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3" r:id="rId3"/>
    <p:sldId id="264" r:id="rId4"/>
    <p:sldId id="261" r:id="rId5"/>
    <p:sldId id="259" r:id="rId6"/>
    <p:sldId id="257" r:id="rId7"/>
    <p:sldId id="256" r:id="rId8"/>
    <p:sldId id="262" r:id="rId9"/>
    <p:sldId id="258" r:id="rId10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6082"/>
    <a:srgbClr val="156082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13"/>
    <p:restoredTop sz="95016"/>
  </p:normalViewPr>
  <p:slideViewPr>
    <p:cSldViewPr snapToGrid="0">
      <p:cViewPr varScale="1">
        <p:scale>
          <a:sx n="75" d="100"/>
          <a:sy n="75" d="100"/>
        </p:scale>
        <p:origin x="1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B96C-9C7A-B343-910A-8DA23CC1221F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9D50-B21D-5F42-8E58-2E38F27A4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58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B96C-9C7A-B343-910A-8DA23CC1221F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9D50-B21D-5F42-8E58-2E38F27A4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64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B96C-9C7A-B343-910A-8DA23CC1221F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9D50-B21D-5F42-8E58-2E38F27A4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41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B96C-9C7A-B343-910A-8DA23CC1221F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9D50-B21D-5F42-8E58-2E38F27A4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57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B96C-9C7A-B343-910A-8DA23CC1221F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9D50-B21D-5F42-8E58-2E38F27A4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81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B96C-9C7A-B343-910A-8DA23CC1221F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9D50-B21D-5F42-8E58-2E38F27A4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B96C-9C7A-B343-910A-8DA23CC1221F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9D50-B21D-5F42-8E58-2E38F27A4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91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B96C-9C7A-B343-910A-8DA23CC1221F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9D50-B21D-5F42-8E58-2E38F27A4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85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B96C-9C7A-B343-910A-8DA23CC1221F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9D50-B21D-5F42-8E58-2E38F27A4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5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B96C-9C7A-B343-910A-8DA23CC1221F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9D50-B21D-5F42-8E58-2E38F27A4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06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B96C-9C7A-B343-910A-8DA23CC1221F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9D50-B21D-5F42-8E58-2E38F27A4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9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3B96C-9C7A-B343-910A-8DA23CC1221F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879D50-B21D-5F42-8E58-2E38F27A44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7566B-7FD2-4D93-92FF-DB89F167B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OI OKUYAMA (@aoiokuyama_) / X">
            <a:extLst>
              <a:ext uri="{FF2B5EF4-FFF2-40B4-BE49-F238E27FC236}">
                <a16:creationId xmlns:a16="http://schemas.microsoft.com/office/drawing/2014/main" id="{1C3406D9-6171-A6C8-D114-292D43287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219450"/>
            <a:ext cx="11345333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24EB04E-7792-B88C-45E8-BFE71D849A20}"/>
              </a:ext>
            </a:extLst>
          </p:cNvPr>
          <p:cNvSpPr/>
          <p:nvPr/>
        </p:nvSpPr>
        <p:spPr>
          <a:xfrm>
            <a:off x="6434667" y="1165452"/>
            <a:ext cx="2777066" cy="1848681"/>
          </a:xfrm>
          <a:custGeom>
            <a:avLst/>
            <a:gdLst>
              <a:gd name="connsiteX0" fmla="*/ 0 w 2777066"/>
              <a:gd name="connsiteY0" fmla="*/ 19881 h 1848681"/>
              <a:gd name="connsiteX1" fmla="*/ 778933 w 2777066"/>
              <a:gd name="connsiteY1" fmla="*/ 87615 h 1848681"/>
              <a:gd name="connsiteX2" fmla="*/ 1778000 w 2777066"/>
              <a:gd name="connsiteY2" fmla="*/ 714148 h 1848681"/>
              <a:gd name="connsiteX3" fmla="*/ 2777066 w 2777066"/>
              <a:gd name="connsiteY3" fmla="*/ 1848681 h 184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066" h="1848681">
                <a:moveTo>
                  <a:pt x="0" y="19881"/>
                </a:moveTo>
                <a:cubicBezTo>
                  <a:pt x="241300" y="-4108"/>
                  <a:pt x="482600" y="-28096"/>
                  <a:pt x="778933" y="87615"/>
                </a:cubicBezTo>
                <a:cubicBezTo>
                  <a:pt x="1075266" y="203326"/>
                  <a:pt x="1444978" y="420637"/>
                  <a:pt x="1778000" y="714148"/>
                </a:cubicBezTo>
                <a:cubicBezTo>
                  <a:pt x="2111022" y="1007659"/>
                  <a:pt x="2444044" y="1428170"/>
                  <a:pt x="2777066" y="1848681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29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02C60-492E-FD40-BA65-8A0ED5729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OI OKUYAMA (@aoiokuyama_) / X" hidden="1">
            <a:extLst>
              <a:ext uri="{FF2B5EF4-FFF2-40B4-BE49-F238E27FC236}">
                <a16:creationId xmlns:a16="http://schemas.microsoft.com/office/drawing/2014/main" id="{C0999B50-D5F0-664E-CF0D-F114735D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219450"/>
            <a:ext cx="11345333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3" name="グループ化 1472">
            <a:extLst>
              <a:ext uri="{FF2B5EF4-FFF2-40B4-BE49-F238E27FC236}">
                <a16:creationId xmlns:a16="http://schemas.microsoft.com/office/drawing/2014/main" id="{4EAFE4C9-15F0-A8AF-4EF7-F94D5A00831E}"/>
              </a:ext>
            </a:extLst>
          </p:cNvPr>
          <p:cNvGrpSpPr/>
          <p:nvPr/>
        </p:nvGrpSpPr>
        <p:grpSpPr>
          <a:xfrm>
            <a:off x="-510548" y="864487"/>
            <a:ext cx="12658121" cy="8994288"/>
            <a:chOff x="-510548" y="864487"/>
            <a:chExt cx="12658121" cy="8994288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19FE46A8-0C9E-482F-1EA1-44AF1D3FD47B}"/>
                </a:ext>
              </a:extLst>
            </p:cNvPr>
            <p:cNvSpPr/>
            <p:nvPr/>
          </p:nvSpPr>
          <p:spPr>
            <a:xfrm>
              <a:off x="6186714" y="1122616"/>
              <a:ext cx="828735" cy="2219585"/>
            </a:xfrm>
            <a:custGeom>
              <a:avLst/>
              <a:gdLst>
                <a:gd name="connsiteX0" fmla="*/ 823686 w 828735"/>
                <a:gd name="connsiteY0" fmla="*/ 3819 h 2219585"/>
                <a:gd name="connsiteX1" fmla="*/ 571895 w 828735"/>
                <a:gd name="connsiteY1" fmla="*/ 255610 h 2219585"/>
                <a:gd name="connsiteX2" fmla="*/ 306851 w 828735"/>
                <a:gd name="connsiteY2" fmla="*/ 719436 h 2219585"/>
                <a:gd name="connsiteX3" fmla="*/ 359860 w 828735"/>
                <a:gd name="connsiteY3" fmla="*/ 533906 h 2219585"/>
                <a:gd name="connsiteX4" fmla="*/ 227338 w 828735"/>
                <a:gd name="connsiteY4" fmla="*/ 1236271 h 2219585"/>
                <a:gd name="connsiteX5" fmla="*/ 214086 w 828735"/>
                <a:gd name="connsiteY5" fmla="*/ 1077245 h 2219585"/>
                <a:gd name="connsiteX6" fmla="*/ 2051 w 828735"/>
                <a:gd name="connsiteY6" fmla="*/ 2216932 h 2219585"/>
                <a:gd name="connsiteX7" fmla="*/ 359860 w 828735"/>
                <a:gd name="connsiteY7" fmla="*/ 706184 h 2219585"/>
                <a:gd name="connsiteX8" fmla="*/ 373112 w 828735"/>
                <a:gd name="connsiteY8" fmla="*/ 533906 h 2219585"/>
                <a:gd name="connsiteX9" fmla="*/ 214086 w 828735"/>
                <a:gd name="connsiteY9" fmla="*/ 692932 h 2219585"/>
                <a:gd name="connsiteX10" fmla="*/ 532138 w 828735"/>
                <a:gd name="connsiteY10" fmla="*/ 202601 h 2219585"/>
                <a:gd name="connsiteX11" fmla="*/ 333356 w 828735"/>
                <a:gd name="connsiteY11" fmla="*/ 441141 h 2219585"/>
                <a:gd name="connsiteX12" fmla="*/ 823686 w 828735"/>
                <a:gd name="connsiteY12" fmla="*/ 3819 h 221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8735" h="2219585">
                  <a:moveTo>
                    <a:pt x="823686" y="3819"/>
                  </a:moveTo>
                  <a:cubicBezTo>
                    <a:pt x="863443" y="-27103"/>
                    <a:pt x="658034" y="136341"/>
                    <a:pt x="571895" y="255610"/>
                  </a:cubicBezTo>
                  <a:cubicBezTo>
                    <a:pt x="485756" y="374879"/>
                    <a:pt x="342190" y="673053"/>
                    <a:pt x="306851" y="719436"/>
                  </a:cubicBezTo>
                  <a:cubicBezTo>
                    <a:pt x="271512" y="765819"/>
                    <a:pt x="373112" y="447767"/>
                    <a:pt x="359860" y="533906"/>
                  </a:cubicBezTo>
                  <a:cubicBezTo>
                    <a:pt x="346608" y="620045"/>
                    <a:pt x="251634" y="1145715"/>
                    <a:pt x="227338" y="1236271"/>
                  </a:cubicBezTo>
                  <a:cubicBezTo>
                    <a:pt x="203042" y="1326828"/>
                    <a:pt x="251634" y="913802"/>
                    <a:pt x="214086" y="1077245"/>
                  </a:cubicBezTo>
                  <a:cubicBezTo>
                    <a:pt x="176538" y="1240688"/>
                    <a:pt x="-22245" y="2278776"/>
                    <a:pt x="2051" y="2216932"/>
                  </a:cubicBezTo>
                  <a:cubicBezTo>
                    <a:pt x="26347" y="2155089"/>
                    <a:pt x="298016" y="986688"/>
                    <a:pt x="359860" y="706184"/>
                  </a:cubicBezTo>
                  <a:cubicBezTo>
                    <a:pt x="421704" y="425680"/>
                    <a:pt x="397408" y="536115"/>
                    <a:pt x="373112" y="533906"/>
                  </a:cubicBezTo>
                  <a:cubicBezTo>
                    <a:pt x="348816" y="531697"/>
                    <a:pt x="187582" y="748149"/>
                    <a:pt x="214086" y="692932"/>
                  </a:cubicBezTo>
                  <a:cubicBezTo>
                    <a:pt x="240590" y="637715"/>
                    <a:pt x="512260" y="244566"/>
                    <a:pt x="532138" y="202601"/>
                  </a:cubicBezTo>
                  <a:cubicBezTo>
                    <a:pt x="552016" y="160636"/>
                    <a:pt x="282556" y="472063"/>
                    <a:pt x="333356" y="441141"/>
                  </a:cubicBezTo>
                  <a:cubicBezTo>
                    <a:pt x="384156" y="410219"/>
                    <a:pt x="783929" y="34741"/>
                    <a:pt x="823686" y="38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68EE05BA-4965-7A4C-79C7-F9F2C5B3A33C}"/>
                </a:ext>
              </a:extLst>
            </p:cNvPr>
            <p:cNvSpPr/>
            <p:nvPr/>
          </p:nvSpPr>
          <p:spPr>
            <a:xfrm>
              <a:off x="7142779" y="1401897"/>
              <a:ext cx="862231" cy="1873857"/>
            </a:xfrm>
            <a:custGeom>
              <a:avLst/>
              <a:gdLst>
                <a:gd name="connsiteX0" fmla="*/ 861534 w 862231"/>
                <a:gd name="connsiteY0" fmla="*/ 2833 h 1873857"/>
                <a:gd name="connsiteX1" fmla="*/ 530230 w 862231"/>
                <a:gd name="connsiteY1" fmla="*/ 400399 h 1873857"/>
                <a:gd name="connsiteX2" fmla="*/ 609743 w 862231"/>
                <a:gd name="connsiteY2" fmla="*/ 466660 h 1873857"/>
                <a:gd name="connsiteX3" fmla="*/ 185673 w 862231"/>
                <a:gd name="connsiteY3" fmla="*/ 1275042 h 1873857"/>
                <a:gd name="connsiteX4" fmla="*/ 344699 w 862231"/>
                <a:gd name="connsiteY4" fmla="*/ 1314799 h 1873857"/>
                <a:gd name="connsiteX5" fmla="*/ 39899 w 862231"/>
                <a:gd name="connsiteY5" fmla="*/ 1712364 h 1873857"/>
                <a:gd name="connsiteX6" fmla="*/ 225430 w 862231"/>
                <a:gd name="connsiteY6" fmla="*/ 1606346 h 1873857"/>
                <a:gd name="connsiteX7" fmla="*/ 143 w 862231"/>
                <a:gd name="connsiteY7" fmla="*/ 1871390 h 1873857"/>
                <a:gd name="connsiteX8" fmla="*/ 265186 w 862231"/>
                <a:gd name="connsiteY8" fmla="*/ 1420816 h 1873857"/>
                <a:gd name="connsiteX9" fmla="*/ 384456 w 862231"/>
                <a:gd name="connsiteY9" fmla="*/ 1023251 h 1873857"/>
                <a:gd name="connsiteX10" fmla="*/ 225430 w 862231"/>
                <a:gd name="connsiteY10" fmla="*/ 1301546 h 1873857"/>
                <a:gd name="connsiteX11" fmla="*/ 530230 w 862231"/>
                <a:gd name="connsiteY11" fmla="*/ 506416 h 1873857"/>
                <a:gd name="connsiteX12" fmla="*/ 357951 w 862231"/>
                <a:gd name="connsiteY12" fmla="*/ 599181 h 1873857"/>
                <a:gd name="connsiteX13" fmla="*/ 609743 w 862231"/>
                <a:gd name="connsiteY13" fmla="*/ 241373 h 1873857"/>
                <a:gd name="connsiteX14" fmla="*/ 861534 w 862231"/>
                <a:gd name="connsiteY14" fmla="*/ 2833 h 187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2231" h="1873857">
                  <a:moveTo>
                    <a:pt x="861534" y="2833"/>
                  </a:moveTo>
                  <a:cubicBezTo>
                    <a:pt x="848282" y="29337"/>
                    <a:pt x="572195" y="323095"/>
                    <a:pt x="530230" y="400399"/>
                  </a:cubicBezTo>
                  <a:cubicBezTo>
                    <a:pt x="488265" y="477703"/>
                    <a:pt x="667169" y="320886"/>
                    <a:pt x="609743" y="466660"/>
                  </a:cubicBezTo>
                  <a:cubicBezTo>
                    <a:pt x="552317" y="612434"/>
                    <a:pt x="229847" y="1133686"/>
                    <a:pt x="185673" y="1275042"/>
                  </a:cubicBezTo>
                  <a:cubicBezTo>
                    <a:pt x="141499" y="1416398"/>
                    <a:pt x="368995" y="1241912"/>
                    <a:pt x="344699" y="1314799"/>
                  </a:cubicBezTo>
                  <a:cubicBezTo>
                    <a:pt x="320403" y="1387686"/>
                    <a:pt x="59777" y="1663773"/>
                    <a:pt x="39899" y="1712364"/>
                  </a:cubicBezTo>
                  <a:cubicBezTo>
                    <a:pt x="20021" y="1760955"/>
                    <a:pt x="232056" y="1579842"/>
                    <a:pt x="225430" y="1606346"/>
                  </a:cubicBezTo>
                  <a:cubicBezTo>
                    <a:pt x="218804" y="1632850"/>
                    <a:pt x="-6483" y="1902312"/>
                    <a:pt x="143" y="1871390"/>
                  </a:cubicBezTo>
                  <a:cubicBezTo>
                    <a:pt x="6769" y="1840468"/>
                    <a:pt x="201134" y="1562172"/>
                    <a:pt x="265186" y="1420816"/>
                  </a:cubicBezTo>
                  <a:cubicBezTo>
                    <a:pt x="329238" y="1279460"/>
                    <a:pt x="391082" y="1043129"/>
                    <a:pt x="384456" y="1023251"/>
                  </a:cubicBezTo>
                  <a:cubicBezTo>
                    <a:pt x="377830" y="1003373"/>
                    <a:pt x="201134" y="1387685"/>
                    <a:pt x="225430" y="1301546"/>
                  </a:cubicBezTo>
                  <a:cubicBezTo>
                    <a:pt x="249726" y="1215407"/>
                    <a:pt x="508143" y="623477"/>
                    <a:pt x="530230" y="506416"/>
                  </a:cubicBezTo>
                  <a:cubicBezTo>
                    <a:pt x="552317" y="389355"/>
                    <a:pt x="344699" y="643355"/>
                    <a:pt x="357951" y="599181"/>
                  </a:cubicBezTo>
                  <a:cubicBezTo>
                    <a:pt x="371203" y="555007"/>
                    <a:pt x="523604" y="340764"/>
                    <a:pt x="609743" y="241373"/>
                  </a:cubicBezTo>
                  <a:cubicBezTo>
                    <a:pt x="695882" y="141982"/>
                    <a:pt x="874786" y="-23671"/>
                    <a:pt x="861534" y="2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73162DBE-FA2A-8521-FD53-678ECCC1C7F2}"/>
                </a:ext>
              </a:extLst>
            </p:cNvPr>
            <p:cNvSpPr/>
            <p:nvPr/>
          </p:nvSpPr>
          <p:spPr>
            <a:xfrm>
              <a:off x="8044070" y="1417983"/>
              <a:ext cx="1078645" cy="1914015"/>
            </a:xfrm>
            <a:custGeom>
              <a:avLst/>
              <a:gdLst>
                <a:gd name="connsiteX0" fmla="*/ 0 w 1078645"/>
                <a:gd name="connsiteY0" fmla="*/ 0 h 1914015"/>
                <a:gd name="connsiteX1" fmla="*/ 450573 w 1078645"/>
                <a:gd name="connsiteY1" fmla="*/ 304800 h 1914015"/>
                <a:gd name="connsiteX2" fmla="*/ 503582 w 1078645"/>
                <a:gd name="connsiteY2" fmla="*/ 477078 h 1914015"/>
                <a:gd name="connsiteX3" fmla="*/ 596347 w 1078645"/>
                <a:gd name="connsiteY3" fmla="*/ 384313 h 1914015"/>
                <a:gd name="connsiteX4" fmla="*/ 967408 w 1078645"/>
                <a:gd name="connsiteY4" fmla="*/ 848139 h 1914015"/>
                <a:gd name="connsiteX5" fmla="*/ 927652 w 1078645"/>
                <a:gd name="connsiteY5" fmla="*/ 728869 h 1914015"/>
                <a:gd name="connsiteX6" fmla="*/ 1020417 w 1078645"/>
                <a:gd name="connsiteY6" fmla="*/ 1205947 h 1914015"/>
                <a:gd name="connsiteX7" fmla="*/ 1033669 w 1078645"/>
                <a:gd name="connsiteY7" fmla="*/ 1073426 h 1914015"/>
                <a:gd name="connsiteX8" fmla="*/ 967408 w 1078645"/>
                <a:gd name="connsiteY8" fmla="*/ 1881808 h 1914015"/>
                <a:gd name="connsiteX9" fmla="*/ 954156 w 1078645"/>
                <a:gd name="connsiteY9" fmla="*/ 1696278 h 1914015"/>
                <a:gd name="connsiteX10" fmla="*/ 1073426 w 1078645"/>
                <a:gd name="connsiteY10" fmla="*/ 1166191 h 1914015"/>
                <a:gd name="connsiteX11" fmla="*/ 755373 w 1078645"/>
                <a:gd name="connsiteY11" fmla="*/ 596347 h 1914015"/>
                <a:gd name="connsiteX12" fmla="*/ 848139 w 1078645"/>
                <a:gd name="connsiteY12" fmla="*/ 715617 h 1914015"/>
                <a:gd name="connsiteX13" fmla="*/ 318052 w 1078645"/>
                <a:gd name="connsiteY13" fmla="*/ 212034 h 1914015"/>
                <a:gd name="connsiteX14" fmla="*/ 702365 w 1078645"/>
                <a:gd name="connsiteY14" fmla="*/ 450574 h 1914015"/>
                <a:gd name="connsiteX15" fmla="*/ 0 w 1078645"/>
                <a:gd name="connsiteY15" fmla="*/ 0 h 191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8645" h="1914015">
                  <a:moveTo>
                    <a:pt x="0" y="0"/>
                  </a:moveTo>
                  <a:cubicBezTo>
                    <a:pt x="183321" y="112643"/>
                    <a:pt x="366643" y="225287"/>
                    <a:pt x="450573" y="304800"/>
                  </a:cubicBezTo>
                  <a:cubicBezTo>
                    <a:pt x="534503" y="384313"/>
                    <a:pt x="479286" y="463826"/>
                    <a:pt x="503582" y="477078"/>
                  </a:cubicBezTo>
                  <a:cubicBezTo>
                    <a:pt x="527878" y="490330"/>
                    <a:pt x="519043" y="322469"/>
                    <a:pt x="596347" y="384313"/>
                  </a:cubicBezTo>
                  <a:cubicBezTo>
                    <a:pt x="673651" y="446157"/>
                    <a:pt x="912191" y="790713"/>
                    <a:pt x="967408" y="848139"/>
                  </a:cubicBezTo>
                  <a:cubicBezTo>
                    <a:pt x="1022626" y="905565"/>
                    <a:pt x="918817" y="669234"/>
                    <a:pt x="927652" y="728869"/>
                  </a:cubicBezTo>
                  <a:cubicBezTo>
                    <a:pt x="936487" y="788504"/>
                    <a:pt x="1002748" y="1148521"/>
                    <a:pt x="1020417" y="1205947"/>
                  </a:cubicBezTo>
                  <a:cubicBezTo>
                    <a:pt x="1038086" y="1263373"/>
                    <a:pt x="1042504" y="960783"/>
                    <a:pt x="1033669" y="1073426"/>
                  </a:cubicBezTo>
                  <a:cubicBezTo>
                    <a:pt x="1024834" y="1186069"/>
                    <a:pt x="980660" y="1777999"/>
                    <a:pt x="967408" y="1881808"/>
                  </a:cubicBezTo>
                  <a:cubicBezTo>
                    <a:pt x="954156" y="1985617"/>
                    <a:pt x="936486" y="1815547"/>
                    <a:pt x="954156" y="1696278"/>
                  </a:cubicBezTo>
                  <a:cubicBezTo>
                    <a:pt x="971826" y="1577009"/>
                    <a:pt x="1106556" y="1349513"/>
                    <a:pt x="1073426" y="1166191"/>
                  </a:cubicBezTo>
                  <a:cubicBezTo>
                    <a:pt x="1040296" y="982869"/>
                    <a:pt x="792921" y="671443"/>
                    <a:pt x="755373" y="596347"/>
                  </a:cubicBezTo>
                  <a:cubicBezTo>
                    <a:pt x="717825" y="521251"/>
                    <a:pt x="921026" y="779669"/>
                    <a:pt x="848139" y="715617"/>
                  </a:cubicBezTo>
                  <a:cubicBezTo>
                    <a:pt x="775252" y="651565"/>
                    <a:pt x="342348" y="256208"/>
                    <a:pt x="318052" y="212034"/>
                  </a:cubicBezTo>
                  <a:cubicBezTo>
                    <a:pt x="293756" y="167860"/>
                    <a:pt x="702365" y="450574"/>
                    <a:pt x="702365" y="450574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FF3E6765-C233-BCC6-7596-F69CE2C5222D}"/>
                </a:ext>
              </a:extLst>
            </p:cNvPr>
            <p:cNvSpPr/>
            <p:nvPr/>
          </p:nvSpPr>
          <p:spPr>
            <a:xfrm>
              <a:off x="8961105" y="2363890"/>
              <a:ext cx="414067" cy="870452"/>
            </a:xfrm>
            <a:custGeom>
              <a:avLst/>
              <a:gdLst>
                <a:gd name="connsiteX0" fmla="*/ 15 w 414067"/>
                <a:gd name="connsiteY0" fmla="*/ 3 h 870452"/>
                <a:gd name="connsiteX1" fmla="*/ 291268 w 414067"/>
                <a:gd name="connsiteY1" fmla="*/ 331897 h 870452"/>
                <a:gd name="connsiteX2" fmla="*/ 331908 w 414067"/>
                <a:gd name="connsiteY2" fmla="*/ 582510 h 870452"/>
                <a:gd name="connsiteX3" fmla="*/ 345455 w 414067"/>
                <a:gd name="connsiteY3" fmla="*/ 474137 h 870452"/>
                <a:gd name="connsiteX4" fmla="*/ 413188 w 414067"/>
                <a:gd name="connsiteY4" fmla="*/ 866990 h 870452"/>
                <a:gd name="connsiteX5" fmla="*/ 291268 w 414067"/>
                <a:gd name="connsiteY5" fmla="*/ 209977 h 870452"/>
                <a:gd name="connsiteX6" fmla="*/ 304815 w 414067"/>
                <a:gd name="connsiteY6" fmla="*/ 325123 h 870452"/>
                <a:gd name="connsiteX7" fmla="*/ 15 w 414067"/>
                <a:gd name="connsiteY7" fmla="*/ 3 h 8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067" h="870452">
                  <a:moveTo>
                    <a:pt x="15" y="3"/>
                  </a:moveTo>
                  <a:cubicBezTo>
                    <a:pt x="-2243" y="1132"/>
                    <a:pt x="235953" y="234813"/>
                    <a:pt x="291268" y="331897"/>
                  </a:cubicBezTo>
                  <a:cubicBezTo>
                    <a:pt x="346584" y="428982"/>
                    <a:pt x="322877" y="558803"/>
                    <a:pt x="331908" y="582510"/>
                  </a:cubicBezTo>
                  <a:cubicBezTo>
                    <a:pt x="340939" y="606217"/>
                    <a:pt x="331908" y="426724"/>
                    <a:pt x="345455" y="474137"/>
                  </a:cubicBezTo>
                  <a:cubicBezTo>
                    <a:pt x="359002" y="521550"/>
                    <a:pt x="422219" y="911017"/>
                    <a:pt x="413188" y="866990"/>
                  </a:cubicBezTo>
                  <a:cubicBezTo>
                    <a:pt x="404157" y="822963"/>
                    <a:pt x="309330" y="300288"/>
                    <a:pt x="291268" y="209977"/>
                  </a:cubicBezTo>
                  <a:cubicBezTo>
                    <a:pt x="273206" y="119666"/>
                    <a:pt x="347713" y="358990"/>
                    <a:pt x="304815" y="325123"/>
                  </a:cubicBezTo>
                  <a:cubicBezTo>
                    <a:pt x="261917" y="291256"/>
                    <a:pt x="2273" y="-1126"/>
                    <a:pt x="1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20618793-6C98-EA2E-B409-5F0FF6FF6E8C}"/>
                </a:ext>
              </a:extLst>
            </p:cNvPr>
            <p:cNvSpPr/>
            <p:nvPr/>
          </p:nvSpPr>
          <p:spPr>
            <a:xfrm>
              <a:off x="6730999" y="4359033"/>
              <a:ext cx="683521" cy="190767"/>
            </a:xfrm>
            <a:custGeom>
              <a:avLst/>
              <a:gdLst>
                <a:gd name="connsiteX0" fmla="*/ 1 w 683521"/>
                <a:gd name="connsiteY0" fmla="*/ 76442 h 190767"/>
                <a:gd name="connsiteX1" fmla="*/ 136526 w 683521"/>
                <a:gd name="connsiteY1" fmla="*/ 139942 h 190767"/>
                <a:gd name="connsiteX2" fmla="*/ 120651 w 683521"/>
                <a:gd name="connsiteY2" fmla="*/ 143117 h 190767"/>
                <a:gd name="connsiteX3" fmla="*/ 234951 w 683521"/>
                <a:gd name="connsiteY3" fmla="*/ 143117 h 190767"/>
                <a:gd name="connsiteX4" fmla="*/ 298451 w 683521"/>
                <a:gd name="connsiteY4" fmla="*/ 190742 h 190767"/>
                <a:gd name="connsiteX5" fmla="*/ 285751 w 683521"/>
                <a:gd name="connsiteY5" fmla="*/ 149467 h 190767"/>
                <a:gd name="connsiteX6" fmla="*/ 346076 w 683521"/>
                <a:gd name="connsiteY6" fmla="*/ 130417 h 190767"/>
                <a:gd name="connsiteX7" fmla="*/ 473076 w 683521"/>
                <a:gd name="connsiteY7" fmla="*/ 146292 h 190767"/>
                <a:gd name="connsiteX8" fmla="*/ 457201 w 683521"/>
                <a:gd name="connsiteY8" fmla="*/ 120892 h 190767"/>
                <a:gd name="connsiteX9" fmla="*/ 488951 w 683521"/>
                <a:gd name="connsiteY9" fmla="*/ 117717 h 190767"/>
                <a:gd name="connsiteX10" fmla="*/ 593726 w 683521"/>
                <a:gd name="connsiteY10" fmla="*/ 117717 h 190767"/>
                <a:gd name="connsiteX11" fmla="*/ 612776 w 683521"/>
                <a:gd name="connsiteY11" fmla="*/ 85967 h 190767"/>
                <a:gd name="connsiteX12" fmla="*/ 682626 w 683521"/>
                <a:gd name="connsiteY12" fmla="*/ 242 h 190767"/>
                <a:gd name="connsiteX13" fmla="*/ 647701 w 683521"/>
                <a:gd name="connsiteY13" fmla="*/ 60567 h 190767"/>
                <a:gd name="connsiteX14" fmla="*/ 581026 w 683521"/>
                <a:gd name="connsiteY14" fmla="*/ 73267 h 190767"/>
                <a:gd name="connsiteX15" fmla="*/ 387351 w 683521"/>
                <a:gd name="connsiteY15" fmla="*/ 82792 h 190767"/>
                <a:gd name="connsiteX16" fmla="*/ 482601 w 683521"/>
                <a:gd name="connsiteY16" fmla="*/ 89142 h 190767"/>
                <a:gd name="connsiteX17" fmla="*/ 311151 w 683521"/>
                <a:gd name="connsiteY17" fmla="*/ 108192 h 190767"/>
                <a:gd name="connsiteX18" fmla="*/ 320676 w 683521"/>
                <a:gd name="connsiteY18" fmla="*/ 124067 h 190767"/>
                <a:gd name="connsiteX19" fmla="*/ 165101 w 683521"/>
                <a:gd name="connsiteY19" fmla="*/ 117717 h 190767"/>
                <a:gd name="connsiteX20" fmla="*/ 209551 w 683521"/>
                <a:gd name="connsiteY20" fmla="*/ 124067 h 190767"/>
                <a:gd name="connsiteX21" fmla="*/ 120651 w 683521"/>
                <a:gd name="connsiteY21" fmla="*/ 82792 h 190767"/>
                <a:gd name="connsiteX22" fmla="*/ 139701 w 683521"/>
                <a:gd name="connsiteY22" fmla="*/ 105017 h 190767"/>
                <a:gd name="connsiteX23" fmla="*/ 1 w 683521"/>
                <a:gd name="connsiteY23" fmla="*/ 76442 h 19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3521" h="190767">
                  <a:moveTo>
                    <a:pt x="1" y="76442"/>
                  </a:moveTo>
                  <a:cubicBezTo>
                    <a:pt x="-528" y="82263"/>
                    <a:pt x="136526" y="139942"/>
                    <a:pt x="136526" y="139942"/>
                  </a:cubicBezTo>
                  <a:cubicBezTo>
                    <a:pt x="156634" y="151054"/>
                    <a:pt x="104247" y="142588"/>
                    <a:pt x="120651" y="143117"/>
                  </a:cubicBezTo>
                  <a:cubicBezTo>
                    <a:pt x="137055" y="143646"/>
                    <a:pt x="205318" y="135180"/>
                    <a:pt x="234951" y="143117"/>
                  </a:cubicBezTo>
                  <a:cubicBezTo>
                    <a:pt x="264584" y="151054"/>
                    <a:pt x="289984" y="189684"/>
                    <a:pt x="298451" y="190742"/>
                  </a:cubicBezTo>
                  <a:cubicBezTo>
                    <a:pt x="306918" y="191800"/>
                    <a:pt x="277814" y="159521"/>
                    <a:pt x="285751" y="149467"/>
                  </a:cubicBezTo>
                  <a:cubicBezTo>
                    <a:pt x="293688" y="139413"/>
                    <a:pt x="314855" y="130946"/>
                    <a:pt x="346076" y="130417"/>
                  </a:cubicBezTo>
                  <a:cubicBezTo>
                    <a:pt x="377297" y="129888"/>
                    <a:pt x="454555" y="147879"/>
                    <a:pt x="473076" y="146292"/>
                  </a:cubicBezTo>
                  <a:cubicBezTo>
                    <a:pt x="491597" y="144705"/>
                    <a:pt x="454555" y="125654"/>
                    <a:pt x="457201" y="120892"/>
                  </a:cubicBezTo>
                  <a:cubicBezTo>
                    <a:pt x="459847" y="116130"/>
                    <a:pt x="466197" y="118246"/>
                    <a:pt x="488951" y="117717"/>
                  </a:cubicBezTo>
                  <a:cubicBezTo>
                    <a:pt x="511705" y="117188"/>
                    <a:pt x="573089" y="123009"/>
                    <a:pt x="593726" y="117717"/>
                  </a:cubicBezTo>
                  <a:cubicBezTo>
                    <a:pt x="614363" y="112425"/>
                    <a:pt x="597959" y="105546"/>
                    <a:pt x="612776" y="85967"/>
                  </a:cubicBezTo>
                  <a:cubicBezTo>
                    <a:pt x="627593" y="66388"/>
                    <a:pt x="676805" y="4475"/>
                    <a:pt x="682626" y="242"/>
                  </a:cubicBezTo>
                  <a:cubicBezTo>
                    <a:pt x="688447" y="-3991"/>
                    <a:pt x="664634" y="48396"/>
                    <a:pt x="647701" y="60567"/>
                  </a:cubicBezTo>
                  <a:cubicBezTo>
                    <a:pt x="630768" y="72738"/>
                    <a:pt x="624418" y="69563"/>
                    <a:pt x="581026" y="73267"/>
                  </a:cubicBezTo>
                  <a:cubicBezTo>
                    <a:pt x="537634" y="76971"/>
                    <a:pt x="403755" y="80146"/>
                    <a:pt x="387351" y="82792"/>
                  </a:cubicBezTo>
                  <a:cubicBezTo>
                    <a:pt x="370947" y="85438"/>
                    <a:pt x="495301" y="84909"/>
                    <a:pt x="482601" y="89142"/>
                  </a:cubicBezTo>
                  <a:cubicBezTo>
                    <a:pt x="469901" y="93375"/>
                    <a:pt x="338139" y="102371"/>
                    <a:pt x="311151" y="108192"/>
                  </a:cubicBezTo>
                  <a:cubicBezTo>
                    <a:pt x="284163" y="114013"/>
                    <a:pt x="345018" y="122480"/>
                    <a:pt x="320676" y="124067"/>
                  </a:cubicBezTo>
                  <a:cubicBezTo>
                    <a:pt x="296334" y="125655"/>
                    <a:pt x="183622" y="117717"/>
                    <a:pt x="165101" y="117717"/>
                  </a:cubicBezTo>
                  <a:cubicBezTo>
                    <a:pt x="146580" y="117717"/>
                    <a:pt x="216959" y="129888"/>
                    <a:pt x="209551" y="124067"/>
                  </a:cubicBezTo>
                  <a:cubicBezTo>
                    <a:pt x="202143" y="118246"/>
                    <a:pt x="132293" y="85967"/>
                    <a:pt x="120651" y="82792"/>
                  </a:cubicBezTo>
                  <a:cubicBezTo>
                    <a:pt x="109009" y="79617"/>
                    <a:pt x="152930" y="105017"/>
                    <a:pt x="139701" y="105017"/>
                  </a:cubicBezTo>
                  <a:cubicBezTo>
                    <a:pt x="126472" y="105017"/>
                    <a:pt x="530" y="70621"/>
                    <a:pt x="1" y="76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5CF8CBB1-C7AA-B4AC-A019-9B759FA608DA}"/>
                </a:ext>
              </a:extLst>
            </p:cNvPr>
            <p:cNvSpPr/>
            <p:nvPr/>
          </p:nvSpPr>
          <p:spPr>
            <a:xfrm>
              <a:off x="7293468" y="4384675"/>
              <a:ext cx="423476" cy="133955"/>
            </a:xfrm>
            <a:custGeom>
              <a:avLst/>
              <a:gdLst>
                <a:gd name="connsiteX0" fmla="*/ 2682 w 423476"/>
                <a:gd name="connsiteY0" fmla="*/ 66675 h 133955"/>
                <a:gd name="connsiteX1" fmla="*/ 186832 w 423476"/>
                <a:gd name="connsiteY1" fmla="*/ 79375 h 133955"/>
                <a:gd name="connsiteX2" fmla="*/ 307482 w 423476"/>
                <a:gd name="connsiteY2" fmla="*/ 120650 h 133955"/>
                <a:gd name="connsiteX3" fmla="*/ 253507 w 423476"/>
                <a:gd name="connsiteY3" fmla="*/ 133350 h 133955"/>
                <a:gd name="connsiteX4" fmla="*/ 323357 w 423476"/>
                <a:gd name="connsiteY4" fmla="*/ 104775 h 133955"/>
                <a:gd name="connsiteX5" fmla="*/ 421782 w 423476"/>
                <a:gd name="connsiteY5" fmla="*/ 25400 h 133955"/>
                <a:gd name="connsiteX6" fmla="*/ 377332 w 423476"/>
                <a:gd name="connsiteY6" fmla="*/ 60325 h 133955"/>
                <a:gd name="connsiteX7" fmla="*/ 272557 w 423476"/>
                <a:gd name="connsiteY7" fmla="*/ 95250 h 133955"/>
                <a:gd name="connsiteX8" fmla="*/ 288432 w 423476"/>
                <a:gd name="connsiteY8" fmla="*/ 31750 h 133955"/>
                <a:gd name="connsiteX9" fmla="*/ 253507 w 423476"/>
                <a:gd name="connsiteY9" fmla="*/ 73025 h 133955"/>
                <a:gd name="connsiteX10" fmla="*/ 234457 w 423476"/>
                <a:gd name="connsiteY10" fmla="*/ 53975 h 133955"/>
                <a:gd name="connsiteX11" fmla="*/ 228107 w 423476"/>
                <a:gd name="connsiteY11" fmla="*/ 0 h 133955"/>
                <a:gd name="connsiteX12" fmla="*/ 224932 w 423476"/>
                <a:gd name="connsiteY12" fmla="*/ 53975 h 133955"/>
                <a:gd name="connsiteX13" fmla="*/ 183657 w 423476"/>
                <a:gd name="connsiteY13" fmla="*/ 41275 h 133955"/>
                <a:gd name="connsiteX14" fmla="*/ 183657 w 423476"/>
                <a:gd name="connsiteY14" fmla="*/ 12700 h 133955"/>
                <a:gd name="connsiteX15" fmla="*/ 139207 w 423476"/>
                <a:gd name="connsiteY15" fmla="*/ 47625 h 133955"/>
                <a:gd name="connsiteX16" fmla="*/ 145557 w 423476"/>
                <a:gd name="connsiteY16" fmla="*/ 28575 h 133955"/>
                <a:gd name="connsiteX17" fmla="*/ 104282 w 423476"/>
                <a:gd name="connsiteY17" fmla="*/ 57150 h 133955"/>
                <a:gd name="connsiteX18" fmla="*/ 123332 w 423476"/>
                <a:gd name="connsiteY18" fmla="*/ 15875 h 133955"/>
                <a:gd name="connsiteX19" fmla="*/ 78882 w 423476"/>
                <a:gd name="connsiteY19" fmla="*/ 50800 h 133955"/>
                <a:gd name="connsiteX20" fmla="*/ 2682 w 423476"/>
                <a:gd name="connsiteY20" fmla="*/ 66675 h 13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3476" h="133955">
                  <a:moveTo>
                    <a:pt x="2682" y="66675"/>
                  </a:moveTo>
                  <a:cubicBezTo>
                    <a:pt x="20674" y="71438"/>
                    <a:pt x="136032" y="70379"/>
                    <a:pt x="186832" y="79375"/>
                  </a:cubicBezTo>
                  <a:cubicBezTo>
                    <a:pt x="237632" y="88371"/>
                    <a:pt x="296370" y="111654"/>
                    <a:pt x="307482" y="120650"/>
                  </a:cubicBezTo>
                  <a:cubicBezTo>
                    <a:pt x="318594" y="129646"/>
                    <a:pt x="250861" y="135996"/>
                    <a:pt x="253507" y="133350"/>
                  </a:cubicBezTo>
                  <a:cubicBezTo>
                    <a:pt x="256153" y="130704"/>
                    <a:pt x="295311" y="122767"/>
                    <a:pt x="323357" y="104775"/>
                  </a:cubicBezTo>
                  <a:cubicBezTo>
                    <a:pt x="351403" y="86783"/>
                    <a:pt x="412786" y="32808"/>
                    <a:pt x="421782" y="25400"/>
                  </a:cubicBezTo>
                  <a:cubicBezTo>
                    <a:pt x="430778" y="17992"/>
                    <a:pt x="402203" y="48683"/>
                    <a:pt x="377332" y="60325"/>
                  </a:cubicBezTo>
                  <a:cubicBezTo>
                    <a:pt x="352461" y="71967"/>
                    <a:pt x="287374" y="100013"/>
                    <a:pt x="272557" y="95250"/>
                  </a:cubicBezTo>
                  <a:cubicBezTo>
                    <a:pt x="257740" y="90487"/>
                    <a:pt x="291607" y="35454"/>
                    <a:pt x="288432" y="31750"/>
                  </a:cubicBezTo>
                  <a:cubicBezTo>
                    <a:pt x="285257" y="28046"/>
                    <a:pt x="253507" y="73025"/>
                    <a:pt x="253507" y="73025"/>
                  </a:cubicBezTo>
                  <a:cubicBezTo>
                    <a:pt x="244511" y="76729"/>
                    <a:pt x="238690" y="66146"/>
                    <a:pt x="234457" y="53975"/>
                  </a:cubicBezTo>
                  <a:cubicBezTo>
                    <a:pt x="230224" y="41804"/>
                    <a:pt x="229694" y="0"/>
                    <a:pt x="228107" y="0"/>
                  </a:cubicBezTo>
                  <a:cubicBezTo>
                    <a:pt x="226520" y="0"/>
                    <a:pt x="232340" y="47096"/>
                    <a:pt x="224932" y="53975"/>
                  </a:cubicBezTo>
                  <a:cubicBezTo>
                    <a:pt x="217524" y="60854"/>
                    <a:pt x="190536" y="48154"/>
                    <a:pt x="183657" y="41275"/>
                  </a:cubicBezTo>
                  <a:cubicBezTo>
                    <a:pt x="176778" y="34396"/>
                    <a:pt x="191065" y="11642"/>
                    <a:pt x="183657" y="12700"/>
                  </a:cubicBezTo>
                  <a:cubicBezTo>
                    <a:pt x="176249" y="13758"/>
                    <a:pt x="145557" y="44979"/>
                    <a:pt x="139207" y="47625"/>
                  </a:cubicBezTo>
                  <a:cubicBezTo>
                    <a:pt x="132857" y="50271"/>
                    <a:pt x="151378" y="26987"/>
                    <a:pt x="145557" y="28575"/>
                  </a:cubicBezTo>
                  <a:cubicBezTo>
                    <a:pt x="139736" y="30162"/>
                    <a:pt x="107986" y="59267"/>
                    <a:pt x="104282" y="57150"/>
                  </a:cubicBezTo>
                  <a:cubicBezTo>
                    <a:pt x="100578" y="55033"/>
                    <a:pt x="127565" y="16933"/>
                    <a:pt x="123332" y="15875"/>
                  </a:cubicBezTo>
                  <a:cubicBezTo>
                    <a:pt x="119099" y="14817"/>
                    <a:pt x="95286" y="42862"/>
                    <a:pt x="78882" y="50800"/>
                  </a:cubicBezTo>
                  <a:cubicBezTo>
                    <a:pt x="62478" y="58737"/>
                    <a:pt x="-15310" y="61912"/>
                    <a:pt x="2682" y="666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00E6172B-69FF-F3B0-EB0E-52FCFDF8A393}"/>
                </a:ext>
              </a:extLst>
            </p:cNvPr>
            <p:cNvSpPr/>
            <p:nvPr/>
          </p:nvSpPr>
          <p:spPr>
            <a:xfrm>
              <a:off x="7510736" y="4470398"/>
              <a:ext cx="180113" cy="318480"/>
            </a:xfrm>
            <a:custGeom>
              <a:avLst/>
              <a:gdLst>
                <a:gd name="connsiteX0" fmla="*/ 42589 w 180113"/>
                <a:gd name="connsiteY0" fmla="*/ 2 h 318480"/>
                <a:gd name="connsiteX1" fmla="*/ 58464 w 180113"/>
                <a:gd name="connsiteY1" fmla="*/ 88902 h 318480"/>
                <a:gd name="connsiteX2" fmla="*/ 42589 w 180113"/>
                <a:gd name="connsiteY2" fmla="*/ 187327 h 318480"/>
                <a:gd name="connsiteX3" fmla="*/ 71164 w 180113"/>
                <a:gd name="connsiteY3" fmla="*/ 158752 h 318480"/>
                <a:gd name="connsiteX4" fmla="*/ 1314 w 180113"/>
                <a:gd name="connsiteY4" fmla="*/ 269877 h 318480"/>
                <a:gd name="connsiteX5" fmla="*/ 29889 w 180113"/>
                <a:gd name="connsiteY5" fmla="*/ 244477 h 318480"/>
                <a:gd name="connsiteX6" fmla="*/ 83864 w 180113"/>
                <a:gd name="connsiteY6" fmla="*/ 266702 h 318480"/>
                <a:gd name="connsiteX7" fmla="*/ 83864 w 180113"/>
                <a:gd name="connsiteY7" fmla="*/ 241302 h 318480"/>
                <a:gd name="connsiteX8" fmla="*/ 172764 w 180113"/>
                <a:gd name="connsiteY8" fmla="*/ 317502 h 318480"/>
                <a:gd name="connsiteX9" fmla="*/ 172764 w 180113"/>
                <a:gd name="connsiteY9" fmla="*/ 279402 h 318480"/>
                <a:gd name="connsiteX10" fmla="*/ 153714 w 180113"/>
                <a:gd name="connsiteY10" fmla="*/ 206377 h 318480"/>
                <a:gd name="connsiteX11" fmla="*/ 106089 w 180113"/>
                <a:gd name="connsiteY11" fmla="*/ 114302 h 318480"/>
                <a:gd name="connsiteX12" fmla="*/ 128314 w 180113"/>
                <a:gd name="connsiteY12" fmla="*/ 168277 h 318480"/>
                <a:gd name="connsiteX13" fmla="*/ 90214 w 180113"/>
                <a:gd name="connsiteY13" fmla="*/ 34927 h 318480"/>
                <a:gd name="connsiteX14" fmla="*/ 99739 w 180113"/>
                <a:gd name="connsiteY14" fmla="*/ 85727 h 318480"/>
                <a:gd name="connsiteX15" fmla="*/ 42589 w 180113"/>
                <a:gd name="connsiteY15" fmla="*/ 2 h 31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113" h="318480">
                  <a:moveTo>
                    <a:pt x="42589" y="2"/>
                  </a:moveTo>
                  <a:cubicBezTo>
                    <a:pt x="35710" y="531"/>
                    <a:pt x="58464" y="57681"/>
                    <a:pt x="58464" y="88902"/>
                  </a:cubicBezTo>
                  <a:cubicBezTo>
                    <a:pt x="58464" y="120123"/>
                    <a:pt x="40472" y="175685"/>
                    <a:pt x="42589" y="187327"/>
                  </a:cubicBezTo>
                  <a:cubicBezTo>
                    <a:pt x="44706" y="198969"/>
                    <a:pt x="78043" y="144994"/>
                    <a:pt x="71164" y="158752"/>
                  </a:cubicBezTo>
                  <a:cubicBezTo>
                    <a:pt x="64285" y="172510"/>
                    <a:pt x="8193" y="255590"/>
                    <a:pt x="1314" y="269877"/>
                  </a:cubicBezTo>
                  <a:cubicBezTo>
                    <a:pt x="-5565" y="284165"/>
                    <a:pt x="16131" y="245006"/>
                    <a:pt x="29889" y="244477"/>
                  </a:cubicBezTo>
                  <a:cubicBezTo>
                    <a:pt x="43647" y="243948"/>
                    <a:pt x="74868" y="267231"/>
                    <a:pt x="83864" y="266702"/>
                  </a:cubicBezTo>
                  <a:cubicBezTo>
                    <a:pt x="92860" y="266173"/>
                    <a:pt x="69047" y="232835"/>
                    <a:pt x="83864" y="241302"/>
                  </a:cubicBezTo>
                  <a:cubicBezTo>
                    <a:pt x="98681" y="249769"/>
                    <a:pt x="157947" y="311152"/>
                    <a:pt x="172764" y="317502"/>
                  </a:cubicBezTo>
                  <a:cubicBezTo>
                    <a:pt x="187581" y="323852"/>
                    <a:pt x="175939" y="297923"/>
                    <a:pt x="172764" y="279402"/>
                  </a:cubicBezTo>
                  <a:cubicBezTo>
                    <a:pt x="169589" y="260881"/>
                    <a:pt x="164826" y="233894"/>
                    <a:pt x="153714" y="206377"/>
                  </a:cubicBezTo>
                  <a:cubicBezTo>
                    <a:pt x="142602" y="178860"/>
                    <a:pt x="110322" y="120652"/>
                    <a:pt x="106089" y="114302"/>
                  </a:cubicBezTo>
                  <a:cubicBezTo>
                    <a:pt x="101856" y="107952"/>
                    <a:pt x="130960" y="181506"/>
                    <a:pt x="128314" y="168277"/>
                  </a:cubicBezTo>
                  <a:cubicBezTo>
                    <a:pt x="125668" y="155048"/>
                    <a:pt x="94976" y="48685"/>
                    <a:pt x="90214" y="34927"/>
                  </a:cubicBezTo>
                  <a:cubicBezTo>
                    <a:pt x="85452" y="21169"/>
                    <a:pt x="106618" y="88373"/>
                    <a:pt x="99739" y="85727"/>
                  </a:cubicBezTo>
                  <a:cubicBezTo>
                    <a:pt x="92860" y="83081"/>
                    <a:pt x="49468" y="-527"/>
                    <a:pt x="42589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C2AE398E-CAFA-0C14-DBC0-23FC999F666B}"/>
                </a:ext>
              </a:extLst>
            </p:cNvPr>
            <p:cNvSpPr/>
            <p:nvPr/>
          </p:nvSpPr>
          <p:spPr>
            <a:xfrm>
              <a:off x="7654452" y="4478962"/>
              <a:ext cx="56081" cy="305292"/>
            </a:xfrm>
            <a:custGeom>
              <a:avLst/>
              <a:gdLst>
                <a:gd name="connsiteX0" fmla="*/ 6823 w 56081"/>
                <a:gd name="connsiteY0" fmla="*/ 963 h 305292"/>
                <a:gd name="connsiteX1" fmla="*/ 48098 w 56081"/>
                <a:gd name="connsiteY1" fmla="*/ 188288 h 305292"/>
                <a:gd name="connsiteX2" fmla="*/ 51273 w 56081"/>
                <a:gd name="connsiteY2" fmla="*/ 143838 h 305292"/>
                <a:gd name="connsiteX3" fmla="*/ 54448 w 56081"/>
                <a:gd name="connsiteY3" fmla="*/ 299413 h 305292"/>
                <a:gd name="connsiteX4" fmla="*/ 51273 w 56081"/>
                <a:gd name="connsiteY4" fmla="*/ 251788 h 305292"/>
                <a:gd name="connsiteX5" fmla="*/ 3648 w 56081"/>
                <a:gd name="connsiteY5" fmla="*/ 58113 h 305292"/>
                <a:gd name="connsiteX6" fmla="*/ 3648 w 56081"/>
                <a:gd name="connsiteY6" fmla="*/ 112088 h 305292"/>
                <a:gd name="connsiteX7" fmla="*/ 6823 w 56081"/>
                <a:gd name="connsiteY7" fmla="*/ 963 h 30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081" h="305292">
                  <a:moveTo>
                    <a:pt x="6823" y="963"/>
                  </a:moveTo>
                  <a:cubicBezTo>
                    <a:pt x="14231" y="13663"/>
                    <a:pt x="40690" y="164476"/>
                    <a:pt x="48098" y="188288"/>
                  </a:cubicBezTo>
                  <a:cubicBezTo>
                    <a:pt x="55506" y="212101"/>
                    <a:pt x="50215" y="125317"/>
                    <a:pt x="51273" y="143838"/>
                  </a:cubicBezTo>
                  <a:cubicBezTo>
                    <a:pt x="52331" y="162359"/>
                    <a:pt x="54448" y="281421"/>
                    <a:pt x="54448" y="299413"/>
                  </a:cubicBezTo>
                  <a:cubicBezTo>
                    <a:pt x="54448" y="317405"/>
                    <a:pt x="59740" y="292004"/>
                    <a:pt x="51273" y="251788"/>
                  </a:cubicBezTo>
                  <a:cubicBezTo>
                    <a:pt x="42806" y="211572"/>
                    <a:pt x="11586" y="81396"/>
                    <a:pt x="3648" y="58113"/>
                  </a:cubicBezTo>
                  <a:cubicBezTo>
                    <a:pt x="-4290" y="34830"/>
                    <a:pt x="3119" y="118967"/>
                    <a:pt x="3648" y="112088"/>
                  </a:cubicBezTo>
                  <a:cubicBezTo>
                    <a:pt x="4177" y="105209"/>
                    <a:pt x="-585" y="-11737"/>
                    <a:pt x="6823" y="9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036F04D0-EC97-B590-7CDA-7D95BB0C6CEA}"/>
                </a:ext>
              </a:extLst>
            </p:cNvPr>
            <p:cNvSpPr/>
            <p:nvPr/>
          </p:nvSpPr>
          <p:spPr>
            <a:xfrm>
              <a:off x="6959597" y="4479899"/>
              <a:ext cx="702153" cy="292154"/>
            </a:xfrm>
            <a:custGeom>
              <a:avLst/>
              <a:gdLst>
                <a:gd name="connsiteX0" fmla="*/ 3 w 702153"/>
                <a:gd name="connsiteY0" fmla="*/ 26 h 292154"/>
                <a:gd name="connsiteX1" fmla="*/ 66678 w 702153"/>
                <a:gd name="connsiteY1" fmla="*/ 104801 h 292154"/>
                <a:gd name="connsiteX2" fmla="*/ 238128 w 702153"/>
                <a:gd name="connsiteY2" fmla="*/ 209576 h 292154"/>
                <a:gd name="connsiteX3" fmla="*/ 219078 w 702153"/>
                <a:gd name="connsiteY3" fmla="*/ 193701 h 292154"/>
                <a:gd name="connsiteX4" fmla="*/ 371478 w 702153"/>
                <a:gd name="connsiteY4" fmla="*/ 260376 h 292154"/>
                <a:gd name="connsiteX5" fmla="*/ 361953 w 702153"/>
                <a:gd name="connsiteY5" fmla="*/ 260376 h 292154"/>
                <a:gd name="connsiteX6" fmla="*/ 520703 w 702153"/>
                <a:gd name="connsiteY6" fmla="*/ 269901 h 292154"/>
                <a:gd name="connsiteX7" fmla="*/ 485778 w 702153"/>
                <a:gd name="connsiteY7" fmla="*/ 266726 h 292154"/>
                <a:gd name="connsiteX8" fmla="*/ 692153 w 702153"/>
                <a:gd name="connsiteY8" fmla="*/ 254026 h 292154"/>
                <a:gd name="connsiteX9" fmla="*/ 660403 w 702153"/>
                <a:gd name="connsiteY9" fmla="*/ 257201 h 292154"/>
                <a:gd name="connsiteX10" fmla="*/ 577853 w 702153"/>
                <a:gd name="connsiteY10" fmla="*/ 292126 h 292154"/>
                <a:gd name="connsiteX11" fmla="*/ 596903 w 702153"/>
                <a:gd name="connsiteY11" fmla="*/ 263551 h 292154"/>
                <a:gd name="connsiteX12" fmla="*/ 441328 w 702153"/>
                <a:gd name="connsiteY12" fmla="*/ 285776 h 292154"/>
                <a:gd name="connsiteX13" fmla="*/ 450853 w 702153"/>
                <a:gd name="connsiteY13" fmla="*/ 279426 h 292154"/>
                <a:gd name="connsiteX14" fmla="*/ 254003 w 702153"/>
                <a:gd name="connsiteY14" fmla="*/ 231801 h 292154"/>
                <a:gd name="connsiteX15" fmla="*/ 279403 w 702153"/>
                <a:gd name="connsiteY15" fmla="*/ 244501 h 292154"/>
                <a:gd name="connsiteX16" fmla="*/ 127003 w 702153"/>
                <a:gd name="connsiteY16" fmla="*/ 158776 h 292154"/>
                <a:gd name="connsiteX17" fmla="*/ 76203 w 702153"/>
                <a:gd name="connsiteY17" fmla="*/ 136551 h 292154"/>
                <a:gd name="connsiteX18" fmla="*/ 104778 w 702153"/>
                <a:gd name="connsiteY18" fmla="*/ 155601 h 292154"/>
                <a:gd name="connsiteX19" fmla="*/ 12703 w 702153"/>
                <a:gd name="connsiteY19" fmla="*/ 95276 h 292154"/>
                <a:gd name="connsiteX20" fmla="*/ 63503 w 702153"/>
                <a:gd name="connsiteY20" fmla="*/ 114326 h 292154"/>
                <a:gd name="connsiteX21" fmla="*/ 3 w 702153"/>
                <a:gd name="connsiteY21" fmla="*/ 26 h 29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2153" h="292154">
                  <a:moveTo>
                    <a:pt x="3" y="26"/>
                  </a:moveTo>
                  <a:cubicBezTo>
                    <a:pt x="532" y="-1561"/>
                    <a:pt x="26991" y="69876"/>
                    <a:pt x="66678" y="104801"/>
                  </a:cubicBezTo>
                  <a:cubicBezTo>
                    <a:pt x="106365" y="139726"/>
                    <a:pt x="238128" y="209576"/>
                    <a:pt x="238128" y="209576"/>
                  </a:cubicBezTo>
                  <a:cubicBezTo>
                    <a:pt x="263528" y="224393"/>
                    <a:pt x="196853" y="185234"/>
                    <a:pt x="219078" y="193701"/>
                  </a:cubicBezTo>
                  <a:cubicBezTo>
                    <a:pt x="241303" y="202168"/>
                    <a:pt x="371478" y="260376"/>
                    <a:pt x="371478" y="260376"/>
                  </a:cubicBezTo>
                  <a:cubicBezTo>
                    <a:pt x="395291" y="271489"/>
                    <a:pt x="361953" y="260376"/>
                    <a:pt x="361953" y="260376"/>
                  </a:cubicBezTo>
                  <a:lnTo>
                    <a:pt x="520703" y="269901"/>
                  </a:lnTo>
                  <a:cubicBezTo>
                    <a:pt x="541340" y="270959"/>
                    <a:pt x="457203" y="269372"/>
                    <a:pt x="485778" y="266726"/>
                  </a:cubicBezTo>
                  <a:cubicBezTo>
                    <a:pt x="514353" y="264080"/>
                    <a:pt x="663049" y="255613"/>
                    <a:pt x="692153" y="254026"/>
                  </a:cubicBezTo>
                  <a:cubicBezTo>
                    <a:pt x="721257" y="252439"/>
                    <a:pt x="679453" y="250851"/>
                    <a:pt x="660403" y="257201"/>
                  </a:cubicBezTo>
                  <a:cubicBezTo>
                    <a:pt x="641353" y="263551"/>
                    <a:pt x="588436" y="291068"/>
                    <a:pt x="577853" y="292126"/>
                  </a:cubicBezTo>
                  <a:cubicBezTo>
                    <a:pt x="567270" y="293184"/>
                    <a:pt x="619657" y="264609"/>
                    <a:pt x="596903" y="263551"/>
                  </a:cubicBezTo>
                  <a:cubicBezTo>
                    <a:pt x="574149" y="262493"/>
                    <a:pt x="441328" y="285776"/>
                    <a:pt x="441328" y="285776"/>
                  </a:cubicBezTo>
                  <a:cubicBezTo>
                    <a:pt x="416986" y="288422"/>
                    <a:pt x="482074" y="288422"/>
                    <a:pt x="450853" y="279426"/>
                  </a:cubicBezTo>
                  <a:cubicBezTo>
                    <a:pt x="419632" y="270430"/>
                    <a:pt x="282578" y="237622"/>
                    <a:pt x="254003" y="231801"/>
                  </a:cubicBezTo>
                  <a:cubicBezTo>
                    <a:pt x="225428" y="225980"/>
                    <a:pt x="300570" y="256672"/>
                    <a:pt x="279403" y="244501"/>
                  </a:cubicBezTo>
                  <a:cubicBezTo>
                    <a:pt x="258236" y="232330"/>
                    <a:pt x="160870" y="176768"/>
                    <a:pt x="127003" y="158776"/>
                  </a:cubicBezTo>
                  <a:cubicBezTo>
                    <a:pt x="93136" y="140784"/>
                    <a:pt x="79907" y="137080"/>
                    <a:pt x="76203" y="136551"/>
                  </a:cubicBezTo>
                  <a:cubicBezTo>
                    <a:pt x="72499" y="136022"/>
                    <a:pt x="104778" y="155601"/>
                    <a:pt x="104778" y="155601"/>
                  </a:cubicBezTo>
                  <a:cubicBezTo>
                    <a:pt x="94195" y="148722"/>
                    <a:pt x="19582" y="102155"/>
                    <a:pt x="12703" y="95276"/>
                  </a:cubicBezTo>
                  <a:cubicBezTo>
                    <a:pt x="5824" y="88397"/>
                    <a:pt x="66149" y="126497"/>
                    <a:pt x="63503" y="114326"/>
                  </a:cubicBezTo>
                  <a:cubicBezTo>
                    <a:pt x="60857" y="102155"/>
                    <a:pt x="-526" y="1613"/>
                    <a:pt x="3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D9190E5A-63B4-1363-9EFB-2D15709BF333}"/>
                </a:ext>
              </a:extLst>
            </p:cNvPr>
            <p:cNvSpPr/>
            <p:nvPr/>
          </p:nvSpPr>
          <p:spPr>
            <a:xfrm>
              <a:off x="7604113" y="4485443"/>
              <a:ext cx="82888" cy="317717"/>
            </a:xfrm>
            <a:custGeom>
              <a:avLst/>
              <a:gdLst>
                <a:gd name="connsiteX0" fmla="*/ 12 w 82888"/>
                <a:gd name="connsiteY0" fmla="*/ 832 h 317717"/>
                <a:gd name="connsiteX1" fmla="*/ 76212 w 82888"/>
                <a:gd name="connsiteY1" fmla="*/ 156407 h 317717"/>
                <a:gd name="connsiteX2" fmla="*/ 76212 w 82888"/>
                <a:gd name="connsiteY2" fmla="*/ 127832 h 317717"/>
                <a:gd name="connsiteX3" fmla="*/ 69862 w 82888"/>
                <a:gd name="connsiteY3" fmla="*/ 315157 h 317717"/>
                <a:gd name="connsiteX4" fmla="*/ 82562 w 82888"/>
                <a:gd name="connsiteY4" fmla="*/ 229432 h 317717"/>
                <a:gd name="connsiteX5" fmla="*/ 53987 w 82888"/>
                <a:gd name="connsiteY5" fmla="*/ 127832 h 317717"/>
                <a:gd name="connsiteX6" fmla="*/ 60337 w 82888"/>
                <a:gd name="connsiteY6" fmla="*/ 134182 h 317717"/>
                <a:gd name="connsiteX7" fmla="*/ 66687 w 82888"/>
                <a:gd name="connsiteY7" fmla="*/ 67507 h 317717"/>
                <a:gd name="connsiteX8" fmla="*/ 69862 w 82888"/>
                <a:gd name="connsiteY8" fmla="*/ 92907 h 317717"/>
                <a:gd name="connsiteX9" fmla="*/ 12 w 82888"/>
                <a:gd name="connsiteY9" fmla="*/ 832 h 31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88" h="317717">
                  <a:moveTo>
                    <a:pt x="12" y="832"/>
                  </a:moveTo>
                  <a:cubicBezTo>
                    <a:pt x="1070" y="11415"/>
                    <a:pt x="63512" y="135240"/>
                    <a:pt x="76212" y="156407"/>
                  </a:cubicBezTo>
                  <a:cubicBezTo>
                    <a:pt x="88912" y="177574"/>
                    <a:pt x="77270" y="101374"/>
                    <a:pt x="76212" y="127832"/>
                  </a:cubicBezTo>
                  <a:cubicBezTo>
                    <a:pt x="75154" y="154290"/>
                    <a:pt x="68804" y="298224"/>
                    <a:pt x="69862" y="315157"/>
                  </a:cubicBezTo>
                  <a:cubicBezTo>
                    <a:pt x="70920" y="332090"/>
                    <a:pt x="85208" y="260653"/>
                    <a:pt x="82562" y="229432"/>
                  </a:cubicBezTo>
                  <a:cubicBezTo>
                    <a:pt x="79916" y="198211"/>
                    <a:pt x="53987" y="127832"/>
                    <a:pt x="53987" y="127832"/>
                  </a:cubicBezTo>
                  <a:cubicBezTo>
                    <a:pt x="50283" y="111957"/>
                    <a:pt x="58220" y="144236"/>
                    <a:pt x="60337" y="134182"/>
                  </a:cubicBezTo>
                  <a:cubicBezTo>
                    <a:pt x="62454" y="124128"/>
                    <a:pt x="65100" y="74386"/>
                    <a:pt x="66687" y="67507"/>
                  </a:cubicBezTo>
                  <a:cubicBezTo>
                    <a:pt x="68274" y="60628"/>
                    <a:pt x="76741" y="101903"/>
                    <a:pt x="69862" y="92907"/>
                  </a:cubicBezTo>
                  <a:cubicBezTo>
                    <a:pt x="62983" y="83911"/>
                    <a:pt x="-1046" y="-9751"/>
                    <a:pt x="12" y="8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50230254-67B1-82C5-2F60-0EF77D149A6F}"/>
                </a:ext>
              </a:extLst>
            </p:cNvPr>
            <p:cNvSpPr/>
            <p:nvPr/>
          </p:nvSpPr>
          <p:spPr>
            <a:xfrm>
              <a:off x="6981825" y="4625975"/>
              <a:ext cx="708645" cy="173307"/>
            </a:xfrm>
            <a:custGeom>
              <a:avLst/>
              <a:gdLst>
                <a:gd name="connsiteX0" fmla="*/ 0 w 708645"/>
                <a:gd name="connsiteY0" fmla="*/ 0 h 173307"/>
                <a:gd name="connsiteX1" fmla="*/ 152400 w 708645"/>
                <a:gd name="connsiteY1" fmla="*/ 79375 h 173307"/>
                <a:gd name="connsiteX2" fmla="*/ 311150 w 708645"/>
                <a:gd name="connsiteY2" fmla="*/ 155575 h 173307"/>
                <a:gd name="connsiteX3" fmla="*/ 288925 w 708645"/>
                <a:gd name="connsiteY3" fmla="*/ 136525 h 173307"/>
                <a:gd name="connsiteX4" fmla="*/ 495300 w 708645"/>
                <a:gd name="connsiteY4" fmla="*/ 165100 h 173307"/>
                <a:gd name="connsiteX5" fmla="*/ 450850 w 708645"/>
                <a:gd name="connsiteY5" fmla="*/ 158750 h 173307"/>
                <a:gd name="connsiteX6" fmla="*/ 641350 w 708645"/>
                <a:gd name="connsiteY6" fmla="*/ 168275 h 173307"/>
                <a:gd name="connsiteX7" fmla="*/ 708025 w 708645"/>
                <a:gd name="connsiteY7" fmla="*/ 158750 h 173307"/>
                <a:gd name="connsiteX8" fmla="*/ 609600 w 708645"/>
                <a:gd name="connsiteY8" fmla="*/ 161925 h 173307"/>
                <a:gd name="connsiteX9" fmla="*/ 434975 w 708645"/>
                <a:gd name="connsiteY9" fmla="*/ 171450 h 173307"/>
                <a:gd name="connsiteX10" fmla="*/ 219075 w 708645"/>
                <a:gd name="connsiteY10" fmla="*/ 120650 h 173307"/>
                <a:gd name="connsiteX11" fmla="*/ 301625 w 708645"/>
                <a:gd name="connsiteY11" fmla="*/ 123825 h 173307"/>
                <a:gd name="connsiteX12" fmla="*/ 165100 w 708645"/>
                <a:gd name="connsiteY12" fmla="*/ 73025 h 173307"/>
                <a:gd name="connsiteX13" fmla="*/ 241300 w 708645"/>
                <a:gd name="connsiteY13" fmla="*/ 98425 h 173307"/>
                <a:gd name="connsiteX14" fmla="*/ 0 w 708645"/>
                <a:gd name="connsiteY14" fmla="*/ 0 h 17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8645" h="173307">
                  <a:moveTo>
                    <a:pt x="0" y="0"/>
                  </a:moveTo>
                  <a:cubicBezTo>
                    <a:pt x="50271" y="26723"/>
                    <a:pt x="100542" y="53446"/>
                    <a:pt x="152400" y="79375"/>
                  </a:cubicBezTo>
                  <a:cubicBezTo>
                    <a:pt x="204258" y="105304"/>
                    <a:pt x="288396" y="146050"/>
                    <a:pt x="311150" y="155575"/>
                  </a:cubicBezTo>
                  <a:cubicBezTo>
                    <a:pt x="333904" y="165100"/>
                    <a:pt x="258233" y="134938"/>
                    <a:pt x="288925" y="136525"/>
                  </a:cubicBezTo>
                  <a:cubicBezTo>
                    <a:pt x="319617" y="138113"/>
                    <a:pt x="495300" y="165100"/>
                    <a:pt x="495300" y="165100"/>
                  </a:cubicBezTo>
                  <a:cubicBezTo>
                    <a:pt x="522287" y="168804"/>
                    <a:pt x="426508" y="158221"/>
                    <a:pt x="450850" y="158750"/>
                  </a:cubicBezTo>
                  <a:cubicBezTo>
                    <a:pt x="475192" y="159279"/>
                    <a:pt x="598488" y="168275"/>
                    <a:pt x="641350" y="168275"/>
                  </a:cubicBezTo>
                  <a:cubicBezTo>
                    <a:pt x="684212" y="168275"/>
                    <a:pt x="713316" y="159808"/>
                    <a:pt x="708025" y="158750"/>
                  </a:cubicBezTo>
                  <a:cubicBezTo>
                    <a:pt x="702734" y="157692"/>
                    <a:pt x="609600" y="161925"/>
                    <a:pt x="609600" y="161925"/>
                  </a:cubicBezTo>
                  <a:cubicBezTo>
                    <a:pt x="564092" y="164042"/>
                    <a:pt x="500062" y="178329"/>
                    <a:pt x="434975" y="171450"/>
                  </a:cubicBezTo>
                  <a:cubicBezTo>
                    <a:pt x="369888" y="164571"/>
                    <a:pt x="241300" y="128588"/>
                    <a:pt x="219075" y="120650"/>
                  </a:cubicBezTo>
                  <a:cubicBezTo>
                    <a:pt x="196850" y="112713"/>
                    <a:pt x="310621" y="131763"/>
                    <a:pt x="301625" y="123825"/>
                  </a:cubicBezTo>
                  <a:cubicBezTo>
                    <a:pt x="292629" y="115888"/>
                    <a:pt x="175154" y="77258"/>
                    <a:pt x="165100" y="73025"/>
                  </a:cubicBezTo>
                  <a:cubicBezTo>
                    <a:pt x="155046" y="68792"/>
                    <a:pt x="241300" y="98425"/>
                    <a:pt x="241300" y="984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F1BEB5DB-DACD-5571-8BCA-1E5FA3EB1DA9}"/>
                </a:ext>
              </a:extLst>
            </p:cNvPr>
            <p:cNvSpPr/>
            <p:nvPr/>
          </p:nvSpPr>
          <p:spPr>
            <a:xfrm>
              <a:off x="6994036" y="4644523"/>
              <a:ext cx="435472" cy="203775"/>
            </a:xfrm>
            <a:custGeom>
              <a:avLst/>
              <a:gdLst>
                <a:gd name="connsiteX0" fmla="*/ 489 w 435472"/>
                <a:gd name="connsiteY0" fmla="*/ 502 h 203775"/>
                <a:gd name="connsiteX1" fmla="*/ 73514 w 435472"/>
                <a:gd name="connsiteY1" fmla="*/ 44952 h 203775"/>
                <a:gd name="connsiteX2" fmla="*/ 73514 w 435472"/>
                <a:gd name="connsiteY2" fmla="*/ 114802 h 203775"/>
                <a:gd name="connsiteX3" fmla="*/ 83039 w 435472"/>
                <a:gd name="connsiteY3" fmla="*/ 79877 h 203775"/>
                <a:gd name="connsiteX4" fmla="*/ 117964 w 435472"/>
                <a:gd name="connsiteY4" fmla="*/ 86227 h 203775"/>
                <a:gd name="connsiteX5" fmla="*/ 152889 w 435472"/>
                <a:gd name="connsiteY5" fmla="*/ 121152 h 203775"/>
                <a:gd name="connsiteX6" fmla="*/ 159239 w 435472"/>
                <a:gd name="connsiteY6" fmla="*/ 105277 h 203775"/>
                <a:gd name="connsiteX7" fmla="*/ 235439 w 435472"/>
                <a:gd name="connsiteY7" fmla="*/ 159252 h 203775"/>
                <a:gd name="connsiteX8" fmla="*/ 213214 w 435472"/>
                <a:gd name="connsiteY8" fmla="*/ 114802 h 203775"/>
                <a:gd name="connsiteX9" fmla="*/ 279889 w 435472"/>
                <a:gd name="connsiteY9" fmla="*/ 143377 h 203775"/>
                <a:gd name="connsiteX10" fmla="*/ 321164 w 435472"/>
                <a:gd name="connsiteY10" fmla="*/ 203702 h 203775"/>
                <a:gd name="connsiteX11" fmla="*/ 305289 w 435472"/>
                <a:gd name="connsiteY11" fmla="*/ 156077 h 203775"/>
                <a:gd name="connsiteX12" fmla="*/ 384664 w 435472"/>
                <a:gd name="connsiteY12" fmla="*/ 191002 h 203775"/>
                <a:gd name="connsiteX13" fmla="*/ 365614 w 435472"/>
                <a:gd name="connsiteY13" fmla="*/ 156077 h 203775"/>
                <a:gd name="connsiteX14" fmla="*/ 435464 w 435472"/>
                <a:gd name="connsiteY14" fmla="*/ 203702 h 203775"/>
                <a:gd name="connsiteX15" fmla="*/ 368789 w 435472"/>
                <a:gd name="connsiteY15" fmla="*/ 165602 h 203775"/>
                <a:gd name="connsiteX16" fmla="*/ 175114 w 435472"/>
                <a:gd name="connsiteY16" fmla="*/ 111627 h 203775"/>
                <a:gd name="connsiteX17" fmla="*/ 111614 w 435472"/>
                <a:gd name="connsiteY17" fmla="*/ 64002 h 203775"/>
                <a:gd name="connsiteX18" fmla="*/ 114789 w 435472"/>
                <a:gd name="connsiteY18" fmla="*/ 73527 h 203775"/>
                <a:gd name="connsiteX19" fmla="*/ 489 w 435472"/>
                <a:gd name="connsiteY19" fmla="*/ 502 h 20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472" h="203775">
                  <a:moveTo>
                    <a:pt x="489" y="502"/>
                  </a:moveTo>
                  <a:cubicBezTo>
                    <a:pt x="-6390" y="-4260"/>
                    <a:pt x="61343" y="25902"/>
                    <a:pt x="73514" y="44952"/>
                  </a:cubicBezTo>
                  <a:cubicBezTo>
                    <a:pt x="85685" y="64002"/>
                    <a:pt x="71927" y="108981"/>
                    <a:pt x="73514" y="114802"/>
                  </a:cubicBezTo>
                  <a:cubicBezTo>
                    <a:pt x="75102" y="120623"/>
                    <a:pt x="75631" y="84640"/>
                    <a:pt x="83039" y="79877"/>
                  </a:cubicBezTo>
                  <a:cubicBezTo>
                    <a:pt x="90447" y="75115"/>
                    <a:pt x="106322" y="79348"/>
                    <a:pt x="117964" y="86227"/>
                  </a:cubicBezTo>
                  <a:cubicBezTo>
                    <a:pt x="129606" y="93106"/>
                    <a:pt x="152889" y="121152"/>
                    <a:pt x="152889" y="121152"/>
                  </a:cubicBezTo>
                  <a:cubicBezTo>
                    <a:pt x="159768" y="124327"/>
                    <a:pt x="145481" y="98927"/>
                    <a:pt x="159239" y="105277"/>
                  </a:cubicBezTo>
                  <a:cubicBezTo>
                    <a:pt x="172997" y="111627"/>
                    <a:pt x="226443" y="157665"/>
                    <a:pt x="235439" y="159252"/>
                  </a:cubicBezTo>
                  <a:cubicBezTo>
                    <a:pt x="244435" y="160839"/>
                    <a:pt x="205806" y="117448"/>
                    <a:pt x="213214" y="114802"/>
                  </a:cubicBezTo>
                  <a:cubicBezTo>
                    <a:pt x="220622" y="112156"/>
                    <a:pt x="261897" y="128560"/>
                    <a:pt x="279889" y="143377"/>
                  </a:cubicBezTo>
                  <a:cubicBezTo>
                    <a:pt x="297881" y="158194"/>
                    <a:pt x="316931" y="201585"/>
                    <a:pt x="321164" y="203702"/>
                  </a:cubicBezTo>
                  <a:cubicBezTo>
                    <a:pt x="325397" y="205819"/>
                    <a:pt x="294706" y="158194"/>
                    <a:pt x="305289" y="156077"/>
                  </a:cubicBezTo>
                  <a:cubicBezTo>
                    <a:pt x="315872" y="153960"/>
                    <a:pt x="374610" y="191002"/>
                    <a:pt x="384664" y="191002"/>
                  </a:cubicBezTo>
                  <a:cubicBezTo>
                    <a:pt x="394718" y="191002"/>
                    <a:pt x="357147" y="153960"/>
                    <a:pt x="365614" y="156077"/>
                  </a:cubicBezTo>
                  <a:cubicBezTo>
                    <a:pt x="374081" y="158194"/>
                    <a:pt x="434935" y="202115"/>
                    <a:pt x="435464" y="203702"/>
                  </a:cubicBezTo>
                  <a:cubicBezTo>
                    <a:pt x="435993" y="205289"/>
                    <a:pt x="412181" y="180948"/>
                    <a:pt x="368789" y="165602"/>
                  </a:cubicBezTo>
                  <a:cubicBezTo>
                    <a:pt x="325397" y="150256"/>
                    <a:pt x="217976" y="128560"/>
                    <a:pt x="175114" y="111627"/>
                  </a:cubicBezTo>
                  <a:cubicBezTo>
                    <a:pt x="132252" y="94694"/>
                    <a:pt x="121668" y="70352"/>
                    <a:pt x="111614" y="64002"/>
                  </a:cubicBezTo>
                  <a:cubicBezTo>
                    <a:pt x="101560" y="57652"/>
                    <a:pt x="128547" y="80406"/>
                    <a:pt x="114789" y="73527"/>
                  </a:cubicBezTo>
                  <a:cubicBezTo>
                    <a:pt x="101031" y="66648"/>
                    <a:pt x="7368" y="5264"/>
                    <a:pt x="489" y="5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187496C6-C0D7-4F75-782D-4A6CD7931386}"/>
                </a:ext>
              </a:extLst>
            </p:cNvPr>
            <p:cNvSpPr/>
            <p:nvPr/>
          </p:nvSpPr>
          <p:spPr>
            <a:xfrm>
              <a:off x="7237941" y="4444719"/>
              <a:ext cx="318829" cy="298534"/>
            </a:xfrm>
            <a:custGeom>
              <a:avLst/>
              <a:gdLst>
                <a:gd name="connsiteX0" fmla="*/ 299509 w 318829"/>
                <a:gd name="connsiteY0" fmla="*/ 16156 h 298534"/>
                <a:gd name="connsiteX1" fmla="*/ 318559 w 318829"/>
                <a:gd name="connsiteY1" fmla="*/ 101881 h 298534"/>
                <a:gd name="connsiteX2" fmla="*/ 289984 w 318829"/>
                <a:gd name="connsiteY2" fmla="*/ 206656 h 298534"/>
                <a:gd name="connsiteX3" fmla="*/ 207434 w 318829"/>
                <a:gd name="connsiteY3" fmla="*/ 289206 h 298534"/>
                <a:gd name="connsiteX4" fmla="*/ 140759 w 318829"/>
                <a:gd name="connsiteY4" fmla="*/ 295556 h 298534"/>
                <a:gd name="connsiteX5" fmla="*/ 67734 w 318829"/>
                <a:gd name="connsiteY5" fmla="*/ 279681 h 298534"/>
                <a:gd name="connsiteX6" fmla="*/ 42334 w 318829"/>
                <a:gd name="connsiteY6" fmla="*/ 225706 h 298534"/>
                <a:gd name="connsiteX7" fmla="*/ 20109 w 318829"/>
                <a:gd name="connsiteY7" fmla="*/ 152681 h 298534"/>
                <a:gd name="connsiteX8" fmla="*/ 26459 w 318829"/>
                <a:gd name="connsiteY8" fmla="*/ 193956 h 298534"/>
                <a:gd name="connsiteX9" fmla="*/ 13759 w 318829"/>
                <a:gd name="connsiteY9" fmla="*/ 155856 h 298534"/>
                <a:gd name="connsiteX10" fmla="*/ 23284 w 318829"/>
                <a:gd name="connsiteY10" fmla="*/ 98706 h 298534"/>
                <a:gd name="connsiteX11" fmla="*/ 35984 w 318829"/>
                <a:gd name="connsiteY11" fmla="*/ 60606 h 298534"/>
                <a:gd name="connsiteX12" fmla="*/ 1059 w 318829"/>
                <a:gd name="connsiteY12" fmla="*/ 28856 h 298534"/>
                <a:gd name="connsiteX13" fmla="*/ 83609 w 318829"/>
                <a:gd name="connsiteY13" fmla="*/ 12981 h 298534"/>
                <a:gd name="connsiteX14" fmla="*/ 166159 w 318829"/>
                <a:gd name="connsiteY14" fmla="*/ 3456 h 298534"/>
                <a:gd name="connsiteX15" fmla="*/ 226484 w 318829"/>
                <a:gd name="connsiteY15" fmla="*/ 281 h 298534"/>
                <a:gd name="connsiteX16" fmla="*/ 299509 w 318829"/>
                <a:gd name="connsiteY16" fmla="*/ 16156 h 29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8829" h="298534">
                  <a:moveTo>
                    <a:pt x="299509" y="16156"/>
                  </a:moveTo>
                  <a:cubicBezTo>
                    <a:pt x="314855" y="33089"/>
                    <a:pt x="320147" y="70131"/>
                    <a:pt x="318559" y="101881"/>
                  </a:cubicBezTo>
                  <a:cubicBezTo>
                    <a:pt x="316971" y="133631"/>
                    <a:pt x="308505" y="175435"/>
                    <a:pt x="289984" y="206656"/>
                  </a:cubicBezTo>
                  <a:cubicBezTo>
                    <a:pt x="271463" y="237877"/>
                    <a:pt x="232305" y="274389"/>
                    <a:pt x="207434" y="289206"/>
                  </a:cubicBezTo>
                  <a:cubicBezTo>
                    <a:pt x="182563" y="304023"/>
                    <a:pt x="164042" y="297144"/>
                    <a:pt x="140759" y="295556"/>
                  </a:cubicBezTo>
                  <a:cubicBezTo>
                    <a:pt x="117476" y="293969"/>
                    <a:pt x="84138" y="291323"/>
                    <a:pt x="67734" y="279681"/>
                  </a:cubicBezTo>
                  <a:cubicBezTo>
                    <a:pt x="51330" y="268039"/>
                    <a:pt x="50271" y="246873"/>
                    <a:pt x="42334" y="225706"/>
                  </a:cubicBezTo>
                  <a:cubicBezTo>
                    <a:pt x="34396" y="204539"/>
                    <a:pt x="22755" y="157973"/>
                    <a:pt x="20109" y="152681"/>
                  </a:cubicBezTo>
                  <a:cubicBezTo>
                    <a:pt x="17463" y="147389"/>
                    <a:pt x="27517" y="193427"/>
                    <a:pt x="26459" y="193956"/>
                  </a:cubicBezTo>
                  <a:cubicBezTo>
                    <a:pt x="25401" y="194485"/>
                    <a:pt x="14288" y="171731"/>
                    <a:pt x="13759" y="155856"/>
                  </a:cubicBezTo>
                  <a:cubicBezTo>
                    <a:pt x="13230" y="139981"/>
                    <a:pt x="19580" y="114581"/>
                    <a:pt x="23284" y="98706"/>
                  </a:cubicBezTo>
                  <a:cubicBezTo>
                    <a:pt x="26988" y="82831"/>
                    <a:pt x="39688" y="72248"/>
                    <a:pt x="35984" y="60606"/>
                  </a:cubicBezTo>
                  <a:cubicBezTo>
                    <a:pt x="32280" y="48964"/>
                    <a:pt x="-6878" y="36793"/>
                    <a:pt x="1059" y="28856"/>
                  </a:cubicBezTo>
                  <a:cubicBezTo>
                    <a:pt x="8996" y="20919"/>
                    <a:pt x="56092" y="17214"/>
                    <a:pt x="83609" y="12981"/>
                  </a:cubicBezTo>
                  <a:cubicBezTo>
                    <a:pt x="111126" y="8748"/>
                    <a:pt x="142346" y="5573"/>
                    <a:pt x="166159" y="3456"/>
                  </a:cubicBezTo>
                  <a:cubicBezTo>
                    <a:pt x="189972" y="1339"/>
                    <a:pt x="200555" y="-777"/>
                    <a:pt x="226484" y="281"/>
                  </a:cubicBezTo>
                  <a:cubicBezTo>
                    <a:pt x="252413" y="1339"/>
                    <a:pt x="284163" y="-777"/>
                    <a:pt x="299509" y="16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58AD1D38-F226-FACC-7E74-D19689835F06}"/>
                </a:ext>
              </a:extLst>
            </p:cNvPr>
            <p:cNvSpPr/>
            <p:nvPr/>
          </p:nvSpPr>
          <p:spPr>
            <a:xfrm rot="21009665">
              <a:off x="7456761" y="4498700"/>
              <a:ext cx="61639" cy="88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E9680600-50FF-252A-BFB2-835B67F0589B}"/>
                </a:ext>
              </a:extLst>
            </p:cNvPr>
            <p:cNvSpPr/>
            <p:nvPr/>
          </p:nvSpPr>
          <p:spPr>
            <a:xfrm>
              <a:off x="6972562" y="4349719"/>
              <a:ext cx="633761" cy="124052"/>
            </a:xfrm>
            <a:custGeom>
              <a:avLst/>
              <a:gdLst>
                <a:gd name="connsiteX0" fmla="*/ 2913 w 633761"/>
                <a:gd name="connsiteY0" fmla="*/ 123856 h 124052"/>
                <a:gd name="connsiteX1" fmla="*/ 275963 w 633761"/>
                <a:gd name="connsiteY1" fmla="*/ 28606 h 124052"/>
                <a:gd name="connsiteX2" fmla="*/ 241038 w 633761"/>
                <a:gd name="connsiteY2" fmla="*/ 44481 h 124052"/>
                <a:gd name="connsiteX3" fmla="*/ 368038 w 633761"/>
                <a:gd name="connsiteY3" fmla="*/ 25431 h 124052"/>
                <a:gd name="connsiteX4" fmla="*/ 526788 w 633761"/>
                <a:gd name="connsiteY4" fmla="*/ 12731 h 124052"/>
                <a:gd name="connsiteX5" fmla="*/ 495038 w 633761"/>
                <a:gd name="connsiteY5" fmla="*/ 12731 h 124052"/>
                <a:gd name="connsiteX6" fmla="*/ 631563 w 633761"/>
                <a:gd name="connsiteY6" fmla="*/ 47656 h 124052"/>
                <a:gd name="connsiteX7" fmla="*/ 568063 w 633761"/>
                <a:gd name="connsiteY7" fmla="*/ 34956 h 124052"/>
                <a:gd name="connsiteX8" fmla="*/ 422013 w 633761"/>
                <a:gd name="connsiteY8" fmla="*/ 31 h 124052"/>
                <a:gd name="connsiteX9" fmla="*/ 206113 w 633761"/>
                <a:gd name="connsiteY9" fmla="*/ 28606 h 124052"/>
                <a:gd name="connsiteX10" fmla="*/ 266438 w 633761"/>
                <a:gd name="connsiteY10" fmla="*/ 22256 h 124052"/>
                <a:gd name="connsiteX11" fmla="*/ 41013 w 633761"/>
                <a:gd name="connsiteY11" fmla="*/ 73056 h 124052"/>
                <a:gd name="connsiteX12" fmla="*/ 126738 w 633761"/>
                <a:gd name="connsiteY12" fmla="*/ 54006 h 124052"/>
                <a:gd name="connsiteX13" fmla="*/ 2913 w 633761"/>
                <a:gd name="connsiteY13" fmla="*/ 123856 h 12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3761" h="124052">
                  <a:moveTo>
                    <a:pt x="2913" y="123856"/>
                  </a:moveTo>
                  <a:cubicBezTo>
                    <a:pt x="27784" y="119623"/>
                    <a:pt x="236276" y="41835"/>
                    <a:pt x="275963" y="28606"/>
                  </a:cubicBezTo>
                  <a:cubicBezTo>
                    <a:pt x="315650" y="15377"/>
                    <a:pt x="225692" y="45010"/>
                    <a:pt x="241038" y="44481"/>
                  </a:cubicBezTo>
                  <a:cubicBezTo>
                    <a:pt x="256384" y="43952"/>
                    <a:pt x="320413" y="30723"/>
                    <a:pt x="368038" y="25431"/>
                  </a:cubicBezTo>
                  <a:cubicBezTo>
                    <a:pt x="415663" y="20139"/>
                    <a:pt x="505621" y="14848"/>
                    <a:pt x="526788" y="12731"/>
                  </a:cubicBezTo>
                  <a:cubicBezTo>
                    <a:pt x="547955" y="10614"/>
                    <a:pt x="477576" y="6910"/>
                    <a:pt x="495038" y="12731"/>
                  </a:cubicBezTo>
                  <a:cubicBezTo>
                    <a:pt x="512500" y="18552"/>
                    <a:pt x="619392" y="43952"/>
                    <a:pt x="631563" y="47656"/>
                  </a:cubicBezTo>
                  <a:cubicBezTo>
                    <a:pt x="643734" y="51360"/>
                    <a:pt x="602988" y="42893"/>
                    <a:pt x="568063" y="34956"/>
                  </a:cubicBezTo>
                  <a:cubicBezTo>
                    <a:pt x="533138" y="27019"/>
                    <a:pt x="482338" y="1089"/>
                    <a:pt x="422013" y="31"/>
                  </a:cubicBezTo>
                  <a:cubicBezTo>
                    <a:pt x="361688" y="-1027"/>
                    <a:pt x="232042" y="24902"/>
                    <a:pt x="206113" y="28606"/>
                  </a:cubicBezTo>
                  <a:cubicBezTo>
                    <a:pt x="180184" y="32310"/>
                    <a:pt x="293955" y="14848"/>
                    <a:pt x="266438" y="22256"/>
                  </a:cubicBezTo>
                  <a:cubicBezTo>
                    <a:pt x="238921" y="29664"/>
                    <a:pt x="41013" y="73056"/>
                    <a:pt x="41013" y="73056"/>
                  </a:cubicBezTo>
                  <a:cubicBezTo>
                    <a:pt x="17730" y="78348"/>
                    <a:pt x="133088" y="45539"/>
                    <a:pt x="126738" y="54006"/>
                  </a:cubicBezTo>
                  <a:cubicBezTo>
                    <a:pt x="120388" y="62473"/>
                    <a:pt x="-21958" y="128089"/>
                    <a:pt x="2913" y="1238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3BDEF2F5-A020-09E7-1938-2254F5419A19}"/>
                </a:ext>
              </a:extLst>
            </p:cNvPr>
            <p:cNvSpPr/>
            <p:nvPr/>
          </p:nvSpPr>
          <p:spPr>
            <a:xfrm>
              <a:off x="7441634" y="4360669"/>
              <a:ext cx="179083" cy="52581"/>
            </a:xfrm>
            <a:custGeom>
              <a:avLst/>
              <a:gdLst>
                <a:gd name="connsiteX0" fmla="*/ 566 w 179083"/>
                <a:gd name="connsiteY0" fmla="*/ 1781 h 52581"/>
                <a:gd name="connsiteX1" fmla="*/ 133916 w 179083"/>
                <a:gd name="connsiteY1" fmla="*/ 30356 h 52581"/>
                <a:gd name="connsiteX2" fmla="*/ 178366 w 179083"/>
                <a:gd name="connsiteY2" fmla="*/ 52581 h 52581"/>
                <a:gd name="connsiteX3" fmla="*/ 156141 w 179083"/>
                <a:gd name="connsiteY3" fmla="*/ 30356 h 52581"/>
                <a:gd name="connsiteX4" fmla="*/ 89466 w 179083"/>
                <a:gd name="connsiteY4" fmla="*/ 4956 h 52581"/>
                <a:gd name="connsiteX5" fmla="*/ 566 w 179083"/>
                <a:gd name="connsiteY5" fmla="*/ 1781 h 5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83" h="52581">
                  <a:moveTo>
                    <a:pt x="566" y="1781"/>
                  </a:moveTo>
                  <a:cubicBezTo>
                    <a:pt x="7974" y="6014"/>
                    <a:pt x="104283" y="21889"/>
                    <a:pt x="133916" y="30356"/>
                  </a:cubicBezTo>
                  <a:cubicBezTo>
                    <a:pt x="163549" y="38823"/>
                    <a:pt x="174662" y="52581"/>
                    <a:pt x="178366" y="52581"/>
                  </a:cubicBezTo>
                  <a:cubicBezTo>
                    <a:pt x="182070" y="52581"/>
                    <a:pt x="170958" y="38294"/>
                    <a:pt x="156141" y="30356"/>
                  </a:cubicBezTo>
                  <a:cubicBezTo>
                    <a:pt x="141324" y="22419"/>
                    <a:pt x="118570" y="8131"/>
                    <a:pt x="89466" y="4956"/>
                  </a:cubicBezTo>
                  <a:cubicBezTo>
                    <a:pt x="60362" y="1781"/>
                    <a:pt x="-6842" y="-2452"/>
                    <a:pt x="566" y="17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C8028ACC-9C46-1A34-E101-AF7DC4B2D299}"/>
                </a:ext>
              </a:extLst>
            </p:cNvPr>
            <p:cNvSpPr/>
            <p:nvPr/>
          </p:nvSpPr>
          <p:spPr>
            <a:xfrm>
              <a:off x="7014988" y="4275234"/>
              <a:ext cx="664245" cy="134474"/>
            </a:xfrm>
            <a:custGeom>
              <a:avLst/>
              <a:gdLst>
                <a:gd name="connsiteX0" fmla="*/ 1762 w 664245"/>
                <a:gd name="connsiteY0" fmla="*/ 103091 h 134474"/>
                <a:gd name="connsiteX1" fmla="*/ 411337 w 664245"/>
                <a:gd name="connsiteY1" fmla="*/ 42766 h 134474"/>
                <a:gd name="connsiteX2" fmla="*/ 389112 w 664245"/>
                <a:gd name="connsiteY2" fmla="*/ 42766 h 134474"/>
                <a:gd name="connsiteX3" fmla="*/ 471662 w 664245"/>
                <a:gd name="connsiteY3" fmla="*/ 49116 h 134474"/>
                <a:gd name="connsiteX4" fmla="*/ 551037 w 664245"/>
                <a:gd name="connsiteY4" fmla="*/ 68166 h 134474"/>
                <a:gd name="connsiteX5" fmla="*/ 538337 w 664245"/>
                <a:gd name="connsiteY5" fmla="*/ 55466 h 134474"/>
                <a:gd name="connsiteX6" fmla="*/ 658987 w 664245"/>
                <a:gd name="connsiteY6" fmla="*/ 128491 h 134474"/>
                <a:gd name="connsiteX7" fmla="*/ 624062 w 664245"/>
                <a:gd name="connsiteY7" fmla="*/ 115791 h 134474"/>
                <a:gd name="connsiteX8" fmla="*/ 458962 w 664245"/>
                <a:gd name="connsiteY8" fmla="*/ 1491 h 134474"/>
                <a:gd name="connsiteX9" fmla="*/ 544687 w 664245"/>
                <a:gd name="connsiteY9" fmla="*/ 49116 h 134474"/>
                <a:gd name="connsiteX10" fmla="*/ 335137 w 664245"/>
                <a:gd name="connsiteY10" fmla="*/ 26891 h 134474"/>
                <a:gd name="connsiteX11" fmla="*/ 370062 w 664245"/>
                <a:gd name="connsiteY11" fmla="*/ 33241 h 134474"/>
                <a:gd name="connsiteX12" fmla="*/ 176387 w 664245"/>
                <a:gd name="connsiteY12" fmla="*/ 42766 h 134474"/>
                <a:gd name="connsiteX13" fmla="*/ 258937 w 664245"/>
                <a:gd name="connsiteY13" fmla="*/ 42766 h 134474"/>
                <a:gd name="connsiteX14" fmla="*/ 1762 w 664245"/>
                <a:gd name="connsiteY14" fmla="*/ 103091 h 13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4245" h="134474">
                  <a:moveTo>
                    <a:pt x="1762" y="103091"/>
                  </a:moveTo>
                  <a:cubicBezTo>
                    <a:pt x="27162" y="103091"/>
                    <a:pt x="346779" y="52820"/>
                    <a:pt x="411337" y="42766"/>
                  </a:cubicBezTo>
                  <a:cubicBezTo>
                    <a:pt x="475895" y="32712"/>
                    <a:pt x="379058" y="41708"/>
                    <a:pt x="389112" y="42766"/>
                  </a:cubicBezTo>
                  <a:cubicBezTo>
                    <a:pt x="399166" y="43824"/>
                    <a:pt x="444675" y="44883"/>
                    <a:pt x="471662" y="49116"/>
                  </a:cubicBezTo>
                  <a:cubicBezTo>
                    <a:pt x="498650" y="53349"/>
                    <a:pt x="551037" y="68166"/>
                    <a:pt x="551037" y="68166"/>
                  </a:cubicBezTo>
                  <a:cubicBezTo>
                    <a:pt x="562149" y="69224"/>
                    <a:pt x="520345" y="45412"/>
                    <a:pt x="538337" y="55466"/>
                  </a:cubicBezTo>
                  <a:cubicBezTo>
                    <a:pt x="556329" y="65520"/>
                    <a:pt x="644700" y="118437"/>
                    <a:pt x="658987" y="128491"/>
                  </a:cubicBezTo>
                  <a:cubicBezTo>
                    <a:pt x="673274" y="138545"/>
                    <a:pt x="657399" y="136958"/>
                    <a:pt x="624062" y="115791"/>
                  </a:cubicBezTo>
                  <a:cubicBezTo>
                    <a:pt x="590725" y="94624"/>
                    <a:pt x="472191" y="12603"/>
                    <a:pt x="458962" y="1491"/>
                  </a:cubicBezTo>
                  <a:cubicBezTo>
                    <a:pt x="445733" y="-9621"/>
                    <a:pt x="565324" y="44883"/>
                    <a:pt x="544687" y="49116"/>
                  </a:cubicBezTo>
                  <a:cubicBezTo>
                    <a:pt x="524050" y="53349"/>
                    <a:pt x="364241" y="29537"/>
                    <a:pt x="335137" y="26891"/>
                  </a:cubicBezTo>
                  <a:cubicBezTo>
                    <a:pt x="306033" y="24245"/>
                    <a:pt x="396520" y="30595"/>
                    <a:pt x="370062" y="33241"/>
                  </a:cubicBezTo>
                  <a:cubicBezTo>
                    <a:pt x="343604" y="35887"/>
                    <a:pt x="194908" y="41179"/>
                    <a:pt x="176387" y="42766"/>
                  </a:cubicBezTo>
                  <a:cubicBezTo>
                    <a:pt x="157866" y="44353"/>
                    <a:pt x="284337" y="34829"/>
                    <a:pt x="258937" y="42766"/>
                  </a:cubicBezTo>
                  <a:cubicBezTo>
                    <a:pt x="233537" y="50703"/>
                    <a:pt x="-23638" y="103091"/>
                    <a:pt x="1762" y="103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44884903-E336-B363-9CCA-06C114A7CA14}"/>
                </a:ext>
              </a:extLst>
            </p:cNvPr>
            <p:cNvSpPr/>
            <p:nvPr/>
          </p:nvSpPr>
          <p:spPr>
            <a:xfrm>
              <a:off x="7838922" y="3993577"/>
              <a:ext cx="210074" cy="117488"/>
            </a:xfrm>
            <a:custGeom>
              <a:avLst/>
              <a:gdLst>
                <a:gd name="connsiteX0" fmla="*/ 209703 w 210074"/>
                <a:gd name="connsiteY0" fmla="*/ 573 h 117488"/>
                <a:gd name="connsiteX1" fmla="*/ 16028 w 210074"/>
                <a:gd name="connsiteY1" fmla="*/ 114873 h 117488"/>
                <a:gd name="connsiteX2" fmla="*/ 54128 w 210074"/>
                <a:gd name="connsiteY2" fmla="*/ 83123 h 117488"/>
                <a:gd name="connsiteX3" fmla="*/ 3328 w 210074"/>
                <a:gd name="connsiteY3" fmla="*/ 111698 h 117488"/>
                <a:gd name="connsiteX4" fmla="*/ 85878 w 210074"/>
                <a:gd name="connsiteY4" fmla="*/ 60898 h 117488"/>
                <a:gd name="connsiteX5" fmla="*/ 108103 w 210074"/>
                <a:gd name="connsiteY5" fmla="*/ 22798 h 117488"/>
                <a:gd name="connsiteX6" fmla="*/ 47778 w 210074"/>
                <a:gd name="connsiteY6" fmla="*/ 70423 h 117488"/>
                <a:gd name="connsiteX7" fmla="*/ 153 w 210074"/>
                <a:gd name="connsiteY7" fmla="*/ 83123 h 117488"/>
                <a:gd name="connsiteX8" fmla="*/ 63653 w 210074"/>
                <a:gd name="connsiteY8" fmla="*/ 70423 h 117488"/>
                <a:gd name="connsiteX9" fmla="*/ 209703 w 210074"/>
                <a:gd name="connsiteY9" fmla="*/ 573 h 11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74" h="117488">
                  <a:moveTo>
                    <a:pt x="209703" y="573"/>
                  </a:moveTo>
                  <a:cubicBezTo>
                    <a:pt x="201765" y="7981"/>
                    <a:pt x="41957" y="101115"/>
                    <a:pt x="16028" y="114873"/>
                  </a:cubicBezTo>
                  <a:cubicBezTo>
                    <a:pt x="-9901" y="128631"/>
                    <a:pt x="56245" y="83652"/>
                    <a:pt x="54128" y="83123"/>
                  </a:cubicBezTo>
                  <a:cubicBezTo>
                    <a:pt x="52011" y="82594"/>
                    <a:pt x="-1964" y="115402"/>
                    <a:pt x="3328" y="111698"/>
                  </a:cubicBezTo>
                  <a:cubicBezTo>
                    <a:pt x="8620" y="107994"/>
                    <a:pt x="68416" y="75715"/>
                    <a:pt x="85878" y="60898"/>
                  </a:cubicBezTo>
                  <a:cubicBezTo>
                    <a:pt x="103340" y="46081"/>
                    <a:pt x="114453" y="21211"/>
                    <a:pt x="108103" y="22798"/>
                  </a:cubicBezTo>
                  <a:cubicBezTo>
                    <a:pt x="101753" y="24386"/>
                    <a:pt x="65770" y="60369"/>
                    <a:pt x="47778" y="70423"/>
                  </a:cubicBezTo>
                  <a:cubicBezTo>
                    <a:pt x="29786" y="80477"/>
                    <a:pt x="-2493" y="83123"/>
                    <a:pt x="153" y="83123"/>
                  </a:cubicBezTo>
                  <a:cubicBezTo>
                    <a:pt x="2799" y="83123"/>
                    <a:pt x="31374" y="81006"/>
                    <a:pt x="63653" y="70423"/>
                  </a:cubicBezTo>
                  <a:cubicBezTo>
                    <a:pt x="95932" y="59840"/>
                    <a:pt x="217641" y="-6835"/>
                    <a:pt x="209703" y="5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95562576-E690-1EF9-E5B3-228256953E28}"/>
                </a:ext>
              </a:extLst>
            </p:cNvPr>
            <p:cNvSpPr/>
            <p:nvPr/>
          </p:nvSpPr>
          <p:spPr>
            <a:xfrm>
              <a:off x="7835446" y="3952845"/>
              <a:ext cx="64100" cy="140088"/>
            </a:xfrm>
            <a:custGeom>
              <a:avLst/>
              <a:gdLst>
                <a:gd name="connsiteX0" fmla="*/ 6804 w 64100"/>
                <a:gd name="connsiteY0" fmla="*/ 30 h 140088"/>
                <a:gd name="connsiteX1" fmla="*/ 29029 w 64100"/>
                <a:gd name="connsiteY1" fmla="*/ 73055 h 140088"/>
                <a:gd name="connsiteX2" fmla="*/ 454 w 64100"/>
                <a:gd name="connsiteY2" fmla="*/ 139730 h 140088"/>
                <a:gd name="connsiteX3" fmla="*/ 13154 w 64100"/>
                <a:gd name="connsiteY3" fmla="*/ 98455 h 140088"/>
                <a:gd name="connsiteX4" fmla="*/ 35379 w 64100"/>
                <a:gd name="connsiteY4" fmla="*/ 73055 h 140088"/>
                <a:gd name="connsiteX5" fmla="*/ 63954 w 64100"/>
                <a:gd name="connsiteY5" fmla="*/ 41305 h 140088"/>
                <a:gd name="connsiteX6" fmla="*/ 44904 w 64100"/>
                <a:gd name="connsiteY6" fmla="*/ 63530 h 140088"/>
                <a:gd name="connsiteX7" fmla="*/ 6804 w 64100"/>
                <a:gd name="connsiteY7" fmla="*/ 30 h 14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00" h="140088">
                  <a:moveTo>
                    <a:pt x="6804" y="30"/>
                  </a:moveTo>
                  <a:cubicBezTo>
                    <a:pt x="4158" y="1618"/>
                    <a:pt x="30087" y="49772"/>
                    <a:pt x="29029" y="73055"/>
                  </a:cubicBezTo>
                  <a:cubicBezTo>
                    <a:pt x="27971" y="96338"/>
                    <a:pt x="3100" y="135497"/>
                    <a:pt x="454" y="139730"/>
                  </a:cubicBezTo>
                  <a:cubicBezTo>
                    <a:pt x="-2192" y="143963"/>
                    <a:pt x="7333" y="109567"/>
                    <a:pt x="13154" y="98455"/>
                  </a:cubicBezTo>
                  <a:cubicBezTo>
                    <a:pt x="18975" y="87343"/>
                    <a:pt x="26912" y="82580"/>
                    <a:pt x="35379" y="73055"/>
                  </a:cubicBezTo>
                  <a:cubicBezTo>
                    <a:pt x="43846" y="63530"/>
                    <a:pt x="62367" y="42892"/>
                    <a:pt x="63954" y="41305"/>
                  </a:cubicBezTo>
                  <a:cubicBezTo>
                    <a:pt x="65541" y="39718"/>
                    <a:pt x="53900" y="68292"/>
                    <a:pt x="44904" y="63530"/>
                  </a:cubicBezTo>
                  <a:cubicBezTo>
                    <a:pt x="35908" y="58768"/>
                    <a:pt x="9450" y="-1558"/>
                    <a:pt x="6804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0BB6E2EE-523B-AF36-85B5-2111BD9ECAA1}"/>
                </a:ext>
              </a:extLst>
            </p:cNvPr>
            <p:cNvSpPr/>
            <p:nvPr/>
          </p:nvSpPr>
          <p:spPr>
            <a:xfrm>
              <a:off x="7756516" y="3952647"/>
              <a:ext cx="34934" cy="130663"/>
            </a:xfrm>
            <a:custGeom>
              <a:avLst/>
              <a:gdLst>
                <a:gd name="connsiteX0" fmla="*/ 9 w 34934"/>
                <a:gd name="connsiteY0" fmla="*/ 228 h 130663"/>
                <a:gd name="connsiteX1" fmla="*/ 25409 w 34934"/>
                <a:gd name="connsiteY1" fmla="*/ 60553 h 130663"/>
                <a:gd name="connsiteX2" fmla="*/ 19059 w 34934"/>
                <a:gd name="connsiteY2" fmla="*/ 130403 h 130663"/>
                <a:gd name="connsiteX3" fmla="*/ 34934 w 34934"/>
                <a:gd name="connsiteY3" fmla="*/ 85953 h 130663"/>
                <a:gd name="connsiteX4" fmla="*/ 34934 w 34934"/>
                <a:gd name="connsiteY4" fmla="*/ 85953 h 130663"/>
                <a:gd name="connsiteX5" fmla="*/ 28584 w 34934"/>
                <a:gd name="connsiteY5" fmla="*/ 82778 h 130663"/>
                <a:gd name="connsiteX6" fmla="*/ 9 w 34934"/>
                <a:gd name="connsiteY6" fmla="*/ 228 h 13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34" h="130663">
                  <a:moveTo>
                    <a:pt x="9" y="228"/>
                  </a:moveTo>
                  <a:cubicBezTo>
                    <a:pt x="-520" y="-3476"/>
                    <a:pt x="22234" y="38857"/>
                    <a:pt x="25409" y="60553"/>
                  </a:cubicBezTo>
                  <a:cubicBezTo>
                    <a:pt x="28584" y="82249"/>
                    <a:pt x="17472" y="126170"/>
                    <a:pt x="19059" y="130403"/>
                  </a:cubicBezTo>
                  <a:cubicBezTo>
                    <a:pt x="20646" y="134636"/>
                    <a:pt x="34934" y="85953"/>
                    <a:pt x="34934" y="85953"/>
                  </a:cubicBezTo>
                  <a:lnTo>
                    <a:pt x="34934" y="85953"/>
                  </a:lnTo>
                  <a:cubicBezTo>
                    <a:pt x="33876" y="85424"/>
                    <a:pt x="32288" y="96007"/>
                    <a:pt x="28584" y="82778"/>
                  </a:cubicBezTo>
                  <a:cubicBezTo>
                    <a:pt x="24880" y="69549"/>
                    <a:pt x="538" y="3932"/>
                    <a:pt x="9" y="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87A04006-7F73-376B-7327-EB6938B1081F}"/>
                </a:ext>
              </a:extLst>
            </p:cNvPr>
            <p:cNvSpPr/>
            <p:nvPr/>
          </p:nvSpPr>
          <p:spPr>
            <a:xfrm>
              <a:off x="7604116" y="3941355"/>
              <a:ext cx="162527" cy="135936"/>
            </a:xfrm>
            <a:custGeom>
              <a:avLst/>
              <a:gdLst>
                <a:gd name="connsiteX0" fmla="*/ 9 w 162527"/>
                <a:gd name="connsiteY0" fmla="*/ 1995 h 135936"/>
                <a:gd name="connsiteX1" fmla="*/ 104784 w 162527"/>
                <a:gd name="connsiteY1" fmla="*/ 5170 h 135936"/>
                <a:gd name="connsiteX2" fmla="*/ 117484 w 162527"/>
                <a:gd name="connsiteY2" fmla="*/ 46445 h 135936"/>
                <a:gd name="connsiteX3" fmla="*/ 114309 w 162527"/>
                <a:gd name="connsiteY3" fmla="*/ 27395 h 135936"/>
                <a:gd name="connsiteX4" fmla="*/ 161934 w 162527"/>
                <a:gd name="connsiteY4" fmla="*/ 135345 h 135936"/>
                <a:gd name="connsiteX5" fmla="*/ 139709 w 162527"/>
                <a:gd name="connsiteY5" fmla="*/ 68670 h 135936"/>
                <a:gd name="connsiteX6" fmla="*/ 120659 w 162527"/>
                <a:gd name="connsiteY6" fmla="*/ 24220 h 135936"/>
                <a:gd name="connsiteX7" fmla="*/ 66684 w 162527"/>
                <a:gd name="connsiteY7" fmla="*/ 33745 h 135936"/>
                <a:gd name="connsiteX8" fmla="*/ 98434 w 162527"/>
                <a:gd name="connsiteY8" fmla="*/ 17870 h 135936"/>
                <a:gd name="connsiteX9" fmla="*/ 9 w 162527"/>
                <a:gd name="connsiteY9" fmla="*/ 1995 h 13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527" h="135936">
                  <a:moveTo>
                    <a:pt x="9" y="1995"/>
                  </a:moveTo>
                  <a:cubicBezTo>
                    <a:pt x="1067" y="-122"/>
                    <a:pt x="85205" y="-2238"/>
                    <a:pt x="104784" y="5170"/>
                  </a:cubicBezTo>
                  <a:cubicBezTo>
                    <a:pt x="124363" y="12578"/>
                    <a:pt x="115897" y="42741"/>
                    <a:pt x="117484" y="46445"/>
                  </a:cubicBezTo>
                  <a:cubicBezTo>
                    <a:pt x="119071" y="50149"/>
                    <a:pt x="106901" y="12578"/>
                    <a:pt x="114309" y="27395"/>
                  </a:cubicBezTo>
                  <a:cubicBezTo>
                    <a:pt x="121717" y="42212"/>
                    <a:pt x="157701" y="128466"/>
                    <a:pt x="161934" y="135345"/>
                  </a:cubicBezTo>
                  <a:cubicBezTo>
                    <a:pt x="166167" y="142224"/>
                    <a:pt x="146588" y="87191"/>
                    <a:pt x="139709" y="68670"/>
                  </a:cubicBezTo>
                  <a:cubicBezTo>
                    <a:pt x="132830" y="50149"/>
                    <a:pt x="132830" y="30041"/>
                    <a:pt x="120659" y="24220"/>
                  </a:cubicBezTo>
                  <a:cubicBezTo>
                    <a:pt x="108488" y="18399"/>
                    <a:pt x="70388" y="34803"/>
                    <a:pt x="66684" y="33745"/>
                  </a:cubicBezTo>
                  <a:cubicBezTo>
                    <a:pt x="62980" y="32687"/>
                    <a:pt x="109017" y="24220"/>
                    <a:pt x="98434" y="17870"/>
                  </a:cubicBezTo>
                  <a:cubicBezTo>
                    <a:pt x="87851" y="11520"/>
                    <a:pt x="-1049" y="4112"/>
                    <a:pt x="9" y="19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630F36AB-0ABA-92E5-3391-1BABB6D87A57}"/>
                </a:ext>
              </a:extLst>
            </p:cNvPr>
            <p:cNvSpPr/>
            <p:nvPr/>
          </p:nvSpPr>
          <p:spPr>
            <a:xfrm>
              <a:off x="7428857" y="3917652"/>
              <a:ext cx="294368" cy="165400"/>
            </a:xfrm>
            <a:custGeom>
              <a:avLst/>
              <a:gdLst>
                <a:gd name="connsiteX0" fmla="*/ 70493 w 294368"/>
                <a:gd name="connsiteY0" fmla="*/ 298 h 165400"/>
                <a:gd name="connsiteX1" fmla="*/ 283218 w 294368"/>
                <a:gd name="connsiteY1" fmla="*/ 136823 h 165400"/>
                <a:gd name="connsiteX2" fmla="*/ 238768 w 294368"/>
                <a:gd name="connsiteY2" fmla="*/ 108248 h 165400"/>
                <a:gd name="connsiteX3" fmla="*/ 19693 w 294368"/>
                <a:gd name="connsiteY3" fmla="*/ 66973 h 165400"/>
                <a:gd name="connsiteX4" fmla="*/ 257818 w 294368"/>
                <a:gd name="connsiteY4" fmla="*/ 165398 h 165400"/>
                <a:gd name="connsiteX5" fmla="*/ 643 w 294368"/>
                <a:gd name="connsiteY5" fmla="*/ 63798 h 165400"/>
                <a:gd name="connsiteX6" fmla="*/ 181618 w 294368"/>
                <a:gd name="connsiteY6" fmla="*/ 98723 h 165400"/>
                <a:gd name="connsiteX7" fmla="*/ 70493 w 294368"/>
                <a:gd name="connsiteY7" fmla="*/ 298 h 1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368" h="165400">
                  <a:moveTo>
                    <a:pt x="70493" y="298"/>
                  </a:moveTo>
                  <a:cubicBezTo>
                    <a:pt x="87426" y="6648"/>
                    <a:pt x="283218" y="136823"/>
                    <a:pt x="283218" y="136823"/>
                  </a:cubicBezTo>
                  <a:cubicBezTo>
                    <a:pt x="311264" y="154815"/>
                    <a:pt x="282689" y="119890"/>
                    <a:pt x="238768" y="108248"/>
                  </a:cubicBezTo>
                  <a:cubicBezTo>
                    <a:pt x="194847" y="96606"/>
                    <a:pt x="16518" y="57448"/>
                    <a:pt x="19693" y="66973"/>
                  </a:cubicBezTo>
                  <a:cubicBezTo>
                    <a:pt x="22868" y="76498"/>
                    <a:pt x="260993" y="165927"/>
                    <a:pt x="257818" y="165398"/>
                  </a:cubicBezTo>
                  <a:cubicBezTo>
                    <a:pt x="254643" y="164869"/>
                    <a:pt x="13343" y="74910"/>
                    <a:pt x="643" y="63798"/>
                  </a:cubicBezTo>
                  <a:cubicBezTo>
                    <a:pt x="-12057" y="52686"/>
                    <a:pt x="167331" y="106660"/>
                    <a:pt x="181618" y="98723"/>
                  </a:cubicBezTo>
                  <a:cubicBezTo>
                    <a:pt x="195905" y="90786"/>
                    <a:pt x="53560" y="-6052"/>
                    <a:pt x="70493" y="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8FB74E4B-B4BD-2F87-BDEA-0047DA1F1E66}"/>
                </a:ext>
              </a:extLst>
            </p:cNvPr>
            <p:cNvSpPr/>
            <p:nvPr/>
          </p:nvSpPr>
          <p:spPr>
            <a:xfrm>
              <a:off x="7320925" y="3936829"/>
              <a:ext cx="302489" cy="117925"/>
            </a:xfrm>
            <a:custGeom>
              <a:avLst/>
              <a:gdLst>
                <a:gd name="connsiteX0" fmla="*/ 625 w 302489"/>
                <a:gd name="connsiteY0" fmla="*/ 35096 h 117925"/>
                <a:gd name="connsiteX1" fmla="*/ 238750 w 302489"/>
                <a:gd name="connsiteY1" fmla="*/ 95421 h 117925"/>
                <a:gd name="connsiteX2" fmla="*/ 153025 w 302489"/>
                <a:gd name="connsiteY2" fmla="*/ 171 h 117925"/>
                <a:gd name="connsiteX3" fmla="*/ 222875 w 302489"/>
                <a:gd name="connsiteY3" fmla="*/ 73196 h 117925"/>
                <a:gd name="connsiteX4" fmla="*/ 302250 w 302489"/>
                <a:gd name="connsiteY4" fmla="*/ 117646 h 117925"/>
                <a:gd name="connsiteX5" fmla="*/ 245100 w 302489"/>
                <a:gd name="connsiteY5" fmla="*/ 92246 h 117925"/>
                <a:gd name="connsiteX6" fmla="*/ 178425 w 302489"/>
                <a:gd name="connsiteY6" fmla="*/ 95421 h 117925"/>
                <a:gd name="connsiteX7" fmla="*/ 168900 w 302489"/>
                <a:gd name="connsiteY7" fmla="*/ 76371 h 117925"/>
                <a:gd name="connsiteX8" fmla="*/ 625 w 302489"/>
                <a:gd name="connsiteY8" fmla="*/ 35096 h 11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489" h="117925">
                  <a:moveTo>
                    <a:pt x="625" y="35096"/>
                  </a:moveTo>
                  <a:cubicBezTo>
                    <a:pt x="12267" y="38271"/>
                    <a:pt x="213350" y="101242"/>
                    <a:pt x="238750" y="95421"/>
                  </a:cubicBezTo>
                  <a:cubicBezTo>
                    <a:pt x="264150" y="89600"/>
                    <a:pt x="155671" y="3875"/>
                    <a:pt x="153025" y="171"/>
                  </a:cubicBezTo>
                  <a:cubicBezTo>
                    <a:pt x="150379" y="-3533"/>
                    <a:pt x="198004" y="53617"/>
                    <a:pt x="222875" y="73196"/>
                  </a:cubicBezTo>
                  <a:cubicBezTo>
                    <a:pt x="247746" y="92775"/>
                    <a:pt x="298546" y="114471"/>
                    <a:pt x="302250" y="117646"/>
                  </a:cubicBezTo>
                  <a:cubicBezTo>
                    <a:pt x="305954" y="120821"/>
                    <a:pt x="265738" y="95950"/>
                    <a:pt x="245100" y="92246"/>
                  </a:cubicBezTo>
                  <a:cubicBezTo>
                    <a:pt x="224462" y="88542"/>
                    <a:pt x="178425" y="95421"/>
                    <a:pt x="178425" y="95421"/>
                  </a:cubicBezTo>
                  <a:cubicBezTo>
                    <a:pt x="165725" y="92775"/>
                    <a:pt x="194300" y="85367"/>
                    <a:pt x="168900" y="76371"/>
                  </a:cubicBezTo>
                  <a:cubicBezTo>
                    <a:pt x="143500" y="67375"/>
                    <a:pt x="-11017" y="31921"/>
                    <a:pt x="625" y="35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5DB084D5-A839-5B16-A2B7-955F353E7E5E}"/>
                </a:ext>
              </a:extLst>
            </p:cNvPr>
            <p:cNvSpPr/>
            <p:nvPr/>
          </p:nvSpPr>
          <p:spPr>
            <a:xfrm>
              <a:off x="6958892" y="3828086"/>
              <a:ext cx="437786" cy="110903"/>
            </a:xfrm>
            <a:custGeom>
              <a:avLst/>
              <a:gdLst>
                <a:gd name="connsiteX0" fmla="*/ 13408 w 437786"/>
                <a:gd name="connsiteY0" fmla="*/ 105739 h 110903"/>
                <a:gd name="connsiteX1" fmla="*/ 432508 w 437786"/>
                <a:gd name="connsiteY1" fmla="*/ 964 h 110903"/>
                <a:gd name="connsiteX2" fmla="*/ 245183 w 437786"/>
                <a:gd name="connsiteY2" fmla="*/ 54939 h 110903"/>
                <a:gd name="connsiteX3" fmla="*/ 184858 w 437786"/>
                <a:gd name="connsiteY3" fmla="*/ 77164 h 110903"/>
                <a:gd name="connsiteX4" fmla="*/ 324558 w 437786"/>
                <a:gd name="connsiteY4" fmla="*/ 80339 h 110903"/>
                <a:gd name="connsiteX5" fmla="*/ 203908 w 437786"/>
                <a:gd name="connsiteY5" fmla="*/ 80339 h 110903"/>
                <a:gd name="connsiteX6" fmla="*/ 213433 w 437786"/>
                <a:gd name="connsiteY6" fmla="*/ 35889 h 110903"/>
                <a:gd name="connsiteX7" fmla="*/ 76908 w 437786"/>
                <a:gd name="connsiteY7" fmla="*/ 64464 h 110903"/>
                <a:gd name="connsiteX8" fmla="*/ 178508 w 437786"/>
                <a:gd name="connsiteY8" fmla="*/ 51764 h 110903"/>
                <a:gd name="connsiteX9" fmla="*/ 76908 w 437786"/>
                <a:gd name="connsiteY9" fmla="*/ 70814 h 110903"/>
                <a:gd name="connsiteX10" fmla="*/ 159458 w 437786"/>
                <a:gd name="connsiteY10" fmla="*/ 51764 h 110903"/>
                <a:gd name="connsiteX11" fmla="*/ 137233 w 437786"/>
                <a:gd name="connsiteY11" fmla="*/ 73989 h 110903"/>
                <a:gd name="connsiteX12" fmla="*/ 105483 w 437786"/>
                <a:gd name="connsiteY12" fmla="*/ 93039 h 110903"/>
                <a:gd name="connsiteX13" fmla="*/ 13408 w 437786"/>
                <a:gd name="connsiteY13" fmla="*/ 105739 h 11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7786" h="110903">
                  <a:moveTo>
                    <a:pt x="13408" y="105739"/>
                  </a:moveTo>
                  <a:cubicBezTo>
                    <a:pt x="67912" y="90393"/>
                    <a:pt x="393879" y="9431"/>
                    <a:pt x="432508" y="964"/>
                  </a:cubicBezTo>
                  <a:cubicBezTo>
                    <a:pt x="471137" y="-7503"/>
                    <a:pt x="286458" y="42239"/>
                    <a:pt x="245183" y="54939"/>
                  </a:cubicBezTo>
                  <a:cubicBezTo>
                    <a:pt x="203908" y="67639"/>
                    <a:pt x="171629" y="72931"/>
                    <a:pt x="184858" y="77164"/>
                  </a:cubicBezTo>
                  <a:cubicBezTo>
                    <a:pt x="198087" y="81397"/>
                    <a:pt x="321383" y="79810"/>
                    <a:pt x="324558" y="80339"/>
                  </a:cubicBezTo>
                  <a:cubicBezTo>
                    <a:pt x="327733" y="80868"/>
                    <a:pt x="222429" y="87747"/>
                    <a:pt x="203908" y="80339"/>
                  </a:cubicBezTo>
                  <a:cubicBezTo>
                    <a:pt x="185387" y="72931"/>
                    <a:pt x="234600" y="38535"/>
                    <a:pt x="213433" y="35889"/>
                  </a:cubicBezTo>
                  <a:cubicBezTo>
                    <a:pt x="192266" y="33243"/>
                    <a:pt x="82729" y="61818"/>
                    <a:pt x="76908" y="64464"/>
                  </a:cubicBezTo>
                  <a:cubicBezTo>
                    <a:pt x="71087" y="67110"/>
                    <a:pt x="178508" y="50706"/>
                    <a:pt x="178508" y="51764"/>
                  </a:cubicBezTo>
                  <a:cubicBezTo>
                    <a:pt x="178508" y="52822"/>
                    <a:pt x="80083" y="70814"/>
                    <a:pt x="76908" y="70814"/>
                  </a:cubicBezTo>
                  <a:cubicBezTo>
                    <a:pt x="73733" y="70814"/>
                    <a:pt x="149404" y="51235"/>
                    <a:pt x="159458" y="51764"/>
                  </a:cubicBezTo>
                  <a:cubicBezTo>
                    <a:pt x="169512" y="52293"/>
                    <a:pt x="146229" y="67110"/>
                    <a:pt x="137233" y="73989"/>
                  </a:cubicBezTo>
                  <a:cubicBezTo>
                    <a:pt x="128237" y="80868"/>
                    <a:pt x="124004" y="88276"/>
                    <a:pt x="105483" y="93039"/>
                  </a:cubicBezTo>
                  <a:cubicBezTo>
                    <a:pt x="86962" y="97802"/>
                    <a:pt x="-41096" y="121085"/>
                    <a:pt x="13408" y="1057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66310E11-1B6A-742F-08E3-9065EE68C0E1}"/>
                </a:ext>
              </a:extLst>
            </p:cNvPr>
            <p:cNvSpPr/>
            <p:nvPr/>
          </p:nvSpPr>
          <p:spPr>
            <a:xfrm>
              <a:off x="6928295" y="3850080"/>
              <a:ext cx="524050" cy="117273"/>
            </a:xfrm>
            <a:custGeom>
              <a:avLst/>
              <a:gdLst>
                <a:gd name="connsiteX0" fmla="*/ 520255 w 524050"/>
                <a:gd name="connsiteY0" fmla="*/ 1195 h 117273"/>
                <a:gd name="connsiteX1" fmla="*/ 193230 w 524050"/>
                <a:gd name="connsiteY1" fmla="*/ 61520 h 117273"/>
                <a:gd name="connsiteX2" fmla="*/ 313880 w 524050"/>
                <a:gd name="connsiteY2" fmla="*/ 71045 h 117273"/>
                <a:gd name="connsiteX3" fmla="*/ 15430 w 524050"/>
                <a:gd name="connsiteY3" fmla="*/ 115495 h 117273"/>
                <a:gd name="connsiteX4" fmla="*/ 69405 w 524050"/>
                <a:gd name="connsiteY4" fmla="*/ 109145 h 117273"/>
                <a:gd name="connsiteX5" fmla="*/ 298005 w 524050"/>
                <a:gd name="connsiteY5" fmla="*/ 115495 h 117273"/>
                <a:gd name="connsiteX6" fmla="*/ 104330 w 524050"/>
                <a:gd name="connsiteY6" fmla="*/ 90095 h 117273"/>
                <a:gd name="connsiteX7" fmla="*/ 240855 w 524050"/>
                <a:gd name="connsiteY7" fmla="*/ 83745 h 117273"/>
                <a:gd name="connsiteX8" fmla="*/ 221805 w 524050"/>
                <a:gd name="connsiteY8" fmla="*/ 61520 h 117273"/>
                <a:gd name="connsiteX9" fmla="*/ 323405 w 524050"/>
                <a:gd name="connsiteY9" fmla="*/ 48820 h 117273"/>
                <a:gd name="connsiteX10" fmla="*/ 231330 w 524050"/>
                <a:gd name="connsiteY10" fmla="*/ 64695 h 117273"/>
                <a:gd name="connsiteX11" fmla="*/ 364680 w 524050"/>
                <a:gd name="connsiteY11" fmla="*/ 23420 h 117273"/>
                <a:gd name="connsiteX12" fmla="*/ 520255 w 524050"/>
                <a:gd name="connsiteY12" fmla="*/ 1195 h 11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4050" h="117273">
                  <a:moveTo>
                    <a:pt x="520255" y="1195"/>
                  </a:moveTo>
                  <a:cubicBezTo>
                    <a:pt x="491680" y="7545"/>
                    <a:pt x="227626" y="49878"/>
                    <a:pt x="193230" y="61520"/>
                  </a:cubicBezTo>
                  <a:cubicBezTo>
                    <a:pt x="158834" y="73162"/>
                    <a:pt x="343513" y="62049"/>
                    <a:pt x="313880" y="71045"/>
                  </a:cubicBezTo>
                  <a:cubicBezTo>
                    <a:pt x="284247" y="80041"/>
                    <a:pt x="56176" y="109145"/>
                    <a:pt x="15430" y="115495"/>
                  </a:cubicBezTo>
                  <a:cubicBezTo>
                    <a:pt x="-25316" y="121845"/>
                    <a:pt x="22309" y="109145"/>
                    <a:pt x="69405" y="109145"/>
                  </a:cubicBezTo>
                  <a:cubicBezTo>
                    <a:pt x="116501" y="109145"/>
                    <a:pt x="292184" y="118670"/>
                    <a:pt x="298005" y="115495"/>
                  </a:cubicBezTo>
                  <a:cubicBezTo>
                    <a:pt x="303826" y="112320"/>
                    <a:pt x="113855" y="95387"/>
                    <a:pt x="104330" y="90095"/>
                  </a:cubicBezTo>
                  <a:cubicBezTo>
                    <a:pt x="94805" y="84803"/>
                    <a:pt x="221276" y="88507"/>
                    <a:pt x="240855" y="83745"/>
                  </a:cubicBezTo>
                  <a:cubicBezTo>
                    <a:pt x="260434" y="78983"/>
                    <a:pt x="208047" y="67341"/>
                    <a:pt x="221805" y="61520"/>
                  </a:cubicBezTo>
                  <a:cubicBezTo>
                    <a:pt x="235563" y="55699"/>
                    <a:pt x="321818" y="48291"/>
                    <a:pt x="323405" y="48820"/>
                  </a:cubicBezTo>
                  <a:cubicBezTo>
                    <a:pt x="324992" y="49349"/>
                    <a:pt x="224451" y="68928"/>
                    <a:pt x="231330" y="64695"/>
                  </a:cubicBezTo>
                  <a:cubicBezTo>
                    <a:pt x="238209" y="60462"/>
                    <a:pt x="321288" y="31358"/>
                    <a:pt x="364680" y="23420"/>
                  </a:cubicBezTo>
                  <a:cubicBezTo>
                    <a:pt x="408072" y="15482"/>
                    <a:pt x="548830" y="-5155"/>
                    <a:pt x="520255" y="1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68727DF7-D3D1-7F25-316C-CB98FAADDD6F}"/>
                </a:ext>
              </a:extLst>
            </p:cNvPr>
            <p:cNvSpPr/>
            <p:nvPr/>
          </p:nvSpPr>
          <p:spPr>
            <a:xfrm>
              <a:off x="7207904" y="3851895"/>
              <a:ext cx="453430" cy="106654"/>
            </a:xfrm>
            <a:custGeom>
              <a:avLst/>
              <a:gdLst>
                <a:gd name="connsiteX0" fmla="*/ 8871 w 453430"/>
                <a:gd name="connsiteY0" fmla="*/ 104155 h 106654"/>
                <a:gd name="connsiteX1" fmla="*/ 386696 w 453430"/>
                <a:gd name="connsiteY1" fmla="*/ 2555 h 106654"/>
                <a:gd name="connsiteX2" fmla="*/ 288271 w 453430"/>
                <a:gd name="connsiteY2" fmla="*/ 34305 h 106654"/>
                <a:gd name="connsiteX3" fmla="*/ 231121 w 453430"/>
                <a:gd name="connsiteY3" fmla="*/ 75580 h 106654"/>
                <a:gd name="connsiteX4" fmla="*/ 453371 w 453430"/>
                <a:gd name="connsiteY4" fmla="*/ 69230 h 106654"/>
                <a:gd name="connsiteX5" fmla="*/ 253346 w 453430"/>
                <a:gd name="connsiteY5" fmla="*/ 75580 h 106654"/>
                <a:gd name="connsiteX6" fmla="*/ 250171 w 453430"/>
                <a:gd name="connsiteY6" fmla="*/ 40655 h 106654"/>
                <a:gd name="connsiteX7" fmla="*/ 18396 w 453430"/>
                <a:gd name="connsiteY7" fmla="*/ 34305 h 106654"/>
                <a:gd name="connsiteX8" fmla="*/ 177146 w 453430"/>
                <a:gd name="connsiteY8" fmla="*/ 53355 h 106654"/>
                <a:gd name="connsiteX9" fmla="*/ 246996 w 453430"/>
                <a:gd name="connsiteY9" fmla="*/ 37480 h 106654"/>
                <a:gd name="connsiteX10" fmla="*/ 189846 w 453430"/>
                <a:gd name="connsiteY10" fmla="*/ 53355 h 106654"/>
                <a:gd name="connsiteX11" fmla="*/ 53321 w 453430"/>
                <a:gd name="connsiteY11" fmla="*/ 72405 h 106654"/>
                <a:gd name="connsiteX12" fmla="*/ 110471 w 453430"/>
                <a:gd name="connsiteY12" fmla="*/ 75580 h 106654"/>
                <a:gd name="connsiteX13" fmla="*/ 8871 w 453430"/>
                <a:gd name="connsiteY13" fmla="*/ 104155 h 10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430" h="106654">
                  <a:moveTo>
                    <a:pt x="8871" y="104155"/>
                  </a:moveTo>
                  <a:lnTo>
                    <a:pt x="386696" y="2555"/>
                  </a:lnTo>
                  <a:cubicBezTo>
                    <a:pt x="433263" y="-9087"/>
                    <a:pt x="314200" y="22134"/>
                    <a:pt x="288271" y="34305"/>
                  </a:cubicBezTo>
                  <a:cubicBezTo>
                    <a:pt x="262342" y="46476"/>
                    <a:pt x="203604" y="69759"/>
                    <a:pt x="231121" y="75580"/>
                  </a:cubicBezTo>
                  <a:cubicBezTo>
                    <a:pt x="258638" y="81401"/>
                    <a:pt x="449667" y="69230"/>
                    <a:pt x="453371" y="69230"/>
                  </a:cubicBezTo>
                  <a:cubicBezTo>
                    <a:pt x="457075" y="69230"/>
                    <a:pt x="287213" y="80342"/>
                    <a:pt x="253346" y="75580"/>
                  </a:cubicBezTo>
                  <a:cubicBezTo>
                    <a:pt x="219479" y="70818"/>
                    <a:pt x="289329" y="47534"/>
                    <a:pt x="250171" y="40655"/>
                  </a:cubicBezTo>
                  <a:cubicBezTo>
                    <a:pt x="211013" y="33776"/>
                    <a:pt x="30567" y="32188"/>
                    <a:pt x="18396" y="34305"/>
                  </a:cubicBezTo>
                  <a:cubicBezTo>
                    <a:pt x="6225" y="36422"/>
                    <a:pt x="139046" y="52826"/>
                    <a:pt x="177146" y="53355"/>
                  </a:cubicBezTo>
                  <a:cubicBezTo>
                    <a:pt x="215246" y="53884"/>
                    <a:pt x="244879" y="37480"/>
                    <a:pt x="246996" y="37480"/>
                  </a:cubicBezTo>
                  <a:cubicBezTo>
                    <a:pt x="249113" y="37480"/>
                    <a:pt x="222125" y="47534"/>
                    <a:pt x="189846" y="53355"/>
                  </a:cubicBezTo>
                  <a:cubicBezTo>
                    <a:pt x="157567" y="59176"/>
                    <a:pt x="66550" y="68701"/>
                    <a:pt x="53321" y="72405"/>
                  </a:cubicBezTo>
                  <a:cubicBezTo>
                    <a:pt x="40092" y="76109"/>
                    <a:pt x="109942" y="70817"/>
                    <a:pt x="110471" y="75580"/>
                  </a:cubicBezTo>
                  <a:cubicBezTo>
                    <a:pt x="111000" y="80342"/>
                    <a:pt x="-37167" y="116326"/>
                    <a:pt x="8871" y="104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BD673602-DEB4-07D2-93D4-CFCF0617E750}"/>
                </a:ext>
              </a:extLst>
            </p:cNvPr>
            <p:cNvSpPr/>
            <p:nvPr/>
          </p:nvSpPr>
          <p:spPr>
            <a:xfrm>
              <a:off x="7808462" y="3993947"/>
              <a:ext cx="294449" cy="113015"/>
            </a:xfrm>
            <a:custGeom>
              <a:avLst/>
              <a:gdLst>
                <a:gd name="connsiteX0" fmla="*/ 294138 w 294449"/>
                <a:gd name="connsiteY0" fmla="*/ 203 h 113015"/>
                <a:gd name="connsiteX1" fmla="*/ 8388 w 294449"/>
                <a:gd name="connsiteY1" fmla="*/ 111328 h 113015"/>
                <a:gd name="connsiteX2" fmla="*/ 78238 w 294449"/>
                <a:gd name="connsiteY2" fmla="*/ 66878 h 113015"/>
                <a:gd name="connsiteX3" fmla="*/ 100463 w 294449"/>
                <a:gd name="connsiteY3" fmla="*/ 60528 h 113015"/>
                <a:gd name="connsiteX4" fmla="*/ 65538 w 294449"/>
                <a:gd name="connsiteY4" fmla="*/ 82753 h 113015"/>
                <a:gd name="connsiteX5" fmla="*/ 294138 w 294449"/>
                <a:gd name="connsiteY5" fmla="*/ 203 h 1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449" h="113015">
                  <a:moveTo>
                    <a:pt x="294138" y="203"/>
                  </a:moveTo>
                  <a:cubicBezTo>
                    <a:pt x="284613" y="4966"/>
                    <a:pt x="44371" y="100215"/>
                    <a:pt x="8388" y="111328"/>
                  </a:cubicBezTo>
                  <a:cubicBezTo>
                    <a:pt x="-27595" y="122441"/>
                    <a:pt x="62892" y="75345"/>
                    <a:pt x="78238" y="66878"/>
                  </a:cubicBezTo>
                  <a:cubicBezTo>
                    <a:pt x="93584" y="58411"/>
                    <a:pt x="102580" y="57882"/>
                    <a:pt x="100463" y="60528"/>
                  </a:cubicBezTo>
                  <a:cubicBezTo>
                    <a:pt x="98346" y="63174"/>
                    <a:pt x="39080" y="89632"/>
                    <a:pt x="65538" y="82753"/>
                  </a:cubicBezTo>
                  <a:cubicBezTo>
                    <a:pt x="91996" y="75874"/>
                    <a:pt x="303663" y="-4560"/>
                    <a:pt x="294138" y="2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7B6A1521-D58D-DB13-2567-82DA8D7A1E05}"/>
                </a:ext>
              </a:extLst>
            </p:cNvPr>
            <p:cNvSpPr/>
            <p:nvPr/>
          </p:nvSpPr>
          <p:spPr>
            <a:xfrm>
              <a:off x="7222001" y="3911012"/>
              <a:ext cx="432925" cy="76876"/>
            </a:xfrm>
            <a:custGeom>
              <a:avLst/>
              <a:gdLst>
                <a:gd name="connsiteX0" fmla="*/ 26524 w 432925"/>
                <a:gd name="connsiteY0" fmla="*/ 76788 h 76876"/>
                <a:gd name="connsiteX1" fmla="*/ 251949 w 432925"/>
                <a:gd name="connsiteY1" fmla="*/ 16463 h 76876"/>
                <a:gd name="connsiteX2" fmla="*/ 220199 w 432925"/>
                <a:gd name="connsiteY2" fmla="*/ 45038 h 76876"/>
                <a:gd name="connsiteX3" fmla="*/ 432924 w 432925"/>
                <a:gd name="connsiteY3" fmla="*/ 3763 h 76876"/>
                <a:gd name="connsiteX4" fmla="*/ 217024 w 432925"/>
                <a:gd name="connsiteY4" fmla="*/ 41863 h 76876"/>
                <a:gd name="connsiteX5" fmla="*/ 242424 w 432925"/>
                <a:gd name="connsiteY5" fmla="*/ 22813 h 76876"/>
                <a:gd name="connsiteX6" fmla="*/ 1124 w 432925"/>
                <a:gd name="connsiteY6" fmla="*/ 29163 h 76876"/>
                <a:gd name="connsiteX7" fmla="*/ 153524 w 432925"/>
                <a:gd name="connsiteY7" fmla="*/ 38688 h 76876"/>
                <a:gd name="connsiteX8" fmla="*/ 188449 w 432925"/>
                <a:gd name="connsiteY8" fmla="*/ 588 h 76876"/>
                <a:gd name="connsiteX9" fmla="*/ 26524 w 432925"/>
                <a:gd name="connsiteY9" fmla="*/ 76788 h 7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925" h="76876">
                  <a:moveTo>
                    <a:pt x="26524" y="76788"/>
                  </a:moveTo>
                  <a:cubicBezTo>
                    <a:pt x="37107" y="79434"/>
                    <a:pt x="219670" y="21755"/>
                    <a:pt x="251949" y="16463"/>
                  </a:cubicBezTo>
                  <a:cubicBezTo>
                    <a:pt x="284228" y="11171"/>
                    <a:pt x="190037" y="47155"/>
                    <a:pt x="220199" y="45038"/>
                  </a:cubicBezTo>
                  <a:cubicBezTo>
                    <a:pt x="250361" y="42921"/>
                    <a:pt x="433453" y="4292"/>
                    <a:pt x="432924" y="3763"/>
                  </a:cubicBezTo>
                  <a:cubicBezTo>
                    <a:pt x="432395" y="3234"/>
                    <a:pt x="248774" y="38688"/>
                    <a:pt x="217024" y="41863"/>
                  </a:cubicBezTo>
                  <a:cubicBezTo>
                    <a:pt x="185274" y="45038"/>
                    <a:pt x="278407" y="24930"/>
                    <a:pt x="242424" y="22813"/>
                  </a:cubicBezTo>
                  <a:cubicBezTo>
                    <a:pt x="206441" y="20696"/>
                    <a:pt x="15941" y="26517"/>
                    <a:pt x="1124" y="29163"/>
                  </a:cubicBezTo>
                  <a:cubicBezTo>
                    <a:pt x="-13693" y="31809"/>
                    <a:pt x="122303" y="43450"/>
                    <a:pt x="153524" y="38688"/>
                  </a:cubicBezTo>
                  <a:cubicBezTo>
                    <a:pt x="184745" y="33926"/>
                    <a:pt x="204853" y="-5233"/>
                    <a:pt x="188449" y="588"/>
                  </a:cubicBezTo>
                  <a:cubicBezTo>
                    <a:pt x="172045" y="6409"/>
                    <a:pt x="15941" y="74142"/>
                    <a:pt x="26524" y="767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D8A84FA9-3C4D-9652-8A1E-ED1DD2262CF2}"/>
                </a:ext>
              </a:extLst>
            </p:cNvPr>
            <p:cNvSpPr/>
            <p:nvPr/>
          </p:nvSpPr>
          <p:spPr>
            <a:xfrm>
              <a:off x="7870824" y="3998997"/>
              <a:ext cx="298495" cy="160053"/>
            </a:xfrm>
            <a:custGeom>
              <a:avLst/>
              <a:gdLst>
                <a:gd name="connsiteX0" fmla="*/ 292101 w 298495"/>
                <a:gd name="connsiteY0" fmla="*/ 4678 h 160053"/>
                <a:gd name="connsiteX1" fmla="*/ 44451 w 298495"/>
                <a:gd name="connsiteY1" fmla="*/ 157078 h 160053"/>
                <a:gd name="connsiteX2" fmla="*/ 120651 w 298495"/>
                <a:gd name="connsiteY2" fmla="*/ 109453 h 160053"/>
                <a:gd name="connsiteX3" fmla="*/ 1 w 298495"/>
                <a:gd name="connsiteY3" fmla="*/ 157078 h 160053"/>
                <a:gd name="connsiteX4" fmla="*/ 123826 w 298495"/>
                <a:gd name="connsiteY4" fmla="*/ 118978 h 160053"/>
                <a:gd name="connsiteX5" fmla="*/ 273051 w 298495"/>
                <a:gd name="connsiteY5" fmla="*/ 106278 h 160053"/>
                <a:gd name="connsiteX6" fmla="*/ 107951 w 298495"/>
                <a:gd name="connsiteY6" fmla="*/ 118978 h 160053"/>
                <a:gd name="connsiteX7" fmla="*/ 142876 w 298495"/>
                <a:gd name="connsiteY7" fmla="*/ 80878 h 160053"/>
                <a:gd name="connsiteX8" fmla="*/ 158751 w 298495"/>
                <a:gd name="connsiteY8" fmla="*/ 61828 h 160053"/>
                <a:gd name="connsiteX9" fmla="*/ 117476 w 298495"/>
                <a:gd name="connsiteY9" fmla="*/ 96753 h 160053"/>
                <a:gd name="connsiteX10" fmla="*/ 212726 w 298495"/>
                <a:gd name="connsiteY10" fmla="*/ 23728 h 160053"/>
                <a:gd name="connsiteX11" fmla="*/ 158751 w 298495"/>
                <a:gd name="connsiteY11" fmla="*/ 71353 h 160053"/>
                <a:gd name="connsiteX12" fmla="*/ 219076 w 298495"/>
                <a:gd name="connsiteY12" fmla="*/ 42778 h 160053"/>
                <a:gd name="connsiteX13" fmla="*/ 292101 w 298495"/>
                <a:gd name="connsiteY13" fmla="*/ 4678 h 16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8495" h="160053">
                  <a:moveTo>
                    <a:pt x="292101" y="4678"/>
                  </a:moveTo>
                  <a:cubicBezTo>
                    <a:pt x="262997" y="23728"/>
                    <a:pt x="73026" y="139616"/>
                    <a:pt x="44451" y="157078"/>
                  </a:cubicBezTo>
                  <a:cubicBezTo>
                    <a:pt x="15876" y="174540"/>
                    <a:pt x="128059" y="109453"/>
                    <a:pt x="120651" y="109453"/>
                  </a:cubicBezTo>
                  <a:cubicBezTo>
                    <a:pt x="113243" y="109453"/>
                    <a:pt x="-528" y="155491"/>
                    <a:pt x="1" y="157078"/>
                  </a:cubicBezTo>
                  <a:cubicBezTo>
                    <a:pt x="530" y="158665"/>
                    <a:pt x="78318" y="127445"/>
                    <a:pt x="123826" y="118978"/>
                  </a:cubicBezTo>
                  <a:cubicBezTo>
                    <a:pt x="169334" y="110511"/>
                    <a:pt x="275697" y="106278"/>
                    <a:pt x="273051" y="106278"/>
                  </a:cubicBezTo>
                  <a:cubicBezTo>
                    <a:pt x="270405" y="106278"/>
                    <a:pt x="129647" y="123211"/>
                    <a:pt x="107951" y="118978"/>
                  </a:cubicBezTo>
                  <a:cubicBezTo>
                    <a:pt x="86255" y="114745"/>
                    <a:pt x="134409" y="90403"/>
                    <a:pt x="142876" y="80878"/>
                  </a:cubicBezTo>
                  <a:cubicBezTo>
                    <a:pt x="151343" y="71353"/>
                    <a:pt x="162984" y="59182"/>
                    <a:pt x="158751" y="61828"/>
                  </a:cubicBezTo>
                  <a:cubicBezTo>
                    <a:pt x="154518" y="64474"/>
                    <a:pt x="108480" y="103103"/>
                    <a:pt x="117476" y="96753"/>
                  </a:cubicBezTo>
                  <a:cubicBezTo>
                    <a:pt x="126472" y="90403"/>
                    <a:pt x="205847" y="27961"/>
                    <a:pt x="212726" y="23728"/>
                  </a:cubicBezTo>
                  <a:cubicBezTo>
                    <a:pt x="219605" y="19495"/>
                    <a:pt x="157693" y="68178"/>
                    <a:pt x="158751" y="71353"/>
                  </a:cubicBezTo>
                  <a:cubicBezTo>
                    <a:pt x="159809" y="74528"/>
                    <a:pt x="195263" y="55478"/>
                    <a:pt x="219076" y="42778"/>
                  </a:cubicBezTo>
                  <a:cubicBezTo>
                    <a:pt x="242888" y="30078"/>
                    <a:pt x="321205" y="-14372"/>
                    <a:pt x="292101" y="46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AF61D307-292B-AE95-B8D6-5F429F7B932F}"/>
                </a:ext>
              </a:extLst>
            </p:cNvPr>
            <p:cNvSpPr/>
            <p:nvPr/>
          </p:nvSpPr>
          <p:spPr>
            <a:xfrm>
              <a:off x="8340449" y="4629751"/>
              <a:ext cx="217668" cy="209976"/>
            </a:xfrm>
            <a:custGeom>
              <a:avLst/>
              <a:gdLst>
                <a:gd name="connsiteX0" fmla="*/ 216176 w 217668"/>
                <a:gd name="connsiteY0" fmla="*/ 2574 h 209976"/>
                <a:gd name="connsiteX1" fmla="*/ 66951 w 217668"/>
                <a:gd name="connsiteY1" fmla="*/ 120049 h 209976"/>
                <a:gd name="connsiteX2" fmla="*/ 92351 w 217668"/>
                <a:gd name="connsiteY2" fmla="*/ 88299 h 209976"/>
                <a:gd name="connsiteX3" fmla="*/ 12976 w 217668"/>
                <a:gd name="connsiteY3" fmla="*/ 170849 h 209976"/>
                <a:gd name="connsiteX4" fmla="*/ 3451 w 217668"/>
                <a:gd name="connsiteY4" fmla="*/ 208949 h 209976"/>
                <a:gd name="connsiteX5" fmla="*/ 47901 w 217668"/>
                <a:gd name="connsiteY5" fmla="*/ 132749 h 209976"/>
                <a:gd name="connsiteX6" fmla="*/ 108226 w 217668"/>
                <a:gd name="connsiteY6" fmla="*/ 21624 h 209976"/>
                <a:gd name="connsiteX7" fmla="*/ 76476 w 217668"/>
                <a:gd name="connsiteY7" fmla="*/ 85124 h 209976"/>
                <a:gd name="connsiteX8" fmla="*/ 124101 w 217668"/>
                <a:gd name="connsiteY8" fmla="*/ 56549 h 209976"/>
                <a:gd name="connsiteX9" fmla="*/ 98701 w 217668"/>
                <a:gd name="connsiteY9" fmla="*/ 85124 h 209976"/>
                <a:gd name="connsiteX10" fmla="*/ 139976 w 217668"/>
                <a:gd name="connsiteY10" fmla="*/ 43849 h 209976"/>
                <a:gd name="connsiteX11" fmla="*/ 216176 w 217668"/>
                <a:gd name="connsiteY11" fmla="*/ 2574 h 20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668" h="209976">
                  <a:moveTo>
                    <a:pt x="216176" y="2574"/>
                  </a:moveTo>
                  <a:cubicBezTo>
                    <a:pt x="204005" y="15274"/>
                    <a:pt x="87588" y="105762"/>
                    <a:pt x="66951" y="120049"/>
                  </a:cubicBezTo>
                  <a:cubicBezTo>
                    <a:pt x="46314" y="134336"/>
                    <a:pt x="101347" y="79832"/>
                    <a:pt x="92351" y="88299"/>
                  </a:cubicBezTo>
                  <a:cubicBezTo>
                    <a:pt x="83355" y="96766"/>
                    <a:pt x="27793" y="150741"/>
                    <a:pt x="12976" y="170849"/>
                  </a:cubicBezTo>
                  <a:cubicBezTo>
                    <a:pt x="-1841" y="190957"/>
                    <a:pt x="-2370" y="215299"/>
                    <a:pt x="3451" y="208949"/>
                  </a:cubicBezTo>
                  <a:cubicBezTo>
                    <a:pt x="9272" y="202599"/>
                    <a:pt x="30439" y="163970"/>
                    <a:pt x="47901" y="132749"/>
                  </a:cubicBezTo>
                  <a:cubicBezTo>
                    <a:pt x="65363" y="101528"/>
                    <a:pt x="103463" y="29562"/>
                    <a:pt x="108226" y="21624"/>
                  </a:cubicBezTo>
                  <a:cubicBezTo>
                    <a:pt x="112988" y="13687"/>
                    <a:pt x="73830" y="79303"/>
                    <a:pt x="76476" y="85124"/>
                  </a:cubicBezTo>
                  <a:cubicBezTo>
                    <a:pt x="79122" y="90945"/>
                    <a:pt x="120397" y="56549"/>
                    <a:pt x="124101" y="56549"/>
                  </a:cubicBezTo>
                  <a:cubicBezTo>
                    <a:pt x="127805" y="56549"/>
                    <a:pt x="96055" y="87241"/>
                    <a:pt x="98701" y="85124"/>
                  </a:cubicBezTo>
                  <a:cubicBezTo>
                    <a:pt x="101347" y="83007"/>
                    <a:pt x="117222" y="60253"/>
                    <a:pt x="139976" y="43849"/>
                  </a:cubicBezTo>
                  <a:cubicBezTo>
                    <a:pt x="162730" y="27445"/>
                    <a:pt x="228347" y="-10126"/>
                    <a:pt x="216176" y="2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B2CB867B-5974-3A02-1C04-8ACCC5E877FE}"/>
                </a:ext>
              </a:extLst>
            </p:cNvPr>
            <p:cNvSpPr/>
            <p:nvPr/>
          </p:nvSpPr>
          <p:spPr>
            <a:xfrm>
              <a:off x="8522048" y="4582520"/>
              <a:ext cx="476025" cy="107156"/>
            </a:xfrm>
            <a:custGeom>
              <a:avLst/>
              <a:gdLst>
                <a:gd name="connsiteX0" fmla="*/ 2827 w 476025"/>
                <a:gd name="connsiteY0" fmla="*/ 94255 h 107156"/>
                <a:gd name="connsiteX1" fmla="*/ 228252 w 476025"/>
                <a:gd name="connsiteY1" fmla="*/ 24405 h 107156"/>
                <a:gd name="connsiteX2" fmla="*/ 294927 w 476025"/>
                <a:gd name="connsiteY2" fmla="*/ 56155 h 107156"/>
                <a:gd name="connsiteX3" fmla="*/ 333027 w 476025"/>
                <a:gd name="connsiteY3" fmla="*/ 65680 h 107156"/>
                <a:gd name="connsiteX4" fmla="*/ 380652 w 476025"/>
                <a:gd name="connsiteY4" fmla="*/ 37105 h 107156"/>
                <a:gd name="connsiteX5" fmla="*/ 348902 w 476025"/>
                <a:gd name="connsiteY5" fmla="*/ 68855 h 107156"/>
                <a:gd name="connsiteX6" fmla="*/ 377477 w 476025"/>
                <a:gd name="connsiteY6" fmla="*/ 106955 h 107156"/>
                <a:gd name="connsiteX7" fmla="*/ 475902 w 476025"/>
                <a:gd name="connsiteY7" fmla="*/ 84730 h 107156"/>
                <a:gd name="connsiteX8" fmla="*/ 355252 w 476025"/>
                <a:gd name="connsiteY8" fmla="*/ 103780 h 107156"/>
                <a:gd name="connsiteX9" fmla="*/ 310802 w 476025"/>
                <a:gd name="connsiteY9" fmla="*/ 68855 h 107156"/>
                <a:gd name="connsiteX10" fmla="*/ 152052 w 476025"/>
                <a:gd name="connsiteY10" fmla="*/ 2180 h 107156"/>
                <a:gd name="connsiteX11" fmla="*/ 218727 w 476025"/>
                <a:gd name="connsiteY11" fmla="*/ 18055 h 107156"/>
                <a:gd name="connsiteX12" fmla="*/ 72677 w 476025"/>
                <a:gd name="connsiteY12" fmla="*/ 37105 h 107156"/>
                <a:gd name="connsiteX13" fmla="*/ 98077 w 476025"/>
                <a:gd name="connsiteY13" fmla="*/ 27580 h 107156"/>
                <a:gd name="connsiteX14" fmla="*/ 2827 w 476025"/>
                <a:gd name="connsiteY14" fmla="*/ 94255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6025" h="107156">
                  <a:moveTo>
                    <a:pt x="2827" y="94255"/>
                  </a:moveTo>
                  <a:cubicBezTo>
                    <a:pt x="24523" y="93726"/>
                    <a:pt x="179569" y="30755"/>
                    <a:pt x="228252" y="24405"/>
                  </a:cubicBezTo>
                  <a:cubicBezTo>
                    <a:pt x="276935" y="18055"/>
                    <a:pt x="277465" y="49276"/>
                    <a:pt x="294927" y="56155"/>
                  </a:cubicBezTo>
                  <a:cubicBezTo>
                    <a:pt x="312389" y="63034"/>
                    <a:pt x="318740" y="68855"/>
                    <a:pt x="333027" y="65680"/>
                  </a:cubicBezTo>
                  <a:cubicBezTo>
                    <a:pt x="347314" y="62505"/>
                    <a:pt x="378006" y="36576"/>
                    <a:pt x="380652" y="37105"/>
                  </a:cubicBezTo>
                  <a:cubicBezTo>
                    <a:pt x="383298" y="37634"/>
                    <a:pt x="349431" y="57213"/>
                    <a:pt x="348902" y="68855"/>
                  </a:cubicBezTo>
                  <a:cubicBezTo>
                    <a:pt x="348373" y="80497"/>
                    <a:pt x="356310" y="104309"/>
                    <a:pt x="377477" y="106955"/>
                  </a:cubicBezTo>
                  <a:cubicBezTo>
                    <a:pt x="398644" y="109601"/>
                    <a:pt x="479606" y="85259"/>
                    <a:pt x="475902" y="84730"/>
                  </a:cubicBezTo>
                  <a:cubicBezTo>
                    <a:pt x="472198" y="84201"/>
                    <a:pt x="382769" y="106426"/>
                    <a:pt x="355252" y="103780"/>
                  </a:cubicBezTo>
                  <a:cubicBezTo>
                    <a:pt x="327735" y="101134"/>
                    <a:pt x="344669" y="85788"/>
                    <a:pt x="310802" y="68855"/>
                  </a:cubicBezTo>
                  <a:cubicBezTo>
                    <a:pt x="276935" y="51922"/>
                    <a:pt x="167398" y="10647"/>
                    <a:pt x="152052" y="2180"/>
                  </a:cubicBezTo>
                  <a:cubicBezTo>
                    <a:pt x="136706" y="-6287"/>
                    <a:pt x="231956" y="12234"/>
                    <a:pt x="218727" y="18055"/>
                  </a:cubicBezTo>
                  <a:cubicBezTo>
                    <a:pt x="205498" y="23876"/>
                    <a:pt x="92785" y="35517"/>
                    <a:pt x="72677" y="37105"/>
                  </a:cubicBezTo>
                  <a:cubicBezTo>
                    <a:pt x="52569" y="38692"/>
                    <a:pt x="104956" y="20172"/>
                    <a:pt x="98077" y="27580"/>
                  </a:cubicBezTo>
                  <a:cubicBezTo>
                    <a:pt x="91198" y="34988"/>
                    <a:pt x="-18869" y="94784"/>
                    <a:pt x="2827" y="94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42B7FC95-8DAA-6C66-2566-32A7E608D6D5}"/>
                </a:ext>
              </a:extLst>
            </p:cNvPr>
            <p:cNvSpPr/>
            <p:nvPr/>
          </p:nvSpPr>
          <p:spPr>
            <a:xfrm>
              <a:off x="8702516" y="4603539"/>
              <a:ext cx="321037" cy="153035"/>
            </a:xfrm>
            <a:custGeom>
              <a:avLst/>
              <a:gdLst>
                <a:gd name="connsiteX0" fmla="*/ 47784 w 321037"/>
                <a:gd name="connsiteY0" fmla="*/ 211 h 153035"/>
                <a:gd name="connsiteX1" fmla="*/ 92234 w 321037"/>
                <a:gd name="connsiteY1" fmla="*/ 79586 h 153035"/>
                <a:gd name="connsiteX2" fmla="*/ 57309 w 321037"/>
                <a:gd name="connsiteY2" fmla="*/ 101811 h 153035"/>
                <a:gd name="connsiteX3" fmla="*/ 159 w 321037"/>
                <a:gd name="connsiteY3" fmla="*/ 104986 h 153035"/>
                <a:gd name="connsiteX4" fmla="*/ 76359 w 321037"/>
                <a:gd name="connsiteY4" fmla="*/ 111336 h 153035"/>
                <a:gd name="connsiteX5" fmla="*/ 158909 w 321037"/>
                <a:gd name="connsiteY5" fmla="*/ 152611 h 153035"/>
                <a:gd name="connsiteX6" fmla="*/ 35084 w 321037"/>
                <a:gd name="connsiteY6" fmla="*/ 133561 h 153035"/>
                <a:gd name="connsiteX7" fmla="*/ 212884 w 321037"/>
                <a:gd name="connsiteY7" fmla="*/ 146261 h 153035"/>
                <a:gd name="connsiteX8" fmla="*/ 139859 w 321037"/>
                <a:gd name="connsiteY8" fmla="*/ 95461 h 153035"/>
                <a:gd name="connsiteX9" fmla="*/ 231934 w 321037"/>
                <a:gd name="connsiteY9" fmla="*/ 120861 h 153035"/>
                <a:gd name="connsiteX10" fmla="*/ 320834 w 321037"/>
                <a:gd name="connsiteY10" fmla="*/ 63711 h 153035"/>
                <a:gd name="connsiteX11" fmla="*/ 206534 w 321037"/>
                <a:gd name="connsiteY11" fmla="*/ 89111 h 153035"/>
                <a:gd name="connsiteX12" fmla="*/ 101759 w 321037"/>
                <a:gd name="connsiteY12" fmla="*/ 47836 h 153035"/>
                <a:gd name="connsiteX13" fmla="*/ 146209 w 321037"/>
                <a:gd name="connsiteY13" fmla="*/ 104986 h 153035"/>
                <a:gd name="connsiteX14" fmla="*/ 108109 w 321037"/>
                <a:gd name="connsiteY14" fmla="*/ 92286 h 153035"/>
                <a:gd name="connsiteX15" fmla="*/ 130334 w 321037"/>
                <a:gd name="connsiteY15" fmla="*/ 57361 h 153035"/>
                <a:gd name="connsiteX16" fmla="*/ 47784 w 321037"/>
                <a:gd name="connsiteY16" fmla="*/ 211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037" h="153035">
                  <a:moveTo>
                    <a:pt x="47784" y="211"/>
                  </a:moveTo>
                  <a:cubicBezTo>
                    <a:pt x="41434" y="3915"/>
                    <a:pt x="90647" y="62653"/>
                    <a:pt x="92234" y="79586"/>
                  </a:cubicBezTo>
                  <a:cubicBezTo>
                    <a:pt x="93822" y="96519"/>
                    <a:pt x="72655" y="97578"/>
                    <a:pt x="57309" y="101811"/>
                  </a:cubicBezTo>
                  <a:cubicBezTo>
                    <a:pt x="41963" y="106044"/>
                    <a:pt x="-3016" y="103399"/>
                    <a:pt x="159" y="104986"/>
                  </a:cubicBezTo>
                  <a:cubicBezTo>
                    <a:pt x="3334" y="106573"/>
                    <a:pt x="49901" y="103398"/>
                    <a:pt x="76359" y="111336"/>
                  </a:cubicBezTo>
                  <a:cubicBezTo>
                    <a:pt x="102817" y="119274"/>
                    <a:pt x="165788" y="148907"/>
                    <a:pt x="158909" y="152611"/>
                  </a:cubicBezTo>
                  <a:cubicBezTo>
                    <a:pt x="152030" y="156315"/>
                    <a:pt x="26088" y="134619"/>
                    <a:pt x="35084" y="133561"/>
                  </a:cubicBezTo>
                  <a:cubicBezTo>
                    <a:pt x="44080" y="132503"/>
                    <a:pt x="195422" y="152611"/>
                    <a:pt x="212884" y="146261"/>
                  </a:cubicBezTo>
                  <a:cubicBezTo>
                    <a:pt x="230346" y="139911"/>
                    <a:pt x="136684" y="99694"/>
                    <a:pt x="139859" y="95461"/>
                  </a:cubicBezTo>
                  <a:cubicBezTo>
                    <a:pt x="143034" y="91228"/>
                    <a:pt x="201772" y="126153"/>
                    <a:pt x="231934" y="120861"/>
                  </a:cubicBezTo>
                  <a:cubicBezTo>
                    <a:pt x="262096" y="115569"/>
                    <a:pt x="325067" y="69003"/>
                    <a:pt x="320834" y="63711"/>
                  </a:cubicBezTo>
                  <a:cubicBezTo>
                    <a:pt x="316601" y="58419"/>
                    <a:pt x="243046" y="91757"/>
                    <a:pt x="206534" y="89111"/>
                  </a:cubicBezTo>
                  <a:cubicBezTo>
                    <a:pt x="170022" y="86465"/>
                    <a:pt x="111813" y="45190"/>
                    <a:pt x="101759" y="47836"/>
                  </a:cubicBezTo>
                  <a:cubicBezTo>
                    <a:pt x="91705" y="50482"/>
                    <a:pt x="145151" y="97578"/>
                    <a:pt x="146209" y="104986"/>
                  </a:cubicBezTo>
                  <a:cubicBezTo>
                    <a:pt x="147267" y="112394"/>
                    <a:pt x="110755" y="100223"/>
                    <a:pt x="108109" y="92286"/>
                  </a:cubicBezTo>
                  <a:cubicBezTo>
                    <a:pt x="105463" y="84349"/>
                    <a:pt x="147267" y="72178"/>
                    <a:pt x="130334" y="57361"/>
                  </a:cubicBezTo>
                  <a:cubicBezTo>
                    <a:pt x="113401" y="42544"/>
                    <a:pt x="54134" y="-3493"/>
                    <a:pt x="47784" y="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D38CD73F-A9D0-6587-3617-7902A3F854B8}"/>
                </a:ext>
              </a:extLst>
            </p:cNvPr>
            <p:cNvSpPr/>
            <p:nvPr/>
          </p:nvSpPr>
          <p:spPr>
            <a:xfrm>
              <a:off x="8706430" y="4635338"/>
              <a:ext cx="83511" cy="258011"/>
            </a:xfrm>
            <a:custGeom>
              <a:avLst/>
              <a:gdLst>
                <a:gd name="connsiteX0" fmla="*/ 5770 w 83511"/>
                <a:gd name="connsiteY0" fmla="*/ 162 h 258011"/>
                <a:gd name="connsiteX1" fmla="*/ 69270 w 83511"/>
                <a:gd name="connsiteY1" fmla="*/ 89062 h 258011"/>
                <a:gd name="connsiteX2" fmla="*/ 56570 w 83511"/>
                <a:gd name="connsiteY2" fmla="*/ 82712 h 258011"/>
                <a:gd name="connsiteX3" fmla="*/ 21645 w 83511"/>
                <a:gd name="connsiteY3" fmla="*/ 165262 h 258011"/>
                <a:gd name="connsiteX4" fmla="*/ 69270 w 83511"/>
                <a:gd name="connsiteY4" fmla="*/ 130337 h 258011"/>
                <a:gd name="connsiteX5" fmla="*/ 21645 w 83511"/>
                <a:gd name="connsiteY5" fmla="*/ 187487 h 258011"/>
                <a:gd name="connsiteX6" fmla="*/ 2595 w 83511"/>
                <a:gd name="connsiteY6" fmla="*/ 257337 h 258011"/>
                <a:gd name="connsiteX7" fmla="*/ 8945 w 83511"/>
                <a:gd name="connsiteY7" fmla="*/ 216062 h 258011"/>
                <a:gd name="connsiteX8" fmla="*/ 81970 w 83511"/>
                <a:gd name="connsiteY8" fmla="*/ 108112 h 258011"/>
                <a:gd name="connsiteX9" fmla="*/ 59745 w 83511"/>
                <a:gd name="connsiteY9" fmla="*/ 101762 h 258011"/>
                <a:gd name="connsiteX10" fmla="*/ 72445 w 83511"/>
                <a:gd name="connsiteY10" fmla="*/ 60487 h 258011"/>
                <a:gd name="connsiteX11" fmla="*/ 5770 w 83511"/>
                <a:gd name="connsiteY11" fmla="*/ 79537 h 258011"/>
                <a:gd name="connsiteX12" fmla="*/ 34345 w 83511"/>
                <a:gd name="connsiteY12" fmla="*/ 66837 h 258011"/>
                <a:gd name="connsiteX13" fmla="*/ 5770 w 83511"/>
                <a:gd name="connsiteY13" fmla="*/ 162 h 25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511" h="258011">
                  <a:moveTo>
                    <a:pt x="5770" y="162"/>
                  </a:moveTo>
                  <a:cubicBezTo>
                    <a:pt x="11591" y="3866"/>
                    <a:pt x="69270" y="89062"/>
                    <a:pt x="69270" y="89062"/>
                  </a:cubicBezTo>
                  <a:cubicBezTo>
                    <a:pt x="77737" y="102820"/>
                    <a:pt x="64507" y="70012"/>
                    <a:pt x="56570" y="82712"/>
                  </a:cubicBezTo>
                  <a:cubicBezTo>
                    <a:pt x="48633" y="95412"/>
                    <a:pt x="19528" y="157325"/>
                    <a:pt x="21645" y="165262"/>
                  </a:cubicBezTo>
                  <a:cubicBezTo>
                    <a:pt x="23762" y="173199"/>
                    <a:pt x="69270" y="126633"/>
                    <a:pt x="69270" y="130337"/>
                  </a:cubicBezTo>
                  <a:cubicBezTo>
                    <a:pt x="69270" y="134041"/>
                    <a:pt x="32758" y="166320"/>
                    <a:pt x="21645" y="187487"/>
                  </a:cubicBezTo>
                  <a:cubicBezTo>
                    <a:pt x="10533" y="208654"/>
                    <a:pt x="4712" y="252575"/>
                    <a:pt x="2595" y="257337"/>
                  </a:cubicBezTo>
                  <a:cubicBezTo>
                    <a:pt x="478" y="262099"/>
                    <a:pt x="-4284" y="240933"/>
                    <a:pt x="8945" y="216062"/>
                  </a:cubicBezTo>
                  <a:cubicBezTo>
                    <a:pt x="22174" y="191191"/>
                    <a:pt x="73503" y="127162"/>
                    <a:pt x="81970" y="108112"/>
                  </a:cubicBezTo>
                  <a:cubicBezTo>
                    <a:pt x="90437" y="89062"/>
                    <a:pt x="61333" y="109700"/>
                    <a:pt x="59745" y="101762"/>
                  </a:cubicBezTo>
                  <a:cubicBezTo>
                    <a:pt x="58157" y="93824"/>
                    <a:pt x="81441" y="64191"/>
                    <a:pt x="72445" y="60487"/>
                  </a:cubicBezTo>
                  <a:cubicBezTo>
                    <a:pt x="63449" y="56783"/>
                    <a:pt x="12120" y="78479"/>
                    <a:pt x="5770" y="79537"/>
                  </a:cubicBezTo>
                  <a:cubicBezTo>
                    <a:pt x="-580" y="80595"/>
                    <a:pt x="34874" y="76362"/>
                    <a:pt x="34345" y="66837"/>
                  </a:cubicBezTo>
                  <a:cubicBezTo>
                    <a:pt x="33816" y="57312"/>
                    <a:pt x="-51" y="-3542"/>
                    <a:pt x="5770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541BF4ED-1DDE-07BC-4283-BC8B37C874AF}"/>
                </a:ext>
              </a:extLst>
            </p:cNvPr>
            <p:cNvSpPr/>
            <p:nvPr/>
          </p:nvSpPr>
          <p:spPr>
            <a:xfrm>
              <a:off x="8362901" y="4814825"/>
              <a:ext cx="324034" cy="93839"/>
            </a:xfrm>
            <a:custGeom>
              <a:avLst/>
              <a:gdLst>
                <a:gd name="connsiteX0" fmla="*/ 49 w 324034"/>
                <a:gd name="connsiteY0" fmla="*/ 1650 h 93839"/>
                <a:gd name="connsiteX1" fmla="*/ 98474 w 324034"/>
                <a:gd name="connsiteY1" fmla="*/ 11175 h 93839"/>
                <a:gd name="connsiteX2" fmla="*/ 203249 w 324034"/>
                <a:gd name="connsiteY2" fmla="*/ 74675 h 93839"/>
                <a:gd name="connsiteX3" fmla="*/ 142924 w 324034"/>
                <a:gd name="connsiteY3" fmla="*/ 61975 h 93839"/>
                <a:gd name="connsiteX4" fmla="*/ 234999 w 324034"/>
                <a:gd name="connsiteY4" fmla="*/ 74675 h 93839"/>
                <a:gd name="connsiteX5" fmla="*/ 323899 w 324034"/>
                <a:gd name="connsiteY5" fmla="*/ 93725 h 93839"/>
                <a:gd name="connsiteX6" fmla="*/ 250874 w 324034"/>
                <a:gd name="connsiteY6" fmla="*/ 65150 h 93839"/>
                <a:gd name="connsiteX7" fmla="*/ 88949 w 324034"/>
                <a:gd name="connsiteY7" fmla="*/ 55625 h 93839"/>
                <a:gd name="connsiteX8" fmla="*/ 120699 w 324034"/>
                <a:gd name="connsiteY8" fmla="*/ 42925 h 93839"/>
                <a:gd name="connsiteX9" fmla="*/ 38149 w 324034"/>
                <a:gd name="connsiteY9" fmla="*/ 49275 h 93839"/>
                <a:gd name="connsiteX10" fmla="*/ 111174 w 324034"/>
                <a:gd name="connsiteY10" fmla="*/ 30225 h 93839"/>
                <a:gd name="connsiteX11" fmla="*/ 49 w 324034"/>
                <a:gd name="connsiteY11" fmla="*/ 1650 h 9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034" h="93839">
                  <a:moveTo>
                    <a:pt x="49" y="1650"/>
                  </a:moveTo>
                  <a:cubicBezTo>
                    <a:pt x="-2068" y="-1525"/>
                    <a:pt x="64607" y="-996"/>
                    <a:pt x="98474" y="11175"/>
                  </a:cubicBezTo>
                  <a:cubicBezTo>
                    <a:pt x="132341" y="23346"/>
                    <a:pt x="195841" y="66208"/>
                    <a:pt x="203249" y="74675"/>
                  </a:cubicBezTo>
                  <a:cubicBezTo>
                    <a:pt x="210657" y="83142"/>
                    <a:pt x="137632" y="61975"/>
                    <a:pt x="142924" y="61975"/>
                  </a:cubicBezTo>
                  <a:cubicBezTo>
                    <a:pt x="148216" y="61975"/>
                    <a:pt x="204837" y="69383"/>
                    <a:pt x="234999" y="74675"/>
                  </a:cubicBezTo>
                  <a:cubicBezTo>
                    <a:pt x="265161" y="79967"/>
                    <a:pt x="321253" y="95313"/>
                    <a:pt x="323899" y="93725"/>
                  </a:cubicBezTo>
                  <a:cubicBezTo>
                    <a:pt x="326545" y="92138"/>
                    <a:pt x="290032" y="71500"/>
                    <a:pt x="250874" y="65150"/>
                  </a:cubicBezTo>
                  <a:cubicBezTo>
                    <a:pt x="211716" y="58800"/>
                    <a:pt x="110645" y="59329"/>
                    <a:pt x="88949" y="55625"/>
                  </a:cubicBezTo>
                  <a:cubicBezTo>
                    <a:pt x="67253" y="51921"/>
                    <a:pt x="129166" y="43983"/>
                    <a:pt x="120699" y="42925"/>
                  </a:cubicBezTo>
                  <a:cubicBezTo>
                    <a:pt x="112232" y="41867"/>
                    <a:pt x="39737" y="51392"/>
                    <a:pt x="38149" y="49275"/>
                  </a:cubicBezTo>
                  <a:cubicBezTo>
                    <a:pt x="36561" y="47158"/>
                    <a:pt x="112761" y="37633"/>
                    <a:pt x="111174" y="30225"/>
                  </a:cubicBezTo>
                  <a:cubicBezTo>
                    <a:pt x="109587" y="22817"/>
                    <a:pt x="2166" y="4825"/>
                    <a:pt x="49" y="16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62351B1A-EE37-17A9-2ADE-C803FCD5D459}"/>
                </a:ext>
              </a:extLst>
            </p:cNvPr>
            <p:cNvSpPr/>
            <p:nvPr/>
          </p:nvSpPr>
          <p:spPr>
            <a:xfrm>
              <a:off x="8456696" y="4619622"/>
              <a:ext cx="262250" cy="246685"/>
            </a:xfrm>
            <a:custGeom>
              <a:avLst/>
              <a:gdLst>
                <a:gd name="connsiteX0" fmla="*/ 233279 w 262250"/>
                <a:gd name="connsiteY0" fmla="*/ 6353 h 246685"/>
                <a:gd name="connsiteX1" fmla="*/ 258679 w 262250"/>
                <a:gd name="connsiteY1" fmla="*/ 79378 h 246685"/>
                <a:gd name="connsiteX2" fmla="*/ 255504 w 262250"/>
                <a:gd name="connsiteY2" fmla="*/ 111128 h 246685"/>
                <a:gd name="connsiteX3" fmla="*/ 198354 w 262250"/>
                <a:gd name="connsiteY3" fmla="*/ 231778 h 246685"/>
                <a:gd name="connsiteX4" fmla="*/ 112629 w 262250"/>
                <a:gd name="connsiteY4" fmla="*/ 241303 h 246685"/>
                <a:gd name="connsiteX5" fmla="*/ 45954 w 262250"/>
                <a:gd name="connsiteY5" fmla="*/ 200028 h 246685"/>
                <a:gd name="connsiteX6" fmla="*/ 20554 w 262250"/>
                <a:gd name="connsiteY6" fmla="*/ 123828 h 246685"/>
                <a:gd name="connsiteX7" fmla="*/ 1504 w 262250"/>
                <a:gd name="connsiteY7" fmla="*/ 92078 h 246685"/>
                <a:gd name="connsiteX8" fmla="*/ 61829 w 262250"/>
                <a:gd name="connsiteY8" fmla="*/ 41278 h 246685"/>
                <a:gd name="connsiteX9" fmla="*/ 134854 w 262250"/>
                <a:gd name="connsiteY9" fmla="*/ 9528 h 246685"/>
                <a:gd name="connsiteX10" fmla="*/ 233279 w 262250"/>
                <a:gd name="connsiteY10" fmla="*/ 6353 h 2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250" h="246685">
                  <a:moveTo>
                    <a:pt x="233279" y="6353"/>
                  </a:moveTo>
                  <a:cubicBezTo>
                    <a:pt x="253916" y="17995"/>
                    <a:pt x="254975" y="61916"/>
                    <a:pt x="258679" y="79378"/>
                  </a:cubicBezTo>
                  <a:cubicBezTo>
                    <a:pt x="262383" y="96840"/>
                    <a:pt x="265558" y="85728"/>
                    <a:pt x="255504" y="111128"/>
                  </a:cubicBezTo>
                  <a:cubicBezTo>
                    <a:pt x="245450" y="136528"/>
                    <a:pt x="222167" y="210082"/>
                    <a:pt x="198354" y="231778"/>
                  </a:cubicBezTo>
                  <a:cubicBezTo>
                    <a:pt x="174541" y="253474"/>
                    <a:pt x="138029" y="246595"/>
                    <a:pt x="112629" y="241303"/>
                  </a:cubicBezTo>
                  <a:cubicBezTo>
                    <a:pt x="87229" y="236011"/>
                    <a:pt x="61300" y="219607"/>
                    <a:pt x="45954" y="200028"/>
                  </a:cubicBezTo>
                  <a:cubicBezTo>
                    <a:pt x="30608" y="180449"/>
                    <a:pt x="27962" y="141820"/>
                    <a:pt x="20554" y="123828"/>
                  </a:cubicBezTo>
                  <a:cubicBezTo>
                    <a:pt x="13146" y="105836"/>
                    <a:pt x="-5375" y="105836"/>
                    <a:pt x="1504" y="92078"/>
                  </a:cubicBezTo>
                  <a:cubicBezTo>
                    <a:pt x="8383" y="78320"/>
                    <a:pt x="39604" y="55036"/>
                    <a:pt x="61829" y="41278"/>
                  </a:cubicBezTo>
                  <a:cubicBezTo>
                    <a:pt x="84054" y="27520"/>
                    <a:pt x="109454" y="17995"/>
                    <a:pt x="134854" y="9528"/>
                  </a:cubicBezTo>
                  <a:cubicBezTo>
                    <a:pt x="160254" y="1061"/>
                    <a:pt x="212642" y="-5289"/>
                    <a:pt x="233279" y="6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>
              <a:extLst>
                <a:ext uri="{FF2B5EF4-FFF2-40B4-BE49-F238E27FC236}">
                  <a16:creationId xmlns:a16="http://schemas.microsoft.com/office/drawing/2014/main" id="{F6132D7F-DAFE-34E4-161C-94401CA68B2B}"/>
                </a:ext>
              </a:extLst>
            </p:cNvPr>
            <p:cNvSpPr/>
            <p:nvPr/>
          </p:nvSpPr>
          <p:spPr>
            <a:xfrm rot="20250950">
              <a:off x="8631364" y="4649474"/>
              <a:ext cx="61639" cy="88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2002DE7F-806D-BDDF-5385-359B5F56565B}"/>
                </a:ext>
              </a:extLst>
            </p:cNvPr>
            <p:cNvSpPr/>
            <p:nvPr/>
          </p:nvSpPr>
          <p:spPr>
            <a:xfrm>
              <a:off x="8473777" y="4526959"/>
              <a:ext cx="292997" cy="153389"/>
            </a:xfrm>
            <a:custGeom>
              <a:avLst/>
              <a:gdLst>
                <a:gd name="connsiteX0" fmla="*/ 292398 w 292997"/>
                <a:gd name="connsiteY0" fmla="*/ 591 h 153389"/>
                <a:gd name="connsiteX1" fmla="*/ 98723 w 292997"/>
                <a:gd name="connsiteY1" fmla="*/ 105366 h 153389"/>
                <a:gd name="connsiteX2" fmla="*/ 124123 w 292997"/>
                <a:gd name="connsiteY2" fmla="*/ 79966 h 153389"/>
                <a:gd name="connsiteX3" fmla="*/ 298 w 292997"/>
                <a:gd name="connsiteY3" fmla="*/ 152991 h 153389"/>
                <a:gd name="connsiteX4" fmla="*/ 165398 w 292997"/>
                <a:gd name="connsiteY4" fmla="*/ 41866 h 153389"/>
                <a:gd name="connsiteX5" fmla="*/ 159048 w 292997"/>
                <a:gd name="connsiteY5" fmla="*/ 57741 h 153389"/>
                <a:gd name="connsiteX6" fmla="*/ 219373 w 292997"/>
                <a:gd name="connsiteY6" fmla="*/ 16466 h 153389"/>
                <a:gd name="connsiteX7" fmla="*/ 162223 w 292997"/>
                <a:gd name="connsiteY7" fmla="*/ 60916 h 153389"/>
                <a:gd name="connsiteX8" fmla="*/ 292398 w 292997"/>
                <a:gd name="connsiteY8" fmla="*/ 591 h 15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997" h="153389">
                  <a:moveTo>
                    <a:pt x="292398" y="591"/>
                  </a:moveTo>
                  <a:cubicBezTo>
                    <a:pt x="281815" y="7999"/>
                    <a:pt x="126769" y="92137"/>
                    <a:pt x="98723" y="105366"/>
                  </a:cubicBezTo>
                  <a:cubicBezTo>
                    <a:pt x="70677" y="118595"/>
                    <a:pt x="140527" y="72029"/>
                    <a:pt x="124123" y="79966"/>
                  </a:cubicBezTo>
                  <a:cubicBezTo>
                    <a:pt x="107719" y="87904"/>
                    <a:pt x="-6581" y="159341"/>
                    <a:pt x="298" y="152991"/>
                  </a:cubicBezTo>
                  <a:cubicBezTo>
                    <a:pt x="7177" y="146641"/>
                    <a:pt x="138940" y="57741"/>
                    <a:pt x="165398" y="41866"/>
                  </a:cubicBezTo>
                  <a:cubicBezTo>
                    <a:pt x="191856" y="25991"/>
                    <a:pt x="150052" y="61974"/>
                    <a:pt x="159048" y="57741"/>
                  </a:cubicBezTo>
                  <a:cubicBezTo>
                    <a:pt x="168044" y="53508"/>
                    <a:pt x="218844" y="15937"/>
                    <a:pt x="219373" y="16466"/>
                  </a:cubicBezTo>
                  <a:cubicBezTo>
                    <a:pt x="219902" y="16995"/>
                    <a:pt x="154285" y="64091"/>
                    <a:pt x="162223" y="60916"/>
                  </a:cubicBezTo>
                  <a:cubicBezTo>
                    <a:pt x="170161" y="57741"/>
                    <a:pt x="302981" y="-6817"/>
                    <a:pt x="292398" y="5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AF8A5E73-0F68-D16E-69E6-4DE256A63ABD}"/>
                </a:ext>
              </a:extLst>
            </p:cNvPr>
            <p:cNvSpPr/>
            <p:nvPr/>
          </p:nvSpPr>
          <p:spPr>
            <a:xfrm>
              <a:off x="8415785" y="4492102"/>
              <a:ext cx="379491" cy="187112"/>
            </a:xfrm>
            <a:custGeom>
              <a:avLst/>
              <a:gdLst>
                <a:gd name="connsiteX0" fmla="*/ 4315 w 379491"/>
                <a:gd name="connsiteY0" fmla="*/ 184673 h 187112"/>
                <a:gd name="connsiteX1" fmla="*/ 277365 w 379491"/>
                <a:gd name="connsiteY1" fmla="*/ 10048 h 187112"/>
                <a:gd name="connsiteX2" fmla="*/ 172590 w 379491"/>
                <a:gd name="connsiteY2" fmla="*/ 67198 h 187112"/>
                <a:gd name="connsiteX3" fmla="*/ 286890 w 379491"/>
                <a:gd name="connsiteY3" fmla="*/ 16398 h 187112"/>
                <a:gd name="connsiteX4" fmla="*/ 378965 w 379491"/>
                <a:gd name="connsiteY4" fmla="*/ 523 h 187112"/>
                <a:gd name="connsiteX5" fmla="*/ 315465 w 379491"/>
                <a:gd name="connsiteY5" fmla="*/ 10048 h 187112"/>
                <a:gd name="connsiteX6" fmla="*/ 137665 w 379491"/>
                <a:gd name="connsiteY6" fmla="*/ 67198 h 187112"/>
                <a:gd name="connsiteX7" fmla="*/ 182115 w 379491"/>
                <a:gd name="connsiteY7" fmla="*/ 44973 h 187112"/>
                <a:gd name="connsiteX8" fmla="*/ 112265 w 379491"/>
                <a:gd name="connsiteY8" fmla="*/ 108473 h 187112"/>
                <a:gd name="connsiteX9" fmla="*/ 4315 w 379491"/>
                <a:gd name="connsiteY9" fmla="*/ 184673 h 18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9491" h="187112">
                  <a:moveTo>
                    <a:pt x="4315" y="184673"/>
                  </a:moveTo>
                  <a:cubicBezTo>
                    <a:pt x="31832" y="168269"/>
                    <a:pt x="249319" y="29627"/>
                    <a:pt x="277365" y="10048"/>
                  </a:cubicBezTo>
                  <a:cubicBezTo>
                    <a:pt x="305411" y="-9531"/>
                    <a:pt x="171002" y="66140"/>
                    <a:pt x="172590" y="67198"/>
                  </a:cubicBezTo>
                  <a:cubicBezTo>
                    <a:pt x="174178" y="68256"/>
                    <a:pt x="252494" y="27511"/>
                    <a:pt x="286890" y="16398"/>
                  </a:cubicBezTo>
                  <a:cubicBezTo>
                    <a:pt x="321286" y="5285"/>
                    <a:pt x="374203" y="1581"/>
                    <a:pt x="378965" y="523"/>
                  </a:cubicBezTo>
                  <a:cubicBezTo>
                    <a:pt x="383727" y="-535"/>
                    <a:pt x="355682" y="-1065"/>
                    <a:pt x="315465" y="10048"/>
                  </a:cubicBezTo>
                  <a:cubicBezTo>
                    <a:pt x="275248" y="21160"/>
                    <a:pt x="159890" y="61377"/>
                    <a:pt x="137665" y="67198"/>
                  </a:cubicBezTo>
                  <a:cubicBezTo>
                    <a:pt x="115440" y="73019"/>
                    <a:pt x="186348" y="38094"/>
                    <a:pt x="182115" y="44973"/>
                  </a:cubicBezTo>
                  <a:cubicBezTo>
                    <a:pt x="177882" y="51852"/>
                    <a:pt x="135548" y="86777"/>
                    <a:pt x="112265" y="108473"/>
                  </a:cubicBezTo>
                  <a:cubicBezTo>
                    <a:pt x="88982" y="130169"/>
                    <a:pt x="-23202" y="201077"/>
                    <a:pt x="4315" y="184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3635D2DD-71F5-23DE-1867-145D9A6BBEFF}"/>
                </a:ext>
              </a:extLst>
            </p:cNvPr>
            <p:cNvSpPr/>
            <p:nvPr/>
          </p:nvSpPr>
          <p:spPr>
            <a:xfrm>
              <a:off x="8384759" y="4082945"/>
              <a:ext cx="317918" cy="190693"/>
            </a:xfrm>
            <a:custGeom>
              <a:avLst/>
              <a:gdLst>
                <a:gd name="connsiteX0" fmla="*/ 194091 w 317918"/>
                <a:gd name="connsiteY0" fmla="*/ 105 h 190693"/>
                <a:gd name="connsiteX1" fmla="*/ 219491 w 317918"/>
                <a:gd name="connsiteY1" fmla="*/ 66780 h 190693"/>
                <a:gd name="connsiteX2" fmla="*/ 124241 w 317918"/>
                <a:gd name="connsiteY2" fmla="*/ 130280 h 190693"/>
                <a:gd name="connsiteX3" fmla="*/ 232191 w 317918"/>
                <a:gd name="connsiteY3" fmla="*/ 73130 h 190693"/>
                <a:gd name="connsiteX4" fmla="*/ 149641 w 317918"/>
                <a:gd name="connsiteY4" fmla="*/ 149330 h 190693"/>
                <a:gd name="connsiteX5" fmla="*/ 257591 w 317918"/>
                <a:gd name="connsiteY5" fmla="*/ 149330 h 190693"/>
                <a:gd name="connsiteX6" fmla="*/ 416 w 317918"/>
                <a:gd name="connsiteY6" fmla="*/ 190605 h 190693"/>
                <a:gd name="connsiteX7" fmla="*/ 200441 w 317918"/>
                <a:gd name="connsiteY7" fmla="*/ 136630 h 190693"/>
                <a:gd name="connsiteX8" fmla="*/ 317916 w 317918"/>
                <a:gd name="connsiteY8" fmla="*/ 44555 h 190693"/>
                <a:gd name="connsiteX9" fmla="*/ 203616 w 317918"/>
                <a:gd name="connsiteY9" fmla="*/ 130280 h 190693"/>
                <a:gd name="connsiteX10" fmla="*/ 229016 w 317918"/>
                <a:gd name="connsiteY10" fmla="*/ 82655 h 190693"/>
                <a:gd name="connsiteX11" fmla="*/ 194091 w 317918"/>
                <a:gd name="connsiteY11" fmla="*/ 105 h 1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918" h="190693">
                  <a:moveTo>
                    <a:pt x="194091" y="105"/>
                  </a:moveTo>
                  <a:cubicBezTo>
                    <a:pt x="192503" y="-2541"/>
                    <a:pt x="231133" y="45084"/>
                    <a:pt x="219491" y="66780"/>
                  </a:cubicBezTo>
                  <a:cubicBezTo>
                    <a:pt x="207849" y="88476"/>
                    <a:pt x="122124" y="129222"/>
                    <a:pt x="124241" y="130280"/>
                  </a:cubicBezTo>
                  <a:cubicBezTo>
                    <a:pt x="126358" y="131338"/>
                    <a:pt x="227958" y="69955"/>
                    <a:pt x="232191" y="73130"/>
                  </a:cubicBezTo>
                  <a:cubicBezTo>
                    <a:pt x="236424" y="76305"/>
                    <a:pt x="145408" y="136630"/>
                    <a:pt x="149641" y="149330"/>
                  </a:cubicBezTo>
                  <a:cubicBezTo>
                    <a:pt x="153874" y="162030"/>
                    <a:pt x="282462" y="142451"/>
                    <a:pt x="257591" y="149330"/>
                  </a:cubicBezTo>
                  <a:cubicBezTo>
                    <a:pt x="232720" y="156209"/>
                    <a:pt x="9941" y="192722"/>
                    <a:pt x="416" y="190605"/>
                  </a:cubicBezTo>
                  <a:cubicBezTo>
                    <a:pt x="-9109" y="188488"/>
                    <a:pt x="147524" y="160972"/>
                    <a:pt x="200441" y="136630"/>
                  </a:cubicBezTo>
                  <a:cubicBezTo>
                    <a:pt x="253358" y="112288"/>
                    <a:pt x="317387" y="45613"/>
                    <a:pt x="317916" y="44555"/>
                  </a:cubicBezTo>
                  <a:cubicBezTo>
                    <a:pt x="318445" y="43497"/>
                    <a:pt x="218433" y="123930"/>
                    <a:pt x="203616" y="130280"/>
                  </a:cubicBezTo>
                  <a:cubicBezTo>
                    <a:pt x="188799" y="136630"/>
                    <a:pt x="228487" y="101705"/>
                    <a:pt x="229016" y="82655"/>
                  </a:cubicBezTo>
                  <a:cubicBezTo>
                    <a:pt x="229545" y="63605"/>
                    <a:pt x="195679" y="2751"/>
                    <a:pt x="194091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F4206FAD-8870-180E-92B2-85ECDB234313}"/>
                </a:ext>
              </a:extLst>
            </p:cNvPr>
            <p:cNvSpPr/>
            <p:nvPr/>
          </p:nvSpPr>
          <p:spPr>
            <a:xfrm>
              <a:off x="8594725" y="4081698"/>
              <a:ext cx="178152" cy="67779"/>
            </a:xfrm>
            <a:custGeom>
              <a:avLst/>
              <a:gdLst>
                <a:gd name="connsiteX0" fmla="*/ 0 w 178152"/>
                <a:gd name="connsiteY0" fmla="*/ 10877 h 67779"/>
                <a:gd name="connsiteX1" fmla="*/ 123825 w 178152"/>
                <a:gd name="connsiteY1" fmla="*/ 55327 h 67779"/>
                <a:gd name="connsiteX2" fmla="*/ 73025 w 178152"/>
                <a:gd name="connsiteY2" fmla="*/ 64852 h 67779"/>
                <a:gd name="connsiteX3" fmla="*/ 161925 w 178152"/>
                <a:gd name="connsiteY3" fmla="*/ 10877 h 67779"/>
                <a:gd name="connsiteX4" fmla="*/ 174625 w 178152"/>
                <a:gd name="connsiteY4" fmla="*/ 1352 h 67779"/>
                <a:gd name="connsiteX5" fmla="*/ 120650 w 178152"/>
                <a:gd name="connsiteY5" fmla="*/ 29927 h 67779"/>
                <a:gd name="connsiteX6" fmla="*/ 88900 w 178152"/>
                <a:gd name="connsiteY6" fmla="*/ 23577 h 67779"/>
                <a:gd name="connsiteX7" fmla="*/ 123825 w 178152"/>
                <a:gd name="connsiteY7" fmla="*/ 42627 h 67779"/>
                <a:gd name="connsiteX8" fmla="*/ 0 w 178152"/>
                <a:gd name="connsiteY8" fmla="*/ 10877 h 6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152" h="67779">
                  <a:moveTo>
                    <a:pt x="0" y="10877"/>
                  </a:moveTo>
                  <a:cubicBezTo>
                    <a:pt x="0" y="12994"/>
                    <a:pt x="111654" y="46331"/>
                    <a:pt x="123825" y="55327"/>
                  </a:cubicBezTo>
                  <a:cubicBezTo>
                    <a:pt x="135996" y="64323"/>
                    <a:pt x="66675" y="72260"/>
                    <a:pt x="73025" y="64852"/>
                  </a:cubicBezTo>
                  <a:cubicBezTo>
                    <a:pt x="79375" y="57444"/>
                    <a:pt x="144992" y="21460"/>
                    <a:pt x="161925" y="10877"/>
                  </a:cubicBezTo>
                  <a:cubicBezTo>
                    <a:pt x="178858" y="294"/>
                    <a:pt x="181504" y="-1823"/>
                    <a:pt x="174625" y="1352"/>
                  </a:cubicBezTo>
                  <a:cubicBezTo>
                    <a:pt x="167746" y="4527"/>
                    <a:pt x="134937" y="26223"/>
                    <a:pt x="120650" y="29927"/>
                  </a:cubicBezTo>
                  <a:cubicBezTo>
                    <a:pt x="106363" y="33631"/>
                    <a:pt x="88371" y="21460"/>
                    <a:pt x="88900" y="23577"/>
                  </a:cubicBezTo>
                  <a:cubicBezTo>
                    <a:pt x="89429" y="25694"/>
                    <a:pt x="133350" y="45273"/>
                    <a:pt x="123825" y="42627"/>
                  </a:cubicBezTo>
                  <a:cubicBezTo>
                    <a:pt x="114300" y="39981"/>
                    <a:pt x="0" y="8760"/>
                    <a:pt x="0" y="10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6773DA96-2E87-C666-4481-F443844BC068}"/>
                </a:ext>
              </a:extLst>
            </p:cNvPr>
            <p:cNvSpPr/>
            <p:nvPr/>
          </p:nvSpPr>
          <p:spPr>
            <a:xfrm>
              <a:off x="8606734" y="4063980"/>
              <a:ext cx="245939" cy="171854"/>
            </a:xfrm>
            <a:custGeom>
              <a:avLst/>
              <a:gdLst>
                <a:gd name="connsiteX0" fmla="*/ 691 w 245939"/>
                <a:gd name="connsiteY0" fmla="*/ 171470 h 171854"/>
                <a:gd name="connsiteX1" fmla="*/ 172141 w 245939"/>
                <a:gd name="connsiteY1" fmla="*/ 57170 h 171854"/>
                <a:gd name="connsiteX2" fmla="*/ 245166 w 245939"/>
                <a:gd name="connsiteY2" fmla="*/ 73045 h 171854"/>
                <a:gd name="connsiteX3" fmla="*/ 203891 w 245939"/>
                <a:gd name="connsiteY3" fmla="*/ 63520 h 171854"/>
                <a:gd name="connsiteX4" fmla="*/ 102291 w 245939"/>
                <a:gd name="connsiteY4" fmla="*/ 20 h 171854"/>
                <a:gd name="connsiteX5" fmla="*/ 159441 w 245939"/>
                <a:gd name="connsiteY5" fmla="*/ 57170 h 171854"/>
                <a:gd name="connsiteX6" fmla="*/ 191191 w 245939"/>
                <a:gd name="connsiteY6" fmla="*/ 107970 h 171854"/>
                <a:gd name="connsiteX7" fmla="*/ 159441 w 245939"/>
                <a:gd name="connsiteY7" fmla="*/ 117495 h 171854"/>
                <a:gd name="connsiteX8" fmla="*/ 210241 w 245939"/>
                <a:gd name="connsiteY8" fmla="*/ 25420 h 171854"/>
                <a:gd name="connsiteX9" fmla="*/ 114991 w 245939"/>
                <a:gd name="connsiteY9" fmla="*/ 92095 h 171854"/>
                <a:gd name="connsiteX10" fmla="*/ 691 w 245939"/>
                <a:gd name="connsiteY10" fmla="*/ 171470 h 17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939" h="171854">
                  <a:moveTo>
                    <a:pt x="691" y="171470"/>
                  </a:moveTo>
                  <a:cubicBezTo>
                    <a:pt x="10216" y="165649"/>
                    <a:pt x="131395" y="73574"/>
                    <a:pt x="172141" y="57170"/>
                  </a:cubicBezTo>
                  <a:cubicBezTo>
                    <a:pt x="212887" y="40766"/>
                    <a:pt x="239875" y="71987"/>
                    <a:pt x="245166" y="73045"/>
                  </a:cubicBezTo>
                  <a:cubicBezTo>
                    <a:pt x="250457" y="74103"/>
                    <a:pt x="227704" y="75691"/>
                    <a:pt x="203891" y="63520"/>
                  </a:cubicBezTo>
                  <a:cubicBezTo>
                    <a:pt x="180079" y="51349"/>
                    <a:pt x="109699" y="1078"/>
                    <a:pt x="102291" y="20"/>
                  </a:cubicBezTo>
                  <a:cubicBezTo>
                    <a:pt x="94883" y="-1038"/>
                    <a:pt x="144624" y="39178"/>
                    <a:pt x="159441" y="57170"/>
                  </a:cubicBezTo>
                  <a:cubicBezTo>
                    <a:pt x="174258" y="75162"/>
                    <a:pt x="191191" y="97916"/>
                    <a:pt x="191191" y="107970"/>
                  </a:cubicBezTo>
                  <a:cubicBezTo>
                    <a:pt x="191191" y="118024"/>
                    <a:pt x="156266" y="131253"/>
                    <a:pt x="159441" y="117495"/>
                  </a:cubicBezTo>
                  <a:cubicBezTo>
                    <a:pt x="162616" y="103737"/>
                    <a:pt x="217649" y="29653"/>
                    <a:pt x="210241" y="25420"/>
                  </a:cubicBezTo>
                  <a:cubicBezTo>
                    <a:pt x="202833" y="21187"/>
                    <a:pt x="147270" y="68812"/>
                    <a:pt x="114991" y="92095"/>
                  </a:cubicBezTo>
                  <a:cubicBezTo>
                    <a:pt x="82712" y="115378"/>
                    <a:pt x="-8834" y="177291"/>
                    <a:pt x="691" y="171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415712C3-3318-798F-081E-14E2C09589A8}"/>
                </a:ext>
              </a:extLst>
            </p:cNvPr>
            <p:cNvSpPr/>
            <p:nvPr/>
          </p:nvSpPr>
          <p:spPr>
            <a:xfrm>
              <a:off x="8618358" y="4101234"/>
              <a:ext cx="176533" cy="130256"/>
            </a:xfrm>
            <a:custGeom>
              <a:avLst/>
              <a:gdLst>
                <a:gd name="connsiteX0" fmla="*/ 157342 w 176533"/>
                <a:gd name="connsiteY0" fmla="*/ 866 h 130256"/>
                <a:gd name="connsiteX1" fmla="*/ 1767 w 176533"/>
                <a:gd name="connsiteY1" fmla="*/ 127866 h 130256"/>
                <a:gd name="connsiteX2" fmla="*/ 77967 w 176533"/>
                <a:gd name="connsiteY2" fmla="*/ 83416 h 130256"/>
                <a:gd name="connsiteX3" fmla="*/ 150992 w 176533"/>
                <a:gd name="connsiteY3" fmla="*/ 77066 h 130256"/>
                <a:gd name="connsiteX4" fmla="*/ 97017 w 176533"/>
                <a:gd name="connsiteY4" fmla="*/ 127866 h 130256"/>
                <a:gd name="connsiteX5" fmla="*/ 176392 w 176533"/>
                <a:gd name="connsiteY5" fmla="*/ 111991 h 130256"/>
                <a:gd name="connsiteX6" fmla="*/ 116067 w 176533"/>
                <a:gd name="connsiteY6" fmla="*/ 105641 h 130256"/>
                <a:gd name="connsiteX7" fmla="*/ 103367 w 176533"/>
                <a:gd name="connsiteY7" fmla="*/ 70716 h 130256"/>
                <a:gd name="connsiteX8" fmla="*/ 27167 w 176533"/>
                <a:gd name="connsiteY8" fmla="*/ 70716 h 130256"/>
                <a:gd name="connsiteX9" fmla="*/ 157342 w 176533"/>
                <a:gd name="connsiteY9" fmla="*/ 866 h 13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533" h="130256">
                  <a:moveTo>
                    <a:pt x="157342" y="866"/>
                  </a:moveTo>
                  <a:cubicBezTo>
                    <a:pt x="153109" y="10391"/>
                    <a:pt x="14996" y="114108"/>
                    <a:pt x="1767" y="127866"/>
                  </a:cubicBezTo>
                  <a:cubicBezTo>
                    <a:pt x="-11462" y="141624"/>
                    <a:pt x="53096" y="91883"/>
                    <a:pt x="77967" y="83416"/>
                  </a:cubicBezTo>
                  <a:cubicBezTo>
                    <a:pt x="102838" y="74949"/>
                    <a:pt x="147817" y="69658"/>
                    <a:pt x="150992" y="77066"/>
                  </a:cubicBezTo>
                  <a:cubicBezTo>
                    <a:pt x="154167" y="84474"/>
                    <a:pt x="92784" y="122045"/>
                    <a:pt x="97017" y="127866"/>
                  </a:cubicBezTo>
                  <a:cubicBezTo>
                    <a:pt x="101250" y="133687"/>
                    <a:pt x="173217" y="115695"/>
                    <a:pt x="176392" y="111991"/>
                  </a:cubicBezTo>
                  <a:cubicBezTo>
                    <a:pt x="179567" y="108287"/>
                    <a:pt x="128238" y="112520"/>
                    <a:pt x="116067" y="105641"/>
                  </a:cubicBezTo>
                  <a:cubicBezTo>
                    <a:pt x="103896" y="98762"/>
                    <a:pt x="118184" y="76537"/>
                    <a:pt x="103367" y="70716"/>
                  </a:cubicBezTo>
                  <a:cubicBezTo>
                    <a:pt x="88550" y="64895"/>
                    <a:pt x="15525" y="78124"/>
                    <a:pt x="27167" y="70716"/>
                  </a:cubicBezTo>
                  <a:cubicBezTo>
                    <a:pt x="38809" y="63308"/>
                    <a:pt x="161575" y="-8659"/>
                    <a:pt x="157342" y="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BC1C2777-20AF-F06E-3B40-405ACF3AC700}"/>
                </a:ext>
              </a:extLst>
            </p:cNvPr>
            <p:cNvSpPr/>
            <p:nvPr/>
          </p:nvSpPr>
          <p:spPr>
            <a:xfrm>
              <a:off x="8670827" y="4062903"/>
              <a:ext cx="245537" cy="156940"/>
            </a:xfrm>
            <a:custGeom>
              <a:avLst/>
              <a:gdLst>
                <a:gd name="connsiteX0" fmla="*/ 3273 w 245537"/>
                <a:gd name="connsiteY0" fmla="*/ 4272 h 156940"/>
                <a:gd name="connsiteX1" fmla="*/ 238223 w 245537"/>
                <a:gd name="connsiteY1" fmla="*/ 131272 h 156940"/>
                <a:gd name="connsiteX2" fmla="*/ 181073 w 245537"/>
                <a:gd name="connsiteY2" fmla="*/ 118572 h 156940"/>
                <a:gd name="connsiteX3" fmla="*/ 130273 w 245537"/>
                <a:gd name="connsiteY3" fmla="*/ 118572 h 156940"/>
                <a:gd name="connsiteX4" fmla="*/ 177898 w 245537"/>
                <a:gd name="connsiteY4" fmla="*/ 153497 h 156940"/>
                <a:gd name="connsiteX5" fmla="*/ 139798 w 245537"/>
                <a:gd name="connsiteY5" fmla="*/ 153497 h 156940"/>
                <a:gd name="connsiteX6" fmla="*/ 174723 w 245537"/>
                <a:gd name="connsiteY6" fmla="*/ 134447 h 156940"/>
                <a:gd name="connsiteX7" fmla="*/ 146148 w 245537"/>
                <a:gd name="connsiteY7" fmla="*/ 80472 h 156940"/>
                <a:gd name="connsiteX8" fmla="*/ 101698 w 245537"/>
                <a:gd name="connsiteY8" fmla="*/ 32847 h 156940"/>
                <a:gd name="connsiteX9" fmla="*/ 3273 w 245537"/>
                <a:gd name="connsiteY9" fmla="*/ 4272 h 15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537" h="156940">
                  <a:moveTo>
                    <a:pt x="3273" y="4272"/>
                  </a:moveTo>
                  <a:cubicBezTo>
                    <a:pt x="26027" y="20676"/>
                    <a:pt x="208590" y="112222"/>
                    <a:pt x="238223" y="131272"/>
                  </a:cubicBezTo>
                  <a:cubicBezTo>
                    <a:pt x="267856" y="150322"/>
                    <a:pt x="199065" y="120689"/>
                    <a:pt x="181073" y="118572"/>
                  </a:cubicBezTo>
                  <a:cubicBezTo>
                    <a:pt x="163081" y="116455"/>
                    <a:pt x="130802" y="112751"/>
                    <a:pt x="130273" y="118572"/>
                  </a:cubicBezTo>
                  <a:cubicBezTo>
                    <a:pt x="129744" y="124393"/>
                    <a:pt x="176311" y="147676"/>
                    <a:pt x="177898" y="153497"/>
                  </a:cubicBezTo>
                  <a:cubicBezTo>
                    <a:pt x="179486" y="159318"/>
                    <a:pt x="140327" y="156672"/>
                    <a:pt x="139798" y="153497"/>
                  </a:cubicBezTo>
                  <a:cubicBezTo>
                    <a:pt x="139269" y="150322"/>
                    <a:pt x="173665" y="146618"/>
                    <a:pt x="174723" y="134447"/>
                  </a:cubicBezTo>
                  <a:cubicBezTo>
                    <a:pt x="175781" y="122276"/>
                    <a:pt x="158319" y="97405"/>
                    <a:pt x="146148" y="80472"/>
                  </a:cubicBezTo>
                  <a:cubicBezTo>
                    <a:pt x="133977" y="63539"/>
                    <a:pt x="120219" y="42372"/>
                    <a:pt x="101698" y="32847"/>
                  </a:cubicBezTo>
                  <a:cubicBezTo>
                    <a:pt x="83177" y="23322"/>
                    <a:pt x="-19481" y="-12132"/>
                    <a:pt x="3273" y="42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C34B1E03-6B3E-5D67-4D68-81F83238A591}"/>
                </a:ext>
              </a:extLst>
            </p:cNvPr>
            <p:cNvSpPr/>
            <p:nvPr/>
          </p:nvSpPr>
          <p:spPr>
            <a:xfrm>
              <a:off x="8187270" y="4199269"/>
              <a:ext cx="182960" cy="640147"/>
            </a:xfrm>
            <a:custGeom>
              <a:avLst/>
              <a:gdLst>
                <a:gd name="connsiteX0" fmla="*/ 182030 w 182960"/>
                <a:gd name="connsiteY0" fmla="*/ 1256 h 640147"/>
                <a:gd name="connsiteX1" fmla="*/ 4230 w 182960"/>
                <a:gd name="connsiteY1" fmla="*/ 258431 h 640147"/>
                <a:gd name="connsiteX2" fmla="*/ 58205 w 182960"/>
                <a:gd name="connsiteY2" fmla="*/ 191756 h 640147"/>
                <a:gd name="connsiteX3" fmla="*/ 86780 w 182960"/>
                <a:gd name="connsiteY3" fmla="*/ 213981 h 640147"/>
                <a:gd name="connsiteX4" fmla="*/ 61380 w 182960"/>
                <a:gd name="connsiteY4" fmla="*/ 299706 h 640147"/>
                <a:gd name="connsiteX5" fmla="*/ 23280 w 182960"/>
                <a:gd name="connsiteY5" fmla="*/ 445756 h 640147"/>
                <a:gd name="connsiteX6" fmla="*/ 48680 w 182960"/>
                <a:gd name="connsiteY6" fmla="*/ 398131 h 640147"/>
                <a:gd name="connsiteX7" fmla="*/ 26455 w 182960"/>
                <a:gd name="connsiteY7" fmla="*/ 547356 h 640147"/>
                <a:gd name="connsiteX8" fmla="*/ 29630 w 182960"/>
                <a:gd name="connsiteY8" fmla="*/ 639431 h 640147"/>
                <a:gd name="connsiteX9" fmla="*/ 29630 w 182960"/>
                <a:gd name="connsiteY9" fmla="*/ 499731 h 640147"/>
                <a:gd name="connsiteX10" fmla="*/ 89955 w 182960"/>
                <a:gd name="connsiteY10" fmla="*/ 283831 h 640147"/>
                <a:gd name="connsiteX11" fmla="*/ 70905 w 182960"/>
                <a:gd name="connsiteY11" fmla="*/ 274306 h 640147"/>
                <a:gd name="connsiteX12" fmla="*/ 86780 w 182960"/>
                <a:gd name="connsiteY12" fmla="*/ 163181 h 640147"/>
                <a:gd name="connsiteX13" fmla="*/ 178855 w 182960"/>
                <a:gd name="connsiteY13" fmla="*/ 86981 h 640147"/>
                <a:gd name="connsiteX14" fmla="*/ 61380 w 182960"/>
                <a:gd name="connsiteY14" fmla="*/ 166356 h 640147"/>
                <a:gd name="connsiteX15" fmla="*/ 77255 w 182960"/>
                <a:gd name="connsiteY15" fmla="*/ 128256 h 640147"/>
                <a:gd name="connsiteX16" fmla="*/ 80430 w 182960"/>
                <a:gd name="connsiteY16" fmla="*/ 7606 h 640147"/>
                <a:gd name="connsiteX17" fmla="*/ 74080 w 182960"/>
                <a:gd name="connsiteY17" fmla="*/ 153656 h 640147"/>
                <a:gd name="connsiteX18" fmla="*/ 182030 w 182960"/>
                <a:gd name="connsiteY18" fmla="*/ 1256 h 64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2960" h="640147">
                  <a:moveTo>
                    <a:pt x="182030" y="1256"/>
                  </a:moveTo>
                  <a:cubicBezTo>
                    <a:pt x="170388" y="18718"/>
                    <a:pt x="24867" y="226681"/>
                    <a:pt x="4230" y="258431"/>
                  </a:cubicBezTo>
                  <a:cubicBezTo>
                    <a:pt x="-16407" y="290181"/>
                    <a:pt x="44447" y="199164"/>
                    <a:pt x="58205" y="191756"/>
                  </a:cubicBezTo>
                  <a:cubicBezTo>
                    <a:pt x="71963" y="184348"/>
                    <a:pt x="86251" y="195989"/>
                    <a:pt x="86780" y="213981"/>
                  </a:cubicBezTo>
                  <a:cubicBezTo>
                    <a:pt x="87309" y="231973"/>
                    <a:pt x="71963" y="261077"/>
                    <a:pt x="61380" y="299706"/>
                  </a:cubicBezTo>
                  <a:cubicBezTo>
                    <a:pt x="50797" y="338335"/>
                    <a:pt x="25397" y="429352"/>
                    <a:pt x="23280" y="445756"/>
                  </a:cubicBezTo>
                  <a:cubicBezTo>
                    <a:pt x="21163" y="462160"/>
                    <a:pt x="48151" y="381198"/>
                    <a:pt x="48680" y="398131"/>
                  </a:cubicBezTo>
                  <a:cubicBezTo>
                    <a:pt x="49209" y="415064"/>
                    <a:pt x="29630" y="507139"/>
                    <a:pt x="26455" y="547356"/>
                  </a:cubicBezTo>
                  <a:cubicBezTo>
                    <a:pt x="23280" y="587573"/>
                    <a:pt x="29101" y="647369"/>
                    <a:pt x="29630" y="639431"/>
                  </a:cubicBezTo>
                  <a:cubicBezTo>
                    <a:pt x="30159" y="631494"/>
                    <a:pt x="19576" y="558998"/>
                    <a:pt x="29630" y="499731"/>
                  </a:cubicBezTo>
                  <a:cubicBezTo>
                    <a:pt x="39684" y="440464"/>
                    <a:pt x="83076" y="321402"/>
                    <a:pt x="89955" y="283831"/>
                  </a:cubicBezTo>
                  <a:cubicBezTo>
                    <a:pt x="96834" y="246260"/>
                    <a:pt x="71434" y="294414"/>
                    <a:pt x="70905" y="274306"/>
                  </a:cubicBezTo>
                  <a:cubicBezTo>
                    <a:pt x="70376" y="254198"/>
                    <a:pt x="68788" y="194402"/>
                    <a:pt x="86780" y="163181"/>
                  </a:cubicBezTo>
                  <a:cubicBezTo>
                    <a:pt x="104772" y="131960"/>
                    <a:pt x="183088" y="86452"/>
                    <a:pt x="178855" y="86981"/>
                  </a:cubicBezTo>
                  <a:cubicBezTo>
                    <a:pt x="174622" y="87510"/>
                    <a:pt x="78313" y="159477"/>
                    <a:pt x="61380" y="166356"/>
                  </a:cubicBezTo>
                  <a:cubicBezTo>
                    <a:pt x="44447" y="173235"/>
                    <a:pt x="74080" y="154714"/>
                    <a:pt x="77255" y="128256"/>
                  </a:cubicBezTo>
                  <a:cubicBezTo>
                    <a:pt x="80430" y="101798"/>
                    <a:pt x="80959" y="3373"/>
                    <a:pt x="80430" y="7606"/>
                  </a:cubicBezTo>
                  <a:cubicBezTo>
                    <a:pt x="79901" y="11839"/>
                    <a:pt x="55559" y="153127"/>
                    <a:pt x="74080" y="153656"/>
                  </a:cubicBezTo>
                  <a:cubicBezTo>
                    <a:pt x="92601" y="154185"/>
                    <a:pt x="193672" y="-16206"/>
                    <a:pt x="182030" y="1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B8CE1F6D-74FE-47E8-AEEC-D69F47A30F52}"/>
                </a:ext>
              </a:extLst>
            </p:cNvPr>
            <p:cNvSpPr/>
            <p:nvPr/>
          </p:nvSpPr>
          <p:spPr>
            <a:xfrm>
              <a:off x="8063350" y="4192588"/>
              <a:ext cx="175980" cy="645691"/>
            </a:xfrm>
            <a:custGeom>
              <a:avLst/>
              <a:gdLst>
                <a:gd name="connsiteX0" fmla="*/ 175775 w 175980"/>
                <a:gd name="connsiteY0" fmla="*/ 1587 h 645691"/>
                <a:gd name="connsiteX1" fmla="*/ 1150 w 175980"/>
                <a:gd name="connsiteY1" fmla="*/ 379412 h 645691"/>
                <a:gd name="connsiteX2" fmla="*/ 99575 w 175980"/>
                <a:gd name="connsiteY2" fmla="*/ 306387 h 645691"/>
                <a:gd name="connsiteX3" fmla="*/ 90050 w 175980"/>
                <a:gd name="connsiteY3" fmla="*/ 427037 h 645691"/>
                <a:gd name="connsiteX4" fmla="*/ 102750 w 175980"/>
                <a:gd name="connsiteY4" fmla="*/ 642937 h 645691"/>
                <a:gd name="connsiteX5" fmla="*/ 105925 w 175980"/>
                <a:gd name="connsiteY5" fmla="*/ 534987 h 645691"/>
                <a:gd name="connsiteX6" fmla="*/ 112275 w 175980"/>
                <a:gd name="connsiteY6" fmla="*/ 331787 h 645691"/>
                <a:gd name="connsiteX7" fmla="*/ 64650 w 175980"/>
                <a:gd name="connsiteY7" fmla="*/ 465137 h 645691"/>
                <a:gd name="connsiteX8" fmla="*/ 64650 w 175980"/>
                <a:gd name="connsiteY8" fmla="*/ 325437 h 645691"/>
                <a:gd name="connsiteX9" fmla="*/ 71000 w 175980"/>
                <a:gd name="connsiteY9" fmla="*/ 239712 h 645691"/>
                <a:gd name="connsiteX10" fmla="*/ 26550 w 175980"/>
                <a:gd name="connsiteY10" fmla="*/ 331787 h 645691"/>
                <a:gd name="connsiteX11" fmla="*/ 39250 w 175980"/>
                <a:gd name="connsiteY11" fmla="*/ 131762 h 645691"/>
                <a:gd name="connsiteX12" fmla="*/ 36075 w 175980"/>
                <a:gd name="connsiteY12" fmla="*/ 239712 h 645691"/>
                <a:gd name="connsiteX13" fmla="*/ 175775 w 175980"/>
                <a:gd name="connsiteY13" fmla="*/ 1587 h 64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980" h="645691">
                  <a:moveTo>
                    <a:pt x="175775" y="1587"/>
                  </a:moveTo>
                  <a:cubicBezTo>
                    <a:pt x="169954" y="24870"/>
                    <a:pt x="13850" y="328612"/>
                    <a:pt x="1150" y="379412"/>
                  </a:cubicBezTo>
                  <a:cubicBezTo>
                    <a:pt x="-11550" y="430212"/>
                    <a:pt x="84758" y="298450"/>
                    <a:pt x="99575" y="306387"/>
                  </a:cubicBezTo>
                  <a:cubicBezTo>
                    <a:pt x="114392" y="314325"/>
                    <a:pt x="89521" y="370945"/>
                    <a:pt x="90050" y="427037"/>
                  </a:cubicBezTo>
                  <a:cubicBezTo>
                    <a:pt x="90579" y="483129"/>
                    <a:pt x="100104" y="624945"/>
                    <a:pt x="102750" y="642937"/>
                  </a:cubicBezTo>
                  <a:cubicBezTo>
                    <a:pt x="105396" y="660929"/>
                    <a:pt x="104337" y="586845"/>
                    <a:pt x="105925" y="534987"/>
                  </a:cubicBezTo>
                  <a:cubicBezTo>
                    <a:pt x="107512" y="483129"/>
                    <a:pt x="119154" y="343429"/>
                    <a:pt x="112275" y="331787"/>
                  </a:cubicBezTo>
                  <a:cubicBezTo>
                    <a:pt x="105396" y="320145"/>
                    <a:pt x="72587" y="466195"/>
                    <a:pt x="64650" y="465137"/>
                  </a:cubicBezTo>
                  <a:cubicBezTo>
                    <a:pt x="56713" y="464079"/>
                    <a:pt x="63592" y="363008"/>
                    <a:pt x="64650" y="325437"/>
                  </a:cubicBezTo>
                  <a:cubicBezTo>
                    <a:pt x="65708" y="287866"/>
                    <a:pt x="77350" y="238654"/>
                    <a:pt x="71000" y="239712"/>
                  </a:cubicBezTo>
                  <a:cubicBezTo>
                    <a:pt x="64650" y="240770"/>
                    <a:pt x="31842" y="349779"/>
                    <a:pt x="26550" y="331787"/>
                  </a:cubicBezTo>
                  <a:cubicBezTo>
                    <a:pt x="21258" y="313795"/>
                    <a:pt x="37662" y="147108"/>
                    <a:pt x="39250" y="131762"/>
                  </a:cubicBezTo>
                  <a:cubicBezTo>
                    <a:pt x="40837" y="116416"/>
                    <a:pt x="10146" y="260879"/>
                    <a:pt x="36075" y="239712"/>
                  </a:cubicBezTo>
                  <a:cubicBezTo>
                    <a:pt x="62004" y="218545"/>
                    <a:pt x="181596" y="-21696"/>
                    <a:pt x="175775" y="1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4ECFB0C5-9C40-3702-85FE-DA8A6F40D225}"/>
                </a:ext>
              </a:extLst>
            </p:cNvPr>
            <p:cNvSpPr/>
            <p:nvPr/>
          </p:nvSpPr>
          <p:spPr>
            <a:xfrm>
              <a:off x="8212143" y="4667054"/>
              <a:ext cx="176619" cy="564060"/>
            </a:xfrm>
            <a:custGeom>
              <a:avLst/>
              <a:gdLst>
                <a:gd name="connsiteX0" fmla="*/ 55557 w 176619"/>
                <a:gd name="connsiteY0" fmla="*/ 196 h 564060"/>
                <a:gd name="connsiteX1" fmla="*/ 26982 w 176619"/>
                <a:gd name="connsiteY1" fmla="*/ 257371 h 564060"/>
                <a:gd name="connsiteX2" fmla="*/ 49207 w 176619"/>
                <a:gd name="connsiteY2" fmla="*/ 235146 h 564060"/>
                <a:gd name="connsiteX3" fmla="*/ 90482 w 176619"/>
                <a:gd name="connsiteY3" fmla="*/ 390721 h 564060"/>
                <a:gd name="connsiteX4" fmla="*/ 100007 w 176619"/>
                <a:gd name="connsiteY4" fmla="*/ 327221 h 564060"/>
                <a:gd name="connsiteX5" fmla="*/ 176207 w 176619"/>
                <a:gd name="connsiteY5" fmla="*/ 562171 h 564060"/>
                <a:gd name="connsiteX6" fmla="*/ 125407 w 176619"/>
                <a:gd name="connsiteY6" fmla="*/ 425646 h 564060"/>
                <a:gd name="connsiteX7" fmla="*/ 20632 w 176619"/>
                <a:gd name="connsiteY7" fmla="*/ 209746 h 564060"/>
                <a:gd name="connsiteX8" fmla="*/ 49207 w 176619"/>
                <a:gd name="connsiteY8" fmla="*/ 266896 h 564060"/>
                <a:gd name="connsiteX9" fmla="*/ 17457 w 176619"/>
                <a:gd name="connsiteY9" fmla="*/ 104971 h 564060"/>
                <a:gd name="connsiteX10" fmla="*/ 1582 w 176619"/>
                <a:gd name="connsiteY10" fmla="*/ 212921 h 564060"/>
                <a:gd name="connsiteX11" fmla="*/ 55557 w 176619"/>
                <a:gd name="connsiteY11" fmla="*/ 196 h 5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619" h="564060">
                  <a:moveTo>
                    <a:pt x="55557" y="196"/>
                  </a:moveTo>
                  <a:cubicBezTo>
                    <a:pt x="59790" y="7604"/>
                    <a:pt x="28040" y="218213"/>
                    <a:pt x="26982" y="257371"/>
                  </a:cubicBezTo>
                  <a:cubicBezTo>
                    <a:pt x="25924" y="296529"/>
                    <a:pt x="38624" y="212921"/>
                    <a:pt x="49207" y="235146"/>
                  </a:cubicBezTo>
                  <a:cubicBezTo>
                    <a:pt x="59790" y="257371"/>
                    <a:pt x="82015" y="375375"/>
                    <a:pt x="90482" y="390721"/>
                  </a:cubicBezTo>
                  <a:cubicBezTo>
                    <a:pt x="98949" y="406067"/>
                    <a:pt x="85720" y="298646"/>
                    <a:pt x="100007" y="327221"/>
                  </a:cubicBezTo>
                  <a:cubicBezTo>
                    <a:pt x="114294" y="355796"/>
                    <a:pt x="171974" y="545767"/>
                    <a:pt x="176207" y="562171"/>
                  </a:cubicBezTo>
                  <a:cubicBezTo>
                    <a:pt x="180440" y="578575"/>
                    <a:pt x="151336" y="484384"/>
                    <a:pt x="125407" y="425646"/>
                  </a:cubicBezTo>
                  <a:cubicBezTo>
                    <a:pt x="99478" y="366909"/>
                    <a:pt x="33332" y="236204"/>
                    <a:pt x="20632" y="209746"/>
                  </a:cubicBezTo>
                  <a:cubicBezTo>
                    <a:pt x="7932" y="183288"/>
                    <a:pt x="49736" y="284358"/>
                    <a:pt x="49207" y="266896"/>
                  </a:cubicBezTo>
                  <a:cubicBezTo>
                    <a:pt x="48678" y="249434"/>
                    <a:pt x="25394" y="113967"/>
                    <a:pt x="17457" y="104971"/>
                  </a:cubicBezTo>
                  <a:cubicBezTo>
                    <a:pt x="9519" y="95975"/>
                    <a:pt x="-4768" y="228267"/>
                    <a:pt x="1582" y="212921"/>
                  </a:cubicBezTo>
                  <a:cubicBezTo>
                    <a:pt x="7932" y="197575"/>
                    <a:pt x="51324" y="-7212"/>
                    <a:pt x="55557" y="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42919206-2549-4AEF-D1BC-A4F376AF7108}"/>
                </a:ext>
              </a:extLst>
            </p:cNvPr>
            <p:cNvSpPr/>
            <p:nvPr/>
          </p:nvSpPr>
          <p:spPr>
            <a:xfrm>
              <a:off x="8381645" y="5222783"/>
              <a:ext cx="213035" cy="559050"/>
            </a:xfrm>
            <a:custGeom>
              <a:avLst/>
              <a:gdLst>
                <a:gd name="connsiteX0" fmla="*/ 35280 w 213035"/>
                <a:gd name="connsiteY0" fmla="*/ 92 h 559050"/>
                <a:gd name="connsiteX1" fmla="*/ 165455 w 213035"/>
                <a:gd name="connsiteY1" fmla="*/ 358867 h 559050"/>
                <a:gd name="connsiteX2" fmla="*/ 197205 w 213035"/>
                <a:gd name="connsiteY2" fmla="*/ 552542 h 559050"/>
                <a:gd name="connsiteX3" fmla="*/ 197205 w 213035"/>
                <a:gd name="connsiteY3" fmla="*/ 469992 h 559050"/>
                <a:gd name="connsiteX4" fmla="*/ 355 w 213035"/>
                <a:gd name="connsiteY4" fmla="*/ 60417 h 559050"/>
                <a:gd name="connsiteX5" fmla="*/ 146405 w 213035"/>
                <a:gd name="connsiteY5" fmla="*/ 320767 h 559050"/>
                <a:gd name="connsiteX6" fmla="*/ 35280 w 213035"/>
                <a:gd name="connsiteY6" fmla="*/ 92 h 55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035" h="559050">
                  <a:moveTo>
                    <a:pt x="35280" y="92"/>
                  </a:moveTo>
                  <a:cubicBezTo>
                    <a:pt x="38455" y="6442"/>
                    <a:pt x="138468" y="266792"/>
                    <a:pt x="165455" y="358867"/>
                  </a:cubicBezTo>
                  <a:cubicBezTo>
                    <a:pt x="192442" y="450942"/>
                    <a:pt x="191913" y="534021"/>
                    <a:pt x="197205" y="552542"/>
                  </a:cubicBezTo>
                  <a:cubicBezTo>
                    <a:pt x="202497" y="571063"/>
                    <a:pt x="230013" y="552013"/>
                    <a:pt x="197205" y="469992"/>
                  </a:cubicBezTo>
                  <a:cubicBezTo>
                    <a:pt x="164397" y="387971"/>
                    <a:pt x="8822" y="85288"/>
                    <a:pt x="355" y="60417"/>
                  </a:cubicBezTo>
                  <a:cubicBezTo>
                    <a:pt x="-8112" y="35546"/>
                    <a:pt x="137409" y="325529"/>
                    <a:pt x="146405" y="320767"/>
                  </a:cubicBezTo>
                  <a:cubicBezTo>
                    <a:pt x="155401" y="316005"/>
                    <a:pt x="32105" y="-6258"/>
                    <a:pt x="35280" y="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4A8764F0-B7CB-6596-BBA8-38849FC8199A}"/>
                </a:ext>
              </a:extLst>
            </p:cNvPr>
            <p:cNvSpPr/>
            <p:nvPr/>
          </p:nvSpPr>
          <p:spPr>
            <a:xfrm>
              <a:off x="8397869" y="5787683"/>
              <a:ext cx="188000" cy="254405"/>
            </a:xfrm>
            <a:custGeom>
              <a:avLst/>
              <a:gdLst>
                <a:gd name="connsiteX0" fmla="*/ 177806 w 188000"/>
                <a:gd name="connsiteY0" fmla="*/ 342 h 254405"/>
                <a:gd name="connsiteX1" fmla="*/ 184156 w 188000"/>
                <a:gd name="connsiteY1" fmla="*/ 67017 h 254405"/>
                <a:gd name="connsiteX2" fmla="*/ 111131 w 188000"/>
                <a:gd name="connsiteY2" fmla="*/ 152742 h 254405"/>
                <a:gd name="connsiteX3" fmla="*/ 139706 w 188000"/>
                <a:gd name="connsiteY3" fmla="*/ 124167 h 254405"/>
                <a:gd name="connsiteX4" fmla="*/ 6 w 188000"/>
                <a:gd name="connsiteY4" fmla="*/ 254342 h 254405"/>
                <a:gd name="connsiteX5" fmla="*/ 146056 w 188000"/>
                <a:gd name="connsiteY5" fmla="*/ 105117 h 254405"/>
                <a:gd name="connsiteX6" fmla="*/ 117481 w 188000"/>
                <a:gd name="connsiteY6" fmla="*/ 44792 h 254405"/>
                <a:gd name="connsiteX7" fmla="*/ 177806 w 188000"/>
                <a:gd name="connsiteY7" fmla="*/ 95592 h 254405"/>
                <a:gd name="connsiteX8" fmla="*/ 177806 w 188000"/>
                <a:gd name="connsiteY8" fmla="*/ 342 h 25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00" h="254405">
                  <a:moveTo>
                    <a:pt x="177806" y="342"/>
                  </a:moveTo>
                  <a:cubicBezTo>
                    <a:pt x="178864" y="-4420"/>
                    <a:pt x="195268" y="41617"/>
                    <a:pt x="184156" y="67017"/>
                  </a:cubicBezTo>
                  <a:cubicBezTo>
                    <a:pt x="173044" y="92417"/>
                    <a:pt x="118539" y="143217"/>
                    <a:pt x="111131" y="152742"/>
                  </a:cubicBezTo>
                  <a:cubicBezTo>
                    <a:pt x="103723" y="162267"/>
                    <a:pt x="158227" y="107234"/>
                    <a:pt x="139706" y="124167"/>
                  </a:cubicBezTo>
                  <a:cubicBezTo>
                    <a:pt x="121185" y="141100"/>
                    <a:pt x="-1052" y="257517"/>
                    <a:pt x="6" y="254342"/>
                  </a:cubicBezTo>
                  <a:cubicBezTo>
                    <a:pt x="1064" y="251167"/>
                    <a:pt x="126477" y="140042"/>
                    <a:pt x="146056" y="105117"/>
                  </a:cubicBezTo>
                  <a:cubicBezTo>
                    <a:pt x="165635" y="70192"/>
                    <a:pt x="112189" y="46379"/>
                    <a:pt x="117481" y="44792"/>
                  </a:cubicBezTo>
                  <a:cubicBezTo>
                    <a:pt x="122773" y="43205"/>
                    <a:pt x="165635" y="97709"/>
                    <a:pt x="177806" y="95592"/>
                  </a:cubicBezTo>
                  <a:cubicBezTo>
                    <a:pt x="189977" y="93475"/>
                    <a:pt x="176748" y="5104"/>
                    <a:pt x="177806" y="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B662AADB-ACBE-5DD2-AEA3-6F8779B651E8}"/>
                </a:ext>
              </a:extLst>
            </p:cNvPr>
            <p:cNvSpPr/>
            <p:nvPr/>
          </p:nvSpPr>
          <p:spPr>
            <a:xfrm>
              <a:off x="8155621" y="4853773"/>
              <a:ext cx="313004" cy="847206"/>
            </a:xfrm>
            <a:custGeom>
              <a:avLst/>
              <a:gdLst>
                <a:gd name="connsiteX0" fmla="*/ 954 w 313004"/>
                <a:gd name="connsiteY0" fmla="*/ 802 h 847206"/>
                <a:gd name="connsiteX1" fmla="*/ 194629 w 313004"/>
                <a:gd name="connsiteY1" fmla="*/ 350052 h 847206"/>
                <a:gd name="connsiteX2" fmla="*/ 232729 w 313004"/>
                <a:gd name="connsiteY2" fmla="*/ 534202 h 847206"/>
                <a:gd name="connsiteX3" fmla="*/ 245429 w 313004"/>
                <a:gd name="connsiteY3" fmla="*/ 562777 h 847206"/>
                <a:gd name="connsiteX4" fmla="*/ 302579 w 313004"/>
                <a:gd name="connsiteY4" fmla="*/ 731052 h 847206"/>
                <a:gd name="connsiteX5" fmla="*/ 302579 w 313004"/>
                <a:gd name="connsiteY5" fmla="*/ 638977 h 847206"/>
                <a:gd name="connsiteX6" fmla="*/ 296229 w 313004"/>
                <a:gd name="connsiteY6" fmla="*/ 845352 h 847206"/>
                <a:gd name="connsiteX7" fmla="*/ 308929 w 313004"/>
                <a:gd name="connsiteY7" fmla="*/ 731052 h 847206"/>
                <a:gd name="connsiteX8" fmla="*/ 213679 w 313004"/>
                <a:gd name="connsiteY8" fmla="*/ 569127 h 847206"/>
                <a:gd name="connsiteX9" fmla="*/ 264479 w 313004"/>
                <a:gd name="connsiteY9" fmla="*/ 607227 h 847206"/>
                <a:gd name="connsiteX10" fmla="*/ 134304 w 313004"/>
                <a:gd name="connsiteY10" fmla="*/ 410377 h 847206"/>
                <a:gd name="connsiteX11" fmla="*/ 220029 w 313004"/>
                <a:gd name="connsiteY11" fmla="*/ 496102 h 847206"/>
                <a:gd name="connsiteX12" fmla="*/ 181929 w 313004"/>
                <a:gd name="connsiteY12" fmla="*/ 350052 h 847206"/>
                <a:gd name="connsiteX13" fmla="*/ 172404 w 313004"/>
                <a:gd name="connsiteY13" fmla="*/ 350052 h 847206"/>
                <a:gd name="connsiteX14" fmla="*/ 140654 w 313004"/>
                <a:gd name="connsiteY14" fmla="*/ 283377 h 847206"/>
                <a:gd name="connsiteX15" fmla="*/ 115254 w 313004"/>
                <a:gd name="connsiteY15" fmla="*/ 375452 h 847206"/>
                <a:gd name="connsiteX16" fmla="*/ 143829 w 313004"/>
                <a:gd name="connsiteY16" fmla="*/ 292902 h 847206"/>
                <a:gd name="connsiteX17" fmla="*/ 137479 w 313004"/>
                <a:gd name="connsiteY17" fmla="*/ 245277 h 847206"/>
                <a:gd name="connsiteX18" fmla="*/ 112079 w 313004"/>
                <a:gd name="connsiteY18" fmla="*/ 286552 h 847206"/>
                <a:gd name="connsiteX19" fmla="*/ 118429 w 313004"/>
                <a:gd name="connsiteY19" fmla="*/ 254802 h 847206"/>
                <a:gd name="connsiteX20" fmla="*/ 954 w 313004"/>
                <a:gd name="connsiteY20" fmla="*/ 802 h 847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3004" h="847206">
                  <a:moveTo>
                    <a:pt x="954" y="802"/>
                  </a:moveTo>
                  <a:cubicBezTo>
                    <a:pt x="13654" y="16677"/>
                    <a:pt x="156000" y="261152"/>
                    <a:pt x="194629" y="350052"/>
                  </a:cubicBezTo>
                  <a:cubicBezTo>
                    <a:pt x="233258" y="438952"/>
                    <a:pt x="224262" y="498748"/>
                    <a:pt x="232729" y="534202"/>
                  </a:cubicBezTo>
                  <a:cubicBezTo>
                    <a:pt x="241196" y="569656"/>
                    <a:pt x="233787" y="529969"/>
                    <a:pt x="245429" y="562777"/>
                  </a:cubicBezTo>
                  <a:cubicBezTo>
                    <a:pt x="257071" y="595585"/>
                    <a:pt x="293054" y="718352"/>
                    <a:pt x="302579" y="731052"/>
                  </a:cubicBezTo>
                  <a:cubicBezTo>
                    <a:pt x="312104" y="743752"/>
                    <a:pt x="303637" y="619927"/>
                    <a:pt x="302579" y="638977"/>
                  </a:cubicBezTo>
                  <a:cubicBezTo>
                    <a:pt x="301521" y="658027"/>
                    <a:pt x="295171" y="830006"/>
                    <a:pt x="296229" y="845352"/>
                  </a:cubicBezTo>
                  <a:cubicBezTo>
                    <a:pt x="297287" y="860698"/>
                    <a:pt x="322687" y="777090"/>
                    <a:pt x="308929" y="731052"/>
                  </a:cubicBezTo>
                  <a:cubicBezTo>
                    <a:pt x="295171" y="685015"/>
                    <a:pt x="221087" y="589764"/>
                    <a:pt x="213679" y="569127"/>
                  </a:cubicBezTo>
                  <a:cubicBezTo>
                    <a:pt x="206271" y="548490"/>
                    <a:pt x="277708" y="633685"/>
                    <a:pt x="264479" y="607227"/>
                  </a:cubicBezTo>
                  <a:cubicBezTo>
                    <a:pt x="251250" y="580769"/>
                    <a:pt x="141712" y="428898"/>
                    <a:pt x="134304" y="410377"/>
                  </a:cubicBezTo>
                  <a:cubicBezTo>
                    <a:pt x="126896" y="391856"/>
                    <a:pt x="212092" y="506156"/>
                    <a:pt x="220029" y="496102"/>
                  </a:cubicBezTo>
                  <a:cubicBezTo>
                    <a:pt x="227966" y="486048"/>
                    <a:pt x="181929" y="350052"/>
                    <a:pt x="181929" y="350052"/>
                  </a:cubicBezTo>
                  <a:cubicBezTo>
                    <a:pt x="173992" y="325710"/>
                    <a:pt x="179283" y="361164"/>
                    <a:pt x="172404" y="350052"/>
                  </a:cubicBezTo>
                  <a:cubicBezTo>
                    <a:pt x="165525" y="338940"/>
                    <a:pt x="150179" y="279144"/>
                    <a:pt x="140654" y="283377"/>
                  </a:cubicBezTo>
                  <a:cubicBezTo>
                    <a:pt x="131129" y="287610"/>
                    <a:pt x="114725" y="373865"/>
                    <a:pt x="115254" y="375452"/>
                  </a:cubicBezTo>
                  <a:cubicBezTo>
                    <a:pt x="115783" y="377039"/>
                    <a:pt x="140125" y="314598"/>
                    <a:pt x="143829" y="292902"/>
                  </a:cubicBezTo>
                  <a:cubicBezTo>
                    <a:pt x="147533" y="271206"/>
                    <a:pt x="142770" y="246335"/>
                    <a:pt x="137479" y="245277"/>
                  </a:cubicBezTo>
                  <a:cubicBezTo>
                    <a:pt x="132188" y="244219"/>
                    <a:pt x="115254" y="284965"/>
                    <a:pt x="112079" y="286552"/>
                  </a:cubicBezTo>
                  <a:cubicBezTo>
                    <a:pt x="108904" y="288139"/>
                    <a:pt x="130600" y="300310"/>
                    <a:pt x="118429" y="254802"/>
                  </a:cubicBezTo>
                  <a:cubicBezTo>
                    <a:pt x="106258" y="209294"/>
                    <a:pt x="-11746" y="-15073"/>
                    <a:pt x="954" y="8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54581829-E196-828D-D81E-581234878072}"/>
                </a:ext>
              </a:extLst>
            </p:cNvPr>
            <p:cNvSpPr/>
            <p:nvPr/>
          </p:nvSpPr>
          <p:spPr>
            <a:xfrm>
              <a:off x="8447684" y="5597431"/>
              <a:ext cx="121644" cy="317759"/>
            </a:xfrm>
            <a:custGeom>
              <a:avLst/>
              <a:gdLst>
                <a:gd name="connsiteX0" fmla="*/ 13691 w 121644"/>
                <a:gd name="connsiteY0" fmla="*/ 94 h 317759"/>
                <a:gd name="connsiteX1" fmla="*/ 89891 w 121644"/>
                <a:gd name="connsiteY1" fmla="*/ 136619 h 317759"/>
                <a:gd name="connsiteX2" fmla="*/ 16866 w 121644"/>
                <a:gd name="connsiteY2" fmla="*/ 231869 h 317759"/>
                <a:gd name="connsiteX3" fmla="*/ 991 w 121644"/>
                <a:gd name="connsiteY3" fmla="*/ 317594 h 317759"/>
                <a:gd name="connsiteX4" fmla="*/ 35916 w 121644"/>
                <a:gd name="connsiteY4" fmla="*/ 209644 h 317759"/>
                <a:gd name="connsiteX5" fmla="*/ 121641 w 121644"/>
                <a:gd name="connsiteY5" fmla="*/ 190594 h 317759"/>
                <a:gd name="connsiteX6" fmla="*/ 39091 w 121644"/>
                <a:gd name="connsiteY6" fmla="*/ 171544 h 317759"/>
                <a:gd name="connsiteX7" fmla="*/ 29566 w 121644"/>
                <a:gd name="connsiteY7" fmla="*/ 123919 h 317759"/>
                <a:gd name="connsiteX8" fmla="*/ 64491 w 121644"/>
                <a:gd name="connsiteY8" fmla="*/ 203294 h 317759"/>
                <a:gd name="connsiteX9" fmla="*/ 118466 w 121644"/>
                <a:gd name="connsiteY9" fmla="*/ 111219 h 317759"/>
                <a:gd name="connsiteX10" fmla="*/ 86716 w 121644"/>
                <a:gd name="connsiteY10" fmla="*/ 114394 h 317759"/>
                <a:gd name="connsiteX11" fmla="*/ 13691 w 121644"/>
                <a:gd name="connsiteY11" fmla="*/ 94 h 31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644" h="317759">
                  <a:moveTo>
                    <a:pt x="13691" y="94"/>
                  </a:moveTo>
                  <a:cubicBezTo>
                    <a:pt x="14220" y="3798"/>
                    <a:pt x="89362" y="97990"/>
                    <a:pt x="89891" y="136619"/>
                  </a:cubicBezTo>
                  <a:cubicBezTo>
                    <a:pt x="90420" y="175248"/>
                    <a:pt x="31683" y="201707"/>
                    <a:pt x="16866" y="231869"/>
                  </a:cubicBezTo>
                  <a:cubicBezTo>
                    <a:pt x="2049" y="262031"/>
                    <a:pt x="-2184" y="321298"/>
                    <a:pt x="991" y="317594"/>
                  </a:cubicBezTo>
                  <a:cubicBezTo>
                    <a:pt x="4166" y="313890"/>
                    <a:pt x="15808" y="230811"/>
                    <a:pt x="35916" y="209644"/>
                  </a:cubicBezTo>
                  <a:cubicBezTo>
                    <a:pt x="56024" y="188477"/>
                    <a:pt x="121112" y="196944"/>
                    <a:pt x="121641" y="190594"/>
                  </a:cubicBezTo>
                  <a:cubicBezTo>
                    <a:pt x="122170" y="184244"/>
                    <a:pt x="54437" y="182656"/>
                    <a:pt x="39091" y="171544"/>
                  </a:cubicBezTo>
                  <a:cubicBezTo>
                    <a:pt x="23745" y="160432"/>
                    <a:pt x="25333" y="118627"/>
                    <a:pt x="29566" y="123919"/>
                  </a:cubicBezTo>
                  <a:cubicBezTo>
                    <a:pt x="33799" y="129211"/>
                    <a:pt x="49674" y="205411"/>
                    <a:pt x="64491" y="203294"/>
                  </a:cubicBezTo>
                  <a:cubicBezTo>
                    <a:pt x="79308" y="201177"/>
                    <a:pt x="114762" y="126036"/>
                    <a:pt x="118466" y="111219"/>
                  </a:cubicBezTo>
                  <a:cubicBezTo>
                    <a:pt x="122170" y="96402"/>
                    <a:pt x="99945" y="126565"/>
                    <a:pt x="86716" y="114394"/>
                  </a:cubicBezTo>
                  <a:cubicBezTo>
                    <a:pt x="73487" y="102223"/>
                    <a:pt x="13162" y="-3610"/>
                    <a:pt x="13691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C00834CB-22F7-DF30-6CB5-9E8E8D5D117A}"/>
                </a:ext>
              </a:extLst>
            </p:cNvPr>
            <p:cNvSpPr/>
            <p:nvPr/>
          </p:nvSpPr>
          <p:spPr>
            <a:xfrm>
              <a:off x="7648138" y="5597132"/>
              <a:ext cx="194223" cy="437475"/>
            </a:xfrm>
            <a:custGeom>
              <a:avLst/>
              <a:gdLst>
                <a:gd name="connsiteX0" fmla="*/ 149662 w 194223"/>
                <a:gd name="connsiteY0" fmla="*/ 155968 h 437475"/>
                <a:gd name="connsiteX1" fmla="*/ 67112 w 194223"/>
                <a:gd name="connsiteY1" fmla="*/ 251218 h 437475"/>
                <a:gd name="connsiteX2" fmla="*/ 114737 w 194223"/>
                <a:gd name="connsiteY2" fmla="*/ 336943 h 437475"/>
                <a:gd name="connsiteX3" fmla="*/ 190937 w 194223"/>
                <a:gd name="connsiteY3" fmla="*/ 435368 h 437475"/>
                <a:gd name="connsiteX4" fmla="*/ 162362 w 194223"/>
                <a:gd name="connsiteY4" fmla="*/ 394093 h 437475"/>
                <a:gd name="connsiteX5" fmla="*/ 3612 w 194223"/>
                <a:gd name="connsiteY5" fmla="*/ 276618 h 437475"/>
                <a:gd name="connsiteX6" fmla="*/ 48062 w 194223"/>
                <a:gd name="connsiteY6" fmla="*/ 289318 h 437475"/>
                <a:gd name="connsiteX7" fmla="*/ 9962 w 194223"/>
                <a:gd name="connsiteY7" fmla="*/ 213118 h 437475"/>
                <a:gd name="connsiteX8" fmla="*/ 105212 w 194223"/>
                <a:gd name="connsiteY8" fmla="*/ 393 h 437475"/>
                <a:gd name="connsiteX9" fmla="*/ 41712 w 194223"/>
                <a:gd name="connsiteY9" fmla="*/ 162318 h 437475"/>
                <a:gd name="connsiteX10" fmla="*/ 35362 w 194223"/>
                <a:gd name="connsiteY10" fmla="*/ 238518 h 437475"/>
                <a:gd name="connsiteX11" fmla="*/ 149662 w 194223"/>
                <a:gd name="connsiteY11" fmla="*/ 155968 h 43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223" h="437475">
                  <a:moveTo>
                    <a:pt x="149662" y="155968"/>
                  </a:moveTo>
                  <a:cubicBezTo>
                    <a:pt x="154954" y="158085"/>
                    <a:pt x="72933" y="221055"/>
                    <a:pt x="67112" y="251218"/>
                  </a:cubicBezTo>
                  <a:cubicBezTo>
                    <a:pt x="61291" y="281381"/>
                    <a:pt x="94100" y="306251"/>
                    <a:pt x="114737" y="336943"/>
                  </a:cubicBezTo>
                  <a:cubicBezTo>
                    <a:pt x="135374" y="367635"/>
                    <a:pt x="183000" y="425843"/>
                    <a:pt x="190937" y="435368"/>
                  </a:cubicBezTo>
                  <a:cubicBezTo>
                    <a:pt x="198874" y="444893"/>
                    <a:pt x="193583" y="420551"/>
                    <a:pt x="162362" y="394093"/>
                  </a:cubicBezTo>
                  <a:cubicBezTo>
                    <a:pt x="131141" y="367635"/>
                    <a:pt x="22662" y="294080"/>
                    <a:pt x="3612" y="276618"/>
                  </a:cubicBezTo>
                  <a:cubicBezTo>
                    <a:pt x="-15438" y="259156"/>
                    <a:pt x="47004" y="299901"/>
                    <a:pt x="48062" y="289318"/>
                  </a:cubicBezTo>
                  <a:cubicBezTo>
                    <a:pt x="49120" y="278735"/>
                    <a:pt x="437" y="261272"/>
                    <a:pt x="9962" y="213118"/>
                  </a:cubicBezTo>
                  <a:cubicBezTo>
                    <a:pt x="19487" y="164964"/>
                    <a:pt x="99920" y="8860"/>
                    <a:pt x="105212" y="393"/>
                  </a:cubicBezTo>
                  <a:cubicBezTo>
                    <a:pt x="110504" y="-8074"/>
                    <a:pt x="53354" y="122630"/>
                    <a:pt x="41712" y="162318"/>
                  </a:cubicBezTo>
                  <a:cubicBezTo>
                    <a:pt x="30070" y="202006"/>
                    <a:pt x="17900" y="237460"/>
                    <a:pt x="35362" y="238518"/>
                  </a:cubicBezTo>
                  <a:cubicBezTo>
                    <a:pt x="52824" y="239576"/>
                    <a:pt x="144370" y="153851"/>
                    <a:pt x="149662" y="155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2B87C639-CABF-587C-BE7A-2A24BB519562}"/>
                </a:ext>
              </a:extLst>
            </p:cNvPr>
            <p:cNvSpPr/>
            <p:nvPr/>
          </p:nvSpPr>
          <p:spPr>
            <a:xfrm>
              <a:off x="8305362" y="5368917"/>
              <a:ext cx="210553" cy="676535"/>
            </a:xfrm>
            <a:custGeom>
              <a:avLst/>
              <a:gdLst>
                <a:gd name="connsiteX0" fmla="*/ 121088 w 210553"/>
                <a:gd name="connsiteY0" fmla="*/ 8 h 676535"/>
                <a:gd name="connsiteX1" fmla="*/ 111563 w 210553"/>
                <a:gd name="connsiteY1" fmla="*/ 311158 h 676535"/>
                <a:gd name="connsiteX2" fmla="*/ 19488 w 210553"/>
                <a:gd name="connsiteY2" fmla="*/ 469908 h 676535"/>
                <a:gd name="connsiteX3" fmla="*/ 89338 w 210553"/>
                <a:gd name="connsiteY3" fmla="*/ 431808 h 676535"/>
                <a:gd name="connsiteX4" fmla="*/ 108388 w 210553"/>
                <a:gd name="connsiteY4" fmla="*/ 476258 h 676535"/>
                <a:gd name="connsiteX5" fmla="*/ 98863 w 210553"/>
                <a:gd name="connsiteY5" fmla="*/ 549283 h 676535"/>
                <a:gd name="connsiteX6" fmla="*/ 32188 w 210553"/>
                <a:gd name="connsiteY6" fmla="*/ 676283 h 676535"/>
                <a:gd name="connsiteX7" fmla="*/ 89338 w 210553"/>
                <a:gd name="connsiteY7" fmla="*/ 581033 h 676535"/>
                <a:gd name="connsiteX8" fmla="*/ 124263 w 210553"/>
                <a:gd name="connsiteY8" fmla="*/ 549283 h 676535"/>
                <a:gd name="connsiteX9" fmla="*/ 108388 w 210553"/>
                <a:gd name="connsiteY9" fmla="*/ 635008 h 676535"/>
                <a:gd name="connsiteX10" fmla="*/ 124263 w 210553"/>
                <a:gd name="connsiteY10" fmla="*/ 561983 h 676535"/>
                <a:gd name="connsiteX11" fmla="*/ 114738 w 210553"/>
                <a:gd name="connsiteY11" fmla="*/ 457208 h 676535"/>
                <a:gd name="connsiteX12" fmla="*/ 102038 w 210553"/>
                <a:gd name="connsiteY12" fmla="*/ 431808 h 676535"/>
                <a:gd name="connsiteX13" fmla="*/ 209988 w 210553"/>
                <a:gd name="connsiteY13" fmla="*/ 355608 h 676535"/>
                <a:gd name="connsiteX14" fmla="*/ 48063 w 210553"/>
                <a:gd name="connsiteY14" fmla="*/ 466733 h 676535"/>
                <a:gd name="connsiteX15" fmla="*/ 6788 w 210553"/>
                <a:gd name="connsiteY15" fmla="*/ 368308 h 676535"/>
                <a:gd name="connsiteX16" fmla="*/ 9963 w 210553"/>
                <a:gd name="connsiteY16" fmla="*/ 381008 h 676535"/>
                <a:gd name="connsiteX17" fmla="*/ 102038 w 210553"/>
                <a:gd name="connsiteY17" fmla="*/ 403233 h 676535"/>
                <a:gd name="connsiteX18" fmla="*/ 127438 w 210553"/>
                <a:gd name="connsiteY18" fmla="*/ 323858 h 676535"/>
                <a:gd name="connsiteX19" fmla="*/ 57588 w 210553"/>
                <a:gd name="connsiteY19" fmla="*/ 323858 h 676535"/>
                <a:gd name="connsiteX20" fmla="*/ 95688 w 210553"/>
                <a:gd name="connsiteY20" fmla="*/ 320683 h 676535"/>
                <a:gd name="connsiteX21" fmla="*/ 121088 w 210553"/>
                <a:gd name="connsiteY21" fmla="*/ 8 h 67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0553" h="676535">
                  <a:moveTo>
                    <a:pt x="121088" y="8"/>
                  </a:moveTo>
                  <a:cubicBezTo>
                    <a:pt x="123734" y="-1580"/>
                    <a:pt x="128496" y="232841"/>
                    <a:pt x="111563" y="311158"/>
                  </a:cubicBezTo>
                  <a:cubicBezTo>
                    <a:pt x="94630" y="389475"/>
                    <a:pt x="23192" y="449800"/>
                    <a:pt x="19488" y="469908"/>
                  </a:cubicBezTo>
                  <a:cubicBezTo>
                    <a:pt x="15784" y="490016"/>
                    <a:pt x="74521" y="430750"/>
                    <a:pt x="89338" y="431808"/>
                  </a:cubicBezTo>
                  <a:cubicBezTo>
                    <a:pt x="104155" y="432866"/>
                    <a:pt x="106801" y="456679"/>
                    <a:pt x="108388" y="476258"/>
                  </a:cubicBezTo>
                  <a:cubicBezTo>
                    <a:pt x="109975" y="495837"/>
                    <a:pt x="111563" y="515946"/>
                    <a:pt x="98863" y="549283"/>
                  </a:cubicBezTo>
                  <a:cubicBezTo>
                    <a:pt x="86163" y="582621"/>
                    <a:pt x="33775" y="670991"/>
                    <a:pt x="32188" y="676283"/>
                  </a:cubicBezTo>
                  <a:cubicBezTo>
                    <a:pt x="30601" y="681575"/>
                    <a:pt x="73992" y="602200"/>
                    <a:pt x="89338" y="581033"/>
                  </a:cubicBezTo>
                  <a:cubicBezTo>
                    <a:pt x="104684" y="559866"/>
                    <a:pt x="121088" y="540287"/>
                    <a:pt x="124263" y="549283"/>
                  </a:cubicBezTo>
                  <a:cubicBezTo>
                    <a:pt x="127438" y="558279"/>
                    <a:pt x="108388" y="632891"/>
                    <a:pt x="108388" y="635008"/>
                  </a:cubicBezTo>
                  <a:cubicBezTo>
                    <a:pt x="108388" y="637125"/>
                    <a:pt x="123205" y="591616"/>
                    <a:pt x="124263" y="561983"/>
                  </a:cubicBezTo>
                  <a:cubicBezTo>
                    <a:pt x="125321" y="532350"/>
                    <a:pt x="118442" y="478904"/>
                    <a:pt x="114738" y="457208"/>
                  </a:cubicBezTo>
                  <a:cubicBezTo>
                    <a:pt x="111034" y="435512"/>
                    <a:pt x="86163" y="448741"/>
                    <a:pt x="102038" y="431808"/>
                  </a:cubicBezTo>
                  <a:cubicBezTo>
                    <a:pt x="117913" y="414875"/>
                    <a:pt x="218984" y="349787"/>
                    <a:pt x="209988" y="355608"/>
                  </a:cubicBezTo>
                  <a:cubicBezTo>
                    <a:pt x="200992" y="361429"/>
                    <a:pt x="81930" y="464616"/>
                    <a:pt x="48063" y="466733"/>
                  </a:cubicBezTo>
                  <a:cubicBezTo>
                    <a:pt x="14196" y="468850"/>
                    <a:pt x="13138" y="382596"/>
                    <a:pt x="6788" y="368308"/>
                  </a:cubicBezTo>
                  <a:cubicBezTo>
                    <a:pt x="438" y="354020"/>
                    <a:pt x="-5912" y="375187"/>
                    <a:pt x="9963" y="381008"/>
                  </a:cubicBezTo>
                  <a:cubicBezTo>
                    <a:pt x="25838" y="386829"/>
                    <a:pt x="82459" y="412758"/>
                    <a:pt x="102038" y="403233"/>
                  </a:cubicBezTo>
                  <a:cubicBezTo>
                    <a:pt x="121617" y="393708"/>
                    <a:pt x="134846" y="337087"/>
                    <a:pt x="127438" y="323858"/>
                  </a:cubicBezTo>
                  <a:cubicBezTo>
                    <a:pt x="120030" y="310629"/>
                    <a:pt x="62880" y="324387"/>
                    <a:pt x="57588" y="323858"/>
                  </a:cubicBezTo>
                  <a:cubicBezTo>
                    <a:pt x="52296" y="323329"/>
                    <a:pt x="83517" y="370954"/>
                    <a:pt x="95688" y="320683"/>
                  </a:cubicBezTo>
                  <a:cubicBezTo>
                    <a:pt x="107859" y="270412"/>
                    <a:pt x="118442" y="1596"/>
                    <a:pt x="121088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79325B25-EF85-5A68-090B-30F4623FB0C6}"/>
                </a:ext>
              </a:extLst>
            </p:cNvPr>
            <p:cNvSpPr/>
            <p:nvPr/>
          </p:nvSpPr>
          <p:spPr>
            <a:xfrm>
              <a:off x="7769139" y="5660784"/>
              <a:ext cx="673190" cy="298715"/>
            </a:xfrm>
            <a:custGeom>
              <a:avLst/>
              <a:gdLst>
                <a:gd name="connsiteX0" fmla="*/ 86 w 673190"/>
                <a:gd name="connsiteY0" fmla="*/ 219316 h 298715"/>
                <a:gd name="connsiteX1" fmla="*/ 190586 w 673190"/>
                <a:gd name="connsiteY1" fmla="*/ 130416 h 298715"/>
                <a:gd name="connsiteX2" fmla="*/ 139786 w 673190"/>
                <a:gd name="connsiteY2" fmla="*/ 92316 h 298715"/>
                <a:gd name="connsiteX3" fmla="*/ 349336 w 673190"/>
                <a:gd name="connsiteY3" fmla="*/ 165341 h 298715"/>
                <a:gd name="connsiteX4" fmla="*/ 346161 w 673190"/>
                <a:gd name="connsiteY4" fmla="*/ 136766 h 298715"/>
                <a:gd name="connsiteX5" fmla="*/ 447761 w 673190"/>
                <a:gd name="connsiteY5" fmla="*/ 165341 h 298715"/>
                <a:gd name="connsiteX6" fmla="*/ 438236 w 673190"/>
                <a:gd name="connsiteY6" fmla="*/ 117716 h 298715"/>
                <a:gd name="connsiteX7" fmla="*/ 546186 w 673190"/>
                <a:gd name="connsiteY7" fmla="*/ 200266 h 298715"/>
                <a:gd name="connsiteX8" fmla="*/ 574761 w 673190"/>
                <a:gd name="connsiteY8" fmla="*/ 228841 h 298715"/>
                <a:gd name="connsiteX9" fmla="*/ 584286 w 673190"/>
                <a:gd name="connsiteY9" fmla="*/ 298691 h 298715"/>
                <a:gd name="connsiteX10" fmla="*/ 587461 w 673190"/>
                <a:gd name="connsiteY10" fmla="*/ 235191 h 298715"/>
                <a:gd name="connsiteX11" fmla="*/ 673186 w 673190"/>
                <a:gd name="connsiteY11" fmla="*/ 114541 h 298715"/>
                <a:gd name="connsiteX12" fmla="*/ 590636 w 673190"/>
                <a:gd name="connsiteY12" fmla="*/ 187566 h 298715"/>
                <a:gd name="connsiteX13" fmla="*/ 457286 w 673190"/>
                <a:gd name="connsiteY13" fmla="*/ 143116 h 298715"/>
                <a:gd name="connsiteX14" fmla="*/ 308061 w 673190"/>
                <a:gd name="connsiteY14" fmla="*/ 101841 h 298715"/>
                <a:gd name="connsiteX15" fmla="*/ 190586 w 673190"/>
                <a:gd name="connsiteY15" fmla="*/ 241 h 298715"/>
                <a:gd name="connsiteX16" fmla="*/ 339811 w 673190"/>
                <a:gd name="connsiteY16" fmla="*/ 133591 h 298715"/>
                <a:gd name="connsiteX17" fmla="*/ 209636 w 673190"/>
                <a:gd name="connsiteY17" fmla="*/ 111366 h 298715"/>
                <a:gd name="connsiteX18" fmla="*/ 41361 w 673190"/>
                <a:gd name="connsiteY18" fmla="*/ 54216 h 298715"/>
                <a:gd name="connsiteX19" fmla="*/ 149311 w 673190"/>
                <a:gd name="connsiteY19" fmla="*/ 114541 h 298715"/>
                <a:gd name="connsiteX20" fmla="*/ 108036 w 673190"/>
                <a:gd name="connsiteY20" fmla="*/ 117716 h 298715"/>
                <a:gd name="connsiteX21" fmla="*/ 165186 w 673190"/>
                <a:gd name="connsiteY21" fmla="*/ 130416 h 298715"/>
                <a:gd name="connsiteX22" fmla="*/ 86 w 673190"/>
                <a:gd name="connsiteY22" fmla="*/ 219316 h 2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3190" h="298715">
                  <a:moveTo>
                    <a:pt x="86" y="219316"/>
                  </a:moveTo>
                  <a:cubicBezTo>
                    <a:pt x="4319" y="219316"/>
                    <a:pt x="167303" y="151583"/>
                    <a:pt x="190586" y="130416"/>
                  </a:cubicBezTo>
                  <a:cubicBezTo>
                    <a:pt x="213869" y="109249"/>
                    <a:pt x="113328" y="86495"/>
                    <a:pt x="139786" y="92316"/>
                  </a:cubicBezTo>
                  <a:cubicBezTo>
                    <a:pt x="166244" y="98137"/>
                    <a:pt x="314940" y="157933"/>
                    <a:pt x="349336" y="165341"/>
                  </a:cubicBezTo>
                  <a:cubicBezTo>
                    <a:pt x="383732" y="172749"/>
                    <a:pt x="329757" y="136766"/>
                    <a:pt x="346161" y="136766"/>
                  </a:cubicBezTo>
                  <a:cubicBezTo>
                    <a:pt x="362565" y="136766"/>
                    <a:pt x="432415" y="168516"/>
                    <a:pt x="447761" y="165341"/>
                  </a:cubicBezTo>
                  <a:cubicBezTo>
                    <a:pt x="463107" y="162166"/>
                    <a:pt x="421832" y="111895"/>
                    <a:pt x="438236" y="117716"/>
                  </a:cubicBezTo>
                  <a:cubicBezTo>
                    <a:pt x="454640" y="123537"/>
                    <a:pt x="523432" y="181745"/>
                    <a:pt x="546186" y="200266"/>
                  </a:cubicBezTo>
                  <a:cubicBezTo>
                    <a:pt x="568940" y="218787"/>
                    <a:pt x="568411" y="212437"/>
                    <a:pt x="574761" y="228841"/>
                  </a:cubicBezTo>
                  <a:cubicBezTo>
                    <a:pt x="581111" y="245245"/>
                    <a:pt x="582169" y="297633"/>
                    <a:pt x="584286" y="298691"/>
                  </a:cubicBezTo>
                  <a:cubicBezTo>
                    <a:pt x="586403" y="299749"/>
                    <a:pt x="572644" y="265883"/>
                    <a:pt x="587461" y="235191"/>
                  </a:cubicBezTo>
                  <a:cubicBezTo>
                    <a:pt x="602278" y="204499"/>
                    <a:pt x="672657" y="122478"/>
                    <a:pt x="673186" y="114541"/>
                  </a:cubicBezTo>
                  <a:cubicBezTo>
                    <a:pt x="673715" y="106603"/>
                    <a:pt x="626619" y="182804"/>
                    <a:pt x="590636" y="187566"/>
                  </a:cubicBezTo>
                  <a:cubicBezTo>
                    <a:pt x="554653" y="192328"/>
                    <a:pt x="504382" y="157403"/>
                    <a:pt x="457286" y="143116"/>
                  </a:cubicBezTo>
                  <a:cubicBezTo>
                    <a:pt x="410190" y="128829"/>
                    <a:pt x="352511" y="125653"/>
                    <a:pt x="308061" y="101841"/>
                  </a:cubicBezTo>
                  <a:cubicBezTo>
                    <a:pt x="263611" y="78029"/>
                    <a:pt x="185294" y="-5051"/>
                    <a:pt x="190586" y="241"/>
                  </a:cubicBezTo>
                  <a:cubicBezTo>
                    <a:pt x="195878" y="5533"/>
                    <a:pt x="336636" y="115070"/>
                    <a:pt x="339811" y="133591"/>
                  </a:cubicBezTo>
                  <a:cubicBezTo>
                    <a:pt x="342986" y="152112"/>
                    <a:pt x="259378" y="124595"/>
                    <a:pt x="209636" y="111366"/>
                  </a:cubicBezTo>
                  <a:cubicBezTo>
                    <a:pt x="159894" y="98137"/>
                    <a:pt x="51415" y="53687"/>
                    <a:pt x="41361" y="54216"/>
                  </a:cubicBezTo>
                  <a:cubicBezTo>
                    <a:pt x="31307" y="54745"/>
                    <a:pt x="138199" y="103958"/>
                    <a:pt x="149311" y="114541"/>
                  </a:cubicBezTo>
                  <a:cubicBezTo>
                    <a:pt x="160423" y="125124"/>
                    <a:pt x="105390" y="115070"/>
                    <a:pt x="108036" y="117716"/>
                  </a:cubicBezTo>
                  <a:cubicBezTo>
                    <a:pt x="110682" y="120362"/>
                    <a:pt x="182648" y="115599"/>
                    <a:pt x="165186" y="130416"/>
                  </a:cubicBezTo>
                  <a:cubicBezTo>
                    <a:pt x="147724" y="145233"/>
                    <a:pt x="-4147" y="219316"/>
                    <a:pt x="86" y="219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23CE02FC-DE15-EFA8-91B3-DFFB4E95EA02}"/>
                </a:ext>
              </a:extLst>
            </p:cNvPr>
            <p:cNvSpPr/>
            <p:nvPr/>
          </p:nvSpPr>
          <p:spPr>
            <a:xfrm>
              <a:off x="8193208" y="5654259"/>
              <a:ext cx="138009" cy="364805"/>
            </a:xfrm>
            <a:custGeom>
              <a:avLst/>
              <a:gdLst>
                <a:gd name="connsiteX0" fmla="*/ 87192 w 138009"/>
                <a:gd name="connsiteY0" fmla="*/ 416 h 364805"/>
                <a:gd name="connsiteX1" fmla="*/ 68142 w 138009"/>
                <a:gd name="connsiteY1" fmla="*/ 171866 h 364805"/>
                <a:gd name="connsiteX2" fmla="*/ 128467 w 138009"/>
                <a:gd name="connsiteY2" fmla="*/ 267116 h 364805"/>
                <a:gd name="connsiteX3" fmla="*/ 125292 w 138009"/>
                <a:gd name="connsiteY3" fmla="*/ 241716 h 364805"/>
                <a:gd name="connsiteX4" fmla="*/ 137992 w 138009"/>
                <a:gd name="connsiteY4" fmla="*/ 279816 h 364805"/>
                <a:gd name="connsiteX5" fmla="*/ 122117 w 138009"/>
                <a:gd name="connsiteY5" fmla="*/ 362366 h 364805"/>
                <a:gd name="connsiteX6" fmla="*/ 128467 w 138009"/>
                <a:gd name="connsiteY6" fmla="*/ 330616 h 364805"/>
                <a:gd name="connsiteX7" fmla="*/ 20517 w 138009"/>
                <a:gd name="connsiteY7" fmla="*/ 206791 h 364805"/>
                <a:gd name="connsiteX8" fmla="*/ 128467 w 138009"/>
                <a:gd name="connsiteY8" fmla="*/ 286166 h 364805"/>
                <a:gd name="connsiteX9" fmla="*/ 115767 w 138009"/>
                <a:gd name="connsiteY9" fmla="*/ 229016 h 364805"/>
                <a:gd name="connsiteX10" fmla="*/ 1467 w 138009"/>
                <a:gd name="connsiteY10" fmla="*/ 70266 h 364805"/>
                <a:gd name="connsiteX11" fmla="*/ 52267 w 138009"/>
                <a:gd name="connsiteY11" fmla="*/ 121066 h 364805"/>
                <a:gd name="connsiteX12" fmla="*/ 87192 w 138009"/>
                <a:gd name="connsiteY12" fmla="*/ 416 h 36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009" h="364805">
                  <a:moveTo>
                    <a:pt x="87192" y="416"/>
                  </a:moveTo>
                  <a:cubicBezTo>
                    <a:pt x="89838" y="8883"/>
                    <a:pt x="61263" y="127416"/>
                    <a:pt x="68142" y="171866"/>
                  </a:cubicBezTo>
                  <a:cubicBezTo>
                    <a:pt x="75021" y="216316"/>
                    <a:pt x="118942" y="255474"/>
                    <a:pt x="128467" y="267116"/>
                  </a:cubicBezTo>
                  <a:cubicBezTo>
                    <a:pt x="137992" y="278758"/>
                    <a:pt x="123704" y="239599"/>
                    <a:pt x="125292" y="241716"/>
                  </a:cubicBezTo>
                  <a:cubicBezTo>
                    <a:pt x="126880" y="243833"/>
                    <a:pt x="138521" y="259708"/>
                    <a:pt x="137992" y="279816"/>
                  </a:cubicBezTo>
                  <a:cubicBezTo>
                    <a:pt x="137463" y="299924"/>
                    <a:pt x="123704" y="353899"/>
                    <a:pt x="122117" y="362366"/>
                  </a:cubicBezTo>
                  <a:cubicBezTo>
                    <a:pt x="120530" y="370833"/>
                    <a:pt x="145400" y="356545"/>
                    <a:pt x="128467" y="330616"/>
                  </a:cubicBezTo>
                  <a:cubicBezTo>
                    <a:pt x="111534" y="304687"/>
                    <a:pt x="20517" y="214199"/>
                    <a:pt x="20517" y="206791"/>
                  </a:cubicBezTo>
                  <a:cubicBezTo>
                    <a:pt x="20517" y="199383"/>
                    <a:pt x="112592" y="282462"/>
                    <a:pt x="128467" y="286166"/>
                  </a:cubicBezTo>
                  <a:cubicBezTo>
                    <a:pt x="144342" y="289870"/>
                    <a:pt x="136934" y="264999"/>
                    <a:pt x="115767" y="229016"/>
                  </a:cubicBezTo>
                  <a:cubicBezTo>
                    <a:pt x="94600" y="193033"/>
                    <a:pt x="12050" y="88258"/>
                    <a:pt x="1467" y="70266"/>
                  </a:cubicBezTo>
                  <a:cubicBezTo>
                    <a:pt x="-9116" y="52274"/>
                    <a:pt x="40625" y="126887"/>
                    <a:pt x="52267" y="121066"/>
                  </a:cubicBezTo>
                  <a:cubicBezTo>
                    <a:pt x="63909" y="115245"/>
                    <a:pt x="84546" y="-8051"/>
                    <a:pt x="87192" y="4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E051B4C9-7FD3-EE2C-C590-C6CAFB0F88A1}"/>
                </a:ext>
              </a:extLst>
            </p:cNvPr>
            <p:cNvSpPr/>
            <p:nvPr/>
          </p:nvSpPr>
          <p:spPr>
            <a:xfrm>
              <a:off x="7784978" y="5920743"/>
              <a:ext cx="150413" cy="141135"/>
            </a:xfrm>
            <a:custGeom>
              <a:avLst/>
              <a:gdLst>
                <a:gd name="connsiteX0" fmla="*/ 122 w 150413"/>
                <a:gd name="connsiteY0" fmla="*/ 632 h 141135"/>
                <a:gd name="connsiteX1" fmla="*/ 146172 w 150413"/>
                <a:gd name="connsiteY1" fmla="*/ 54607 h 141135"/>
                <a:gd name="connsiteX2" fmla="*/ 114422 w 150413"/>
                <a:gd name="connsiteY2" fmla="*/ 57782 h 141135"/>
                <a:gd name="connsiteX3" fmla="*/ 149347 w 150413"/>
                <a:gd name="connsiteY3" fmla="*/ 140332 h 141135"/>
                <a:gd name="connsiteX4" fmla="*/ 120772 w 150413"/>
                <a:gd name="connsiteY4" fmla="*/ 95882 h 141135"/>
                <a:gd name="connsiteX5" fmla="*/ 122 w 150413"/>
                <a:gd name="connsiteY5" fmla="*/ 632 h 14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413" h="141135">
                  <a:moveTo>
                    <a:pt x="122" y="632"/>
                  </a:moveTo>
                  <a:cubicBezTo>
                    <a:pt x="4355" y="-6247"/>
                    <a:pt x="127122" y="45082"/>
                    <a:pt x="146172" y="54607"/>
                  </a:cubicBezTo>
                  <a:cubicBezTo>
                    <a:pt x="165222" y="64132"/>
                    <a:pt x="113893" y="43495"/>
                    <a:pt x="114422" y="57782"/>
                  </a:cubicBezTo>
                  <a:cubicBezTo>
                    <a:pt x="114951" y="72070"/>
                    <a:pt x="148289" y="133982"/>
                    <a:pt x="149347" y="140332"/>
                  </a:cubicBezTo>
                  <a:cubicBezTo>
                    <a:pt x="150405" y="146682"/>
                    <a:pt x="139293" y="113874"/>
                    <a:pt x="120772" y="95882"/>
                  </a:cubicBezTo>
                  <a:cubicBezTo>
                    <a:pt x="102251" y="77890"/>
                    <a:pt x="-4111" y="7511"/>
                    <a:pt x="122" y="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6284C783-EC44-D5D9-D45D-84CDE50B7F99}"/>
                </a:ext>
              </a:extLst>
            </p:cNvPr>
            <p:cNvSpPr/>
            <p:nvPr/>
          </p:nvSpPr>
          <p:spPr>
            <a:xfrm>
              <a:off x="7821967" y="5854661"/>
              <a:ext cx="419452" cy="73248"/>
            </a:xfrm>
            <a:custGeom>
              <a:avLst/>
              <a:gdLst>
                <a:gd name="connsiteX0" fmla="*/ 1233 w 419452"/>
                <a:gd name="connsiteY0" fmla="*/ 73064 h 73248"/>
                <a:gd name="connsiteX1" fmla="*/ 267933 w 419452"/>
                <a:gd name="connsiteY1" fmla="*/ 9564 h 73248"/>
                <a:gd name="connsiteX2" fmla="*/ 245708 w 419452"/>
                <a:gd name="connsiteY2" fmla="*/ 19089 h 73248"/>
                <a:gd name="connsiteX3" fmla="*/ 398108 w 419452"/>
                <a:gd name="connsiteY3" fmla="*/ 19089 h 73248"/>
                <a:gd name="connsiteX4" fmla="*/ 379058 w 419452"/>
                <a:gd name="connsiteY4" fmla="*/ 28614 h 73248"/>
                <a:gd name="connsiteX5" fmla="*/ 417158 w 419452"/>
                <a:gd name="connsiteY5" fmla="*/ 63539 h 73248"/>
                <a:gd name="connsiteX6" fmla="*/ 299683 w 419452"/>
                <a:gd name="connsiteY6" fmla="*/ 34964 h 73248"/>
                <a:gd name="connsiteX7" fmla="*/ 39333 w 419452"/>
                <a:gd name="connsiteY7" fmla="*/ 39 h 73248"/>
                <a:gd name="connsiteX8" fmla="*/ 163158 w 419452"/>
                <a:gd name="connsiteY8" fmla="*/ 28614 h 73248"/>
                <a:gd name="connsiteX9" fmla="*/ 1233 w 419452"/>
                <a:gd name="connsiteY9" fmla="*/ 73064 h 7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452" h="73248">
                  <a:moveTo>
                    <a:pt x="1233" y="73064"/>
                  </a:moveTo>
                  <a:cubicBezTo>
                    <a:pt x="18696" y="69889"/>
                    <a:pt x="227187" y="18560"/>
                    <a:pt x="267933" y="9564"/>
                  </a:cubicBezTo>
                  <a:cubicBezTo>
                    <a:pt x="308679" y="568"/>
                    <a:pt x="224012" y="17502"/>
                    <a:pt x="245708" y="19089"/>
                  </a:cubicBezTo>
                  <a:cubicBezTo>
                    <a:pt x="267404" y="20676"/>
                    <a:pt x="398108" y="19089"/>
                    <a:pt x="398108" y="19089"/>
                  </a:cubicBezTo>
                  <a:cubicBezTo>
                    <a:pt x="420333" y="20676"/>
                    <a:pt x="375883" y="21206"/>
                    <a:pt x="379058" y="28614"/>
                  </a:cubicBezTo>
                  <a:cubicBezTo>
                    <a:pt x="382233" y="36022"/>
                    <a:pt x="430387" y="62481"/>
                    <a:pt x="417158" y="63539"/>
                  </a:cubicBezTo>
                  <a:cubicBezTo>
                    <a:pt x="403929" y="64597"/>
                    <a:pt x="362654" y="45547"/>
                    <a:pt x="299683" y="34964"/>
                  </a:cubicBezTo>
                  <a:cubicBezTo>
                    <a:pt x="236712" y="24381"/>
                    <a:pt x="62087" y="1097"/>
                    <a:pt x="39333" y="39"/>
                  </a:cubicBezTo>
                  <a:cubicBezTo>
                    <a:pt x="16579" y="-1019"/>
                    <a:pt x="168979" y="19618"/>
                    <a:pt x="163158" y="28614"/>
                  </a:cubicBezTo>
                  <a:cubicBezTo>
                    <a:pt x="157337" y="37610"/>
                    <a:pt x="-16230" y="76239"/>
                    <a:pt x="1233" y="730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37719CE7-D633-A1B5-9464-CBF5F79A471C}"/>
                </a:ext>
              </a:extLst>
            </p:cNvPr>
            <p:cNvSpPr/>
            <p:nvPr/>
          </p:nvSpPr>
          <p:spPr>
            <a:xfrm>
              <a:off x="7896064" y="5889152"/>
              <a:ext cx="379319" cy="112094"/>
            </a:xfrm>
            <a:custGeom>
              <a:avLst/>
              <a:gdLst>
                <a:gd name="connsiteX0" fmla="*/ 161 w 379319"/>
                <a:gd name="connsiteY0" fmla="*/ 54448 h 112094"/>
                <a:gd name="connsiteX1" fmla="*/ 92236 w 379319"/>
                <a:gd name="connsiteY1" fmla="*/ 19523 h 112094"/>
                <a:gd name="connsiteX2" fmla="*/ 209711 w 379319"/>
                <a:gd name="connsiteY2" fmla="*/ 41748 h 112094"/>
                <a:gd name="connsiteX3" fmla="*/ 203361 w 379319"/>
                <a:gd name="connsiteY3" fmla="*/ 19523 h 112094"/>
                <a:gd name="connsiteX4" fmla="*/ 346236 w 379319"/>
                <a:gd name="connsiteY4" fmla="*/ 76673 h 112094"/>
                <a:gd name="connsiteX5" fmla="*/ 377986 w 379319"/>
                <a:gd name="connsiteY5" fmla="*/ 111598 h 112094"/>
                <a:gd name="connsiteX6" fmla="*/ 317661 w 379319"/>
                <a:gd name="connsiteY6" fmla="*/ 51273 h 112094"/>
                <a:gd name="connsiteX7" fmla="*/ 136686 w 379319"/>
                <a:gd name="connsiteY7" fmla="*/ 473 h 112094"/>
                <a:gd name="connsiteX8" fmla="*/ 174786 w 379319"/>
                <a:gd name="connsiteY8" fmla="*/ 25873 h 112094"/>
                <a:gd name="connsiteX9" fmla="*/ 114461 w 379319"/>
                <a:gd name="connsiteY9" fmla="*/ 25873 h 112094"/>
                <a:gd name="connsiteX10" fmla="*/ 161 w 379319"/>
                <a:gd name="connsiteY10" fmla="*/ 54448 h 1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9319" h="112094">
                  <a:moveTo>
                    <a:pt x="161" y="54448"/>
                  </a:moveTo>
                  <a:cubicBezTo>
                    <a:pt x="-3543" y="53390"/>
                    <a:pt x="57311" y="21640"/>
                    <a:pt x="92236" y="19523"/>
                  </a:cubicBezTo>
                  <a:cubicBezTo>
                    <a:pt x="127161" y="17406"/>
                    <a:pt x="191190" y="41748"/>
                    <a:pt x="209711" y="41748"/>
                  </a:cubicBezTo>
                  <a:cubicBezTo>
                    <a:pt x="228232" y="41748"/>
                    <a:pt x="180607" y="13702"/>
                    <a:pt x="203361" y="19523"/>
                  </a:cubicBezTo>
                  <a:cubicBezTo>
                    <a:pt x="226115" y="25344"/>
                    <a:pt x="317132" y="61327"/>
                    <a:pt x="346236" y="76673"/>
                  </a:cubicBezTo>
                  <a:cubicBezTo>
                    <a:pt x="375340" y="92019"/>
                    <a:pt x="382748" y="115831"/>
                    <a:pt x="377986" y="111598"/>
                  </a:cubicBezTo>
                  <a:cubicBezTo>
                    <a:pt x="373224" y="107365"/>
                    <a:pt x="357878" y="69794"/>
                    <a:pt x="317661" y="51273"/>
                  </a:cubicBezTo>
                  <a:cubicBezTo>
                    <a:pt x="277444" y="32752"/>
                    <a:pt x="160498" y="4706"/>
                    <a:pt x="136686" y="473"/>
                  </a:cubicBezTo>
                  <a:cubicBezTo>
                    <a:pt x="112874" y="-3760"/>
                    <a:pt x="178490" y="21640"/>
                    <a:pt x="174786" y="25873"/>
                  </a:cubicBezTo>
                  <a:cubicBezTo>
                    <a:pt x="171082" y="30106"/>
                    <a:pt x="139332" y="23227"/>
                    <a:pt x="114461" y="25873"/>
                  </a:cubicBezTo>
                  <a:cubicBezTo>
                    <a:pt x="89590" y="28519"/>
                    <a:pt x="3865" y="55506"/>
                    <a:pt x="161" y="54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2B1EE64A-6B8D-1151-D23F-28EADE038F6D}"/>
                </a:ext>
              </a:extLst>
            </p:cNvPr>
            <p:cNvSpPr/>
            <p:nvPr/>
          </p:nvSpPr>
          <p:spPr>
            <a:xfrm>
              <a:off x="7972111" y="4171226"/>
              <a:ext cx="159122" cy="474871"/>
            </a:xfrm>
            <a:custGeom>
              <a:avLst/>
              <a:gdLst>
                <a:gd name="connsiteX0" fmla="*/ 159064 w 159122"/>
                <a:gd name="connsiteY0" fmla="*/ 724 h 474871"/>
                <a:gd name="connsiteX1" fmla="*/ 79689 w 159122"/>
                <a:gd name="connsiteY1" fmla="*/ 337274 h 474871"/>
                <a:gd name="connsiteX2" fmla="*/ 86039 w 159122"/>
                <a:gd name="connsiteY2" fmla="*/ 295999 h 474871"/>
                <a:gd name="connsiteX3" fmla="*/ 314 w 159122"/>
                <a:gd name="connsiteY3" fmla="*/ 473799 h 474871"/>
                <a:gd name="connsiteX4" fmla="*/ 57464 w 159122"/>
                <a:gd name="connsiteY4" fmla="*/ 365849 h 474871"/>
                <a:gd name="connsiteX5" fmla="*/ 66989 w 159122"/>
                <a:gd name="connsiteY5" fmla="*/ 273774 h 474871"/>
                <a:gd name="connsiteX6" fmla="*/ 73339 w 159122"/>
                <a:gd name="connsiteY6" fmla="*/ 315049 h 474871"/>
                <a:gd name="connsiteX7" fmla="*/ 82864 w 159122"/>
                <a:gd name="connsiteY7" fmla="*/ 156299 h 474871"/>
                <a:gd name="connsiteX8" fmla="*/ 92389 w 159122"/>
                <a:gd name="connsiteY8" fmla="*/ 245199 h 474871"/>
                <a:gd name="connsiteX9" fmla="*/ 159064 w 159122"/>
                <a:gd name="connsiteY9" fmla="*/ 724 h 47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22" h="474871">
                  <a:moveTo>
                    <a:pt x="159064" y="724"/>
                  </a:moveTo>
                  <a:cubicBezTo>
                    <a:pt x="156947" y="16070"/>
                    <a:pt x="91860" y="288062"/>
                    <a:pt x="79689" y="337274"/>
                  </a:cubicBezTo>
                  <a:cubicBezTo>
                    <a:pt x="67518" y="386487"/>
                    <a:pt x="99268" y="273245"/>
                    <a:pt x="86039" y="295999"/>
                  </a:cubicBezTo>
                  <a:cubicBezTo>
                    <a:pt x="72810" y="318753"/>
                    <a:pt x="5076" y="462157"/>
                    <a:pt x="314" y="473799"/>
                  </a:cubicBezTo>
                  <a:cubicBezTo>
                    <a:pt x="-4448" y="485441"/>
                    <a:pt x="46352" y="399186"/>
                    <a:pt x="57464" y="365849"/>
                  </a:cubicBezTo>
                  <a:cubicBezTo>
                    <a:pt x="68576" y="332512"/>
                    <a:pt x="64343" y="282241"/>
                    <a:pt x="66989" y="273774"/>
                  </a:cubicBezTo>
                  <a:cubicBezTo>
                    <a:pt x="69635" y="265307"/>
                    <a:pt x="70693" y="334628"/>
                    <a:pt x="73339" y="315049"/>
                  </a:cubicBezTo>
                  <a:cubicBezTo>
                    <a:pt x="75985" y="295470"/>
                    <a:pt x="79689" y="167941"/>
                    <a:pt x="82864" y="156299"/>
                  </a:cubicBezTo>
                  <a:cubicBezTo>
                    <a:pt x="86039" y="144657"/>
                    <a:pt x="79160" y="271657"/>
                    <a:pt x="92389" y="245199"/>
                  </a:cubicBezTo>
                  <a:cubicBezTo>
                    <a:pt x="105618" y="218741"/>
                    <a:pt x="161181" y="-14622"/>
                    <a:pt x="159064" y="7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8EA8F6A2-4433-3A27-3359-4DA6F08A9341}"/>
                </a:ext>
              </a:extLst>
            </p:cNvPr>
            <p:cNvSpPr/>
            <p:nvPr/>
          </p:nvSpPr>
          <p:spPr>
            <a:xfrm>
              <a:off x="8003876" y="4733293"/>
              <a:ext cx="216727" cy="432449"/>
            </a:xfrm>
            <a:custGeom>
              <a:avLst/>
              <a:gdLst>
                <a:gd name="connsiteX0" fmla="*/ 117774 w 216727"/>
                <a:gd name="connsiteY0" fmla="*/ 632 h 432449"/>
                <a:gd name="connsiteX1" fmla="*/ 86024 w 216727"/>
                <a:gd name="connsiteY1" fmla="*/ 286382 h 432449"/>
                <a:gd name="connsiteX2" fmla="*/ 95549 w 216727"/>
                <a:gd name="connsiteY2" fmla="*/ 213357 h 432449"/>
                <a:gd name="connsiteX3" fmla="*/ 114599 w 216727"/>
                <a:gd name="connsiteY3" fmla="*/ 226057 h 432449"/>
                <a:gd name="connsiteX4" fmla="*/ 197149 w 216727"/>
                <a:gd name="connsiteY4" fmla="*/ 346707 h 432449"/>
                <a:gd name="connsiteX5" fmla="*/ 190799 w 216727"/>
                <a:gd name="connsiteY5" fmla="*/ 302257 h 432449"/>
                <a:gd name="connsiteX6" fmla="*/ 206674 w 216727"/>
                <a:gd name="connsiteY6" fmla="*/ 432432 h 432449"/>
                <a:gd name="connsiteX7" fmla="*/ 216199 w 216727"/>
                <a:gd name="connsiteY7" fmla="*/ 311782 h 432449"/>
                <a:gd name="connsiteX8" fmla="*/ 190799 w 216727"/>
                <a:gd name="connsiteY8" fmla="*/ 334007 h 432449"/>
                <a:gd name="connsiteX9" fmla="*/ 184449 w 216727"/>
                <a:gd name="connsiteY9" fmla="*/ 248282 h 432449"/>
                <a:gd name="connsiteX10" fmla="*/ 171749 w 216727"/>
                <a:gd name="connsiteY10" fmla="*/ 184782 h 432449"/>
                <a:gd name="connsiteX11" fmla="*/ 178099 w 216727"/>
                <a:gd name="connsiteY11" fmla="*/ 308607 h 432449"/>
                <a:gd name="connsiteX12" fmla="*/ 108249 w 216727"/>
                <a:gd name="connsiteY12" fmla="*/ 229232 h 432449"/>
                <a:gd name="connsiteX13" fmla="*/ 3474 w 216727"/>
                <a:gd name="connsiteY13" fmla="*/ 80007 h 432449"/>
                <a:gd name="connsiteX14" fmla="*/ 25699 w 216727"/>
                <a:gd name="connsiteY14" fmla="*/ 172082 h 432449"/>
                <a:gd name="connsiteX15" fmla="*/ 32049 w 216727"/>
                <a:gd name="connsiteY15" fmla="*/ 45082 h 432449"/>
                <a:gd name="connsiteX16" fmla="*/ 70149 w 216727"/>
                <a:gd name="connsiteY16" fmla="*/ 203832 h 432449"/>
                <a:gd name="connsiteX17" fmla="*/ 117774 w 216727"/>
                <a:gd name="connsiteY17" fmla="*/ 632 h 43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6727" h="432449">
                  <a:moveTo>
                    <a:pt x="117774" y="632"/>
                  </a:moveTo>
                  <a:cubicBezTo>
                    <a:pt x="120420" y="14390"/>
                    <a:pt x="89728" y="250928"/>
                    <a:pt x="86024" y="286382"/>
                  </a:cubicBezTo>
                  <a:cubicBezTo>
                    <a:pt x="82320" y="321836"/>
                    <a:pt x="95549" y="213357"/>
                    <a:pt x="95549" y="213357"/>
                  </a:cubicBezTo>
                  <a:cubicBezTo>
                    <a:pt x="100311" y="203303"/>
                    <a:pt x="97666" y="203832"/>
                    <a:pt x="114599" y="226057"/>
                  </a:cubicBezTo>
                  <a:cubicBezTo>
                    <a:pt x="131532" y="248282"/>
                    <a:pt x="184449" y="334007"/>
                    <a:pt x="197149" y="346707"/>
                  </a:cubicBezTo>
                  <a:cubicBezTo>
                    <a:pt x="209849" y="359407"/>
                    <a:pt x="189212" y="287970"/>
                    <a:pt x="190799" y="302257"/>
                  </a:cubicBezTo>
                  <a:cubicBezTo>
                    <a:pt x="192386" y="316544"/>
                    <a:pt x="202441" y="430845"/>
                    <a:pt x="206674" y="432432"/>
                  </a:cubicBezTo>
                  <a:cubicBezTo>
                    <a:pt x="210907" y="434019"/>
                    <a:pt x="218845" y="328186"/>
                    <a:pt x="216199" y="311782"/>
                  </a:cubicBezTo>
                  <a:cubicBezTo>
                    <a:pt x="213553" y="295378"/>
                    <a:pt x="196091" y="344590"/>
                    <a:pt x="190799" y="334007"/>
                  </a:cubicBezTo>
                  <a:cubicBezTo>
                    <a:pt x="185507" y="323424"/>
                    <a:pt x="187624" y="273153"/>
                    <a:pt x="184449" y="248282"/>
                  </a:cubicBezTo>
                  <a:cubicBezTo>
                    <a:pt x="181274" y="223411"/>
                    <a:pt x="172807" y="174728"/>
                    <a:pt x="171749" y="184782"/>
                  </a:cubicBezTo>
                  <a:cubicBezTo>
                    <a:pt x="170691" y="194836"/>
                    <a:pt x="188682" y="301199"/>
                    <a:pt x="178099" y="308607"/>
                  </a:cubicBezTo>
                  <a:cubicBezTo>
                    <a:pt x="167516" y="316015"/>
                    <a:pt x="137353" y="267332"/>
                    <a:pt x="108249" y="229232"/>
                  </a:cubicBezTo>
                  <a:cubicBezTo>
                    <a:pt x="79145" y="191132"/>
                    <a:pt x="17232" y="89532"/>
                    <a:pt x="3474" y="80007"/>
                  </a:cubicBezTo>
                  <a:cubicBezTo>
                    <a:pt x="-10284" y="70482"/>
                    <a:pt x="20937" y="177903"/>
                    <a:pt x="25699" y="172082"/>
                  </a:cubicBezTo>
                  <a:cubicBezTo>
                    <a:pt x="30461" y="166261"/>
                    <a:pt x="24641" y="39790"/>
                    <a:pt x="32049" y="45082"/>
                  </a:cubicBezTo>
                  <a:cubicBezTo>
                    <a:pt x="39457" y="50374"/>
                    <a:pt x="56920" y="205419"/>
                    <a:pt x="70149" y="203832"/>
                  </a:cubicBezTo>
                  <a:cubicBezTo>
                    <a:pt x="83378" y="202245"/>
                    <a:pt x="115128" y="-13126"/>
                    <a:pt x="117774" y="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9B14BA76-45E4-C442-F2C4-1259641CBEDB}"/>
                </a:ext>
              </a:extLst>
            </p:cNvPr>
            <p:cNvSpPr/>
            <p:nvPr/>
          </p:nvSpPr>
          <p:spPr>
            <a:xfrm>
              <a:off x="8219966" y="5197091"/>
              <a:ext cx="132966" cy="563260"/>
            </a:xfrm>
            <a:custGeom>
              <a:avLst/>
              <a:gdLst>
                <a:gd name="connsiteX0" fmla="*/ 54084 w 132966"/>
                <a:gd name="connsiteY0" fmla="*/ 384 h 563260"/>
                <a:gd name="connsiteX1" fmla="*/ 54084 w 132966"/>
                <a:gd name="connsiteY1" fmla="*/ 403609 h 563260"/>
                <a:gd name="connsiteX2" fmla="*/ 57259 w 132966"/>
                <a:gd name="connsiteY2" fmla="*/ 368684 h 563260"/>
                <a:gd name="connsiteX3" fmla="*/ 98534 w 132966"/>
                <a:gd name="connsiteY3" fmla="*/ 467109 h 563260"/>
                <a:gd name="connsiteX4" fmla="*/ 127109 w 132966"/>
                <a:gd name="connsiteY4" fmla="*/ 562359 h 563260"/>
                <a:gd name="connsiteX5" fmla="*/ 123934 w 132966"/>
                <a:gd name="connsiteY5" fmla="*/ 505209 h 563260"/>
                <a:gd name="connsiteX6" fmla="*/ 35034 w 132966"/>
                <a:gd name="connsiteY6" fmla="*/ 349634 h 563260"/>
                <a:gd name="connsiteX7" fmla="*/ 109 w 132966"/>
                <a:gd name="connsiteY7" fmla="*/ 232159 h 563260"/>
                <a:gd name="connsiteX8" fmla="*/ 44559 w 132966"/>
                <a:gd name="connsiteY8" fmla="*/ 327409 h 563260"/>
                <a:gd name="connsiteX9" fmla="*/ 54084 w 132966"/>
                <a:gd name="connsiteY9" fmla="*/ 384 h 56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66" h="563260">
                  <a:moveTo>
                    <a:pt x="54084" y="384"/>
                  </a:moveTo>
                  <a:cubicBezTo>
                    <a:pt x="55671" y="13084"/>
                    <a:pt x="53555" y="342226"/>
                    <a:pt x="54084" y="403609"/>
                  </a:cubicBezTo>
                  <a:cubicBezTo>
                    <a:pt x="54613" y="464992"/>
                    <a:pt x="49851" y="358101"/>
                    <a:pt x="57259" y="368684"/>
                  </a:cubicBezTo>
                  <a:cubicBezTo>
                    <a:pt x="64667" y="379267"/>
                    <a:pt x="86892" y="434830"/>
                    <a:pt x="98534" y="467109"/>
                  </a:cubicBezTo>
                  <a:cubicBezTo>
                    <a:pt x="110176" y="499388"/>
                    <a:pt x="122876" y="556009"/>
                    <a:pt x="127109" y="562359"/>
                  </a:cubicBezTo>
                  <a:cubicBezTo>
                    <a:pt x="131342" y="568709"/>
                    <a:pt x="139280" y="540663"/>
                    <a:pt x="123934" y="505209"/>
                  </a:cubicBezTo>
                  <a:cubicBezTo>
                    <a:pt x="108588" y="469755"/>
                    <a:pt x="55672" y="395142"/>
                    <a:pt x="35034" y="349634"/>
                  </a:cubicBezTo>
                  <a:cubicBezTo>
                    <a:pt x="14396" y="304126"/>
                    <a:pt x="-1478" y="235863"/>
                    <a:pt x="109" y="232159"/>
                  </a:cubicBezTo>
                  <a:cubicBezTo>
                    <a:pt x="1696" y="228455"/>
                    <a:pt x="35034" y="361276"/>
                    <a:pt x="44559" y="327409"/>
                  </a:cubicBezTo>
                  <a:cubicBezTo>
                    <a:pt x="54084" y="293542"/>
                    <a:pt x="52497" y="-12316"/>
                    <a:pt x="54084" y="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EA9EA6BE-A4CD-147A-8CAB-99B4ED572D11}"/>
                </a:ext>
              </a:extLst>
            </p:cNvPr>
            <p:cNvSpPr/>
            <p:nvPr/>
          </p:nvSpPr>
          <p:spPr>
            <a:xfrm>
              <a:off x="8292944" y="5137395"/>
              <a:ext cx="124010" cy="551888"/>
            </a:xfrm>
            <a:custGeom>
              <a:avLst/>
              <a:gdLst>
                <a:gd name="connsiteX0" fmla="*/ 3331 w 124010"/>
                <a:gd name="connsiteY0" fmla="*/ 6105 h 551888"/>
                <a:gd name="connsiteX1" fmla="*/ 85881 w 124010"/>
                <a:gd name="connsiteY1" fmla="*/ 545855 h 551888"/>
                <a:gd name="connsiteX2" fmla="*/ 57306 w 124010"/>
                <a:gd name="connsiteY2" fmla="*/ 301380 h 551888"/>
                <a:gd name="connsiteX3" fmla="*/ 123981 w 124010"/>
                <a:gd name="connsiteY3" fmla="*/ 387105 h 551888"/>
                <a:gd name="connsiteX4" fmla="*/ 47781 w 124010"/>
                <a:gd name="connsiteY4" fmla="*/ 275980 h 551888"/>
                <a:gd name="connsiteX5" fmla="*/ 156 w 124010"/>
                <a:gd name="connsiteY5" fmla="*/ 222005 h 551888"/>
                <a:gd name="connsiteX6" fmla="*/ 31906 w 124010"/>
                <a:gd name="connsiteY6" fmla="*/ 250580 h 551888"/>
                <a:gd name="connsiteX7" fmla="*/ 3331 w 124010"/>
                <a:gd name="connsiteY7" fmla="*/ 6105 h 55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010" h="551888">
                  <a:moveTo>
                    <a:pt x="3331" y="6105"/>
                  </a:moveTo>
                  <a:cubicBezTo>
                    <a:pt x="12327" y="55317"/>
                    <a:pt x="76885" y="496643"/>
                    <a:pt x="85881" y="545855"/>
                  </a:cubicBezTo>
                  <a:cubicBezTo>
                    <a:pt x="94877" y="595067"/>
                    <a:pt x="50956" y="327838"/>
                    <a:pt x="57306" y="301380"/>
                  </a:cubicBezTo>
                  <a:cubicBezTo>
                    <a:pt x="63656" y="274922"/>
                    <a:pt x="125568" y="391338"/>
                    <a:pt x="123981" y="387105"/>
                  </a:cubicBezTo>
                  <a:cubicBezTo>
                    <a:pt x="122394" y="382872"/>
                    <a:pt x="68418" y="303497"/>
                    <a:pt x="47781" y="275980"/>
                  </a:cubicBezTo>
                  <a:cubicBezTo>
                    <a:pt x="27144" y="248463"/>
                    <a:pt x="2802" y="226238"/>
                    <a:pt x="156" y="222005"/>
                  </a:cubicBezTo>
                  <a:cubicBezTo>
                    <a:pt x="-2490" y="217772"/>
                    <a:pt x="29260" y="280742"/>
                    <a:pt x="31906" y="250580"/>
                  </a:cubicBezTo>
                  <a:cubicBezTo>
                    <a:pt x="34552" y="220418"/>
                    <a:pt x="-5665" y="-43107"/>
                    <a:pt x="3331" y="6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C1A92D76-9F7C-E270-226A-646C3100C091}"/>
                </a:ext>
              </a:extLst>
            </p:cNvPr>
            <p:cNvSpPr/>
            <p:nvPr/>
          </p:nvSpPr>
          <p:spPr>
            <a:xfrm>
              <a:off x="7978279" y="4335929"/>
              <a:ext cx="114804" cy="599639"/>
            </a:xfrm>
            <a:custGeom>
              <a:avLst/>
              <a:gdLst>
                <a:gd name="connsiteX0" fmla="*/ 54471 w 114804"/>
                <a:gd name="connsiteY0" fmla="*/ 1121 h 599639"/>
                <a:gd name="connsiteX1" fmla="*/ 70346 w 114804"/>
                <a:gd name="connsiteY1" fmla="*/ 388471 h 599639"/>
                <a:gd name="connsiteX2" fmla="*/ 60821 w 114804"/>
                <a:gd name="connsiteY2" fmla="*/ 344021 h 599639"/>
                <a:gd name="connsiteX3" fmla="*/ 89396 w 114804"/>
                <a:gd name="connsiteY3" fmla="*/ 432921 h 599639"/>
                <a:gd name="connsiteX4" fmla="*/ 108446 w 114804"/>
                <a:gd name="connsiteY4" fmla="*/ 598021 h 599639"/>
                <a:gd name="connsiteX5" fmla="*/ 105271 w 114804"/>
                <a:gd name="connsiteY5" fmla="*/ 509121 h 599639"/>
                <a:gd name="connsiteX6" fmla="*/ 89396 w 114804"/>
                <a:gd name="connsiteY6" fmla="*/ 378946 h 599639"/>
                <a:gd name="connsiteX7" fmla="*/ 114796 w 114804"/>
                <a:gd name="connsiteY7" fmla="*/ 318621 h 599639"/>
                <a:gd name="connsiteX8" fmla="*/ 86221 w 114804"/>
                <a:gd name="connsiteY8" fmla="*/ 356721 h 599639"/>
                <a:gd name="connsiteX9" fmla="*/ 496 w 114804"/>
                <a:gd name="connsiteY9" fmla="*/ 290046 h 599639"/>
                <a:gd name="connsiteX10" fmla="*/ 51296 w 114804"/>
                <a:gd name="connsiteY10" fmla="*/ 334496 h 599639"/>
                <a:gd name="connsiteX11" fmla="*/ 57646 w 114804"/>
                <a:gd name="connsiteY11" fmla="*/ 213846 h 599639"/>
                <a:gd name="connsiteX12" fmla="*/ 44946 w 114804"/>
                <a:gd name="connsiteY12" fmla="*/ 267821 h 599639"/>
                <a:gd name="connsiteX13" fmla="*/ 54471 w 114804"/>
                <a:gd name="connsiteY13" fmla="*/ 1121 h 59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804" h="599639">
                  <a:moveTo>
                    <a:pt x="54471" y="1121"/>
                  </a:moveTo>
                  <a:cubicBezTo>
                    <a:pt x="58704" y="21229"/>
                    <a:pt x="69288" y="331321"/>
                    <a:pt x="70346" y="388471"/>
                  </a:cubicBezTo>
                  <a:cubicBezTo>
                    <a:pt x="71404" y="445621"/>
                    <a:pt x="57646" y="336613"/>
                    <a:pt x="60821" y="344021"/>
                  </a:cubicBezTo>
                  <a:cubicBezTo>
                    <a:pt x="63996" y="351429"/>
                    <a:pt x="81459" y="390588"/>
                    <a:pt x="89396" y="432921"/>
                  </a:cubicBezTo>
                  <a:cubicBezTo>
                    <a:pt x="97333" y="475254"/>
                    <a:pt x="105800" y="585321"/>
                    <a:pt x="108446" y="598021"/>
                  </a:cubicBezTo>
                  <a:cubicBezTo>
                    <a:pt x="111092" y="610721"/>
                    <a:pt x="108446" y="545633"/>
                    <a:pt x="105271" y="509121"/>
                  </a:cubicBezTo>
                  <a:cubicBezTo>
                    <a:pt x="102096" y="472609"/>
                    <a:pt x="87808" y="410696"/>
                    <a:pt x="89396" y="378946"/>
                  </a:cubicBezTo>
                  <a:cubicBezTo>
                    <a:pt x="90984" y="347196"/>
                    <a:pt x="115325" y="322325"/>
                    <a:pt x="114796" y="318621"/>
                  </a:cubicBezTo>
                  <a:cubicBezTo>
                    <a:pt x="114267" y="314917"/>
                    <a:pt x="105271" y="361483"/>
                    <a:pt x="86221" y="356721"/>
                  </a:cubicBezTo>
                  <a:cubicBezTo>
                    <a:pt x="67171" y="351959"/>
                    <a:pt x="6317" y="293750"/>
                    <a:pt x="496" y="290046"/>
                  </a:cubicBezTo>
                  <a:cubicBezTo>
                    <a:pt x="-5325" y="286342"/>
                    <a:pt x="41771" y="347196"/>
                    <a:pt x="51296" y="334496"/>
                  </a:cubicBezTo>
                  <a:cubicBezTo>
                    <a:pt x="60821" y="321796"/>
                    <a:pt x="58704" y="224958"/>
                    <a:pt x="57646" y="213846"/>
                  </a:cubicBezTo>
                  <a:cubicBezTo>
                    <a:pt x="56588" y="202734"/>
                    <a:pt x="44417" y="297984"/>
                    <a:pt x="44946" y="267821"/>
                  </a:cubicBezTo>
                  <a:cubicBezTo>
                    <a:pt x="45475" y="237659"/>
                    <a:pt x="50238" y="-18987"/>
                    <a:pt x="54471" y="1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7C243007-9BB7-1E3F-CDBF-0DC9F6AD5559}"/>
                </a:ext>
              </a:extLst>
            </p:cNvPr>
            <p:cNvSpPr/>
            <p:nvPr/>
          </p:nvSpPr>
          <p:spPr>
            <a:xfrm>
              <a:off x="8159739" y="5054521"/>
              <a:ext cx="91319" cy="333753"/>
            </a:xfrm>
            <a:custGeom>
              <a:avLst/>
              <a:gdLst>
                <a:gd name="connsiteX0" fmla="*/ 11 w 91319"/>
                <a:gd name="connsiteY0" fmla="*/ 111204 h 333753"/>
                <a:gd name="connsiteX1" fmla="*/ 82561 w 91319"/>
                <a:gd name="connsiteY1" fmla="*/ 206454 h 333753"/>
                <a:gd name="connsiteX2" fmla="*/ 88911 w 91319"/>
                <a:gd name="connsiteY2" fmla="*/ 333454 h 333753"/>
                <a:gd name="connsiteX3" fmla="*/ 82561 w 91319"/>
                <a:gd name="connsiteY3" fmla="*/ 168354 h 333753"/>
                <a:gd name="connsiteX4" fmla="*/ 76211 w 91319"/>
                <a:gd name="connsiteY4" fmla="*/ 79 h 333753"/>
                <a:gd name="connsiteX5" fmla="*/ 76211 w 91319"/>
                <a:gd name="connsiteY5" fmla="*/ 146129 h 333753"/>
                <a:gd name="connsiteX6" fmla="*/ 11 w 91319"/>
                <a:gd name="connsiteY6" fmla="*/ 111204 h 33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19" h="333753">
                  <a:moveTo>
                    <a:pt x="11" y="111204"/>
                  </a:moveTo>
                  <a:cubicBezTo>
                    <a:pt x="1069" y="121258"/>
                    <a:pt x="67744" y="169412"/>
                    <a:pt x="82561" y="206454"/>
                  </a:cubicBezTo>
                  <a:cubicBezTo>
                    <a:pt x="97378" y="243496"/>
                    <a:pt x="88911" y="339804"/>
                    <a:pt x="88911" y="333454"/>
                  </a:cubicBezTo>
                  <a:cubicBezTo>
                    <a:pt x="88911" y="327104"/>
                    <a:pt x="84678" y="223916"/>
                    <a:pt x="82561" y="168354"/>
                  </a:cubicBezTo>
                  <a:cubicBezTo>
                    <a:pt x="80444" y="112792"/>
                    <a:pt x="77269" y="3783"/>
                    <a:pt x="76211" y="79"/>
                  </a:cubicBezTo>
                  <a:cubicBezTo>
                    <a:pt x="75153" y="-3625"/>
                    <a:pt x="84149" y="123375"/>
                    <a:pt x="76211" y="146129"/>
                  </a:cubicBezTo>
                  <a:cubicBezTo>
                    <a:pt x="68274" y="168883"/>
                    <a:pt x="-1047" y="101150"/>
                    <a:pt x="11" y="111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9270E7DF-7BB6-500F-7FB1-1FBDF36555DB}"/>
                </a:ext>
              </a:extLst>
            </p:cNvPr>
            <p:cNvSpPr/>
            <p:nvPr/>
          </p:nvSpPr>
          <p:spPr>
            <a:xfrm>
              <a:off x="7727816" y="5479431"/>
              <a:ext cx="451032" cy="295895"/>
            </a:xfrm>
            <a:custGeom>
              <a:avLst/>
              <a:gdLst>
                <a:gd name="connsiteX0" fmla="*/ 134 w 451032"/>
                <a:gd name="connsiteY0" fmla="*/ 295894 h 295895"/>
                <a:gd name="connsiteX1" fmla="*/ 133484 w 451032"/>
                <a:gd name="connsiteY1" fmla="*/ 73644 h 295895"/>
                <a:gd name="connsiteX2" fmla="*/ 79509 w 451032"/>
                <a:gd name="connsiteY2" fmla="*/ 156194 h 295895"/>
                <a:gd name="connsiteX3" fmla="*/ 111259 w 451032"/>
                <a:gd name="connsiteY3" fmla="*/ 137144 h 295895"/>
                <a:gd name="connsiteX4" fmla="*/ 190634 w 451032"/>
                <a:gd name="connsiteY4" fmla="*/ 191119 h 295895"/>
                <a:gd name="connsiteX5" fmla="*/ 184284 w 451032"/>
                <a:gd name="connsiteY5" fmla="*/ 153019 h 295895"/>
                <a:gd name="connsiteX6" fmla="*/ 295409 w 451032"/>
                <a:gd name="connsiteY6" fmla="*/ 187944 h 295895"/>
                <a:gd name="connsiteX7" fmla="*/ 270009 w 451032"/>
                <a:gd name="connsiteY7" fmla="*/ 118094 h 295895"/>
                <a:gd name="connsiteX8" fmla="*/ 438284 w 451032"/>
                <a:gd name="connsiteY8" fmla="*/ 273669 h 295895"/>
                <a:gd name="connsiteX9" fmla="*/ 419234 w 451032"/>
                <a:gd name="connsiteY9" fmla="*/ 241919 h 295895"/>
                <a:gd name="connsiteX10" fmla="*/ 260484 w 451032"/>
                <a:gd name="connsiteY10" fmla="*/ 229219 h 295895"/>
                <a:gd name="connsiteX11" fmla="*/ 368434 w 451032"/>
                <a:gd name="connsiteY11" fmla="*/ 206994 h 295895"/>
                <a:gd name="connsiteX12" fmla="*/ 187459 w 451032"/>
                <a:gd name="connsiteY12" fmla="*/ 153019 h 295895"/>
                <a:gd name="connsiteX13" fmla="*/ 114434 w 451032"/>
                <a:gd name="connsiteY13" fmla="*/ 111744 h 295895"/>
                <a:gd name="connsiteX14" fmla="*/ 104909 w 451032"/>
                <a:gd name="connsiteY14" fmla="*/ 619 h 295895"/>
                <a:gd name="connsiteX15" fmla="*/ 108084 w 451032"/>
                <a:gd name="connsiteY15" fmla="*/ 76819 h 295895"/>
                <a:gd name="connsiteX16" fmla="*/ 134 w 451032"/>
                <a:gd name="connsiteY16" fmla="*/ 295894 h 29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1032" h="295895">
                  <a:moveTo>
                    <a:pt x="134" y="295894"/>
                  </a:moveTo>
                  <a:cubicBezTo>
                    <a:pt x="4367" y="295365"/>
                    <a:pt x="120255" y="96927"/>
                    <a:pt x="133484" y="73644"/>
                  </a:cubicBezTo>
                  <a:cubicBezTo>
                    <a:pt x="146713" y="50361"/>
                    <a:pt x="83213" y="145611"/>
                    <a:pt x="79509" y="156194"/>
                  </a:cubicBezTo>
                  <a:cubicBezTo>
                    <a:pt x="75805" y="166777"/>
                    <a:pt x="92738" y="131323"/>
                    <a:pt x="111259" y="137144"/>
                  </a:cubicBezTo>
                  <a:cubicBezTo>
                    <a:pt x="129780" y="142965"/>
                    <a:pt x="178463" y="188473"/>
                    <a:pt x="190634" y="191119"/>
                  </a:cubicBezTo>
                  <a:cubicBezTo>
                    <a:pt x="202805" y="193765"/>
                    <a:pt x="166822" y="153548"/>
                    <a:pt x="184284" y="153019"/>
                  </a:cubicBezTo>
                  <a:cubicBezTo>
                    <a:pt x="201746" y="152490"/>
                    <a:pt x="281122" y="193765"/>
                    <a:pt x="295409" y="187944"/>
                  </a:cubicBezTo>
                  <a:cubicBezTo>
                    <a:pt x="309696" y="182123"/>
                    <a:pt x="246197" y="103807"/>
                    <a:pt x="270009" y="118094"/>
                  </a:cubicBezTo>
                  <a:cubicBezTo>
                    <a:pt x="293821" y="132381"/>
                    <a:pt x="413413" y="253032"/>
                    <a:pt x="438284" y="273669"/>
                  </a:cubicBezTo>
                  <a:cubicBezTo>
                    <a:pt x="463155" y="294306"/>
                    <a:pt x="448867" y="249327"/>
                    <a:pt x="419234" y="241919"/>
                  </a:cubicBezTo>
                  <a:cubicBezTo>
                    <a:pt x="389601" y="234511"/>
                    <a:pt x="268951" y="235040"/>
                    <a:pt x="260484" y="229219"/>
                  </a:cubicBezTo>
                  <a:cubicBezTo>
                    <a:pt x="252017" y="223398"/>
                    <a:pt x="380605" y="219694"/>
                    <a:pt x="368434" y="206994"/>
                  </a:cubicBezTo>
                  <a:cubicBezTo>
                    <a:pt x="356263" y="194294"/>
                    <a:pt x="229792" y="168894"/>
                    <a:pt x="187459" y="153019"/>
                  </a:cubicBezTo>
                  <a:cubicBezTo>
                    <a:pt x="145126" y="137144"/>
                    <a:pt x="128192" y="137144"/>
                    <a:pt x="114434" y="111744"/>
                  </a:cubicBezTo>
                  <a:cubicBezTo>
                    <a:pt x="100676" y="86344"/>
                    <a:pt x="105967" y="6440"/>
                    <a:pt x="104909" y="619"/>
                  </a:cubicBezTo>
                  <a:cubicBezTo>
                    <a:pt x="103851" y="-5202"/>
                    <a:pt x="123430" y="30781"/>
                    <a:pt x="108084" y="76819"/>
                  </a:cubicBezTo>
                  <a:cubicBezTo>
                    <a:pt x="92738" y="122857"/>
                    <a:pt x="-4099" y="296423"/>
                    <a:pt x="134" y="295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410DD364-D898-D0B0-E1EC-3FA08269FF08}"/>
                </a:ext>
              </a:extLst>
            </p:cNvPr>
            <p:cNvSpPr/>
            <p:nvPr/>
          </p:nvSpPr>
          <p:spPr>
            <a:xfrm>
              <a:off x="7905272" y="4377805"/>
              <a:ext cx="294522" cy="1065300"/>
            </a:xfrm>
            <a:custGeom>
              <a:avLst/>
              <a:gdLst>
                <a:gd name="connsiteX0" fmla="*/ 89378 w 294522"/>
                <a:gd name="connsiteY0" fmla="*/ 520 h 1065300"/>
                <a:gd name="connsiteX1" fmla="*/ 60803 w 294522"/>
                <a:gd name="connsiteY1" fmla="*/ 343420 h 1065300"/>
                <a:gd name="connsiteX2" fmla="*/ 102078 w 294522"/>
                <a:gd name="connsiteY2" fmla="*/ 572020 h 1065300"/>
                <a:gd name="connsiteX3" fmla="*/ 108428 w 294522"/>
                <a:gd name="connsiteY3" fmla="*/ 533920 h 1065300"/>
                <a:gd name="connsiteX4" fmla="*/ 184628 w 294522"/>
                <a:gd name="connsiteY4" fmla="*/ 670445 h 1065300"/>
                <a:gd name="connsiteX5" fmla="*/ 222728 w 294522"/>
                <a:gd name="connsiteY5" fmla="*/ 743470 h 1065300"/>
                <a:gd name="connsiteX6" fmla="*/ 222728 w 294522"/>
                <a:gd name="connsiteY6" fmla="*/ 689495 h 1065300"/>
                <a:gd name="connsiteX7" fmla="*/ 273528 w 294522"/>
                <a:gd name="connsiteY7" fmla="*/ 918095 h 1065300"/>
                <a:gd name="connsiteX8" fmla="*/ 270353 w 294522"/>
                <a:gd name="connsiteY8" fmla="*/ 873645 h 1065300"/>
                <a:gd name="connsiteX9" fmla="*/ 286228 w 294522"/>
                <a:gd name="connsiteY9" fmla="*/ 1054620 h 1065300"/>
                <a:gd name="connsiteX10" fmla="*/ 264003 w 294522"/>
                <a:gd name="connsiteY10" fmla="*/ 1041920 h 1065300"/>
                <a:gd name="connsiteX11" fmla="*/ 175103 w 294522"/>
                <a:gd name="connsiteY11" fmla="*/ 1022870 h 1065300"/>
                <a:gd name="connsiteX12" fmla="*/ 260828 w 294522"/>
                <a:gd name="connsiteY12" fmla="*/ 1019695 h 1065300"/>
                <a:gd name="connsiteX13" fmla="*/ 257653 w 294522"/>
                <a:gd name="connsiteY13" fmla="*/ 933970 h 1065300"/>
                <a:gd name="connsiteX14" fmla="*/ 190978 w 294522"/>
                <a:gd name="connsiteY14" fmla="*/ 924445 h 1065300"/>
                <a:gd name="connsiteX15" fmla="*/ 267178 w 294522"/>
                <a:gd name="connsiteY15" fmla="*/ 921270 h 1065300"/>
                <a:gd name="connsiteX16" fmla="*/ 165578 w 294522"/>
                <a:gd name="connsiteY16" fmla="*/ 826020 h 1065300"/>
                <a:gd name="connsiteX17" fmla="*/ 292578 w 294522"/>
                <a:gd name="connsiteY17" fmla="*/ 889520 h 1065300"/>
                <a:gd name="connsiteX18" fmla="*/ 235428 w 294522"/>
                <a:gd name="connsiteY18" fmla="*/ 762520 h 1065300"/>
                <a:gd name="connsiteX19" fmla="*/ 140178 w 294522"/>
                <a:gd name="connsiteY19" fmla="*/ 673620 h 1065300"/>
                <a:gd name="connsiteX20" fmla="*/ 210028 w 294522"/>
                <a:gd name="connsiteY20" fmla="*/ 718070 h 1065300"/>
                <a:gd name="connsiteX21" fmla="*/ 114778 w 294522"/>
                <a:gd name="connsiteY21" fmla="*/ 584720 h 1065300"/>
                <a:gd name="connsiteX22" fmla="*/ 478 w 294522"/>
                <a:gd name="connsiteY22" fmla="*/ 413270 h 1065300"/>
                <a:gd name="connsiteX23" fmla="*/ 73503 w 294522"/>
                <a:gd name="connsiteY23" fmla="*/ 470420 h 1065300"/>
                <a:gd name="connsiteX24" fmla="*/ 63978 w 294522"/>
                <a:gd name="connsiteY24" fmla="*/ 308495 h 1065300"/>
                <a:gd name="connsiteX25" fmla="*/ 19528 w 294522"/>
                <a:gd name="connsiteY25" fmla="*/ 238645 h 1065300"/>
                <a:gd name="connsiteX26" fmla="*/ 32228 w 294522"/>
                <a:gd name="connsiteY26" fmla="*/ 264045 h 1065300"/>
                <a:gd name="connsiteX27" fmla="*/ 89378 w 294522"/>
                <a:gd name="connsiteY27" fmla="*/ 520 h 10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94522" h="1065300">
                  <a:moveTo>
                    <a:pt x="89378" y="520"/>
                  </a:moveTo>
                  <a:cubicBezTo>
                    <a:pt x="94140" y="13749"/>
                    <a:pt x="58686" y="248170"/>
                    <a:pt x="60803" y="343420"/>
                  </a:cubicBezTo>
                  <a:cubicBezTo>
                    <a:pt x="62920" y="438670"/>
                    <a:pt x="94141" y="540270"/>
                    <a:pt x="102078" y="572020"/>
                  </a:cubicBezTo>
                  <a:cubicBezTo>
                    <a:pt x="110015" y="603770"/>
                    <a:pt x="94670" y="517516"/>
                    <a:pt x="108428" y="533920"/>
                  </a:cubicBezTo>
                  <a:cubicBezTo>
                    <a:pt x="122186" y="550324"/>
                    <a:pt x="165578" y="635520"/>
                    <a:pt x="184628" y="670445"/>
                  </a:cubicBezTo>
                  <a:cubicBezTo>
                    <a:pt x="203678" y="705370"/>
                    <a:pt x="216378" y="740295"/>
                    <a:pt x="222728" y="743470"/>
                  </a:cubicBezTo>
                  <a:cubicBezTo>
                    <a:pt x="229078" y="746645"/>
                    <a:pt x="214261" y="660391"/>
                    <a:pt x="222728" y="689495"/>
                  </a:cubicBezTo>
                  <a:cubicBezTo>
                    <a:pt x="231195" y="718599"/>
                    <a:pt x="265591" y="887403"/>
                    <a:pt x="273528" y="918095"/>
                  </a:cubicBezTo>
                  <a:cubicBezTo>
                    <a:pt x="281465" y="948787"/>
                    <a:pt x="268236" y="850891"/>
                    <a:pt x="270353" y="873645"/>
                  </a:cubicBezTo>
                  <a:cubicBezTo>
                    <a:pt x="272470" y="896399"/>
                    <a:pt x="287286" y="1026574"/>
                    <a:pt x="286228" y="1054620"/>
                  </a:cubicBezTo>
                  <a:cubicBezTo>
                    <a:pt x="285170" y="1082666"/>
                    <a:pt x="282524" y="1047212"/>
                    <a:pt x="264003" y="1041920"/>
                  </a:cubicBezTo>
                  <a:cubicBezTo>
                    <a:pt x="245482" y="1036628"/>
                    <a:pt x="175632" y="1026574"/>
                    <a:pt x="175103" y="1022870"/>
                  </a:cubicBezTo>
                  <a:cubicBezTo>
                    <a:pt x="174574" y="1019166"/>
                    <a:pt x="247070" y="1034512"/>
                    <a:pt x="260828" y="1019695"/>
                  </a:cubicBezTo>
                  <a:cubicBezTo>
                    <a:pt x="274586" y="1004878"/>
                    <a:pt x="269295" y="949845"/>
                    <a:pt x="257653" y="933970"/>
                  </a:cubicBezTo>
                  <a:cubicBezTo>
                    <a:pt x="246011" y="918095"/>
                    <a:pt x="189390" y="926562"/>
                    <a:pt x="190978" y="924445"/>
                  </a:cubicBezTo>
                  <a:cubicBezTo>
                    <a:pt x="192566" y="922328"/>
                    <a:pt x="271411" y="937674"/>
                    <a:pt x="267178" y="921270"/>
                  </a:cubicBezTo>
                  <a:cubicBezTo>
                    <a:pt x="262945" y="904866"/>
                    <a:pt x="161345" y="831312"/>
                    <a:pt x="165578" y="826020"/>
                  </a:cubicBezTo>
                  <a:cubicBezTo>
                    <a:pt x="169811" y="820728"/>
                    <a:pt x="280936" y="900103"/>
                    <a:pt x="292578" y="889520"/>
                  </a:cubicBezTo>
                  <a:cubicBezTo>
                    <a:pt x="304220" y="878937"/>
                    <a:pt x="260828" y="798503"/>
                    <a:pt x="235428" y="762520"/>
                  </a:cubicBezTo>
                  <a:cubicBezTo>
                    <a:pt x="210028" y="726537"/>
                    <a:pt x="144411" y="681028"/>
                    <a:pt x="140178" y="673620"/>
                  </a:cubicBezTo>
                  <a:cubicBezTo>
                    <a:pt x="135945" y="666212"/>
                    <a:pt x="214261" y="732887"/>
                    <a:pt x="210028" y="718070"/>
                  </a:cubicBezTo>
                  <a:cubicBezTo>
                    <a:pt x="205795" y="703253"/>
                    <a:pt x="149703" y="635520"/>
                    <a:pt x="114778" y="584720"/>
                  </a:cubicBezTo>
                  <a:cubicBezTo>
                    <a:pt x="79853" y="533920"/>
                    <a:pt x="7357" y="432320"/>
                    <a:pt x="478" y="413270"/>
                  </a:cubicBezTo>
                  <a:cubicBezTo>
                    <a:pt x="-6401" y="394220"/>
                    <a:pt x="62920" y="487883"/>
                    <a:pt x="73503" y="470420"/>
                  </a:cubicBezTo>
                  <a:cubicBezTo>
                    <a:pt x="84086" y="452958"/>
                    <a:pt x="72974" y="347124"/>
                    <a:pt x="63978" y="308495"/>
                  </a:cubicBezTo>
                  <a:cubicBezTo>
                    <a:pt x="54982" y="269866"/>
                    <a:pt x="24820" y="246053"/>
                    <a:pt x="19528" y="238645"/>
                  </a:cubicBezTo>
                  <a:cubicBezTo>
                    <a:pt x="14236" y="231237"/>
                    <a:pt x="21645" y="297912"/>
                    <a:pt x="32228" y="264045"/>
                  </a:cubicBezTo>
                  <a:cubicBezTo>
                    <a:pt x="42811" y="230178"/>
                    <a:pt x="84616" y="-12709"/>
                    <a:pt x="89378" y="5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804EC8AB-6810-675B-D0DE-1D55D0DA5EAA}"/>
                </a:ext>
              </a:extLst>
            </p:cNvPr>
            <p:cNvSpPr/>
            <p:nvPr/>
          </p:nvSpPr>
          <p:spPr>
            <a:xfrm>
              <a:off x="8006869" y="5464009"/>
              <a:ext cx="327529" cy="314543"/>
            </a:xfrm>
            <a:custGeom>
              <a:avLst/>
              <a:gdLst>
                <a:gd name="connsiteX0" fmla="*/ 219556 w 327529"/>
                <a:gd name="connsiteY0" fmla="*/ 166 h 314543"/>
                <a:gd name="connsiteX1" fmla="*/ 213206 w 327529"/>
                <a:gd name="connsiteY1" fmla="*/ 174791 h 314543"/>
                <a:gd name="connsiteX2" fmla="*/ 222731 w 327529"/>
                <a:gd name="connsiteY2" fmla="*/ 193841 h 314543"/>
                <a:gd name="connsiteX3" fmla="*/ 210031 w 327529"/>
                <a:gd name="connsiteY3" fmla="*/ 171616 h 314543"/>
                <a:gd name="connsiteX4" fmla="*/ 327506 w 327529"/>
                <a:gd name="connsiteY4" fmla="*/ 314491 h 314543"/>
                <a:gd name="connsiteX5" fmla="*/ 219556 w 327529"/>
                <a:gd name="connsiteY5" fmla="*/ 187491 h 314543"/>
                <a:gd name="connsiteX6" fmla="*/ 137006 w 327529"/>
                <a:gd name="connsiteY6" fmla="*/ 123991 h 314543"/>
                <a:gd name="connsiteX7" fmla="*/ 232256 w 327529"/>
                <a:gd name="connsiteY7" fmla="*/ 216066 h 314543"/>
                <a:gd name="connsiteX8" fmla="*/ 149706 w 327529"/>
                <a:gd name="connsiteY8" fmla="*/ 181141 h 314543"/>
                <a:gd name="connsiteX9" fmla="*/ 481 w 327529"/>
                <a:gd name="connsiteY9" fmla="*/ 95416 h 314543"/>
                <a:gd name="connsiteX10" fmla="*/ 203681 w 327529"/>
                <a:gd name="connsiteY10" fmla="*/ 209716 h 314543"/>
                <a:gd name="connsiteX11" fmla="*/ 219556 w 327529"/>
                <a:gd name="connsiteY11" fmla="*/ 166 h 31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529" h="314543">
                  <a:moveTo>
                    <a:pt x="219556" y="166"/>
                  </a:moveTo>
                  <a:cubicBezTo>
                    <a:pt x="221144" y="-5655"/>
                    <a:pt x="212677" y="142512"/>
                    <a:pt x="213206" y="174791"/>
                  </a:cubicBezTo>
                  <a:cubicBezTo>
                    <a:pt x="213735" y="207070"/>
                    <a:pt x="223260" y="194370"/>
                    <a:pt x="222731" y="193841"/>
                  </a:cubicBezTo>
                  <a:cubicBezTo>
                    <a:pt x="222202" y="193312"/>
                    <a:pt x="192569" y="151508"/>
                    <a:pt x="210031" y="171616"/>
                  </a:cubicBezTo>
                  <a:cubicBezTo>
                    <a:pt x="227493" y="191724"/>
                    <a:pt x="325919" y="311845"/>
                    <a:pt x="327506" y="314491"/>
                  </a:cubicBezTo>
                  <a:cubicBezTo>
                    <a:pt x="329094" y="317137"/>
                    <a:pt x="251306" y="219241"/>
                    <a:pt x="219556" y="187491"/>
                  </a:cubicBezTo>
                  <a:cubicBezTo>
                    <a:pt x="187806" y="155741"/>
                    <a:pt x="134889" y="119229"/>
                    <a:pt x="137006" y="123991"/>
                  </a:cubicBezTo>
                  <a:cubicBezTo>
                    <a:pt x="139123" y="128753"/>
                    <a:pt x="230139" y="206541"/>
                    <a:pt x="232256" y="216066"/>
                  </a:cubicBezTo>
                  <a:cubicBezTo>
                    <a:pt x="234373" y="225591"/>
                    <a:pt x="188335" y="201249"/>
                    <a:pt x="149706" y="181141"/>
                  </a:cubicBezTo>
                  <a:cubicBezTo>
                    <a:pt x="111077" y="161033"/>
                    <a:pt x="-8515" y="90654"/>
                    <a:pt x="481" y="95416"/>
                  </a:cubicBezTo>
                  <a:cubicBezTo>
                    <a:pt x="9477" y="100178"/>
                    <a:pt x="165052" y="223474"/>
                    <a:pt x="203681" y="209716"/>
                  </a:cubicBezTo>
                  <a:cubicBezTo>
                    <a:pt x="242310" y="195958"/>
                    <a:pt x="217968" y="5987"/>
                    <a:pt x="219556" y="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35E4E9ED-DB51-C5A4-D283-CC17106D40DC}"/>
                </a:ext>
              </a:extLst>
            </p:cNvPr>
            <p:cNvSpPr/>
            <p:nvPr/>
          </p:nvSpPr>
          <p:spPr>
            <a:xfrm>
              <a:off x="7905144" y="4266005"/>
              <a:ext cx="96028" cy="396259"/>
            </a:xfrm>
            <a:custGeom>
              <a:avLst/>
              <a:gdLst>
                <a:gd name="connsiteX0" fmla="*/ 95856 w 96028"/>
                <a:gd name="connsiteY0" fmla="*/ 1195 h 396259"/>
                <a:gd name="connsiteX1" fmla="*/ 3781 w 96028"/>
                <a:gd name="connsiteY1" fmla="*/ 385370 h 396259"/>
                <a:gd name="connsiteX2" fmla="*/ 26006 w 96028"/>
                <a:gd name="connsiteY2" fmla="*/ 267895 h 396259"/>
                <a:gd name="connsiteX3" fmla="*/ 95856 w 96028"/>
                <a:gd name="connsiteY3" fmla="*/ 1195 h 39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28" h="396259">
                  <a:moveTo>
                    <a:pt x="95856" y="1195"/>
                  </a:moveTo>
                  <a:cubicBezTo>
                    <a:pt x="92152" y="20774"/>
                    <a:pt x="15423" y="340920"/>
                    <a:pt x="3781" y="385370"/>
                  </a:cubicBezTo>
                  <a:cubicBezTo>
                    <a:pt x="-7861" y="429820"/>
                    <a:pt x="9602" y="327691"/>
                    <a:pt x="26006" y="267895"/>
                  </a:cubicBezTo>
                  <a:cubicBezTo>
                    <a:pt x="42410" y="208099"/>
                    <a:pt x="99560" y="-18384"/>
                    <a:pt x="95856" y="1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39E977F0-DD09-7DD3-920C-B5186C990308}"/>
                </a:ext>
              </a:extLst>
            </p:cNvPr>
            <p:cNvSpPr/>
            <p:nvPr/>
          </p:nvSpPr>
          <p:spPr>
            <a:xfrm>
              <a:off x="8419894" y="5676739"/>
              <a:ext cx="124467" cy="365632"/>
            </a:xfrm>
            <a:custGeom>
              <a:avLst/>
              <a:gdLst>
                <a:gd name="connsiteX0" fmla="*/ 57356 w 124467"/>
                <a:gd name="connsiteY0" fmla="*/ 161 h 365632"/>
                <a:gd name="connsiteX1" fmla="*/ 41481 w 124467"/>
                <a:gd name="connsiteY1" fmla="*/ 117636 h 365632"/>
                <a:gd name="connsiteX2" fmla="*/ 70056 w 124467"/>
                <a:gd name="connsiteY2" fmla="*/ 174786 h 365632"/>
                <a:gd name="connsiteX3" fmla="*/ 28781 w 124467"/>
                <a:gd name="connsiteY3" fmla="*/ 209711 h 365632"/>
                <a:gd name="connsiteX4" fmla="*/ 79581 w 124467"/>
                <a:gd name="connsiteY4" fmla="*/ 165261 h 365632"/>
                <a:gd name="connsiteX5" fmla="*/ 82756 w 124467"/>
                <a:gd name="connsiteY5" fmla="*/ 197011 h 365632"/>
                <a:gd name="connsiteX6" fmla="*/ 206 w 124467"/>
                <a:gd name="connsiteY6" fmla="*/ 365286 h 365632"/>
                <a:gd name="connsiteX7" fmla="*/ 60531 w 124467"/>
                <a:gd name="connsiteY7" fmla="*/ 238286 h 365632"/>
                <a:gd name="connsiteX8" fmla="*/ 101806 w 124467"/>
                <a:gd name="connsiteY8" fmla="*/ 146211 h 365632"/>
                <a:gd name="connsiteX9" fmla="*/ 124031 w 124467"/>
                <a:gd name="connsiteY9" fmla="*/ 143036 h 365632"/>
                <a:gd name="connsiteX10" fmla="*/ 82756 w 124467"/>
                <a:gd name="connsiteY10" fmla="*/ 139861 h 365632"/>
                <a:gd name="connsiteX11" fmla="*/ 31956 w 124467"/>
                <a:gd name="connsiteY11" fmla="*/ 98586 h 365632"/>
                <a:gd name="connsiteX12" fmla="*/ 41481 w 124467"/>
                <a:gd name="connsiteY12" fmla="*/ 92236 h 365632"/>
                <a:gd name="connsiteX13" fmla="*/ 57356 w 124467"/>
                <a:gd name="connsiteY13" fmla="*/ 161 h 36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467" h="365632">
                  <a:moveTo>
                    <a:pt x="57356" y="161"/>
                  </a:moveTo>
                  <a:cubicBezTo>
                    <a:pt x="57356" y="4394"/>
                    <a:pt x="39364" y="88532"/>
                    <a:pt x="41481" y="117636"/>
                  </a:cubicBezTo>
                  <a:cubicBezTo>
                    <a:pt x="43598" y="146740"/>
                    <a:pt x="72173" y="159440"/>
                    <a:pt x="70056" y="174786"/>
                  </a:cubicBezTo>
                  <a:cubicBezTo>
                    <a:pt x="67939" y="190132"/>
                    <a:pt x="27194" y="211298"/>
                    <a:pt x="28781" y="209711"/>
                  </a:cubicBezTo>
                  <a:cubicBezTo>
                    <a:pt x="30368" y="208124"/>
                    <a:pt x="70585" y="167378"/>
                    <a:pt x="79581" y="165261"/>
                  </a:cubicBezTo>
                  <a:cubicBezTo>
                    <a:pt x="88577" y="163144"/>
                    <a:pt x="95985" y="163674"/>
                    <a:pt x="82756" y="197011"/>
                  </a:cubicBezTo>
                  <a:cubicBezTo>
                    <a:pt x="69527" y="230348"/>
                    <a:pt x="3910" y="358407"/>
                    <a:pt x="206" y="365286"/>
                  </a:cubicBezTo>
                  <a:cubicBezTo>
                    <a:pt x="-3498" y="372165"/>
                    <a:pt x="43598" y="274799"/>
                    <a:pt x="60531" y="238286"/>
                  </a:cubicBezTo>
                  <a:cubicBezTo>
                    <a:pt x="77464" y="201774"/>
                    <a:pt x="91223" y="162086"/>
                    <a:pt x="101806" y="146211"/>
                  </a:cubicBezTo>
                  <a:cubicBezTo>
                    <a:pt x="112389" y="130336"/>
                    <a:pt x="127206" y="144094"/>
                    <a:pt x="124031" y="143036"/>
                  </a:cubicBezTo>
                  <a:cubicBezTo>
                    <a:pt x="120856" y="141978"/>
                    <a:pt x="98102" y="147269"/>
                    <a:pt x="82756" y="139861"/>
                  </a:cubicBezTo>
                  <a:cubicBezTo>
                    <a:pt x="67410" y="132453"/>
                    <a:pt x="38835" y="106524"/>
                    <a:pt x="31956" y="98586"/>
                  </a:cubicBezTo>
                  <a:cubicBezTo>
                    <a:pt x="25077" y="90648"/>
                    <a:pt x="37248" y="108111"/>
                    <a:pt x="41481" y="92236"/>
                  </a:cubicBezTo>
                  <a:cubicBezTo>
                    <a:pt x="45714" y="76361"/>
                    <a:pt x="57356" y="-4072"/>
                    <a:pt x="57356" y="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B1596401-66E7-A25F-B912-40F901ADF295}"/>
                </a:ext>
              </a:extLst>
            </p:cNvPr>
            <p:cNvSpPr/>
            <p:nvPr/>
          </p:nvSpPr>
          <p:spPr>
            <a:xfrm>
              <a:off x="8185389" y="5914411"/>
              <a:ext cx="313807" cy="173260"/>
            </a:xfrm>
            <a:custGeom>
              <a:avLst/>
              <a:gdLst>
                <a:gd name="connsiteX0" fmla="*/ 2936 w 313807"/>
                <a:gd name="connsiteY0" fmla="*/ 172064 h 173260"/>
                <a:gd name="connsiteX1" fmla="*/ 266461 w 313807"/>
                <a:gd name="connsiteY1" fmla="*/ 73639 h 173260"/>
                <a:gd name="connsiteX2" fmla="*/ 234711 w 313807"/>
                <a:gd name="connsiteY2" fmla="*/ 83164 h 173260"/>
                <a:gd name="connsiteX3" fmla="*/ 310911 w 313807"/>
                <a:gd name="connsiteY3" fmla="*/ 614 h 173260"/>
                <a:gd name="connsiteX4" fmla="*/ 288686 w 313807"/>
                <a:gd name="connsiteY4" fmla="*/ 48239 h 173260"/>
                <a:gd name="connsiteX5" fmla="*/ 202961 w 313807"/>
                <a:gd name="connsiteY5" fmla="*/ 99039 h 173260"/>
                <a:gd name="connsiteX6" fmla="*/ 228361 w 313807"/>
                <a:gd name="connsiteY6" fmla="*/ 51414 h 173260"/>
                <a:gd name="connsiteX7" fmla="*/ 129936 w 313807"/>
                <a:gd name="connsiteY7" fmla="*/ 124439 h 173260"/>
                <a:gd name="connsiteX8" fmla="*/ 2936 w 313807"/>
                <a:gd name="connsiteY8" fmla="*/ 172064 h 17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807" h="173260">
                  <a:moveTo>
                    <a:pt x="2936" y="172064"/>
                  </a:moveTo>
                  <a:lnTo>
                    <a:pt x="266461" y="73639"/>
                  </a:lnTo>
                  <a:cubicBezTo>
                    <a:pt x="305090" y="58822"/>
                    <a:pt x="227303" y="95335"/>
                    <a:pt x="234711" y="83164"/>
                  </a:cubicBezTo>
                  <a:cubicBezTo>
                    <a:pt x="242119" y="70993"/>
                    <a:pt x="301915" y="6435"/>
                    <a:pt x="310911" y="614"/>
                  </a:cubicBezTo>
                  <a:cubicBezTo>
                    <a:pt x="319907" y="-5207"/>
                    <a:pt x="306678" y="31835"/>
                    <a:pt x="288686" y="48239"/>
                  </a:cubicBezTo>
                  <a:cubicBezTo>
                    <a:pt x="270694" y="64643"/>
                    <a:pt x="213015" y="98510"/>
                    <a:pt x="202961" y="99039"/>
                  </a:cubicBezTo>
                  <a:cubicBezTo>
                    <a:pt x="192907" y="99568"/>
                    <a:pt x="240532" y="47181"/>
                    <a:pt x="228361" y="51414"/>
                  </a:cubicBezTo>
                  <a:cubicBezTo>
                    <a:pt x="216190" y="55647"/>
                    <a:pt x="163803" y="106976"/>
                    <a:pt x="129936" y="124439"/>
                  </a:cubicBezTo>
                  <a:cubicBezTo>
                    <a:pt x="96069" y="141901"/>
                    <a:pt x="-19818" y="180531"/>
                    <a:pt x="2936" y="1720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6158F69D-0D6B-55CD-0F44-296AFC7033AB}"/>
                </a:ext>
              </a:extLst>
            </p:cNvPr>
            <p:cNvSpPr/>
            <p:nvPr/>
          </p:nvSpPr>
          <p:spPr>
            <a:xfrm>
              <a:off x="7912376" y="5940264"/>
              <a:ext cx="358648" cy="79544"/>
            </a:xfrm>
            <a:custGeom>
              <a:avLst/>
              <a:gdLst>
                <a:gd name="connsiteX0" fmla="*/ 358499 w 358648"/>
                <a:gd name="connsiteY0" fmla="*/ 31911 h 79544"/>
                <a:gd name="connsiteX1" fmla="*/ 167999 w 358648"/>
                <a:gd name="connsiteY1" fmla="*/ 22386 h 79544"/>
                <a:gd name="connsiteX2" fmla="*/ 2899 w 358648"/>
                <a:gd name="connsiteY2" fmla="*/ 41436 h 79544"/>
                <a:gd name="connsiteX3" fmla="*/ 75924 w 358648"/>
                <a:gd name="connsiteY3" fmla="*/ 35086 h 79544"/>
                <a:gd name="connsiteX4" fmla="*/ 241024 w 358648"/>
                <a:gd name="connsiteY4" fmla="*/ 47786 h 79544"/>
                <a:gd name="connsiteX5" fmla="*/ 161649 w 358648"/>
                <a:gd name="connsiteY5" fmla="*/ 79536 h 79544"/>
                <a:gd name="connsiteX6" fmla="*/ 209274 w 358648"/>
                <a:gd name="connsiteY6" fmla="*/ 44611 h 79544"/>
                <a:gd name="connsiteX7" fmla="*/ 136249 w 358648"/>
                <a:gd name="connsiteY7" fmla="*/ 161 h 79544"/>
                <a:gd name="connsiteX8" fmla="*/ 358499 w 358648"/>
                <a:gd name="connsiteY8" fmla="*/ 31911 h 7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648" h="79544">
                  <a:moveTo>
                    <a:pt x="358499" y="31911"/>
                  </a:moveTo>
                  <a:cubicBezTo>
                    <a:pt x="363791" y="35615"/>
                    <a:pt x="227266" y="20799"/>
                    <a:pt x="167999" y="22386"/>
                  </a:cubicBezTo>
                  <a:cubicBezTo>
                    <a:pt x="108732" y="23973"/>
                    <a:pt x="18245" y="39319"/>
                    <a:pt x="2899" y="41436"/>
                  </a:cubicBezTo>
                  <a:cubicBezTo>
                    <a:pt x="-12447" y="43553"/>
                    <a:pt x="36237" y="34028"/>
                    <a:pt x="75924" y="35086"/>
                  </a:cubicBezTo>
                  <a:cubicBezTo>
                    <a:pt x="115611" y="36144"/>
                    <a:pt x="226737" y="40378"/>
                    <a:pt x="241024" y="47786"/>
                  </a:cubicBezTo>
                  <a:cubicBezTo>
                    <a:pt x="255311" y="55194"/>
                    <a:pt x="166941" y="80065"/>
                    <a:pt x="161649" y="79536"/>
                  </a:cubicBezTo>
                  <a:cubicBezTo>
                    <a:pt x="156357" y="79007"/>
                    <a:pt x="213507" y="57840"/>
                    <a:pt x="209274" y="44611"/>
                  </a:cubicBezTo>
                  <a:cubicBezTo>
                    <a:pt x="205041" y="31382"/>
                    <a:pt x="116670" y="2807"/>
                    <a:pt x="136249" y="161"/>
                  </a:cubicBezTo>
                  <a:cubicBezTo>
                    <a:pt x="155828" y="-2485"/>
                    <a:pt x="353207" y="28207"/>
                    <a:pt x="358499" y="319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63046848-9164-9189-F44A-16C60619CBD1}"/>
                </a:ext>
              </a:extLst>
            </p:cNvPr>
            <p:cNvSpPr/>
            <p:nvPr/>
          </p:nvSpPr>
          <p:spPr>
            <a:xfrm>
              <a:off x="8162274" y="6117284"/>
              <a:ext cx="51792" cy="265058"/>
            </a:xfrm>
            <a:custGeom>
              <a:avLst/>
              <a:gdLst>
                <a:gd name="connsiteX0" fmla="*/ 651 w 51792"/>
                <a:gd name="connsiteY0" fmla="*/ 941 h 265058"/>
                <a:gd name="connsiteX1" fmla="*/ 51451 w 51792"/>
                <a:gd name="connsiteY1" fmla="*/ 261291 h 265058"/>
                <a:gd name="connsiteX2" fmla="*/ 22876 w 51792"/>
                <a:gd name="connsiteY2" fmla="*/ 156516 h 265058"/>
                <a:gd name="connsiteX3" fmla="*/ 22876 w 51792"/>
                <a:gd name="connsiteY3" fmla="*/ 172391 h 265058"/>
                <a:gd name="connsiteX4" fmla="*/ 651 w 51792"/>
                <a:gd name="connsiteY4" fmla="*/ 941 h 26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92" h="265058">
                  <a:moveTo>
                    <a:pt x="651" y="941"/>
                  </a:moveTo>
                  <a:cubicBezTo>
                    <a:pt x="5414" y="15758"/>
                    <a:pt x="47747" y="235362"/>
                    <a:pt x="51451" y="261291"/>
                  </a:cubicBezTo>
                  <a:cubicBezTo>
                    <a:pt x="55155" y="287220"/>
                    <a:pt x="27639" y="171333"/>
                    <a:pt x="22876" y="156516"/>
                  </a:cubicBezTo>
                  <a:cubicBezTo>
                    <a:pt x="18113" y="141699"/>
                    <a:pt x="27109" y="194087"/>
                    <a:pt x="22876" y="172391"/>
                  </a:cubicBezTo>
                  <a:cubicBezTo>
                    <a:pt x="18643" y="150695"/>
                    <a:pt x="-4112" y="-13876"/>
                    <a:pt x="651" y="9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45D8720D-C607-5628-97DC-B11B70F06805}"/>
                </a:ext>
              </a:extLst>
            </p:cNvPr>
            <p:cNvSpPr/>
            <p:nvPr/>
          </p:nvSpPr>
          <p:spPr>
            <a:xfrm>
              <a:off x="8213184" y="6064161"/>
              <a:ext cx="83102" cy="330053"/>
            </a:xfrm>
            <a:custGeom>
              <a:avLst/>
              <a:gdLst>
                <a:gd name="connsiteX0" fmla="*/ 35466 w 83102"/>
                <a:gd name="connsiteY0" fmla="*/ 89 h 330053"/>
                <a:gd name="connsiteX1" fmla="*/ 54516 w 83102"/>
                <a:gd name="connsiteY1" fmla="*/ 231864 h 330053"/>
                <a:gd name="connsiteX2" fmla="*/ 60866 w 83102"/>
                <a:gd name="connsiteY2" fmla="*/ 139789 h 330053"/>
                <a:gd name="connsiteX3" fmla="*/ 83091 w 83102"/>
                <a:gd name="connsiteY3" fmla="*/ 327114 h 330053"/>
                <a:gd name="connsiteX4" fmla="*/ 57691 w 83102"/>
                <a:gd name="connsiteY4" fmla="*/ 244564 h 330053"/>
                <a:gd name="connsiteX5" fmla="*/ 541 w 83102"/>
                <a:gd name="connsiteY5" fmla="*/ 114389 h 330053"/>
                <a:gd name="connsiteX6" fmla="*/ 29116 w 83102"/>
                <a:gd name="connsiteY6" fmla="*/ 190589 h 330053"/>
                <a:gd name="connsiteX7" fmla="*/ 32291 w 83102"/>
                <a:gd name="connsiteY7" fmla="*/ 142964 h 330053"/>
                <a:gd name="connsiteX8" fmla="*/ 44991 w 83102"/>
                <a:gd name="connsiteY8" fmla="*/ 203289 h 330053"/>
                <a:gd name="connsiteX9" fmla="*/ 35466 w 83102"/>
                <a:gd name="connsiteY9" fmla="*/ 89 h 33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102" h="330053">
                  <a:moveTo>
                    <a:pt x="35466" y="89"/>
                  </a:moveTo>
                  <a:cubicBezTo>
                    <a:pt x="37053" y="4851"/>
                    <a:pt x="50283" y="208581"/>
                    <a:pt x="54516" y="231864"/>
                  </a:cubicBezTo>
                  <a:cubicBezTo>
                    <a:pt x="58749" y="255147"/>
                    <a:pt x="56104" y="123914"/>
                    <a:pt x="60866" y="139789"/>
                  </a:cubicBezTo>
                  <a:cubicBezTo>
                    <a:pt x="65628" y="155664"/>
                    <a:pt x="83620" y="309652"/>
                    <a:pt x="83091" y="327114"/>
                  </a:cubicBezTo>
                  <a:cubicBezTo>
                    <a:pt x="82562" y="344576"/>
                    <a:pt x="71449" y="280018"/>
                    <a:pt x="57691" y="244564"/>
                  </a:cubicBezTo>
                  <a:cubicBezTo>
                    <a:pt x="43933" y="209110"/>
                    <a:pt x="5303" y="123385"/>
                    <a:pt x="541" y="114389"/>
                  </a:cubicBezTo>
                  <a:cubicBezTo>
                    <a:pt x="-4221" y="105393"/>
                    <a:pt x="23824" y="185827"/>
                    <a:pt x="29116" y="190589"/>
                  </a:cubicBezTo>
                  <a:cubicBezTo>
                    <a:pt x="34408" y="195352"/>
                    <a:pt x="29645" y="140847"/>
                    <a:pt x="32291" y="142964"/>
                  </a:cubicBezTo>
                  <a:cubicBezTo>
                    <a:pt x="34937" y="145081"/>
                    <a:pt x="44462" y="223926"/>
                    <a:pt x="44991" y="203289"/>
                  </a:cubicBezTo>
                  <a:cubicBezTo>
                    <a:pt x="45520" y="182652"/>
                    <a:pt x="33879" y="-4673"/>
                    <a:pt x="35466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71DC91DE-0B64-8641-9F3E-3EC3A1C12B7F}"/>
                </a:ext>
              </a:extLst>
            </p:cNvPr>
            <p:cNvSpPr/>
            <p:nvPr/>
          </p:nvSpPr>
          <p:spPr>
            <a:xfrm>
              <a:off x="8079798" y="6073248"/>
              <a:ext cx="100531" cy="321505"/>
            </a:xfrm>
            <a:custGeom>
              <a:avLst/>
              <a:gdLst>
                <a:gd name="connsiteX0" fmla="*/ 577 w 100531"/>
                <a:gd name="connsiteY0" fmla="*/ 527 h 321505"/>
                <a:gd name="connsiteX1" fmla="*/ 79952 w 100531"/>
                <a:gd name="connsiteY1" fmla="*/ 219602 h 321505"/>
                <a:gd name="connsiteX2" fmla="*/ 79952 w 100531"/>
                <a:gd name="connsiteY2" fmla="*/ 194202 h 321505"/>
                <a:gd name="connsiteX3" fmla="*/ 83127 w 100531"/>
                <a:gd name="connsiteY3" fmla="*/ 321202 h 321505"/>
                <a:gd name="connsiteX4" fmla="*/ 99002 w 100531"/>
                <a:gd name="connsiteY4" fmla="*/ 232302 h 321505"/>
                <a:gd name="connsiteX5" fmla="*/ 89477 w 100531"/>
                <a:gd name="connsiteY5" fmla="*/ 251352 h 321505"/>
                <a:gd name="connsiteX6" fmla="*/ 6927 w 100531"/>
                <a:gd name="connsiteY6" fmla="*/ 118002 h 321505"/>
                <a:gd name="connsiteX7" fmla="*/ 41852 w 100531"/>
                <a:gd name="connsiteY7" fmla="*/ 156102 h 321505"/>
                <a:gd name="connsiteX8" fmla="*/ 577 w 100531"/>
                <a:gd name="connsiteY8" fmla="*/ 527 h 32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31" h="321505">
                  <a:moveTo>
                    <a:pt x="577" y="527"/>
                  </a:moveTo>
                  <a:cubicBezTo>
                    <a:pt x="6927" y="11110"/>
                    <a:pt x="66723" y="187323"/>
                    <a:pt x="79952" y="219602"/>
                  </a:cubicBezTo>
                  <a:cubicBezTo>
                    <a:pt x="93181" y="251881"/>
                    <a:pt x="79423" y="177269"/>
                    <a:pt x="79952" y="194202"/>
                  </a:cubicBezTo>
                  <a:cubicBezTo>
                    <a:pt x="80481" y="211135"/>
                    <a:pt x="79952" y="314852"/>
                    <a:pt x="83127" y="321202"/>
                  </a:cubicBezTo>
                  <a:cubicBezTo>
                    <a:pt x="86302" y="327552"/>
                    <a:pt x="99002" y="232302"/>
                    <a:pt x="99002" y="232302"/>
                  </a:cubicBezTo>
                  <a:cubicBezTo>
                    <a:pt x="100060" y="220660"/>
                    <a:pt x="104823" y="270402"/>
                    <a:pt x="89477" y="251352"/>
                  </a:cubicBezTo>
                  <a:cubicBezTo>
                    <a:pt x="74131" y="232302"/>
                    <a:pt x="14864" y="133877"/>
                    <a:pt x="6927" y="118002"/>
                  </a:cubicBezTo>
                  <a:cubicBezTo>
                    <a:pt x="-1010" y="102127"/>
                    <a:pt x="41323" y="170390"/>
                    <a:pt x="41852" y="156102"/>
                  </a:cubicBezTo>
                  <a:cubicBezTo>
                    <a:pt x="42381" y="141815"/>
                    <a:pt x="-5773" y="-10056"/>
                    <a:pt x="577" y="5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3D8FFCD7-B32C-2139-99FE-C3911C3EB5EF}"/>
                </a:ext>
              </a:extLst>
            </p:cNvPr>
            <p:cNvSpPr/>
            <p:nvPr/>
          </p:nvSpPr>
          <p:spPr>
            <a:xfrm>
              <a:off x="8258175" y="6070495"/>
              <a:ext cx="101634" cy="334516"/>
            </a:xfrm>
            <a:custGeom>
              <a:avLst/>
              <a:gdLst>
                <a:gd name="connsiteX0" fmla="*/ 34925 w 101634"/>
                <a:gd name="connsiteY0" fmla="*/ 105 h 334516"/>
                <a:gd name="connsiteX1" fmla="*/ 44450 w 101634"/>
                <a:gd name="connsiteY1" fmla="*/ 196955 h 334516"/>
                <a:gd name="connsiteX2" fmla="*/ 44450 w 101634"/>
                <a:gd name="connsiteY2" fmla="*/ 174730 h 334516"/>
                <a:gd name="connsiteX3" fmla="*/ 98425 w 101634"/>
                <a:gd name="connsiteY3" fmla="*/ 330305 h 334516"/>
                <a:gd name="connsiteX4" fmla="*/ 88900 w 101634"/>
                <a:gd name="connsiteY4" fmla="*/ 279505 h 334516"/>
                <a:gd name="connsiteX5" fmla="*/ 34925 w 101634"/>
                <a:gd name="connsiteY5" fmla="*/ 165205 h 334516"/>
                <a:gd name="connsiteX6" fmla="*/ 0 w 101634"/>
                <a:gd name="connsiteY6" fmla="*/ 101705 h 334516"/>
                <a:gd name="connsiteX7" fmla="*/ 34925 w 101634"/>
                <a:gd name="connsiteY7" fmla="*/ 168380 h 334516"/>
                <a:gd name="connsiteX8" fmla="*/ 34925 w 101634"/>
                <a:gd name="connsiteY8" fmla="*/ 105 h 33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634" h="334516">
                  <a:moveTo>
                    <a:pt x="34925" y="105"/>
                  </a:moveTo>
                  <a:cubicBezTo>
                    <a:pt x="36512" y="4867"/>
                    <a:pt x="42863" y="167851"/>
                    <a:pt x="44450" y="196955"/>
                  </a:cubicBezTo>
                  <a:cubicBezTo>
                    <a:pt x="46037" y="226059"/>
                    <a:pt x="35454" y="152505"/>
                    <a:pt x="44450" y="174730"/>
                  </a:cubicBezTo>
                  <a:cubicBezTo>
                    <a:pt x="53446" y="196955"/>
                    <a:pt x="91017" y="312843"/>
                    <a:pt x="98425" y="330305"/>
                  </a:cubicBezTo>
                  <a:cubicBezTo>
                    <a:pt x="105833" y="347767"/>
                    <a:pt x="99483" y="307022"/>
                    <a:pt x="88900" y="279505"/>
                  </a:cubicBezTo>
                  <a:cubicBezTo>
                    <a:pt x="78317" y="251988"/>
                    <a:pt x="49742" y="194838"/>
                    <a:pt x="34925" y="165205"/>
                  </a:cubicBezTo>
                  <a:cubicBezTo>
                    <a:pt x="20108" y="135572"/>
                    <a:pt x="0" y="101176"/>
                    <a:pt x="0" y="101705"/>
                  </a:cubicBezTo>
                  <a:cubicBezTo>
                    <a:pt x="0" y="102234"/>
                    <a:pt x="30162" y="183726"/>
                    <a:pt x="34925" y="168380"/>
                  </a:cubicBezTo>
                  <a:cubicBezTo>
                    <a:pt x="39688" y="153034"/>
                    <a:pt x="33338" y="-4657"/>
                    <a:pt x="34925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E15C4D94-E067-5DDA-F1D1-EE2D92B308C5}"/>
                </a:ext>
              </a:extLst>
            </p:cNvPr>
            <p:cNvSpPr/>
            <p:nvPr/>
          </p:nvSpPr>
          <p:spPr>
            <a:xfrm>
              <a:off x="8182174" y="6460693"/>
              <a:ext cx="174498" cy="183870"/>
            </a:xfrm>
            <a:custGeom>
              <a:avLst/>
              <a:gdLst>
                <a:gd name="connsiteX0" fmla="*/ 85526 w 174498"/>
                <a:gd name="connsiteY0" fmla="*/ 432 h 183870"/>
                <a:gd name="connsiteX1" fmla="*/ 114101 w 174498"/>
                <a:gd name="connsiteY1" fmla="*/ 67107 h 183870"/>
                <a:gd name="connsiteX2" fmla="*/ 2976 w 174498"/>
                <a:gd name="connsiteY2" fmla="*/ 181407 h 183870"/>
                <a:gd name="connsiteX3" fmla="*/ 44251 w 174498"/>
                <a:gd name="connsiteY3" fmla="*/ 140132 h 183870"/>
                <a:gd name="connsiteX4" fmla="*/ 174426 w 174498"/>
                <a:gd name="connsiteY4" fmla="*/ 76632 h 183870"/>
                <a:gd name="connsiteX5" fmla="*/ 63301 w 174498"/>
                <a:gd name="connsiteY5" fmla="*/ 98857 h 183870"/>
                <a:gd name="connsiteX6" fmla="*/ 98226 w 174498"/>
                <a:gd name="connsiteY6" fmla="*/ 98857 h 183870"/>
                <a:gd name="connsiteX7" fmla="*/ 79176 w 174498"/>
                <a:gd name="connsiteY7" fmla="*/ 108382 h 183870"/>
                <a:gd name="connsiteX8" fmla="*/ 139501 w 174498"/>
                <a:gd name="connsiteY8" fmla="*/ 32182 h 183870"/>
                <a:gd name="connsiteX9" fmla="*/ 120451 w 174498"/>
                <a:gd name="connsiteY9" fmla="*/ 38532 h 183870"/>
                <a:gd name="connsiteX10" fmla="*/ 85526 w 174498"/>
                <a:gd name="connsiteY10" fmla="*/ 432 h 18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498" h="183870">
                  <a:moveTo>
                    <a:pt x="85526" y="432"/>
                  </a:moveTo>
                  <a:cubicBezTo>
                    <a:pt x="84468" y="5194"/>
                    <a:pt x="127859" y="36945"/>
                    <a:pt x="114101" y="67107"/>
                  </a:cubicBezTo>
                  <a:cubicBezTo>
                    <a:pt x="100343" y="97269"/>
                    <a:pt x="14618" y="169236"/>
                    <a:pt x="2976" y="181407"/>
                  </a:cubicBezTo>
                  <a:cubicBezTo>
                    <a:pt x="-8666" y="193578"/>
                    <a:pt x="15676" y="157594"/>
                    <a:pt x="44251" y="140132"/>
                  </a:cubicBezTo>
                  <a:cubicBezTo>
                    <a:pt x="72826" y="122670"/>
                    <a:pt x="171251" y="83511"/>
                    <a:pt x="174426" y="76632"/>
                  </a:cubicBezTo>
                  <a:cubicBezTo>
                    <a:pt x="177601" y="69753"/>
                    <a:pt x="76001" y="95153"/>
                    <a:pt x="63301" y="98857"/>
                  </a:cubicBezTo>
                  <a:cubicBezTo>
                    <a:pt x="50601" y="102561"/>
                    <a:pt x="95580" y="97270"/>
                    <a:pt x="98226" y="98857"/>
                  </a:cubicBezTo>
                  <a:cubicBezTo>
                    <a:pt x="100872" y="100445"/>
                    <a:pt x="72297" y="119494"/>
                    <a:pt x="79176" y="108382"/>
                  </a:cubicBezTo>
                  <a:cubicBezTo>
                    <a:pt x="86055" y="97270"/>
                    <a:pt x="139501" y="32182"/>
                    <a:pt x="139501" y="32182"/>
                  </a:cubicBezTo>
                  <a:cubicBezTo>
                    <a:pt x="146380" y="20540"/>
                    <a:pt x="132093" y="45411"/>
                    <a:pt x="120451" y="38532"/>
                  </a:cubicBezTo>
                  <a:cubicBezTo>
                    <a:pt x="108809" y="31653"/>
                    <a:pt x="86584" y="-4330"/>
                    <a:pt x="85526" y="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2FE0CC95-51E3-8AB3-C777-1079FCFDFEB7}"/>
                </a:ext>
              </a:extLst>
            </p:cNvPr>
            <p:cNvSpPr/>
            <p:nvPr/>
          </p:nvSpPr>
          <p:spPr>
            <a:xfrm>
              <a:off x="8277072" y="6425819"/>
              <a:ext cx="123984" cy="124372"/>
            </a:xfrm>
            <a:custGeom>
              <a:avLst/>
              <a:gdLst>
                <a:gd name="connsiteX0" fmla="*/ 153 w 123984"/>
                <a:gd name="connsiteY0" fmla="*/ 73406 h 124372"/>
                <a:gd name="connsiteX1" fmla="*/ 73178 w 123984"/>
                <a:gd name="connsiteY1" fmla="*/ 35306 h 124372"/>
                <a:gd name="connsiteX2" fmla="*/ 73178 w 123984"/>
                <a:gd name="connsiteY2" fmla="*/ 6731 h 124372"/>
                <a:gd name="connsiteX3" fmla="*/ 92228 w 123984"/>
                <a:gd name="connsiteY3" fmla="*/ 48006 h 124372"/>
                <a:gd name="connsiteX4" fmla="*/ 98578 w 123984"/>
                <a:gd name="connsiteY4" fmla="*/ 19431 h 124372"/>
                <a:gd name="connsiteX5" fmla="*/ 114453 w 123984"/>
                <a:gd name="connsiteY5" fmla="*/ 51181 h 124372"/>
                <a:gd name="connsiteX6" fmla="*/ 82703 w 123984"/>
                <a:gd name="connsiteY6" fmla="*/ 124206 h 124372"/>
                <a:gd name="connsiteX7" fmla="*/ 123978 w 123984"/>
                <a:gd name="connsiteY7" fmla="*/ 28956 h 124372"/>
                <a:gd name="connsiteX8" fmla="*/ 85878 w 123984"/>
                <a:gd name="connsiteY8" fmla="*/ 41656 h 124372"/>
                <a:gd name="connsiteX9" fmla="*/ 95403 w 123984"/>
                <a:gd name="connsiteY9" fmla="*/ 381 h 124372"/>
                <a:gd name="connsiteX10" fmla="*/ 153 w 123984"/>
                <a:gd name="connsiteY10" fmla="*/ 73406 h 12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84" h="124372">
                  <a:moveTo>
                    <a:pt x="153" y="73406"/>
                  </a:moveTo>
                  <a:cubicBezTo>
                    <a:pt x="-3551" y="79227"/>
                    <a:pt x="61007" y="46419"/>
                    <a:pt x="73178" y="35306"/>
                  </a:cubicBezTo>
                  <a:cubicBezTo>
                    <a:pt x="85349" y="24193"/>
                    <a:pt x="70003" y="4614"/>
                    <a:pt x="73178" y="6731"/>
                  </a:cubicBezTo>
                  <a:cubicBezTo>
                    <a:pt x="76353" y="8848"/>
                    <a:pt x="87995" y="45889"/>
                    <a:pt x="92228" y="48006"/>
                  </a:cubicBezTo>
                  <a:cubicBezTo>
                    <a:pt x="96461" y="50123"/>
                    <a:pt x="94874" y="18902"/>
                    <a:pt x="98578" y="19431"/>
                  </a:cubicBezTo>
                  <a:cubicBezTo>
                    <a:pt x="102282" y="19960"/>
                    <a:pt x="117099" y="33718"/>
                    <a:pt x="114453" y="51181"/>
                  </a:cubicBezTo>
                  <a:cubicBezTo>
                    <a:pt x="111807" y="68644"/>
                    <a:pt x="81116" y="127910"/>
                    <a:pt x="82703" y="124206"/>
                  </a:cubicBezTo>
                  <a:cubicBezTo>
                    <a:pt x="84290" y="120502"/>
                    <a:pt x="123449" y="42714"/>
                    <a:pt x="123978" y="28956"/>
                  </a:cubicBezTo>
                  <a:cubicBezTo>
                    <a:pt x="124507" y="15198"/>
                    <a:pt x="90640" y="46418"/>
                    <a:pt x="85878" y="41656"/>
                  </a:cubicBezTo>
                  <a:cubicBezTo>
                    <a:pt x="81116" y="36894"/>
                    <a:pt x="102811" y="-4382"/>
                    <a:pt x="95403" y="381"/>
                  </a:cubicBezTo>
                  <a:cubicBezTo>
                    <a:pt x="87995" y="5143"/>
                    <a:pt x="3857" y="67585"/>
                    <a:pt x="153" y="73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D0AEA6B5-88D8-DBCC-91F9-6B65EB871D49}"/>
                </a:ext>
              </a:extLst>
            </p:cNvPr>
            <p:cNvSpPr/>
            <p:nvPr/>
          </p:nvSpPr>
          <p:spPr>
            <a:xfrm>
              <a:off x="8003594" y="6441358"/>
              <a:ext cx="284010" cy="202745"/>
            </a:xfrm>
            <a:custGeom>
              <a:avLst/>
              <a:gdLst>
                <a:gd name="connsiteX0" fmla="*/ 200606 w 284010"/>
                <a:gd name="connsiteY0" fmla="*/ 717 h 202745"/>
                <a:gd name="connsiteX1" fmla="*/ 238706 w 284010"/>
                <a:gd name="connsiteY1" fmla="*/ 54692 h 202745"/>
                <a:gd name="connsiteX2" fmla="*/ 235531 w 284010"/>
                <a:gd name="connsiteY2" fmla="*/ 99142 h 202745"/>
                <a:gd name="connsiteX3" fmla="*/ 108531 w 284010"/>
                <a:gd name="connsiteY3" fmla="*/ 200742 h 202745"/>
                <a:gd name="connsiteX4" fmla="*/ 162506 w 284010"/>
                <a:gd name="connsiteY4" fmla="*/ 168992 h 202745"/>
                <a:gd name="connsiteX5" fmla="*/ 581 w 284010"/>
                <a:gd name="connsiteY5" fmla="*/ 197567 h 202745"/>
                <a:gd name="connsiteX6" fmla="*/ 111706 w 284010"/>
                <a:gd name="connsiteY6" fmla="*/ 168992 h 202745"/>
                <a:gd name="connsiteX7" fmla="*/ 200606 w 284010"/>
                <a:gd name="connsiteY7" fmla="*/ 115017 h 202745"/>
                <a:gd name="connsiteX8" fmla="*/ 130756 w 284010"/>
                <a:gd name="connsiteY8" fmla="*/ 153117 h 202745"/>
                <a:gd name="connsiteX9" fmla="*/ 276806 w 284010"/>
                <a:gd name="connsiteY9" fmla="*/ 89617 h 202745"/>
                <a:gd name="connsiteX10" fmla="*/ 260931 w 284010"/>
                <a:gd name="connsiteY10" fmla="*/ 73742 h 202745"/>
                <a:gd name="connsiteX11" fmla="*/ 254581 w 284010"/>
                <a:gd name="connsiteY11" fmla="*/ 95967 h 202745"/>
                <a:gd name="connsiteX12" fmla="*/ 200606 w 284010"/>
                <a:gd name="connsiteY12" fmla="*/ 717 h 20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010" h="202745">
                  <a:moveTo>
                    <a:pt x="200606" y="717"/>
                  </a:moveTo>
                  <a:cubicBezTo>
                    <a:pt x="197960" y="-6162"/>
                    <a:pt x="232885" y="38288"/>
                    <a:pt x="238706" y="54692"/>
                  </a:cubicBezTo>
                  <a:cubicBezTo>
                    <a:pt x="244527" y="71096"/>
                    <a:pt x="257227" y="74801"/>
                    <a:pt x="235531" y="99142"/>
                  </a:cubicBezTo>
                  <a:cubicBezTo>
                    <a:pt x="213835" y="123483"/>
                    <a:pt x="120702" y="189100"/>
                    <a:pt x="108531" y="200742"/>
                  </a:cubicBezTo>
                  <a:cubicBezTo>
                    <a:pt x="96360" y="212384"/>
                    <a:pt x="180498" y="169521"/>
                    <a:pt x="162506" y="168992"/>
                  </a:cubicBezTo>
                  <a:cubicBezTo>
                    <a:pt x="144514" y="168463"/>
                    <a:pt x="9048" y="197567"/>
                    <a:pt x="581" y="197567"/>
                  </a:cubicBezTo>
                  <a:cubicBezTo>
                    <a:pt x="-7886" y="197567"/>
                    <a:pt x="78369" y="182750"/>
                    <a:pt x="111706" y="168992"/>
                  </a:cubicBezTo>
                  <a:cubicBezTo>
                    <a:pt x="145043" y="155234"/>
                    <a:pt x="197431" y="117663"/>
                    <a:pt x="200606" y="115017"/>
                  </a:cubicBezTo>
                  <a:cubicBezTo>
                    <a:pt x="203781" y="112371"/>
                    <a:pt x="118056" y="157350"/>
                    <a:pt x="130756" y="153117"/>
                  </a:cubicBezTo>
                  <a:cubicBezTo>
                    <a:pt x="143456" y="148884"/>
                    <a:pt x="276806" y="89617"/>
                    <a:pt x="276806" y="89617"/>
                  </a:cubicBezTo>
                  <a:cubicBezTo>
                    <a:pt x="298502" y="76388"/>
                    <a:pt x="264635" y="72684"/>
                    <a:pt x="260931" y="73742"/>
                  </a:cubicBezTo>
                  <a:cubicBezTo>
                    <a:pt x="257227" y="74800"/>
                    <a:pt x="261989" y="105492"/>
                    <a:pt x="254581" y="95967"/>
                  </a:cubicBezTo>
                  <a:cubicBezTo>
                    <a:pt x="247173" y="86442"/>
                    <a:pt x="203252" y="7596"/>
                    <a:pt x="200606" y="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E889FAB9-6591-4061-0C57-A1CB25E2D8BA}"/>
                </a:ext>
              </a:extLst>
            </p:cNvPr>
            <p:cNvSpPr/>
            <p:nvPr/>
          </p:nvSpPr>
          <p:spPr>
            <a:xfrm>
              <a:off x="7718323" y="6432355"/>
              <a:ext cx="497108" cy="152619"/>
            </a:xfrm>
            <a:custGeom>
              <a:avLst/>
              <a:gdLst>
                <a:gd name="connsiteX0" fmla="*/ 102 w 497108"/>
                <a:gd name="connsiteY0" fmla="*/ 152595 h 152619"/>
                <a:gd name="connsiteX1" fmla="*/ 301727 w 497108"/>
                <a:gd name="connsiteY1" fmla="*/ 66870 h 152619"/>
                <a:gd name="connsiteX2" fmla="*/ 266802 w 497108"/>
                <a:gd name="connsiteY2" fmla="*/ 76395 h 152619"/>
                <a:gd name="connsiteX3" fmla="*/ 431902 w 497108"/>
                <a:gd name="connsiteY3" fmla="*/ 35120 h 152619"/>
                <a:gd name="connsiteX4" fmla="*/ 438252 w 497108"/>
                <a:gd name="connsiteY4" fmla="*/ 195 h 152619"/>
                <a:gd name="connsiteX5" fmla="*/ 495402 w 497108"/>
                <a:gd name="connsiteY5" fmla="*/ 50995 h 152619"/>
                <a:gd name="connsiteX6" fmla="*/ 482702 w 497108"/>
                <a:gd name="connsiteY6" fmla="*/ 6545 h 152619"/>
                <a:gd name="connsiteX7" fmla="*/ 489052 w 497108"/>
                <a:gd name="connsiteY7" fmla="*/ 98620 h 152619"/>
                <a:gd name="connsiteX8" fmla="*/ 485877 w 497108"/>
                <a:gd name="connsiteY8" fmla="*/ 143070 h 152619"/>
                <a:gd name="connsiteX9" fmla="*/ 489052 w 497108"/>
                <a:gd name="connsiteY9" fmla="*/ 47820 h 152619"/>
                <a:gd name="connsiteX10" fmla="*/ 393802 w 497108"/>
                <a:gd name="connsiteY10" fmla="*/ 44645 h 152619"/>
                <a:gd name="connsiteX11" fmla="*/ 200127 w 497108"/>
                <a:gd name="connsiteY11" fmla="*/ 60520 h 152619"/>
                <a:gd name="connsiteX12" fmla="*/ 266802 w 497108"/>
                <a:gd name="connsiteY12" fmla="*/ 57345 h 152619"/>
                <a:gd name="connsiteX13" fmla="*/ 102 w 497108"/>
                <a:gd name="connsiteY13" fmla="*/ 152595 h 15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7108" h="152619">
                  <a:moveTo>
                    <a:pt x="102" y="152595"/>
                  </a:moveTo>
                  <a:cubicBezTo>
                    <a:pt x="5923" y="154183"/>
                    <a:pt x="257277" y="79570"/>
                    <a:pt x="301727" y="66870"/>
                  </a:cubicBezTo>
                  <a:cubicBezTo>
                    <a:pt x="346177" y="54170"/>
                    <a:pt x="266802" y="76395"/>
                    <a:pt x="266802" y="76395"/>
                  </a:cubicBezTo>
                  <a:cubicBezTo>
                    <a:pt x="288498" y="71103"/>
                    <a:pt x="403327" y="47820"/>
                    <a:pt x="431902" y="35120"/>
                  </a:cubicBezTo>
                  <a:cubicBezTo>
                    <a:pt x="460477" y="22420"/>
                    <a:pt x="427669" y="-2451"/>
                    <a:pt x="438252" y="195"/>
                  </a:cubicBezTo>
                  <a:cubicBezTo>
                    <a:pt x="448835" y="2841"/>
                    <a:pt x="487994" y="49937"/>
                    <a:pt x="495402" y="50995"/>
                  </a:cubicBezTo>
                  <a:cubicBezTo>
                    <a:pt x="502810" y="52053"/>
                    <a:pt x="483760" y="-1392"/>
                    <a:pt x="482702" y="6545"/>
                  </a:cubicBezTo>
                  <a:cubicBezTo>
                    <a:pt x="481644" y="14482"/>
                    <a:pt x="488523" y="75866"/>
                    <a:pt x="489052" y="98620"/>
                  </a:cubicBezTo>
                  <a:cubicBezTo>
                    <a:pt x="489581" y="121374"/>
                    <a:pt x="485877" y="151537"/>
                    <a:pt x="485877" y="143070"/>
                  </a:cubicBezTo>
                  <a:cubicBezTo>
                    <a:pt x="485877" y="134603"/>
                    <a:pt x="504398" y="64224"/>
                    <a:pt x="489052" y="47820"/>
                  </a:cubicBezTo>
                  <a:cubicBezTo>
                    <a:pt x="473706" y="31416"/>
                    <a:pt x="441956" y="42528"/>
                    <a:pt x="393802" y="44645"/>
                  </a:cubicBezTo>
                  <a:cubicBezTo>
                    <a:pt x="345648" y="46762"/>
                    <a:pt x="221294" y="58403"/>
                    <a:pt x="200127" y="60520"/>
                  </a:cubicBezTo>
                  <a:cubicBezTo>
                    <a:pt x="178960" y="62637"/>
                    <a:pt x="296435" y="44116"/>
                    <a:pt x="266802" y="57345"/>
                  </a:cubicBezTo>
                  <a:cubicBezTo>
                    <a:pt x="237169" y="70574"/>
                    <a:pt x="-5719" y="151007"/>
                    <a:pt x="102" y="1525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C652D317-CEDB-9A72-EBE9-B64F32764EBB}"/>
                </a:ext>
              </a:extLst>
            </p:cNvPr>
            <p:cNvSpPr/>
            <p:nvPr/>
          </p:nvSpPr>
          <p:spPr>
            <a:xfrm>
              <a:off x="7502314" y="6532485"/>
              <a:ext cx="495294" cy="109216"/>
            </a:xfrm>
            <a:custGeom>
              <a:avLst/>
              <a:gdLst>
                <a:gd name="connsiteX0" fmla="*/ 6561 w 495294"/>
                <a:gd name="connsiteY0" fmla="*/ 106440 h 109216"/>
                <a:gd name="connsiteX1" fmla="*/ 308186 w 495294"/>
                <a:gd name="connsiteY1" fmla="*/ 4840 h 109216"/>
                <a:gd name="connsiteX2" fmla="*/ 241511 w 495294"/>
                <a:gd name="connsiteY2" fmla="*/ 42940 h 109216"/>
                <a:gd name="connsiteX3" fmla="*/ 273261 w 495294"/>
                <a:gd name="connsiteY3" fmla="*/ 55640 h 109216"/>
                <a:gd name="connsiteX4" fmla="*/ 489161 w 495294"/>
                <a:gd name="connsiteY4" fmla="*/ 1665 h 109216"/>
                <a:gd name="connsiteX5" fmla="*/ 432011 w 495294"/>
                <a:gd name="connsiteY5" fmla="*/ 17540 h 109216"/>
                <a:gd name="connsiteX6" fmla="*/ 387561 w 495294"/>
                <a:gd name="connsiteY6" fmla="*/ 55640 h 109216"/>
                <a:gd name="connsiteX7" fmla="*/ 393911 w 495294"/>
                <a:gd name="connsiteY7" fmla="*/ 23890 h 109216"/>
                <a:gd name="connsiteX8" fmla="*/ 244686 w 495294"/>
                <a:gd name="connsiteY8" fmla="*/ 46115 h 109216"/>
                <a:gd name="connsiteX9" fmla="*/ 162136 w 495294"/>
                <a:gd name="connsiteY9" fmla="*/ 93740 h 109216"/>
                <a:gd name="connsiteX10" fmla="*/ 197061 w 495294"/>
                <a:gd name="connsiteY10" fmla="*/ 49290 h 109216"/>
                <a:gd name="connsiteX11" fmla="*/ 85936 w 495294"/>
                <a:gd name="connsiteY11" fmla="*/ 58815 h 109216"/>
                <a:gd name="connsiteX12" fmla="*/ 101811 w 495294"/>
                <a:gd name="connsiteY12" fmla="*/ 77865 h 109216"/>
                <a:gd name="connsiteX13" fmla="*/ 6561 w 495294"/>
                <a:gd name="connsiteY13" fmla="*/ 106440 h 10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294" h="109216">
                  <a:moveTo>
                    <a:pt x="6561" y="106440"/>
                  </a:moveTo>
                  <a:cubicBezTo>
                    <a:pt x="40957" y="94269"/>
                    <a:pt x="269028" y="15423"/>
                    <a:pt x="308186" y="4840"/>
                  </a:cubicBezTo>
                  <a:cubicBezTo>
                    <a:pt x="347344" y="-5743"/>
                    <a:pt x="241511" y="42940"/>
                    <a:pt x="241511" y="42940"/>
                  </a:cubicBezTo>
                  <a:cubicBezTo>
                    <a:pt x="235690" y="51407"/>
                    <a:pt x="231986" y="62519"/>
                    <a:pt x="273261" y="55640"/>
                  </a:cubicBezTo>
                  <a:cubicBezTo>
                    <a:pt x="314536" y="48761"/>
                    <a:pt x="462703" y="8015"/>
                    <a:pt x="489161" y="1665"/>
                  </a:cubicBezTo>
                  <a:cubicBezTo>
                    <a:pt x="515619" y="-4685"/>
                    <a:pt x="448944" y="8544"/>
                    <a:pt x="432011" y="17540"/>
                  </a:cubicBezTo>
                  <a:cubicBezTo>
                    <a:pt x="415078" y="26536"/>
                    <a:pt x="393911" y="54582"/>
                    <a:pt x="387561" y="55640"/>
                  </a:cubicBezTo>
                  <a:cubicBezTo>
                    <a:pt x="381211" y="56698"/>
                    <a:pt x="417724" y="25478"/>
                    <a:pt x="393911" y="23890"/>
                  </a:cubicBezTo>
                  <a:cubicBezTo>
                    <a:pt x="370098" y="22302"/>
                    <a:pt x="283315" y="34473"/>
                    <a:pt x="244686" y="46115"/>
                  </a:cubicBezTo>
                  <a:cubicBezTo>
                    <a:pt x="206057" y="57757"/>
                    <a:pt x="170074" y="93211"/>
                    <a:pt x="162136" y="93740"/>
                  </a:cubicBezTo>
                  <a:cubicBezTo>
                    <a:pt x="154199" y="94269"/>
                    <a:pt x="209761" y="55111"/>
                    <a:pt x="197061" y="49290"/>
                  </a:cubicBezTo>
                  <a:cubicBezTo>
                    <a:pt x="184361" y="43469"/>
                    <a:pt x="101811" y="54053"/>
                    <a:pt x="85936" y="58815"/>
                  </a:cubicBezTo>
                  <a:cubicBezTo>
                    <a:pt x="70061" y="63577"/>
                    <a:pt x="120332" y="68340"/>
                    <a:pt x="101811" y="77865"/>
                  </a:cubicBezTo>
                  <a:cubicBezTo>
                    <a:pt x="83290" y="87390"/>
                    <a:pt x="-27835" y="118611"/>
                    <a:pt x="6561" y="106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DFD7F58C-6F09-0603-BFEB-4F20DC75AEB6}"/>
                </a:ext>
              </a:extLst>
            </p:cNvPr>
            <p:cNvSpPr/>
            <p:nvPr/>
          </p:nvSpPr>
          <p:spPr>
            <a:xfrm>
              <a:off x="7934092" y="6529844"/>
              <a:ext cx="263773" cy="106329"/>
            </a:xfrm>
            <a:custGeom>
              <a:avLst/>
              <a:gdLst>
                <a:gd name="connsiteX0" fmla="*/ 263758 w 263773"/>
                <a:gd name="connsiteY0" fmla="*/ 13831 h 106329"/>
                <a:gd name="connsiteX1" fmla="*/ 193908 w 263773"/>
                <a:gd name="connsiteY1" fmla="*/ 20181 h 106329"/>
                <a:gd name="connsiteX2" fmla="*/ 168508 w 263773"/>
                <a:gd name="connsiteY2" fmla="*/ 74156 h 106329"/>
                <a:gd name="connsiteX3" fmla="*/ 117708 w 263773"/>
                <a:gd name="connsiteY3" fmla="*/ 20181 h 106329"/>
                <a:gd name="connsiteX4" fmla="*/ 70083 w 263773"/>
                <a:gd name="connsiteY4" fmla="*/ 105906 h 106329"/>
                <a:gd name="connsiteX5" fmla="*/ 233 w 263773"/>
                <a:gd name="connsiteY5" fmla="*/ 55106 h 106329"/>
                <a:gd name="connsiteX6" fmla="*/ 95483 w 263773"/>
                <a:gd name="connsiteY6" fmla="*/ 102731 h 106329"/>
                <a:gd name="connsiteX7" fmla="*/ 82783 w 263773"/>
                <a:gd name="connsiteY7" fmla="*/ 29706 h 106329"/>
                <a:gd name="connsiteX8" fmla="*/ 136758 w 263773"/>
                <a:gd name="connsiteY8" fmla="*/ 36056 h 106329"/>
                <a:gd name="connsiteX9" fmla="*/ 155808 w 263773"/>
                <a:gd name="connsiteY9" fmla="*/ 29706 h 106329"/>
                <a:gd name="connsiteX10" fmla="*/ 178033 w 263773"/>
                <a:gd name="connsiteY10" fmla="*/ 61456 h 106329"/>
                <a:gd name="connsiteX11" fmla="*/ 187558 w 263773"/>
                <a:gd name="connsiteY11" fmla="*/ 1131 h 106329"/>
                <a:gd name="connsiteX12" fmla="*/ 263758 w 263773"/>
                <a:gd name="connsiteY12" fmla="*/ 13831 h 10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773" h="106329">
                  <a:moveTo>
                    <a:pt x="263758" y="13831"/>
                  </a:moveTo>
                  <a:cubicBezTo>
                    <a:pt x="264816" y="17006"/>
                    <a:pt x="209783" y="10127"/>
                    <a:pt x="193908" y="20181"/>
                  </a:cubicBezTo>
                  <a:cubicBezTo>
                    <a:pt x="178033" y="30235"/>
                    <a:pt x="181208" y="74156"/>
                    <a:pt x="168508" y="74156"/>
                  </a:cubicBezTo>
                  <a:cubicBezTo>
                    <a:pt x="155808" y="74156"/>
                    <a:pt x="134112" y="14889"/>
                    <a:pt x="117708" y="20181"/>
                  </a:cubicBezTo>
                  <a:cubicBezTo>
                    <a:pt x="101304" y="25473"/>
                    <a:pt x="89662" y="100085"/>
                    <a:pt x="70083" y="105906"/>
                  </a:cubicBezTo>
                  <a:cubicBezTo>
                    <a:pt x="50504" y="111727"/>
                    <a:pt x="-4000" y="55635"/>
                    <a:pt x="233" y="55106"/>
                  </a:cubicBezTo>
                  <a:cubicBezTo>
                    <a:pt x="4466" y="54577"/>
                    <a:pt x="81725" y="106964"/>
                    <a:pt x="95483" y="102731"/>
                  </a:cubicBezTo>
                  <a:cubicBezTo>
                    <a:pt x="109241" y="98498"/>
                    <a:pt x="75904" y="40818"/>
                    <a:pt x="82783" y="29706"/>
                  </a:cubicBezTo>
                  <a:cubicBezTo>
                    <a:pt x="89662" y="18594"/>
                    <a:pt x="124587" y="36056"/>
                    <a:pt x="136758" y="36056"/>
                  </a:cubicBezTo>
                  <a:cubicBezTo>
                    <a:pt x="148929" y="36056"/>
                    <a:pt x="148929" y="25473"/>
                    <a:pt x="155808" y="29706"/>
                  </a:cubicBezTo>
                  <a:cubicBezTo>
                    <a:pt x="162687" y="33939"/>
                    <a:pt x="172741" y="66219"/>
                    <a:pt x="178033" y="61456"/>
                  </a:cubicBezTo>
                  <a:cubicBezTo>
                    <a:pt x="183325" y="56694"/>
                    <a:pt x="171154" y="6423"/>
                    <a:pt x="187558" y="1131"/>
                  </a:cubicBezTo>
                  <a:cubicBezTo>
                    <a:pt x="203962" y="-4161"/>
                    <a:pt x="262700" y="10656"/>
                    <a:pt x="263758" y="13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5E0933C9-0353-EDA3-BC40-2B7AFF1317ED}"/>
                </a:ext>
              </a:extLst>
            </p:cNvPr>
            <p:cNvSpPr/>
            <p:nvPr/>
          </p:nvSpPr>
          <p:spPr>
            <a:xfrm>
              <a:off x="7501819" y="6603869"/>
              <a:ext cx="554564" cy="57859"/>
            </a:xfrm>
            <a:custGeom>
              <a:avLst/>
              <a:gdLst>
                <a:gd name="connsiteX0" fmla="*/ 706 w 554564"/>
                <a:gd name="connsiteY0" fmla="*/ 57281 h 57859"/>
                <a:gd name="connsiteX1" fmla="*/ 359481 w 554564"/>
                <a:gd name="connsiteY1" fmla="*/ 131 h 57859"/>
                <a:gd name="connsiteX2" fmla="*/ 286456 w 554564"/>
                <a:gd name="connsiteY2" fmla="*/ 41406 h 57859"/>
                <a:gd name="connsiteX3" fmla="*/ 553156 w 554564"/>
                <a:gd name="connsiteY3" fmla="*/ 35056 h 57859"/>
                <a:gd name="connsiteX4" fmla="*/ 384881 w 554564"/>
                <a:gd name="connsiteY4" fmla="*/ 31881 h 57859"/>
                <a:gd name="connsiteX5" fmla="*/ 232481 w 554564"/>
                <a:gd name="connsiteY5" fmla="*/ 54106 h 57859"/>
                <a:gd name="connsiteX6" fmla="*/ 267406 w 554564"/>
                <a:gd name="connsiteY6" fmla="*/ 31881 h 57859"/>
                <a:gd name="connsiteX7" fmla="*/ 706 w 554564"/>
                <a:gd name="connsiteY7" fmla="*/ 57281 h 5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564" h="57859">
                  <a:moveTo>
                    <a:pt x="706" y="57281"/>
                  </a:moveTo>
                  <a:cubicBezTo>
                    <a:pt x="16052" y="51989"/>
                    <a:pt x="311856" y="2777"/>
                    <a:pt x="359481" y="131"/>
                  </a:cubicBezTo>
                  <a:cubicBezTo>
                    <a:pt x="407106" y="-2515"/>
                    <a:pt x="254177" y="35585"/>
                    <a:pt x="286456" y="41406"/>
                  </a:cubicBezTo>
                  <a:cubicBezTo>
                    <a:pt x="318735" y="47227"/>
                    <a:pt x="536752" y="36643"/>
                    <a:pt x="553156" y="35056"/>
                  </a:cubicBezTo>
                  <a:cubicBezTo>
                    <a:pt x="569560" y="33469"/>
                    <a:pt x="438327" y="28706"/>
                    <a:pt x="384881" y="31881"/>
                  </a:cubicBezTo>
                  <a:cubicBezTo>
                    <a:pt x="331435" y="35056"/>
                    <a:pt x="252060" y="54106"/>
                    <a:pt x="232481" y="54106"/>
                  </a:cubicBezTo>
                  <a:cubicBezTo>
                    <a:pt x="212902" y="54106"/>
                    <a:pt x="310268" y="33998"/>
                    <a:pt x="267406" y="31881"/>
                  </a:cubicBezTo>
                  <a:cubicBezTo>
                    <a:pt x="224544" y="29764"/>
                    <a:pt x="-14640" y="62573"/>
                    <a:pt x="706" y="572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87807A19-7552-A2E1-4CB7-3DD1662B23FB}"/>
                </a:ext>
              </a:extLst>
            </p:cNvPr>
            <p:cNvSpPr/>
            <p:nvPr/>
          </p:nvSpPr>
          <p:spPr>
            <a:xfrm>
              <a:off x="8238871" y="6602497"/>
              <a:ext cx="54891" cy="234140"/>
            </a:xfrm>
            <a:custGeom>
              <a:avLst/>
              <a:gdLst>
                <a:gd name="connsiteX0" fmla="*/ 254 w 54891"/>
                <a:gd name="connsiteY0" fmla="*/ 1503 h 234140"/>
                <a:gd name="connsiteX1" fmla="*/ 28829 w 54891"/>
                <a:gd name="connsiteY1" fmla="*/ 49128 h 234140"/>
                <a:gd name="connsiteX2" fmla="*/ 25654 w 54891"/>
                <a:gd name="connsiteY2" fmla="*/ 141203 h 234140"/>
                <a:gd name="connsiteX3" fmla="*/ 44704 w 54891"/>
                <a:gd name="connsiteY3" fmla="*/ 109453 h 234140"/>
                <a:gd name="connsiteX4" fmla="*/ 28829 w 54891"/>
                <a:gd name="connsiteY4" fmla="*/ 188828 h 234140"/>
                <a:gd name="connsiteX5" fmla="*/ 6604 w 54891"/>
                <a:gd name="connsiteY5" fmla="*/ 230103 h 234140"/>
                <a:gd name="connsiteX6" fmla="*/ 51054 w 54891"/>
                <a:gd name="connsiteY6" fmla="*/ 90403 h 234140"/>
                <a:gd name="connsiteX7" fmla="*/ 47879 w 54891"/>
                <a:gd name="connsiteY7" fmla="*/ 103103 h 234140"/>
                <a:gd name="connsiteX8" fmla="*/ 254 w 54891"/>
                <a:gd name="connsiteY8" fmla="*/ 1503 h 23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891" h="234140">
                  <a:moveTo>
                    <a:pt x="254" y="1503"/>
                  </a:moveTo>
                  <a:cubicBezTo>
                    <a:pt x="-2921" y="-7493"/>
                    <a:pt x="24596" y="25845"/>
                    <a:pt x="28829" y="49128"/>
                  </a:cubicBezTo>
                  <a:cubicBezTo>
                    <a:pt x="33062" y="72411"/>
                    <a:pt x="23008" y="131149"/>
                    <a:pt x="25654" y="141203"/>
                  </a:cubicBezTo>
                  <a:cubicBezTo>
                    <a:pt x="28300" y="151257"/>
                    <a:pt x="44175" y="101516"/>
                    <a:pt x="44704" y="109453"/>
                  </a:cubicBezTo>
                  <a:cubicBezTo>
                    <a:pt x="45233" y="117391"/>
                    <a:pt x="35179" y="168720"/>
                    <a:pt x="28829" y="188828"/>
                  </a:cubicBezTo>
                  <a:cubicBezTo>
                    <a:pt x="22479" y="208936"/>
                    <a:pt x="2900" y="246507"/>
                    <a:pt x="6604" y="230103"/>
                  </a:cubicBezTo>
                  <a:cubicBezTo>
                    <a:pt x="10308" y="213699"/>
                    <a:pt x="51054" y="90403"/>
                    <a:pt x="51054" y="90403"/>
                  </a:cubicBezTo>
                  <a:cubicBezTo>
                    <a:pt x="57933" y="69237"/>
                    <a:pt x="54758" y="114745"/>
                    <a:pt x="47879" y="103103"/>
                  </a:cubicBezTo>
                  <a:cubicBezTo>
                    <a:pt x="41000" y="91461"/>
                    <a:pt x="3429" y="10499"/>
                    <a:pt x="254" y="1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BA61D7F6-4C8F-E748-ED16-01E3998D04C7}"/>
                </a:ext>
              </a:extLst>
            </p:cNvPr>
            <p:cNvSpPr/>
            <p:nvPr/>
          </p:nvSpPr>
          <p:spPr>
            <a:xfrm>
              <a:off x="8212697" y="6604000"/>
              <a:ext cx="64581" cy="224159"/>
            </a:xfrm>
            <a:custGeom>
              <a:avLst/>
              <a:gdLst>
                <a:gd name="connsiteX0" fmla="*/ 1028 w 64581"/>
                <a:gd name="connsiteY0" fmla="*/ 0 h 224159"/>
                <a:gd name="connsiteX1" fmla="*/ 39128 w 64581"/>
                <a:gd name="connsiteY1" fmla="*/ 73025 h 224159"/>
                <a:gd name="connsiteX2" fmla="*/ 20078 w 64581"/>
                <a:gd name="connsiteY2" fmla="*/ 107950 h 224159"/>
                <a:gd name="connsiteX3" fmla="*/ 61353 w 64581"/>
                <a:gd name="connsiteY3" fmla="*/ 222250 h 224159"/>
                <a:gd name="connsiteX4" fmla="*/ 42303 w 64581"/>
                <a:gd name="connsiteY4" fmla="*/ 174625 h 224159"/>
                <a:gd name="connsiteX5" fmla="*/ 1028 w 64581"/>
                <a:gd name="connsiteY5" fmla="*/ 111125 h 224159"/>
                <a:gd name="connsiteX6" fmla="*/ 16903 w 64581"/>
                <a:gd name="connsiteY6" fmla="*/ 127000 h 224159"/>
                <a:gd name="connsiteX7" fmla="*/ 64528 w 64581"/>
                <a:gd name="connsiteY7" fmla="*/ 73025 h 224159"/>
                <a:gd name="connsiteX8" fmla="*/ 1028 w 64581"/>
                <a:gd name="connsiteY8" fmla="*/ 0 h 2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81" h="224159">
                  <a:moveTo>
                    <a:pt x="1028" y="0"/>
                  </a:moveTo>
                  <a:cubicBezTo>
                    <a:pt x="-3205" y="0"/>
                    <a:pt x="35953" y="55033"/>
                    <a:pt x="39128" y="73025"/>
                  </a:cubicBezTo>
                  <a:cubicBezTo>
                    <a:pt x="42303" y="91017"/>
                    <a:pt x="16374" y="83079"/>
                    <a:pt x="20078" y="107950"/>
                  </a:cubicBezTo>
                  <a:cubicBezTo>
                    <a:pt x="23782" y="132821"/>
                    <a:pt x="57649" y="211138"/>
                    <a:pt x="61353" y="222250"/>
                  </a:cubicBezTo>
                  <a:cubicBezTo>
                    <a:pt x="65057" y="233362"/>
                    <a:pt x="52357" y="193146"/>
                    <a:pt x="42303" y="174625"/>
                  </a:cubicBezTo>
                  <a:cubicBezTo>
                    <a:pt x="32249" y="156104"/>
                    <a:pt x="1028" y="111125"/>
                    <a:pt x="1028" y="111125"/>
                  </a:cubicBezTo>
                  <a:cubicBezTo>
                    <a:pt x="-3205" y="103188"/>
                    <a:pt x="6320" y="133350"/>
                    <a:pt x="16903" y="127000"/>
                  </a:cubicBezTo>
                  <a:cubicBezTo>
                    <a:pt x="27486" y="120650"/>
                    <a:pt x="62411" y="89958"/>
                    <a:pt x="64528" y="73025"/>
                  </a:cubicBezTo>
                  <a:cubicBezTo>
                    <a:pt x="66645" y="56092"/>
                    <a:pt x="5261" y="0"/>
                    <a:pt x="102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1BF2F0CE-B6E5-BC4B-457A-423A449D8AFA}"/>
                </a:ext>
              </a:extLst>
            </p:cNvPr>
            <p:cNvSpPr/>
            <p:nvPr/>
          </p:nvSpPr>
          <p:spPr>
            <a:xfrm>
              <a:off x="7876882" y="6692709"/>
              <a:ext cx="356783" cy="133626"/>
            </a:xfrm>
            <a:custGeom>
              <a:avLst/>
              <a:gdLst>
                <a:gd name="connsiteX0" fmla="*/ 293 w 356783"/>
                <a:gd name="connsiteY0" fmla="*/ 191 h 133626"/>
                <a:gd name="connsiteX1" fmla="*/ 209843 w 356783"/>
                <a:gd name="connsiteY1" fmla="*/ 41466 h 133626"/>
                <a:gd name="connsiteX2" fmla="*/ 352718 w 356783"/>
                <a:gd name="connsiteY2" fmla="*/ 111316 h 133626"/>
                <a:gd name="connsiteX3" fmla="*/ 320968 w 356783"/>
                <a:gd name="connsiteY3" fmla="*/ 73216 h 133626"/>
                <a:gd name="connsiteX4" fmla="*/ 355893 w 356783"/>
                <a:gd name="connsiteY4" fmla="*/ 133541 h 133626"/>
                <a:gd name="connsiteX5" fmla="*/ 327318 w 356783"/>
                <a:gd name="connsiteY5" fmla="*/ 57341 h 133626"/>
                <a:gd name="connsiteX6" fmla="*/ 298743 w 356783"/>
                <a:gd name="connsiteY6" fmla="*/ 82741 h 133626"/>
                <a:gd name="connsiteX7" fmla="*/ 209843 w 356783"/>
                <a:gd name="connsiteY7" fmla="*/ 104966 h 133626"/>
                <a:gd name="connsiteX8" fmla="*/ 238418 w 356783"/>
                <a:gd name="connsiteY8" fmla="*/ 63691 h 133626"/>
                <a:gd name="connsiteX9" fmla="*/ 108243 w 356783"/>
                <a:gd name="connsiteY9" fmla="*/ 25591 h 133626"/>
                <a:gd name="connsiteX10" fmla="*/ 162218 w 356783"/>
                <a:gd name="connsiteY10" fmla="*/ 57341 h 133626"/>
                <a:gd name="connsiteX11" fmla="*/ 293 w 356783"/>
                <a:gd name="connsiteY11" fmla="*/ 191 h 13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783" h="133626">
                  <a:moveTo>
                    <a:pt x="293" y="191"/>
                  </a:moveTo>
                  <a:cubicBezTo>
                    <a:pt x="8230" y="-2455"/>
                    <a:pt x="151106" y="22945"/>
                    <a:pt x="209843" y="41466"/>
                  </a:cubicBezTo>
                  <a:cubicBezTo>
                    <a:pt x="268580" y="59987"/>
                    <a:pt x="334197" y="106024"/>
                    <a:pt x="352718" y="111316"/>
                  </a:cubicBezTo>
                  <a:cubicBezTo>
                    <a:pt x="371239" y="116608"/>
                    <a:pt x="320439" y="69512"/>
                    <a:pt x="320968" y="73216"/>
                  </a:cubicBezTo>
                  <a:cubicBezTo>
                    <a:pt x="321497" y="76920"/>
                    <a:pt x="354835" y="136187"/>
                    <a:pt x="355893" y="133541"/>
                  </a:cubicBezTo>
                  <a:cubicBezTo>
                    <a:pt x="356951" y="130895"/>
                    <a:pt x="336843" y="65808"/>
                    <a:pt x="327318" y="57341"/>
                  </a:cubicBezTo>
                  <a:cubicBezTo>
                    <a:pt x="317793" y="48874"/>
                    <a:pt x="318322" y="74803"/>
                    <a:pt x="298743" y="82741"/>
                  </a:cubicBezTo>
                  <a:cubicBezTo>
                    <a:pt x="279164" y="90679"/>
                    <a:pt x="219897" y="108141"/>
                    <a:pt x="209843" y="104966"/>
                  </a:cubicBezTo>
                  <a:cubicBezTo>
                    <a:pt x="199789" y="101791"/>
                    <a:pt x="255351" y="76920"/>
                    <a:pt x="238418" y="63691"/>
                  </a:cubicBezTo>
                  <a:cubicBezTo>
                    <a:pt x="221485" y="50462"/>
                    <a:pt x="120943" y="26649"/>
                    <a:pt x="108243" y="25591"/>
                  </a:cubicBezTo>
                  <a:cubicBezTo>
                    <a:pt x="95543" y="24533"/>
                    <a:pt x="176506" y="59458"/>
                    <a:pt x="162218" y="57341"/>
                  </a:cubicBezTo>
                  <a:cubicBezTo>
                    <a:pt x="147931" y="55224"/>
                    <a:pt x="-7644" y="2837"/>
                    <a:pt x="293" y="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9C6BD200-7DD1-FBD6-0F53-73797D56D1DF}"/>
                </a:ext>
              </a:extLst>
            </p:cNvPr>
            <p:cNvSpPr/>
            <p:nvPr/>
          </p:nvSpPr>
          <p:spPr>
            <a:xfrm>
              <a:off x="7667027" y="6664290"/>
              <a:ext cx="623465" cy="174704"/>
            </a:xfrm>
            <a:custGeom>
              <a:avLst/>
              <a:gdLst>
                <a:gd name="connsiteX0" fmla="*/ 598 w 623465"/>
                <a:gd name="connsiteY0" fmla="*/ 35 h 174704"/>
                <a:gd name="connsiteX1" fmla="*/ 226023 w 623465"/>
                <a:gd name="connsiteY1" fmla="*/ 120685 h 174704"/>
                <a:gd name="connsiteX2" fmla="*/ 210148 w 623465"/>
                <a:gd name="connsiteY2" fmla="*/ 101635 h 174704"/>
                <a:gd name="connsiteX3" fmla="*/ 372073 w 623465"/>
                <a:gd name="connsiteY3" fmla="*/ 168310 h 174704"/>
                <a:gd name="connsiteX4" fmla="*/ 378423 w 623465"/>
                <a:gd name="connsiteY4" fmla="*/ 139735 h 174704"/>
                <a:gd name="connsiteX5" fmla="*/ 416523 w 623465"/>
                <a:gd name="connsiteY5" fmla="*/ 165135 h 174704"/>
                <a:gd name="connsiteX6" fmla="*/ 429223 w 623465"/>
                <a:gd name="connsiteY6" fmla="*/ 174660 h 174704"/>
                <a:gd name="connsiteX7" fmla="*/ 622898 w 623465"/>
                <a:gd name="connsiteY7" fmla="*/ 161960 h 174704"/>
                <a:gd name="connsiteX8" fmla="*/ 359373 w 623465"/>
                <a:gd name="connsiteY8" fmla="*/ 133385 h 174704"/>
                <a:gd name="connsiteX9" fmla="*/ 305398 w 623465"/>
                <a:gd name="connsiteY9" fmla="*/ 104810 h 174704"/>
                <a:gd name="connsiteX10" fmla="*/ 213323 w 623465"/>
                <a:gd name="connsiteY10" fmla="*/ 117510 h 174704"/>
                <a:gd name="connsiteX11" fmla="*/ 143473 w 623465"/>
                <a:gd name="connsiteY11" fmla="*/ 114335 h 174704"/>
                <a:gd name="connsiteX12" fmla="*/ 159348 w 623465"/>
                <a:gd name="connsiteY12" fmla="*/ 107985 h 174704"/>
                <a:gd name="connsiteX13" fmla="*/ 598 w 623465"/>
                <a:gd name="connsiteY13" fmla="*/ 35 h 17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3465" h="174704">
                  <a:moveTo>
                    <a:pt x="598" y="35"/>
                  </a:moveTo>
                  <a:cubicBezTo>
                    <a:pt x="11710" y="2152"/>
                    <a:pt x="191098" y="103752"/>
                    <a:pt x="226023" y="120685"/>
                  </a:cubicBezTo>
                  <a:cubicBezTo>
                    <a:pt x="260948" y="137618"/>
                    <a:pt x="185806" y="93698"/>
                    <a:pt x="210148" y="101635"/>
                  </a:cubicBezTo>
                  <a:cubicBezTo>
                    <a:pt x="234490" y="109572"/>
                    <a:pt x="344027" y="161960"/>
                    <a:pt x="372073" y="168310"/>
                  </a:cubicBezTo>
                  <a:cubicBezTo>
                    <a:pt x="400119" y="174660"/>
                    <a:pt x="371015" y="140264"/>
                    <a:pt x="378423" y="139735"/>
                  </a:cubicBezTo>
                  <a:cubicBezTo>
                    <a:pt x="385831" y="139206"/>
                    <a:pt x="408056" y="159314"/>
                    <a:pt x="416523" y="165135"/>
                  </a:cubicBezTo>
                  <a:cubicBezTo>
                    <a:pt x="424990" y="170956"/>
                    <a:pt x="394827" y="175189"/>
                    <a:pt x="429223" y="174660"/>
                  </a:cubicBezTo>
                  <a:cubicBezTo>
                    <a:pt x="463619" y="174131"/>
                    <a:pt x="634540" y="168839"/>
                    <a:pt x="622898" y="161960"/>
                  </a:cubicBezTo>
                  <a:cubicBezTo>
                    <a:pt x="611256" y="155081"/>
                    <a:pt x="412290" y="142910"/>
                    <a:pt x="359373" y="133385"/>
                  </a:cubicBezTo>
                  <a:cubicBezTo>
                    <a:pt x="306456" y="123860"/>
                    <a:pt x="329740" y="107456"/>
                    <a:pt x="305398" y="104810"/>
                  </a:cubicBezTo>
                  <a:cubicBezTo>
                    <a:pt x="281056" y="102164"/>
                    <a:pt x="240310" y="115923"/>
                    <a:pt x="213323" y="117510"/>
                  </a:cubicBezTo>
                  <a:cubicBezTo>
                    <a:pt x="186336" y="119097"/>
                    <a:pt x="152469" y="115922"/>
                    <a:pt x="143473" y="114335"/>
                  </a:cubicBezTo>
                  <a:cubicBezTo>
                    <a:pt x="134477" y="112748"/>
                    <a:pt x="182102" y="124918"/>
                    <a:pt x="159348" y="107985"/>
                  </a:cubicBezTo>
                  <a:cubicBezTo>
                    <a:pt x="136594" y="91052"/>
                    <a:pt x="-10514" y="-2082"/>
                    <a:pt x="598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EE4AF1F0-52C8-8A2B-5A8B-994560D23DAE}"/>
                </a:ext>
              </a:extLst>
            </p:cNvPr>
            <p:cNvSpPr/>
            <p:nvPr/>
          </p:nvSpPr>
          <p:spPr>
            <a:xfrm>
              <a:off x="7778697" y="6642091"/>
              <a:ext cx="144923" cy="139814"/>
            </a:xfrm>
            <a:custGeom>
              <a:avLst/>
              <a:gdLst>
                <a:gd name="connsiteX0" fmla="*/ 53 w 144923"/>
                <a:gd name="connsiteY0" fmla="*/ 9 h 139814"/>
                <a:gd name="connsiteX1" fmla="*/ 60378 w 144923"/>
                <a:gd name="connsiteY1" fmla="*/ 101609 h 139814"/>
                <a:gd name="connsiteX2" fmla="*/ 92128 w 144923"/>
                <a:gd name="connsiteY2" fmla="*/ 139709 h 139814"/>
                <a:gd name="connsiteX3" fmla="*/ 88953 w 144923"/>
                <a:gd name="connsiteY3" fmla="*/ 92084 h 139814"/>
                <a:gd name="connsiteX4" fmla="*/ 130228 w 144923"/>
                <a:gd name="connsiteY4" fmla="*/ 95259 h 139814"/>
                <a:gd name="connsiteX5" fmla="*/ 142928 w 144923"/>
                <a:gd name="connsiteY5" fmla="*/ 139709 h 139814"/>
                <a:gd name="connsiteX6" fmla="*/ 92128 w 144923"/>
                <a:gd name="connsiteY6" fmla="*/ 92084 h 139814"/>
                <a:gd name="connsiteX7" fmla="*/ 50853 w 144923"/>
                <a:gd name="connsiteY7" fmla="*/ 95259 h 139814"/>
                <a:gd name="connsiteX8" fmla="*/ 53 w 144923"/>
                <a:gd name="connsiteY8" fmla="*/ 9 h 13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923" h="139814">
                  <a:moveTo>
                    <a:pt x="53" y="9"/>
                  </a:moveTo>
                  <a:cubicBezTo>
                    <a:pt x="1641" y="1067"/>
                    <a:pt x="45032" y="78326"/>
                    <a:pt x="60378" y="101609"/>
                  </a:cubicBezTo>
                  <a:cubicBezTo>
                    <a:pt x="75724" y="124892"/>
                    <a:pt x="87366" y="141296"/>
                    <a:pt x="92128" y="139709"/>
                  </a:cubicBezTo>
                  <a:cubicBezTo>
                    <a:pt x="96890" y="138122"/>
                    <a:pt x="82603" y="99492"/>
                    <a:pt x="88953" y="92084"/>
                  </a:cubicBezTo>
                  <a:cubicBezTo>
                    <a:pt x="95303" y="84676"/>
                    <a:pt x="121232" y="87322"/>
                    <a:pt x="130228" y="95259"/>
                  </a:cubicBezTo>
                  <a:cubicBezTo>
                    <a:pt x="139224" y="103197"/>
                    <a:pt x="149278" y="140238"/>
                    <a:pt x="142928" y="139709"/>
                  </a:cubicBezTo>
                  <a:cubicBezTo>
                    <a:pt x="136578" y="139180"/>
                    <a:pt x="107474" y="99492"/>
                    <a:pt x="92128" y="92084"/>
                  </a:cubicBezTo>
                  <a:cubicBezTo>
                    <a:pt x="76782" y="84676"/>
                    <a:pt x="68845" y="107430"/>
                    <a:pt x="50853" y="95259"/>
                  </a:cubicBezTo>
                  <a:cubicBezTo>
                    <a:pt x="32861" y="83088"/>
                    <a:pt x="-1535" y="-1049"/>
                    <a:pt x="53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BA18FE5E-41D8-E870-44F6-4CB05D34E838}"/>
                </a:ext>
              </a:extLst>
            </p:cNvPr>
            <p:cNvSpPr/>
            <p:nvPr/>
          </p:nvSpPr>
          <p:spPr>
            <a:xfrm>
              <a:off x="7881420" y="6638702"/>
              <a:ext cx="357714" cy="108255"/>
            </a:xfrm>
            <a:custGeom>
              <a:avLst/>
              <a:gdLst>
                <a:gd name="connsiteX0" fmla="*/ 8455 w 357714"/>
                <a:gd name="connsiteY0" fmla="*/ 25623 h 108255"/>
                <a:gd name="connsiteX1" fmla="*/ 259280 w 357714"/>
                <a:gd name="connsiteY1" fmla="*/ 25623 h 108255"/>
                <a:gd name="connsiteX2" fmla="*/ 243405 w 357714"/>
                <a:gd name="connsiteY2" fmla="*/ 35148 h 108255"/>
                <a:gd name="connsiteX3" fmla="*/ 332305 w 357714"/>
                <a:gd name="connsiteY3" fmla="*/ 108173 h 108255"/>
                <a:gd name="connsiteX4" fmla="*/ 265630 w 357714"/>
                <a:gd name="connsiteY4" fmla="*/ 19273 h 108255"/>
                <a:gd name="connsiteX5" fmla="*/ 357705 w 357714"/>
                <a:gd name="connsiteY5" fmla="*/ 223 h 108255"/>
                <a:gd name="connsiteX6" fmla="*/ 259280 w 357714"/>
                <a:gd name="connsiteY6" fmla="*/ 25623 h 108255"/>
                <a:gd name="connsiteX7" fmla="*/ 179905 w 357714"/>
                <a:gd name="connsiteY7" fmla="*/ 51023 h 108255"/>
                <a:gd name="connsiteX8" fmla="*/ 208480 w 357714"/>
                <a:gd name="connsiteY8" fmla="*/ 38323 h 108255"/>
                <a:gd name="connsiteX9" fmla="*/ 71955 w 357714"/>
                <a:gd name="connsiteY9" fmla="*/ 31973 h 108255"/>
                <a:gd name="connsiteX10" fmla="*/ 8455 w 357714"/>
                <a:gd name="connsiteY10" fmla="*/ 25623 h 10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714" h="108255">
                  <a:moveTo>
                    <a:pt x="8455" y="25623"/>
                  </a:moveTo>
                  <a:cubicBezTo>
                    <a:pt x="39676" y="24565"/>
                    <a:pt x="220122" y="24036"/>
                    <a:pt x="259280" y="25623"/>
                  </a:cubicBezTo>
                  <a:cubicBezTo>
                    <a:pt x="298438" y="27210"/>
                    <a:pt x="231234" y="21390"/>
                    <a:pt x="243405" y="35148"/>
                  </a:cubicBezTo>
                  <a:cubicBezTo>
                    <a:pt x="255576" y="48906"/>
                    <a:pt x="328601" y="110819"/>
                    <a:pt x="332305" y="108173"/>
                  </a:cubicBezTo>
                  <a:cubicBezTo>
                    <a:pt x="336009" y="105527"/>
                    <a:pt x="261397" y="37265"/>
                    <a:pt x="265630" y="19273"/>
                  </a:cubicBezTo>
                  <a:cubicBezTo>
                    <a:pt x="269863" y="1281"/>
                    <a:pt x="358763" y="-835"/>
                    <a:pt x="357705" y="223"/>
                  </a:cubicBezTo>
                  <a:cubicBezTo>
                    <a:pt x="356647" y="1281"/>
                    <a:pt x="288913" y="17156"/>
                    <a:pt x="259280" y="25623"/>
                  </a:cubicBezTo>
                  <a:cubicBezTo>
                    <a:pt x="229647" y="34090"/>
                    <a:pt x="188372" y="48906"/>
                    <a:pt x="179905" y="51023"/>
                  </a:cubicBezTo>
                  <a:cubicBezTo>
                    <a:pt x="171438" y="53140"/>
                    <a:pt x="226472" y="41498"/>
                    <a:pt x="208480" y="38323"/>
                  </a:cubicBezTo>
                  <a:cubicBezTo>
                    <a:pt x="190488" y="35148"/>
                    <a:pt x="103705" y="35148"/>
                    <a:pt x="71955" y="31973"/>
                  </a:cubicBezTo>
                  <a:cubicBezTo>
                    <a:pt x="40205" y="28798"/>
                    <a:pt x="-22766" y="26681"/>
                    <a:pt x="8455" y="25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2F3BF69A-71E6-88F0-BFF3-BFD15DB39ADF}"/>
                </a:ext>
              </a:extLst>
            </p:cNvPr>
            <p:cNvSpPr/>
            <p:nvPr/>
          </p:nvSpPr>
          <p:spPr>
            <a:xfrm>
              <a:off x="7459816" y="6667427"/>
              <a:ext cx="380741" cy="133693"/>
            </a:xfrm>
            <a:custGeom>
              <a:avLst/>
              <a:gdLst>
                <a:gd name="connsiteX0" fmla="*/ 1434 w 380741"/>
                <a:gd name="connsiteY0" fmla="*/ 22298 h 133693"/>
                <a:gd name="connsiteX1" fmla="*/ 118909 w 380741"/>
                <a:gd name="connsiteY1" fmla="*/ 50873 h 133693"/>
                <a:gd name="connsiteX2" fmla="*/ 169709 w 380741"/>
                <a:gd name="connsiteY2" fmla="*/ 82623 h 133693"/>
                <a:gd name="connsiteX3" fmla="*/ 176059 w 380741"/>
                <a:gd name="connsiteY3" fmla="*/ 54048 h 133693"/>
                <a:gd name="connsiteX4" fmla="*/ 277659 w 380741"/>
                <a:gd name="connsiteY4" fmla="*/ 123898 h 133693"/>
                <a:gd name="connsiteX5" fmla="*/ 258609 w 380741"/>
                <a:gd name="connsiteY5" fmla="*/ 69923 h 133693"/>
                <a:gd name="connsiteX6" fmla="*/ 379259 w 380741"/>
                <a:gd name="connsiteY6" fmla="*/ 133423 h 133693"/>
                <a:gd name="connsiteX7" fmla="*/ 318934 w 380741"/>
                <a:gd name="connsiteY7" fmla="*/ 88973 h 133693"/>
                <a:gd name="connsiteX8" fmla="*/ 217334 w 380741"/>
                <a:gd name="connsiteY8" fmla="*/ 73 h 133693"/>
                <a:gd name="connsiteX9" fmla="*/ 312584 w 380741"/>
                <a:gd name="connsiteY9" fmla="*/ 104848 h 133693"/>
                <a:gd name="connsiteX10" fmla="*/ 198284 w 380741"/>
                <a:gd name="connsiteY10" fmla="*/ 28648 h 133693"/>
                <a:gd name="connsiteX11" fmla="*/ 226859 w 380741"/>
                <a:gd name="connsiteY11" fmla="*/ 82623 h 133693"/>
                <a:gd name="connsiteX12" fmla="*/ 160184 w 380741"/>
                <a:gd name="connsiteY12" fmla="*/ 34998 h 133693"/>
                <a:gd name="connsiteX13" fmla="*/ 207809 w 380741"/>
                <a:gd name="connsiteY13" fmla="*/ 108023 h 133693"/>
                <a:gd name="connsiteX14" fmla="*/ 1434 w 380741"/>
                <a:gd name="connsiteY14" fmla="*/ 22298 h 13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41" h="133693">
                  <a:moveTo>
                    <a:pt x="1434" y="22298"/>
                  </a:moveTo>
                  <a:cubicBezTo>
                    <a:pt x="-13383" y="12773"/>
                    <a:pt x="90863" y="40819"/>
                    <a:pt x="118909" y="50873"/>
                  </a:cubicBezTo>
                  <a:cubicBezTo>
                    <a:pt x="146955" y="60927"/>
                    <a:pt x="160184" y="82094"/>
                    <a:pt x="169709" y="82623"/>
                  </a:cubicBezTo>
                  <a:cubicBezTo>
                    <a:pt x="179234" y="83152"/>
                    <a:pt x="158067" y="47169"/>
                    <a:pt x="176059" y="54048"/>
                  </a:cubicBezTo>
                  <a:cubicBezTo>
                    <a:pt x="194051" y="60927"/>
                    <a:pt x="263901" y="121252"/>
                    <a:pt x="277659" y="123898"/>
                  </a:cubicBezTo>
                  <a:cubicBezTo>
                    <a:pt x="291417" y="126544"/>
                    <a:pt x="241676" y="68336"/>
                    <a:pt x="258609" y="69923"/>
                  </a:cubicBezTo>
                  <a:cubicBezTo>
                    <a:pt x="275542" y="71511"/>
                    <a:pt x="369205" y="130248"/>
                    <a:pt x="379259" y="133423"/>
                  </a:cubicBezTo>
                  <a:cubicBezTo>
                    <a:pt x="389313" y="136598"/>
                    <a:pt x="345921" y="111198"/>
                    <a:pt x="318934" y="88973"/>
                  </a:cubicBezTo>
                  <a:cubicBezTo>
                    <a:pt x="291947" y="66748"/>
                    <a:pt x="218392" y="-2573"/>
                    <a:pt x="217334" y="73"/>
                  </a:cubicBezTo>
                  <a:cubicBezTo>
                    <a:pt x="216276" y="2719"/>
                    <a:pt x="315759" y="100086"/>
                    <a:pt x="312584" y="104848"/>
                  </a:cubicBezTo>
                  <a:cubicBezTo>
                    <a:pt x="309409" y="109610"/>
                    <a:pt x="212571" y="32352"/>
                    <a:pt x="198284" y="28648"/>
                  </a:cubicBezTo>
                  <a:cubicBezTo>
                    <a:pt x="183997" y="24944"/>
                    <a:pt x="233209" y="81565"/>
                    <a:pt x="226859" y="82623"/>
                  </a:cubicBezTo>
                  <a:cubicBezTo>
                    <a:pt x="220509" y="83681"/>
                    <a:pt x="163359" y="30765"/>
                    <a:pt x="160184" y="34998"/>
                  </a:cubicBezTo>
                  <a:cubicBezTo>
                    <a:pt x="157009" y="39231"/>
                    <a:pt x="232680" y="110669"/>
                    <a:pt x="207809" y="108023"/>
                  </a:cubicBezTo>
                  <a:cubicBezTo>
                    <a:pt x="182938" y="105377"/>
                    <a:pt x="16251" y="31823"/>
                    <a:pt x="1434" y="22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4159591B-C646-8889-B997-EBA24F6BD16A}"/>
                </a:ext>
              </a:extLst>
            </p:cNvPr>
            <p:cNvSpPr/>
            <p:nvPr/>
          </p:nvSpPr>
          <p:spPr>
            <a:xfrm>
              <a:off x="7542162" y="6793865"/>
              <a:ext cx="554190" cy="64497"/>
            </a:xfrm>
            <a:custGeom>
              <a:avLst/>
              <a:gdLst>
                <a:gd name="connsiteX0" fmla="*/ 1638 w 554190"/>
                <a:gd name="connsiteY0" fmla="*/ 635 h 64497"/>
                <a:gd name="connsiteX1" fmla="*/ 77838 w 554190"/>
                <a:gd name="connsiteY1" fmla="*/ 10160 h 64497"/>
                <a:gd name="connsiteX2" fmla="*/ 239763 w 554190"/>
                <a:gd name="connsiteY2" fmla="*/ 51435 h 64497"/>
                <a:gd name="connsiteX3" fmla="*/ 217538 w 554190"/>
                <a:gd name="connsiteY3" fmla="*/ 10160 h 64497"/>
                <a:gd name="connsiteX4" fmla="*/ 430263 w 554190"/>
                <a:gd name="connsiteY4" fmla="*/ 57785 h 64497"/>
                <a:gd name="connsiteX5" fmla="*/ 404863 w 554190"/>
                <a:gd name="connsiteY5" fmla="*/ 19685 h 64497"/>
                <a:gd name="connsiteX6" fmla="*/ 554088 w 554190"/>
                <a:gd name="connsiteY6" fmla="*/ 64135 h 64497"/>
                <a:gd name="connsiteX7" fmla="*/ 430263 w 554190"/>
                <a:gd name="connsiteY7" fmla="*/ 41910 h 64497"/>
                <a:gd name="connsiteX8" fmla="*/ 223888 w 554190"/>
                <a:gd name="connsiteY8" fmla="*/ 6985 h 64497"/>
                <a:gd name="connsiteX9" fmla="*/ 236588 w 554190"/>
                <a:gd name="connsiteY9" fmla="*/ 51435 h 64497"/>
                <a:gd name="connsiteX10" fmla="*/ 144513 w 554190"/>
                <a:gd name="connsiteY10" fmla="*/ 22860 h 64497"/>
                <a:gd name="connsiteX11" fmla="*/ 1638 w 554190"/>
                <a:gd name="connsiteY11" fmla="*/ 635 h 6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4190" h="64497">
                  <a:moveTo>
                    <a:pt x="1638" y="635"/>
                  </a:moveTo>
                  <a:cubicBezTo>
                    <a:pt x="-9474" y="-1482"/>
                    <a:pt x="38151" y="1693"/>
                    <a:pt x="77838" y="10160"/>
                  </a:cubicBezTo>
                  <a:cubicBezTo>
                    <a:pt x="117526" y="18627"/>
                    <a:pt x="216480" y="51435"/>
                    <a:pt x="239763" y="51435"/>
                  </a:cubicBezTo>
                  <a:cubicBezTo>
                    <a:pt x="263046" y="51435"/>
                    <a:pt x="185788" y="9102"/>
                    <a:pt x="217538" y="10160"/>
                  </a:cubicBezTo>
                  <a:cubicBezTo>
                    <a:pt x="249288" y="11218"/>
                    <a:pt x="399042" y="56198"/>
                    <a:pt x="430263" y="57785"/>
                  </a:cubicBezTo>
                  <a:cubicBezTo>
                    <a:pt x="461484" y="59372"/>
                    <a:pt x="384226" y="18627"/>
                    <a:pt x="404863" y="19685"/>
                  </a:cubicBezTo>
                  <a:cubicBezTo>
                    <a:pt x="425500" y="20743"/>
                    <a:pt x="549855" y="60431"/>
                    <a:pt x="554088" y="64135"/>
                  </a:cubicBezTo>
                  <a:cubicBezTo>
                    <a:pt x="558321" y="67839"/>
                    <a:pt x="430263" y="41910"/>
                    <a:pt x="430263" y="41910"/>
                  </a:cubicBezTo>
                  <a:cubicBezTo>
                    <a:pt x="375230" y="32385"/>
                    <a:pt x="256167" y="5398"/>
                    <a:pt x="223888" y="6985"/>
                  </a:cubicBezTo>
                  <a:cubicBezTo>
                    <a:pt x="191609" y="8572"/>
                    <a:pt x="249817" y="48789"/>
                    <a:pt x="236588" y="51435"/>
                  </a:cubicBezTo>
                  <a:cubicBezTo>
                    <a:pt x="223359" y="54081"/>
                    <a:pt x="181025" y="31856"/>
                    <a:pt x="144513" y="22860"/>
                  </a:cubicBezTo>
                  <a:cubicBezTo>
                    <a:pt x="108001" y="13864"/>
                    <a:pt x="12750" y="2752"/>
                    <a:pt x="1638" y="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5E015B54-B3C0-4E0D-8925-34C3DE03EEE4}"/>
                </a:ext>
              </a:extLst>
            </p:cNvPr>
            <p:cNvSpPr/>
            <p:nvPr/>
          </p:nvSpPr>
          <p:spPr>
            <a:xfrm>
              <a:off x="7733965" y="6819900"/>
              <a:ext cx="487125" cy="117475"/>
            </a:xfrm>
            <a:custGeom>
              <a:avLst/>
              <a:gdLst>
                <a:gd name="connsiteX0" fmla="*/ 335 w 487125"/>
                <a:gd name="connsiteY0" fmla="*/ 57150 h 117475"/>
                <a:gd name="connsiteX1" fmla="*/ 247985 w 487125"/>
                <a:gd name="connsiteY1" fmla="*/ 57150 h 117475"/>
                <a:gd name="connsiteX2" fmla="*/ 168610 w 487125"/>
                <a:gd name="connsiteY2" fmla="*/ 117475 h 117475"/>
                <a:gd name="connsiteX3" fmla="*/ 235285 w 487125"/>
                <a:gd name="connsiteY3" fmla="*/ 57150 h 117475"/>
                <a:gd name="connsiteX4" fmla="*/ 406735 w 487125"/>
                <a:gd name="connsiteY4" fmla="*/ 34925 h 117475"/>
                <a:gd name="connsiteX5" fmla="*/ 486110 w 487125"/>
                <a:gd name="connsiteY5" fmla="*/ 0 h 117475"/>
                <a:gd name="connsiteX6" fmla="*/ 355935 w 487125"/>
                <a:gd name="connsiteY6" fmla="*/ 34925 h 117475"/>
                <a:gd name="connsiteX7" fmla="*/ 238460 w 487125"/>
                <a:gd name="connsiteY7" fmla="*/ 79375 h 117475"/>
                <a:gd name="connsiteX8" fmla="*/ 346410 w 487125"/>
                <a:gd name="connsiteY8" fmla="*/ 66675 h 117475"/>
                <a:gd name="connsiteX9" fmla="*/ 301960 w 487125"/>
                <a:gd name="connsiteY9" fmla="*/ 98425 h 117475"/>
                <a:gd name="connsiteX10" fmla="*/ 333710 w 487125"/>
                <a:gd name="connsiteY10" fmla="*/ 47625 h 117475"/>
                <a:gd name="connsiteX11" fmla="*/ 47960 w 487125"/>
                <a:gd name="connsiteY11" fmla="*/ 31750 h 117475"/>
                <a:gd name="connsiteX12" fmla="*/ 190835 w 487125"/>
                <a:gd name="connsiteY12" fmla="*/ 79375 h 117475"/>
                <a:gd name="connsiteX13" fmla="*/ 335 w 487125"/>
                <a:gd name="connsiteY13" fmla="*/ 57150 h 1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7125" h="117475">
                  <a:moveTo>
                    <a:pt x="335" y="57150"/>
                  </a:moveTo>
                  <a:cubicBezTo>
                    <a:pt x="9860" y="53446"/>
                    <a:pt x="219939" y="47096"/>
                    <a:pt x="247985" y="57150"/>
                  </a:cubicBezTo>
                  <a:cubicBezTo>
                    <a:pt x="276031" y="67204"/>
                    <a:pt x="170727" y="117475"/>
                    <a:pt x="168610" y="117475"/>
                  </a:cubicBezTo>
                  <a:cubicBezTo>
                    <a:pt x="166493" y="117475"/>
                    <a:pt x="195598" y="70908"/>
                    <a:pt x="235285" y="57150"/>
                  </a:cubicBezTo>
                  <a:cubicBezTo>
                    <a:pt x="274972" y="43392"/>
                    <a:pt x="364931" y="44450"/>
                    <a:pt x="406735" y="34925"/>
                  </a:cubicBezTo>
                  <a:cubicBezTo>
                    <a:pt x="448539" y="25400"/>
                    <a:pt x="494577" y="0"/>
                    <a:pt x="486110" y="0"/>
                  </a:cubicBezTo>
                  <a:cubicBezTo>
                    <a:pt x="477643" y="0"/>
                    <a:pt x="397210" y="21696"/>
                    <a:pt x="355935" y="34925"/>
                  </a:cubicBezTo>
                  <a:cubicBezTo>
                    <a:pt x="314660" y="48154"/>
                    <a:pt x="240047" y="74083"/>
                    <a:pt x="238460" y="79375"/>
                  </a:cubicBezTo>
                  <a:cubicBezTo>
                    <a:pt x="236873" y="84667"/>
                    <a:pt x="335827" y="63500"/>
                    <a:pt x="346410" y="66675"/>
                  </a:cubicBezTo>
                  <a:cubicBezTo>
                    <a:pt x="356993" y="69850"/>
                    <a:pt x="304077" y="101600"/>
                    <a:pt x="301960" y="98425"/>
                  </a:cubicBezTo>
                  <a:cubicBezTo>
                    <a:pt x="299843" y="95250"/>
                    <a:pt x="376043" y="58737"/>
                    <a:pt x="333710" y="47625"/>
                  </a:cubicBezTo>
                  <a:cubicBezTo>
                    <a:pt x="291377" y="36513"/>
                    <a:pt x="71773" y="26458"/>
                    <a:pt x="47960" y="31750"/>
                  </a:cubicBezTo>
                  <a:cubicBezTo>
                    <a:pt x="24147" y="37042"/>
                    <a:pt x="194539" y="76729"/>
                    <a:pt x="190835" y="79375"/>
                  </a:cubicBezTo>
                  <a:cubicBezTo>
                    <a:pt x="187131" y="82021"/>
                    <a:pt x="-9190" y="60854"/>
                    <a:pt x="335" y="57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38913222-B6ED-FC30-4E69-59C6FEFEFB23}"/>
                </a:ext>
              </a:extLst>
            </p:cNvPr>
            <p:cNvSpPr/>
            <p:nvPr/>
          </p:nvSpPr>
          <p:spPr>
            <a:xfrm>
              <a:off x="8702172" y="3803536"/>
              <a:ext cx="200841" cy="384678"/>
            </a:xfrm>
            <a:custGeom>
              <a:avLst/>
              <a:gdLst>
                <a:gd name="connsiteX0" fmla="*/ 76703 w 200841"/>
                <a:gd name="connsiteY0" fmla="*/ 114 h 384678"/>
                <a:gd name="connsiteX1" fmla="*/ 76703 w 200841"/>
                <a:gd name="connsiteY1" fmla="*/ 92189 h 384678"/>
                <a:gd name="connsiteX2" fmla="*/ 124328 w 200841"/>
                <a:gd name="connsiteY2" fmla="*/ 190614 h 384678"/>
                <a:gd name="connsiteX3" fmla="*/ 98928 w 200841"/>
                <a:gd name="connsiteY3" fmla="*/ 174739 h 384678"/>
                <a:gd name="connsiteX4" fmla="*/ 143378 w 200841"/>
                <a:gd name="connsiteY4" fmla="*/ 276339 h 384678"/>
                <a:gd name="connsiteX5" fmla="*/ 143378 w 200841"/>
                <a:gd name="connsiteY5" fmla="*/ 250939 h 384678"/>
                <a:gd name="connsiteX6" fmla="*/ 200528 w 200841"/>
                <a:gd name="connsiteY6" fmla="*/ 384289 h 384678"/>
                <a:gd name="connsiteX7" fmla="*/ 165603 w 200841"/>
                <a:gd name="connsiteY7" fmla="*/ 289039 h 384678"/>
                <a:gd name="connsiteX8" fmla="*/ 149728 w 200841"/>
                <a:gd name="connsiteY8" fmla="*/ 212839 h 384678"/>
                <a:gd name="connsiteX9" fmla="*/ 140203 w 200841"/>
                <a:gd name="connsiteY9" fmla="*/ 241414 h 384678"/>
                <a:gd name="connsiteX10" fmla="*/ 503 w 200841"/>
                <a:gd name="connsiteY10" fmla="*/ 104889 h 384678"/>
                <a:gd name="connsiteX11" fmla="*/ 92578 w 200841"/>
                <a:gd name="connsiteY11" fmla="*/ 174739 h 384678"/>
                <a:gd name="connsiteX12" fmla="*/ 70353 w 200841"/>
                <a:gd name="connsiteY12" fmla="*/ 111239 h 384678"/>
                <a:gd name="connsiteX13" fmla="*/ 76703 w 200841"/>
                <a:gd name="connsiteY13" fmla="*/ 114 h 38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841" h="384678">
                  <a:moveTo>
                    <a:pt x="76703" y="114"/>
                  </a:moveTo>
                  <a:cubicBezTo>
                    <a:pt x="77761" y="-3061"/>
                    <a:pt x="68766" y="60439"/>
                    <a:pt x="76703" y="92189"/>
                  </a:cubicBezTo>
                  <a:cubicBezTo>
                    <a:pt x="84640" y="123939"/>
                    <a:pt x="120624" y="176856"/>
                    <a:pt x="124328" y="190614"/>
                  </a:cubicBezTo>
                  <a:cubicBezTo>
                    <a:pt x="128032" y="204372"/>
                    <a:pt x="95753" y="160452"/>
                    <a:pt x="98928" y="174739"/>
                  </a:cubicBezTo>
                  <a:cubicBezTo>
                    <a:pt x="102103" y="189026"/>
                    <a:pt x="135970" y="263639"/>
                    <a:pt x="143378" y="276339"/>
                  </a:cubicBezTo>
                  <a:cubicBezTo>
                    <a:pt x="150786" y="289039"/>
                    <a:pt x="133853" y="232947"/>
                    <a:pt x="143378" y="250939"/>
                  </a:cubicBezTo>
                  <a:cubicBezTo>
                    <a:pt x="152903" y="268931"/>
                    <a:pt x="196824" y="377939"/>
                    <a:pt x="200528" y="384289"/>
                  </a:cubicBezTo>
                  <a:cubicBezTo>
                    <a:pt x="204232" y="390639"/>
                    <a:pt x="174070" y="317614"/>
                    <a:pt x="165603" y="289039"/>
                  </a:cubicBezTo>
                  <a:cubicBezTo>
                    <a:pt x="157136" y="260464"/>
                    <a:pt x="153961" y="220776"/>
                    <a:pt x="149728" y="212839"/>
                  </a:cubicBezTo>
                  <a:cubicBezTo>
                    <a:pt x="145495" y="204902"/>
                    <a:pt x="165074" y="259406"/>
                    <a:pt x="140203" y="241414"/>
                  </a:cubicBezTo>
                  <a:cubicBezTo>
                    <a:pt x="115332" y="223422"/>
                    <a:pt x="8440" y="116002"/>
                    <a:pt x="503" y="104889"/>
                  </a:cubicBezTo>
                  <a:cubicBezTo>
                    <a:pt x="-7435" y="93777"/>
                    <a:pt x="80936" y="173681"/>
                    <a:pt x="92578" y="174739"/>
                  </a:cubicBezTo>
                  <a:cubicBezTo>
                    <a:pt x="104220" y="175797"/>
                    <a:pt x="74586" y="137168"/>
                    <a:pt x="70353" y="111239"/>
                  </a:cubicBezTo>
                  <a:cubicBezTo>
                    <a:pt x="66120" y="85310"/>
                    <a:pt x="75645" y="3289"/>
                    <a:pt x="76703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0EA474C4-652B-697B-3A34-0B23D021A24F}"/>
                </a:ext>
              </a:extLst>
            </p:cNvPr>
            <p:cNvSpPr/>
            <p:nvPr/>
          </p:nvSpPr>
          <p:spPr>
            <a:xfrm>
              <a:off x="8737453" y="4044784"/>
              <a:ext cx="98682" cy="52362"/>
            </a:xfrm>
            <a:custGeom>
              <a:avLst/>
              <a:gdLst>
                <a:gd name="connsiteX0" fmla="*/ 147 w 98682"/>
                <a:gd name="connsiteY0" fmla="*/ 166 h 52362"/>
                <a:gd name="connsiteX1" fmla="*/ 95397 w 98682"/>
                <a:gd name="connsiteY1" fmla="*/ 50966 h 52362"/>
                <a:gd name="connsiteX2" fmla="*/ 73172 w 98682"/>
                <a:gd name="connsiteY2" fmla="*/ 35091 h 52362"/>
                <a:gd name="connsiteX3" fmla="*/ 147 w 98682"/>
                <a:gd name="connsiteY3" fmla="*/ 166 h 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682" h="52362">
                  <a:moveTo>
                    <a:pt x="147" y="166"/>
                  </a:moveTo>
                  <a:cubicBezTo>
                    <a:pt x="3851" y="2812"/>
                    <a:pt x="83226" y="45145"/>
                    <a:pt x="95397" y="50966"/>
                  </a:cubicBezTo>
                  <a:cubicBezTo>
                    <a:pt x="107568" y="56787"/>
                    <a:pt x="82697" y="43028"/>
                    <a:pt x="73172" y="35091"/>
                  </a:cubicBezTo>
                  <a:cubicBezTo>
                    <a:pt x="63647" y="27154"/>
                    <a:pt x="-3557" y="-2480"/>
                    <a:pt x="147" y="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AE469791-FEAD-BD43-1F0D-CA7C9E36385C}"/>
                </a:ext>
              </a:extLst>
            </p:cNvPr>
            <p:cNvSpPr/>
            <p:nvPr/>
          </p:nvSpPr>
          <p:spPr>
            <a:xfrm>
              <a:off x="8795789" y="4203018"/>
              <a:ext cx="65923" cy="427604"/>
            </a:xfrm>
            <a:custGeom>
              <a:avLst/>
              <a:gdLst>
                <a:gd name="connsiteX0" fmla="*/ 49761 w 65923"/>
                <a:gd name="connsiteY0" fmla="*/ 682 h 427604"/>
                <a:gd name="connsiteX1" fmla="*/ 65636 w 65923"/>
                <a:gd name="connsiteY1" fmla="*/ 76882 h 427604"/>
                <a:gd name="connsiteX2" fmla="*/ 33886 w 65923"/>
                <a:gd name="connsiteY2" fmla="*/ 219757 h 427604"/>
                <a:gd name="connsiteX3" fmla="*/ 33886 w 65923"/>
                <a:gd name="connsiteY3" fmla="*/ 165782 h 427604"/>
                <a:gd name="connsiteX4" fmla="*/ 21186 w 65923"/>
                <a:gd name="connsiteY4" fmla="*/ 283257 h 427604"/>
                <a:gd name="connsiteX5" fmla="*/ 14836 w 65923"/>
                <a:gd name="connsiteY5" fmla="*/ 251507 h 427604"/>
                <a:gd name="connsiteX6" fmla="*/ 40236 w 65923"/>
                <a:gd name="connsiteY6" fmla="*/ 362632 h 427604"/>
                <a:gd name="connsiteX7" fmla="*/ 21186 w 65923"/>
                <a:gd name="connsiteY7" fmla="*/ 327707 h 427604"/>
                <a:gd name="connsiteX8" fmla="*/ 62461 w 65923"/>
                <a:gd name="connsiteY8" fmla="*/ 426132 h 427604"/>
                <a:gd name="connsiteX9" fmla="*/ 46586 w 65923"/>
                <a:gd name="connsiteY9" fmla="*/ 381682 h 427604"/>
                <a:gd name="connsiteX10" fmla="*/ 2136 w 65923"/>
                <a:gd name="connsiteY10" fmla="*/ 311832 h 427604"/>
                <a:gd name="connsiteX11" fmla="*/ 8486 w 65923"/>
                <a:gd name="connsiteY11" fmla="*/ 321357 h 427604"/>
                <a:gd name="connsiteX12" fmla="*/ 21186 w 65923"/>
                <a:gd name="connsiteY12" fmla="*/ 191182 h 427604"/>
                <a:gd name="connsiteX13" fmla="*/ 40236 w 65923"/>
                <a:gd name="connsiteY13" fmla="*/ 108632 h 427604"/>
                <a:gd name="connsiteX14" fmla="*/ 24361 w 65923"/>
                <a:gd name="connsiteY14" fmla="*/ 162607 h 427604"/>
                <a:gd name="connsiteX15" fmla="*/ 52936 w 65923"/>
                <a:gd name="connsiteY15" fmla="*/ 118157 h 427604"/>
                <a:gd name="connsiteX16" fmla="*/ 49761 w 65923"/>
                <a:gd name="connsiteY16" fmla="*/ 682 h 42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923" h="427604">
                  <a:moveTo>
                    <a:pt x="49761" y="682"/>
                  </a:moveTo>
                  <a:cubicBezTo>
                    <a:pt x="51878" y="-6197"/>
                    <a:pt x="68282" y="40370"/>
                    <a:pt x="65636" y="76882"/>
                  </a:cubicBezTo>
                  <a:cubicBezTo>
                    <a:pt x="62990" y="113394"/>
                    <a:pt x="39178" y="204940"/>
                    <a:pt x="33886" y="219757"/>
                  </a:cubicBezTo>
                  <a:cubicBezTo>
                    <a:pt x="28594" y="234574"/>
                    <a:pt x="36003" y="155199"/>
                    <a:pt x="33886" y="165782"/>
                  </a:cubicBezTo>
                  <a:cubicBezTo>
                    <a:pt x="31769" y="176365"/>
                    <a:pt x="24361" y="268970"/>
                    <a:pt x="21186" y="283257"/>
                  </a:cubicBezTo>
                  <a:cubicBezTo>
                    <a:pt x="18011" y="297544"/>
                    <a:pt x="11661" y="238278"/>
                    <a:pt x="14836" y="251507"/>
                  </a:cubicBezTo>
                  <a:cubicBezTo>
                    <a:pt x="18011" y="264736"/>
                    <a:pt x="39178" y="349932"/>
                    <a:pt x="40236" y="362632"/>
                  </a:cubicBezTo>
                  <a:cubicBezTo>
                    <a:pt x="41294" y="375332"/>
                    <a:pt x="17482" y="317124"/>
                    <a:pt x="21186" y="327707"/>
                  </a:cubicBezTo>
                  <a:cubicBezTo>
                    <a:pt x="24890" y="338290"/>
                    <a:pt x="58228" y="417136"/>
                    <a:pt x="62461" y="426132"/>
                  </a:cubicBezTo>
                  <a:cubicBezTo>
                    <a:pt x="66694" y="435128"/>
                    <a:pt x="56640" y="400732"/>
                    <a:pt x="46586" y="381682"/>
                  </a:cubicBezTo>
                  <a:cubicBezTo>
                    <a:pt x="36532" y="362632"/>
                    <a:pt x="2136" y="311832"/>
                    <a:pt x="2136" y="311832"/>
                  </a:cubicBezTo>
                  <a:cubicBezTo>
                    <a:pt x="-4214" y="301778"/>
                    <a:pt x="5311" y="341465"/>
                    <a:pt x="8486" y="321357"/>
                  </a:cubicBezTo>
                  <a:cubicBezTo>
                    <a:pt x="11661" y="301249"/>
                    <a:pt x="15894" y="226636"/>
                    <a:pt x="21186" y="191182"/>
                  </a:cubicBezTo>
                  <a:cubicBezTo>
                    <a:pt x="26478" y="155728"/>
                    <a:pt x="39707" y="113395"/>
                    <a:pt x="40236" y="108632"/>
                  </a:cubicBezTo>
                  <a:cubicBezTo>
                    <a:pt x="40765" y="103870"/>
                    <a:pt x="22244" y="161019"/>
                    <a:pt x="24361" y="162607"/>
                  </a:cubicBezTo>
                  <a:cubicBezTo>
                    <a:pt x="26478" y="164195"/>
                    <a:pt x="50290" y="140911"/>
                    <a:pt x="52936" y="118157"/>
                  </a:cubicBezTo>
                  <a:cubicBezTo>
                    <a:pt x="55582" y="95403"/>
                    <a:pt x="47644" y="7561"/>
                    <a:pt x="49761" y="6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3986664C-71D8-2E32-F617-2444C5E1EA74}"/>
                </a:ext>
              </a:extLst>
            </p:cNvPr>
            <p:cNvSpPr/>
            <p:nvPr/>
          </p:nvSpPr>
          <p:spPr>
            <a:xfrm>
              <a:off x="8698672" y="4911953"/>
              <a:ext cx="109248" cy="458107"/>
            </a:xfrm>
            <a:custGeom>
              <a:avLst/>
              <a:gdLst>
                <a:gd name="connsiteX0" fmla="*/ 828 w 109248"/>
                <a:gd name="connsiteY0" fmla="*/ 9297 h 458107"/>
                <a:gd name="connsiteX1" fmla="*/ 51628 w 109248"/>
                <a:gd name="connsiteY1" fmla="*/ 260122 h 458107"/>
                <a:gd name="connsiteX2" fmla="*/ 51628 w 109248"/>
                <a:gd name="connsiteY2" fmla="*/ 209322 h 458107"/>
                <a:gd name="connsiteX3" fmla="*/ 105603 w 109248"/>
                <a:gd name="connsiteY3" fmla="*/ 450622 h 458107"/>
                <a:gd name="connsiteX4" fmla="*/ 96078 w 109248"/>
                <a:gd name="connsiteY4" fmla="*/ 377597 h 458107"/>
                <a:gd name="connsiteX5" fmla="*/ 29403 w 109248"/>
                <a:gd name="connsiteY5" fmla="*/ 183922 h 458107"/>
                <a:gd name="connsiteX6" fmla="*/ 35753 w 109248"/>
                <a:gd name="connsiteY6" fmla="*/ 206147 h 458107"/>
                <a:gd name="connsiteX7" fmla="*/ 19878 w 109248"/>
                <a:gd name="connsiteY7" fmla="*/ 66447 h 458107"/>
                <a:gd name="connsiteX8" fmla="*/ 828 w 109248"/>
                <a:gd name="connsiteY8" fmla="*/ 9297 h 45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48" h="458107">
                  <a:moveTo>
                    <a:pt x="828" y="9297"/>
                  </a:moveTo>
                  <a:cubicBezTo>
                    <a:pt x="6120" y="41576"/>
                    <a:pt x="43161" y="226785"/>
                    <a:pt x="51628" y="260122"/>
                  </a:cubicBezTo>
                  <a:cubicBezTo>
                    <a:pt x="60095" y="293459"/>
                    <a:pt x="42632" y="177572"/>
                    <a:pt x="51628" y="209322"/>
                  </a:cubicBezTo>
                  <a:cubicBezTo>
                    <a:pt x="60624" y="241072"/>
                    <a:pt x="98195" y="422576"/>
                    <a:pt x="105603" y="450622"/>
                  </a:cubicBezTo>
                  <a:cubicBezTo>
                    <a:pt x="113011" y="478668"/>
                    <a:pt x="108778" y="422047"/>
                    <a:pt x="96078" y="377597"/>
                  </a:cubicBezTo>
                  <a:cubicBezTo>
                    <a:pt x="83378" y="333147"/>
                    <a:pt x="39457" y="212497"/>
                    <a:pt x="29403" y="183922"/>
                  </a:cubicBezTo>
                  <a:cubicBezTo>
                    <a:pt x="19349" y="155347"/>
                    <a:pt x="37340" y="225726"/>
                    <a:pt x="35753" y="206147"/>
                  </a:cubicBezTo>
                  <a:cubicBezTo>
                    <a:pt x="34166" y="186568"/>
                    <a:pt x="22524" y="96080"/>
                    <a:pt x="19878" y="66447"/>
                  </a:cubicBezTo>
                  <a:cubicBezTo>
                    <a:pt x="17232" y="36814"/>
                    <a:pt x="-4464" y="-22982"/>
                    <a:pt x="828" y="9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7EF26AEF-151F-DC6D-56CB-3C69E96FC603}"/>
                </a:ext>
              </a:extLst>
            </p:cNvPr>
            <p:cNvSpPr/>
            <p:nvPr/>
          </p:nvSpPr>
          <p:spPr>
            <a:xfrm>
              <a:off x="8772511" y="5299849"/>
              <a:ext cx="22570" cy="456559"/>
            </a:xfrm>
            <a:custGeom>
              <a:avLst/>
              <a:gdLst>
                <a:gd name="connsiteX0" fmla="*/ 19064 w 22570"/>
                <a:gd name="connsiteY0" fmla="*/ 2401 h 456559"/>
                <a:gd name="connsiteX1" fmla="*/ 22239 w 22570"/>
                <a:gd name="connsiteY1" fmla="*/ 269101 h 456559"/>
                <a:gd name="connsiteX2" fmla="*/ 12714 w 22570"/>
                <a:gd name="connsiteY2" fmla="*/ 211951 h 456559"/>
                <a:gd name="connsiteX3" fmla="*/ 19064 w 22570"/>
                <a:gd name="connsiteY3" fmla="*/ 399276 h 456559"/>
                <a:gd name="connsiteX4" fmla="*/ 22239 w 22570"/>
                <a:gd name="connsiteY4" fmla="*/ 332601 h 456559"/>
                <a:gd name="connsiteX5" fmla="*/ 15889 w 22570"/>
                <a:gd name="connsiteY5" fmla="*/ 456426 h 456559"/>
                <a:gd name="connsiteX6" fmla="*/ 15889 w 22570"/>
                <a:gd name="connsiteY6" fmla="*/ 351651 h 456559"/>
                <a:gd name="connsiteX7" fmla="*/ 14 w 22570"/>
                <a:gd name="connsiteY7" fmla="*/ 132576 h 456559"/>
                <a:gd name="connsiteX8" fmla="*/ 19064 w 22570"/>
                <a:gd name="connsiteY8" fmla="*/ 186551 h 456559"/>
                <a:gd name="connsiteX9" fmla="*/ 6364 w 22570"/>
                <a:gd name="connsiteY9" fmla="*/ 138926 h 456559"/>
                <a:gd name="connsiteX10" fmla="*/ 19064 w 22570"/>
                <a:gd name="connsiteY10" fmla="*/ 2401 h 45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70" h="456559">
                  <a:moveTo>
                    <a:pt x="19064" y="2401"/>
                  </a:moveTo>
                  <a:cubicBezTo>
                    <a:pt x="21710" y="24097"/>
                    <a:pt x="23297" y="234176"/>
                    <a:pt x="22239" y="269101"/>
                  </a:cubicBezTo>
                  <a:cubicBezTo>
                    <a:pt x="21181" y="304026"/>
                    <a:pt x="13243" y="190255"/>
                    <a:pt x="12714" y="211951"/>
                  </a:cubicBezTo>
                  <a:cubicBezTo>
                    <a:pt x="12185" y="233647"/>
                    <a:pt x="17476" y="379168"/>
                    <a:pt x="19064" y="399276"/>
                  </a:cubicBezTo>
                  <a:cubicBezTo>
                    <a:pt x="20652" y="419384"/>
                    <a:pt x="22768" y="323076"/>
                    <a:pt x="22239" y="332601"/>
                  </a:cubicBezTo>
                  <a:cubicBezTo>
                    <a:pt x="21710" y="342126"/>
                    <a:pt x="16947" y="453251"/>
                    <a:pt x="15889" y="456426"/>
                  </a:cubicBezTo>
                  <a:cubicBezTo>
                    <a:pt x="14831" y="459601"/>
                    <a:pt x="18535" y="405626"/>
                    <a:pt x="15889" y="351651"/>
                  </a:cubicBezTo>
                  <a:cubicBezTo>
                    <a:pt x="13243" y="297676"/>
                    <a:pt x="-515" y="160093"/>
                    <a:pt x="14" y="132576"/>
                  </a:cubicBezTo>
                  <a:cubicBezTo>
                    <a:pt x="543" y="105059"/>
                    <a:pt x="18006" y="185493"/>
                    <a:pt x="19064" y="186551"/>
                  </a:cubicBezTo>
                  <a:cubicBezTo>
                    <a:pt x="20122" y="187609"/>
                    <a:pt x="6893" y="165384"/>
                    <a:pt x="6364" y="138926"/>
                  </a:cubicBezTo>
                  <a:cubicBezTo>
                    <a:pt x="5835" y="112468"/>
                    <a:pt x="16418" y="-19295"/>
                    <a:pt x="19064" y="2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EE14CBE9-E94B-A5DE-96E0-68572D00F3F2}"/>
                </a:ext>
              </a:extLst>
            </p:cNvPr>
            <p:cNvSpPr/>
            <p:nvPr/>
          </p:nvSpPr>
          <p:spPr>
            <a:xfrm>
              <a:off x="8537342" y="5741877"/>
              <a:ext cx="222579" cy="500223"/>
            </a:xfrm>
            <a:custGeom>
              <a:avLst/>
              <a:gdLst>
                <a:gd name="connsiteX0" fmla="*/ 219308 w 222579"/>
                <a:gd name="connsiteY0" fmla="*/ 4873 h 500223"/>
                <a:gd name="connsiteX1" fmla="*/ 85958 w 222579"/>
                <a:gd name="connsiteY1" fmla="*/ 290623 h 500223"/>
                <a:gd name="connsiteX2" fmla="*/ 95483 w 222579"/>
                <a:gd name="connsiteY2" fmla="*/ 252523 h 500223"/>
                <a:gd name="connsiteX3" fmla="*/ 28808 w 222579"/>
                <a:gd name="connsiteY3" fmla="*/ 449373 h 500223"/>
                <a:gd name="connsiteX4" fmla="*/ 63733 w 222579"/>
                <a:gd name="connsiteY4" fmla="*/ 369998 h 500223"/>
                <a:gd name="connsiteX5" fmla="*/ 233 w 222579"/>
                <a:gd name="connsiteY5" fmla="*/ 500173 h 500223"/>
                <a:gd name="connsiteX6" fmla="*/ 47858 w 222579"/>
                <a:gd name="connsiteY6" fmla="*/ 382698 h 500223"/>
                <a:gd name="connsiteX7" fmla="*/ 181208 w 222579"/>
                <a:gd name="connsiteY7" fmla="*/ 173148 h 500223"/>
                <a:gd name="connsiteX8" fmla="*/ 111358 w 222579"/>
                <a:gd name="connsiteY8" fmla="*/ 255698 h 500223"/>
                <a:gd name="connsiteX9" fmla="*/ 178033 w 222579"/>
                <a:gd name="connsiteY9" fmla="*/ 119173 h 500223"/>
                <a:gd name="connsiteX10" fmla="*/ 219308 w 222579"/>
                <a:gd name="connsiteY10" fmla="*/ 4873 h 50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579" h="500223">
                  <a:moveTo>
                    <a:pt x="219308" y="4873"/>
                  </a:moveTo>
                  <a:cubicBezTo>
                    <a:pt x="203962" y="33448"/>
                    <a:pt x="106595" y="249348"/>
                    <a:pt x="85958" y="290623"/>
                  </a:cubicBezTo>
                  <a:cubicBezTo>
                    <a:pt x="65320" y="331898"/>
                    <a:pt x="105008" y="226065"/>
                    <a:pt x="95483" y="252523"/>
                  </a:cubicBezTo>
                  <a:cubicBezTo>
                    <a:pt x="85958" y="278981"/>
                    <a:pt x="34100" y="429794"/>
                    <a:pt x="28808" y="449373"/>
                  </a:cubicBezTo>
                  <a:cubicBezTo>
                    <a:pt x="23516" y="468952"/>
                    <a:pt x="68496" y="361531"/>
                    <a:pt x="63733" y="369998"/>
                  </a:cubicBezTo>
                  <a:cubicBezTo>
                    <a:pt x="58970" y="378465"/>
                    <a:pt x="2879" y="498056"/>
                    <a:pt x="233" y="500173"/>
                  </a:cubicBezTo>
                  <a:cubicBezTo>
                    <a:pt x="-2413" y="502290"/>
                    <a:pt x="17696" y="437202"/>
                    <a:pt x="47858" y="382698"/>
                  </a:cubicBezTo>
                  <a:cubicBezTo>
                    <a:pt x="78020" y="328194"/>
                    <a:pt x="170625" y="194315"/>
                    <a:pt x="181208" y="173148"/>
                  </a:cubicBezTo>
                  <a:cubicBezTo>
                    <a:pt x="191791" y="151981"/>
                    <a:pt x="111887" y="264694"/>
                    <a:pt x="111358" y="255698"/>
                  </a:cubicBezTo>
                  <a:cubicBezTo>
                    <a:pt x="110829" y="246702"/>
                    <a:pt x="164275" y="157273"/>
                    <a:pt x="178033" y="119173"/>
                  </a:cubicBezTo>
                  <a:cubicBezTo>
                    <a:pt x="191791" y="81073"/>
                    <a:pt x="234654" y="-23702"/>
                    <a:pt x="219308" y="48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D414A573-F9C3-28D9-2645-DA468A33C8E7}"/>
                </a:ext>
              </a:extLst>
            </p:cNvPr>
            <p:cNvSpPr/>
            <p:nvPr/>
          </p:nvSpPr>
          <p:spPr>
            <a:xfrm>
              <a:off x="8308967" y="6288819"/>
              <a:ext cx="207037" cy="470936"/>
            </a:xfrm>
            <a:custGeom>
              <a:avLst/>
              <a:gdLst>
                <a:gd name="connsiteX0" fmla="*/ 206383 w 207037"/>
                <a:gd name="connsiteY0" fmla="*/ 4031 h 470936"/>
                <a:gd name="connsiteX1" fmla="*/ 88908 w 207037"/>
                <a:gd name="connsiteY1" fmla="*/ 315181 h 470936"/>
                <a:gd name="connsiteX2" fmla="*/ 120658 w 207037"/>
                <a:gd name="connsiteY2" fmla="*/ 207231 h 470936"/>
                <a:gd name="connsiteX3" fmla="*/ 8 w 207037"/>
                <a:gd name="connsiteY3" fmla="*/ 470756 h 470936"/>
                <a:gd name="connsiteX4" fmla="*/ 114308 w 207037"/>
                <a:gd name="connsiteY4" fmla="*/ 245331 h 470936"/>
                <a:gd name="connsiteX5" fmla="*/ 123833 w 207037"/>
                <a:gd name="connsiteY5" fmla="*/ 58006 h 470936"/>
                <a:gd name="connsiteX6" fmla="*/ 136533 w 207037"/>
                <a:gd name="connsiteY6" fmla="*/ 131031 h 470936"/>
                <a:gd name="connsiteX7" fmla="*/ 206383 w 207037"/>
                <a:gd name="connsiteY7" fmla="*/ 4031 h 47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037" h="470936">
                  <a:moveTo>
                    <a:pt x="206383" y="4031"/>
                  </a:moveTo>
                  <a:cubicBezTo>
                    <a:pt x="198446" y="34723"/>
                    <a:pt x="103196" y="281314"/>
                    <a:pt x="88908" y="315181"/>
                  </a:cubicBezTo>
                  <a:cubicBezTo>
                    <a:pt x="74620" y="349048"/>
                    <a:pt x="135475" y="181302"/>
                    <a:pt x="120658" y="207231"/>
                  </a:cubicBezTo>
                  <a:cubicBezTo>
                    <a:pt x="105841" y="233160"/>
                    <a:pt x="1066" y="464406"/>
                    <a:pt x="8" y="470756"/>
                  </a:cubicBezTo>
                  <a:cubicBezTo>
                    <a:pt x="-1050" y="477106"/>
                    <a:pt x="93670" y="314123"/>
                    <a:pt x="114308" y="245331"/>
                  </a:cubicBezTo>
                  <a:cubicBezTo>
                    <a:pt x="134946" y="176539"/>
                    <a:pt x="120129" y="77056"/>
                    <a:pt x="123833" y="58006"/>
                  </a:cubicBezTo>
                  <a:cubicBezTo>
                    <a:pt x="127537" y="38956"/>
                    <a:pt x="125420" y="134206"/>
                    <a:pt x="136533" y="131031"/>
                  </a:cubicBezTo>
                  <a:cubicBezTo>
                    <a:pt x="147646" y="127856"/>
                    <a:pt x="214320" y="-26661"/>
                    <a:pt x="206383" y="4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27FD00A0-030A-8B95-7FD9-5B68F811BA40}"/>
                </a:ext>
              </a:extLst>
            </p:cNvPr>
            <p:cNvSpPr/>
            <p:nvPr/>
          </p:nvSpPr>
          <p:spPr>
            <a:xfrm>
              <a:off x="8127978" y="6889737"/>
              <a:ext cx="95503" cy="448996"/>
            </a:xfrm>
            <a:custGeom>
              <a:avLst/>
              <a:gdLst>
                <a:gd name="connsiteX0" fmla="*/ 95272 w 95503"/>
                <a:gd name="connsiteY0" fmla="*/ 13 h 448996"/>
                <a:gd name="connsiteX1" fmla="*/ 6372 w 95503"/>
                <a:gd name="connsiteY1" fmla="*/ 171463 h 448996"/>
                <a:gd name="connsiteX2" fmla="*/ 9547 w 95503"/>
                <a:gd name="connsiteY2" fmla="*/ 136538 h 448996"/>
                <a:gd name="connsiteX3" fmla="*/ 22 w 95503"/>
                <a:gd name="connsiteY3" fmla="*/ 327038 h 448996"/>
                <a:gd name="connsiteX4" fmla="*/ 12722 w 95503"/>
                <a:gd name="connsiteY4" fmla="*/ 269888 h 448996"/>
                <a:gd name="connsiteX5" fmla="*/ 9547 w 95503"/>
                <a:gd name="connsiteY5" fmla="*/ 444513 h 448996"/>
                <a:gd name="connsiteX6" fmla="*/ 12722 w 95503"/>
                <a:gd name="connsiteY6" fmla="*/ 381013 h 448996"/>
                <a:gd name="connsiteX7" fmla="*/ 34947 w 95503"/>
                <a:gd name="connsiteY7" fmla="*/ 206388 h 448996"/>
                <a:gd name="connsiteX8" fmla="*/ 22247 w 95503"/>
                <a:gd name="connsiteY8" fmla="*/ 238138 h 448996"/>
                <a:gd name="connsiteX9" fmla="*/ 22247 w 95503"/>
                <a:gd name="connsiteY9" fmla="*/ 155588 h 448996"/>
                <a:gd name="connsiteX10" fmla="*/ 31772 w 95503"/>
                <a:gd name="connsiteY10" fmla="*/ 161938 h 448996"/>
                <a:gd name="connsiteX11" fmla="*/ 95272 w 95503"/>
                <a:gd name="connsiteY11" fmla="*/ 13 h 44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503" h="448996">
                  <a:moveTo>
                    <a:pt x="95272" y="13"/>
                  </a:moveTo>
                  <a:cubicBezTo>
                    <a:pt x="91039" y="1600"/>
                    <a:pt x="20659" y="148709"/>
                    <a:pt x="6372" y="171463"/>
                  </a:cubicBezTo>
                  <a:cubicBezTo>
                    <a:pt x="-7916" y="194217"/>
                    <a:pt x="10605" y="110609"/>
                    <a:pt x="9547" y="136538"/>
                  </a:cubicBezTo>
                  <a:cubicBezTo>
                    <a:pt x="8489" y="162467"/>
                    <a:pt x="-507" y="304813"/>
                    <a:pt x="22" y="327038"/>
                  </a:cubicBezTo>
                  <a:cubicBezTo>
                    <a:pt x="551" y="349263"/>
                    <a:pt x="11135" y="250309"/>
                    <a:pt x="12722" y="269888"/>
                  </a:cubicBezTo>
                  <a:cubicBezTo>
                    <a:pt x="14309" y="289467"/>
                    <a:pt x="9547" y="425992"/>
                    <a:pt x="9547" y="444513"/>
                  </a:cubicBezTo>
                  <a:cubicBezTo>
                    <a:pt x="9547" y="463034"/>
                    <a:pt x="8489" y="420701"/>
                    <a:pt x="12722" y="381013"/>
                  </a:cubicBezTo>
                  <a:cubicBezTo>
                    <a:pt x="16955" y="341325"/>
                    <a:pt x="33359" y="230201"/>
                    <a:pt x="34947" y="206388"/>
                  </a:cubicBezTo>
                  <a:cubicBezTo>
                    <a:pt x="36535" y="182575"/>
                    <a:pt x="24364" y="246605"/>
                    <a:pt x="22247" y="238138"/>
                  </a:cubicBezTo>
                  <a:cubicBezTo>
                    <a:pt x="20130" y="229671"/>
                    <a:pt x="20660" y="168288"/>
                    <a:pt x="22247" y="155588"/>
                  </a:cubicBezTo>
                  <a:cubicBezTo>
                    <a:pt x="23834" y="142888"/>
                    <a:pt x="19072" y="191042"/>
                    <a:pt x="31772" y="161938"/>
                  </a:cubicBezTo>
                  <a:cubicBezTo>
                    <a:pt x="44472" y="132834"/>
                    <a:pt x="99505" y="-1574"/>
                    <a:pt x="95272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9144A68F-AD19-F799-2E47-2CBCD3B20F23}"/>
                </a:ext>
              </a:extLst>
            </p:cNvPr>
            <p:cNvSpPr/>
            <p:nvPr/>
          </p:nvSpPr>
          <p:spPr>
            <a:xfrm>
              <a:off x="7740634" y="7314854"/>
              <a:ext cx="363210" cy="381404"/>
            </a:xfrm>
            <a:custGeom>
              <a:avLst/>
              <a:gdLst>
                <a:gd name="connsiteX0" fmla="*/ 361966 w 363210"/>
                <a:gd name="connsiteY0" fmla="*/ 346 h 381404"/>
                <a:gd name="connsiteX1" fmla="*/ 346091 w 363210"/>
                <a:gd name="connsiteY1" fmla="*/ 108296 h 381404"/>
                <a:gd name="connsiteX2" fmla="*/ 282591 w 363210"/>
                <a:gd name="connsiteY2" fmla="*/ 190846 h 381404"/>
                <a:gd name="connsiteX3" fmla="*/ 314341 w 363210"/>
                <a:gd name="connsiteY3" fmla="*/ 133696 h 381404"/>
                <a:gd name="connsiteX4" fmla="*/ 187341 w 363210"/>
                <a:gd name="connsiteY4" fmla="*/ 270221 h 381404"/>
                <a:gd name="connsiteX5" fmla="*/ 250841 w 363210"/>
                <a:gd name="connsiteY5" fmla="*/ 238471 h 381404"/>
                <a:gd name="connsiteX6" fmla="*/ 16 w 363210"/>
                <a:gd name="connsiteY6" fmla="*/ 381346 h 381404"/>
                <a:gd name="connsiteX7" fmla="*/ 238141 w 363210"/>
                <a:gd name="connsiteY7" fmla="*/ 219421 h 381404"/>
                <a:gd name="connsiteX8" fmla="*/ 209566 w 363210"/>
                <a:gd name="connsiteY8" fmla="*/ 219421 h 381404"/>
                <a:gd name="connsiteX9" fmla="*/ 320691 w 363210"/>
                <a:gd name="connsiteY9" fmla="*/ 146396 h 381404"/>
                <a:gd name="connsiteX10" fmla="*/ 361966 w 363210"/>
                <a:gd name="connsiteY10" fmla="*/ 346 h 38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210" h="381404">
                  <a:moveTo>
                    <a:pt x="361966" y="346"/>
                  </a:moveTo>
                  <a:cubicBezTo>
                    <a:pt x="366199" y="-6004"/>
                    <a:pt x="359320" y="76546"/>
                    <a:pt x="346091" y="108296"/>
                  </a:cubicBezTo>
                  <a:cubicBezTo>
                    <a:pt x="332862" y="140046"/>
                    <a:pt x="287883" y="186613"/>
                    <a:pt x="282591" y="190846"/>
                  </a:cubicBezTo>
                  <a:cubicBezTo>
                    <a:pt x="277299" y="195079"/>
                    <a:pt x="330216" y="120467"/>
                    <a:pt x="314341" y="133696"/>
                  </a:cubicBezTo>
                  <a:cubicBezTo>
                    <a:pt x="298466" y="146925"/>
                    <a:pt x="197924" y="252759"/>
                    <a:pt x="187341" y="270221"/>
                  </a:cubicBezTo>
                  <a:cubicBezTo>
                    <a:pt x="176758" y="287684"/>
                    <a:pt x="282062" y="219950"/>
                    <a:pt x="250841" y="238471"/>
                  </a:cubicBezTo>
                  <a:cubicBezTo>
                    <a:pt x="219620" y="256992"/>
                    <a:pt x="2133" y="384521"/>
                    <a:pt x="16" y="381346"/>
                  </a:cubicBezTo>
                  <a:cubicBezTo>
                    <a:pt x="-2101" y="378171"/>
                    <a:pt x="203216" y="246409"/>
                    <a:pt x="238141" y="219421"/>
                  </a:cubicBezTo>
                  <a:cubicBezTo>
                    <a:pt x="273066" y="192434"/>
                    <a:pt x="195808" y="231592"/>
                    <a:pt x="209566" y="219421"/>
                  </a:cubicBezTo>
                  <a:cubicBezTo>
                    <a:pt x="223324" y="207250"/>
                    <a:pt x="296878" y="178675"/>
                    <a:pt x="320691" y="146396"/>
                  </a:cubicBezTo>
                  <a:cubicBezTo>
                    <a:pt x="344503" y="114117"/>
                    <a:pt x="357733" y="6696"/>
                    <a:pt x="361966" y="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782C11E6-28B0-DB9E-623B-76920F3643F4}"/>
                </a:ext>
              </a:extLst>
            </p:cNvPr>
            <p:cNvSpPr/>
            <p:nvPr/>
          </p:nvSpPr>
          <p:spPr>
            <a:xfrm>
              <a:off x="6890227" y="7534145"/>
              <a:ext cx="882582" cy="121147"/>
            </a:xfrm>
            <a:custGeom>
              <a:avLst/>
              <a:gdLst>
                <a:gd name="connsiteX0" fmla="*/ 5873 w 882582"/>
                <a:gd name="connsiteY0" fmla="*/ 19180 h 121147"/>
                <a:gd name="connsiteX1" fmla="*/ 553561 w 882582"/>
                <a:gd name="connsiteY1" fmla="*/ 9655 h 121147"/>
                <a:gd name="connsiteX2" fmla="*/ 505936 w 882582"/>
                <a:gd name="connsiteY2" fmla="*/ 28705 h 121147"/>
                <a:gd name="connsiteX3" fmla="*/ 653573 w 882582"/>
                <a:gd name="connsiteY3" fmla="*/ 66805 h 121147"/>
                <a:gd name="connsiteX4" fmla="*/ 605948 w 882582"/>
                <a:gd name="connsiteY4" fmla="*/ 28705 h 121147"/>
                <a:gd name="connsiteX5" fmla="*/ 877411 w 882582"/>
                <a:gd name="connsiteY5" fmla="*/ 114430 h 121147"/>
                <a:gd name="connsiteX6" fmla="*/ 767873 w 882582"/>
                <a:gd name="connsiteY6" fmla="*/ 114430 h 121147"/>
                <a:gd name="connsiteX7" fmla="*/ 567848 w 882582"/>
                <a:gd name="connsiteY7" fmla="*/ 104905 h 121147"/>
                <a:gd name="connsiteX8" fmla="*/ 786923 w 882582"/>
                <a:gd name="connsiteY8" fmla="*/ 100143 h 121147"/>
                <a:gd name="connsiteX9" fmla="*/ 591661 w 882582"/>
                <a:gd name="connsiteY9" fmla="*/ 28705 h 121147"/>
                <a:gd name="connsiteX10" fmla="*/ 310673 w 882582"/>
                <a:gd name="connsiteY10" fmla="*/ 33468 h 121147"/>
                <a:gd name="connsiteX11" fmla="*/ 458311 w 882582"/>
                <a:gd name="connsiteY11" fmla="*/ 130 h 121147"/>
                <a:gd name="connsiteX12" fmla="*/ 205898 w 882582"/>
                <a:gd name="connsiteY12" fmla="*/ 47755 h 121147"/>
                <a:gd name="connsiteX13" fmla="*/ 258286 w 882582"/>
                <a:gd name="connsiteY13" fmla="*/ 14418 h 121147"/>
                <a:gd name="connsiteX14" fmla="*/ 5873 w 882582"/>
                <a:gd name="connsiteY14" fmla="*/ 19180 h 12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2582" h="121147">
                  <a:moveTo>
                    <a:pt x="5873" y="19180"/>
                  </a:moveTo>
                  <a:lnTo>
                    <a:pt x="553561" y="9655"/>
                  </a:lnTo>
                  <a:cubicBezTo>
                    <a:pt x="636905" y="11242"/>
                    <a:pt x="489267" y="19180"/>
                    <a:pt x="505936" y="28705"/>
                  </a:cubicBezTo>
                  <a:cubicBezTo>
                    <a:pt x="522605" y="38230"/>
                    <a:pt x="636904" y="66805"/>
                    <a:pt x="653573" y="66805"/>
                  </a:cubicBezTo>
                  <a:cubicBezTo>
                    <a:pt x="670242" y="66805"/>
                    <a:pt x="568642" y="20767"/>
                    <a:pt x="605948" y="28705"/>
                  </a:cubicBezTo>
                  <a:cubicBezTo>
                    <a:pt x="643254" y="36643"/>
                    <a:pt x="850424" y="100143"/>
                    <a:pt x="877411" y="114430"/>
                  </a:cubicBezTo>
                  <a:cubicBezTo>
                    <a:pt x="904399" y="128718"/>
                    <a:pt x="819467" y="116017"/>
                    <a:pt x="767873" y="114430"/>
                  </a:cubicBezTo>
                  <a:cubicBezTo>
                    <a:pt x="716279" y="112843"/>
                    <a:pt x="564673" y="107286"/>
                    <a:pt x="567848" y="104905"/>
                  </a:cubicBezTo>
                  <a:cubicBezTo>
                    <a:pt x="571023" y="102524"/>
                    <a:pt x="782954" y="112843"/>
                    <a:pt x="786923" y="100143"/>
                  </a:cubicBezTo>
                  <a:cubicBezTo>
                    <a:pt x="790892" y="87443"/>
                    <a:pt x="671036" y="39817"/>
                    <a:pt x="591661" y="28705"/>
                  </a:cubicBezTo>
                  <a:cubicBezTo>
                    <a:pt x="512286" y="17593"/>
                    <a:pt x="332898" y="38231"/>
                    <a:pt x="310673" y="33468"/>
                  </a:cubicBezTo>
                  <a:cubicBezTo>
                    <a:pt x="288448" y="28706"/>
                    <a:pt x="475773" y="-2251"/>
                    <a:pt x="458311" y="130"/>
                  </a:cubicBezTo>
                  <a:cubicBezTo>
                    <a:pt x="440849" y="2511"/>
                    <a:pt x="239235" y="45374"/>
                    <a:pt x="205898" y="47755"/>
                  </a:cubicBezTo>
                  <a:cubicBezTo>
                    <a:pt x="172561" y="50136"/>
                    <a:pt x="284480" y="19180"/>
                    <a:pt x="258286" y="14418"/>
                  </a:cubicBezTo>
                  <a:cubicBezTo>
                    <a:pt x="232092" y="9656"/>
                    <a:pt x="-43339" y="19974"/>
                    <a:pt x="5873" y="19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C8103481-80E6-A81C-2790-36A187ED1530}"/>
                </a:ext>
              </a:extLst>
            </p:cNvPr>
            <p:cNvSpPr/>
            <p:nvPr/>
          </p:nvSpPr>
          <p:spPr>
            <a:xfrm>
              <a:off x="6462706" y="7453145"/>
              <a:ext cx="752569" cy="162102"/>
            </a:xfrm>
            <a:custGeom>
              <a:avLst/>
              <a:gdLst>
                <a:gd name="connsiteX0" fmla="*/ 7 w 752569"/>
                <a:gd name="connsiteY0" fmla="*/ 168 h 162102"/>
                <a:gd name="connsiteX1" fmla="*/ 342907 w 752569"/>
                <a:gd name="connsiteY1" fmla="*/ 100180 h 162102"/>
                <a:gd name="connsiteX2" fmla="*/ 619132 w 752569"/>
                <a:gd name="connsiteY2" fmla="*/ 162093 h 162102"/>
                <a:gd name="connsiteX3" fmla="*/ 476257 w 752569"/>
                <a:gd name="connsiteY3" fmla="*/ 104943 h 162102"/>
                <a:gd name="connsiteX4" fmla="*/ 752482 w 752569"/>
                <a:gd name="connsiteY4" fmla="*/ 95418 h 162102"/>
                <a:gd name="connsiteX5" fmla="*/ 442919 w 752569"/>
                <a:gd name="connsiteY5" fmla="*/ 104943 h 162102"/>
                <a:gd name="connsiteX6" fmla="*/ 276232 w 752569"/>
                <a:gd name="connsiteY6" fmla="*/ 90655 h 162102"/>
                <a:gd name="connsiteX7" fmla="*/ 352432 w 752569"/>
                <a:gd name="connsiteY7" fmla="*/ 76368 h 162102"/>
                <a:gd name="connsiteX8" fmla="*/ 7 w 752569"/>
                <a:gd name="connsiteY8" fmla="*/ 168 h 16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569" h="162102">
                  <a:moveTo>
                    <a:pt x="7" y="168"/>
                  </a:moveTo>
                  <a:cubicBezTo>
                    <a:pt x="-1580" y="4137"/>
                    <a:pt x="239720" y="73193"/>
                    <a:pt x="342907" y="100180"/>
                  </a:cubicBezTo>
                  <a:cubicBezTo>
                    <a:pt x="446094" y="127167"/>
                    <a:pt x="596907" y="161299"/>
                    <a:pt x="619132" y="162093"/>
                  </a:cubicBezTo>
                  <a:cubicBezTo>
                    <a:pt x="641357" y="162887"/>
                    <a:pt x="454032" y="116055"/>
                    <a:pt x="476257" y="104943"/>
                  </a:cubicBezTo>
                  <a:cubicBezTo>
                    <a:pt x="498482" y="93831"/>
                    <a:pt x="758038" y="95418"/>
                    <a:pt x="752482" y="95418"/>
                  </a:cubicBezTo>
                  <a:cubicBezTo>
                    <a:pt x="746926" y="95418"/>
                    <a:pt x="522294" y="105737"/>
                    <a:pt x="442919" y="104943"/>
                  </a:cubicBezTo>
                  <a:cubicBezTo>
                    <a:pt x="363544" y="104149"/>
                    <a:pt x="291313" y="95417"/>
                    <a:pt x="276232" y="90655"/>
                  </a:cubicBezTo>
                  <a:cubicBezTo>
                    <a:pt x="261151" y="85893"/>
                    <a:pt x="392913" y="89068"/>
                    <a:pt x="352432" y="76368"/>
                  </a:cubicBezTo>
                  <a:cubicBezTo>
                    <a:pt x="311951" y="63668"/>
                    <a:pt x="1594" y="-3801"/>
                    <a:pt x="7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D5E4DDD7-F379-07B0-E2D5-BA409E870BB9}"/>
                </a:ext>
              </a:extLst>
            </p:cNvPr>
            <p:cNvSpPr/>
            <p:nvPr/>
          </p:nvSpPr>
          <p:spPr>
            <a:xfrm>
              <a:off x="6667703" y="2860245"/>
              <a:ext cx="869751" cy="1343913"/>
            </a:xfrm>
            <a:custGeom>
              <a:avLst/>
              <a:gdLst>
                <a:gd name="connsiteX0" fmla="*/ 868998 w 869751"/>
                <a:gd name="connsiteY0" fmla="*/ 2225 h 1343913"/>
                <a:gd name="connsiteX1" fmla="*/ 386240 w 869751"/>
                <a:gd name="connsiteY1" fmla="*/ 700803 h 1343913"/>
                <a:gd name="connsiteX2" fmla="*/ 505509 w 869751"/>
                <a:gd name="connsiteY2" fmla="*/ 536098 h 1343913"/>
                <a:gd name="connsiteX3" fmla="*/ 119303 w 869751"/>
                <a:gd name="connsiteY3" fmla="*/ 1172202 h 1343913"/>
                <a:gd name="connsiteX4" fmla="*/ 255611 w 869751"/>
                <a:gd name="connsiteY4" fmla="*/ 859830 h 1343913"/>
                <a:gd name="connsiteX5" fmla="*/ 34 w 869751"/>
                <a:gd name="connsiteY5" fmla="*/ 1342587 h 1343913"/>
                <a:gd name="connsiteX6" fmla="*/ 238573 w 869751"/>
                <a:gd name="connsiteY6" fmla="*/ 984779 h 1343913"/>
                <a:gd name="connsiteX7" fmla="*/ 408958 w 869751"/>
                <a:gd name="connsiteY7" fmla="*/ 445226 h 1343913"/>
                <a:gd name="connsiteX8" fmla="*/ 232893 w 869751"/>
                <a:gd name="connsiteY8" fmla="*/ 848471 h 1343913"/>
                <a:gd name="connsiteX9" fmla="*/ 477112 w 869751"/>
                <a:gd name="connsiteY9" fmla="*/ 405469 h 1343913"/>
                <a:gd name="connsiteX10" fmla="*/ 420317 w 869751"/>
                <a:gd name="connsiteY10" fmla="*/ 621290 h 1343913"/>
                <a:gd name="connsiteX11" fmla="*/ 579343 w 869751"/>
                <a:gd name="connsiteY11" fmla="*/ 337315 h 1343913"/>
                <a:gd name="connsiteX12" fmla="*/ 499830 w 869751"/>
                <a:gd name="connsiteY12" fmla="*/ 473623 h 1343913"/>
                <a:gd name="connsiteX13" fmla="*/ 868998 w 869751"/>
                <a:gd name="connsiteY13" fmla="*/ 2225 h 134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9751" h="1343913">
                  <a:moveTo>
                    <a:pt x="868998" y="2225"/>
                  </a:moveTo>
                  <a:cubicBezTo>
                    <a:pt x="850066" y="40088"/>
                    <a:pt x="446821" y="611824"/>
                    <a:pt x="386240" y="700803"/>
                  </a:cubicBezTo>
                  <a:cubicBezTo>
                    <a:pt x="325659" y="789782"/>
                    <a:pt x="549998" y="457532"/>
                    <a:pt x="505509" y="536098"/>
                  </a:cubicBezTo>
                  <a:cubicBezTo>
                    <a:pt x="461020" y="614664"/>
                    <a:pt x="160953" y="1118247"/>
                    <a:pt x="119303" y="1172202"/>
                  </a:cubicBezTo>
                  <a:cubicBezTo>
                    <a:pt x="77653" y="1226157"/>
                    <a:pt x="275489" y="831433"/>
                    <a:pt x="255611" y="859830"/>
                  </a:cubicBezTo>
                  <a:cubicBezTo>
                    <a:pt x="235733" y="888228"/>
                    <a:pt x="2874" y="1321762"/>
                    <a:pt x="34" y="1342587"/>
                  </a:cubicBezTo>
                  <a:cubicBezTo>
                    <a:pt x="-2806" y="1363412"/>
                    <a:pt x="170419" y="1134339"/>
                    <a:pt x="238573" y="984779"/>
                  </a:cubicBezTo>
                  <a:cubicBezTo>
                    <a:pt x="306727" y="835219"/>
                    <a:pt x="409905" y="467944"/>
                    <a:pt x="408958" y="445226"/>
                  </a:cubicBezTo>
                  <a:cubicBezTo>
                    <a:pt x="408011" y="422508"/>
                    <a:pt x="221534" y="855097"/>
                    <a:pt x="232893" y="848471"/>
                  </a:cubicBezTo>
                  <a:cubicBezTo>
                    <a:pt x="244252" y="841845"/>
                    <a:pt x="445875" y="443332"/>
                    <a:pt x="477112" y="405469"/>
                  </a:cubicBezTo>
                  <a:cubicBezTo>
                    <a:pt x="508349" y="367606"/>
                    <a:pt x="403279" y="632649"/>
                    <a:pt x="420317" y="621290"/>
                  </a:cubicBezTo>
                  <a:cubicBezTo>
                    <a:pt x="437355" y="609931"/>
                    <a:pt x="566091" y="361926"/>
                    <a:pt x="579343" y="337315"/>
                  </a:cubicBezTo>
                  <a:cubicBezTo>
                    <a:pt x="592595" y="312704"/>
                    <a:pt x="455341" y="525685"/>
                    <a:pt x="499830" y="473623"/>
                  </a:cubicBezTo>
                  <a:cubicBezTo>
                    <a:pt x="544319" y="421561"/>
                    <a:pt x="887930" y="-35638"/>
                    <a:pt x="868998" y="2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1D0661A0-97B8-075E-E478-FA87DF4917DD}"/>
                </a:ext>
              </a:extLst>
            </p:cNvPr>
            <p:cNvSpPr/>
            <p:nvPr/>
          </p:nvSpPr>
          <p:spPr>
            <a:xfrm>
              <a:off x="9043463" y="3015445"/>
              <a:ext cx="374698" cy="1222773"/>
            </a:xfrm>
            <a:custGeom>
              <a:avLst/>
              <a:gdLst>
                <a:gd name="connsiteX0" fmla="*/ 185730 w 374698"/>
                <a:gd name="connsiteY0" fmla="*/ 6051 h 1222773"/>
                <a:gd name="connsiteX1" fmla="*/ 344756 w 374698"/>
                <a:gd name="connsiteY1" fmla="*/ 295705 h 1222773"/>
                <a:gd name="connsiteX2" fmla="*/ 344756 w 374698"/>
                <a:gd name="connsiteY2" fmla="*/ 199154 h 1222773"/>
                <a:gd name="connsiteX3" fmla="*/ 339076 w 374698"/>
                <a:gd name="connsiteY3" fmla="*/ 579680 h 1222773"/>
                <a:gd name="connsiteX4" fmla="*/ 367474 w 374698"/>
                <a:gd name="connsiteY4" fmla="*/ 466090 h 1222773"/>
                <a:gd name="connsiteX5" fmla="*/ 185730 w 374698"/>
                <a:gd name="connsiteY5" fmla="*/ 977246 h 1222773"/>
                <a:gd name="connsiteX6" fmla="*/ 197089 w 374698"/>
                <a:gd name="connsiteY6" fmla="*/ 914771 h 1222773"/>
                <a:gd name="connsiteX7" fmla="*/ 3985 w 374698"/>
                <a:gd name="connsiteY7" fmla="*/ 1215785 h 1222773"/>
                <a:gd name="connsiteX8" fmla="*/ 89178 w 374698"/>
                <a:gd name="connsiteY8" fmla="*/ 1073797 h 1222773"/>
                <a:gd name="connsiteX9" fmla="*/ 350435 w 374698"/>
                <a:gd name="connsiteY9" fmla="*/ 500167 h 1222773"/>
                <a:gd name="connsiteX10" fmla="*/ 265243 w 374698"/>
                <a:gd name="connsiteY10" fmla="*/ 636475 h 1222773"/>
                <a:gd name="connsiteX11" fmla="*/ 310679 w 374698"/>
                <a:gd name="connsiteY11" fmla="*/ 79884 h 1222773"/>
                <a:gd name="connsiteX12" fmla="*/ 304999 w 374698"/>
                <a:gd name="connsiteY12" fmla="*/ 556962 h 1222773"/>
                <a:gd name="connsiteX13" fmla="*/ 356115 w 374698"/>
                <a:gd name="connsiteY13" fmla="*/ 329782 h 1222773"/>
                <a:gd name="connsiteX14" fmla="*/ 248204 w 374698"/>
                <a:gd name="connsiteY14" fmla="*/ 113961 h 1222773"/>
                <a:gd name="connsiteX15" fmla="*/ 185730 w 374698"/>
                <a:gd name="connsiteY15" fmla="*/ 6051 h 122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4698" h="1222773">
                  <a:moveTo>
                    <a:pt x="185730" y="6051"/>
                  </a:moveTo>
                  <a:cubicBezTo>
                    <a:pt x="201822" y="36342"/>
                    <a:pt x="318252" y="263521"/>
                    <a:pt x="344756" y="295705"/>
                  </a:cubicBezTo>
                  <a:cubicBezTo>
                    <a:pt x="371260" y="327889"/>
                    <a:pt x="345703" y="151825"/>
                    <a:pt x="344756" y="199154"/>
                  </a:cubicBezTo>
                  <a:cubicBezTo>
                    <a:pt x="343809" y="246483"/>
                    <a:pt x="335290" y="535191"/>
                    <a:pt x="339076" y="579680"/>
                  </a:cubicBezTo>
                  <a:cubicBezTo>
                    <a:pt x="342862" y="624169"/>
                    <a:pt x="393032" y="399829"/>
                    <a:pt x="367474" y="466090"/>
                  </a:cubicBezTo>
                  <a:cubicBezTo>
                    <a:pt x="341916" y="532351"/>
                    <a:pt x="214128" y="902466"/>
                    <a:pt x="185730" y="977246"/>
                  </a:cubicBezTo>
                  <a:cubicBezTo>
                    <a:pt x="157332" y="1052026"/>
                    <a:pt x="227380" y="875015"/>
                    <a:pt x="197089" y="914771"/>
                  </a:cubicBezTo>
                  <a:cubicBezTo>
                    <a:pt x="166798" y="954527"/>
                    <a:pt x="21970" y="1189281"/>
                    <a:pt x="3985" y="1215785"/>
                  </a:cubicBezTo>
                  <a:cubicBezTo>
                    <a:pt x="-14000" y="1242289"/>
                    <a:pt x="31436" y="1193067"/>
                    <a:pt x="89178" y="1073797"/>
                  </a:cubicBezTo>
                  <a:cubicBezTo>
                    <a:pt x="146920" y="954527"/>
                    <a:pt x="321091" y="573054"/>
                    <a:pt x="350435" y="500167"/>
                  </a:cubicBezTo>
                  <a:cubicBezTo>
                    <a:pt x="379779" y="427280"/>
                    <a:pt x="271869" y="706522"/>
                    <a:pt x="265243" y="636475"/>
                  </a:cubicBezTo>
                  <a:cubicBezTo>
                    <a:pt x="258617" y="566428"/>
                    <a:pt x="304053" y="93136"/>
                    <a:pt x="310679" y="79884"/>
                  </a:cubicBezTo>
                  <a:cubicBezTo>
                    <a:pt x="317305" y="66632"/>
                    <a:pt x="297426" y="515312"/>
                    <a:pt x="304999" y="556962"/>
                  </a:cubicBezTo>
                  <a:cubicBezTo>
                    <a:pt x="312572" y="598612"/>
                    <a:pt x="365581" y="403616"/>
                    <a:pt x="356115" y="329782"/>
                  </a:cubicBezTo>
                  <a:cubicBezTo>
                    <a:pt x="346649" y="255948"/>
                    <a:pt x="272815" y="161290"/>
                    <a:pt x="248204" y="113961"/>
                  </a:cubicBezTo>
                  <a:cubicBezTo>
                    <a:pt x="223593" y="66632"/>
                    <a:pt x="169638" y="-24240"/>
                    <a:pt x="185730" y="6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C8FE0AEF-FAC3-F934-6CE1-2555E18327EE}"/>
                </a:ext>
              </a:extLst>
            </p:cNvPr>
            <p:cNvSpPr/>
            <p:nvPr/>
          </p:nvSpPr>
          <p:spPr>
            <a:xfrm>
              <a:off x="6944873" y="3498010"/>
              <a:ext cx="979654" cy="244617"/>
            </a:xfrm>
            <a:custGeom>
              <a:avLst/>
              <a:gdLst>
                <a:gd name="connsiteX0" fmla="*/ 12518 w 979654"/>
                <a:gd name="connsiteY0" fmla="*/ 239103 h 244617"/>
                <a:gd name="connsiteX1" fmla="*/ 546392 w 979654"/>
                <a:gd name="connsiteY1" fmla="*/ 23282 h 244617"/>
                <a:gd name="connsiteX2" fmla="*/ 478238 w 979654"/>
                <a:gd name="connsiteY2" fmla="*/ 63038 h 244617"/>
                <a:gd name="connsiteX3" fmla="*/ 398725 w 979654"/>
                <a:gd name="connsiteY3" fmla="*/ 108474 h 244617"/>
                <a:gd name="connsiteX4" fmla="*/ 642943 w 979654"/>
                <a:gd name="connsiteY4" fmla="*/ 46000 h 244617"/>
                <a:gd name="connsiteX5" fmla="*/ 586148 w 979654"/>
                <a:gd name="connsiteY5" fmla="*/ 108474 h 244617"/>
                <a:gd name="connsiteX6" fmla="*/ 943957 w 979654"/>
                <a:gd name="connsiteY6" fmla="*/ 34641 h 244617"/>
                <a:gd name="connsiteX7" fmla="*/ 881482 w 979654"/>
                <a:gd name="connsiteY7" fmla="*/ 119833 h 244617"/>
                <a:gd name="connsiteX8" fmla="*/ 796290 w 979654"/>
                <a:gd name="connsiteY8" fmla="*/ 210706 h 244617"/>
                <a:gd name="connsiteX9" fmla="*/ 978034 w 979654"/>
                <a:gd name="connsiteY9" fmla="*/ 40320 h 244617"/>
                <a:gd name="connsiteX10" fmla="*/ 671341 w 979654"/>
                <a:gd name="connsiteY10" fmla="*/ 97115 h 244617"/>
                <a:gd name="connsiteX11" fmla="*/ 625905 w 979654"/>
                <a:gd name="connsiteY11" fmla="*/ 28961 h 244617"/>
                <a:gd name="connsiteX12" fmla="*/ 171544 w 979654"/>
                <a:gd name="connsiteY12" fmla="*/ 108474 h 244617"/>
                <a:gd name="connsiteX13" fmla="*/ 341929 w 979654"/>
                <a:gd name="connsiteY13" fmla="*/ 564 h 244617"/>
                <a:gd name="connsiteX14" fmla="*/ 182903 w 979654"/>
                <a:gd name="connsiteY14" fmla="*/ 165270 h 244617"/>
                <a:gd name="connsiteX15" fmla="*/ 12518 w 979654"/>
                <a:gd name="connsiteY15" fmla="*/ 239103 h 24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654" h="244617">
                  <a:moveTo>
                    <a:pt x="12518" y="239103"/>
                  </a:moveTo>
                  <a:cubicBezTo>
                    <a:pt x="73100" y="215438"/>
                    <a:pt x="468772" y="52626"/>
                    <a:pt x="546392" y="23282"/>
                  </a:cubicBezTo>
                  <a:cubicBezTo>
                    <a:pt x="624012" y="-6062"/>
                    <a:pt x="478238" y="63038"/>
                    <a:pt x="478238" y="63038"/>
                  </a:cubicBezTo>
                  <a:cubicBezTo>
                    <a:pt x="453627" y="77237"/>
                    <a:pt x="371274" y="111314"/>
                    <a:pt x="398725" y="108474"/>
                  </a:cubicBezTo>
                  <a:cubicBezTo>
                    <a:pt x="426176" y="105634"/>
                    <a:pt x="611706" y="46000"/>
                    <a:pt x="642943" y="46000"/>
                  </a:cubicBezTo>
                  <a:cubicBezTo>
                    <a:pt x="674180" y="46000"/>
                    <a:pt x="535979" y="110367"/>
                    <a:pt x="586148" y="108474"/>
                  </a:cubicBezTo>
                  <a:cubicBezTo>
                    <a:pt x="636317" y="106581"/>
                    <a:pt x="894735" y="32748"/>
                    <a:pt x="943957" y="34641"/>
                  </a:cubicBezTo>
                  <a:cubicBezTo>
                    <a:pt x="993179" y="36534"/>
                    <a:pt x="906093" y="90489"/>
                    <a:pt x="881482" y="119833"/>
                  </a:cubicBezTo>
                  <a:cubicBezTo>
                    <a:pt x="856871" y="149177"/>
                    <a:pt x="780198" y="223958"/>
                    <a:pt x="796290" y="210706"/>
                  </a:cubicBezTo>
                  <a:cubicBezTo>
                    <a:pt x="812382" y="197454"/>
                    <a:pt x="998859" y="59252"/>
                    <a:pt x="978034" y="40320"/>
                  </a:cubicBezTo>
                  <a:cubicBezTo>
                    <a:pt x="957209" y="21388"/>
                    <a:pt x="730029" y="99008"/>
                    <a:pt x="671341" y="97115"/>
                  </a:cubicBezTo>
                  <a:cubicBezTo>
                    <a:pt x="612653" y="95222"/>
                    <a:pt x="709204" y="27068"/>
                    <a:pt x="625905" y="28961"/>
                  </a:cubicBezTo>
                  <a:cubicBezTo>
                    <a:pt x="542606" y="30854"/>
                    <a:pt x="218873" y="113207"/>
                    <a:pt x="171544" y="108474"/>
                  </a:cubicBezTo>
                  <a:cubicBezTo>
                    <a:pt x="124215" y="103741"/>
                    <a:pt x="340036" y="-8902"/>
                    <a:pt x="341929" y="564"/>
                  </a:cubicBezTo>
                  <a:cubicBezTo>
                    <a:pt x="343822" y="10030"/>
                    <a:pt x="237805" y="125514"/>
                    <a:pt x="182903" y="165270"/>
                  </a:cubicBezTo>
                  <a:cubicBezTo>
                    <a:pt x="128001" y="205026"/>
                    <a:pt x="-48064" y="262768"/>
                    <a:pt x="12518" y="239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75A6864B-A329-E318-17E1-B09368793F18}"/>
                </a:ext>
              </a:extLst>
            </p:cNvPr>
            <p:cNvSpPr/>
            <p:nvPr/>
          </p:nvSpPr>
          <p:spPr>
            <a:xfrm>
              <a:off x="7716691" y="3565054"/>
              <a:ext cx="1154693" cy="491519"/>
            </a:xfrm>
            <a:custGeom>
              <a:avLst/>
              <a:gdLst>
                <a:gd name="connsiteX0" fmla="*/ 1754 w 1154693"/>
                <a:gd name="connsiteY0" fmla="*/ 217495 h 491519"/>
                <a:gd name="connsiteX1" fmla="*/ 444755 w 1154693"/>
                <a:gd name="connsiteY1" fmla="*/ 69828 h 491519"/>
                <a:gd name="connsiteX2" fmla="*/ 569704 w 1154693"/>
                <a:gd name="connsiteY2" fmla="*/ 120944 h 491519"/>
                <a:gd name="connsiteX3" fmla="*/ 603781 w 1154693"/>
                <a:gd name="connsiteY3" fmla="*/ 109585 h 491519"/>
                <a:gd name="connsiteX4" fmla="*/ 535627 w 1154693"/>
                <a:gd name="connsiteY4" fmla="*/ 172059 h 491519"/>
                <a:gd name="connsiteX5" fmla="*/ 666256 w 1154693"/>
                <a:gd name="connsiteY5" fmla="*/ 137982 h 491519"/>
                <a:gd name="connsiteX6" fmla="*/ 757128 w 1154693"/>
                <a:gd name="connsiteY6" fmla="*/ 172059 h 491519"/>
                <a:gd name="connsiteX7" fmla="*/ 802564 w 1154693"/>
                <a:gd name="connsiteY7" fmla="*/ 160700 h 491519"/>
                <a:gd name="connsiteX8" fmla="*/ 853679 w 1154693"/>
                <a:gd name="connsiteY8" fmla="*/ 285649 h 491519"/>
                <a:gd name="connsiteX9" fmla="*/ 938872 w 1154693"/>
                <a:gd name="connsiteY9" fmla="*/ 189098 h 491519"/>
                <a:gd name="connsiteX10" fmla="*/ 1046782 w 1154693"/>
                <a:gd name="connsiteY10" fmla="*/ 302688 h 491519"/>
                <a:gd name="connsiteX11" fmla="*/ 1052462 w 1154693"/>
                <a:gd name="connsiteY11" fmla="*/ 223175 h 491519"/>
                <a:gd name="connsiteX12" fmla="*/ 1154693 w 1154693"/>
                <a:gd name="connsiteY12" fmla="*/ 490111 h 491519"/>
                <a:gd name="connsiteX13" fmla="*/ 1052462 w 1154693"/>
                <a:gd name="connsiteY13" fmla="*/ 319726 h 491519"/>
                <a:gd name="connsiteX14" fmla="*/ 569704 w 1154693"/>
                <a:gd name="connsiteY14" fmla="*/ 126623 h 491519"/>
                <a:gd name="connsiteX15" fmla="*/ 410678 w 1154693"/>
                <a:gd name="connsiteY15" fmla="*/ 166380 h 491519"/>
                <a:gd name="connsiteX16" fmla="*/ 439075 w 1154693"/>
                <a:gd name="connsiteY16" fmla="*/ 75507 h 491519"/>
                <a:gd name="connsiteX17" fmla="*/ 268690 w 1154693"/>
                <a:gd name="connsiteY17" fmla="*/ 211816 h 491519"/>
                <a:gd name="connsiteX18" fmla="*/ 285729 w 1154693"/>
                <a:gd name="connsiteY18" fmla="*/ 75507 h 491519"/>
                <a:gd name="connsiteX19" fmla="*/ 177818 w 1154693"/>
                <a:gd name="connsiteY19" fmla="*/ 115264 h 491519"/>
                <a:gd name="connsiteX20" fmla="*/ 285729 w 1154693"/>
                <a:gd name="connsiteY20" fmla="*/ 1674 h 491519"/>
                <a:gd name="connsiteX21" fmla="*/ 1754 w 1154693"/>
                <a:gd name="connsiteY21" fmla="*/ 217495 h 49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4693" h="491519">
                  <a:moveTo>
                    <a:pt x="1754" y="217495"/>
                  </a:moveTo>
                  <a:cubicBezTo>
                    <a:pt x="28258" y="228854"/>
                    <a:pt x="350097" y="85920"/>
                    <a:pt x="444755" y="69828"/>
                  </a:cubicBezTo>
                  <a:cubicBezTo>
                    <a:pt x="539413" y="53736"/>
                    <a:pt x="543200" y="114318"/>
                    <a:pt x="569704" y="120944"/>
                  </a:cubicBezTo>
                  <a:cubicBezTo>
                    <a:pt x="596208" y="127570"/>
                    <a:pt x="609461" y="101066"/>
                    <a:pt x="603781" y="109585"/>
                  </a:cubicBezTo>
                  <a:cubicBezTo>
                    <a:pt x="598102" y="118104"/>
                    <a:pt x="525215" y="167326"/>
                    <a:pt x="535627" y="172059"/>
                  </a:cubicBezTo>
                  <a:cubicBezTo>
                    <a:pt x="546039" y="176792"/>
                    <a:pt x="629339" y="137982"/>
                    <a:pt x="666256" y="137982"/>
                  </a:cubicBezTo>
                  <a:cubicBezTo>
                    <a:pt x="703173" y="137982"/>
                    <a:pt x="734410" y="168273"/>
                    <a:pt x="757128" y="172059"/>
                  </a:cubicBezTo>
                  <a:cubicBezTo>
                    <a:pt x="779846" y="175845"/>
                    <a:pt x="786472" y="141768"/>
                    <a:pt x="802564" y="160700"/>
                  </a:cubicBezTo>
                  <a:cubicBezTo>
                    <a:pt x="818656" y="179632"/>
                    <a:pt x="830961" y="280916"/>
                    <a:pt x="853679" y="285649"/>
                  </a:cubicBezTo>
                  <a:cubicBezTo>
                    <a:pt x="876397" y="290382"/>
                    <a:pt x="906688" y="186258"/>
                    <a:pt x="938872" y="189098"/>
                  </a:cubicBezTo>
                  <a:cubicBezTo>
                    <a:pt x="971056" y="191938"/>
                    <a:pt x="1027850" y="297009"/>
                    <a:pt x="1046782" y="302688"/>
                  </a:cubicBezTo>
                  <a:cubicBezTo>
                    <a:pt x="1065714" y="308367"/>
                    <a:pt x="1034477" y="191938"/>
                    <a:pt x="1052462" y="223175"/>
                  </a:cubicBezTo>
                  <a:cubicBezTo>
                    <a:pt x="1070447" y="254412"/>
                    <a:pt x="1154693" y="474019"/>
                    <a:pt x="1154693" y="490111"/>
                  </a:cubicBezTo>
                  <a:cubicBezTo>
                    <a:pt x="1154693" y="506203"/>
                    <a:pt x="1149960" y="380307"/>
                    <a:pt x="1052462" y="319726"/>
                  </a:cubicBezTo>
                  <a:cubicBezTo>
                    <a:pt x="954964" y="259145"/>
                    <a:pt x="676668" y="152181"/>
                    <a:pt x="569704" y="126623"/>
                  </a:cubicBezTo>
                  <a:cubicBezTo>
                    <a:pt x="462740" y="101065"/>
                    <a:pt x="432450" y="174899"/>
                    <a:pt x="410678" y="166380"/>
                  </a:cubicBezTo>
                  <a:cubicBezTo>
                    <a:pt x="388907" y="157861"/>
                    <a:pt x="462740" y="67934"/>
                    <a:pt x="439075" y="75507"/>
                  </a:cubicBezTo>
                  <a:cubicBezTo>
                    <a:pt x="415410" y="83080"/>
                    <a:pt x="294248" y="211816"/>
                    <a:pt x="268690" y="211816"/>
                  </a:cubicBezTo>
                  <a:cubicBezTo>
                    <a:pt x="243132" y="211816"/>
                    <a:pt x="300874" y="91599"/>
                    <a:pt x="285729" y="75507"/>
                  </a:cubicBezTo>
                  <a:cubicBezTo>
                    <a:pt x="270584" y="59415"/>
                    <a:pt x="177818" y="127569"/>
                    <a:pt x="177818" y="115264"/>
                  </a:cubicBezTo>
                  <a:cubicBezTo>
                    <a:pt x="177818" y="102959"/>
                    <a:pt x="314126" y="-15364"/>
                    <a:pt x="285729" y="1674"/>
                  </a:cubicBezTo>
                  <a:cubicBezTo>
                    <a:pt x="257332" y="18712"/>
                    <a:pt x="-24750" y="206136"/>
                    <a:pt x="1754" y="2174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180775AE-DB1F-E7E8-70D6-15F0606FF4B2}"/>
                </a:ext>
              </a:extLst>
            </p:cNvPr>
            <p:cNvSpPr/>
            <p:nvPr/>
          </p:nvSpPr>
          <p:spPr>
            <a:xfrm>
              <a:off x="6531262" y="2884562"/>
              <a:ext cx="375016" cy="1615744"/>
            </a:xfrm>
            <a:custGeom>
              <a:avLst/>
              <a:gdLst>
                <a:gd name="connsiteX0" fmla="*/ 335257 w 375016"/>
                <a:gd name="connsiteY0" fmla="*/ 626 h 1615744"/>
                <a:gd name="connsiteX1" fmla="*/ 102398 w 375016"/>
                <a:gd name="connsiteY1" fmla="*/ 909346 h 1615744"/>
                <a:gd name="connsiteX2" fmla="*/ 193270 w 375016"/>
                <a:gd name="connsiteY2" fmla="*/ 755999 h 1615744"/>
                <a:gd name="connsiteX3" fmla="*/ 68321 w 375016"/>
                <a:gd name="connsiteY3" fmla="*/ 1227398 h 1615744"/>
                <a:gd name="connsiteX4" fmla="*/ 167 w 375016"/>
                <a:gd name="connsiteY4" fmla="*/ 1613604 h 1615744"/>
                <a:gd name="connsiteX5" fmla="*/ 62641 w 375016"/>
                <a:gd name="connsiteY5" fmla="*/ 1352347 h 1615744"/>
                <a:gd name="connsiteX6" fmla="*/ 375014 w 375016"/>
                <a:gd name="connsiteY6" fmla="*/ 727602 h 1615744"/>
                <a:gd name="connsiteX7" fmla="*/ 68321 w 375016"/>
                <a:gd name="connsiteY7" fmla="*/ 1204680 h 1615744"/>
                <a:gd name="connsiteX8" fmla="*/ 170552 w 375016"/>
                <a:gd name="connsiteY8" fmla="*/ 818474 h 1615744"/>
                <a:gd name="connsiteX9" fmla="*/ 68321 w 375016"/>
                <a:gd name="connsiteY9" fmla="*/ 915026 h 1615744"/>
                <a:gd name="connsiteX10" fmla="*/ 170552 w 375016"/>
                <a:gd name="connsiteY10" fmla="*/ 500422 h 1615744"/>
                <a:gd name="connsiteX11" fmla="*/ 62641 w 375016"/>
                <a:gd name="connsiteY11" fmla="*/ 761679 h 1615744"/>
                <a:gd name="connsiteX12" fmla="*/ 335257 w 375016"/>
                <a:gd name="connsiteY12" fmla="*/ 626 h 161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016" h="1615744">
                  <a:moveTo>
                    <a:pt x="335257" y="626"/>
                  </a:moveTo>
                  <a:cubicBezTo>
                    <a:pt x="341883" y="25237"/>
                    <a:pt x="126063" y="783450"/>
                    <a:pt x="102398" y="909346"/>
                  </a:cubicBezTo>
                  <a:cubicBezTo>
                    <a:pt x="78733" y="1035242"/>
                    <a:pt x="198949" y="702990"/>
                    <a:pt x="193270" y="755999"/>
                  </a:cubicBezTo>
                  <a:cubicBezTo>
                    <a:pt x="187591" y="809008"/>
                    <a:pt x="100505" y="1084464"/>
                    <a:pt x="68321" y="1227398"/>
                  </a:cubicBezTo>
                  <a:cubicBezTo>
                    <a:pt x="36137" y="1370332"/>
                    <a:pt x="1114" y="1592779"/>
                    <a:pt x="167" y="1613604"/>
                  </a:cubicBezTo>
                  <a:cubicBezTo>
                    <a:pt x="-780" y="1634429"/>
                    <a:pt x="166" y="1500014"/>
                    <a:pt x="62641" y="1352347"/>
                  </a:cubicBezTo>
                  <a:cubicBezTo>
                    <a:pt x="125116" y="1204680"/>
                    <a:pt x="374067" y="752213"/>
                    <a:pt x="375014" y="727602"/>
                  </a:cubicBezTo>
                  <a:cubicBezTo>
                    <a:pt x="375961" y="702991"/>
                    <a:pt x="102398" y="1189535"/>
                    <a:pt x="68321" y="1204680"/>
                  </a:cubicBezTo>
                  <a:cubicBezTo>
                    <a:pt x="34244" y="1219825"/>
                    <a:pt x="170552" y="866750"/>
                    <a:pt x="170552" y="818474"/>
                  </a:cubicBezTo>
                  <a:cubicBezTo>
                    <a:pt x="170552" y="770198"/>
                    <a:pt x="68321" y="968035"/>
                    <a:pt x="68321" y="915026"/>
                  </a:cubicBezTo>
                  <a:cubicBezTo>
                    <a:pt x="68321" y="862017"/>
                    <a:pt x="171499" y="525980"/>
                    <a:pt x="170552" y="500422"/>
                  </a:cubicBezTo>
                  <a:cubicBezTo>
                    <a:pt x="169605" y="474864"/>
                    <a:pt x="36137" y="839299"/>
                    <a:pt x="62641" y="761679"/>
                  </a:cubicBezTo>
                  <a:cubicBezTo>
                    <a:pt x="89145" y="684059"/>
                    <a:pt x="328631" y="-23985"/>
                    <a:pt x="335257" y="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14D476BD-62B8-20FC-B47D-4D82773E36C2}"/>
                </a:ext>
              </a:extLst>
            </p:cNvPr>
            <p:cNvSpPr/>
            <p:nvPr/>
          </p:nvSpPr>
          <p:spPr>
            <a:xfrm>
              <a:off x="6205210" y="3633367"/>
              <a:ext cx="397080" cy="1632164"/>
            </a:xfrm>
            <a:custGeom>
              <a:avLst/>
              <a:gdLst>
                <a:gd name="connsiteX0" fmla="*/ 394373 w 397080"/>
                <a:gd name="connsiteY0" fmla="*/ 18553 h 1632164"/>
                <a:gd name="connsiteX1" fmla="*/ 19525 w 397080"/>
                <a:gd name="connsiteY1" fmla="*/ 870479 h 1632164"/>
                <a:gd name="connsiteX2" fmla="*/ 138795 w 397080"/>
                <a:gd name="connsiteY2" fmla="*/ 739850 h 1632164"/>
                <a:gd name="connsiteX3" fmla="*/ 59282 w 397080"/>
                <a:gd name="connsiteY3" fmla="*/ 1137416 h 1632164"/>
                <a:gd name="connsiteX4" fmla="*/ 8166 w 397080"/>
                <a:gd name="connsiteY4" fmla="*/ 1603135 h 1632164"/>
                <a:gd name="connsiteX5" fmla="*/ 19525 w 397080"/>
                <a:gd name="connsiteY5" fmla="*/ 1449788 h 1632164"/>
                <a:gd name="connsiteX6" fmla="*/ 189910 w 397080"/>
                <a:gd name="connsiteY6" fmla="*/ 370683 h 1632164"/>
                <a:gd name="connsiteX7" fmla="*/ 76320 w 397080"/>
                <a:gd name="connsiteY7" fmla="*/ 535388 h 1632164"/>
                <a:gd name="connsiteX8" fmla="*/ 326219 w 397080"/>
                <a:gd name="connsiteY8" fmla="*/ 12874 h 1632164"/>
                <a:gd name="connsiteX9" fmla="*/ 195590 w 397080"/>
                <a:gd name="connsiteY9" fmla="*/ 262772 h 1632164"/>
                <a:gd name="connsiteX10" fmla="*/ 394373 w 397080"/>
                <a:gd name="connsiteY10" fmla="*/ 18553 h 163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080" h="1632164">
                  <a:moveTo>
                    <a:pt x="394373" y="18553"/>
                  </a:moveTo>
                  <a:cubicBezTo>
                    <a:pt x="365029" y="119837"/>
                    <a:pt x="62121" y="750263"/>
                    <a:pt x="19525" y="870479"/>
                  </a:cubicBezTo>
                  <a:cubicBezTo>
                    <a:pt x="-23071" y="990695"/>
                    <a:pt x="132169" y="695361"/>
                    <a:pt x="138795" y="739850"/>
                  </a:cubicBezTo>
                  <a:cubicBezTo>
                    <a:pt x="145421" y="784340"/>
                    <a:pt x="81053" y="993535"/>
                    <a:pt x="59282" y="1137416"/>
                  </a:cubicBezTo>
                  <a:cubicBezTo>
                    <a:pt x="37511" y="1281297"/>
                    <a:pt x="14792" y="1551073"/>
                    <a:pt x="8166" y="1603135"/>
                  </a:cubicBezTo>
                  <a:cubicBezTo>
                    <a:pt x="1540" y="1655197"/>
                    <a:pt x="-10766" y="1655197"/>
                    <a:pt x="19525" y="1449788"/>
                  </a:cubicBezTo>
                  <a:cubicBezTo>
                    <a:pt x="49816" y="1244379"/>
                    <a:pt x="180444" y="523083"/>
                    <a:pt x="189910" y="370683"/>
                  </a:cubicBezTo>
                  <a:cubicBezTo>
                    <a:pt x="199376" y="218283"/>
                    <a:pt x="53602" y="595023"/>
                    <a:pt x="76320" y="535388"/>
                  </a:cubicBezTo>
                  <a:cubicBezTo>
                    <a:pt x="99038" y="475753"/>
                    <a:pt x="306341" y="58310"/>
                    <a:pt x="326219" y="12874"/>
                  </a:cubicBezTo>
                  <a:cubicBezTo>
                    <a:pt x="346097" y="-32562"/>
                    <a:pt x="186124" y="261826"/>
                    <a:pt x="195590" y="262772"/>
                  </a:cubicBezTo>
                  <a:cubicBezTo>
                    <a:pt x="205056" y="263718"/>
                    <a:pt x="423717" y="-82731"/>
                    <a:pt x="394373" y="18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B9C8825F-63AE-F02C-6EBF-CCCEED0CB20B}"/>
                </a:ext>
              </a:extLst>
            </p:cNvPr>
            <p:cNvSpPr/>
            <p:nvPr/>
          </p:nvSpPr>
          <p:spPr>
            <a:xfrm>
              <a:off x="6196924" y="5064733"/>
              <a:ext cx="267480" cy="2025766"/>
            </a:xfrm>
            <a:custGeom>
              <a:avLst/>
              <a:gdLst>
                <a:gd name="connsiteX0" fmla="*/ 5093 w 267480"/>
                <a:gd name="connsiteY0" fmla="*/ 1384 h 2025766"/>
                <a:gd name="connsiteX1" fmla="*/ 124363 w 267480"/>
                <a:gd name="connsiteY1" fmla="*/ 1023694 h 2025766"/>
                <a:gd name="connsiteX2" fmla="*/ 95965 w 267480"/>
                <a:gd name="connsiteY2" fmla="*/ 876027 h 2025766"/>
                <a:gd name="connsiteX3" fmla="*/ 249312 w 267480"/>
                <a:gd name="connsiteY3" fmla="*/ 1972171 h 2025766"/>
                <a:gd name="connsiteX4" fmla="*/ 237953 w 267480"/>
                <a:gd name="connsiteY4" fmla="*/ 1688196 h 2025766"/>
                <a:gd name="connsiteX5" fmla="*/ 10773 w 267480"/>
                <a:gd name="connsiteY5" fmla="*/ 239923 h 2025766"/>
                <a:gd name="connsiteX6" fmla="*/ 33491 w 267480"/>
                <a:gd name="connsiteY6" fmla="*/ 790835 h 2025766"/>
                <a:gd name="connsiteX7" fmla="*/ 5093 w 267480"/>
                <a:gd name="connsiteY7" fmla="*/ 1384 h 202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480" h="2025766">
                  <a:moveTo>
                    <a:pt x="5093" y="1384"/>
                  </a:moveTo>
                  <a:cubicBezTo>
                    <a:pt x="20238" y="40194"/>
                    <a:pt x="109218" y="877920"/>
                    <a:pt x="124363" y="1023694"/>
                  </a:cubicBezTo>
                  <a:cubicBezTo>
                    <a:pt x="139508" y="1169468"/>
                    <a:pt x="75140" y="717948"/>
                    <a:pt x="95965" y="876027"/>
                  </a:cubicBezTo>
                  <a:cubicBezTo>
                    <a:pt x="116790" y="1034106"/>
                    <a:pt x="225647" y="1836809"/>
                    <a:pt x="249312" y="1972171"/>
                  </a:cubicBezTo>
                  <a:cubicBezTo>
                    <a:pt x="272977" y="2107533"/>
                    <a:pt x="277709" y="1976904"/>
                    <a:pt x="237953" y="1688196"/>
                  </a:cubicBezTo>
                  <a:cubicBezTo>
                    <a:pt x="198197" y="1399488"/>
                    <a:pt x="44850" y="389483"/>
                    <a:pt x="10773" y="239923"/>
                  </a:cubicBezTo>
                  <a:cubicBezTo>
                    <a:pt x="-23304" y="90363"/>
                    <a:pt x="34438" y="829645"/>
                    <a:pt x="33491" y="790835"/>
                  </a:cubicBezTo>
                  <a:cubicBezTo>
                    <a:pt x="32544" y="752025"/>
                    <a:pt x="-10052" y="-37426"/>
                    <a:pt x="5093" y="1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3FFEEBB9-A12D-875E-7B1E-4DC1D8C64E5B}"/>
                </a:ext>
              </a:extLst>
            </p:cNvPr>
            <p:cNvSpPr/>
            <p:nvPr/>
          </p:nvSpPr>
          <p:spPr>
            <a:xfrm>
              <a:off x="6306228" y="6208971"/>
              <a:ext cx="215568" cy="2211331"/>
            </a:xfrm>
            <a:custGeom>
              <a:avLst/>
              <a:gdLst>
                <a:gd name="connsiteX0" fmla="*/ 15059 w 215568"/>
                <a:gd name="connsiteY0" fmla="*/ 15764 h 2211331"/>
                <a:gd name="connsiteX1" fmla="*/ 179765 w 215568"/>
                <a:gd name="connsiteY1" fmla="*/ 1634423 h 2211331"/>
                <a:gd name="connsiteX2" fmla="*/ 145688 w 215568"/>
                <a:gd name="connsiteY2" fmla="*/ 1407243 h 2211331"/>
                <a:gd name="connsiteX3" fmla="*/ 213842 w 215568"/>
                <a:gd name="connsiteY3" fmla="*/ 2185335 h 2211331"/>
                <a:gd name="connsiteX4" fmla="*/ 179765 w 215568"/>
                <a:gd name="connsiteY4" fmla="*/ 1901359 h 2211331"/>
                <a:gd name="connsiteX5" fmla="*/ 20738 w 215568"/>
                <a:gd name="connsiteY5" fmla="*/ 697305 h 2211331"/>
                <a:gd name="connsiteX6" fmla="*/ 162726 w 215568"/>
                <a:gd name="connsiteY6" fmla="*/ 1390204 h 2211331"/>
                <a:gd name="connsiteX7" fmla="*/ 3700 w 215568"/>
                <a:gd name="connsiteY7" fmla="*/ 401971 h 2211331"/>
                <a:gd name="connsiteX8" fmla="*/ 49136 w 215568"/>
                <a:gd name="connsiteY8" fmla="*/ 788177 h 2211331"/>
                <a:gd name="connsiteX9" fmla="*/ 15059 w 215568"/>
                <a:gd name="connsiteY9" fmla="*/ 15764 h 22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568" h="2211331">
                  <a:moveTo>
                    <a:pt x="15059" y="15764"/>
                  </a:moveTo>
                  <a:cubicBezTo>
                    <a:pt x="36830" y="156805"/>
                    <a:pt x="157994" y="1402510"/>
                    <a:pt x="179765" y="1634423"/>
                  </a:cubicBezTo>
                  <a:cubicBezTo>
                    <a:pt x="201536" y="1866336"/>
                    <a:pt x="140009" y="1315424"/>
                    <a:pt x="145688" y="1407243"/>
                  </a:cubicBezTo>
                  <a:cubicBezTo>
                    <a:pt x="151368" y="1499062"/>
                    <a:pt x="208163" y="2102982"/>
                    <a:pt x="213842" y="2185335"/>
                  </a:cubicBezTo>
                  <a:cubicBezTo>
                    <a:pt x="219521" y="2267688"/>
                    <a:pt x="211949" y="2149364"/>
                    <a:pt x="179765" y="1901359"/>
                  </a:cubicBezTo>
                  <a:cubicBezTo>
                    <a:pt x="147581" y="1653354"/>
                    <a:pt x="23578" y="782497"/>
                    <a:pt x="20738" y="697305"/>
                  </a:cubicBezTo>
                  <a:cubicBezTo>
                    <a:pt x="17898" y="612113"/>
                    <a:pt x="165566" y="1439426"/>
                    <a:pt x="162726" y="1390204"/>
                  </a:cubicBezTo>
                  <a:cubicBezTo>
                    <a:pt x="159886" y="1340982"/>
                    <a:pt x="22632" y="502309"/>
                    <a:pt x="3700" y="401971"/>
                  </a:cubicBezTo>
                  <a:cubicBezTo>
                    <a:pt x="-15232" y="301633"/>
                    <a:pt x="44403" y="851598"/>
                    <a:pt x="49136" y="788177"/>
                  </a:cubicBezTo>
                  <a:cubicBezTo>
                    <a:pt x="53869" y="724756"/>
                    <a:pt x="-6712" y="-125277"/>
                    <a:pt x="15059" y="157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67C473D8-90C3-85CC-44EA-07550F873CE3}"/>
                </a:ext>
              </a:extLst>
            </p:cNvPr>
            <p:cNvSpPr/>
            <p:nvPr/>
          </p:nvSpPr>
          <p:spPr>
            <a:xfrm>
              <a:off x="3089597" y="2822673"/>
              <a:ext cx="473074" cy="2142986"/>
            </a:xfrm>
            <a:custGeom>
              <a:avLst/>
              <a:gdLst>
                <a:gd name="connsiteX0" fmla="*/ 469680 w 473074"/>
                <a:gd name="connsiteY0" fmla="*/ 9017 h 2142986"/>
                <a:gd name="connsiteX1" fmla="*/ 17397 w 473074"/>
                <a:gd name="connsiteY1" fmla="*/ 913585 h 2142986"/>
                <a:gd name="connsiteX2" fmla="*/ 86222 w 473074"/>
                <a:gd name="connsiteY2" fmla="*/ 815262 h 2142986"/>
                <a:gd name="connsiteX3" fmla="*/ 17397 w 473074"/>
                <a:gd name="connsiteY3" fmla="*/ 1533017 h 2142986"/>
                <a:gd name="connsiteX4" fmla="*/ 17397 w 473074"/>
                <a:gd name="connsiteY4" fmla="*/ 2103288 h 2142986"/>
                <a:gd name="connsiteX5" fmla="*/ 27229 w 473074"/>
                <a:gd name="connsiteY5" fmla="*/ 1877146 h 2142986"/>
                <a:gd name="connsiteX6" fmla="*/ 223874 w 473074"/>
                <a:gd name="connsiteY6" fmla="*/ 146669 h 2142986"/>
                <a:gd name="connsiteX7" fmla="*/ 223874 w 473074"/>
                <a:gd name="connsiteY7" fmla="*/ 431804 h 2142986"/>
                <a:gd name="connsiteX8" fmla="*/ 469680 w 473074"/>
                <a:gd name="connsiteY8" fmla="*/ 9017 h 214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074" h="2142986">
                  <a:moveTo>
                    <a:pt x="469680" y="9017"/>
                  </a:moveTo>
                  <a:cubicBezTo>
                    <a:pt x="435267" y="89314"/>
                    <a:pt x="81307" y="779211"/>
                    <a:pt x="17397" y="913585"/>
                  </a:cubicBezTo>
                  <a:cubicBezTo>
                    <a:pt x="-46513" y="1047959"/>
                    <a:pt x="86222" y="712023"/>
                    <a:pt x="86222" y="815262"/>
                  </a:cubicBezTo>
                  <a:cubicBezTo>
                    <a:pt x="86222" y="918501"/>
                    <a:pt x="28868" y="1318346"/>
                    <a:pt x="17397" y="1533017"/>
                  </a:cubicBezTo>
                  <a:cubicBezTo>
                    <a:pt x="5926" y="1747688"/>
                    <a:pt x="15758" y="2045933"/>
                    <a:pt x="17397" y="2103288"/>
                  </a:cubicBezTo>
                  <a:cubicBezTo>
                    <a:pt x="19036" y="2160643"/>
                    <a:pt x="-7184" y="2203249"/>
                    <a:pt x="27229" y="1877146"/>
                  </a:cubicBezTo>
                  <a:cubicBezTo>
                    <a:pt x="61642" y="1551043"/>
                    <a:pt x="191100" y="387559"/>
                    <a:pt x="223874" y="146669"/>
                  </a:cubicBezTo>
                  <a:cubicBezTo>
                    <a:pt x="256648" y="-94221"/>
                    <a:pt x="181267" y="453107"/>
                    <a:pt x="223874" y="431804"/>
                  </a:cubicBezTo>
                  <a:cubicBezTo>
                    <a:pt x="266480" y="410501"/>
                    <a:pt x="504093" y="-71280"/>
                    <a:pt x="469680" y="9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8567CD75-CE38-D031-0C6A-2E519E0D84D9}"/>
                </a:ext>
              </a:extLst>
            </p:cNvPr>
            <p:cNvSpPr/>
            <p:nvPr/>
          </p:nvSpPr>
          <p:spPr>
            <a:xfrm>
              <a:off x="3042960" y="4659607"/>
              <a:ext cx="410328" cy="2020003"/>
            </a:xfrm>
            <a:custGeom>
              <a:avLst/>
              <a:gdLst>
                <a:gd name="connsiteX0" fmla="*/ 162356 w 410328"/>
                <a:gd name="connsiteY0" fmla="*/ 883 h 2020003"/>
                <a:gd name="connsiteX1" fmla="*/ 44369 w 410328"/>
                <a:gd name="connsiteY1" fmla="*/ 590819 h 2020003"/>
                <a:gd name="connsiteX2" fmla="*/ 93530 w 410328"/>
                <a:gd name="connsiteY2" fmla="*/ 502328 h 2020003"/>
                <a:gd name="connsiteX3" fmla="*/ 368834 w 410328"/>
                <a:gd name="connsiteY3" fmla="*/ 1288909 h 2020003"/>
                <a:gd name="connsiteX4" fmla="*/ 300008 w 410328"/>
                <a:gd name="connsiteY4" fmla="*/ 1151258 h 2020003"/>
                <a:gd name="connsiteX5" fmla="*/ 388498 w 410328"/>
                <a:gd name="connsiteY5" fmla="*/ 1849348 h 2020003"/>
                <a:gd name="connsiteX6" fmla="*/ 378666 w 410328"/>
                <a:gd name="connsiteY6" fmla="*/ 1554380 h 2020003"/>
                <a:gd name="connsiteX7" fmla="*/ 408163 w 410328"/>
                <a:gd name="connsiteY7" fmla="*/ 2016496 h 2020003"/>
                <a:gd name="connsiteX8" fmla="*/ 309840 w 410328"/>
                <a:gd name="connsiteY8" fmla="*/ 1259412 h 2020003"/>
                <a:gd name="connsiteX9" fmla="*/ 64034 w 410328"/>
                <a:gd name="connsiteY9" fmla="*/ 305683 h 2020003"/>
                <a:gd name="connsiteX10" fmla="*/ 5040 w 410328"/>
                <a:gd name="connsiteY10" fmla="*/ 453167 h 2020003"/>
                <a:gd name="connsiteX11" fmla="*/ 162356 w 410328"/>
                <a:gd name="connsiteY11" fmla="*/ 883 h 202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328" h="2020003">
                  <a:moveTo>
                    <a:pt x="162356" y="883"/>
                  </a:moveTo>
                  <a:cubicBezTo>
                    <a:pt x="168911" y="23825"/>
                    <a:pt x="55840" y="507245"/>
                    <a:pt x="44369" y="590819"/>
                  </a:cubicBezTo>
                  <a:cubicBezTo>
                    <a:pt x="32898" y="674393"/>
                    <a:pt x="39453" y="385980"/>
                    <a:pt x="93530" y="502328"/>
                  </a:cubicBezTo>
                  <a:cubicBezTo>
                    <a:pt x="147607" y="618676"/>
                    <a:pt x="334421" y="1180754"/>
                    <a:pt x="368834" y="1288909"/>
                  </a:cubicBezTo>
                  <a:cubicBezTo>
                    <a:pt x="403247" y="1397064"/>
                    <a:pt x="296731" y="1057852"/>
                    <a:pt x="300008" y="1151258"/>
                  </a:cubicBezTo>
                  <a:cubicBezTo>
                    <a:pt x="303285" y="1244664"/>
                    <a:pt x="375388" y="1782161"/>
                    <a:pt x="388498" y="1849348"/>
                  </a:cubicBezTo>
                  <a:cubicBezTo>
                    <a:pt x="401608" y="1916535"/>
                    <a:pt x="375389" y="1526522"/>
                    <a:pt x="378666" y="1554380"/>
                  </a:cubicBezTo>
                  <a:cubicBezTo>
                    <a:pt x="381944" y="1582238"/>
                    <a:pt x="419634" y="2065657"/>
                    <a:pt x="408163" y="2016496"/>
                  </a:cubicBezTo>
                  <a:cubicBezTo>
                    <a:pt x="396692" y="1967335"/>
                    <a:pt x="367195" y="1544548"/>
                    <a:pt x="309840" y="1259412"/>
                  </a:cubicBezTo>
                  <a:cubicBezTo>
                    <a:pt x="252485" y="974277"/>
                    <a:pt x="114834" y="440057"/>
                    <a:pt x="64034" y="305683"/>
                  </a:cubicBezTo>
                  <a:cubicBezTo>
                    <a:pt x="13234" y="171309"/>
                    <a:pt x="-11347" y="497412"/>
                    <a:pt x="5040" y="453167"/>
                  </a:cubicBezTo>
                  <a:cubicBezTo>
                    <a:pt x="21427" y="408922"/>
                    <a:pt x="155801" y="-22059"/>
                    <a:pt x="162356" y="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88DBDB61-1051-DBE6-9B1B-3787E9DF9FFD}"/>
                </a:ext>
              </a:extLst>
            </p:cNvPr>
            <p:cNvSpPr/>
            <p:nvPr/>
          </p:nvSpPr>
          <p:spPr>
            <a:xfrm>
              <a:off x="2742034" y="6340840"/>
              <a:ext cx="937809" cy="1359303"/>
            </a:xfrm>
            <a:custGeom>
              <a:avLst/>
              <a:gdLst>
                <a:gd name="connsiteX0" fmla="*/ 659927 w 937809"/>
                <a:gd name="connsiteY0" fmla="*/ 966 h 1359303"/>
                <a:gd name="connsiteX1" fmla="*/ 797579 w 937809"/>
                <a:gd name="connsiteY1" fmla="*/ 394257 h 1359303"/>
                <a:gd name="connsiteX2" fmla="*/ 610766 w 937809"/>
                <a:gd name="connsiteY2" fmla="*/ 640063 h 1359303"/>
                <a:gd name="connsiteX3" fmla="*/ 718921 w 937809"/>
                <a:gd name="connsiteY3" fmla="*/ 620399 h 1359303"/>
                <a:gd name="connsiteX4" fmla="*/ 374792 w 937809"/>
                <a:gd name="connsiteY4" fmla="*/ 1043186 h 1359303"/>
                <a:gd name="connsiteX5" fmla="*/ 20831 w 937809"/>
                <a:gd name="connsiteY5" fmla="*/ 1347986 h 1359303"/>
                <a:gd name="connsiteX6" fmla="*/ 119153 w 937809"/>
                <a:gd name="connsiteY6" fmla="*/ 1229999 h 1359303"/>
                <a:gd name="connsiteX7" fmla="*/ 758250 w 937809"/>
                <a:gd name="connsiteY7" fmla="*/ 640063 h 1359303"/>
                <a:gd name="connsiteX8" fmla="*/ 335463 w 937809"/>
                <a:gd name="connsiteY8" fmla="*/ 1072683 h 1359303"/>
                <a:gd name="connsiteX9" fmla="*/ 905734 w 937809"/>
                <a:gd name="connsiteY9" fmla="*/ 423754 h 1359303"/>
                <a:gd name="connsiteX10" fmla="*/ 856572 w 937809"/>
                <a:gd name="connsiteY10" fmla="*/ 404089 h 1359303"/>
                <a:gd name="connsiteX11" fmla="*/ 777914 w 937809"/>
                <a:gd name="connsiteY11" fmla="*/ 286102 h 1359303"/>
                <a:gd name="connsiteX12" fmla="*/ 659927 w 937809"/>
                <a:gd name="connsiteY12" fmla="*/ 966 h 135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7809" h="1359303">
                  <a:moveTo>
                    <a:pt x="659927" y="966"/>
                  </a:moveTo>
                  <a:cubicBezTo>
                    <a:pt x="663204" y="18992"/>
                    <a:pt x="805772" y="287741"/>
                    <a:pt x="797579" y="394257"/>
                  </a:cubicBezTo>
                  <a:cubicBezTo>
                    <a:pt x="789386" y="500773"/>
                    <a:pt x="623876" y="602373"/>
                    <a:pt x="610766" y="640063"/>
                  </a:cubicBezTo>
                  <a:cubicBezTo>
                    <a:pt x="597656" y="677753"/>
                    <a:pt x="758250" y="553212"/>
                    <a:pt x="718921" y="620399"/>
                  </a:cubicBezTo>
                  <a:cubicBezTo>
                    <a:pt x="679592" y="687586"/>
                    <a:pt x="491140" y="921921"/>
                    <a:pt x="374792" y="1043186"/>
                  </a:cubicBezTo>
                  <a:cubicBezTo>
                    <a:pt x="258444" y="1164451"/>
                    <a:pt x="63438" y="1316850"/>
                    <a:pt x="20831" y="1347986"/>
                  </a:cubicBezTo>
                  <a:cubicBezTo>
                    <a:pt x="-21776" y="1379122"/>
                    <a:pt x="-3750" y="1347986"/>
                    <a:pt x="119153" y="1229999"/>
                  </a:cubicBezTo>
                  <a:cubicBezTo>
                    <a:pt x="242056" y="1112012"/>
                    <a:pt x="722198" y="666282"/>
                    <a:pt x="758250" y="640063"/>
                  </a:cubicBezTo>
                  <a:cubicBezTo>
                    <a:pt x="794302" y="613844"/>
                    <a:pt x="310882" y="1108734"/>
                    <a:pt x="335463" y="1072683"/>
                  </a:cubicBezTo>
                  <a:cubicBezTo>
                    <a:pt x="360044" y="1036632"/>
                    <a:pt x="905734" y="423754"/>
                    <a:pt x="905734" y="423754"/>
                  </a:cubicBezTo>
                  <a:cubicBezTo>
                    <a:pt x="992585" y="312322"/>
                    <a:pt x="877875" y="427031"/>
                    <a:pt x="856572" y="404089"/>
                  </a:cubicBezTo>
                  <a:cubicBezTo>
                    <a:pt x="835269" y="381147"/>
                    <a:pt x="810688" y="350012"/>
                    <a:pt x="777914" y="286102"/>
                  </a:cubicBezTo>
                  <a:cubicBezTo>
                    <a:pt x="745140" y="222192"/>
                    <a:pt x="656650" y="-17060"/>
                    <a:pt x="659927" y="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BE309D0E-F077-C630-A7A1-A719E107D5EA}"/>
                </a:ext>
              </a:extLst>
            </p:cNvPr>
            <p:cNvSpPr/>
            <p:nvPr/>
          </p:nvSpPr>
          <p:spPr>
            <a:xfrm>
              <a:off x="9188042" y="3929885"/>
              <a:ext cx="81273" cy="1090237"/>
            </a:xfrm>
            <a:custGeom>
              <a:avLst/>
              <a:gdLst>
                <a:gd name="connsiteX0" fmla="*/ 3583 w 81273"/>
                <a:gd name="connsiteY0" fmla="*/ 765 h 1090237"/>
                <a:gd name="connsiteX1" fmla="*/ 6758 w 81273"/>
                <a:gd name="connsiteY1" fmla="*/ 457965 h 1090237"/>
                <a:gd name="connsiteX2" fmla="*/ 13108 w 81273"/>
                <a:gd name="connsiteY2" fmla="*/ 410340 h 1090237"/>
                <a:gd name="connsiteX3" fmla="*/ 79783 w 81273"/>
                <a:gd name="connsiteY3" fmla="*/ 756415 h 1090237"/>
                <a:gd name="connsiteX4" fmla="*/ 57558 w 81273"/>
                <a:gd name="connsiteY4" fmla="*/ 638940 h 1090237"/>
                <a:gd name="connsiteX5" fmla="*/ 35333 w 81273"/>
                <a:gd name="connsiteY5" fmla="*/ 1089790 h 1090237"/>
                <a:gd name="connsiteX6" fmla="*/ 73433 w 81273"/>
                <a:gd name="connsiteY6" fmla="*/ 543690 h 1090237"/>
                <a:gd name="connsiteX7" fmla="*/ 44858 w 81273"/>
                <a:gd name="connsiteY7" fmla="*/ 565915 h 1090237"/>
                <a:gd name="connsiteX8" fmla="*/ 3583 w 81273"/>
                <a:gd name="connsiteY8" fmla="*/ 245240 h 1090237"/>
                <a:gd name="connsiteX9" fmla="*/ 60733 w 81273"/>
                <a:gd name="connsiteY9" fmla="*/ 346840 h 1090237"/>
                <a:gd name="connsiteX10" fmla="*/ 3583 w 81273"/>
                <a:gd name="connsiteY10" fmla="*/ 765 h 10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273" h="1090237">
                  <a:moveTo>
                    <a:pt x="3583" y="765"/>
                  </a:moveTo>
                  <a:cubicBezTo>
                    <a:pt x="-5413" y="19286"/>
                    <a:pt x="5171" y="389703"/>
                    <a:pt x="6758" y="457965"/>
                  </a:cubicBezTo>
                  <a:cubicBezTo>
                    <a:pt x="8345" y="526227"/>
                    <a:pt x="937" y="360598"/>
                    <a:pt x="13108" y="410340"/>
                  </a:cubicBezTo>
                  <a:cubicBezTo>
                    <a:pt x="25279" y="460082"/>
                    <a:pt x="72375" y="718315"/>
                    <a:pt x="79783" y="756415"/>
                  </a:cubicBezTo>
                  <a:cubicBezTo>
                    <a:pt x="87191" y="794515"/>
                    <a:pt x="64966" y="583378"/>
                    <a:pt x="57558" y="638940"/>
                  </a:cubicBezTo>
                  <a:cubicBezTo>
                    <a:pt x="50150" y="694502"/>
                    <a:pt x="32687" y="1105665"/>
                    <a:pt x="35333" y="1089790"/>
                  </a:cubicBezTo>
                  <a:cubicBezTo>
                    <a:pt x="37979" y="1073915"/>
                    <a:pt x="71846" y="631002"/>
                    <a:pt x="73433" y="543690"/>
                  </a:cubicBezTo>
                  <a:cubicBezTo>
                    <a:pt x="75020" y="456378"/>
                    <a:pt x="56500" y="615657"/>
                    <a:pt x="44858" y="565915"/>
                  </a:cubicBezTo>
                  <a:cubicBezTo>
                    <a:pt x="33216" y="516173"/>
                    <a:pt x="937" y="281752"/>
                    <a:pt x="3583" y="245240"/>
                  </a:cubicBezTo>
                  <a:cubicBezTo>
                    <a:pt x="6229" y="208728"/>
                    <a:pt x="59675" y="388115"/>
                    <a:pt x="60733" y="346840"/>
                  </a:cubicBezTo>
                  <a:cubicBezTo>
                    <a:pt x="61791" y="305565"/>
                    <a:pt x="12579" y="-17756"/>
                    <a:pt x="3583" y="7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02D2EC1F-BB4A-DF78-0DA3-537571A9267F}"/>
                </a:ext>
              </a:extLst>
            </p:cNvPr>
            <p:cNvSpPr/>
            <p:nvPr/>
          </p:nvSpPr>
          <p:spPr>
            <a:xfrm>
              <a:off x="9055402" y="5025746"/>
              <a:ext cx="225663" cy="1532427"/>
            </a:xfrm>
            <a:custGeom>
              <a:avLst/>
              <a:gdLst>
                <a:gd name="connsiteX0" fmla="*/ 177498 w 225663"/>
                <a:gd name="connsiteY0" fmla="*/ 279 h 1532427"/>
                <a:gd name="connsiteX1" fmla="*/ 190198 w 225663"/>
                <a:gd name="connsiteY1" fmla="*/ 406679 h 1532427"/>
                <a:gd name="connsiteX2" fmla="*/ 133048 w 225663"/>
                <a:gd name="connsiteY2" fmla="*/ 746404 h 1532427"/>
                <a:gd name="connsiteX3" fmla="*/ 174323 w 225663"/>
                <a:gd name="connsiteY3" fmla="*/ 657504 h 1532427"/>
                <a:gd name="connsiteX4" fmla="*/ 12398 w 225663"/>
                <a:gd name="connsiteY4" fmla="*/ 1476654 h 1532427"/>
                <a:gd name="connsiteX5" fmla="*/ 28273 w 225663"/>
                <a:gd name="connsiteY5" fmla="*/ 1390929 h 1532427"/>
                <a:gd name="connsiteX6" fmla="*/ 164798 w 225663"/>
                <a:gd name="connsiteY6" fmla="*/ 838479 h 1532427"/>
                <a:gd name="connsiteX7" fmla="*/ 120348 w 225663"/>
                <a:gd name="connsiteY7" fmla="*/ 936904 h 1532427"/>
                <a:gd name="connsiteX8" fmla="*/ 225123 w 225663"/>
                <a:gd name="connsiteY8" fmla="*/ 479704 h 1532427"/>
                <a:gd name="connsiteX9" fmla="*/ 161623 w 225663"/>
                <a:gd name="connsiteY9" fmla="*/ 635279 h 1532427"/>
                <a:gd name="connsiteX10" fmla="*/ 167973 w 225663"/>
                <a:gd name="connsiteY10" fmla="*/ 470179 h 1532427"/>
                <a:gd name="connsiteX11" fmla="*/ 177498 w 225663"/>
                <a:gd name="connsiteY11" fmla="*/ 279 h 153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663" h="1532427">
                  <a:moveTo>
                    <a:pt x="177498" y="279"/>
                  </a:moveTo>
                  <a:cubicBezTo>
                    <a:pt x="181202" y="-10304"/>
                    <a:pt x="197606" y="282325"/>
                    <a:pt x="190198" y="406679"/>
                  </a:cubicBezTo>
                  <a:cubicBezTo>
                    <a:pt x="182790" y="531033"/>
                    <a:pt x="135694" y="704600"/>
                    <a:pt x="133048" y="746404"/>
                  </a:cubicBezTo>
                  <a:cubicBezTo>
                    <a:pt x="130402" y="788208"/>
                    <a:pt x="194431" y="535796"/>
                    <a:pt x="174323" y="657504"/>
                  </a:cubicBezTo>
                  <a:cubicBezTo>
                    <a:pt x="154215" y="779212"/>
                    <a:pt x="36740" y="1354417"/>
                    <a:pt x="12398" y="1476654"/>
                  </a:cubicBezTo>
                  <a:cubicBezTo>
                    <a:pt x="-11944" y="1598892"/>
                    <a:pt x="2873" y="1497291"/>
                    <a:pt x="28273" y="1390929"/>
                  </a:cubicBezTo>
                  <a:cubicBezTo>
                    <a:pt x="53673" y="1284567"/>
                    <a:pt x="149452" y="914150"/>
                    <a:pt x="164798" y="838479"/>
                  </a:cubicBezTo>
                  <a:cubicBezTo>
                    <a:pt x="180144" y="762808"/>
                    <a:pt x="110294" y="996700"/>
                    <a:pt x="120348" y="936904"/>
                  </a:cubicBezTo>
                  <a:cubicBezTo>
                    <a:pt x="130402" y="877108"/>
                    <a:pt x="218244" y="529975"/>
                    <a:pt x="225123" y="479704"/>
                  </a:cubicBezTo>
                  <a:cubicBezTo>
                    <a:pt x="232002" y="429433"/>
                    <a:pt x="171148" y="636867"/>
                    <a:pt x="161623" y="635279"/>
                  </a:cubicBezTo>
                  <a:cubicBezTo>
                    <a:pt x="152098" y="633692"/>
                    <a:pt x="167444" y="573896"/>
                    <a:pt x="167973" y="470179"/>
                  </a:cubicBezTo>
                  <a:cubicBezTo>
                    <a:pt x="168502" y="366462"/>
                    <a:pt x="173794" y="10862"/>
                    <a:pt x="177498" y="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ADF12214-66C2-6A3B-1BDC-4F13D57A9993}"/>
                </a:ext>
              </a:extLst>
            </p:cNvPr>
            <p:cNvSpPr/>
            <p:nvPr/>
          </p:nvSpPr>
          <p:spPr>
            <a:xfrm>
              <a:off x="9007082" y="5997131"/>
              <a:ext cx="203638" cy="769574"/>
            </a:xfrm>
            <a:custGeom>
              <a:avLst/>
              <a:gdLst>
                <a:gd name="connsiteX0" fmla="*/ 203593 w 203638"/>
                <a:gd name="connsiteY0" fmla="*/ 444 h 769574"/>
                <a:gd name="connsiteX1" fmla="*/ 76593 w 203638"/>
                <a:gd name="connsiteY1" fmla="*/ 419544 h 769574"/>
                <a:gd name="connsiteX2" fmla="*/ 105168 w 203638"/>
                <a:gd name="connsiteY2" fmla="*/ 356044 h 769574"/>
                <a:gd name="connsiteX3" fmla="*/ 393 w 203638"/>
                <a:gd name="connsiteY3" fmla="*/ 768794 h 769574"/>
                <a:gd name="connsiteX4" fmla="*/ 149618 w 203638"/>
                <a:gd name="connsiteY4" fmla="*/ 235394 h 769574"/>
                <a:gd name="connsiteX5" fmla="*/ 60718 w 203638"/>
                <a:gd name="connsiteY5" fmla="*/ 336994 h 769574"/>
                <a:gd name="connsiteX6" fmla="*/ 203593 w 203638"/>
                <a:gd name="connsiteY6" fmla="*/ 444 h 76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38" h="769574">
                  <a:moveTo>
                    <a:pt x="203593" y="444"/>
                  </a:moveTo>
                  <a:cubicBezTo>
                    <a:pt x="206239" y="14202"/>
                    <a:pt x="92997" y="360277"/>
                    <a:pt x="76593" y="419544"/>
                  </a:cubicBezTo>
                  <a:cubicBezTo>
                    <a:pt x="60189" y="478811"/>
                    <a:pt x="117868" y="297836"/>
                    <a:pt x="105168" y="356044"/>
                  </a:cubicBezTo>
                  <a:cubicBezTo>
                    <a:pt x="92468" y="414252"/>
                    <a:pt x="-7015" y="788902"/>
                    <a:pt x="393" y="768794"/>
                  </a:cubicBezTo>
                  <a:cubicBezTo>
                    <a:pt x="7801" y="748686"/>
                    <a:pt x="139564" y="307361"/>
                    <a:pt x="149618" y="235394"/>
                  </a:cubicBezTo>
                  <a:cubicBezTo>
                    <a:pt x="159672" y="163427"/>
                    <a:pt x="56485" y="377211"/>
                    <a:pt x="60718" y="336994"/>
                  </a:cubicBezTo>
                  <a:cubicBezTo>
                    <a:pt x="64951" y="296777"/>
                    <a:pt x="200947" y="-13314"/>
                    <a:pt x="203593" y="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FC0CBA74-F64F-F3B9-9C43-42508E196DC2}"/>
                </a:ext>
              </a:extLst>
            </p:cNvPr>
            <p:cNvSpPr/>
            <p:nvPr/>
          </p:nvSpPr>
          <p:spPr>
            <a:xfrm>
              <a:off x="8888822" y="7232645"/>
              <a:ext cx="398872" cy="709612"/>
            </a:xfrm>
            <a:custGeom>
              <a:avLst/>
              <a:gdLst>
                <a:gd name="connsiteX0" fmla="*/ 42453 w 398872"/>
                <a:gd name="connsiteY0" fmla="*/ 5 h 709612"/>
                <a:gd name="connsiteX1" fmla="*/ 67853 w 398872"/>
                <a:gd name="connsiteY1" fmla="*/ 200030 h 709612"/>
                <a:gd name="connsiteX2" fmla="*/ 201203 w 398872"/>
                <a:gd name="connsiteY2" fmla="*/ 358780 h 709612"/>
                <a:gd name="connsiteX3" fmla="*/ 150403 w 398872"/>
                <a:gd name="connsiteY3" fmla="*/ 298455 h 709612"/>
                <a:gd name="connsiteX4" fmla="*/ 394878 w 398872"/>
                <a:gd name="connsiteY4" fmla="*/ 577855 h 709612"/>
                <a:gd name="connsiteX5" fmla="*/ 283753 w 398872"/>
                <a:gd name="connsiteY5" fmla="*/ 422280 h 709612"/>
                <a:gd name="connsiteX6" fmla="*/ 45628 w 398872"/>
                <a:gd name="connsiteY6" fmla="*/ 285755 h 709612"/>
                <a:gd name="connsiteX7" fmla="*/ 102778 w 398872"/>
                <a:gd name="connsiteY7" fmla="*/ 352430 h 709612"/>
                <a:gd name="connsiteX8" fmla="*/ 372653 w 398872"/>
                <a:gd name="connsiteY8" fmla="*/ 708030 h 709612"/>
                <a:gd name="connsiteX9" fmla="*/ 207553 w 398872"/>
                <a:gd name="connsiteY9" fmla="*/ 473080 h 709612"/>
                <a:gd name="connsiteX10" fmla="*/ 86903 w 398872"/>
                <a:gd name="connsiteY10" fmla="*/ 238130 h 709612"/>
                <a:gd name="connsiteX11" fmla="*/ 4353 w 398872"/>
                <a:gd name="connsiteY11" fmla="*/ 127005 h 709612"/>
                <a:gd name="connsiteX12" fmla="*/ 17053 w 398872"/>
                <a:gd name="connsiteY12" fmla="*/ 206380 h 709612"/>
                <a:gd name="connsiteX13" fmla="*/ 42453 w 398872"/>
                <a:gd name="connsiteY13" fmla="*/ 5 h 70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8872" h="709612">
                  <a:moveTo>
                    <a:pt x="42453" y="5"/>
                  </a:moveTo>
                  <a:cubicBezTo>
                    <a:pt x="50920" y="-1053"/>
                    <a:pt x="41395" y="140234"/>
                    <a:pt x="67853" y="200030"/>
                  </a:cubicBezTo>
                  <a:cubicBezTo>
                    <a:pt x="94311" y="259826"/>
                    <a:pt x="201203" y="358780"/>
                    <a:pt x="201203" y="358780"/>
                  </a:cubicBezTo>
                  <a:cubicBezTo>
                    <a:pt x="214961" y="375184"/>
                    <a:pt x="118124" y="261943"/>
                    <a:pt x="150403" y="298455"/>
                  </a:cubicBezTo>
                  <a:cubicBezTo>
                    <a:pt x="182682" y="334967"/>
                    <a:pt x="372653" y="557218"/>
                    <a:pt x="394878" y="577855"/>
                  </a:cubicBezTo>
                  <a:cubicBezTo>
                    <a:pt x="417103" y="598492"/>
                    <a:pt x="341961" y="470963"/>
                    <a:pt x="283753" y="422280"/>
                  </a:cubicBezTo>
                  <a:cubicBezTo>
                    <a:pt x="225545" y="373597"/>
                    <a:pt x="75790" y="297397"/>
                    <a:pt x="45628" y="285755"/>
                  </a:cubicBezTo>
                  <a:cubicBezTo>
                    <a:pt x="15466" y="274113"/>
                    <a:pt x="48274" y="282051"/>
                    <a:pt x="102778" y="352430"/>
                  </a:cubicBezTo>
                  <a:cubicBezTo>
                    <a:pt x="157282" y="422809"/>
                    <a:pt x="355191" y="687922"/>
                    <a:pt x="372653" y="708030"/>
                  </a:cubicBezTo>
                  <a:cubicBezTo>
                    <a:pt x="390115" y="728138"/>
                    <a:pt x="255178" y="551397"/>
                    <a:pt x="207553" y="473080"/>
                  </a:cubicBezTo>
                  <a:cubicBezTo>
                    <a:pt x="159928" y="394763"/>
                    <a:pt x="120770" y="295809"/>
                    <a:pt x="86903" y="238130"/>
                  </a:cubicBezTo>
                  <a:cubicBezTo>
                    <a:pt x="53036" y="180451"/>
                    <a:pt x="15995" y="132297"/>
                    <a:pt x="4353" y="127005"/>
                  </a:cubicBezTo>
                  <a:cubicBezTo>
                    <a:pt x="-7289" y="121713"/>
                    <a:pt x="6999" y="224372"/>
                    <a:pt x="17053" y="206380"/>
                  </a:cubicBezTo>
                  <a:cubicBezTo>
                    <a:pt x="27107" y="188388"/>
                    <a:pt x="33986" y="1063"/>
                    <a:pt x="4245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3D211ADA-8453-500E-2476-7583EB876AB4}"/>
                </a:ext>
              </a:extLst>
            </p:cNvPr>
            <p:cNvSpPr/>
            <p:nvPr/>
          </p:nvSpPr>
          <p:spPr>
            <a:xfrm>
              <a:off x="8570575" y="7108146"/>
              <a:ext cx="127236" cy="1025127"/>
            </a:xfrm>
            <a:custGeom>
              <a:avLst/>
              <a:gdLst>
                <a:gd name="connsiteX0" fmla="*/ 125750 w 127236"/>
                <a:gd name="connsiteY0" fmla="*/ 679 h 1025127"/>
                <a:gd name="connsiteX1" fmla="*/ 71775 w 127236"/>
                <a:gd name="connsiteY1" fmla="*/ 378504 h 1025127"/>
                <a:gd name="connsiteX2" fmla="*/ 62250 w 127236"/>
                <a:gd name="connsiteY2" fmla="*/ 426129 h 1025127"/>
                <a:gd name="connsiteX3" fmla="*/ 81300 w 127236"/>
                <a:gd name="connsiteY3" fmla="*/ 299129 h 1025127"/>
                <a:gd name="connsiteX4" fmla="*/ 14625 w 127236"/>
                <a:gd name="connsiteY4" fmla="*/ 632504 h 1025127"/>
                <a:gd name="connsiteX5" fmla="*/ 46375 w 127236"/>
                <a:gd name="connsiteY5" fmla="*/ 1016679 h 1025127"/>
                <a:gd name="connsiteX6" fmla="*/ 40025 w 127236"/>
                <a:gd name="connsiteY6" fmla="*/ 851579 h 1025127"/>
                <a:gd name="connsiteX7" fmla="*/ 24150 w 127236"/>
                <a:gd name="connsiteY7" fmla="*/ 327704 h 1025127"/>
                <a:gd name="connsiteX8" fmla="*/ 5100 w 127236"/>
                <a:gd name="connsiteY8" fmla="*/ 483279 h 1025127"/>
                <a:gd name="connsiteX9" fmla="*/ 125750 w 127236"/>
                <a:gd name="connsiteY9" fmla="*/ 679 h 102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236" h="1025127">
                  <a:moveTo>
                    <a:pt x="125750" y="679"/>
                  </a:moveTo>
                  <a:cubicBezTo>
                    <a:pt x="136862" y="-16783"/>
                    <a:pt x="82358" y="307596"/>
                    <a:pt x="71775" y="378504"/>
                  </a:cubicBezTo>
                  <a:cubicBezTo>
                    <a:pt x="61192" y="449412"/>
                    <a:pt x="60663" y="439358"/>
                    <a:pt x="62250" y="426129"/>
                  </a:cubicBezTo>
                  <a:cubicBezTo>
                    <a:pt x="63837" y="412900"/>
                    <a:pt x="89237" y="264733"/>
                    <a:pt x="81300" y="299129"/>
                  </a:cubicBezTo>
                  <a:cubicBezTo>
                    <a:pt x="73363" y="333525"/>
                    <a:pt x="20446" y="512912"/>
                    <a:pt x="14625" y="632504"/>
                  </a:cubicBezTo>
                  <a:cubicBezTo>
                    <a:pt x="8804" y="752096"/>
                    <a:pt x="42142" y="980167"/>
                    <a:pt x="46375" y="1016679"/>
                  </a:cubicBezTo>
                  <a:cubicBezTo>
                    <a:pt x="50608" y="1053192"/>
                    <a:pt x="43729" y="966408"/>
                    <a:pt x="40025" y="851579"/>
                  </a:cubicBezTo>
                  <a:cubicBezTo>
                    <a:pt x="36321" y="736750"/>
                    <a:pt x="29971" y="389087"/>
                    <a:pt x="24150" y="327704"/>
                  </a:cubicBezTo>
                  <a:cubicBezTo>
                    <a:pt x="18329" y="266321"/>
                    <a:pt x="-11833" y="541487"/>
                    <a:pt x="5100" y="483279"/>
                  </a:cubicBezTo>
                  <a:cubicBezTo>
                    <a:pt x="22033" y="425071"/>
                    <a:pt x="114638" y="18141"/>
                    <a:pt x="125750" y="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631BFD89-AF0E-3D3A-111D-3EAF0B587BF2}"/>
                </a:ext>
              </a:extLst>
            </p:cNvPr>
            <p:cNvSpPr/>
            <p:nvPr/>
          </p:nvSpPr>
          <p:spPr>
            <a:xfrm>
              <a:off x="8390353" y="6971669"/>
              <a:ext cx="131371" cy="1161425"/>
            </a:xfrm>
            <a:custGeom>
              <a:avLst/>
              <a:gdLst>
                <a:gd name="connsiteX0" fmla="*/ 131347 w 131371"/>
                <a:gd name="connsiteY0" fmla="*/ 631 h 1161425"/>
                <a:gd name="connsiteX1" fmla="*/ 39272 w 131371"/>
                <a:gd name="connsiteY1" fmla="*/ 391156 h 1161425"/>
                <a:gd name="connsiteX2" fmla="*/ 26572 w 131371"/>
                <a:gd name="connsiteY2" fmla="*/ 699131 h 1161425"/>
                <a:gd name="connsiteX3" fmla="*/ 4347 w 131371"/>
                <a:gd name="connsiteY3" fmla="*/ 578481 h 1161425"/>
                <a:gd name="connsiteX4" fmla="*/ 121822 w 131371"/>
                <a:gd name="connsiteY4" fmla="*/ 1159506 h 1161425"/>
                <a:gd name="connsiteX5" fmla="*/ 55147 w 131371"/>
                <a:gd name="connsiteY5" fmla="*/ 753106 h 1161425"/>
                <a:gd name="connsiteX6" fmla="*/ 1172 w 131371"/>
                <a:gd name="connsiteY6" fmla="*/ 403856 h 1161425"/>
                <a:gd name="connsiteX7" fmla="*/ 29747 w 131371"/>
                <a:gd name="connsiteY7" fmla="*/ 302256 h 1161425"/>
                <a:gd name="connsiteX8" fmla="*/ 131347 w 131371"/>
                <a:gd name="connsiteY8" fmla="*/ 631 h 11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371" h="1161425">
                  <a:moveTo>
                    <a:pt x="131347" y="631"/>
                  </a:moveTo>
                  <a:cubicBezTo>
                    <a:pt x="132934" y="15448"/>
                    <a:pt x="56734" y="274739"/>
                    <a:pt x="39272" y="391156"/>
                  </a:cubicBezTo>
                  <a:cubicBezTo>
                    <a:pt x="21810" y="507573"/>
                    <a:pt x="32393" y="667910"/>
                    <a:pt x="26572" y="699131"/>
                  </a:cubicBezTo>
                  <a:cubicBezTo>
                    <a:pt x="20751" y="730352"/>
                    <a:pt x="-11528" y="501752"/>
                    <a:pt x="4347" y="578481"/>
                  </a:cubicBezTo>
                  <a:cubicBezTo>
                    <a:pt x="20222" y="655210"/>
                    <a:pt x="113355" y="1130402"/>
                    <a:pt x="121822" y="1159506"/>
                  </a:cubicBezTo>
                  <a:cubicBezTo>
                    <a:pt x="130289" y="1188610"/>
                    <a:pt x="75255" y="879048"/>
                    <a:pt x="55147" y="753106"/>
                  </a:cubicBezTo>
                  <a:cubicBezTo>
                    <a:pt x="35039" y="627164"/>
                    <a:pt x="5405" y="478998"/>
                    <a:pt x="1172" y="403856"/>
                  </a:cubicBezTo>
                  <a:cubicBezTo>
                    <a:pt x="-3061" y="328714"/>
                    <a:pt x="10697" y="368402"/>
                    <a:pt x="29747" y="302256"/>
                  </a:cubicBezTo>
                  <a:cubicBezTo>
                    <a:pt x="48797" y="236110"/>
                    <a:pt x="129760" y="-14186"/>
                    <a:pt x="131347" y="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E054ED3F-758E-CB33-21C6-C1270DE86C55}"/>
                </a:ext>
              </a:extLst>
            </p:cNvPr>
            <p:cNvSpPr/>
            <p:nvPr/>
          </p:nvSpPr>
          <p:spPr>
            <a:xfrm>
              <a:off x="8283519" y="6829230"/>
              <a:ext cx="225511" cy="1104999"/>
            </a:xfrm>
            <a:custGeom>
              <a:avLst/>
              <a:gdLst>
                <a:gd name="connsiteX0" fmla="*/ 225481 w 225511"/>
                <a:gd name="connsiteY0" fmla="*/ 195 h 1104999"/>
                <a:gd name="connsiteX1" fmla="*/ 57206 w 225511"/>
                <a:gd name="connsiteY1" fmla="*/ 371670 h 1104999"/>
                <a:gd name="connsiteX2" fmla="*/ 69906 w 225511"/>
                <a:gd name="connsiteY2" fmla="*/ 368495 h 1104999"/>
                <a:gd name="connsiteX3" fmla="*/ 38156 w 225511"/>
                <a:gd name="connsiteY3" fmla="*/ 657420 h 1104999"/>
                <a:gd name="connsiteX4" fmla="*/ 149281 w 225511"/>
                <a:gd name="connsiteY4" fmla="*/ 1086045 h 1104999"/>
                <a:gd name="connsiteX5" fmla="*/ 111181 w 225511"/>
                <a:gd name="connsiteY5" fmla="*/ 987620 h 1104999"/>
                <a:gd name="connsiteX6" fmla="*/ 56 w 225511"/>
                <a:gd name="connsiteY6" fmla="*/ 612970 h 1104999"/>
                <a:gd name="connsiteX7" fmla="*/ 95306 w 225511"/>
                <a:gd name="connsiteY7" fmla="*/ 349445 h 1104999"/>
                <a:gd name="connsiteX8" fmla="*/ 41331 w 225511"/>
                <a:gd name="connsiteY8" fmla="*/ 431995 h 1104999"/>
                <a:gd name="connsiteX9" fmla="*/ 225481 w 225511"/>
                <a:gd name="connsiteY9" fmla="*/ 195 h 11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511" h="1104999">
                  <a:moveTo>
                    <a:pt x="225481" y="195"/>
                  </a:moveTo>
                  <a:cubicBezTo>
                    <a:pt x="228127" y="-9859"/>
                    <a:pt x="57206" y="371670"/>
                    <a:pt x="57206" y="371670"/>
                  </a:cubicBezTo>
                  <a:cubicBezTo>
                    <a:pt x="31277" y="433053"/>
                    <a:pt x="73081" y="320870"/>
                    <a:pt x="69906" y="368495"/>
                  </a:cubicBezTo>
                  <a:cubicBezTo>
                    <a:pt x="66731" y="416120"/>
                    <a:pt x="24927" y="537828"/>
                    <a:pt x="38156" y="657420"/>
                  </a:cubicBezTo>
                  <a:cubicBezTo>
                    <a:pt x="51385" y="777012"/>
                    <a:pt x="137110" y="1031012"/>
                    <a:pt x="149281" y="1086045"/>
                  </a:cubicBezTo>
                  <a:cubicBezTo>
                    <a:pt x="161452" y="1141078"/>
                    <a:pt x="136052" y="1066466"/>
                    <a:pt x="111181" y="987620"/>
                  </a:cubicBezTo>
                  <a:cubicBezTo>
                    <a:pt x="86310" y="908774"/>
                    <a:pt x="2702" y="719332"/>
                    <a:pt x="56" y="612970"/>
                  </a:cubicBezTo>
                  <a:cubicBezTo>
                    <a:pt x="-2590" y="506608"/>
                    <a:pt x="88427" y="379607"/>
                    <a:pt x="95306" y="349445"/>
                  </a:cubicBezTo>
                  <a:cubicBezTo>
                    <a:pt x="102185" y="319283"/>
                    <a:pt x="17518" y="488616"/>
                    <a:pt x="41331" y="431995"/>
                  </a:cubicBezTo>
                  <a:cubicBezTo>
                    <a:pt x="65144" y="375374"/>
                    <a:pt x="222835" y="10249"/>
                    <a:pt x="225481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5212F3FE-BAFA-194B-3231-A1426CC56577}"/>
                </a:ext>
              </a:extLst>
            </p:cNvPr>
            <p:cNvSpPr/>
            <p:nvPr/>
          </p:nvSpPr>
          <p:spPr>
            <a:xfrm>
              <a:off x="8024772" y="7416733"/>
              <a:ext cx="189895" cy="603736"/>
            </a:xfrm>
            <a:custGeom>
              <a:avLst/>
              <a:gdLst>
                <a:gd name="connsiteX0" fmla="*/ 90528 w 189895"/>
                <a:gd name="connsiteY0" fmla="*/ 67 h 603736"/>
                <a:gd name="connsiteX1" fmla="*/ 65128 w 189895"/>
                <a:gd name="connsiteY1" fmla="*/ 244542 h 603736"/>
                <a:gd name="connsiteX2" fmla="*/ 185778 w 189895"/>
                <a:gd name="connsiteY2" fmla="*/ 593792 h 603736"/>
                <a:gd name="connsiteX3" fmla="*/ 147678 w 189895"/>
                <a:gd name="connsiteY3" fmla="*/ 485842 h 603736"/>
                <a:gd name="connsiteX4" fmla="*/ 11153 w 189895"/>
                <a:gd name="connsiteY4" fmla="*/ 250892 h 603736"/>
                <a:gd name="connsiteX5" fmla="*/ 17503 w 189895"/>
                <a:gd name="connsiteY5" fmla="*/ 266767 h 603736"/>
                <a:gd name="connsiteX6" fmla="*/ 90528 w 189895"/>
                <a:gd name="connsiteY6" fmla="*/ 67 h 60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895" h="603736">
                  <a:moveTo>
                    <a:pt x="90528" y="67"/>
                  </a:moveTo>
                  <a:cubicBezTo>
                    <a:pt x="98465" y="-3637"/>
                    <a:pt x="49253" y="145588"/>
                    <a:pt x="65128" y="244542"/>
                  </a:cubicBezTo>
                  <a:cubicBezTo>
                    <a:pt x="81003" y="343496"/>
                    <a:pt x="172020" y="553575"/>
                    <a:pt x="185778" y="593792"/>
                  </a:cubicBezTo>
                  <a:cubicBezTo>
                    <a:pt x="199536" y="634009"/>
                    <a:pt x="176782" y="542992"/>
                    <a:pt x="147678" y="485842"/>
                  </a:cubicBezTo>
                  <a:cubicBezTo>
                    <a:pt x="118574" y="428692"/>
                    <a:pt x="32849" y="287404"/>
                    <a:pt x="11153" y="250892"/>
                  </a:cubicBezTo>
                  <a:cubicBezTo>
                    <a:pt x="-10543" y="214380"/>
                    <a:pt x="3745" y="315979"/>
                    <a:pt x="17503" y="266767"/>
                  </a:cubicBezTo>
                  <a:cubicBezTo>
                    <a:pt x="31261" y="217555"/>
                    <a:pt x="82591" y="3771"/>
                    <a:pt x="90528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4D46E8BB-E43D-C178-CE5D-CE8DD2ABC850}"/>
                </a:ext>
              </a:extLst>
            </p:cNvPr>
            <p:cNvSpPr/>
            <p:nvPr/>
          </p:nvSpPr>
          <p:spPr>
            <a:xfrm>
              <a:off x="8108804" y="6917787"/>
              <a:ext cx="501109" cy="1246246"/>
            </a:xfrm>
            <a:custGeom>
              <a:avLst/>
              <a:gdLst>
                <a:gd name="connsiteX0" fmla="*/ 222396 w 501109"/>
                <a:gd name="connsiteY0" fmla="*/ 538 h 1246246"/>
                <a:gd name="connsiteX1" fmla="*/ 69996 w 501109"/>
                <a:gd name="connsiteY1" fmla="*/ 600613 h 1246246"/>
                <a:gd name="connsiteX2" fmla="*/ 209696 w 501109"/>
                <a:gd name="connsiteY2" fmla="*/ 854613 h 1246246"/>
                <a:gd name="connsiteX3" fmla="*/ 149371 w 501109"/>
                <a:gd name="connsiteY3" fmla="*/ 864138 h 1246246"/>
                <a:gd name="connsiteX4" fmla="*/ 250971 w 501109"/>
                <a:gd name="connsiteY4" fmla="*/ 1026063 h 1246246"/>
                <a:gd name="connsiteX5" fmla="*/ 495446 w 501109"/>
                <a:gd name="connsiteY5" fmla="*/ 1241963 h 1246246"/>
                <a:gd name="connsiteX6" fmla="*/ 428771 w 501109"/>
                <a:gd name="connsiteY6" fmla="*/ 1175288 h 1246246"/>
                <a:gd name="connsiteX7" fmla="*/ 9671 w 501109"/>
                <a:gd name="connsiteY7" fmla="*/ 756188 h 1246246"/>
                <a:gd name="connsiteX8" fmla="*/ 130321 w 501109"/>
                <a:gd name="connsiteY8" fmla="*/ 816513 h 1246246"/>
                <a:gd name="connsiteX9" fmla="*/ 85871 w 501109"/>
                <a:gd name="connsiteY9" fmla="*/ 638713 h 1246246"/>
                <a:gd name="connsiteX10" fmla="*/ 47771 w 501109"/>
                <a:gd name="connsiteY10" fmla="*/ 422813 h 1246246"/>
                <a:gd name="connsiteX11" fmla="*/ 57296 w 501109"/>
                <a:gd name="connsiteY11" fmla="*/ 492663 h 1246246"/>
                <a:gd name="connsiteX12" fmla="*/ 222396 w 501109"/>
                <a:gd name="connsiteY12" fmla="*/ 538 h 12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109" h="1246246">
                  <a:moveTo>
                    <a:pt x="222396" y="538"/>
                  </a:moveTo>
                  <a:cubicBezTo>
                    <a:pt x="224513" y="18530"/>
                    <a:pt x="72113" y="458267"/>
                    <a:pt x="69996" y="600613"/>
                  </a:cubicBezTo>
                  <a:cubicBezTo>
                    <a:pt x="67879" y="742959"/>
                    <a:pt x="196467" y="810692"/>
                    <a:pt x="209696" y="854613"/>
                  </a:cubicBezTo>
                  <a:cubicBezTo>
                    <a:pt x="222925" y="898534"/>
                    <a:pt x="142492" y="835563"/>
                    <a:pt x="149371" y="864138"/>
                  </a:cubicBezTo>
                  <a:cubicBezTo>
                    <a:pt x="156250" y="892713"/>
                    <a:pt x="193292" y="963092"/>
                    <a:pt x="250971" y="1026063"/>
                  </a:cubicBezTo>
                  <a:cubicBezTo>
                    <a:pt x="308650" y="1089034"/>
                    <a:pt x="465813" y="1217092"/>
                    <a:pt x="495446" y="1241963"/>
                  </a:cubicBezTo>
                  <a:cubicBezTo>
                    <a:pt x="525079" y="1266834"/>
                    <a:pt x="428771" y="1175288"/>
                    <a:pt x="428771" y="1175288"/>
                  </a:cubicBezTo>
                  <a:cubicBezTo>
                    <a:pt x="347809" y="1094326"/>
                    <a:pt x="59413" y="815984"/>
                    <a:pt x="9671" y="756188"/>
                  </a:cubicBezTo>
                  <a:cubicBezTo>
                    <a:pt x="-40071" y="696392"/>
                    <a:pt x="117621" y="836092"/>
                    <a:pt x="130321" y="816513"/>
                  </a:cubicBezTo>
                  <a:cubicBezTo>
                    <a:pt x="143021" y="796934"/>
                    <a:pt x="99629" y="704330"/>
                    <a:pt x="85871" y="638713"/>
                  </a:cubicBezTo>
                  <a:cubicBezTo>
                    <a:pt x="72113" y="573096"/>
                    <a:pt x="52533" y="447155"/>
                    <a:pt x="47771" y="422813"/>
                  </a:cubicBezTo>
                  <a:cubicBezTo>
                    <a:pt x="43009" y="398471"/>
                    <a:pt x="27663" y="564630"/>
                    <a:pt x="57296" y="492663"/>
                  </a:cubicBezTo>
                  <a:cubicBezTo>
                    <a:pt x="86929" y="420696"/>
                    <a:pt x="220279" y="-17454"/>
                    <a:pt x="222396" y="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E367C446-5B96-08D2-2D23-8998D86AF2BD}"/>
                </a:ext>
              </a:extLst>
            </p:cNvPr>
            <p:cNvSpPr/>
            <p:nvPr/>
          </p:nvSpPr>
          <p:spPr>
            <a:xfrm>
              <a:off x="8397853" y="3994147"/>
              <a:ext cx="12944" cy="123835"/>
            </a:xfrm>
            <a:custGeom>
              <a:avLst/>
              <a:gdLst>
                <a:gd name="connsiteX0" fmla="*/ 6372 w 12944"/>
                <a:gd name="connsiteY0" fmla="*/ 3 h 123835"/>
                <a:gd name="connsiteX1" fmla="*/ 9547 w 12944"/>
                <a:gd name="connsiteY1" fmla="*/ 76203 h 123835"/>
                <a:gd name="connsiteX2" fmla="*/ 22 w 12944"/>
                <a:gd name="connsiteY2" fmla="*/ 123828 h 123835"/>
                <a:gd name="connsiteX3" fmla="*/ 12722 w 12944"/>
                <a:gd name="connsiteY3" fmla="*/ 73028 h 123835"/>
                <a:gd name="connsiteX4" fmla="*/ 6372 w 12944"/>
                <a:gd name="connsiteY4" fmla="*/ 3 h 1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4" h="123835">
                  <a:moveTo>
                    <a:pt x="6372" y="3"/>
                  </a:moveTo>
                  <a:cubicBezTo>
                    <a:pt x="5843" y="532"/>
                    <a:pt x="10605" y="55566"/>
                    <a:pt x="9547" y="76203"/>
                  </a:cubicBezTo>
                  <a:cubicBezTo>
                    <a:pt x="8489" y="96840"/>
                    <a:pt x="-507" y="124357"/>
                    <a:pt x="22" y="123828"/>
                  </a:cubicBezTo>
                  <a:cubicBezTo>
                    <a:pt x="551" y="123299"/>
                    <a:pt x="11135" y="88903"/>
                    <a:pt x="12722" y="73028"/>
                  </a:cubicBezTo>
                  <a:cubicBezTo>
                    <a:pt x="14310" y="57153"/>
                    <a:pt x="6901" y="-526"/>
                    <a:pt x="6372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AFF25415-C7D8-F294-AB24-C83F1885BF24}"/>
                </a:ext>
              </a:extLst>
            </p:cNvPr>
            <p:cNvSpPr/>
            <p:nvPr/>
          </p:nvSpPr>
          <p:spPr>
            <a:xfrm>
              <a:off x="8296182" y="3968651"/>
              <a:ext cx="44773" cy="111461"/>
            </a:xfrm>
            <a:custGeom>
              <a:avLst/>
              <a:gdLst>
                <a:gd name="connsiteX0" fmla="*/ 44543 w 44773"/>
                <a:gd name="connsiteY0" fmla="*/ 99 h 111461"/>
                <a:gd name="connsiteX1" fmla="*/ 31843 w 44773"/>
                <a:gd name="connsiteY1" fmla="*/ 66774 h 111461"/>
                <a:gd name="connsiteX2" fmla="*/ 93 w 44773"/>
                <a:gd name="connsiteY2" fmla="*/ 111224 h 111461"/>
                <a:gd name="connsiteX3" fmla="*/ 22318 w 44773"/>
                <a:gd name="connsiteY3" fmla="*/ 82649 h 111461"/>
                <a:gd name="connsiteX4" fmla="*/ 44543 w 44773"/>
                <a:gd name="connsiteY4" fmla="*/ 99 h 11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73" h="111461">
                  <a:moveTo>
                    <a:pt x="44543" y="99"/>
                  </a:moveTo>
                  <a:cubicBezTo>
                    <a:pt x="46131" y="-2547"/>
                    <a:pt x="39251" y="48253"/>
                    <a:pt x="31843" y="66774"/>
                  </a:cubicBezTo>
                  <a:cubicBezTo>
                    <a:pt x="24435" y="85295"/>
                    <a:pt x="1680" y="108578"/>
                    <a:pt x="93" y="111224"/>
                  </a:cubicBezTo>
                  <a:cubicBezTo>
                    <a:pt x="-1495" y="113870"/>
                    <a:pt x="17556" y="93761"/>
                    <a:pt x="22318" y="82649"/>
                  </a:cubicBezTo>
                  <a:cubicBezTo>
                    <a:pt x="27080" y="71537"/>
                    <a:pt x="42955" y="2745"/>
                    <a:pt x="44543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A815203F-D2FD-A71E-64F2-31EFB9EAF4EF}"/>
                </a:ext>
              </a:extLst>
            </p:cNvPr>
            <p:cNvSpPr/>
            <p:nvPr/>
          </p:nvSpPr>
          <p:spPr>
            <a:xfrm>
              <a:off x="7927975" y="4307981"/>
              <a:ext cx="3571" cy="177011"/>
            </a:xfrm>
            <a:custGeom>
              <a:avLst/>
              <a:gdLst>
                <a:gd name="connsiteX0" fmla="*/ 3175 w 3571"/>
                <a:gd name="connsiteY0" fmla="*/ 494 h 177011"/>
                <a:gd name="connsiteX1" fmla="*/ 0 w 3571"/>
                <a:gd name="connsiteY1" fmla="*/ 171944 h 177011"/>
                <a:gd name="connsiteX2" fmla="*/ 3175 w 3571"/>
                <a:gd name="connsiteY2" fmla="*/ 121144 h 177011"/>
                <a:gd name="connsiteX3" fmla="*/ 3175 w 3571"/>
                <a:gd name="connsiteY3" fmla="*/ 494 h 17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1" h="177011">
                  <a:moveTo>
                    <a:pt x="3175" y="494"/>
                  </a:moveTo>
                  <a:cubicBezTo>
                    <a:pt x="2646" y="8961"/>
                    <a:pt x="0" y="151836"/>
                    <a:pt x="0" y="171944"/>
                  </a:cubicBezTo>
                  <a:cubicBezTo>
                    <a:pt x="0" y="192052"/>
                    <a:pt x="2646" y="147602"/>
                    <a:pt x="3175" y="121144"/>
                  </a:cubicBezTo>
                  <a:cubicBezTo>
                    <a:pt x="3704" y="94686"/>
                    <a:pt x="3704" y="-7973"/>
                    <a:pt x="3175" y="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88908B3D-ECC2-F487-BB16-BA6078922AB9}"/>
                </a:ext>
              </a:extLst>
            </p:cNvPr>
            <p:cNvSpPr/>
            <p:nvPr/>
          </p:nvSpPr>
          <p:spPr>
            <a:xfrm>
              <a:off x="7572236" y="4479891"/>
              <a:ext cx="228978" cy="42375"/>
            </a:xfrm>
            <a:custGeom>
              <a:avLst/>
              <a:gdLst>
                <a:gd name="connsiteX0" fmla="*/ 139 w 228978"/>
                <a:gd name="connsiteY0" fmla="*/ 28609 h 42375"/>
                <a:gd name="connsiteX1" fmla="*/ 222389 w 228978"/>
                <a:gd name="connsiteY1" fmla="*/ 34 h 42375"/>
                <a:gd name="connsiteX2" fmla="*/ 174764 w 228978"/>
                <a:gd name="connsiteY2" fmla="*/ 22259 h 42375"/>
                <a:gd name="connsiteX3" fmla="*/ 174764 w 228978"/>
                <a:gd name="connsiteY3" fmla="*/ 34959 h 42375"/>
                <a:gd name="connsiteX4" fmla="*/ 136664 w 228978"/>
                <a:gd name="connsiteY4" fmla="*/ 41309 h 42375"/>
                <a:gd name="connsiteX5" fmla="*/ 187464 w 228978"/>
                <a:gd name="connsiteY5" fmla="*/ 12734 h 42375"/>
                <a:gd name="connsiteX6" fmla="*/ 139 w 228978"/>
                <a:gd name="connsiteY6" fmla="*/ 28609 h 4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978" h="42375">
                  <a:moveTo>
                    <a:pt x="139" y="28609"/>
                  </a:moveTo>
                  <a:cubicBezTo>
                    <a:pt x="5960" y="26492"/>
                    <a:pt x="193285" y="1092"/>
                    <a:pt x="222389" y="34"/>
                  </a:cubicBezTo>
                  <a:cubicBezTo>
                    <a:pt x="251493" y="-1024"/>
                    <a:pt x="174764" y="22259"/>
                    <a:pt x="174764" y="22259"/>
                  </a:cubicBezTo>
                  <a:cubicBezTo>
                    <a:pt x="166827" y="28080"/>
                    <a:pt x="181114" y="31784"/>
                    <a:pt x="174764" y="34959"/>
                  </a:cubicBezTo>
                  <a:cubicBezTo>
                    <a:pt x="168414" y="38134"/>
                    <a:pt x="134547" y="45013"/>
                    <a:pt x="136664" y="41309"/>
                  </a:cubicBezTo>
                  <a:cubicBezTo>
                    <a:pt x="138781" y="37605"/>
                    <a:pt x="202810" y="13792"/>
                    <a:pt x="187464" y="12734"/>
                  </a:cubicBezTo>
                  <a:cubicBezTo>
                    <a:pt x="172118" y="11676"/>
                    <a:pt x="-5682" y="30726"/>
                    <a:pt x="139" y="286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1F67F1FF-A962-D74B-3FFA-3C696F314965}"/>
                </a:ext>
              </a:extLst>
            </p:cNvPr>
            <p:cNvSpPr/>
            <p:nvPr/>
          </p:nvSpPr>
          <p:spPr>
            <a:xfrm>
              <a:off x="7624993" y="4549495"/>
              <a:ext cx="166789" cy="32743"/>
            </a:xfrm>
            <a:custGeom>
              <a:avLst/>
              <a:gdLst>
                <a:gd name="connsiteX0" fmla="*/ 1357 w 166789"/>
                <a:gd name="connsiteY0" fmla="*/ 280 h 32743"/>
                <a:gd name="connsiteX1" fmla="*/ 99782 w 166789"/>
                <a:gd name="connsiteY1" fmla="*/ 16155 h 32743"/>
                <a:gd name="connsiteX2" fmla="*/ 166457 w 166789"/>
                <a:gd name="connsiteY2" fmla="*/ 9805 h 32743"/>
                <a:gd name="connsiteX3" fmla="*/ 122007 w 166789"/>
                <a:gd name="connsiteY3" fmla="*/ 25680 h 32743"/>
                <a:gd name="connsiteX4" fmla="*/ 45807 w 166789"/>
                <a:gd name="connsiteY4" fmla="*/ 32030 h 32743"/>
                <a:gd name="connsiteX5" fmla="*/ 1357 w 166789"/>
                <a:gd name="connsiteY5" fmla="*/ 280 h 3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789" h="32743">
                  <a:moveTo>
                    <a:pt x="1357" y="280"/>
                  </a:moveTo>
                  <a:cubicBezTo>
                    <a:pt x="10353" y="-2366"/>
                    <a:pt x="72265" y="14568"/>
                    <a:pt x="99782" y="16155"/>
                  </a:cubicBezTo>
                  <a:cubicBezTo>
                    <a:pt x="127299" y="17742"/>
                    <a:pt x="162753" y="8218"/>
                    <a:pt x="166457" y="9805"/>
                  </a:cubicBezTo>
                  <a:cubicBezTo>
                    <a:pt x="170161" y="11392"/>
                    <a:pt x="142115" y="21976"/>
                    <a:pt x="122007" y="25680"/>
                  </a:cubicBezTo>
                  <a:cubicBezTo>
                    <a:pt x="101899" y="29384"/>
                    <a:pt x="61153" y="34676"/>
                    <a:pt x="45807" y="32030"/>
                  </a:cubicBezTo>
                  <a:cubicBezTo>
                    <a:pt x="30461" y="29384"/>
                    <a:pt x="-7639" y="2926"/>
                    <a:pt x="1357" y="2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4E2175A4-9B59-1A9E-A4C3-B078985518EA}"/>
                </a:ext>
              </a:extLst>
            </p:cNvPr>
            <p:cNvSpPr/>
            <p:nvPr/>
          </p:nvSpPr>
          <p:spPr>
            <a:xfrm>
              <a:off x="7464385" y="5321284"/>
              <a:ext cx="29161" cy="127039"/>
            </a:xfrm>
            <a:custGeom>
              <a:avLst/>
              <a:gdLst>
                <a:gd name="connsiteX0" fmla="*/ 40 w 29161"/>
                <a:gd name="connsiteY0" fmla="*/ 16 h 127039"/>
                <a:gd name="connsiteX1" fmla="*/ 22265 w 29161"/>
                <a:gd name="connsiteY1" fmla="*/ 69866 h 127039"/>
                <a:gd name="connsiteX2" fmla="*/ 19090 w 29161"/>
                <a:gd name="connsiteY2" fmla="*/ 127016 h 127039"/>
                <a:gd name="connsiteX3" fmla="*/ 28615 w 29161"/>
                <a:gd name="connsiteY3" fmla="*/ 76216 h 127039"/>
                <a:gd name="connsiteX4" fmla="*/ 40 w 29161"/>
                <a:gd name="connsiteY4" fmla="*/ 16 h 12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61" h="127039">
                  <a:moveTo>
                    <a:pt x="40" y="16"/>
                  </a:moveTo>
                  <a:cubicBezTo>
                    <a:pt x="-1018" y="-1042"/>
                    <a:pt x="19090" y="48699"/>
                    <a:pt x="22265" y="69866"/>
                  </a:cubicBezTo>
                  <a:cubicBezTo>
                    <a:pt x="25440" y="91033"/>
                    <a:pt x="18032" y="125958"/>
                    <a:pt x="19090" y="127016"/>
                  </a:cubicBezTo>
                  <a:cubicBezTo>
                    <a:pt x="20148" y="128074"/>
                    <a:pt x="31790" y="93149"/>
                    <a:pt x="28615" y="76216"/>
                  </a:cubicBezTo>
                  <a:cubicBezTo>
                    <a:pt x="25440" y="59283"/>
                    <a:pt x="1098" y="1074"/>
                    <a:pt x="40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A68F4BD5-5A23-1795-1103-378EB1126299}"/>
                </a:ext>
              </a:extLst>
            </p:cNvPr>
            <p:cNvSpPr/>
            <p:nvPr/>
          </p:nvSpPr>
          <p:spPr>
            <a:xfrm>
              <a:off x="7070630" y="5607033"/>
              <a:ext cx="99321" cy="102816"/>
            </a:xfrm>
            <a:custGeom>
              <a:avLst/>
              <a:gdLst>
                <a:gd name="connsiteX0" fmla="*/ 95 w 99321"/>
                <a:gd name="connsiteY0" fmla="*/ 17 h 102816"/>
                <a:gd name="connsiteX1" fmla="*/ 38195 w 99321"/>
                <a:gd name="connsiteY1" fmla="*/ 66692 h 102816"/>
                <a:gd name="connsiteX2" fmla="*/ 98520 w 99321"/>
                <a:gd name="connsiteY2" fmla="*/ 98442 h 102816"/>
                <a:gd name="connsiteX3" fmla="*/ 69945 w 99321"/>
                <a:gd name="connsiteY3" fmla="*/ 98442 h 102816"/>
                <a:gd name="connsiteX4" fmla="*/ 28670 w 99321"/>
                <a:gd name="connsiteY4" fmla="*/ 60342 h 102816"/>
                <a:gd name="connsiteX5" fmla="*/ 95 w 99321"/>
                <a:gd name="connsiteY5" fmla="*/ 17 h 10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321" h="102816">
                  <a:moveTo>
                    <a:pt x="95" y="17"/>
                  </a:moveTo>
                  <a:cubicBezTo>
                    <a:pt x="1683" y="1075"/>
                    <a:pt x="21791" y="50288"/>
                    <a:pt x="38195" y="66692"/>
                  </a:cubicBezTo>
                  <a:cubicBezTo>
                    <a:pt x="54599" y="83096"/>
                    <a:pt x="93228" y="93150"/>
                    <a:pt x="98520" y="98442"/>
                  </a:cubicBezTo>
                  <a:cubicBezTo>
                    <a:pt x="103812" y="103734"/>
                    <a:pt x="81587" y="104792"/>
                    <a:pt x="69945" y="98442"/>
                  </a:cubicBezTo>
                  <a:cubicBezTo>
                    <a:pt x="58303" y="92092"/>
                    <a:pt x="40312" y="75688"/>
                    <a:pt x="28670" y="60342"/>
                  </a:cubicBezTo>
                  <a:cubicBezTo>
                    <a:pt x="17028" y="44996"/>
                    <a:pt x="-1493" y="-1041"/>
                    <a:pt x="95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BFD34135-2215-078E-3D66-F3F1EDC92F1F}"/>
                </a:ext>
              </a:extLst>
            </p:cNvPr>
            <p:cNvSpPr/>
            <p:nvPr/>
          </p:nvSpPr>
          <p:spPr>
            <a:xfrm>
              <a:off x="7200850" y="6010233"/>
              <a:ext cx="131634" cy="193788"/>
            </a:xfrm>
            <a:custGeom>
              <a:avLst/>
              <a:gdLst>
                <a:gd name="connsiteX0" fmla="*/ 50 w 131634"/>
                <a:gd name="connsiteY0" fmla="*/ 42 h 193788"/>
                <a:gd name="connsiteX1" fmla="*/ 114350 w 131634"/>
                <a:gd name="connsiteY1" fmla="*/ 107992 h 193788"/>
                <a:gd name="connsiteX2" fmla="*/ 85775 w 131634"/>
                <a:gd name="connsiteY2" fmla="*/ 193717 h 193788"/>
                <a:gd name="connsiteX3" fmla="*/ 130225 w 131634"/>
                <a:gd name="connsiteY3" fmla="*/ 120692 h 193788"/>
                <a:gd name="connsiteX4" fmla="*/ 50 w 131634"/>
                <a:gd name="connsiteY4" fmla="*/ 42 h 19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34" h="193788">
                  <a:moveTo>
                    <a:pt x="50" y="42"/>
                  </a:moveTo>
                  <a:cubicBezTo>
                    <a:pt x="-2596" y="-2075"/>
                    <a:pt x="100063" y="75713"/>
                    <a:pt x="114350" y="107992"/>
                  </a:cubicBezTo>
                  <a:cubicBezTo>
                    <a:pt x="128638" y="140271"/>
                    <a:pt x="83129" y="191600"/>
                    <a:pt x="85775" y="193717"/>
                  </a:cubicBezTo>
                  <a:cubicBezTo>
                    <a:pt x="88421" y="195834"/>
                    <a:pt x="140808" y="150325"/>
                    <a:pt x="130225" y="120692"/>
                  </a:cubicBezTo>
                  <a:cubicBezTo>
                    <a:pt x="119642" y="91059"/>
                    <a:pt x="2696" y="2159"/>
                    <a:pt x="50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0A54D8F1-4BDB-5FBB-DB7A-0259046E74E2}"/>
                </a:ext>
              </a:extLst>
            </p:cNvPr>
            <p:cNvSpPr/>
            <p:nvPr/>
          </p:nvSpPr>
          <p:spPr>
            <a:xfrm>
              <a:off x="7969019" y="7058015"/>
              <a:ext cx="102108" cy="313517"/>
            </a:xfrm>
            <a:custGeom>
              <a:avLst/>
              <a:gdLst>
                <a:gd name="connsiteX0" fmla="*/ 101831 w 102108"/>
                <a:gd name="connsiteY0" fmla="*/ 10 h 313517"/>
                <a:gd name="connsiteX1" fmla="*/ 54206 w 102108"/>
                <a:gd name="connsiteY1" fmla="*/ 111135 h 313517"/>
                <a:gd name="connsiteX2" fmla="*/ 63731 w 102108"/>
                <a:gd name="connsiteY2" fmla="*/ 215910 h 313517"/>
                <a:gd name="connsiteX3" fmla="*/ 63731 w 102108"/>
                <a:gd name="connsiteY3" fmla="*/ 171460 h 313517"/>
                <a:gd name="connsiteX4" fmla="*/ 70081 w 102108"/>
                <a:gd name="connsiteY4" fmla="*/ 311160 h 313517"/>
                <a:gd name="connsiteX5" fmla="*/ 66906 w 102108"/>
                <a:gd name="connsiteY5" fmla="*/ 250835 h 313517"/>
                <a:gd name="connsiteX6" fmla="*/ 231 w 102108"/>
                <a:gd name="connsiteY6" fmla="*/ 142885 h 313517"/>
                <a:gd name="connsiteX7" fmla="*/ 44681 w 102108"/>
                <a:gd name="connsiteY7" fmla="*/ 180985 h 313517"/>
                <a:gd name="connsiteX8" fmla="*/ 38331 w 102108"/>
                <a:gd name="connsiteY8" fmla="*/ 88910 h 313517"/>
                <a:gd name="connsiteX9" fmla="*/ 28806 w 102108"/>
                <a:gd name="connsiteY9" fmla="*/ 117485 h 313517"/>
                <a:gd name="connsiteX10" fmla="*/ 101831 w 102108"/>
                <a:gd name="connsiteY10" fmla="*/ 10 h 3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108" h="313517">
                  <a:moveTo>
                    <a:pt x="101831" y="10"/>
                  </a:moveTo>
                  <a:cubicBezTo>
                    <a:pt x="106064" y="-1048"/>
                    <a:pt x="60556" y="75152"/>
                    <a:pt x="54206" y="111135"/>
                  </a:cubicBezTo>
                  <a:cubicBezTo>
                    <a:pt x="47856" y="147118"/>
                    <a:pt x="62144" y="205856"/>
                    <a:pt x="63731" y="215910"/>
                  </a:cubicBezTo>
                  <a:cubicBezTo>
                    <a:pt x="65318" y="225964"/>
                    <a:pt x="62673" y="155585"/>
                    <a:pt x="63731" y="171460"/>
                  </a:cubicBezTo>
                  <a:cubicBezTo>
                    <a:pt x="64789" y="187335"/>
                    <a:pt x="69552" y="297931"/>
                    <a:pt x="70081" y="311160"/>
                  </a:cubicBezTo>
                  <a:cubicBezTo>
                    <a:pt x="70610" y="324389"/>
                    <a:pt x="78548" y="278881"/>
                    <a:pt x="66906" y="250835"/>
                  </a:cubicBezTo>
                  <a:cubicBezTo>
                    <a:pt x="55264" y="222789"/>
                    <a:pt x="3935" y="154527"/>
                    <a:pt x="231" y="142885"/>
                  </a:cubicBezTo>
                  <a:cubicBezTo>
                    <a:pt x="-3473" y="131243"/>
                    <a:pt x="38331" y="189981"/>
                    <a:pt x="44681" y="180985"/>
                  </a:cubicBezTo>
                  <a:cubicBezTo>
                    <a:pt x="51031" y="171989"/>
                    <a:pt x="40977" y="99493"/>
                    <a:pt x="38331" y="88910"/>
                  </a:cubicBezTo>
                  <a:cubicBezTo>
                    <a:pt x="35685" y="78327"/>
                    <a:pt x="19810" y="131243"/>
                    <a:pt x="28806" y="117485"/>
                  </a:cubicBezTo>
                  <a:cubicBezTo>
                    <a:pt x="37802" y="103727"/>
                    <a:pt x="97598" y="1068"/>
                    <a:pt x="101831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D7A41A4E-DFEF-6AA7-4042-2C6498159F1A}"/>
                </a:ext>
              </a:extLst>
            </p:cNvPr>
            <p:cNvSpPr/>
            <p:nvPr/>
          </p:nvSpPr>
          <p:spPr>
            <a:xfrm>
              <a:off x="7803074" y="7105631"/>
              <a:ext cx="61477" cy="225479"/>
            </a:xfrm>
            <a:custGeom>
              <a:avLst/>
              <a:gdLst>
                <a:gd name="connsiteX0" fmla="*/ 61401 w 61477"/>
                <a:gd name="connsiteY0" fmla="*/ 19 h 225479"/>
                <a:gd name="connsiteX1" fmla="*/ 13776 w 61477"/>
                <a:gd name="connsiteY1" fmla="*/ 130194 h 225479"/>
                <a:gd name="connsiteX2" fmla="*/ 16951 w 61477"/>
                <a:gd name="connsiteY2" fmla="*/ 225444 h 225479"/>
                <a:gd name="connsiteX3" fmla="*/ 1076 w 61477"/>
                <a:gd name="connsiteY3" fmla="*/ 139719 h 225479"/>
                <a:gd name="connsiteX4" fmla="*/ 61401 w 61477"/>
                <a:gd name="connsiteY4" fmla="*/ 19 h 2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77" h="225479">
                  <a:moveTo>
                    <a:pt x="61401" y="19"/>
                  </a:moveTo>
                  <a:cubicBezTo>
                    <a:pt x="63518" y="-1569"/>
                    <a:pt x="21184" y="92623"/>
                    <a:pt x="13776" y="130194"/>
                  </a:cubicBezTo>
                  <a:cubicBezTo>
                    <a:pt x="6368" y="167765"/>
                    <a:pt x="19068" y="223856"/>
                    <a:pt x="16951" y="225444"/>
                  </a:cubicBezTo>
                  <a:cubicBezTo>
                    <a:pt x="14834" y="227032"/>
                    <a:pt x="-4745" y="175702"/>
                    <a:pt x="1076" y="139719"/>
                  </a:cubicBezTo>
                  <a:cubicBezTo>
                    <a:pt x="6897" y="103736"/>
                    <a:pt x="59284" y="1607"/>
                    <a:pt x="61401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B98D59BC-BEFD-04CB-1B57-A8D0787E1139}"/>
                </a:ext>
              </a:extLst>
            </p:cNvPr>
            <p:cNvSpPr/>
            <p:nvPr/>
          </p:nvSpPr>
          <p:spPr>
            <a:xfrm>
              <a:off x="7064369" y="6699003"/>
              <a:ext cx="41772" cy="136778"/>
            </a:xfrm>
            <a:custGeom>
              <a:avLst/>
              <a:gdLst>
                <a:gd name="connsiteX0" fmla="*/ 6 w 41772"/>
                <a:gd name="connsiteY0" fmla="*/ 247 h 136778"/>
                <a:gd name="connsiteX1" fmla="*/ 34931 w 41772"/>
                <a:gd name="connsiteY1" fmla="*/ 82797 h 136778"/>
                <a:gd name="connsiteX2" fmla="*/ 19056 w 41772"/>
                <a:gd name="connsiteY2" fmla="*/ 136772 h 136778"/>
                <a:gd name="connsiteX3" fmla="*/ 38106 w 41772"/>
                <a:gd name="connsiteY3" fmla="*/ 79622 h 136778"/>
                <a:gd name="connsiteX4" fmla="*/ 38106 w 41772"/>
                <a:gd name="connsiteY4" fmla="*/ 57397 h 136778"/>
                <a:gd name="connsiteX5" fmla="*/ 6 w 41772"/>
                <a:gd name="connsiteY5" fmla="*/ 247 h 13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72" h="136778">
                  <a:moveTo>
                    <a:pt x="6" y="247"/>
                  </a:moveTo>
                  <a:cubicBezTo>
                    <a:pt x="-523" y="4480"/>
                    <a:pt x="31756" y="60043"/>
                    <a:pt x="34931" y="82797"/>
                  </a:cubicBezTo>
                  <a:cubicBezTo>
                    <a:pt x="38106" y="105551"/>
                    <a:pt x="18527" y="137301"/>
                    <a:pt x="19056" y="136772"/>
                  </a:cubicBezTo>
                  <a:cubicBezTo>
                    <a:pt x="19585" y="136243"/>
                    <a:pt x="38106" y="79622"/>
                    <a:pt x="38106" y="79622"/>
                  </a:cubicBezTo>
                  <a:cubicBezTo>
                    <a:pt x="41281" y="66393"/>
                    <a:pt x="44456" y="67451"/>
                    <a:pt x="38106" y="57397"/>
                  </a:cubicBezTo>
                  <a:cubicBezTo>
                    <a:pt x="31756" y="47343"/>
                    <a:pt x="535" y="-3986"/>
                    <a:pt x="6" y="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F8CCA613-8B81-8F09-6244-1F58B588380B}"/>
                </a:ext>
              </a:extLst>
            </p:cNvPr>
            <p:cNvSpPr/>
            <p:nvPr/>
          </p:nvSpPr>
          <p:spPr>
            <a:xfrm>
              <a:off x="7778749" y="7324725"/>
              <a:ext cx="251754" cy="225434"/>
            </a:xfrm>
            <a:custGeom>
              <a:avLst/>
              <a:gdLst>
                <a:gd name="connsiteX0" fmla="*/ 168276 w 251754"/>
                <a:gd name="connsiteY0" fmla="*/ 0 h 225434"/>
                <a:gd name="connsiteX1" fmla="*/ 146051 w 251754"/>
                <a:gd name="connsiteY1" fmla="*/ 92075 h 225434"/>
                <a:gd name="connsiteX2" fmla="*/ 250826 w 251754"/>
                <a:gd name="connsiteY2" fmla="*/ 111125 h 225434"/>
                <a:gd name="connsiteX3" fmla="*/ 193676 w 251754"/>
                <a:gd name="connsiteY3" fmla="*/ 107950 h 225434"/>
                <a:gd name="connsiteX4" fmla="*/ 130176 w 251754"/>
                <a:gd name="connsiteY4" fmla="*/ 120650 h 225434"/>
                <a:gd name="connsiteX5" fmla="*/ 1 w 251754"/>
                <a:gd name="connsiteY5" fmla="*/ 225425 h 225434"/>
                <a:gd name="connsiteX6" fmla="*/ 127001 w 251754"/>
                <a:gd name="connsiteY6" fmla="*/ 114300 h 225434"/>
                <a:gd name="connsiteX7" fmla="*/ 120651 w 251754"/>
                <a:gd name="connsiteY7" fmla="*/ 92075 h 225434"/>
                <a:gd name="connsiteX8" fmla="*/ 168276 w 251754"/>
                <a:gd name="connsiteY8" fmla="*/ 0 h 22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754" h="225434">
                  <a:moveTo>
                    <a:pt x="168276" y="0"/>
                  </a:moveTo>
                  <a:cubicBezTo>
                    <a:pt x="172509" y="0"/>
                    <a:pt x="132293" y="73554"/>
                    <a:pt x="146051" y="92075"/>
                  </a:cubicBezTo>
                  <a:cubicBezTo>
                    <a:pt x="159809" y="110596"/>
                    <a:pt x="242889" y="108479"/>
                    <a:pt x="250826" y="111125"/>
                  </a:cubicBezTo>
                  <a:cubicBezTo>
                    <a:pt x="258763" y="113771"/>
                    <a:pt x="213784" y="106363"/>
                    <a:pt x="193676" y="107950"/>
                  </a:cubicBezTo>
                  <a:cubicBezTo>
                    <a:pt x="173568" y="109538"/>
                    <a:pt x="162455" y="101071"/>
                    <a:pt x="130176" y="120650"/>
                  </a:cubicBezTo>
                  <a:cubicBezTo>
                    <a:pt x="97897" y="140229"/>
                    <a:pt x="530" y="226483"/>
                    <a:pt x="1" y="225425"/>
                  </a:cubicBezTo>
                  <a:cubicBezTo>
                    <a:pt x="-528" y="224367"/>
                    <a:pt x="106893" y="136525"/>
                    <a:pt x="127001" y="114300"/>
                  </a:cubicBezTo>
                  <a:cubicBezTo>
                    <a:pt x="147109" y="92075"/>
                    <a:pt x="112714" y="110596"/>
                    <a:pt x="120651" y="92075"/>
                  </a:cubicBezTo>
                  <a:cubicBezTo>
                    <a:pt x="128588" y="73554"/>
                    <a:pt x="164043" y="0"/>
                    <a:pt x="1682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EF11B8ED-8AFB-1BEE-053C-2BA89554FCBD}"/>
                </a:ext>
              </a:extLst>
            </p:cNvPr>
            <p:cNvSpPr/>
            <p:nvPr/>
          </p:nvSpPr>
          <p:spPr>
            <a:xfrm>
              <a:off x="7032625" y="7115175"/>
              <a:ext cx="264155" cy="98930"/>
            </a:xfrm>
            <a:custGeom>
              <a:avLst/>
              <a:gdLst>
                <a:gd name="connsiteX0" fmla="*/ 0 w 264155"/>
                <a:gd name="connsiteY0" fmla="*/ 0 h 98930"/>
                <a:gd name="connsiteX1" fmla="*/ 257175 w 264155"/>
                <a:gd name="connsiteY1" fmla="*/ 79375 h 98930"/>
                <a:gd name="connsiteX2" fmla="*/ 187325 w 264155"/>
                <a:gd name="connsiteY2" fmla="*/ 85725 h 98930"/>
                <a:gd name="connsiteX3" fmla="*/ 146050 w 264155"/>
                <a:gd name="connsiteY3" fmla="*/ 98425 h 98930"/>
                <a:gd name="connsiteX4" fmla="*/ 225425 w 264155"/>
                <a:gd name="connsiteY4" fmla="*/ 66675 h 98930"/>
                <a:gd name="connsiteX5" fmla="*/ 130175 w 264155"/>
                <a:gd name="connsiteY5" fmla="*/ 60325 h 98930"/>
                <a:gd name="connsiteX6" fmla="*/ 190500 w 264155"/>
                <a:gd name="connsiteY6" fmla="*/ 53975 h 98930"/>
                <a:gd name="connsiteX7" fmla="*/ 142875 w 264155"/>
                <a:gd name="connsiteY7" fmla="*/ 41275 h 98930"/>
                <a:gd name="connsiteX8" fmla="*/ 0 w 264155"/>
                <a:gd name="connsiteY8" fmla="*/ 0 h 9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55" h="98930">
                  <a:moveTo>
                    <a:pt x="0" y="0"/>
                  </a:moveTo>
                  <a:cubicBezTo>
                    <a:pt x="112977" y="32544"/>
                    <a:pt x="225954" y="65088"/>
                    <a:pt x="257175" y="79375"/>
                  </a:cubicBezTo>
                  <a:cubicBezTo>
                    <a:pt x="288396" y="93663"/>
                    <a:pt x="205846" y="82550"/>
                    <a:pt x="187325" y="85725"/>
                  </a:cubicBezTo>
                  <a:cubicBezTo>
                    <a:pt x="168804" y="88900"/>
                    <a:pt x="139700" y="101600"/>
                    <a:pt x="146050" y="98425"/>
                  </a:cubicBezTo>
                  <a:cubicBezTo>
                    <a:pt x="152400" y="95250"/>
                    <a:pt x="228071" y="73025"/>
                    <a:pt x="225425" y="66675"/>
                  </a:cubicBezTo>
                  <a:cubicBezTo>
                    <a:pt x="222779" y="60325"/>
                    <a:pt x="135996" y="62442"/>
                    <a:pt x="130175" y="60325"/>
                  </a:cubicBezTo>
                  <a:cubicBezTo>
                    <a:pt x="124354" y="58208"/>
                    <a:pt x="188383" y="57150"/>
                    <a:pt x="190500" y="53975"/>
                  </a:cubicBezTo>
                  <a:cubicBezTo>
                    <a:pt x="192617" y="50800"/>
                    <a:pt x="142875" y="41275"/>
                    <a:pt x="142875" y="412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BA0E90C9-FC54-6345-F38E-862CFC2F6E73}"/>
                </a:ext>
              </a:extLst>
            </p:cNvPr>
            <p:cNvSpPr/>
            <p:nvPr/>
          </p:nvSpPr>
          <p:spPr>
            <a:xfrm>
              <a:off x="6559264" y="4883631"/>
              <a:ext cx="44320" cy="373446"/>
            </a:xfrm>
            <a:custGeom>
              <a:avLst/>
              <a:gdLst>
                <a:gd name="connsiteX0" fmla="*/ 44128 w 44320"/>
                <a:gd name="connsiteY0" fmla="*/ 470 h 373446"/>
                <a:gd name="connsiteX1" fmla="*/ 16750 w 44320"/>
                <a:gd name="connsiteY1" fmla="*/ 230438 h 373446"/>
                <a:gd name="connsiteX2" fmla="*/ 27701 w 44320"/>
                <a:gd name="connsiteY2" fmla="*/ 372800 h 373446"/>
                <a:gd name="connsiteX3" fmla="*/ 324 w 44320"/>
                <a:gd name="connsiteY3" fmla="*/ 175684 h 373446"/>
                <a:gd name="connsiteX4" fmla="*/ 44128 w 44320"/>
                <a:gd name="connsiteY4" fmla="*/ 470 h 37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20" h="373446">
                  <a:moveTo>
                    <a:pt x="44128" y="470"/>
                  </a:moveTo>
                  <a:cubicBezTo>
                    <a:pt x="46866" y="9596"/>
                    <a:pt x="19488" y="168383"/>
                    <a:pt x="16750" y="230438"/>
                  </a:cubicBezTo>
                  <a:cubicBezTo>
                    <a:pt x="14012" y="292493"/>
                    <a:pt x="30439" y="381926"/>
                    <a:pt x="27701" y="372800"/>
                  </a:cubicBezTo>
                  <a:cubicBezTo>
                    <a:pt x="24963" y="363674"/>
                    <a:pt x="-3326" y="234089"/>
                    <a:pt x="324" y="175684"/>
                  </a:cubicBezTo>
                  <a:cubicBezTo>
                    <a:pt x="3974" y="117279"/>
                    <a:pt x="41390" y="-8656"/>
                    <a:pt x="44128" y="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F54C3D51-6C11-B3D7-8055-78C8600EB4AC}"/>
                </a:ext>
              </a:extLst>
            </p:cNvPr>
            <p:cNvSpPr/>
            <p:nvPr/>
          </p:nvSpPr>
          <p:spPr>
            <a:xfrm>
              <a:off x="6679955" y="5809445"/>
              <a:ext cx="84030" cy="257360"/>
            </a:xfrm>
            <a:custGeom>
              <a:avLst/>
              <a:gdLst>
                <a:gd name="connsiteX0" fmla="*/ 93 w 84030"/>
                <a:gd name="connsiteY0" fmla="*/ 6 h 257360"/>
                <a:gd name="connsiteX1" fmla="*/ 65798 w 84030"/>
                <a:gd name="connsiteY1" fmla="*/ 136893 h 257360"/>
                <a:gd name="connsiteX2" fmla="*/ 60323 w 84030"/>
                <a:gd name="connsiteY2" fmla="*/ 257353 h 257360"/>
                <a:gd name="connsiteX3" fmla="*/ 82225 w 84030"/>
                <a:gd name="connsiteY3" fmla="*/ 131417 h 257360"/>
                <a:gd name="connsiteX4" fmla="*/ 93 w 84030"/>
                <a:gd name="connsiteY4" fmla="*/ 6 h 2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030" h="257360">
                  <a:moveTo>
                    <a:pt x="93" y="6"/>
                  </a:moveTo>
                  <a:cubicBezTo>
                    <a:pt x="-2645" y="919"/>
                    <a:pt x="55760" y="94002"/>
                    <a:pt x="65798" y="136893"/>
                  </a:cubicBezTo>
                  <a:cubicBezTo>
                    <a:pt x="75836" y="179784"/>
                    <a:pt x="57585" y="258266"/>
                    <a:pt x="60323" y="257353"/>
                  </a:cubicBezTo>
                  <a:cubicBezTo>
                    <a:pt x="63061" y="256440"/>
                    <a:pt x="91351" y="168833"/>
                    <a:pt x="82225" y="131417"/>
                  </a:cubicBezTo>
                  <a:cubicBezTo>
                    <a:pt x="73099" y="94001"/>
                    <a:pt x="2831" y="-907"/>
                    <a:pt x="93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DCDE4248-2EAB-9CD7-6629-46E3A9841EF4}"/>
                </a:ext>
              </a:extLst>
            </p:cNvPr>
            <p:cNvSpPr/>
            <p:nvPr/>
          </p:nvSpPr>
          <p:spPr>
            <a:xfrm>
              <a:off x="6734733" y="6778587"/>
              <a:ext cx="252433" cy="197618"/>
            </a:xfrm>
            <a:custGeom>
              <a:avLst/>
              <a:gdLst>
                <a:gd name="connsiteX0" fmla="*/ 69 w 252433"/>
                <a:gd name="connsiteY0" fmla="*/ 19 h 197618"/>
                <a:gd name="connsiteX1" fmla="*/ 197186 w 252433"/>
                <a:gd name="connsiteY1" fmla="*/ 164282 h 197618"/>
                <a:gd name="connsiteX2" fmla="*/ 251940 w 252433"/>
                <a:gd name="connsiteY2" fmla="*/ 197135 h 197618"/>
                <a:gd name="connsiteX3" fmla="*/ 175284 w 252433"/>
                <a:gd name="connsiteY3" fmla="*/ 153332 h 197618"/>
                <a:gd name="connsiteX4" fmla="*/ 69 w 252433"/>
                <a:gd name="connsiteY4" fmla="*/ 19 h 19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33" h="197618">
                  <a:moveTo>
                    <a:pt x="69" y="19"/>
                  </a:moveTo>
                  <a:cubicBezTo>
                    <a:pt x="3719" y="1844"/>
                    <a:pt x="155208" y="131429"/>
                    <a:pt x="197186" y="164282"/>
                  </a:cubicBezTo>
                  <a:cubicBezTo>
                    <a:pt x="239164" y="197135"/>
                    <a:pt x="255590" y="198960"/>
                    <a:pt x="251940" y="197135"/>
                  </a:cubicBezTo>
                  <a:cubicBezTo>
                    <a:pt x="248290" y="195310"/>
                    <a:pt x="213612" y="181622"/>
                    <a:pt x="175284" y="153332"/>
                  </a:cubicBezTo>
                  <a:cubicBezTo>
                    <a:pt x="136956" y="125042"/>
                    <a:pt x="-3581" y="-1806"/>
                    <a:pt x="69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22C1AFB7-8F7A-CF66-A587-1ACAD9E77098}"/>
                </a:ext>
              </a:extLst>
            </p:cNvPr>
            <p:cNvSpPr/>
            <p:nvPr/>
          </p:nvSpPr>
          <p:spPr>
            <a:xfrm>
              <a:off x="6603057" y="7127629"/>
              <a:ext cx="405717" cy="182450"/>
            </a:xfrm>
            <a:custGeom>
              <a:avLst/>
              <a:gdLst>
                <a:gd name="connsiteX0" fmla="*/ 335 w 405717"/>
                <a:gd name="connsiteY0" fmla="*/ 182096 h 182450"/>
                <a:gd name="connsiteX1" fmla="*/ 383616 w 405717"/>
                <a:gd name="connsiteY1" fmla="*/ 6881 h 182450"/>
                <a:gd name="connsiteX2" fmla="*/ 317911 w 405717"/>
                <a:gd name="connsiteY2" fmla="*/ 50685 h 182450"/>
                <a:gd name="connsiteX3" fmla="*/ 335 w 405717"/>
                <a:gd name="connsiteY3" fmla="*/ 182096 h 1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717" h="182450">
                  <a:moveTo>
                    <a:pt x="335" y="182096"/>
                  </a:moveTo>
                  <a:cubicBezTo>
                    <a:pt x="11286" y="174795"/>
                    <a:pt x="330687" y="28783"/>
                    <a:pt x="383616" y="6881"/>
                  </a:cubicBezTo>
                  <a:cubicBezTo>
                    <a:pt x="436545" y="-15021"/>
                    <a:pt x="386354" y="19658"/>
                    <a:pt x="317911" y="50685"/>
                  </a:cubicBezTo>
                  <a:cubicBezTo>
                    <a:pt x="249468" y="81712"/>
                    <a:pt x="-10616" y="189397"/>
                    <a:pt x="335" y="182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9B92A61A-69EB-79D8-80BB-F846D3DBDE49}"/>
                </a:ext>
              </a:extLst>
            </p:cNvPr>
            <p:cNvSpPr/>
            <p:nvPr/>
          </p:nvSpPr>
          <p:spPr>
            <a:xfrm>
              <a:off x="8590980" y="5234402"/>
              <a:ext cx="49716" cy="202921"/>
            </a:xfrm>
            <a:custGeom>
              <a:avLst/>
              <a:gdLst>
                <a:gd name="connsiteX0" fmla="*/ 0 w 49716"/>
                <a:gd name="connsiteY0" fmla="*/ 127 h 202921"/>
                <a:gd name="connsiteX1" fmla="*/ 43803 w 49716"/>
                <a:gd name="connsiteY1" fmla="*/ 126063 h 202921"/>
                <a:gd name="connsiteX2" fmla="*/ 49279 w 49716"/>
                <a:gd name="connsiteY2" fmla="*/ 202719 h 202921"/>
                <a:gd name="connsiteX3" fmla="*/ 43803 w 49716"/>
                <a:gd name="connsiteY3" fmla="*/ 104161 h 202921"/>
                <a:gd name="connsiteX4" fmla="*/ 0 w 49716"/>
                <a:gd name="connsiteY4" fmla="*/ 127 h 20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16" h="202921">
                  <a:moveTo>
                    <a:pt x="0" y="127"/>
                  </a:moveTo>
                  <a:cubicBezTo>
                    <a:pt x="0" y="3777"/>
                    <a:pt x="35590" y="92298"/>
                    <a:pt x="43803" y="126063"/>
                  </a:cubicBezTo>
                  <a:cubicBezTo>
                    <a:pt x="52016" y="159828"/>
                    <a:pt x="49279" y="206369"/>
                    <a:pt x="49279" y="202719"/>
                  </a:cubicBezTo>
                  <a:cubicBezTo>
                    <a:pt x="49279" y="199069"/>
                    <a:pt x="52016" y="136101"/>
                    <a:pt x="43803" y="104161"/>
                  </a:cubicBezTo>
                  <a:cubicBezTo>
                    <a:pt x="35590" y="72221"/>
                    <a:pt x="0" y="-3523"/>
                    <a:pt x="0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FCD04DB1-56C0-7757-C5AC-84B8D4533FC9}"/>
                </a:ext>
              </a:extLst>
            </p:cNvPr>
            <p:cNvSpPr/>
            <p:nvPr/>
          </p:nvSpPr>
          <p:spPr>
            <a:xfrm>
              <a:off x="8434534" y="4911515"/>
              <a:ext cx="201026" cy="74840"/>
            </a:xfrm>
            <a:custGeom>
              <a:avLst/>
              <a:gdLst>
                <a:gd name="connsiteX0" fmla="*/ 172891 w 201026"/>
                <a:gd name="connsiteY0" fmla="*/ 210 h 74840"/>
                <a:gd name="connsiteX1" fmla="*/ 10966 w 201026"/>
                <a:gd name="connsiteY1" fmla="*/ 16085 h 74840"/>
                <a:gd name="connsiteX2" fmla="*/ 42716 w 201026"/>
                <a:gd name="connsiteY2" fmla="*/ 16085 h 74840"/>
                <a:gd name="connsiteX3" fmla="*/ 198291 w 201026"/>
                <a:gd name="connsiteY3" fmla="*/ 73235 h 74840"/>
                <a:gd name="connsiteX4" fmla="*/ 131616 w 201026"/>
                <a:gd name="connsiteY4" fmla="*/ 54185 h 74840"/>
                <a:gd name="connsiteX5" fmla="*/ 1441 w 201026"/>
                <a:gd name="connsiteY5" fmla="*/ 3385 h 74840"/>
                <a:gd name="connsiteX6" fmla="*/ 68116 w 201026"/>
                <a:gd name="connsiteY6" fmla="*/ 6560 h 74840"/>
                <a:gd name="connsiteX7" fmla="*/ 172891 w 201026"/>
                <a:gd name="connsiteY7" fmla="*/ 210 h 7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026" h="74840">
                  <a:moveTo>
                    <a:pt x="172891" y="210"/>
                  </a:moveTo>
                  <a:cubicBezTo>
                    <a:pt x="163366" y="1798"/>
                    <a:pt x="32662" y="13439"/>
                    <a:pt x="10966" y="16085"/>
                  </a:cubicBezTo>
                  <a:cubicBezTo>
                    <a:pt x="-10730" y="18731"/>
                    <a:pt x="11495" y="6560"/>
                    <a:pt x="42716" y="16085"/>
                  </a:cubicBezTo>
                  <a:cubicBezTo>
                    <a:pt x="73937" y="25610"/>
                    <a:pt x="183474" y="66885"/>
                    <a:pt x="198291" y="73235"/>
                  </a:cubicBezTo>
                  <a:cubicBezTo>
                    <a:pt x="213108" y="79585"/>
                    <a:pt x="164424" y="65827"/>
                    <a:pt x="131616" y="54185"/>
                  </a:cubicBezTo>
                  <a:cubicBezTo>
                    <a:pt x="98808" y="42543"/>
                    <a:pt x="12024" y="11322"/>
                    <a:pt x="1441" y="3385"/>
                  </a:cubicBezTo>
                  <a:cubicBezTo>
                    <a:pt x="-9142" y="-4552"/>
                    <a:pt x="41129" y="6560"/>
                    <a:pt x="68116" y="6560"/>
                  </a:cubicBezTo>
                  <a:cubicBezTo>
                    <a:pt x="95103" y="6560"/>
                    <a:pt x="182416" y="-1378"/>
                    <a:pt x="172891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330277C3-2974-C92B-BB71-C9329BF328A3}"/>
                </a:ext>
              </a:extLst>
            </p:cNvPr>
            <p:cNvSpPr/>
            <p:nvPr/>
          </p:nvSpPr>
          <p:spPr>
            <a:xfrm>
              <a:off x="8289813" y="4848058"/>
              <a:ext cx="73254" cy="146359"/>
            </a:xfrm>
            <a:custGeom>
              <a:avLst/>
              <a:gdLst>
                <a:gd name="connsiteX0" fmla="*/ 112 w 73254"/>
                <a:gd name="connsiteY0" fmla="*/ 167 h 146359"/>
                <a:gd name="connsiteX1" fmla="*/ 54087 w 73254"/>
                <a:gd name="connsiteY1" fmla="*/ 79542 h 146359"/>
                <a:gd name="connsiteX2" fmla="*/ 69962 w 73254"/>
                <a:gd name="connsiteY2" fmla="*/ 146217 h 146359"/>
                <a:gd name="connsiteX3" fmla="*/ 69962 w 73254"/>
                <a:gd name="connsiteY3" fmla="*/ 98592 h 146359"/>
                <a:gd name="connsiteX4" fmla="*/ 69962 w 73254"/>
                <a:gd name="connsiteY4" fmla="*/ 101767 h 146359"/>
                <a:gd name="connsiteX5" fmla="*/ 112 w 73254"/>
                <a:gd name="connsiteY5" fmla="*/ 167 h 14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54" h="146359">
                  <a:moveTo>
                    <a:pt x="112" y="167"/>
                  </a:moveTo>
                  <a:cubicBezTo>
                    <a:pt x="-2534" y="-3537"/>
                    <a:pt x="42445" y="55200"/>
                    <a:pt x="54087" y="79542"/>
                  </a:cubicBezTo>
                  <a:cubicBezTo>
                    <a:pt x="65729" y="103884"/>
                    <a:pt x="67316" y="143042"/>
                    <a:pt x="69962" y="146217"/>
                  </a:cubicBezTo>
                  <a:cubicBezTo>
                    <a:pt x="72608" y="149392"/>
                    <a:pt x="69962" y="98592"/>
                    <a:pt x="69962" y="98592"/>
                  </a:cubicBezTo>
                  <a:cubicBezTo>
                    <a:pt x="69962" y="91184"/>
                    <a:pt x="77370" y="114996"/>
                    <a:pt x="69962" y="101767"/>
                  </a:cubicBezTo>
                  <a:cubicBezTo>
                    <a:pt x="62554" y="88538"/>
                    <a:pt x="2758" y="3871"/>
                    <a:pt x="112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B7220985-D66F-5F24-5384-6B98FB7CC7E6}"/>
                </a:ext>
              </a:extLst>
            </p:cNvPr>
            <p:cNvSpPr/>
            <p:nvPr/>
          </p:nvSpPr>
          <p:spPr>
            <a:xfrm>
              <a:off x="7302384" y="4817152"/>
              <a:ext cx="323328" cy="117217"/>
            </a:xfrm>
            <a:custGeom>
              <a:avLst/>
              <a:gdLst>
                <a:gd name="connsiteX0" fmla="*/ 320791 w 323328"/>
                <a:gd name="connsiteY0" fmla="*/ 2498 h 117217"/>
                <a:gd name="connsiteX1" fmla="*/ 123941 w 323328"/>
                <a:gd name="connsiteY1" fmla="*/ 116798 h 117217"/>
                <a:gd name="connsiteX2" fmla="*/ 231891 w 323328"/>
                <a:gd name="connsiteY2" fmla="*/ 43773 h 117217"/>
                <a:gd name="connsiteX3" fmla="*/ 222366 w 323328"/>
                <a:gd name="connsiteY3" fmla="*/ 37423 h 117217"/>
                <a:gd name="connsiteX4" fmla="*/ 116 w 323328"/>
                <a:gd name="connsiteY4" fmla="*/ 37423 h 117217"/>
                <a:gd name="connsiteX5" fmla="*/ 190616 w 323328"/>
                <a:gd name="connsiteY5" fmla="*/ 21548 h 117217"/>
                <a:gd name="connsiteX6" fmla="*/ 111241 w 323328"/>
                <a:gd name="connsiteY6" fmla="*/ 34248 h 117217"/>
                <a:gd name="connsiteX7" fmla="*/ 228716 w 323328"/>
                <a:gd name="connsiteY7" fmla="*/ 37423 h 117217"/>
                <a:gd name="connsiteX8" fmla="*/ 320791 w 323328"/>
                <a:gd name="connsiteY8" fmla="*/ 2498 h 11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328" h="117217">
                  <a:moveTo>
                    <a:pt x="320791" y="2498"/>
                  </a:moveTo>
                  <a:cubicBezTo>
                    <a:pt x="303328" y="15727"/>
                    <a:pt x="138758" y="109919"/>
                    <a:pt x="123941" y="116798"/>
                  </a:cubicBezTo>
                  <a:cubicBezTo>
                    <a:pt x="109124" y="123677"/>
                    <a:pt x="231891" y="43773"/>
                    <a:pt x="231891" y="43773"/>
                  </a:cubicBezTo>
                  <a:cubicBezTo>
                    <a:pt x="248295" y="30544"/>
                    <a:pt x="260995" y="38481"/>
                    <a:pt x="222366" y="37423"/>
                  </a:cubicBezTo>
                  <a:cubicBezTo>
                    <a:pt x="183737" y="36365"/>
                    <a:pt x="5408" y="40069"/>
                    <a:pt x="116" y="37423"/>
                  </a:cubicBezTo>
                  <a:cubicBezTo>
                    <a:pt x="-5176" y="34777"/>
                    <a:pt x="172095" y="22077"/>
                    <a:pt x="190616" y="21548"/>
                  </a:cubicBezTo>
                  <a:cubicBezTo>
                    <a:pt x="209137" y="21019"/>
                    <a:pt x="104891" y="31602"/>
                    <a:pt x="111241" y="34248"/>
                  </a:cubicBezTo>
                  <a:cubicBezTo>
                    <a:pt x="117591" y="36894"/>
                    <a:pt x="196437" y="42186"/>
                    <a:pt x="228716" y="37423"/>
                  </a:cubicBezTo>
                  <a:cubicBezTo>
                    <a:pt x="260995" y="32661"/>
                    <a:pt x="338254" y="-10731"/>
                    <a:pt x="320791" y="24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8B985491-6C38-840E-3D3F-1180CC2A2C9A}"/>
                </a:ext>
              </a:extLst>
            </p:cNvPr>
            <p:cNvSpPr/>
            <p:nvPr/>
          </p:nvSpPr>
          <p:spPr>
            <a:xfrm>
              <a:off x="6664279" y="4724391"/>
              <a:ext cx="99255" cy="222273"/>
            </a:xfrm>
            <a:custGeom>
              <a:avLst/>
              <a:gdLst>
                <a:gd name="connsiteX0" fmla="*/ 46 w 99255"/>
                <a:gd name="connsiteY0" fmla="*/ 9 h 222273"/>
                <a:gd name="connsiteX1" fmla="*/ 82596 w 99255"/>
                <a:gd name="connsiteY1" fmla="*/ 127009 h 222273"/>
                <a:gd name="connsiteX2" fmla="*/ 85771 w 99255"/>
                <a:gd name="connsiteY2" fmla="*/ 222259 h 222273"/>
                <a:gd name="connsiteX3" fmla="*/ 95296 w 99255"/>
                <a:gd name="connsiteY3" fmla="*/ 133359 h 222273"/>
                <a:gd name="connsiteX4" fmla="*/ 46 w 99255"/>
                <a:gd name="connsiteY4" fmla="*/ 9 h 22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55" h="222273">
                  <a:moveTo>
                    <a:pt x="46" y="9"/>
                  </a:moveTo>
                  <a:cubicBezTo>
                    <a:pt x="-2071" y="-1049"/>
                    <a:pt x="68309" y="89967"/>
                    <a:pt x="82596" y="127009"/>
                  </a:cubicBezTo>
                  <a:cubicBezTo>
                    <a:pt x="96884" y="164051"/>
                    <a:pt x="83654" y="221201"/>
                    <a:pt x="85771" y="222259"/>
                  </a:cubicBezTo>
                  <a:cubicBezTo>
                    <a:pt x="87888" y="223317"/>
                    <a:pt x="107467" y="167755"/>
                    <a:pt x="95296" y="133359"/>
                  </a:cubicBezTo>
                  <a:cubicBezTo>
                    <a:pt x="83125" y="98963"/>
                    <a:pt x="2163" y="1067"/>
                    <a:pt x="46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3499BE04-80E0-9E9C-AE2C-885A4A09D92E}"/>
                </a:ext>
              </a:extLst>
            </p:cNvPr>
            <p:cNvSpPr/>
            <p:nvPr/>
          </p:nvSpPr>
          <p:spPr>
            <a:xfrm>
              <a:off x="6445130" y="4917927"/>
              <a:ext cx="38246" cy="362557"/>
            </a:xfrm>
            <a:custGeom>
              <a:avLst/>
              <a:gdLst>
                <a:gd name="connsiteX0" fmla="*/ 25520 w 38246"/>
                <a:gd name="connsiteY0" fmla="*/ 148 h 362557"/>
                <a:gd name="connsiteX1" fmla="*/ 6470 w 38246"/>
                <a:gd name="connsiteY1" fmla="*/ 257323 h 362557"/>
                <a:gd name="connsiteX2" fmla="*/ 38220 w 38246"/>
                <a:gd name="connsiteY2" fmla="*/ 362098 h 362557"/>
                <a:gd name="connsiteX3" fmla="*/ 120 w 38246"/>
                <a:gd name="connsiteY3" fmla="*/ 222398 h 362557"/>
                <a:gd name="connsiteX4" fmla="*/ 25520 w 38246"/>
                <a:gd name="connsiteY4" fmla="*/ 148 h 36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46" h="362557">
                  <a:moveTo>
                    <a:pt x="25520" y="148"/>
                  </a:moveTo>
                  <a:cubicBezTo>
                    <a:pt x="26578" y="5969"/>
                    <a:pt x="4353" y="196998"/>
                    <a:pt x="6470" y="257323"/>
                  </a:cubicBezTo>
                  <a:cubicBezTo>
                    <a:pt x="8587" y="317648"/>
                    <a:pt x="39278" y="367919"/>
                    <a:pt x="38220" y="362098"/>
                  </a:cubicBezTo>
                  <a:cubicBezTo>
                    <a:pt x="37162" y="356277"/>
                    <a:pt x="2237" y="283781"/>
                    <a:pt x="120" y="222398"/>
                  </a:cubicBezTo>
                  <a:cubicBezTo>
                    <a:pt x="-1997" y="161015"/>
                    <a:pt x="24462" y="-5673"/>
                    <a:pt x="25520" y="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BE35AFFE-F822-9D87-759C-7C52F1BF6BE3}"/>
                </a:ext>
              </a:extLst>
            </p:cNvPr>
            <p:cNvSpPr/>
            <p:nvPr/>
          </p:nvSpPr>
          <p:spPr>
            <a:xfrm>
              <a:off x="7000793" y="6137096"/>
              <a:ext cx="31875" cy="133921"/>
            </a:xfrm>
            <a:custGeom>
              <a:avLst/>
              <a:gdLst>
                <a:gd name="connsiteX0" fmla="*/ 82 w 31875"/>
                <a:gd name="connsiteY0" fmla="*/ 179 h 133921"/>
                <a:gd name="connsiteX1" fmla="*/ 22307 w 31875"/>
                <a:gd name="connsiteY1" fmla="*/ 73204 h 133921"/>
                <a:gd name="connsiteX2" fmla="*/ 12782 w 31875"/>
                <a:gd name="connsiteY2" fmla="*/ 133529 h 133921"/>
                <a:gd name="connsiteX3" fmla="*/ 31832 w 31875"/>
                <a:gd name="connsiteY3" fmla="*/ 95429 h 133921"/>
                <a:gd name="connsiteX4" fmla="*/ 82 w 31875"/>
                <a:gd name="connsiteY4" fmla="*/ 179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75" h="133921">
                  <a:moveTo>
                    <a:pt x="82" y="179"/>
                  </a:moveTo>
                  <a:cubicBezTo>
                    <a:pt x="-1505" y="-3525"/>
                    <a:pt x="20190" y="50979"/>
                    <a:pt x="22307" y="73204"/>
                  </a:cubicBezTo>
                  <a:cubicBezTo>
                    <a:pt x="24424" y="95429"/>
                    <a:pt x="11195" y="129825"/>
                    <a:pt x="12782" y="133529"/>
                  </a:cubicBezTo>
                  <a:cubicBezTo>
                    <a:pt x="14369" y="137233"/>
                    <a:pt x="32890" y="113950"/>
                    <a:pt x="31832" y="95429"/>
                  </a:cubicBezTo>
                  <a:cubicBezTo>
                    <a:pt x="30774" y="76908"/>
                    <a:pt x="1669" y="3883"/>
                    <a:pt x="82" y="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B443AD27-FB23-7D2C-A4EE-45CC5AEB9900}"/>
                </a:ext>
              </a:extLst>
            </p:cNvPr>
            <p:cNvSpPr/>
            <p:nvPr/>
          </p:nvSpPr>
          <p:spPr>
            <a:xfrm>
              <a:off x="6602116" y="5997481"/>
              <a:ext cx="43186" cy="181285"/>
            </a:xfrm>
            <a:custGeom>
              <a:avLst/>
              <a:gdLst>
                <a:gd name="connsiteX0" fmla="*/ 8234 w 43186"/>
                <a:gd name="connsiteY0" fmla="*/ 94 h 181285"/>
                <a:gd name="connsiteX1" fmla="*/ 8234 w 43186"/>
                <a:gd name="connsiteY1" fmla="*/ 104869 h 181285"/>
                <a:gd name="connsiteX2" fmla="*/ 43159 w 43186"/>
                <a:gd name="connsiteY2" fmla="*/ 181069 h 181285"/>
                <a:gd name="connsiteX3" fmla="*/ 1884 w 43186"/>
                <a:gd name="connsiteY3" fmla="*/ 123919 h 181285"/>
                <a:gd name="connsiteX4" fmla="*/ 8234 w 43186"/>
                <a:gd name="connsiteY4" fmla="*/ 94 h 18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86" h="181285">
                  <a:moveTo>
                    <a:pt x="8234" y="94"/>
                  </a:moveTo>
                  <a:cubicBezTo>
                    <a:pt x="9292" y="-3081"/>
                    <a:pt x="2413" y="74706"/>
                    <a:pt x="8234" y="104869"/>
                  </a:cubicBezTo>
                  <a:cubicBezTo>
                    <a:pt x="14055" y="135032"/>
                    <a:pt x="44217" y="177894"/>
                    <a:pt x="43159" y="181069"/>
                  </a:cubicBezTo>
                  <a:cubicBezTo>
                    <a:pt x="42101" y="184244"/>
                    <a:pt x="8234" y="151965"/>
                    <a:pt x="1884" y="123919"/>
                  </a:cubicBezTo>
                  <a:cubicBezTo>
                    <a:pt x="-4466" y="95873"/>
                    <a:pt x="7176" y="3269"/>
                    <a:pt x="8234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24A13674-0728-A6E5-66D6-01AB7CFB645C}"/>
                </a:ext>
              </a:extLst>
            </p:cNvPr>
            <p:cNvSpPr/>
            <p:nvPr/>
          </p:nvSpPr>
          <p:spPr>
            <a:xfrm>
              <a:off x="6554897" y="6263034"/>
              <a:ext cx="306802" cy="388828"/>
            </a:xfrm>
            <a:custGeom>
              <a:avLst/>
              <a:gdLst>
                <a:gd name="connsiteX0" fmla="*/ 1478 w 306802"/>
                <a:gd name="connsiteY0" fmla="*/ 1241 h 388828"/>
                <a:gd name="connsiteX1" fmla="*/ 201503 w 306802"/>
                <a:gd name="connsiteY1" fmla="*/ 213966 h 388828"/>
                <a:gd name="connsiteX2" fmla="*/ 306278 w 306802"/>
                <a:gd name="connsiteY2" fmla="*/ 388591 h 388828"/>
                <a:gd name="connsiteX3" fmla="*/ 236428 w 306802"/>
                <a:gd name="connsiteY3" fmla="*/ 248891 h 388828"/>
                <a:gd name="connsiteX4" fmla="*/ 115778 w 306802"/>
                <a:gd name="connsiteY4" fmla="*/ 131416 h 388828"/>
                <a:gd name="connsiteX5" fmla="*/ 1478 w 306802"/>
                <a:gd name="connsiteY5" fmla="*/ 1241 h 38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02" h="388828">
                  <a:moveTo>
                    <a:pt x="1478" y="1241"/>
                  </a:moveTo>
                  <a:cubicBezTo>
                    <a:pt x="15766" y="14999"/>
                    <a:pt x="150703" y="149408"/>
                    <a:pt x="201503" y="213966"/>
                  </a:cubicBezTo>
                  <a:cubicBezTo>
                    <a:pt x="252303" y="278524"/>
                    <a:pt x="300457" y="382770"/>
                    <a:pt x="306278" y="388591"/>
                  </a:cubicBezTo>
                  <a:cubicBezTo>
                    <a:pt x="312099" y="394412"/>
                    <a:pt x="268178" y="291753"/>
                    <a:pt x="236428" y="248891"/>
                  </a:cubicBezTo>
                  <a:cubicBezTo>
                    <a:pt x="204678" y="206029"/>
                    <a:pt x="151232" y="171103"/>
                    <a:pt x="115778" y="131416"/>
                  </a:cubicBezTo>
                  <a:cubicBezTo>
                    <a:pt x="80324" y="91729"/>
                    <a:pt x="-12810" y="-12517"/>
                    <a:pt x="1478" y="1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B92EDA91-E2BC-EF85-49FE-572F0444FFAE}"/>
                </a:ext>
              </a:extLst>
            </p:cNvPr>
            <p:cNvSpPr/>
            <p:nvPr/>
          </p:nvSpPr>
          <p:spPr>
            <a:xfrm>
              <a:off x="6878739" y="3731506"/>
              <a:ext cx="466241" cy="122027"/>
            </a:xfrm>
            <a:custGeom>
              <a:avLst/>
              <a:gdLst>
                <a:gd name="connsiteX0" fmla="*/ 4661 w 466241"/>
                <a:gd name="connsiteY0" fmla="*/ 119769 h 122027"/>
                <a:gd name="connsiteX1" fmla="*/ 347561 w 466241"/>
                <a:gd name="connsiteY1" fmla="*/ 2294 h 122027"/>
                <a:gd name="connsiteX2" fmla="*/ 249136 w 466241"/>
                <a:gd name="connsiteY2" fmla="*/ 40394 h 122027"/>
                <a:gd name="connsiteX3" fmla="*/ 461861 w 466241"/>
                <a:gd name="connsiteY3" fmla="*/ 21344 h 122027"/>
                <a:gd name="connsiteX4" fmla="*/ 385661 w 466241"/>
                <a:gd name="connsiteY4" fmla="*/ 34044 h 122027"/>
                <a:gd name="connsiteX5" fmla="*/ 299936 w 466241"/>
                <a:gd name="connsiteY5" fmla="*/ 43569 h 122027"/>
                <a:gd name="connsiteX6" fmla="*/ 160236 w 466241"/>
                <a:gd name="connsiteY6" fmla="*/ 75319 h 122027"/>
                <a:gd name="connsiteX7" fmla="*/ 4661 w 466241"/>
                <a:gd name="connsiteY7" fmla="*/ 119769 h 12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241" h="122027">
                  <a:moveTo>
                    <a:pt x="4661" y="119769"/>
                  </a:moveTo>
                  <a:cubicBezTo>
                    <a:pt x="35882" y="107598"/>
                    <a:pt x="306815" y="15523"/>
                    <a:pt x="347561" y="2294"/>
                  </a:cubicBezTo>
                  <a:cubicBezTo>
                    <a:pt x="388307" y="-10935"/>
                    <a:pt x="230086" y="37219"/>
                    <a:pt x="249136" y="40394"/>
                  </a:cubicBezTo>
                  <a:cubicBezTo>
                    <a:pt x="268186" y="43569"/>
                    <a:pt x="439107" y="22402"/>
                    <a:pt x="461861" y="21344"/>
                  </a:cubicBezTo>
                  <a:cubicBezTo>
                    <a:pt x="484615" y="20286"/>
                    <a:pt x="412648" y="30340"/>
                    <a:pt x="385661" y="34044"/>
                  </a:cubicBezTo>
                  <a:cubicBezTo>
                    <a:pt x="358674" y="37748"/>
                    <a:pt x="337507" y="36690"/>
                    <a:pt x="299936" y="43569"/>
                  </a:cubicBezTo>
                  <a:cubicBezTo>
                    <a:pt x="262365" y="50448"/>
                    <a:pt x="213153" y="58915"/>
                    <a:pt x="160236" y="75319"/>
                  </a:cubicBezTo>
                  <a:cubicBezTo>
                    <a:pt x="107319" y="91723"/>
                    <a:pt x="-26560" y="131940"/>
                    <a:pt x="4661" y="119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347CC465-0436-D99D-7B70-8634912E2AFA}"/>
                </a:ext>
              </a:extLst>
            </p:cNvPr>
            <p:cNvSpPr/>
            <p:nvPr/>
          </p:nvSpPr>
          <p:spPr>
            <a:xfrm>
              <a:off x="6921372" y="3729475"/>
              <a:ext cx="457328" cy="201024"/>
            </a:xfrm>
            <a:custGeom>
              <a:avLst/>
              <a:gdLst>
                <a:gd name="connsiteX0" fmla="*/ 327153 w 457328"/>
                <a:gd name="connsiteY0" fmla="*/ 1150 h 201024"/>
                <a:gd name="connsiteX1" fmla="*/ 89028 w 457328"/>
                <a:gd name="connsiteY1" fmla="*/ 150375 h 201024"/>
                <a:gd name="connsiteX2" fmla="*/ 127128 w 457328"/>
                <a:gd name="connsiteY2" fmla="*/ 131325 h 201024"/>
                <a:gd name="connsiteX3" fmla="*/ 247778 w 457328"/>
                <a:gd name="connsiteY3" fmla="*/ 112275 h 201024"/>
                <a:gd name="connsiteX4" fmla="*/ 457328 w 457328"/>
                <a:gd name="connsiteY4" fmla="*/ 80525 h 201024"/>
                <a:gd name="connsiteX5" fmla="*/ 231903 w 457328"/>
                <a:gd name="connsiteY5" fmla="*/ 124975 h 201024"/>
                <a:gd name="connsiteX6" fmla="*/ 54103 w 457328"/>
                <a:gd name="connsiteY6" fmla="*/ 172600 h 201024"/>
                <a:gd name="connsiteX7" fmla="*/ 3303 w 457328"/>
                <a:gd name="connsiteY7" fmla="*/ 198000 h 201024"/>
                <a:gd name="connsiteX8" fmla="*/ 130303 w 457328"/>
                <a:gd name="connsiteY8" fmla="*/ 102750 h 201024"/>
                <a:gd name="connsiteX9" fmla="*/ 146178 w 457328"/>
                <a:gd name="connsiteY9" fmla="*/ 83700 h 201024"/>
                <a:gd name="connsiteX10" fmla="*/ 76328 w 457328"/>
                <a:gd name="connsiteY10" fmla="*/ 134500 h 201024"/>
                <a:gd name="connsiteX11" fmla="*/ 177928 w 457328"/>
                <a:gd name="connsiteY11" fmla="*/ 83700 h 201024"/>
                <a:gd name="connsiteX12" fmla="*/ 327153 w 457328"/>
                <a:gd name="connsiteY12" fmla="*/ 1150 h 2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328" h="201024">
                  <a:moveTo>
                    <a:pt x="327153" y="1150"/>
                  </a:moveTo>
                  <a:cubicBezTo>
                    <a:pt x="312337" y="12262"/>
                    <a:pt x="122365" y="128679"/>
                    <a:pt x="89028" y="150375"/>
                  </a:cubicBezTo>
                  <a:cubicBezTo>
                    <a:pt x="55690" y="172071"/>
                    <a:pt x="100670" y="137675"/>
                    <a:pt x="127128" y="131325"/>
                  </a:cubicBezTo>
                  <a:cubicBezTo>
                    <a:pt x="153586" y="124975"/>
                    <a:pt x="247778" y="112275"/>
                    <a:pt x="247778" y="112275"/>
                  </a:cubicBezTo>
                  <a:lnTo>
                    <a:pt x="457328" y="80525"/>
                  </a:lnTo>
                  <a:cubicBezTo>
                    <a:pt x="454682" y="82642"/>
                    <a:pt x="299107" y="109629"/>
                    <a:pt x="231903" y="124975"/>
                  </a:cubicBezTo>
                  <a:cubicBezTo>
                    <a:pt x="164699" y="140321"/>
                    <a:pt x="92203" y="160429"/>
                    <a:pt x="54103" y="172600"/>
                  </a:cubicBezTo>
                  <a:cubicBezTo>
                    <a:pt x="16003" y="184771"/>
                    <a:pt x="-9397" y="209642"/>
                    <a:pt x="3303" y="198000"/>
                  </a:cubicBezTo>
                  <a:cubicBezTo>
                    <a:pt x="16003" y="186358"/>
                    <a:pt x="106491" y="121800"/>
                    <a:pt x="130303" y="102750"/>
                  </a:cubicBezTo>
                  <a:cubicBezTo>
                    <a:pt x="154115" y="83700"/>
                    <a:pt x="155174" y="78408"/>
                    <a:pt x="146178" y="83700"/>
                  </a:cubicBezTo>
                  <a:cubicBezTo>
                    <a:pt x="137182" y="88992"/>
                    <a:pt x="71036" y="134500"/>
                    <a:pt x="76328" y="134500"/>
                  </a:cubicBezTo>
                  <a:cubicBezTo>
                    <a:pt x="81620" y="134500"/>
                    <a:pt x="138240" y="104867"/>
                    <a:pt x="177928" y="83700"/>
                  </a:cubicBezTo>
                  <a:cubicBezTo>
                    <a:pt x="217616" y="62533"/>
                    <a:pt x="341969" y="-9962"/>
                    <a:pt x="327153" y="1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4690FB9D-EBAC-9F1B-2EDD-1F128842384A}"/>
                </a:ext>
              </a:extLst>
            </p:cNvPr>
            <p:cNvSpPr/>
            <p:nvPr/>
          </p:nvSpPr>
          <p:spPr>
            <a:xfrm>
              <a:off x="7680300" y="3775073"/>
              <a:ext cx="187722" cy="165527"/>
            </a:xfrm>
            <a:custGeom>
              <a:avLst/>
              <a:gdLst>
                <a:gd name="connsiteX0" fmla="*/ 25 w 187722"/>
                <a:gd name="connsiteY0" fmla="*/ 2 h 165527"/>
                <a:gd name="connsiteX1" fmla="*/ 38125 w 187722"/>
                <a:gd name="connsiteY1" fmla="*/ 92077 h 165527"/>
                <a:gd name="connsiteX2" fmla="*/ 187350 w 187722"/>
                <a:gd name="connsiteY2" fmla="*/ 165102 h 165527"/>
                <a:gd name="connsiteX3" fmla="*/ 79400 w 187722"/>
                <a:gd name="connsiteY3" fmla="*/ 120652 h 165527"/>
                <a:gd name="connsiteX4" fmla="*/ 41300 w 187722"/>
                <a:gd name="connsiteY4" fmla="*/ 88902 h 165527"/>
                <a:gd name="connsiteX5" fmla="*/ 25 w 187722"/>
                <a:gd name="connsiteY5" fmla="*/ 2 h 16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722" h="165527">
                  <a:moveTo>
                    <a:pt x="25" y="2"/>
                  </a:moveTo>
                  <a:cubicBezTo>
                    <a:pt x="-504" y="531"/>
                    <a:pt x="6904" y="64560"/>
                    <a:pt x="38125" y="92077"/>
                  </a:cubicBezTo>
                  <a:cubicBezTo>
                    <a:pt x="69346" y="119594"/>
                    <a:pt x="180471" y="160340"/>
                    <a:pt x="187350" y="165102"/>
                  </a:cubicBezTo>
                  <a:cubicBezTo>
                    <a:pt x="194229" y="169864"/>
                    <a:pt x="103742" y="133352"/>
                    <a:pt x="79400" y="120652"/>
                  </a:cubicBezTo>
                  <a:cubicBezTo>
                    <a:pt x="55058" y="107952"/>
                    <a:pt x="54000" y="104777"/>
                    <a:pt x="41300" y="88902"/>
                  </a:cubicBezTo>
                  <a:cubicBezTo>
                    <a:pt x="28600" y="73027"/>
                    <a:pt x="554" y="-527"/>
                    <a:pt x="2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35EA314F-CCC1-5078-3B59-5F6F444A1A0A}"/>
                </a:ext>
              </a:extLst>
            </p:cNvPr>
            <p:cNvSpPr/>
            <p:nvPr/>
          </p:nvSpPr>
          <p:spPr>
            <a:xfrm>
              <a:off x="8175611" y="3778222"/>
              <a:ext cx="19253" cy="114525"/>
            </a:xfrm>
            <a:custGeom>
              <a:avLst/>
              <a:gdLst>
                <a:gd name="connsiteX0" fmla="*/ 14 w 19253"/>
                <a:gd name="connsiteY0" fmla="*/ 28 h 114525"/>
                <a:gd name="connsiteX1" fmla="*/ 15889 w 19253"/>
                <a:gd name="connsiteY1" fmla="*/ 88928 h 114525"/>
                <a:gd name="connsiteX2" fmla="*/ 15889 w 19253"/>
                <a:gd name="connsiteY2" fmla="*/ 114328 h 114525"/>
                <a:gd name="connsiteX3" fmla="*/ 19064 w 19253"/>
                <a:gd name="connsiteY3" fmla="*/ 79403 h 114525"/>
                <a:gd name="connsiteX4" fmla="*/ 14 w 19253"/>
                <a:gd name="connsiteY4" fmla="*/ 28 h 1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53" h="114525">
                  <a:moveTo>
                    <a:pt x="14" y="28"/>
                  </a:moveTo>
                  <a:cubicBezTo>
                    <a:pt x="-515" y="1615"/>
                    <a:pt x="13243" y="69878"/>
                    <a:pt x="15889" y="88928"/>
                  </a:cubicBezTo>
                  <a:cubicBezTo>
                    <a:pt x="18535" y="107978"/>
                    <a:pt x="15360" y="115915"/>
                    <a:pt x="15889" y="114328"/>
                  </a:cubicBezTo>
                  <a:cubicBezTo>
                    <a:pt x="16418" y="112741"/>
                    <a:pt x="20122" y="95278"/>
                    <a:pt x="19064" y="79403"/>
                  </a:cubicBezTo>
                  <a:cubicBezTo>
                    <a:pt x="18006" y="63528"/>
                    <a:pt x="543" y="-1559"/>
                    <a:pt x="14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5E68890F-8B1F-CA80-62F0-75ACDACEFDA2}"/>
                </a:ext>
              </a:extLst>
            </p:cNvPr>
            <p:cNvSpPr/>
            <p:nvPr/>
          </p:nvSpPr>
          <p:spPr>
            <a:xfrm>
              <a:off x="8401025" y="3806752"/>
              <a:ext cx="45892" cy="133473"/>
            </a:xfrm>
            <a:custGeom>
              <a:avLst/>
              <a:gdLst>
                <a:gd name="connsiteX0" fmla="*/ 25 w 45892"/>
                <a:gd name="connsiteY0" fmla="*/ 73 h 133473"/>
                <a:gd name="connsiteX1" fmla="*/ 34950 w 45892"/>
                <a:gd name="connsiteY1" fmla="*/ 88973 h 133473"/>
                <a:gd name="connsiteX2" fmla="*/ 25425 w 45892"/>
                <a:gd name="connsiteY2" fmla="*/ 133423 h 133473"/>
                <a:gd name="connsiteX3" fmla="*/ 44475 w 45892"/>
                <a:gd name="connsiteY3" fmla="*/ 98498 h 133473"/>
                <a:gd name="connsiteX4" fmla="*/ 41300 w 45892"/>
                <a:gd name="connsiteY4" fmla="*/ 104848 h 133473"/>
                <a:gd name="connsiteX5" fmla="*/ 25 w 45892"/>
                <a:gd name="connsiteY5" fmla="*/ 73 h 13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92" h="133473">
                  <a:moveTo>
                    <a:pt x="25" y="73"/>
                  </a:moveTo>
                  <a:cubicBezTo>
                    <a:pt x="-1033" y="-2573"/>
                    <a:pt x="30717" y="66748"/>
                    <a:pt x="34950" y="88973"/>
                  </a:cubicBezTo>
                  <a:cubicBezTo>
                    <a:pt x="39183" y="111198"/>
                    <a:pt x="23838" y="131836"/>
                    <a:pt x="25425" y="133423"/>
                  </a:cubicBezTo>
                  <a:cubicBezTo>
                    <a:pt x="27012" y="135010"/>
                    <a:pt x="44475" y="98498"/>
                    <a:pt x="44475" y="98498"/>
                  </a:cubicBezTo>
                  <a:cubicBezTo>
                    <a:pt x="47121" y="93736"/>
                    <a:pt x="46063" y="114902"/>
                    <a:pt x="41300" y="104848"/>
                  </a:cubicBezTo>
                  <a:cubicBezTo>
                    <a:pt x="36538" y="94794"/>
                    <a:pt x="1083" y="2719"/>
                    <a:pt x="25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DCB2D20D-9DE9-B026-D64B-31D83C0F10CB}"/>
                </a:ext>
              </a:extLst>
            </p:cNvPr>
            <p:cNvSpPr/>
            <p:nvPr/>
          </p:nvSpPr>
          <p:spPr>
            <a:xfrm>
              <a:off x="7058025" y="4223931"/>
              <a:ext cx="362098" cy="90894"/>
            </a:xfrm>
            <a:custGeom>
              <a:avLst/>
              <a:gdLst>
                <a:gd name="connsiteX0" fmla="*/ 0 w 362098"/>
                <a:gd name="connsiteY0" fmla="*/ 90894 h 90894"/>
                <a:gd name="connsiteX1" fmla="*/ 361950 w 362098"/>
                <a:gd name="connsiteY1" fmla="*/ 1994 h 90894"/>
                <a:gd name="connsiteX2" fmla="*/ 47625 w 362098"/>
                <a:gd name="connsiteY2" fmla="*/ 27394 h 90894"/>
                <a:gd name="connsiteX3" fmla="*/ 311150 w 362098"/>
                <a:gd name="connsiteY3" fmla="*/ 8344 h 90894"/>
                <a:gd name="connsiteX4" fmla="*/ 196850 w 362098"/>
                <a:gd name="connsiteY4" fmla="*/ 36919 h 90894"/>
                <a:gd name="connsiteX5" fmla="*/ 0 w 362098"/>
                <a:gd name="connsiteY5" fmla="*/ 90894 h 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098" h="90894">
                  <a:moveTo>
                    <a:pt x="0" y="90894"/>
                  </a:moveTo>
                  <a:cubicBezTo>
                    <a:pt x="177006" y="51735"/>
                    <a:pt x="354013" y="12577"/>
                    <a:pt x="361950" y="1994"/>
                  </a:cubicBezTo>
                  <a:cubicBezTo>
                    <a:pt x="369887" y="-8589"/>
                    <a:pt x="56092" y="26336"/>
                    <a:pt x="47625" y="27394"/>
                  </a:cubicBezTo>
                  <a:cubicBezTo>
                    <a:pt x="39158" y="28452"/>
                    <a:pt x="286279" y="6756"/>
                    <a:pt x="311150" y="8344"/>
                  </a:cubicBezTo>
                  <a:cubicBezTo>
                    <a:pt x="336021" y="9931"/>
                    <a:pt x="196850" y="36919"/>
                    <a:pt x="196850" y="36919"/>
                  </a:cubicBezTo>
                  <a:lnTo>
                    <a:pt x="0" y="9089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DEC05C8D-5806-7596-5F47-1BC46D745413}"/>
                </a:ext>
              </a:extLst>
            </p:cNvPr>
            <p:cNvSpPr/>
            <p:nvPr/>
          </p:nvSpPr>
          <p:spPr>
            <a:xfrm>
              <a:off x="8378746" y="4453302"/>
              <a:ext cx="258190" cy="257418"/>
            </a:xfrm>
            <a:custGeom>
              <a:avLst/>
              <a:gdLst>
                <a:gd name="connsiteX0" fmla="*/ 257254 w 258190"/>
                <a:gd name="connsiteY0" fmla="*/ 1223 h 257418"/>
                <a:gd name="connsiteX1" fmla="*/ 6429 w 258190"/>
                <a:gd name="connsiteY1" fmla="*/ 252048 h 257418"/>
                <a:gd name="connsiteX2" fmla="*/ 88979 w 258190"/>
                <a:gd name="connsiteY2" fmla="*/ 159973 h 257418"/>
                <a:gd name="connsiteX3" fmla="*/ 257254 w 258190"/>
                <a:gd name="connsiteY3" fmla="*/ 1223 h 25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190" h="257418">
                  <a:moveTo>
                    <a:pt x="257254" y="1223"/>
                  </a:moveTo>
                  <a:cubicBezTo>
                    <a:pt x="243496" y="16569"/>
                    <a:pt x="34475" y="225590"/>
                    <a:pt x="6429" y="252048"/>
                  </a:cubicBezTo>
                  <a:cubicBezTo>
                    <a:pt x="-21617" y="278506"/>
                    <a:pt x="48762" y="200719"/>
                    <a:pt x="88979" y="159973"/>
                  </a:cubicBezTo>
                  <a:cubicBezTo>
                    <a:pt x="129196" y="119227"/>
                    <a:pt x="271012" y="-14123"/>
                    <a:pt x="257254" y="1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D5C78413-F2F0-029C-BDF3-AE9B1A12BAFC}"/>
                </a:ext>
              </a:extLst>
            </p:cNvPr>
            <p:cNvSpPr/>
            <p:nvPr/>
          </p:nvSpPr>
          <p:spPr>
            <a:xfrm>
              <a:off x="7762834" y="4308475"/>
              <a:ext cx="63253" cy="222435"/>
            </a:xfrm>
            <a:custGeom>
              <a:avLst/>
              <a:gdLst>
                <a:gd name="connsiteX0" fmla="*/ 41 w 63253"/>
                <a:gd name="connsiteY0" fmla="*/ 0 h 222435"/>
                <a:gd name="connsiteX1" fmla="*/ 50841 w 63253"/>
                <a:gd name="connsiteY1" fmla="*/ 136525 h 222435"/>
                <a:gd name="connsiteX2" fmla="*/ 50841 w 63253"/>
                <a:gd name="connsiteY2" fmla="*/ 222250 h 222435"/>
                <a:gd name="connsiteX3" fmla="*/ 57191 w 63253"/>
                <a:gd name="connsiteY3" fmla="*/ 158750 h 222435"/>
                <a:gd name="connsiteX4" fmla="*/ 60366 w 63253"/>
                <a:gd name="connsiteY4" fmla="*/ 136525 h 222435"/>
                <a:gd name="connsiteX5" fmla="*/ 41 w 63253"/>
                <a:gd name="connsiteY5" fmla="*/ 0 h 22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253" h="222435">
                  <a:moveTo>
                    <a:pt x="41" y="0"/>
                  </a:moveTo>
                  <a:cubicBezTo>
                    <a:pt x="-1546" y="0"/>
                    <a:pt x="42374" y="99483"/>
                    <a:pt x="50841" y="136525"/>
                  </a:cubicBezTo>
                  <a:cubicBezTo>
                    <a:pt x="59308" y="173567"/>
                    <a:pt x="49783" y="218546"/>
                    <a:pt x="50841" y="222250"/>
                  </a:cubicBezTo>
                  <a:cubicBezTo>
                    <a:pt x="51899" y="225954"/>
                    <a:pt x="55604" y="173037"/>
                    <a:pt x="57191" y="158750"/>
                  </a:cubicBezTo>
                  <a:cubicBezTo>
                    <a:pt x="58778" y="144463"/>
                    <a:pt x="67774" y="158221"/>
                    <a:pt x="60366" y="136525"/>
                  </a:cubicBezTo>
                  <a:cubicBezTo>
                    <a:pt x="52958" y="114829"/>
                    <a:pt x="1628" y="0"/>
                    <a:pt x="4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BEDCC7C6-51C8-0269-4165-42E453296965}"/>
                </a:ext>
              </a:extLst>
            </p:cNvPr>
            <p:cNvSpPr/>
            <p:nvPr/>
          </p:nvSpPr>
          <p:spPr>
            <a:xfrm>
              <a:off x="7388184" y="6321422"/>
              <a:ext cx="105261" cy="155628"/>
            </a:xfrm>
            <a:custGeom>
              <a:avLst/>
              <a:gdLst>
                <a:gd name="connsiteX0" fmla="*/ 82591 w 105261"/>
                <a:gd name="connsiteY0" fmla="*/ 3 h 155628"/>
                <a:gd name="connsiteX1" fmla="*/ 92116 w 105261"/>
                <a:gd name="connsiteY1" fmla="*/ 76203 h 155628"/>
                <a:gd name="connsiteX2" fmla="*/ 41 w 105261"/>
                <a:gd name="connsiteY2" fmla="*/ 155578 h 155628"/>
                <a:gd name="connsiteX3" fmla="*/ 104816 w 105261"/>
                <a:gd name="connsiteY3" fmla="*/ 88903 h 155628"/>
                <a:gd name="connsiteX4" fmla="*/ 38141 w 105261"/>
                <a:gd name="connsiteY4" fmla="*/ 133353 h 155628"/>
                <a:gd name="connsiteX5" fmla="*/ 47666 w 105261"/>
                <a:gd name="connsiteY5" fmla="*/ 114303 h 155628"/>
                <a:gd name="connsiteX6" fmla="*/ 101641 w 105261"/>
                <a:gd name="connsiteY6" fmla="*/ 73028 h 155628"/>
                <a:gd name="connsiteX7" fmla="*/ 82591 w 105261"/>
                <a:gd name="connsiteY7" fmla="*/ 3 h 15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261" h="155628">
                  <a:moveTo>
                    <a:pt x="82591" y="3"/>
                  </a:moveTo>
                  <a:cubicBezTo>
                    <a:pt x="81004" y="532"/>
                    <a:pt x="105874" y="50274"/>
                    <a:pt x="92116" y="76203"/>
                  </a:cubicBezTo>
                  <a:cubicBezTo>
                    <a:pt x="78358" y="102132"/>
                    <a:pt x="-2076" y="153461"/>
                    <a:pt x="41" y="155578"/>
                  </a:cubicBezTo>
                  <a:cubicBezTo>
                    <a:pt x="2158" y="157695"/>
                    <a:pt x="98466" y="92607"/>
                    <a:pt x="104816" y="88903"/>
                  </a:cubicBezTo>
                  <a:cubicBezTo>
                    <a:pt x="111166" y="85199"/>
                    <a:pt x="47666" y="129120"/>
                    <a:pt x="38141" y="133353"/>
                  </a:cubicBezTo>
                  <a:cubicBezTo>
                    <a:pt x="28616" y="137586"/>
                    <a:pt x="37083" y="124357"/>
                    <a:pt x="47666" y="114303"/>
                  </a:cubicBezTo>
                  <a:cubicBezTo>
                    <a:pt x="58249" y="104249"/>
                    <a:pt x="93704" y="92078"/>
                    <a:pt x="101641" y="73028"/>
                  </a:cubicBezTo>
                  <a:cubicBezTo>
                    <a:pt x="109578" y="53978"/>
                    <a:pt x="84178" y="-526"/>
                    <a:pt x="82591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3930AFFB-4DD3-ACD2-3A8A-9957F6A1EB89}"/>
                </a:ext>
              </a:extLst>
            </p:cNvPr>
            <p:cNvSpPr/>
            <p:nvPr/>
          </p:nvSpPr>
          <p:spPr>
            <a:xfrm>
              <a:off x="8048467" y="6324600"/>
              <a:ext cx="67034" cy="118375"/>
            </a:xfrm>
            <a:custGeom>
              <a:avLst/>
              <a:gdLst>
                <a:gd name="connsiteX0" fmla="*/ 44608 w 67034"/>
                <a:gd name="connsiteY0" fmla="*/ 0 h 118375"/>
                <a:gd name="connsiteX1" fmla="*/ 66833 w 67034"/>
                <a:gd name="connsiteY1" fmla="*/ 114300 h 118375"/>
                <a:gd name="connsiteX2" fmla="*/ 28733 w 67034"/>
                <a:gd name="connsiteY2" fmla="*/ 82550 h 118375"/>
                <a:gd name="connsiteX3" fmla="*/ 158 w 67034"/>
                <a:gd name="connsiteY3" fmla="*/ 107950 h 118375"/>
                <a:gd name="connsiteX4" fmla="*/ 41433 w 67034"/>
                <a:gd name="connsiteY4" fmla="*/ 101600 h 118375"/>
                <a:gd name="connsiteX5" fmla="*/ 63658 w 67034"/>
                <a:gd name="connsiteY5" fmla="*/ 114300 h 118375"/>
                <a:gd name="connsiteX6" fmla="*/ 44608 w 67034"/>
                <a:gd name="connsiteY6" fmla="*/ 0 h 11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34" h="118375">
                  <a:moveTo>
                    <a:pt x="44608" y="0"/>
                  </a:moveTo>
                  <a:cubicBezTo>
                    <a:pt x="45137" y="0"/>
                    <a:pt x="69479" y="100542"/>
                    <a:pt x="66833" y="114300"/>
                  </a:cubicBezTo>
                  <a:cubicBezTo>
                    <a:pt x="64187" y="128058"/>
                    <a:pt x="39845" y="83608"/>
                    <a:pt x="28733" y="82550"/>
                  </a:cubicBezTo>
                  <a:cubicBezTo>
                    <a:pt x="17621" y="81492"/>
                    <a:pt x="-1959" y="104775"/>
                    <a:pt x="158" y="107950"/>
                  </a:cubicBezTo>
                  <a:cubicBezTo>
                    <a:pt x="2275" y="111125"/>
                    <a:pt x="30850" y="100542"/>
                    <a:pt x="41433" y="101600"/>
                  </a:cubicBezTo>
                  <a:cubicBezTo>
                    <a:pt x="52016" y="102658"/>
                    <a:pt x="63129" y="128058"/>
                    <a:pt x="63658" y="114300"/>
                  </a:cubicBezTo>
                  <a:cubicBezTo>
                    <a:pt x="64187" y="100542"/>
                    <a:pt x="44079" y="0"/>
                    <a:pt x="4460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8F29976D-FC40-52F1-B8E2-B7E4A2D32035}"/>
                </a:ext>
              </a:extLst>
            </p:cNvPr>
            <p:cNvSpPr/>
            <p:nvPr/>
          </p:nvSpPr>
          <p:spPr>
            <a:xfrm>
              <a:off x="7429407" y="6467472"/>
              <a:ext cx="168785" cy="120706"/>
            </a:xfrm>
            <a:custGeom>
              <a:avLst/>
              <a:gdLst>
                <a:gd name="connsiteX0" fmla="*/ 88993 w 168785"/>
                <a:gd name="connsiteY0" fmla="*/ 3 h 120706"/>
                <a:gd name="connsiteX1" fmla="*/ 92168 w 168785"/>
                <a:gd name="connsiteY1" fmla="*/ 69853 h 120706"/>
                <a:gd name="connsiteX2" fmla="*/ 66768 w 168785"/>
                <a:gd name="connsiteY2" fmla="*/ 98428 h 120706"/>
                <a:gd name="connsiteX3" fmla="*/ 93 w 168785"/>
                <a:gd name="connsiteY3" fmla="*/ 120653 h 120706"/>
                <a:gd name="connsiteX4" fmla="*/ 82643 w 168785"/>
                <a:gd name="connsiteY4" fmla="*/ 92078 h 120706"/>
                <a:gd name="connsiteX5" fmla="*/ 168368 w 168785"/>
                <a:gd name="connsiteY5" fmla="*/ 85728 h 120706"/>
                <a:gd name="connsiteX6" fmla="*/ 114393 w 168785"/>
                <a:gd name="connsiteY6" fmla="*/ 73028 h 120706"/>
                <a:gd name="connsiteX7" fmla="*/ 88993 w 168785"/>
                <a:gd name="connsiteY7" fmla="*/ 3 h 12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785" h="120706">
                  <a:moveTo>
                    <a:pt x="88993" y="3"/>
                  </a:moveTo>
                  <a:cubicBezTo>
                    <a:pt x="85289" y="-526"/>
                    <a:pt x="95872" y="53449"/>
                    <a:pt x="92168" y="69853"/>
                  </a:cubicBezTo>
                  <a:cubicBezTo>
                    <a:pt x="88464" y="86257"/>
                    <a:pt x="82114" y="89961"/>
                    <a:pt x="66768" y="98428"/>
                  </a:cubicBezTo>
                  <a:cubicBezTo>
                    <a:pt x="51422" y="106895"/>
                    <a:pt x="-2553" y="121711"/>
                    <a:pt x="93" y="120653"/>
                  </a:cubicBezTo>
                  <a:cubicBezTo>
                    <a:pt x="2739" y="119595"/>
                    <a:pt x="54597" y="97899"/>
                    <a:pt x="82643" y="92078"/>
                  </a:cubicBezTo>
                  <a:cubicBezTo>
                    <a:pt x="110689" y="86257"/>
                    <a:pt x="163076" y="88903"/>
                    <a:pt x="168368" y="85728"/>
                  </a:cubicBezTo>
                  <a:cubicBezTo>
                    <a:pt x="173660" y="82553"/>
                    <a:pt x="127093" y="86257"/>
                    <a:pt x="114393" y="73028"/>
                  </a:cubicBezTo>
                  <a:cubicBezTo>
                    <a:pt x="101693" y="59799"/>
                    <a:pt x="92697" y="532"/>
                    <a:pt x="8899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6A417C82-2210-B13E-F39B-B364EBA4DED7}"/>
                </a:ext>
              </a:extLst>
            </p:cNvPr>
            <p:cNvSpPr/>
            <p:nvPr/>
          </p:nvSpPr>
          <p:spPr>
            <a:xfrm>
              <a:off x="7203876" y="6657957"/>
              <a:ext cx="140169" cy="125393"/>
            </a:xfrm>
            <a:custGeom>
              <a:avLst/>
              <a:gdLst>
                <a:gd name="connsiteX0" fmla="*/ 199 w 140169"/>
                <a:gd name="connsiteY0" fmla="*/ 18 h 125393"/>
                <a:gd name="connsiteX1" fmla="*/ 73224 w 140169"/>
                <a:gd name="connsiteY1" fmla="*/ 63518 h 125393"/>
                <a:gd name="connsiteX2" fmla="*/ 76399 w 140169"/>
                <a:gd name="connsiteY2" fmla="*/ 123843 h 125393"/>
                <a:gd name="connsiteX3" fmla="*/ 79574 w 140169"/>
                <a:gd name="connsiteY3" fmla="*/ 101618 h 125393"/>
                <a:gd name="connsiteX4" fmla="*/ 139899 w 140169"/>
                <a:gd name="connsiteY4" fmla="*/ 38118 h 125393"/>
                <a:gd name="connsiteX5" fmla="*/ 98624 w 140169"/>
                <a:gd name="connsiteY5" fmla="*/ 69868 h 125393"/>
                <a:gd name="connsiteX6" fmla="*/ 199 w 140169"/>
                <a:gd name="connsiteY6" fmla="*/ 18 h 12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169" h="125393">
                  <a:moveTo>
                    <a:pt x="199" y="18"/>
                  </a:moveTo>
                  <a:cubicBezTo>
                    <a:pt x="-4034" y="-1040"/>
                    <a:pt x="60524" y="42881"/>
                    <a:pt x="73224" y="63518"/>
                  </a:cubicBezTo>
                  <a:cubicBezTo>
                    <a:pt x="85924" y="84155"/>
                    <a:pt x="75341" y="117493"/>
                    <a:pt x="76399" y="123843"/>
                  </a:cubicBezTo>
                  <a:cubicBezTo>
                    <a:pt x="77457" y="130193"/>
                    <a:pt x="68991" y="115906"/>
                    <a:pt x="79574" y="101618"/>
                  </a:cubicBezTo>
                  <a:cubicBezTo>
                    <a:pt x="90157" y="87331"/>
                    <a:pt x="136724" y="43410"/>
                    <a:pt x="139899" y="38118"/>
                  </a:cubicBezTo>
                  <a:cubicBezTo>
                    <a:pt x="143074" y="32826"/>
                    <a:pt x="117674" y="74101"/>
                    <a:pt x="98624" y="69868"/>
                  </a:cubicBezTo>
                  <a:cubicBezTo>
                    <a:pt x="79574" y="65635"/>
                    <a:pt x="4432" y="1076"/>
                    <a:pt x="199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2107008C-9954-66CB-4E31-040DCA380E96}"/>
                </a:ext>
              </a:extLst>
            </p:cNvPr>
            <p:cNvSpPr/>
            <p:nvPr/>
          </p:nvSpPr>
          <p:spPr>
            <a:xfrm>
              <a:off x="7635842" y="7105619"/>
              <a:ext cx="66917" cy="238223"/>
            </a:xfrm>
            <a:custGeom>
              <a:avLst/>
              <a:gdLst>
                <a:gd name="connsiteX0" fmla="*/ 33 w 66917"/>
                <a:gd name="connsiteY0" fmla="*/ 31 h 238223"/>
                <a:gd name="connsiteX1" fmla="*/ 57183 w 66917"/>
                <a:gd name="connsiteY1" fmla="*/ 152431 h 238223"/>
                <a:gd name="connsiteX2" fmla="*/ 22258 w 66917"/>
                <a:gd name="connsiteY2" fmla="*/ 238156 h 238223"/>
                <a:gd name="connsiteX3" fmla="*/ 66708 w 66917"/>
                <a:gd name="connsiteY3" fmla="*/ 139731 h 238223"/>
                <a:gd name="connsiteX4" fmla="*/ 33 w 66917"/>
                <a:gd name="connsiteY4" fmla="*/ 31 h 23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17" h="238223">
                  <a:moveTo>
                    <a:pt x="33" y="31"/>
                  </a:moveTo>
                  <a:cubicBezTo>
                    <a:pt x="-1555" y="2148"/>
                    <a:pt x="53479" y="112744"/>
                    <a:pt x="57183" y="152431"/>
                  </a:cubicBezTo>
                  <a:cubicBezTo>
                    <a:pt x="60887" y="192118"/>
                    <a:pt x="20670" y="240273"/>
                    <a:pt x="22258" y="238156"/>
                  </a:cubicBezTo>
                  <a:cubicBezTo>
                    <a:pt x="23846" y="236039"/>
                    <a:pt x="70412" y="177302"/>
                    <a:pt x="66708" y="139731"/>
                  </a:cubicBezTo>
                  <a:cubicBezTo>
                    <a:pt x="63004" y="102160"/>
                    <a:pt x="1621" y="-2086"/>
                    <a:pt x="33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F7847027-1C18-20AD-45A2-999F7FA130FC}"/>
                </a:ext>
              </a:extLst>
            </p:cNvPr>
            <p:cNvSpPr/>
            <p:nvPr/>
          </p:nvSpPr>
          <p:spPr>
            <a:xfrm>
              <a:off x="7362460" y="6879926"/>
              <a:ext cx="174242" cy="178023"/>
            </a:xfrm>
            <a:custGeom>
              <a:avLst/>
              <a:gdLst>
                <a:gd name="connsiteX0" fmla="*/ 365 w 174242"/>
                <a:gd name="connsiteY0" fmla="*/ 299 h 178023"/>
                <a:gd name="connsiteX1" fmla="*/ 168640 w 174242"/>
                <a:gd name="connsiteY1" fmla="*/ 171749 h 178023"/>
                <a:gd name="connsiteX2" fmla="*/ 124190 w 174242"/>
                <a:gd name="connsiteY2" fmla="*/ 130474 h 178023"/>
                <a:gd name="connsiteX3" fmla="*/ 365 w 174242"/>
                <a:gd name="connsiteY3" fmla="*/ 299 h 17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242" h="178023">
                  <a:moveTo>
                    <a:pt x="365" y="299"/>
                  </a:moveTo>
                  <a:cubicBezTo>
                    <a:pt x="7773" y="7178"/>
                    <a:pt x="148003" y="150053"/>
                    <a:pt x="168640" y="171749"/>
                  </a:cubicBezTo>
                  <a:cubicBezTo>
                    <a:pt x="189278" y="193445"/>
                    <a:pt x="148003" y="153757"/>
                    <a:pt x="124190" y="130474"/>
                  </a:cubicBezTo>
                  <a:cubicBezTo>
                    <a:pt x="100378" y="107191"/>
                    <a:pt x="-7043" y="-6580"/>
                    <a:pt x="365" y="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5A1944B9-90E9-AB89-E586-32328C495093}"/>
                </a:ext>
              </a:extLst>
            </p:cNvPr>
            <p:cNvSpPr/>
            <p:nvPr/>
          </p:nvSpPr>
          <p:spPr>
            <a:xfrm>
              <a:off x="7327741" y="7388386"/>
              <a:ext cx="448496" cy="98266"/>
            </a:xfrm>
            <a:custGeom>
              <a:avLst/>
              <a:gdLst>
                <a:gd name="connsiteX0" fmla="*/ 159 w 448496"/>
                <a:gd name="connsiteY0" fmla="*/ 3014 h 98266"/>
                <a:gd name="connsiteX1" fmla="*/ 285909 w 448496"/>
                <a:gd name="connsiteY1" fmla="*/ 9364 h 98266"/>
                <a:gd name="connsiteX2" fmla="*/ 447834 w 448496"/>
                <a:gd name="connsiteY2" fmla="*/ 98264 h 98266"/>
                <a:gd name="connsiteX3" fmla="*/ 327184 w 448496"/>
                <a:gd name="connsiteY3" fmla="*/ 12539 h 98266"/>
                <a:gd name="connsiteX4" fmla="*/ 159 w 448496"/>
                <a:gd name="connsiteY4" fmla="*/ 3014 h 9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96" h="98266">
                  <a:moveTo>
                    <a:pt x="159" y="3014"/>
                  </a:moveTo>
                  <a:cubicBezTo>
                    <a:pt x="-6720" y="2485"/>
                    <a:pt x="211297" y="-6511"/>
                    <a:pt x="285909" y="9364"/>
                  </a:cubicBezTo>
                  <a:cubicBezTo>
                    <a:pt x="360521" y="25239"/>
                    <a:pt x="440955" y="97735"/>
                    <a:pt x="447834" y="98264"/>
                  </a:cubicBezTo>
                  <a:cubicBezTo>
                    <a:pt x="454713" y="98793"/>
                    <a:pt x="407617" y="28943"/>
                    <a:pt x="327184" y="12539"/>
                  </a:cubicBezTo>
                  <a:cubicBezTo>
                    <a:pt x="246751" y="-3865"/>
                    <a:pt x="7038" y="3543"/>
                    <a:pt x="159" y="30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22549B87-6B47-1D6E-5658-5B9AA065B9EC}"/>
                </a:ext>
              </a:extLst>
            </p:cNvPr>
            <p:cNvSpPr/>
            <p:nvPr/>
          </p:nvSpPr>
          <p:spPr>
            <a:xfrm>
              <a:off x="6394421" y="4864469"/>
              <a:ext cx="195559" cy="930744"/>
            </a:xfrm>
            <a:custGeom>
              <a:avLst/>
              <a:gdLst>
                <a:gd name="connsiteX0" fmla="*/ 50829 w 195559"/>
                <a:gd name="connsiteY0" fmla="*/ 12331 h 930744"/>
                <a:gd name="connsiteX1" fmla="*/ 15904 w 195559"/>
                <a:gd name="connsiteY1" fmla="*/ 377456 h 930744"/>
                <a:gd name="connsiteX2" fmla="*/ 181004 w 195559"/>
                <a:gd name="connsiteY2" fmla="*/ 885456 h 930744"/>
                <a:gd name="connsiteX3" fmla="*/ 171479 w 195559"/>
                <a:gd name="connsiteY3" fmla="*/ 863231 h 930744"/>
                <a:gd name="connsiteX4" fmla="*/ 41304 w 195559"/>
                <a:gd name="connsiteY4" fmla="*/ 507631 h 930744"/>
                <a:gd name="connsiteX5" fmla="*/ 29 w 195559"/>
                <a:gd name="connsiteY5" fmla="*/ 374281 h 930744"/>
                <a:gd name="connsiteX6" fmla="*/ 34954 w 195559"/>
                <a:gd name="connsiteY6" fmla="*/ 110756 h 930744"/>
                <a:gd name="connsiteX7" fmla="*/ 50829 w 195559"/>
                <a:gd name="connsiteY7" fmla="*/ 12331 h 93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559" h="930744">
                  <a:moveTo>
                    <a:pt x="50829" y="12331"/>
                  </a:moveTo>
                  <a:cubicBezTo>
                    <a:pt x="47654" y="56781"/>
                    <a:pt x="-5792" y="231935"/>
                    <a:pt x="15904" y="377456"/>
                  </a:cubicBezTo>
                  <a:cubicBezTo>
                    <a:pt x="37600" y="522977"/>
                    <a:pt x="181004" y="885456"/>
                    <a:pt x="181004" y="885456"/>
                  </a:cubicBezTo>
                  <a:cubicBezTo>
                    <a:pt x="206933" y="966418"/>
                    <a:pt x="194762" y="926202"/>
                    <a:pt x="171479" y="863231"/>
                  </a:cubicBezTo>
                  <a:cubicBezTo>
                    <a:pt x="148196" y="800260"/>
                    <a:pt x="69879" y="589123"/>
                    <a:pt x="41304" y="507631"/>
                  </a:cubicBezTo>
                  <a:cubicBezTo>
                    <a:pt x="12729" y="426139"/>
                    <a:pt x="1087" y="440427"/>
                    <a:pt x="29" y="374281"/>
                  </a:cubicBezTo>
                  <a:cubicBezTo>
                    <a:pt x="-1029" y="308135"/>
                    <a:pt x="26487" y="167906"/>
                    <a:pt x="34954" y="110756"/>
                  </a:cubicBezTo>
                  <a:cubicBezTo>
                    <a:pt x="43421" y="53606"/>
                    <a:pt x="54004" y="-32119"/>
                    <a:pt x="50829" y="123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13D284D7-E56D-0A60-FE04-D4A6BB7008F1}"/>
                </a:ext>
              </a:extLst>
            </p:cNvPr>
            <p:cNvSpPr/>
            <p:nvPr/>
          </p:nvSpPr>
          <p:spPr>
            <a:xfrm>
              <a:off x="6445155" y="5533905"/>
              <a:ext cx="129940" cy="286316"/>
            </a:xfrm>
            <a:custGeom>
              <a:avLst/>
              <a:gdLst>
                <a:gd name="connsiteX0" fmla="*/ 95 w 129940"/>
                <a:gd name="connsiteY0" fmla="*/ 120 h 286316"/>
                <a:gd name="connsiteX1" fmla="*/ 95345 w 129940"/>
                <a:gd name="connsiteY1" fmla="*/ 181095 h 286316"/>
                <a:gd name="connsiteX2" fmla="*/ 127095 w 129940"/>
                <a:gd name="connsiteY2" fmla="*/ 285870 h 286316"/>
                <a:gd name="connsiteX3" fmla="*/ 114395 w 129940"/>
                <a:gd name="connsiteY3" fmla="*/ 209670 h 286316"/>
                <a:gd name="connsiteX4" fmla="*/ 95 w 129940"/>
                <a:gd name="connsiteY4" fmla="*/ 120 h 28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40" h="286316">
                  <a:moveTo>
                    <a:pt x="95" y="120"/>
                  </a:moveTo>
                  <a:cubicBezTo>
                    <a:pt x="-3080" y="-4642"/>
                    <a:pt x="74178" y="133470"/>
                    <a:pt x="95345" y="181095"/>
                  </a:cubicBezTo>
                  <a:cubicBezTo>
                    <a:pt x="116512" y="228720"/>
                    <a:pt x="123920" y="281108"/>
                    <a:pt x="127095" y="285870"/>
                  </a:cubicBezTo>
                  <a:cubicBezTo>
                    <a:pt x="130270" y="290632"/>
                    <a:pt x="135032" y="256766"/>
                    <a:pt x="114395" y="209670"/>
                  </a:cubicBezTo>
                  <a:cubicBezTo>
                    <a:pt x="93758" y="162574"/>
                    <a:pt x="3270" y="4882"/>
                    <a:pt x="95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76C258A8-B498-CC7A-62F0-A6EF707DE139}"/>
                </a:ext>
              </a:extLst>
            </p:cNvPr>
            <p:cNvSpPr/>
            <p:nvPr/>
          </p:nvSpPr>
          <p:spPr>
            <a:xfrm>
              <a:off x="6545939" y="4651189"/>
              <a:ext cx="45472" cy="165706"/>
            </a:xfrm>
            <a:custGeom>
              <a:avLst/>
              <a:gdLst>
                <a:gd name="connsiteX0" fmla="*/ 45361 w 45472"/>
                <a:gd name="connsiteY0" fmla="*/ 186 h 165706"/>
                <a:gd name="connsiteX1" fmla="*/ 13611 w 45472"/>
                <a:gd name="connsiteY1" fmla="*/ 92261 h 165706"/>
                <a:gd name="connsiteX2" fmla="*/ 13611 w 45472"/>
                <a:gd name="connsiteY2" fmla="*/ 165286 h 165706"/>
                <a:gd name="connsiteX3" fmla="*/ 911 w 45472"/>
                <a:gd name="connsiteY3" fmla="*/ 117661 h 165706"/>
                <a:gd name="connsiteX4" fmla="*/ 45361 w 45472"/>
                <a:gd name="connsiteY4" fmla="*/ 186 h 16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72" h="165706">
                  <a:moveTo>
                    <a:pt x="45361" y="186"/>
                  </a:moveTo>
                  <a:cubicBezTo>
                    <a:pt x="47478" y="-4047"/>
                    <a:pt x="18903" y="64744"/>
                    <a:pt x="13611" y="92261"/>
                  </a:cubicBezTo>
                  <a:cubicBezTo>
                    <a:pt x="8319" y="119778"/>
                    <a:pt x="15728" y="161053"/>
                    <a:pt x="13611" y="165286"/>
                  </a:cubicBezTo>
                  <a:cubicBezTo>
                    <a:pt x="11494" y="169519"/>
                    <a:pt x="-3852" y="140944"/>
                    <a:pt x="911" y="117661"/>
                  </a:cubicBezTo>
                  <a:cubicBezTo>
                    <a:pt x="5673" y="94378"/>
                    <a:pt x="43244" y="4419"/>
                    <a:pt x="45361" y="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2A2703A2-0D71-D863-7894-42B30EE04E99}"/>
                </a:ext>
              </a:extLst>
            </p:cNvPr>
            <p:cNvSpPr/>
            <p:nvPr/>
          </p:nvSpPr>
          <p:spPr>
            <a:xfrm>
              <a:off x="6460407" y="3762155"/>
              <a:ext cx="175345" cy="921368"/>
            </a:xfrm>
            <a:custGeom>
              <a:avLst/>
              <a:gdLst>
                <a:gd name="connsiteX0" fmla="*/ 175343 w 175345"/>
                <a:gd name="connsiteY0" fmla="*/ 220 h 921368"/>
                <a:gd name="connsiteX1" fmla="*/ 57868 w 175345"/>
                <a:gd name="connsiteY1" fmla="*/ 416145 h 921368"/>
                <a:gd name="connsiteX2" fmla="*/ 80093 w 175345"/>
                <a:gd name="connsiteY2" fmla="*/ 365345 h 921368"/>
                <a:gd name="connsiteX3" fmla="*/ 48343 w 175345"/>
                <a:gd name="connsiteY3" fmla="*/ 625695 h 921368"/>
                <a:gd name="connsiteX4" fmla="*/ 41993 w 175345"/>
                <a:gd name="connsiteY4" fmla="*/ 539970 h 921368"/>
                <a:gd name="connsiteX5" fmla="*/ 64218 w 175345"/>
                <a:gd name="connsiteY5" fmla="*/ 914620 h 921368"/>
                <a:gd name="connsiteX6" fmla="*/ 61043 w 175345"/>
                <a:gd name="connsiteY6" fmla="*/ 752695 h 921368"/>
                <a:gd name="connsiteX7" fmla="*/ 41993 w 175345"/>
                <a:gd name="connsiteY7" fmla="*/ 400270 h 921368"/>
                <a:gd name="connsiteX8" fmla="*/ 718 w 175345"/>
                <a:gd name="connsiteY8" fmla="*/ 603470 h 921368"/>
                <a:gd name="connsiteX9" fmla="*/ 80093 w 175345"/>
                <a:gd name="connsiteY9" fmla="*/ 317720 h 921368"/>
                <a:gd name="connsiteX10" fmla="*/ 92793 w 175345"/>
                <a:gd name="connsiteY10" fmla="*/ 206595 h 921368"/>
                <a:gd name="connsiteX11" fmla="*/ 61043 w 175345"/>
                <a:gd name="connsiteY11" fmla="*/ 355820 h 921368"/>
                <a:gd name="connsiteX12" fmla="*/ 175343 w 175345"/>
                <a:gd name="connsiteY12" fmla="*/ 220 h 92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345" h="921368">
                  <a:moveTo>
                    <a:pt x="175343" y="220"/>
                  </a:moveTo>
                  <a:cubicBezTo>
                    <a:pt x="174814" y="10274"/>
                    <a:pt x="73743" y="355291"/>
                    <a:pt x="57868" y="416145"/>
                  </a:cubicBezTo>
                  <a:cubicBezTo>
                    <a:pt x="41993" y="476999"/>
                    <a:pt x="81681" y="330420"/>
                    <a:pt x="80093" y="365345"/>
                  </a:cubicBezTo>
                  <a:cubicBezTo>
                    <a:pt x="78505" y="400270"/>
                    <a:pt x="54693" y="596591"/>
                    <a:pt x="48343" y="625695"/>
                  </a:cubicBezTo>
                  <a:cubicBezTo>
                    <a:pt x="41993" y="654799"/>
                    <a:pt x="39347" y="491816"/>
                    <a:pt x="41993" y="539970"/>
                  </a:cubicBezTo>
                  <a:cubicBezTo>
                    <a:pt x="44639" y="588124"/>
                    <a:pt x="61043" y="879166"/>
                    <a:pt x="64218" y="914620"/>
                  </a:cubicBezTo>
                  <a:cubicBezTo>
                    <a:pt x="67393" y="950074"/>
                    <a:pt x="64747" y="838420"/>
                    <a:pt x="61043" y="752695"/>
                  </a:cubicBezTo>
                  <a:cubicBezTo>
                    <a:pt x="57339" y="666970"/>
                    <a:pt x="52047" y="425141"/>
                    <a:pt x="41993" y="400270"/>
                  </a:cubicBezTo>
                  <a:cubicBezTo>
                    <a:pt x="31939" y="375399"/>
                    <a:pt x="-5632" y="617228"/>
                    <a:pt x="718" y="603470"/>
                  </a:cubicBezTo>
                  <a:cubicBezTo>
                    <a:pt x="7068" y="589712"/>
                    <a:pt x="64747" y="383866"/>
                    <a:pt x="80093" y="317720"/>
                  </a:cubicBezTo>
                  <a:cubicBezTo>
                    <a:pt x="95439" y="251574"/>
                    <a:pt x="95968" y="200245"/>
                    <a:pt x="92793" y="206595"/>
                  </a:cubicBezTo>
                  <a:cubicBezTo>
                    <a:pt x="89618" y="212945"/>
                    <a:pt x="48872" y="384395"/>
                    <a:pt x="61043" y="355820"/>
                  </a:cubicBezTo>
                  <a:cubicBezTo>
                    <a:pt x="73214" y="327245"/>
                    <a:pt x="175872" y="-9834"/>
                    <a:pt x="175343" y="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A4DE23A6-D087-0A5D-50F6-3D6CBC46F3C2}"/>
                </a:ext>
              </a:extLst>
            </p:cNvPr>
            <p:cNvSpPr/>
            <p:nvPr/>
          </p:nvSpPr>
          <p:spPr>
            <a:xfrm>
              <a:off x="6406744" y="1351448"/>
              <a:ext cx="1305188" cy="2408509"/>
            </a:xfrm>
            <a:custGeom>
              <a:avLst/>
              <a:gdLst>
                <a:gd name="connsiteX0" fmla="*/ 1302156 w 1305188"/>
                <a:gd name="connsiteY0" fmla="*/ 7452 h 2408509"/>
                <a:gd name="connsiteX1" fmla="*/ 311556 w 1305188"/>
                <a:gd name="connsiteY1" fmla="*/ 1201252 h 2408509"/>
                <a:gd name="connsiteX2" fmla="*/ 590956 w 1305188"/>
                <a:gd name="connsiteY2" fmla="*/ 896452 h 2408509"/>
                <a:gd name="connsiteX3" fmla="*/ 6756 w 1305188"/>
                <a:gd name="connsiteY3" fmla="*/ 1899752 h 2408509"/>
                <a:gd name="connsiteX4" fmla="*/ 298856 w 1305188"/>
                <a:gd name="connsiteY4" fmla="*/ 1455252 h 2408509"/>
                <a:gd name="connsiteX5" fmla="*/ 692556 w 1305188"/>
                <a:gd name="connsiteY5" fmla="*/ 1010752 h 2408509"/>
                <a:gd name="connsiteX6" fmla="*/ 756056 w 1305188"/>
                <a:gd name="connsiteY6" fmla="*/ 1175852 h 2408509"/>
                <a:gd name="connsiteX7" fmla="*/ 349656 w 1305188"/>
                <a:gd name="connsiteY7" fmla="*/ 2407752 h 2408509"/>
                <a:gd name="connsiteX8" fmla="*/ 743356 w 1305188"/>
                <a:gd name="connsiteY8" fmla="*/ 1353652 h 2408509"/>
                <a:gd name="connsiteX9" fmla="*/ 730656 w 1305188"/>
                <a:gd name="connsiteY9" fmla="*/ 998052 h 2408509"/>
                <a:gd name="connsiteX10" fmla="*/ 489356 w 1305188"/>
                <a:gd name="connsiteY10" fmla="*/ 1175852 h 2408509"/>
                <a:gd name="connsiteX11" fmla="*/ 717956 w 1305188"/>
                <a:gd name="connsiteY11" fmla="*/ 705952 h 2408509"/>
                <a:gd name="connsiteX12" fmla="*/ 857656 w 1305188"/>
                <a:gd name="connsiteY12" fmla="*/ 388452 h 2408509"/>
                <a:gd name="connsiteX13" fmla="*/ 629056 w 1305188"/>
                <a:gd name="connsiteY13" fmla="*/ 680552 h 2408509"/>
                <a:gd name="connsiteX14" fmla="*/ 1302156 w 1305188"/>
                <a:gd name="connsiteY14" fmla="*/ 7452 h 240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5188" h="2408509">
                  <a:moveTo>
                    <a:pt x="1302156" y="7452"/>
                  </a:moveTo>
                  <a:cubicBezTo>
                    <a:pt x="1249239" y="94235"/>
                    <a:pt x="430089" y="1053085"/>
                    <a:pt x="311556" y="1201252"/>
                  </a:cubicBezTo>
                  <a:cubicBezTo>
                    <a:pt x="193023" y="1349419"/>
                    <a:pt x="641756" y="780035"/>
                    <a:pt x="590956" y="896452"/>
                  </a:cubicBezTo>
                  <a:cubicBezTo>
                    <a:pt x="540156" y="1012869"/>
                    <a:pt x="55439" y="1806619"/>
                    <a:pt x="6756" y="1899752"/>
                  </a:cubicBezTo>
                  <a:cubicBezTo>
                    <a:pt x="-41927" y="1992885"/>
                    <a:pt x="184556" y="1603419"/>
                    <a:pt x="298856" y="1455252"/>
                  </a:cubicBezTo>
                  <a:cubicBezTo>
                    <a:pt x="413156" y="1307085"/>
                    <a:pt x="616356" y="1057319"/>
                    <a:pt x="692556" y="1010752"/>
                  </a:cubicBezTo>
                  <a:cubicBezTo>
                    <a:pt x="768756" y="964185"/>
                    <a:pt x="813206" y="943019"/>
                    <a:pt x="756056" y="1175852"/>
                  </a:cubicBezTo>
                  <a:cubicBezTo>
                    <a:pt x="698906" y="1408685"/>
                    <a:pt x="351773" y="2378119"/>
                    <a:pt x="349656" y="2407752"/>
                  </a:cubicBezTo>
                  <a:cubicBezTo>
                    <a:pt x="347539" y="2437385"/>
                    <a:pt x="679856" y="1588602"/>
                    <a:pt x="743356" y="1353652"/>
                  </a:cubicBezTo>
                  <a:cubicBezTo>
                    <a:pt x="806856" y="1118702"/>
                    <a:pt x="772989" y="1027685"/>
                    <a:pt x="730656" y="998052"/>
                  </a:cubicBezTo>
                  <a:cubicBezTo>
                    <a:pt x="688323" y="968419"/>
                    <a:pt x="491473" y="1224535"/>
                    <a:pt x="489356" y="1175852"/>
                  </a:cubicBezTo>
                  <a:cubicBezTo>
                    <a:pt x="487239" y="1127169"/>
                    <a:pt x="656573" y="837185"/>
                    <a:pt x="717956" y="705952"/>
                  </a:cubicBezTo>
                  <a:cubicBezTo>
                    <a:pt x="779339" y="574719"/>
                    <a:pt x="872473" y="392685"/>
                    <a:pt x="857656" y="388452"/>
                  </a:cubicBezTo>
                  <a:cubicBezTo>
                    <a:pt x="842839" y="384219"/>
                    <a:pt x="559206" y="741935"/>
                    <a:pt x="629056" y="680552"/>
                  </a:cubicBezTo>
                  <a:cubicBezTo>
                    <a:pt x="698906" y="619169"/>
                    <a:pt x="1355073" y="-79331"/>
                    <a:pt x="1302156" y="74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29D64FBB-A7DD-6403-05AC-BBD0CF6A3A1F}"/>
                </a:ext>
              </a:extLst>
            </p:cNvPr>
            <p:cNvSpPr/>
            <p:nvPr/>
          </p:nvSpPr>
          <p:spPr>
            <a:xfrm>
              <a:off x="6181418" y="1169078"/>
              <a:ext cx="1292089" cy="2777334"/>
            </a:xfrm>
            <a:custGeom>
              <a:avLst/>
              <a:gdLst>
                <a:gd name="connsiteX0" fmla="*/ 1222682 w 1292089"/>
                <a:gd name="connsiteY0" fmla="*/ 37422 h 2777334"/>
                <a:gd name="connsiteX1" fmla="*/ 1209982 w 1292089"/>
                <a:gd name="connsiteY1" fmla="*/ 100922 h 2777334"/>
                <a:gd name="connsiteX2" fmla="*/ 625782 w 1292089"/>
                <a:gd name="connsiteY2" fmla="*/ 647022 h 2777334"/>
                <a:gd name="connsiteX3" fmla="*/ 473382 w 1292089"/>
                <a:gd name="connsiteY3" fmla="*/ 1180422 h 2777334"/>
                <a:gd name="connsiteX4" fmla="*/ 486082 w 1292089"/>
                <a:gd name="connsiteY4" fmla="*/ 1091522 h 2777334"/>
                <a:gd name="connsiteX5" fmla="*/ 16182 w 1292089"/>
                <a:gd name="connsiteY5" fmla="*/ 2717122 h 2777334"/>
                <a:gd name="connsiteX6" fmla="*/ 130482 w 1292089"/>
                <a:gd name="connsiteY6" fmla="*/ 2310722 h 2777334"/>
                <a:gd name="connsiteX7" fmla="*/ 346382 w 1292089"/>
                <a:gd name="connsiteY7" fmla="*/ 1193122 h 2777334"/>
                <a:gd name="connsiteX8" fmla="*/ 333682 w 1292089"/>
                <a:gd name="connsiteY8" fmla="*/ 1713822 h 2777334"/>
                <a:gd name="connsiteX9" fmla="*/ 511482 w 1292089"/>
                <a:gd name="connsiteY9" fmla="*/ 799422 h 2777334"/>
                <a:gd name="connsiteX10" fmla="*/ 790882 w 1292089"/>
                <a:gd name="connsiteY10" fmla="*/ 316822 h 2777334"/>
                <a:gd name="connsiteX11" fmla="*/ 600382 w 1292089"/>
                <a:gd name="connsiteY11" fmla="*/ 520022 h 2777334"/>
                <a:gd name="connsiteX12" fmla="*/ 1222682 w 1292089"/>
                <a:gd name="connsiteY12" fmla="*/ 37422 h 27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2089" h="2777334">
                  <a:moveTo>
                    <a:pt x="1222682" y="37422"/>
                  </a:moveTo>
                  <a:cubicBezTo>
                    <a:pt x="1324282" y="-32428"/>
                    <a:pt x="1309465" y="-678"/>
                    <a:pt x="1209982" y="100922"/>
                  </a:cubicBezTo>
                  <a:cubicBezTo>
                    <a:pt x="1110499" y="202522"/>
                    <a:pt x="748549" y="467105"/>
                    <a:pt x="625782" y="647022"/>
                  </a:cubicBezTo>
                  <a:cubicBezTo>
                    <a:pt x="503015" y="826939"/>
                    <a:pt x="496665" y="1106339"/>
                    <a:pt x="473382" y="1180422"/>
                  </a:cubicBezTo>
                  <a:cubicBezTo>
                    <a:pt x="450099" y="1254505"/>
                    <a:pt x="562282" y="835405"/>
                    <a:pt x="486082" y="1091522"/>
                  </a:cubicBezTo>
                  <a:cubicBezTo>
                    <a:pt x="409882" y="1347639"/>
                    <a:pt x="75449" y="2513922"/>
                    <a:pt x="16182" y="2717122"/>
                  </a:cubicBezTo>
                  <a:cubicBezTo>
                    <a:pt x="-43085" y="2920322"/>
                    <a:pt x="75449" y="2564722"/>
                    <a:pt x="130482" y="2310722"/>
                  </a:cubicBezTo>
                  <a:cubicBezTo>
                    <a:pt x="185515" y="2056722"/>
                    <a:pt x="312515" y="1292605"/>
                    <a:pt x="346382" y="1193122"/>
                  </a:cubicBezTo>
                  <a:cubicBezTo>
                    <a:pt x="380249" y="1093639"/>
                    <a:pt x="306165" y="1779439"/>
                    <a:pt x="333682" y="1713822"/>
                  </a:cubicBezTo>
                  <a:cubicBezTo>
                    <a:pt x="361199" y="1648205"/>
                    <a:pt x="435282" y="1032255"/>
                    <a:pt x="511482" y="799422"/>
                  </a:cubicBezTo>
                  <a:cubicBezTo>
                    <a:pt x="587682" y="566589"/>
                    <a:pt x="776065" y="363389"/>
                    <a:pt x="790882" y="316822"/>
                  </a:cubicBezTo>
                  <a:cubicBezTo>
                    <a:pt x="805699" y="270255"/>
                    <a:pt x="522065" y="566589"/>
                    <a:pt x="600382" y="520022"/>
                  </a:cubicBezTo>
                  <a:cubicBezTo>
                    <a:pt x="678699" y="473455"/>
                    <a:pt x="1121082" y="107272"/>
                    <a:pt x="1222682" y="37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1314D9B7-7EB1-CCCC-7FDB-78FB88F0EBA6}"/>
                </a:ext>
              </a:extLst>
            </p:cNvPr>
            <p:cNvSpPr/>
            <p:nvPr/>
          </p:nvSpPr>
          <p:spPr>
            <a:xfrm>
              <a:off x="5552664" y="1015417"/>
              <a:ext cx="1229335" cy="3444997"/>
            </a:xfrm>
            <a:custGeom>
              <a:avLst/>
              <a:gdLst>
                <a:gd name="connsiteX0" fmla="*/ 1229136 w 1229335"/>
                <a:gd name="connsiteY0" fmla="*/ 583 h 3444997"/>
                <a:gd name="connsiteX1" fmla="*/ 492536 w 1229335"/>
                <a:gd name="connsiteY1" fmla="*/ 1207083 h 3444997"/>
                <a:gd name="connsiteX2" fmla="*/ 606836 w 1229335"/>
                <a:gd name="connsiteY2" fmla="*/ 1080083 h 3444997"/>
                <a:gd name="connsiteX3" fmla="*/ 390936 w 1229335"/>
                <a:gd name="connsiteY3" fmla="*/ 1803983 h 3444997"/>
                <a:gd name="connsiteX4" fmla="*/ 517936 w 1229335"/>
                <a:gd name="connsiteY4" fmla="*/ 1689683 h 3444997"/>
                <a:gd name="connsiteX5" fmla="*/ 263936 w 1229335"/>
                <a:gd name="connsiteY5" fmla="*/ 2565983 h 3444997"/>
                <a:gd name="connsiteX6" fmla="*/ 429036 w 1229335"/>
                <a:gd name="connsiteY6" fmla="*/ 2299283 h 3444997"/>
                <a:gd name="connsiteX7" fmla="*/ 9936 w 1229335"/>
                <a:gd name="connsiteY7" fmla="*/ 3416883 h 3444997"/>
                <a:gd name="connsiteX8" fmla="*/ 162336 w 1229335"/>
                <a:gd name="connsiteY8" fmla="*/ 3010483 h 3444997"/>
                <a:gd name="connsiteX9" fmla="*/ 505236 w 1229335"/>
                <a:gd name="connsiteY9" fmla="*/ 1943683 h 3444997"/>
                <a:gd name="connsiteX10" fmla="*/ 403636 w 1229335"/>
                <a:gd name="connsiteY10" fmla="*/ 2032583 h 3444997"/>
                <a:gd name="connsiteX11" fmla="*/ 543336 w 1229335"/>
                <a:gd name="connsiteY11" fmla="*/ 1334083 h 3444997"/>
                <a:gd name="connsiteX12" fmla="*/ 492536 w 1229335"/>
                <a:gd name="connsiteY12" fmla="*/ 1410283 h 3444997"/>
                <a:gd name="connsiteX13" fmla="*/ 784636 w 1229335"/>
                <a:gd name="connsiteY13" fmla="*/ 660983 h 3444997"/>
                <a:gd name="connsiteX14" fmla="*/ 568736 w 1229335"/>
                <a:gd name="connsiteY14" fmla="*/ 1041983 h 3444997"/>
                <a:gd name="connsiteX15" fmla="*/ 1229136 w 1229335"/>
                <a:gd name="connsiteY15" fmla="*/ 583 h 344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9335" h="3444997">
                  <a:moveTo>
                    <a:pt x="1229136" y="583"/>
                  </a:moveTo>
                  <a:cubicBezTo>
                    <a:pt x="1216436" y="28100"/>
                    <a:pt x="596253" y="1027166"/>
                    <a:pt x="492536" y="1207083"/>
                  </a:cubicBezTo>
                  <a:cubicBezTo>
                    <a:pt x="388819" y="1387000"/>
                    <a:pt x="623769" y="980600"/>
                    <a:pt x="606836" y="1080083"/>
                  </a:cubicBezTo>
                  <a:cubicBezTo>
                    <a:pt x="589903" y="1179566"/>
                    <a:pt x="405753" y="1702383"/>
                    <a:pt x="390936" y="1803983"/>
                  </a:cubicBezTo>
                  <a:cubicBezTo>
                    <a:pt x="376119" y="1905583"/>
                    <a:pt x="539103" y="1562683"/>
                    <a:pt x="517936" y="1689683"/>
                  </a:cubicBezTo>
                  <a:cubicBezTo>
                    <a:pt x="496769" y="1816683"/>
                    <a:pt x="278753" y="2464383"/>
                    <a:pt x="263936" y="2565983"/>
                  </a:cubicBezTo>
                  <a:cubicBezTo>
                    <a:pt x="249119" y="2667583"/>
                    <a:pt x="471369" y="2157466"/>
                    <a:pt x="429036" y="2299283"/>
                  </a:cubicBezTo>
                  <a:cubicBezTo>
                    <a:pt x="386703" y="2441100"/>
                    <a:pt x="9936" y="3416883"/>
                    <a:pt x="9936" y="3416883"/>
                  </a:cubicBezTo>
                  <a:cubicBezTo>
                    <a:pt x="-34514" y="3535416"/>
                    <a:pt x="79786" y="3256016"/>
                    <a:pt x="162336" y="3010483"/>
                  </a:cubicBezTo>
                  <a:cubicBezTo>
                    <a:pt x="244886" y="2764950"/>
                    <a:pt x="465019" y="2106666"/>
                    <a:pt x="505236" y="1943683"/>
                  </a:cubicBezTo>
                  <a:cubicBezTo>
                    <a:pt x="545453" y="1780700"/>
                    <a:pt x="397286" y="2134183"/>
                    <a:pt x="403636" y="2032583"/>
                  </a:cubicBezTo>
                  <a:cubicBezTo>
                    <a:pt x="409986" y="1930983"/>
                    <a:pt x="528519" y="1437800"/>
                    <a:pt x="543336" y="1334083"/>
                  </a:cubicBezTo>
                  <a:cubicBezTo>
                    <a:pt x="558153" y="1230366"/>
                    <a:pt x="452319" y="1522466"/>
                    <a:pt x="492536" y="1410283"/>
                  </a:cubicBezTo>
                  <a:cubicBezTo>
                    <a:pt x="532753" y="1298100"/>
                    <a:pt x="771936" y="722366"/>
                    <a:pt x="784636" y="660983"/>
                  </a:cubicBezTo>
                  <a:cubicBezTo>
                    <a:pt x="797336" y="599600"/>
                    <a:pt x="494653" y="1156283"/>
                    <a:pt x="568736" y="1041983"/>
                  </a:cubicBezTo>
                  <a:cubicBezTo>
                    <a:pt x="642819" y="927683"/>
                    <a:pt x="1241836" y="-26934"/>
                    <a:pt x="1229136" y="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14279B29-DE78-9766-F952-045924B638C1}"/>
                </a:ext>
              </a:extLst>
            </p:cNvPr>
            <p:cNvSpPr/>
            <p:nvPr/>
          </p:nvSpPr>
          <p:spPr>
            <a:xfrm>
              <a:off x="6158648" y="2669627"/>
              <a:ext cx="739908" cy="2643368"/>
            </a:xfrm>
            <a:custGeom>
              <a:avLst/>
              <a:gdLst>
                <a:gd name="connsiteX0" fmla="*/ 737452 w 739908"/>
                <a:gd name="connsiteY0" fmla="*/ 10073 h 2643368"/>
                <a:gd name="connsiteX1" fmla="*/ 77052 w 739908"/>
                <a:gd name="connsiteY1" fmla="*/ 1546773 h 2643368"/>
                <a:gd name="connsiteX2" fmla="*/ 140552 w 739908"/>
                <a:gd name="connsiteY2" fmla="*/ 1343573 h 2643368"/>
                <a:gd name="connsiteX3" fmla="*/ 165952 w 739908"/>
                <a:gd name="connsiteY3" fmla="*/ 1864273 h 2643368"/>
                <a:gd name="connsiteX4" fmla="*/ 852 w 739908"/>
                <a:gd name="connsiteY4" fmla="*/ 2638973 h 2643368"/>
                <a:gd name="connsiteX5" fmla="*/ 102452 w 739908"/>
                <a:gd name="connsiteY5" fmla="*/ 2156373 h 2643368"/>
                <a:gd name="connsiteX6" fmla="*/ 127852 w 739908"/>
                <a:gd name="connsiteY6" fmla="*/ 1661073 h 2643368"/>
                <a:gd name="connsiteX7" fmla="*/ 178652 w 739908"/>
                <a:gd name="connsiteY7" fmla="*/ 1064173 h 2643368"/>
                <a:gd name="connsiteX8" fmla="*/ 140552 w 739908"/>
                <a:gd name="connsiteY8" fmla="*/ 1407073 h 2643368"/>
                <a:gd name="connsiteX9" fmla="*/ 432652 w 739908"/>
                <a:gd name="connsiteY9" fmla="*/ 721273 h 2643368"/>
                <a:gd name="connsiteX10" fmla="*/ 305652 w 739908"/>
                <a:gd name="connsiteY10" fmla="*/ 873673 h 2643368"/>
                <a:gd name="connsiteX11" fmla="*/ 737452 w 739908"/>
                <a:gd name="connsiteY11" fmla="*/ 10073 h 264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9908" h="2643368">
                  <a:moveTo>
                    <a:pt x="737452" y="10073"/>
                  </a:moveTo>
                  <a:cubicBezTo>
                    <a:pt x="699352" y="122256"/>
                    <a:pt x="176535" y="1324523"/>
                    <a:pt x="77052" y="1546773"/>
                  </a:cubicBezTo>
                  <a:cubicBezTo>
                    <a:pt x="-22431" y="1769023"/>
                    <a:pt x="125735" y="1290656"/>
                    <a:pt x="140552" y="1343573"/>
                  </a:cubicBezTo>
                  <a:cubicBezTo>
                    <a:pt x="155369" y="1396490"/>
                    <a:pt x="189235" y="1648373"/>
                    <a:pt x="165952" y="1864273"/>
                  </a:cubicBezTo>
                  <a:cubicBezTo>
                    <a:pt x="142669" y="2080173"/>
                    <a:pt x="11435" y="2590290"/>
                    <a:pt x="852" y="2638973"/>
                  </a:cubicBezTo>
                  <a:cubicBezTo>
                    <a:pt x="-9731" y="2687656"/>
                    <a:pt x="81285" y="2319356"/>
                    <a:pt x="102452" y="2156373"/>
                  </a:cubicBezTo>
                  <a:cubicBezTo>
                    <a:pt x="123619" y="1993390"/>
                    <a:pt x="115152" y="1843106"/>
                    <a:pt x="127852" y="1661073"/>
                  </a:cubicBezTo>
                  <a:cubicBezTo>
                    <a:pt x="140552" y="1479040"/>
                    <a:pt x="176535" y="1106506"/>
                    <a:pt x="178652" y="1064173"/>
                  </a:cubicBezTo>
                  <a:cubicBezTo>
                    <a:pt x="180769" y="1021840"/>
                    <a:pt x="98219" y="1464223"/>
                    <a:pt x="140552" y="1407073"/>
                  </a:cubicBezTo>
                  <a:cubicBezTo>
                    <a:pt x="182885" y="1349923"/>
                    <a:pt x="405135" y="810173"/>
                    <a:pt x="432652" y="721273"/>
                  </a:cubicBezTo>
                  <a:cubicBezTo>
                    <a:pt x="460169" y="632373"/>
                    <a:pt x="252735" y="990089"/>
                    <a:pt x="305652" y="873673"/>
                  </a:cubicBezTo>
                  <a:cubicBezTo>
                    <a:pt x="358569" y="757257"/>
                    <a:pt x="775552" y="-102110"/>
                    <a:pt x="737452" y="100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9C0D5C85-77EB-60EF-40E1-8CE2F61CD20D}"/>
                </a:ext>
              </a:extLst>
            </p:cNvPr>
            <p:cNvSpPr/>
            <p:nvPr/>
          </p:nvSpPr>
          <p:spPr>
            <a:xfrm>
              <a:off x="5378129" y="1072330"/>
              <a:ext cx="1325131" cy="3925477"/>
            </a:xfrm>
            <a:custGeom>
              <a:avLst/>
              <a:gdLst>
                <a:gd name="connsiteX0" fmla="*/ 1314771 w 1325131"/>
                <a:gd name="connsiteY0" fmla="*/ 7170 h 3925477"/>
                <a:gd name="connsiteX1" fmla="*/ 603571 w 1325131"/>
                <a:gd name="connsiteY1" fmla="*/ 832670 h 3925477"/>
                <a:gd name="connsiteX2" fmla="*/ 324171 w 1325131"/>
                <a:gd name="connsiteY2" fmla="*/ 1937570 h 3925477"/>
                <a:gd name="connsiteX3" fmla="*/ 387671 w 1325131"/>
                <a:gd name="connsiteY3" fmla="*/ 1645470 h 3925477"/>
                <a:gd name="connsiteX4" fmla="*/ 184471 w 1325131"/>
                <a:gd name="connsiteY4" fmla="*/ 3829870 h 3925477"/>
                <a:gd name="connsiteX5" fmla="*/ 247971 w 1325131"/>
                <a:gd name="connsiteY5" fmla="*/ 3309170 h 3925477"/>
                <a:gd name="connsiteX6" fmla="*/ 362271 w 1325131"/>
                <a:gd name="connsiteY6" fmla="*/ 1277170 h 3925477"/>
                <a:gd name="connsiteX7" fmla="*/ 286071 w 1325131"/>
                <a:gd name="connsiteY7" fmla="*/ 1747070 h 3925477"/>
                <a:gd name="connsiteX8" fmla="*/ 565471 w 1325131"/>
                <a:gd name="connsiteY8" fmla="*/ 413570 h 3925477"/>
                <a:gd name="connsiteX9" fmla="*/ 374971 w 1325131"/>
                <a:gd name="connsiteY9" fmla="*/ 1010470 h 3925477"/>
                <a:gd name="connsiteX10" fmla="*/ 768671 w 1325131"/>
                <a:gd name="connsiteY10" fmla="*/ 350070 h 3925477"/>
                <a:gd name="connsiteX11" fmla="*/ 6671 w 1325131"/>
                <a:gd name="connsiteY11" fmla="*/ 1302570 h 3925477"/>
                <a:gd name="connsiteX12" fmla="*/ 1314771 w 1325131"/>
                <a:gd name="connsiteY12" fmla="*/ 7170 h 392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5131" h="3925477">
                  <a:moveTo>
                    <a:pt x="1314771" y="7170"/>
                  </a:moveTo>
                  <a:cubicBezTo>
                    <a:pt x="1414254" y="-71147"/>
                    <a:pt x="768671" y="510937"/>
                    <a:pt x="603571" y="832670"/>
                  </a:cubicBezTo>
                  <a:cubicBezTo>
                    <a:pt x="438471" y="1154403"/>
                    <a:pt x="360154" y="1802103"/>
                    <a:pt x="324171" y="1937570"/>
                  </a:cubicBezTo>
                  <a:cubicBezTo>
                    <a:pt x="288188" y="2073037"/>
                    <a:pt x="410954" y="1330087"/>
                    <a:pt x="387671" y="1645470"/>
                  </a:cubicBezTo>
                  <a:cubicBezTo>
                    <a:pt x="364388" y="1960853"/>
                    <a:pt x="207754" y="3552587"/>
                    <a:pt x="184471" y="3829870"/>
                  </a:cubicBezTo>
                  <a:cubicBezTo>
                    <a:pt x="161188" y="4107153"/>
                    <a:pt x="218338" y="3734620"/>
                    <a:pt x="247971" y="3309170"/>
                  </a:cubicBezTo>
                  <a:cubicBezTo>
                    <a:pt x="277604" y="2883720"/>
                    <a:pt x="355921" y="1537520"/>
                    <a:pt x="362271" y="1277170"/>
                  </a:cubicBezTo>
                  <a:cubicBezTo>
                    <a:pt x="368621" y="1016820"/>
                    <a:pt x="252204" y="1891003"/>
                    <a:pt x="286071" y="1747070"/>
                  </a:cubicBezTo>
                  <a:cubicBezTo>
                    <a:pt x="319938" y="1603137"/>
                    <a:pt x="550654" y="536337"/>
                    <a:pt x="565471" y="413570"/>
                  </a:cubicBezTo>
                  <a:cubicBezTo>
                    <a:pt x="580288" y="290803"/>
                    <a:pt x="341104" y="1021053"/>
                    <a:pt x="374971" y="1010470"/>
                  </a:cubicBezTo>
                  <a:cubicBezTo>
                    <a:pt x="408838" y="999887"/>
                    <a:pt x="830054" y="301387"/>
                    <a:pt x="768671" y="350070"/>
                  </a:cubicBezTo>
                  <a:cubicBezTo>
                    <a:pt x="707288" y="398753"/>
                    <a:pt x="-80112" y="1361837"/>
                    <a:pt x="6671" y="1302570"/>
                  </a:cubicBezTo>
                  <a:cubicBezTo>
                    <a:pt x="93454" y="1243303"/>
                    <a:pt x="1215288" y="85487"/>
                    <a:pt x="1314771" y="7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0B0DBDA9-DDA0-5E5F-BD70-DD2624D0D13C}"/>
                </a:ext>
              </a:extLst>
            </p:cNvPr>
            <p:cNvSpPr/>
            <p:nvPr/>
          </p:nvSpPr>
          <p:spPr>
            <a:xfrm>
              <a:off x="6514926" y="1291132"/>
              <a:ext cx="1613123" cy="1223837"/>
            </a:xfrm>
            <a:custGeom>
              <a:avLst/>
              <a:gdLst>
                <a:gd name="connsiteX0" fmla="*/ 1613074 w 1613123"/>
                <a:gd name="connsiteY0" fmla="*/ 207468 h 1223837"/>
                <a:gd name="connsiteX1" fmla="*/ 1193974 w 1613123"/>
                <a:gd name="connsiteY1" fmla="*/ 16968 h 1223837"/>
                <a:gd name="connsiteX2" fmla="*/ 685974 w 1613123"/>
                <a:gd name="connsiteY2" fmla="*/ 334468 h 1223837"/>
                <a:gd name="connsiteX3" fmla="*/ 952674 w 1613123"/>
                <a:gd name="connsiteY3" fmla="*/ 29668 h 1223837"/>
                <a:gd name="connsiteX4" fmla="*/ 174 w 1613123"/>
                <a:gd name="connsiteY4" fmla="*/ 1223468 h 1223837"/>
                <a:gd name="connsiteX5" fmla="*/ 876474 w 1613123"/>
                <a:gd name="connsiteY5" fmla="*/ 156668 h 1223837"/>
                <a:gd name="connsiteX6" fmla="*/ 1219374 w 1613123"/>
                <a:gd name="connsiteY6" fmla="*/ 67768 h 1223837"/>
                <a:gd name="connsiteX7" fmla="*/ 1613074 w 1613123"/>
                <a:gd name="connsiteY7" fmla="*/ 207468 h 1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3123" h="1223837">
                  <a:moveTo>
                    <a:pt x="1613074" y="207468"/>
                  </a:moveTo>
                  <a:cubicBezTo>
                    <a:pt x="1608841" y="199001"/>
                    <a:pt x="1348491" y="-4199"/>
                    <a:pt x="1193974" y="16968"/>
                  </a:cubicBezTo>
                  <a:cubicBezTo>
                    <a:pt x="1039457" y="38135"/>
                    <a:pt x="726191" y="332351"/>
                    <a:pt x="685974" y="334468"/>
                  </a:cubicBezTo>
                  <a:cubicBezTo>
                    <a:pt x="645757" y="336585"/>
                    <a:pt x="1066974" y="-118499"/>
                    <a:pt x="952674" y="29668"/>
                  </a:cubicBezTo>
                  <a:cubicBezTo>
                    <a:pt x="838374" y="177835"/>
                    <a:pt x="12874" y="1202301"/>
                    <a:pt x="174" y="1223468"/>
                  </a:cubicBezTo>
                  <a:cubicBezTo>
                    <a:pt x="-12526" y="1244635"/>
                    <a:pt x="673274" y="349285"/>
                    <a:pt x="876474" y="156668"/>
                  </a:cubicBezTo>
                  <a:cubicBezTo>
                    <a:pt x="1079674" y="-35949"/>
                    <a:pt x="1090257" y="57185"/>
                    <a:pt x="1219374" y="67768"/>
                  </a:cubicBezTo>
                  <a:cubicBezTo>
                    <a:pt x="1348491" y="78351"/>
                    <a:pt x="1617307" y="215935"/>
                    <a:pt x="1613074" y="207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A42968D6-7BB2-0C13-4C55-F2ED7CF4697B}"/>
                </a:ext>
              </a:extLst>
            </p:cNvPr>
            <p:cNvSpPr/>
            <p:nvPr/>
          </p:nvSpPr>
          <p:spPr>
            <a:xfrm>
              <a:off x="4634732" y="1215287"/>
              <a:ext cx="2811065" cy="4971245"/>
            </a:xfrm>
            <a:custGeom>
              <a:avLst/>
              <a:gdLst>
                <a:gd name="connsiteX0" fmla="*/ 2807468 w 2811065"/>
                <a:gd name="connsiteY0" fmla="*/ 3913 h 4971245"/>
                <a:gd name="connsiteX1" fmla="*/ 1118368 w 2811065"/>
                <a:gd name="connsiteY1" fmla="*/ 143613 h 4971245"/>
                <a:gd name="connsiteX2" fmla="*/ 102368 w 2811065"/>
                <a:gd name="connsiteY2" fmla="*/ 1261213 h 4971245"/>
                <a:gd name="connsiteX3" fmla="*/ 267468 w 2811065"/>
                <a:gd name="connsiteY3" fmla="*/ 1032613 h 4971245"/>
                <a:gd name="connsiteX4" fmla="*/ 191268 w 2811065"/>
                <a:gd name="connsiteY4" fmla="*/ 1591413 h 4971245"/>
                <a:gd name="connsiteX5" fmla="*/ 768 w 2811065"/>
                <a:gd name="connsiteY5" fmla="*/ 2670913 h 4971245"/>
                <a:gd name="connsiteX6" fmla="*/ 127768 w 2811065"/>
                <a:gd name="connsiteY6" fmla="*/ 2543913 h 4971245"/>
                <a:gd name="connsiteX7" fmla="*/ 216668 w 2811065"/>
                <a:gd name="connsiteY7" fmla="*/ 4779113 h 4971245"/>
                <a:gd name="connsiteX8" fmla="*/ 216668 w 2811065"/>
                <a:gd name="connsiteY8" fmla="*/ 4550513 h 4971245"/>
                <a:gd name="connsiteX9" fmla="*/ 26168 w 2811065"/>
                <a:gd name="connsiteY9" fmla="*/ 2112113 h 4971245"/>
                <a:gd name="connsiteX10" fmla="*/ 51568 w 2811065"/>
                <a:gd name="connsiteY10" fmla="*/ 2353413 h 4971245"/>
                <a:gd name="connsiteX11" fmla="*/ 305568 w 2811065"/>
                <a:gd name="connsiteY11" fmla="*/ 626213 h 4971245"/>
                <a:gd name="connsiteX12" fmla="*/ 76968 w 2811065"/>
                <a:gd name="connsiteY12" fmla="*/ 1159613 h 4971245"/>
                <a:gd name="connsiteX13" fmla="*/ 737368 w 2811065"/>
                <a:gd name="connsiteY13" fmla="*/ 384913 h 4971245"/>
                <a:gd name="connsiteX14" fmla="*/ 1067568 w 2811065"/>
                <a:gd name="connsiteY14" fmla="*/ 143613 h 4971245"/>
                <a:gd name="connsiteX15" fmla="*/ 1918468 w 2811065"/>
                <a:gd name="connsiteY15" fmla="*/ 67413 h 4971245"/>
                <a:gd name="connsiteX16" fmla="*/ 1575568 w 2811065"/>
                <a:gd name="connsiteY16" fmla="*/ 42013 h 4971245"/>
                <a:gd name="connsiteX17" fmla="*/ 2807468 w 2811065"/>
                <a:gd name="connsiteY17" fmla="*/ 3913 h 497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11065" h="4971245">
                  <a:moveTo>
                    <a:pt x="2807468" y="3913"/>
                  </a:moveTo>
                  <a:cubicBezTo>
                    <a:pt x="2731268" y="20846"/>
                    <a:pt x="1569218" y="-65937"/>
                    <a:pt x="1118368" y="143613"/>
                  </a:cubicBezTo>
                  <a:cubicBezTo>
                    <a:pt x="667518" y="353163"/>
                    <a:pt x="244185" y="1113046"/>
                    <a:pt x="102368" y="1261213"/>
                  </a:cubicBezTo>
                  <a:cubicBezTo>
                    <a:pt x="-39449" y="1409380"/>
                    <a:pt x="252651" y="977580"/>
                    <a:pt x="267468" y="1032613"/>
                  </a:cubicBezTo>
                  <a:cubicBezTo>
                    <a:pt x="282285" y="1087646"/>
                    <a:pt x="235718" y="1318363"/>
                    <a:pt x="191268" y="1591413"/>
                  </a:cubicBezTo>
                  <a:cubicBezTo>
                    <a:pt x="146818" y="1864463"/>
                    <a:pt x="11351" y="2512163"/>
                    <a:pt x="768" y="2670913"/>
                  </a:cubicBezTo>
                  <a:cubicBezTo>
                    <a:pt x="-9815" y="2829663"/>
                    <a:pt x="91785" y="2192546"/>
                    <a:pt x="127768" y="2543913"/>
                  </a:cubicBezTo>
                  <a:cubicBezTo>
                    <a:pt x="163751" y="2895280"/>
                    <a:pt x="201851" y="4444680"/>
                    <a:pt x="216668" y="4779113"/>
                  </a:cubicBezTo>
                  <a:cubicBezTo>
                    <a:pt x="231485" y="5113546"/>
                    <a:pt x="248418" y="4995013"/>
                    <a:pt x="216668" y="4550513"/>
                  </a:cubicBezTo>
                  <a:cubicBezTo>
                    <a:pt x="184918" y="4106013"/>
                    <a:pt x="53685" y="2478296"/>
                    <a:pt x="26168" y="2112113"/>
                  </a:cubicBezTo>
                  <a:cubicBezTo>
                    <a:pt x="-1349" y="1745930"/>
                    <a:pt x="5001" y="2601063"/>
                    <a:pt x="51568" y="2353413"/>
                  </a:cubicBezTo>
                  <a:cubicBezTo>
                    <a:pt x="98135" y="2105763"/>
                    <a:pt x="301335" y="825180"/>
                    <a:pt x="305568" y="626213"/>
                  </a:cubicBezTo>
                  <a:cubicBezTo>
                    <a:pt x="309801" y="427246"/>
                    <a:pt x="5001" y="1199830"/>
                    <a:pt x="76968" y="1159613"/>
                  </a:cubicBezTo>
                  <a:cubicBezTo>
                    <a:pt x="148935" y="1119396"/>
                    <a:pt x="572268" y="554246"/>
                    <a:pt x="737368" y="384913"/>
                  </a:cubicBezTo>
                  <a:cubicBezTo>
                    <a:pt x="902468" y="215580"/>
                    <a:pt x="870718" y="196530"/>
                    <a:pt x="1067568" y="143613"/>
                  </a:cubicBezTo>
                  <a:cubicBezTo>
                    <a:pt x="1264418" y="90696"/>
                    <a:pt x="1833801" y="84346"/>
                    <a:pt x="1918468" y="67413"/>
                  </a:cubicBezTo>
                  <a:cubicBezTo>
                    <a:pt x="2003135" y="50480"/>
                    <a:pt x="1425285" y="52596"/>
                    <a:pt x="1575568" y="42013"/>
                  </a:cubicBezTo>
                  <a:cubicBezTo>
                    <a:pt x="1725851" y="31430"/>
                    <a:pt x="2883668" y="-13020"/>
                    <a:pt x="2807468" y="39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944CB884-0C33-B9E3-5FA7-DF0E7EC62E64}"/>
                </a:ext>
              </a:extLst>
            </p:cNvPr>
            <p:cNvSpPr/>
            <p:nvPr/>
          </p:nvSpPr>
          <p:spPr>
            <a:xfrm>
              <a:off x="4843690" y="1015557"/>
              <a:ext cx="1102342" cy="3015891"/>
            </a:xfrm>
            <a:custGeom>
              <a:avLst/>
              <a:gdLst>
                <a:gd name="connsiteX0" fmla="*/ 1099910 w 1102342"/>
                <a:gd name="connsiteY0" fmla="*/ 443 h 3015891"/>
                <a:gd name="connsiteX1" fmla="*/ 528410 w 1102342"/>
                <a:gd name="connsiteY1" fmla="*/ 508443 h 3015891"/>
                <a:gd name="connsiteX2" fmla="*/ 249010 w 1102342"/>
                <a:gd name="connsiteY2" fmla="*/ 1549843 h 3015891"/>
                <a:gd name="connsiteX3" fmla="*/ 274410 w 1102342"/>
                <a:gd name="connsiteY3" fmla="*/ 1308543 h 3015891"/>
                <a:gd name="connsiteX4" fmla="*/ 7710 w 1102342"/>
                <a:gd name="connsiteY4" fmla="*/ 2946843 h 3015891"/>
                <a:gd name="connsiteX5" fmla="*/ 96610 w 1102342"/>
                <a:gd name="connsiteY5" fmla="*/ 2515043 h 3015891"/>
                <a:gd name="connsiteX6" fmla="*/ 350610 w 1102342"/>
                <a:gd name="connsiteY6" fmla="*/ 749743 h 3015891"/>
                <a:gd name="connsiteX7" fmla="*/ 325210 w 1102342"/>
                <a:gd name="connsiteY7" fmla="*/ 902143 h 3015891"/>
                <a:gd name="connsiteX8" fmla="*/ 617310 w 1102342"/>
                <a:gd name="connsiteY8" fmla="*/ 241743 h 3015891"/>
                <a:gd name="connsiteX9" fmla="*/ 287110 w 1102342"/>
                <a:gd name="connsiteY9" fmla="*/ 584643 h 3015891"/>
                <a:gd name="connsiteX10" fmla="*/ 1099910 w 1102342"/>
                <a:gd name="connsiteY10" fmla="*/ 443 h 301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2342" h="3015891">
                  <a:moveTo>
                    <a:pt x="1099910" y="443"/>
                  </a:moveTo>
                  <a:cubicBezTo>
                    <a:pt x="1140127" y="-12257"/>
                    <a:pt x="670227" y="250210"/>
                    <a:pt x="528410" y="508443"/>
                  </a:cubicBezTo>
                  <a:cubicBezTo>
                    <a:pt x="386593" y="766676"/>
                    <a:pt x="291343" y="1416493"/>
                    <a:pt x="249010" y="1549843"/>
                  </a:cubicBezTo>
                  <a:cubicBezTo>
                    <a:pt x="206677" y="1683193"/>
                    <a:pt x="314627" y="1075710"/>
                    <a:pt x="274410" y="1308543"/>
                  </a:cubicBezTo>
                  <a:cubicBezTo>
                    <a:pt x="234193" y="1541376"/>
                    <a:pt x="37343" y="2745760"/>
                    <a:pt x="7710" y="2946843"/>
                  </a:cubicBezTo>
                  <a:cubicBezTo>
                    <a:pt x="-21923" y="3147926"/>
                    <a:pt x="39460" y="2881226"/>
                    <a:pt x="96610" y="2515043"/>
                  </a:cubicBezTo>
                  <a:cubicBezTo>
                    <a:pt x="153760" y="2148860"/>
                    <a:pt x="312510" y="1018560"/>
                    <a:pt x="350610" y="749743"/>
                  </a:cubicBezTo>
                  <a:cubicBezTo>
                    <a:pt x="388710" y="480926"/>
                    <a:pt x="280760" y="986810"/>
                    <a:pt x="325210" y="902143"/>
                  </a:cubicBezTo>
                  <a:cubicBezTo>
                    <a:pt x="369660" y="817476"/>
                    <a:pt x="623660" y="294660"/>
                    <a:pt x="617310" y="241743"/>
                  </a:cubicBezTo>
                  <a:cubicBezTo>
                    <a:pt x="610960" y="188826"/>
                    <a:pt x="210910" y="629093"/>
                    <a:pt x="287110" y="584643"/>
                  </a:cubicBezTo>
                  <a:cubicBezTo>
                    <a:pt x="363310" y="540193"/>
                    <a:pt x="1059693" y="13143"/>
                    <a:pt x="1099910" y="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42A77901-6EC6-A2A2-C071-951986D49DCA}"/>
                </a:ext>
              </a:extLst>
            </p:cNvPr>
            <p:cNvSpPr/>
            <p:nvPr/>
          </p:nvSpPr>
          <p:spPr>
            <a:xfrm>
              <a:off x="4134692" y="1371248"/>
              <a:ext cx="925795" cy="7023527"/>
            </a:xfrm>
            <a:custGeom>
              <a:avLst/>
              <a:gdLst>
                <a:gd name="connsiteX0" fmla="*/ 843708 w 925795"/>
                <a:gd name="connsiteY0" fmla="*/ 178152 h 7023527"/>
                <a:gd name="connsiteX1" fmla="*/ 831008 w 925795"/>
                <a:gd name="connsiteY1" fmla="*/ 228952 h 7023527"/>
                <a:gd name="connsiteX2" fmla="*/ 284908 w 925795"/>
                <a:gd name="connsiteY2" fmla="*/ 1778352 h 7023527"/>
                <a:gd name="connsiteX3" fmla="*/ 767508 w 925795"/>
                <a:gd name="connsiteY3" fmla="*/ 4292952 h 7023527"/>
                <a:gd name="connsiteX4" fmla="*/ 704008 w 925795"/>
                <a:gd name="connsiteY4" fmla="*/ 4038952 h 7023527"/>
                <a:gd name="connsiteX5" fmla="*/ 665908 w 925795"/>
                <a:gd name="connsiteY5" fmla="*/ 6820252 h 7023527"/>
                <a:gd name="connsiteX6" fmla="*/ 691308 w 925795"/>
                <a:gd name="connsiteY6" fmla="*/ 6617052 h 7023527"/>
                <a:gd name="connsiteX7" fmla="*/ 653208 w 925795"/>
                <a:gd name="connsiteY7" fmla="*/ 5067652 h 7023527"/>
                <a:gd name="connsiteX8" fmla="*/ 170608 w 925795"/>
                <a:gd name="connsiteY8" fmla="*/ 1575152 h 7023527"/>
                <a:gd name="connsiteX9" fmla="*/ 170608 w 925795"/>
                <a:gd name="connsiteY9" fmla="*/ 1981552 h 7023527"/>
                <a:gd name="connsiteX10" fmla="*/ 475408 w 925795"/>
                <a:gd name="connsiteY10" fmla="*/ 1092552 h 7023527"/>
                <a:gd name="connsiteX11" fmla="*/ 5508 w 925795"/>
                <a:gd name="connsiteY11" fmla="*/ 1854552 h 7023527"/>
                <a:gd name="connsiteX12" fmla="*/ 843708 w 925795"/>
                <a:gd name="connsiteY12" fmla="*/ 178152 h 702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5795" h="7023527">
                  <a:moveTo>
                    <a:pt x="843708" y="178152"/>
                  </a:moveTo>
                  <a:cubicBezTo>
                    <a:pt x="981291" y="-92781"/>
                    <a:pt x="924141" y="-37748"/>
                    <a:pt x="831008" y="228952"/>
                  </a:cubicBezTo>
                  <a:cubicBezTo>
                    <a:pt x="737875" y="495652"/>
                    <a:pt x="295491" y="1101019"/>
                    <a:pt x="284908" y="1778352"/>
                  </a:cubicBezTo>
                  <a:cubicBezTo>
                    <a:pt x="274325" y="2455685"/>
                    <a:pt x="697658" y="3916185"/>
                    <a:pt x="767508" y="4292952"/>
                  </a:cubicBezTo>
                  <a:cubicBezTo>
                    <a:pt x="837358" y="4669719"/>
                    <a:pt x="720941" y="3617735"/>
                    <a:pt x="704008" y="4038952"/>
                  </a:cubicBezTo>
                  <a:cubicBezTo>
                    <a:pt x="687075" y="4460169"/>
                    <a:pt x="668025" y="6390569"/>
                    <a:pt x="665908" y="6820252"/>
                  </a:cubicBezTo>
                  <a:cubicBezTo>
                    <a:pt x="663791" y="7249935"/>
                    <a:pt x="693425" y="6909152"/>
                    <a:pt x="691308" y="6617052"/>
                  </a:cubicBezTo>
                  <a:cubicBezTo>
                    <a:pt x="689191" y="6324952"/>
                    <a:pt x="739991" y="5907969"/>
                    <a:pt x="653208" y="5067652"/>
                  </a:cubicBezTo>
                  <a:cubicBezTo>
                    <a:pt x="566425" y="4227335"/>
                    <a:pt x="251041" y="2089502"/>
                    <a:pt x="170608" y="1575152"/>
                  </a:cubicBezTo>
                  <a:cubicBezTo>
                    <a:pt x="90175" y="1060802"/>
                    <a:pt x="119808" y="2061985"/>
                    <a:pt x="170608" y="1981552"/>
                  </a:cubicBezTo>
                  <a:cubicBezTo>
                    <a:pt x="221408" y="1901119"/>
                    <a:pt x="502925" y="1113719"/>
                    <a:pt x="475408" y="1092552"/>
                  </a:cubicBezTo>
                  <a:cubicBezTo>
                    <a:pt x="447891" y="1071385"/>
                    <a:pt x="-57992" y="2011185"/>
                    <a:pt x="5508" y="1854552"/>
                  </a:cubicBezTo>
                  <a:cubicBezTo>
                    <a:pt x="69008" y="1697919"/>
                    <a:pt x="706125" y="449085"/>
                    <a:pt x="843708" y="178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9E730C1A-9D4E-501B-8AA8-C0F8CC210898}"/>
                </a:ext>
              </a:extLst>
            </p:cNvPr>
            <p:cNvSpPr/>
            <p:nvPr/>
          </p:nvSpPr>
          <p:spPr>
            <a:xfrm>
              <a:off x="3479174" y="1652214"/>
              <a:ext cx="1211872" cy="6259924"/>
            </a:xfrm>
            <a:custGeom>
              <a:avLst/>
              <a:gdLst>
                <a:gd name="connsiteX0" fmla="*/ 1207126 w 1211872"/>
                <a:gd name="connsiteY0" fmla="*/ 11486 h 6259924"/>
                <a:gd name="connsiteX1" fmla="*/ 1181726 w 1211872"/>
                <a:gd name="connsiteY1" fmla="*/ 74986 h 6259924"/>
                <a:gd name="connsiteX2" fmla="*/ 318126 w 1211872"/>
                <a:gd name="connsiteY2" fmla="*/ 2018086 h 6259924"/>
                <a:gd name="connsiteX3" fmla="*/ 165726 w 1211872"/>
                <a:gd name="connsiteY3" fmla="*/ 4888286 h 6259924"/>
                <a:gd name="connsiteX4" fmla="*/ 178426 w 1211872"/>
                <a:gd name="connsiteY4" fmla="*/ 4481886 h 6259924"/>
                <a:gd name="connsiteX5" fmla="*/ 343526 w 1211872"/>
                <a:gd name="connsiteY5" fmla="*/ 1662486 h 6259924"/>
                <a:gd name="connsiteX6" fmla="*/ 572126 w 1211872"/>
                <a:gd name="connsiteY6" fmla="*/ 6259886 h 6259924"/>
                <a:gd name="connsiteX7" fmla="*/ 330826 w 1211872"/>
                <a:gd name="connsiteY7" fmla="*/ 1573586 h 6259924"/>
                <a:gd name="connsiteX8" fmla="*/ 457826 w 1211872"/>
                <a:gd name="connsiteY8" fmla="*/ 1040186 h 6259924"/>
                <a:gd name="connsiteX9" fmla="*/ 626 w 1211872"/>
                <a:gd name="connsiteY9" fmla="*/ 1967286 h 6259924"/>
                <a:gd name="connsiteX10" fmla="*/ 572126 w 1211872"/>
                <a:gd name="connsiteY10" fmla="*/ 1281486 h 6259924"/>
                <a:gd name="connsiteX11" fmla="*/ 1067426 w 1211872"/>
                <a:gd name="connsiteY11" fmla="*/ 354386 h 6259924"/>
                <a:gd name="connsiteX12" fmla="*/ 1207126 w 1211872"/>
                <a:gd name="connsiteY12" fmla="*/ 11486 h 62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1872" h="6259924">
                  <a:moveTo>
                    <a:pt x="1207126" y="11486"/>
                  </a:moveTo>
                  <a:cubicBezTo>
                    <a:pt x="1226176" y="-35081"/>
                    <a:pt x="1181726" y="74986"/>
                    <a:pt x="1181726" y="74986"/>
                  </a:cubicBezTo>
                  <a:cubicBezTo>
                    <a:pt x="1033559" y="409419"/>
                    <a:pt x="487459" y="1215869"/>
                    <a:pt x="318126" y="2018086"/>
                  </a:cubicBezTo>
                  <a:cubicBezTo>
                    <a:pt x="148793" y="2820303"/>
                    <a:pt x="189009" y="4477653"/>
                    <a:pt x="165726" y="4888286"/>
                  </a:cubicBezTo>
                  <a:cubicBezTo>
                    <a:pt x="142443" y="5298919"/>
                    <a:pt x="148793" y="5019519"/>
                    <a:pt x="178426" y="4481886"/>
                  </a:cubicBezTo>
                  <a:cubicBezTo>
                    <a:pt x="208059" y="3944253"/>
                    <a:pt x="277909" y="1366153"/>
                    <a:pt x="343526" y="1662486"/>
                  </a:cubicBezTo>
                  <a:cubicBezTo>
                    <a:pt x="409143" y="1958819"/>
                    <a:pt x="574243" y="6274703"/>
                    <a:pt x="572126" y="6259886"/>
                  </a:cubicBezTo>
                  <a:cubicBezTo>
                    <a:pt x="570009" y="6245069"/>
                    <a:pt x="349876" y="2443536"/>
                    <a:pt x="330826" y="1573586"/>
                  </a:cubicBezTo>
                  <a:cubicBezTo>
                    <a:pt x="311776" y="703636"/>
                    <a:pt x="512859" y="974569"/>
                    <a:pt x="457826" y="1040186"/>
                  </a:cubicBezTo>
                  <a:cubicBezTo>
                    <a:pt x="402793" y="1105803"/>
                    <a:pt x="-18424" y="1927069"/>
                    <a:pt x="626" y="1967286"/>
                  </a:cubicBezTo>
                  <a:cubicBezTo>
                    <a:pt x="19676" y="2007503"/>
                    <a:pt x="394326" y="1550303"/>
                    <a:pt x="572126" y="1281486"/>
                  </a:cubicBezTo>
                  <a:cubicBezTo>
                    <a:pt x="749926" y="1012669"/>
                    <a:pt x="959476" y="563936"/>
                    <a:pt x="1067426" y="354386"/>
                  </a:cubicBezTo>
                  <a:cubicBezTo>
                    <a:pt x="1175376" y="144836"/>
                    <a:pt x="1188076" y="58053"/>
                    <a:pt x="1207126" y="11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AB6B75BC-2F89-229E-15FB-C3D1C432A6B3}"/>
                </a:ext>
              </a:extLst>
            </p:cNvPr>
            <p:cNvSpPr/>
            <p:nvPr/>
          </p:nvSpPr>
          <p:spPr>
            <a:xfrm>
              <a:off x="5917580" y="3245591"/>
              <a:ext cx="392593" cy="5151065"/>
            </a:xfrm>
            <a:custGeom>
              <a:avLst/>
              <a:gdLst>
                <a:gd name="connsiteX0" fmla="*/ 368920 w 392593"/>
                <a:gd name="connsiteY0" fmla="*/ 170709 h 5151065"/>
                <a:gd name="connsiteX1" fmla="*/ 343520 w 392593"/>
                <a:gd name="connsiteY1" fmla="*/ 310409 h 5151065"/>
                <a:gd name="connsiteX2" fmla="*/ 51420 w 392593"/>
                <a:gd name="connsiteY2" fmla="*/ 2875809 h 5151065"/>
                <a:gd name="connsiteX3" fmla="*/ 178420 w 392593"/>
                <a:gd name="connsiteY3" fmla="*/ 5072909 h 5151065"/>
                <a:gd name="connsiteX4" fmla="*/ 76820 w 392593"/>
                <a:gd name="connsiteY4" fmla="*/ 4336309 h 5151065"/>
                <a:gd name="connsiteX5" fmla="*/ 620 w 392593"/>
                <a:gd name="connsiteY5" fmla="*/ 1275609 h 5151065"/>
                <a:gd name="connsiteX6" fmla="*/ 38720 w 392593"/>
                <a:gd name="connsiteY6" fmla="*/ 1859809 h 5151065"/>
                <a:gd name="connsiteX7" fmla="*/ 26020 w 392593"/>
                <a:gd name="connsiteY7" fmla="*/ 1910609 h 5151065"/>
                <a:gd name="connsiteX8" fmla="*/ 114920 w 392593"/>
                <a:gd name="connsiteY8" fmla="*/ 958109 h 5151065"/>
                <a:gd name="connsiteX9" fmla="*/ 102220 w 392593"/>
                <a:gd name="connsiteY9" fmla="*/ 1453409 h 5151065"/>
                <a:gd name="connsiteX10" fmla="*/ 368920 w 392593"/>
                <a:gd name="connsiteY10" fmla="*/ 170709 h 515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2593" h="5151065">
                  <a:moveTo>
                    <a:pt x="368920" y="170709"/>
                  </a:moveTo>
                  <a:cubicBezTo>
                    <a:pt x="409137" y="-19791"/>
                    <a:pt x="396437" y="-140441"/>
                    <a:pt x="343520" y="310409"/>
                  </a:cubicBezTo>
                  <a:cubicBezTo>
                    <a:pt x="290603" y="761259"/>
                    <a:pt x="78937" y="2082059"/>
                    <a:pt x="51420" y="2875809"/>
                  </a:cubicBezTo>
                  <a:cubicBezTo>
                    <a:pt x="23903" y="3669559"/>
                    <a:pt x="174187" y="4829492"/>
                    <a:pt x="178420" y="5072909"/>
                  </a:cubicBezTo>
                  <a:cubicBezTo>
                    <a:pt x="182653" y="5316326"/>
                    <a:pt x="106453" y="4969192"/>
                    <a:pt x="76820" y="4336309"/>
                  </a:cubicBezTo>
                  <a:cubicBezTo>
                    <a:pt x="47187" y="3703426"/>
                    <a:pt x="6970" y="1688359"/>
                    <a:pt x="620" y="1275609"/>
                  </a:cubicBezTo>
                  <a:cubicBezTo>
                    <a:pt x="-5730" y="862859"/>
                    <a:pt x="38720" y="1859809"/>
                    <a:pt x="38720" y="1859809"/>
                  </a:cubicBezTo>
                  <a:cubicBezTo>
                    <a:pt x="42953" y="1965642"/>
                    <a:pt x="13320" y="2060892"/>
                    <a:pt x="26020" y="1910609"/>
                  </a:cubicBezTo>
                  <a:cubicBezTo>
                    <a:pt x="38720" y="1760326"/>
                    <a:pt x="102220" y="1034309"/>
                    <a:pt x="114920" y="958109"/>
                  </a:cubicBezTo>
                  <a:cubicBezTo>
                    <a:pt x="127620" y="881909"/>
                    <a:pt x="57770" y="1582526"/>
                    <a:pt x="102220" y="1453409"/>
                  </a:cubicBezTo>
                  <a:cubicBezTo>
                    <a:pt x="146670" y="1324292"/>
                    <a:pt x="328703" y="361209"/>
                    <a:pt x="368920" y="1707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55E6B7E9-5F64-7FA0-C814-F844E6BB02C4}"/>
                </a:ext>
              </a:extLst>
            </p:cNvPr>
            <p:cNvSpPr/>
            <p:nvPr/>
          </p:nvSpPr>
          <p:spPr>
            <a:xfrm>
              <a:off x="4101731" y="3006455"/>
              <a:ext cx="330906" cy="4931673"/>
            </a:xfrm>
            <a:custGeom>
              <a:avLst/>
              <a:gdLst>
                <a:gd name="connsiteX0" fmla="*/ 89269 w 330906"/>
                <a:gd name="connsiteY0" fmla="*/ 155845 h 4931673"/>
                <a:gd name="connsiteX1" fmla="*/ 101969 w 330906"/>
                <a:gd name="connsiteY1" fmla="*/ 219345 h 4931673"/>
                <a:gd name="connsiteX2" fmla="*/ 152769 w 330906"/>
                <a:gd name="connsiteY2" fmla="*/ 2149745 h 4931673"/>
                <a:gd name="connsiteX3" fmla="*/ 292469 w 330906"/>
                <a:gd name="connsiteY3" fmla="*/ 3445145 h 4931673"/>
                <a:gd name="connsiteX4" fmla="*/ 13069 w 330906"/>
                <a:gd name="connsiteY4" fmla="*/ 4931045 h 4931673"/>
                <a:gd name="connsiteX5" fmla="*/ 330569 w 330906"/>
                <a:gd name="connsiteY5" fmla="*/ 3610245 h 4931673"/>
                <a:gd name="connsiteX6" fmla="*/ 76569 w 330906"/>
                <a:gd name="connsiteY6" fmla="*/ 2137045 h 4931673"/>
                <a:gd name="connsiteX7" fmla="*/ 190869 w 330906"/>
                <a:gd name="connsiteY7" fmla="*/ 2352945 h 4931673"/>
                <a:gd name="connsiteX8" fmla="*/ 369 w 330906"/>
                <a:gd name="connsiteY8" fmla="*/ 1336945 h 4931673"/>
                <a:gd name="connsiteX9" fmla="*/ 140069 w 330906"/>
                <a:gd name="connsiteY9" fmla="*/ 1743345 h 4931673"/>
                <a:gd name="connsiteX10" fmla="*/ 51169 w 330906"/>
                <a:gd name="connsiteY10" fmla="*/ 1222645 h 4931673"/>
                <a:gd name="connsiteX11" fmla="*/ 89269 w 330906"/>
                <a:gd name="connsiteY11" fmla="*/ 155845 h 49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06" h="4931673">
                  <a:moveTo>
                    <a:pt x="89269" y="155845"/>
                  </a:moveTo>
                  <a:cubicBezTo>
                    <a:pt x="97736" y="-11372"/>
                    <a:pt x="91386" y="-112972"/>
                    <a:pt x="101969" y="219345"/>
                  </a:cubicBezTo>
                  <a:cubicBezTo>
                    <a:pt x="112552" y="551662"/>
                    <a:pt x="121019" y="1612112"/>
                    <a:pt x="152769" y="2149745"/>
                  </a:cubicBezTo>
                  <a:cubicBezTo>
                    <a:pt x="184519" y="2687378"/>
                    <a:pt x="315752" y="2981595"/>
                    <a:pt x="292469" y="3445145"/>
                  </a:cubicBezTo>
                  <a:cubicBezTo>
                    <a:pt x="269186" y="3908695"/>
                    <a:pt x="6719" y="4903528"/>
                    <a:pt x="13069" y="4931045"/>
                  </a:cubicBezTo>
                  <a:cubicBezTo>
                    <a:pt x="19419" y="4958562"/>
                    <a:pt x="319986" y="4075912"/>
                    <a:pt x="330569" y="3610245"/>
                  </a:cubicBezTo>
                  <a:cubicBezTo>
                    <a:pt x="341152" y="3144578"/>
                    <a:pt x="99852" y="2346595"/>
                    <a:pt x="76569" y="2137045"/>
                  </a:cubicBezTo>
                  <a:cubicBezTo>
                    <a:pt x="53286" y="1927495"/>
                    <a:pt x="203569" y="2486295"/>
                    <a:pt x="190869" y="2352945"/>
                  </a:cubicBezTo>
                  <a:cubicBezTo>
                    <a:pt x="178169" y="2219595"/>
                    <a:pt x="8836" y="1438545"/>
                    <a:pt x="369" y="1336945"/>
                  </a:cubicBezTo>
                  <a:cubicBezTo>
                    <a:pt x="-8098" y="1235345"/>
                    <a:pt x="131602" y="1762395"/>
                    <a:pt x="140069" y="1743345"/>
                  </a:cubicBezTo>
                  <a:cubicBezTo>
                    <a:pt x="148536" y="1724295"/>
                    <a:pt x="59636" y="1493578"/>
                    <a:pt x="51169" y="1222645"/>
                  </a:cubicBezTo>
                  <a:cubicBezTo>
                    <a:pt x="42702" y="951712"/>
                    <a:pt x="80802" y="323062"/>
                    <a:pt x="89269" y="1558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C5B9FDA3-A42D-4C0D-AFFA-5C00436F1DDA}"/>
                </a:ext>
              </a:extLst>
            </p:cNvPr>
            <p:cNvSpPr/>
            <p:nvPr/>
          </p:nvSpPr>
          <p:spPr>
            <a:xfrm>
              <a:off x="3263371" y="1762725"/>
              <a:ext cx="1157249" cy="4649973"/>
            </a:xfrm>
            <a:custGeom>
              <a:avLst/>
              <a:gdLst>
                <a:gd name="connsiteX0" fmla="*/ 1156229 w 1157249"/>
                <a:gd name="connsiteY0" fmla="*/ 2575 h 4649973"/>
                <a:gd name="connsiteX1" fmla="*/ 38629 w 1157249"/>
                <a:gd name="connsiteY1" fmla="*/ 1805975 h 4649973"/>
                <a:gd name="connsiteX2" fmla="*/ 241829 w 1157249"/>
                <a:gd name="connsiteY2" fmla="*/ 1615475 h 4649973"/>
                <a:gd name="connsiteX3" fmla="*/ 89429 w 1157249"/>
                <a:gd name="connsiteY3" fmla="*/ 2580675 h 4649973"/>
                <a:gd name="connsiteX4" fmla="*/ 191029 w 1157249"/>
                <a:gd name="connsiteY4" fmla="*/ 4574575 h 4649973"/>
                <a:gd name="connsiteX5" fmla="*/ 127529 w 1157249"/>
                <a:gd name="connsiteY5" fmla="*/ 3977675 h 4649973"/>
                <a:gd name="connsiteX6" fmla="*/ 152929 w 1157249"/>
                <a:gd name="connsiteY6" fmla="*/ 1615475 h 4649973"/>
                <a:gd name="connsiteX7" fmla="*/ 610129 w 1157249"/>
                <a:gd name="connsiteY7" fmla="*/ 548675 h 4649973"/>
                <a:gd name="connsiteX8" fmla="*/ 356129 w 1157249"/>
                <a:gd name="connsiteY8" fmla="*/ 1031275 h 4649973"/>
                <a:gd name="connsiteX9" fmla="*/ 241829 w 1157249"/>
                <a:gd name="connsiteY9" fmla="*/ 1399575 h 4649973"/>
                <a:gd name="connsiteX10" fmla="*/ 1156229 w 1157249"/>
                <a:gd name="connsiteY10" fmla="*/ 2575 h 464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7249" h="4649973">
                  <a:moveTo>
                    <a:pt x="1156229" y="2575"/>
                  </a:moveTo>
                  <a:cubicBezTo>
                    <a:pt x="1122362" y="70308"/>
                    <a:pt x="191029" y="1537158"/>
                    <a:pt x="38629" y="1805975"/>
                  </a:cubicBezTo>
                  <a:cubicBezTo>
                    <a:pt x="-113771" y="2074792"/>
                    <a:pt x="233362" y="1486358"/>
                    <a:pt x="241829" y="1615475"/>
                  </a:cubicBezTo>
                  <a:cubicBezTo>
                    <a:pt x="250296" y="1744592"/>
                    <a:pt x="97896" y="2087492"/>
                    <a:pt x="89429" y="2580675"/>
                  </a:cubicBezTo>
                  <a:cubicBezTo>
                    <a:pt x="80962" y="3073858"/>
                    <a:pt x="184679" y="4341742"/>
                    <a:pt x="191029" y="4574575"/>
                  </a:cubicBezTo>
                  <a:cubicBezTo>
                    <a:pt x="197379" y="4807408"/>
                    <a:pt x="133879" y="4470858"/>
                    <a:pt x="127529" y="3977675"/>
                  </a:cubicBezTo>
                  <a:cubicBezTo>
                    <a:pt x="121179" y="3484492"/>
                    <a:pt x="72496" y="2186975"/>
                    <a:pt x="152929" y="1615475"/>
                  </a:cubicBezTo>
                  <a:cubicBezTo>
                    <a:pt x="233362" y="1043975"/>
                    <a:pt x="576262" y="646042"/>
                    <a:pt x="610129" y="548675"/>
                  </a:cubicBezTo>
                  <a:cubicBezTo>
                    <a:pt x="643996" y="451308"/>
                    <a:pt x="417512" y="889458"/>
                    <a:pt x="356129" y="1031275"/>
                  </a:cubicBezTo>
                  <a:cubicBezTo>
                    <a:pt x="294746" y="1173092"/>
                    <a:pt x="112712" y="1575258"/>
                    <a:pt x="241829" y="1399575"/>
                  </a:cubicBezTo>
                  <a:cubicBezTo>
                    <a:pt x="370946" y="1223892"/>
                    <a:pt x="1190096" y="-65158"/>
                    <a:pt x="1156229" y="2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2104245E-CABF-AB35-3E4D-B7493374C050}"/>
                </a:ext>
              </a:extLst>
            </p:cNvPr>
            <p:cNvSpPr/>
            <p:nvPr/>
          </p:nvSpPr>
          <p:spPr>
            <a:xfrm>
              <a:off x="5344914" y="3520556"/>
              <a:ext cx="295009" cy="4825891"/>
            </a:xfrm>
            <a:custGeom>
              <a:avLst/>
              <a:gdLst>
                <a:gd name="connsiteX0" fmla="*/ 293886 w 295009"/>
                <a:gd name="connsiteY0" fmla="*/ 60844 h 4825891"/>
                <a:gd name="connsiteX1" fmla="*/ 14486 w 295009"/>
                <a:gd name="connsiteY1" fmla="*/ 4747144 h 4825891"/>
                <a:gd name="connsiteX2" fmla="*/ 39886 w 295009"/>
                <a:gd name="connsiteY2" fmla="*/ 3019944 h 4825891"/>
                <a:gd name="connsiteX3" fmla="*/ 39886 w 295009"/>
                <a:gd name="connsiteY3" fmla="*/ 3273944 h 4825891"/>
                <a:gd name="connsiteX4" fmla="*/ 179586 w 295009"/>
                <a:gd name="connsiteY4" fmla="*/ 1876944 h 4825891"/>
                <a:gd name="connsiteX5" fmla="*/ 116086 w 295009"/>
                <a:gd name="connsiteY5" fmla="*/ 2067444 h 4825891"/>
                <a:gd name="connsiteX6" fmla="*/ 293886 w 295009"/>
                <a:gd name="connsiteY6" fmla="*/ 60844 h 48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009" h="4825891">
                  <a:moveTo>
                    <a:pt x="293886" y="60844"/>
                  </a:moveTo>
                  <a:cubicBezTo>
                    <a:pt x="276953" y="507461"/>
                    <a:pt x="56819" y="4253961"/>
                    <a:pt x="14486" y="4747144"/>
                  </a:cubicBezTo>
                  <a:cubicBezTo>
                    <a:pt x="-27847" y="5240327"/>
                    <a:pt x="35653" y="3265477"/>
                    <a:pt x="39886" y="3019944"/>
                  </a:cubicBezTo>
                  <a:cubicBezTo>
                    <a:pt x="44119" y="2774411"/>
                    <a:pt x="16603" y="3464444"/>
                    <a:pt x="39886" y="3273944"/>
                  </a:cubicBezTo>
                  <a:cubicBezTo>
                    <a:pt x="63169" y="3083444"/>
                    <a:pt x="166886" y="2078027"/>
                    <a:pt x="179586" y="1876944"/>
                  </a:cubicBezTo>
                  <a:cubicBezTo>
                    <a:pt x="192286" y="1675861"/>
                    <a:pt x="101269" y="2372244"/>
                    <a:pt x="116086" y="2067444"/>
                  </a:cubicBezTo>
                  <a:cubicBezTo>
                    <a:pt x="130903" y="1762644"/>
                    <a:pt x="310819" y="-385773"/>
                    <a:pt x="293886" y="60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4FE11D23-35BE-DD44-1A08-D8D21627F049}"/>
                </a:ext>
              </a:extLst>
            </p:cNvPr>
            <p:cNvSpPr/>
            <p:nvPr/>
          </p:nvSpPr>
          <p:spPr>
            <a:xfrm>
              <a:off x="3067002" y="6019797"/>
              <a:ext cx="934303" cy="1978545"/>
            </a:xfrm>
            <a:custGeom>
              <a:avLst/>
              <a:gdLst>
                <a:gd name="connsiteX0" fmla="*/ 577898 w 934303"/>
                <a:gd name="connsiteY0" fmla="*/ 3 h 1978545"/>
                <a:gd name="connsiteX1" fmla="*/ 615998 w 934303"/>
                <a:gd name="connsiteY1" fmla="*/ 1028703 h 1978545"/>
                <a:gd name="connsiteX2" fmla="*/ 514398 w 934303"/>
                <a:gd name="connsiteY2" fmla="*/ 1320803 h 1978545"/>
                <a:gd name="connsiteX3" fmla="*/ 6398 w 934303"/>
                <a:gd name="connsiteY3" fmla="*/ 1905003 h 1978545"/>
                <a:gd name="connsiteX4" fmla="*/ 273098 w 934303"/>
                <a:gd name="connsiteY4" fmla="*/ 1587503 h 1978545"/>
                <a:gd name="connsiteX5" fmla="*/ 908098 w 934303"/>
                <a:gd name="connsiteY5" fmla="*/ 1066803 h 1978545"/>
                <a:gd name="connsiteX6" fmla="*/ 819198 w 934303"/>
                <a:gd name="connsiteY6" fmla="*/ 1130303 h 1978545"/>
                <a:gd name="connsiteX7" fmla="*/ 933498 w 934303"/>
                <a:gd name="connsiteY7" fmla="*/ 1968503 h 1978545"/>
                <a:gd name="connsiteX8" fmla="*/ 857298 w 934303"/>
                <a:gd name="connsiteY8" fmla="*/ 1549403 h 1978545"/>
                <a:gd name="connsiteX9" fmla="*/ 628698 w 934303"/>
                <a:gd name="connsiteY9" fmla="*/ 901703 h 1978545"/>
                <a:gd name="connsiteX10" fmla="*/ 590598 w 934303"/>
                <a:gd name="connsiteY10" fmla="*/ 635003 h 1978545"/>
                <a:gd name="connsiteX11" fmla="*/ 603298 w 934303"/>
                <a:gd name="connsiteY11" fmla="*/ 1016003 h 1978545"/>
                <a:gd name="connsiteX12" fmla="*/ 577898 w 934303"/>
                <a:gd name="connsiteY12" fmla="*/ 3 h 197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4303" h="1978545">
                  <a:moveTo>
                    <a:pt x="577898" y="3"/>
                  </a:moveTo>
                  <a:cubicBezTo>
                    <a:pt x="580015" y="2120"/>
                    <a:pt x="626581" y="808570"/>
                    <a:pt x="615998" y="1028703"/>
                  </a:cubicBezTo>
                  <a:cubicBezTo>
                    <a:pt x="605415" y="1248836"/>
                    <a:pt x="615998" y="1174753"/>
                    <a:pt x="514398" y="1320803"/>
                  </a:cubicBezTo>
                  <a:cubicBezTo>
                    <a:pt x="412798" y="1466853"/>
                    <a:pt x="46615" y="1860553"/>
                    <a:pt x="6398" y="1905003"/>
                  </a:cubicBezTo>
                  <a:cubicBezTo>
                    <a:pt x="-33819" y="1949453"/>
                    <a:pt x="122815" y="1727203"/>
                    <a:pt x="273098" y="1587503"/>
                  </a:cubicBezTo>
                  <a:cubicBezTo>
                    <a:pt x="423381" y="1447803"/>
                    <a:pt x="908098" y="1066803"/>
                    <a:pt x="908098" y="1066803"/>
                  </a:cubicBezTo>
                  <a:cubicBezTo>
                    <a:pt x="999115" y="990603"/>
                    <a:pt x="814965" y="980020"/>
                    <a:pt x="819198" y="1130303"/>
                  </a:cubicBezTo>
                  <a:cubicBezTo>
                    <a:pt x="823431" y="1280586"/>
                    <a:pt x="927148" y="1898653"/>
                    <a:pt x="933498" y="1968503"/>
                  </a:cubicBezTo>
                  <a:cubicBezTo>
                    <a:pt x="939848" y="2038353"/>
                    <a:pt x="908098" y="1727203"/>
                    <a:pt x="857298" y="1549403"/>
                  </a:cubicBezTo>
                  <a:cubicBezTo>
                    <a:pt x="806498" y="1371603"/>
                    <a:pt x="673148" y="1054103"/>
                    <a:pt x="628698" y="901703"/>
                  </a:cubicBezTo>
                  <a:cubicBezTo>
                    <a:pt x="584248" y="749303"/>
                    <a:pt x="594831" y="615953"/>
                    <a:pt x="590598" y="635003"/>
                  </a:cubicBezTo>
                  <a:cubicBezTo>
                    <a:pt x="586365" y="654053"/>
                    <a:pt x="603298" y="1121836"/>
                    <a:pt x="603298" y="1016003"/>
                  </a:cubicBezTo>
                  <a:cubicBezTo>
                    <a:pt x="603298" y="910170"/>
                    <a:pt x="575781" y="-2114"/>
                    <a:pt x="57789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AB8F654F-C1B4-8CC1-ADA1-2C0FE9C1FC92}"/>
                </a:ext>
              </a:extLst>
            </p:cNvPr>
            <p:cNvSpPr/>
            <p:nvPr/>
          </p:nvSpPr>
          <p:spPr>
            <a:xfrm>
              <a:off x="7126296" y="1367854"/>
              <a:ext cx="1199094" cy="2340852"/>
            </a:xfrm>
            <a:custGeom>
              <a:avLst/>
              <a:gdLst>
                <a:gd name="connsiteX0" fmla="*/ 519104 w 1199094"/>
                <a:gd name="connsiteY0" fmla="*/ 3746 h 2340852"/>
                <a:gd name="connsiteX1" fmla="*/ 836604 w 1199094"/>
                <a:gd name="connsiteY1" fmla="*/ 308546 h 2340852"/>
                <a:gd name="connsiteX2" fmla="*/ 747704 w 1199094"/>
                <a:gd name="connsiteY2" fmla="*/ 1108646 h 2340852"/>
                <a:gd name="connsiteX3" fmla="*/ 950904 w 1199094"/>
                <a:gd name="connsiteY3" fmla="*/ 753046 h 2340852"/>
                <a:gd name="connsiteX4" fmla="*/ 36504 w 1199094"/>
                <a:gd name="connsiteY4" fmla="*/ 2289746 h 2340852"/>
                <a:gd name="connsiteX5" fmla="*/ 277804 w 1199094"/>
                <a:gd name="connsiteY5" fmla="*/ 1819846 h 2340852"/>
                <a:gd name="connsiteX6" fmla="*/ 1166804 w 1199094"/>
                <a:gd name="connsiteY6" fmla="*/ 308546 h 2340852"/>
                <a:gd name="connsiteX7" fmla="*/ 1001704 w 1199094"/>
                <a:gd name="connsiteY7" fmla="*/ 587946 h 2340852"/>
                <a:gd name="connsiteX8" fmla="*/ 976304 w 1199094"/>
                <a:gd name="connsiteY8" fmla="*/ 651446 h 2340852"/>
                <a:gd name="connsiteX9" fmla="*/ 862004 w 1199094"/>
                <a:gd name="connsiteY9" fmla="*/ 753046 h 2340852"/>
                <a:gd name="connsiteX10" fmla="*/ 874704 w 1199094"/>
                <a:gd name="connsiteY10" fmla="*/ 486346 h 2340852"/>
                <a:gd name="connsiteX11" fmla="*/ 519104 w 1199094"/>
                <a:gd name="connsiteY11" fmla="*/ 3746 h 234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9094" h="2340852">
                  <a:moveTo>
                    <a:pt x="519104" y="3746"/>
                  </a:moveTo>
                  <a:cubicBezTo>
                    <a:pt x="512754" y="-25887"/>
                    <a:pt x="798504" y="124396"/>
                    <a:pt x="836604" y="308546"/>
                  </a:cubicBezTo>
                  <a:cubicBezTo>
                    <a:pt x="874704" y="492696"/>
                    <a:pt x="728654" y="1034563"/>
                    <a:pt x="747704" y="1108646"/>
                  </a:cubicBezTo>
                  <a:cubicBezTo>
                    <a:pt x="766754" y="1182729"/>
                    <a:pt x="1069437" y="556196"/>
                    <a:pt x="950904" y="753046"/>
                  </a:cubicBezTo>
                  <a:cubicBezTo>
                    <a:pt x="832371" y="949896"/>
                    <a:pt x="148687" y="2111946"/>
                    <a:pt x="36504" y="2289746"/>
                  </a:cubicBezTo>
                  <a:cubicBezTo>
                    <a:pt x="-75679" y="2467546"/>
                    <a:pt x="89421" y="2150046"/>
                    <a:pt x="277804" y="1819846"/>
                  </a:cubicBezTo>
                  <a:cubicBezTo>
                    <a:pt x="466187" y="1489646"/>
                    <a:pt x="1046154" y="513863"/>
                    <a:pt x="1166804" y="308546"/>
                  </a:cubicBezTo>
                  <a:cubicBezTo>
                    <a:pt x="1287454" y="103229"/>
                    <a:pt x="1033454" y="530796"/>
                    <a:pt x="1001704" y="587946"/>
                  </a:cubicBezTo>
                  <a:cubicBezTo>
                    <a:pt x="969954" y="645096"/>
                    <a:pt x="999587" y="623929"/>
                    <a:pt x="976304" y="651446"/>
                  </a:cubicBezTo>
                  <a:cubicBezTo>
                    <a:pt x="953021" y="678963"/>
                    <a:pt x="878937" y="780563"/>
                    <a:pt x="862004" y="753046"/>
                  </a:cubicBezTo>
                  <a:cubicBezTo>
                    <a:pt x="845071" y="725529"/>
                    <a:pt x="931854" y="617579"/>
                    <a:pt x="874704" y="486346"/>
                  </a:cubicBezTo>
                  <a:cubicBezTo>
                    <a:pt x="817554" y="355113"/>
                    <a:pt x="525454" y="33379"/>
                    <a:pt x="519104" y="3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EB797423-5799-299D-43E6-3CADB5E368EC}"/>
                </a:ext>
              </a:extLst>
            </p:cNvPr>
            <p:cNvSpPr/>
            <p:nvPr/>
          </p:nvSpPr>
          <p:spPr>
            <a:xfrm>
              <a:off x="7349808" y="1405109"/>
              <a:ext cx="1084205" cy="2206995"/>
            </a:xfrm>
            <a:custGeom>
              <a:avLst/>
              <a:gdLst>
                <a:gd name="connsiteX0" fmla="*/ 460692 w 1084205"/>
                <a:gd name="connsiteY0" fmla="*/ 4591 h 2206995"/>
                <a:gd name="connsiteX1" fmla="*/ 1032192 w 1084205"/>
                <a:gd name="connsiteY1" fmla="*/ 741191 h 2206995"/>
                <a:gd name="connsiteX2" fmla="*/ 460692 w 1084205"/>
                <a:gd name="connsiteY2" fmla="*/ 1617491 h 2206995"/>
                <a:gd name="connsiteX3" fmla="*/ 613092 w 1084205"/>
                <a:gd name="connsiteY3" fmla="*/ 1426991 h 2206995"/>
                <a:gd name="connsiteX4" fmla="*/ 3492 w 1084205"/>
                <a:gd name="connsiteY4" fmla="*/ 2201691 h 2206995"/>
                <a:gd name="connsiteX5" fmla="*/ 397192 w 1084205"/>
                <a:gd name="connsiteY5" fmla="*/ 1731791 h 2206995"/>
                <a:gd name="connsiteX6" fmla="*/ 1082992 w 1084205"/>
                <a:gd name="connsiteY6" fmla="*/ 1033291 h 2206995"/>
                <a:gd name="connsiteX7" fmla="*/ 574992 w 1084205"/>
                <a:gd name="connsiteY7" fmla="*/ 1388891 h 2206995"/>
                <a:gd name="connsiteX8" fmla="*/ 994092 w 1084205"/>
                <a:gd name="connsiteY8" fmla="*/ 830091 h 2206995"/>
                <a:gd name="connsiteX9" fmla="*/ 854392 w 1084205"/>
                <a:gd name="connsiteY9" fmla="*/ 449091 h 2206995"/>
                <a:gd name="connsiteX10" fmla="*/ 460692 w 1084205"/>
                <a:gd name="connsiteY10" fmla="*/ 4591 h 220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4205" h="2206995">
                  <a:moveTo>
                    <a:pt x="460692" y="4591"/>
                  </a:moveTo>
                  <a:cubicBezTo>
                    <a:pt x="490325" y="53274"/>
                    <a:pt x="1032192" y="472374"/>
                    <a:pt x="1032192" y="741191"/>
                  </a:cubicBezTo>
                  <a:cubicBezTo>
                    <a:pt x="1032192" y="1010008"/>
                    <a:pt x="530542" y="1503191"/>
                    <a:pt x="460692" y="1617491"/>
                  </a:cubicBezTo>
                  <a:cubicBezTo>
                    <a:pt x="390842" y="1731791"/>
                    <a:pt x="613092" y="1426991"/>
                    <a:pt x="613092" y="1426991"/>
                  </a:cubicBezTo>
                  <a:lnTo>
                    <a:pt x="3492" y="2201691"/>
                  </a:lnTo>
                  <a:cubicBezTo>
                    <a:pt x="-32491" y="2252491"/>
                    <a:pt x="217275" y="1926524"/>
                    <a:pt x="397192" y="1731791"/>
                  </a:cubicBezTo>
                  <a:cubicBezTo>
                    <a:pt x="577109" y="1537058"/>
                    <a:pt x="1053359" y="1090441"/>
                    <a:pt x="1082992" y="1033291"/>
                  </a:cubicBezTo>
                  <a:cubicBezTo>
                    <a:pt x="1112625" y="976141"/>
                    <a:pt x="589809" y="1422758"/>
                    <a:pt x="574992" y="1388891"/>
                  </a:cubicBezTo>
                  <a:cubicBezTo>
                    <a:pt x="560175" y="1355024"/>
                    <a:pt x="947525" y="986724"/>
                    <a:pt x="994092" y="830091"/>
                  </a:cubicBezTo>
                  <a:cubicBezTo>
                    <a:pt x="1040659" y="673458"/>
                    <a:pt x="941175" y="590908"/>
                    <a:pt x="854392" y="449091"/>
                  </a:cubicBezTo>
                  <a:cubicBezTo>
                    <a:pt x="767609" y="307274"/>
                    <a:pt x="431059" y="-44092"/>
                    <a:pt x="460692" y="45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EDE57EDC-38FD-F7DF-E5B5-0983E1401B0F}"/>
                </a:ext>
              </a:extLst>
            </p:cNvPr>
            <p:cNvSpPr/>
            <p:nvPr/>
          </p:nvSpPr>
          <p:spPr>
            <a:xfrm>
              <a:off x="8216864" y="1600177"/>
              <a:ext cx="609652" cy="2172281"/>
            </a:xfrm>
            <a:custGeom>
              <a:avLst/>
              <a:gdLst>
                <a:gd name="connsiteX0" fmla="*/ 36 w 609652"/>
                <a:gd name="connsiteY0" fmla="*/ 23 h 2172281"/>
                <a:gd name="connsiteX1" fmla="*/ 457236 w 609652"/>
                <a:gd name="connsiteY1" fmla="*/ 825523 h 2172281"/>
                <a:gd name="connsiteX2" fmla="*/ 215936 w 609652"/>
                <a:gd name="connsiteY2" fmla="*/ 1625623 h 2172281"/>
                <a:gd name="connsiteX3" fmla="*/ 393736 w 609652"/>
                <a:gd name="connsiteY3" fmla="*/ 1358923 h 2172281"/>
                <a:gd name="connsiteX4" fmla="*/ 228636 w 609652"/>
                <a:gd name="connsiteY4" fmla="*/ 2159023 h 2172281"/>
                <a:gd name="connsiteX5" fmla="*/ 368336 w 609652"/>
                <a:gd name="connsiteY5" fmla="*/ 1790723 h 2172281"/>
                <a:gd name="connsiteX6" fmla="*/ 609636 w 609652"/>
                <a:gd name="connsiteY6" fmla="*/ 927123 h 2172281"/>
                <a:gd name="connsiteX7" fmla="*/ 381036 w 609652"/>
                <a:gd name="connsiteY7" fmla="*/ 1511323 h 2172281"/>
                <a:gd name="connsiteX8" fmla="*/ 431836 w 609652"/>
                <a:gd name="connsiteY8" fmla="*/ 927123 h 2172281"/>
                <a:gd name="connsiteX9" fmla="*/ 431836 w 609652"/>
                <a:gd name="connsiteY9" fmla="*/ 850923 h 2172281"/>
                <a:gd name="connsiteX10" fmla="*/ 36 w 609652"/>
                <a:gd name="connsiteY10" fmla="*/ 23 h 217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52" h="2172281">
                  <a:moveTo>
                    <a:pt x="36" y="23"/>
                  </a:moveTo>
                  <a:cubicBezTo>
                    <a:pt x="4269" y="-4210"/>
                    <a:pt x="421253" y="554590"/>
                    <a:pt x="457236" y="825523"/>
                  </a:cubicBezTo>
                  <a:cubicBezTo>
                    <a:pt x="493219" y="1096456"/>
                    <a:pt x="226519" y="1536723"/>
                    <a:pt x="215936" y="1625623"/>
                  </a:cubicBezTo>
                  <a:cubicBezTo>
                    <a:pt x="205353" y="1714523"/>
                    <a:pt x="391619" y="1270023"/>
                    <a:pt x="393736" y="1358923"/>
                  </a:cubicBezTo>
                  <a:cubicBezTo>
                    <a:pt x="395853" y="1447823"/>
                    <a:pt x="232869" y="2087056"/>
                    <a:pt x="228636" y="2159023"/>
                  </a:cubicBezTo>
                  <a:cubicBezTo>
                    <a:pt x="224403" y="2230990"/>
                    <a:pt x="304836" y="1996040"/>
                    <a:pt x="368336" y="1790723"/>
                  </a:cubicBezTo>
                  <a:cubicBezTo>
                    <a:pt x="431836" y="1585406"/>
                    <a:pt x="607519" y="973690"/>
                    <a:pt x="609636" y="927123"/>
                  </a:cubicBezTo>
                  <a:cubicBezTo>
                    <a:pt x="611753" y="880556"/>
                    <a:pt x="410669" y="1511323"/>
                    <a:pt x="381036" y="1511323"/>
                  </a:cubicBezTo>
                  <a:cubicBezTo>
                    <a:pt x="351403" y="1511323"/>
                    <a:pt x="423369" y="1037190"/>
                    <a:pt x="431836" y="927123"/>
                  </a:cubicBezTo>
                  <a:cubicBezTo>
                    <a:pt x="440303" y="817056"/>
                    <a:pt x="499569" y="1005440"/>
                    <a:pt x="431836" y="850923"/>
                  </a:cubicBezTo>
                  <a:cubicBezTo>
                    <a:pt x="364103" y="696406"/>
                    <a:pt x="-4197" y="4256"/>
                    <a:pt x="36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C7E66CB1-6A6C-ADA3-42DA-E1722B4DD7F7}"/>
                </a:ext>
              </a:extLst>
            </p:cNvPr>
            <p:cNvSpPr/>
            <p:nvPr/>
          </p:nvSpPr>
          <p:spPr>
            <a:xfrm>
              <a:off x="8617466" y="2254711"/>
              <a:ext cx="496605" cy="1762988"/>
            </a:xfrm>
            <a:custGeom>
              <a:avLst/>
              <a:gdLst>
                <a:gd name="connsiteX0" fmla="*/ 192426 w 496605"/>
                <a:gd name="connsiteY0" fmla="*/ 1981 h 1762988"/>
                <a:gd name="connsiteX1" fmla="*/ 491365 w 496605"/>
                <a:gd name="connsiteY1" fmla="*/ 734674 h 1762988"/>
                <a:gd name="connsiteX2" fmla="*/ 262765 w 496605"/>
                <a:gd name="connsiteY2" fmla="*/ 1279797 h 1762988"/>
                <a:gd name="connsiteX3" fmla="*/ 415165 w 496605"/>
                <a:gd name="connsiteY3" fmla="*/ 1115674 h 1762988"/>
                <a:gd name="connsiteX4" fmla="*/ 168980 w 496605"/>
                <a:gd name="connsiteY4" fmla="*/ 1754581 h 1762988"/>
                <a:gd name="connsiteX5" fmla="*/ 256903 w 496605"/>
                <a:gd name="connsiteY5" fmla="*/ 1449781 h 1762988"/>
                <a:gd name="connsiteX6" fmla="*/ 491365 w 496605"/>
                <a:gd name="connsiteY6" fmla="*/ 998443 h 1762988"/>
                <a:gd name="connsiteX7" fmla="*/ 4857 w 496605"/>
                <a:gd name="connsiteY7" fmla="*/ 1508397 h 1762988"/>
                <a:gd name="connsiteX8" fmla="*/ 251042 w 496605"/>
                <a:gd name="connsiteY8" fmla="*/ 1197735 h 1762988"/>
                <a:gd name="connsiteX9" fmla="*/ 409303 w 496605"/>
                <a:gd name="connsiteY9" fmla="*/ 992581 h 1762988"/>
                <a:gd name="connsiteX10" fmla="*/ 397580 w 496605"/>
                <a:gd name="connsiteY10" fmla="*/ 775704 h 1762988"/>
                <a:gd name="connsiteX11" fmla="*/ 286211 w 496605"/>
                <a:gd name="connsiteY11" fmla="*/ 1016027 h 1762988"/>
                <a:gd name="connsiteX12" fmla="*/ 450334 w 496605"/>
                <a:gd name="connsiteY12" fmla="*/ 687781 h 1762988"/>
                <a:gd name="connsiteX13" fmla="*/ 479642 w 496605"/>
                <a:gd name="connsiteY13" fmla="*/ 582274 h 1762988"/>
                <a:gd name="connsiteX14" fmla="*/ 321380 w 496605"/>
                <a:gd name="connsiteY14" fmla="*/ 330227 h 1762988"/>
                <a:gd name="connsiteX15" fmla="*/ 421026 w 496605"/>
                <a:gd name="connsiteY15" fmla="*/ 511935 h 1762988"/>
                <a:gd name="connsiteX16" fmla="*/ 192426 w 496605"/>
                <a:gd name="connsiteY16" fmla="*/ 1981 h 176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6605" h="1762988">
                  <a:moveTo>
                    <a:pt x="192426" y="1981"/>
                  </a:moveTo>
                  <a:cubicBezTo>
                    <a:pt x="204149" y="39104"/>
                    <a:pt x="479642" y="521705"/>
                    <a:pt x="491365" y="734674"/>
                  </a:cubicBezTo>
                  <a:cubicBezTo>
                    <a:pt x="503088" y="947643"/>
                    <a:pt x="275465" y="1216297"/>
                    <a:pt x="262765" y="1279797"/>
                  </a:cubicBezTo>
                  <a:cubicBezTo>
                    <a:pt x="250065" y="1343297"/>
                    <a:pt x="430796" y="1036543"/>
                    <a:pt x="415165" y="1115674"/>
                  </a:cubicBezTo>
                  <a:cubicBezTo>
                    <a:pt x="399534" y="1194805"/>
                    <a:pt x="195357" y="1698897"/>
                    <a:pt x="168980" y="1754581"/>
                  </a:cubicBezTo>
                  <a:cubicBezTo>
                    <a:pt x="142603" y="1810265"/>
                    <a:pt x="203172" y="1575804"/>
                    <a:pt x="256903" y="1449781"/>
                  </a:cubicBezTo>
                  <a:cubicBezTo>
                    <a:pt x="310634" y="1323758"/>
                    <a:pt x="533373" y="988674"/>
                    <a:pt x="491365" y="998443"/>
                  </a:cubicBezTo>
                  <a:cubicBezTo>
                    <a:pt x="449357" y="1008212"/>
                    <a:pt x="44911" y="1475182"/>
                    <a:pt x="4857" y="1508397"/>
                  </a:cubicBezTo>
                  <a:cubicBezTo>
                    <a:pt x="-35197" y="1541612"/>
                    <a:pt x="183634" y="1283704"/>
                    <a:pt x="251042" y="1197735"/>
                  </a:cubicBezTo>
                  <a:cubicBezTo>
                    <a:pt x="318450" y="1111766"/>
                    <a:pt x="384880" y="1062920"/>
                    <a:pt x="409303" y="992581"/>
                  </a:cubicBezTo>
                  <a:cubicBezTo>
                    <a:pt x="433726" y="922243"/>
                    <a:pt x="418095" y="771796"/>
                    <a:pt x="397580" y="775704"/>
                  </a:cubicBezTo>
                  <a:cubicBezTo>
                    <a:pt x="377065" y="779612"/>
                    <a:pt x="277419" y="1030681"/>
                    <a:pt x="286211" y="1016027"/>
                  </a:cubicBezTo>
                  <a:cubicBezTo>
                    <a:pt x="295003" y="1001373"/>
                    <a:pt x="418096" y="760073"/>
                    <a:pt x="450334" y="687781"/>
                  </a:cubicBezTo>
                  <a:cubicBezTo>
                    <a:pt x="482573" y="615489"/>
                    <a:pt x="501134" y="641866"/>
                    <a:pt x="479642" y="582274"/>
                  </a:cubicBezTo>
                  <a:cubicBezTo>
                    <a:pt x="458150" y="522682"/>
                    <a:pt x="331149" y="341950"/>
                    <a:pt x="321380" y="330227"/>
                  </a:cubicBezTo>
                  <a:cubicBezTo>
                    <a:pt x="311611" y="318504"/>
                    <a:pt x="439587" y="562735"/>
                    <a:pt x="421026" y="511935"/>
                  </a:cubicBezTo>
                  <a:cubicBezTo>
                    <a:pt x="402465" y="461135"/>
                    <a:pt x="180703" y="-35142"/>
                    <a:pt x="192426" y="19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3FF89D70-2724-4B9F-24BA-C1FBF8FBCEBF}"/>
                </a:ext>
              </a:extLst>
            </p:cNvPr>
            <p:cNvSpPr/>
            <p:nvPr/>
          </p:nvSpPr>
          <p:spPr>
            <a:xfrm>
              <a:off x="7810513" y="2311873"/>
              <a:ext cx="753296" cy="1577773"/>
            </a:xfrm>
            <a:custGeom>
              <a:avLst/>
              <a:gdLst>
                <a:gd name="connsiteX0" fmla="*/ 653549 w 753296"/>
                <a:gd name="connsiteY0" fmla="*/ 3435 h 1577773"/>
                <a:gd name="connsiteX1" fmla="*/ 606656 w 753296"/>
                <a:gd name="connsiteY1" fmla="*/ 519250 h 1577773"/>
                <a:gd name="connsiteX2" fmla="*/ 20502 w 753296"/>
                <a:gd name="connsiteY2" fmla="*/ 1527435 h 1577773"/>
                <a:gd name="connsiteX3" fmla="*/ 190487 w 753296"/>
                <a:gd name="connsiteY3" fmla="*/ 1322281 h 1577773"/>
                <a:gd name="connsiteX4" fmla="*/ 741472 w 753296"/>
                <a:gd name="connsiteY4" fmla="*/ 425465 h 1577773"/>
                <a:gd name="connsiteX5" fmla="*/ 577349 w 753296"/>
                <a:gd name="connsiteY5" fmla="*/ 589589 h 1577773"/>
                <a:gd name="connsiteX6" fmla="*/ 688718 w 753296"/>
                <a:gd name="connsiteY6" fmla="*/ 308235 h 1577773"/>
                <a:gd name="connsiteX7" fmla="*/ 653549 w 753296"/>
                <a:gd name="connsiteY7" fmla="*/ 3435 h 157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3296" h="1577773">
                  <a:moveTo>
                    <a:pt x="653549" y="3435"/>
                  </a:moveTo>
                  <a:cubicBezTo>
                    <a:pt x="639872" y="38604"/>
                    <a:pt x="712164" y="265250"/>
                    <a:pt x="606656" y="519250"/>
                  </a:cubicBezTo>
                  <a:cubicBezTo>
                    <a:pt x="501148" y="773250"/>
                    <a:pt x="89863" y="1393597"/>
                    <a:pt x="20502" y="1527435"/>
                  </a:cubicBezTo>
                  <a:cubicBezTo>
                    <a:pt x="-48859" y="1661273"/>
                    <a:pt x="70325" y="1505943"/>
                    <a:pt x="190487" y="1322281"/>
                  </a:cubicBezTo>
                  <a:cubicBezTo>
                    <a:pt x="310649" y="1138619"/>
                    <a:pt x="676995" y="547580"/>
                    <a:pt x="741472" y="425465"/>
                  </a:cubicBezTo>
                  <a:cubicBezTo>
                    <a:pt x="805949" y="303350"/>
                    <a:pt x="586141" y="609127"/>
                    <a:pt x="577349" y="589589"/>
                  </a:cubicBezTo>
                  <a:cubicBezTo>
                    <a:pt x="568557" y="570051"/>
                    <a:pt x="676018" y="403974"/>
                    <a:pt x="688718" y="308235"/>
                  </a:cubicBezTo>
                  <a:cubicBezTo>
                    <a:pt x="701418" y="212497"/>
                    <a:pt x="667226" y="-31734"/>
                    <a:pt x="653549" y="34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DFCB9FFE-B486-825D-89B8-EB3C47DACDD9}"/>
                </a:ext>
              </a:extLst>
            </p:cNvPr>
            <p:cNvSpPr/>
            <p:nvPr/>
          </p:nvSpPr>
          <p:spPr>
            <a:xfrm>
              <a:off x="8830919" y="2910782"/>
              <a:ext cx="406254" cy="1305647"/>
            </a:xfrm>
            <a:custGeom>
              <a:avLst/>
              <a:gdLst>
                <a:gd name="connsiteX0" fmla="*/ 72758 w 406254"/>
                <a:gd name="connsiteY0" fmla="*/ 2403 h 1305647"/>
                <a:gd name="connsiteX1" fmla="*/ 324804 w 406254"/>
                <a:gd name="connsiteY1" fmla="*/ 459603 h 1305647"/>
                <a:gd name="connsiteX2" fmla="*/ 131373 w 406254"/>
                <a:gd name="connsiteY2" fmla="*/ 1110233 h 1305647"/>
                <a:gd name="connsiteX3" fmla="*/ 236881 w 406254"/>
                <a:gd name="connsiteY3" fmla="*/ 875772 h 1305647"/>
                <a:gd name="connsiteX4" fmla="*/ 2419 w 406254"/>
                <a:gd name="connsiteY4" fmla="*/ 1303664 h 1305647"/>
                <a:gd name="connsiteX5" fmla="*/ 125512 w 406254"/>
                <a:gd name="connsiteY5" fmla="*/ 1010587 h 1305647"/>
                <a:gd name="connsiteX6" fmla="*/ 295496 w 406254"/>
                <a:gd name="connsiteY6" fmla="*/ 447880 h 1305647"/>
                <a:gd name="connsiteX7" fmla="*/ 178266 w 406254"/>
                <a:gd name="connsiteY7" fmla="*/ 881633 h 1305647"/>
                <a:gd name="connsiteX8" fmla="*/ 401004 w 406254"/>
                <a:gd name="connsiteY8" fmla="*/ 266172 h 1305647"/>
                <a:gd name="connsiteX9" fmla="*/ 336527 w 406254"/>
                <a:gd name="connsiteY9" fmla="*/ 400987 h 1305647"/>
                <a:gd name="connsiteX10" fmla="*/ 342389 w 406254"/>
                <a:gd name="connsiteY10" fmla="*/ 283756 h 1305647"/>
                <a:gd name="connsiteX11" fmla="*/ 72758 w 406254"/>
                <a:gd name="connsiteY11" fmla="*/ 2403 h 130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6254" h="1305647">
                  <a:moveTo>
                    <a:pt x="72758" y="2403"/>
                  </a:moveTo>
                  <a:cubicBezTo>
                    <a:pt x="69827" y="31711"/>
                    <a:pt x="315035" y="274965"/>
                    <a:pt x="324804" y="459603"/>
                  </a:cubicBezTo>
                  <a:cubicBezTo>
                    <a:pt x="334573" y="644241"/>
                    <a:pt x="146027" y="1040872"/>
                    <a:pt x="131373" y="1110233"/>
                  </a:cubicBezTo>
                  <a:cubicBezTo>
                    <a:pt x="116719" y="1179595"/>
                    <a:pt x="258373" y="843534"/>
                    <a:pt x="236881" y="875772"/>
                  </a:cubicBezTo>
                  <a:cubicBezTo>
                    <a:pt x="215389" y="908010"/>
                    <a:pt x="20981" y="1281195"/>
                    <a:pt x="2419" y="1303664"/>
                  </a:cubicBezTo>
                  <a:cubicBezTo>
                    <a:pt x="-16143" y="1326133"/>
                    <a:pt x="76666" y="1153218"/>
                    <a:pt x="125512" y="1010587"/>
                  </a:cubicBezTo>
                  <a:cubicBezTo>
                    <a:pt x="174358" y="867956"/>
                    <a:pt x="286704" y="469372"/>
                    <a:pt x="295496" y="447880"/>
                  </a:cubicBezTo>
                  <a:cubicBezTo>
                    <a:pt x="304288" y="426388"/>
                    <a:pt x="160681" y="911918"/>
                    <a:pt x="178266" y="881633"/>
                  </a:cubicBezTo>
                  <a:cubicBezTo>
                    <a:pt x="195851" y="851348"/>
                    <a:pt x="374627" y="346280"/>
                    <a:pt x="401004" y="266172"/>
                  </a:cubicBezTo>
                  <a:cubicBezTo>
                    <a:pt x="427381" y="186064"/>
                    <a:pt x="346296" y="398056"/>
                    <a:pt x="336527" y="400987"/>
                  </a:cubicBezTo>
                  <a:cubicBezTo>
                    <a:pt x="326758" y="403918"/>
                    <a:pt x="381466" y="347256"/>
                    <a:pt x="342389" y="283756"/>
                  </a:cubicBezTo>
                  <a:cubicBezTo>
                    <a:pt x="303312" y="220256"/>
                    <a:pt x="75689" y="-26905"/>
                    <a:pt x="72758" y="24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F0F945BF-FE2C-4222-A941-80670AC72139}"/>
                </a:ext>
              </a:extLst>
            </p:cNvPr>
            <p:cNvSpPr/>
            <p:nvPr/>
          </p:nvSpPr>
          <p:spPr>
            <a:xfrm>
              <a:off x="8780322" y="3690619"/>
              <a:ext cx="190400" cy="2224428"/>
            </a:xfrm>
            <a:custGeom>
              <a:avLst/>
              <a:gdLst>
                <a:gd name="connsiteX0" fmla="*/ 181970 w 190400"/>
                <a:gd name="connsiteY0" fmla="*/ 8012 h 2224428"/>
                <a:gd name="connsiteX1" fmla="*/ 35432 w 190400"/>
                <a:gd name="connsiteY1" fmla="*/ 928273 h 2224428"/>
                <a:gd name="connsiteX2" fmla="*/ 94047 w 190400"/>
                <a:gd name="connsiteY2" fmla="*/ 852073 h 2224428"/>
                <a:gd name="connsiteX3" fmla="*/ 263 w 190400"/>
                <a:gd name="connsiteY3" fmla="*/ 2223673 h 2224428"/>
                <a:gd name="connsiteX4" fmla="*/ 129216 w 190400"/>
                <a:gd name="connsiteY4" fmla="*/ 1039643 h 2224428"/>
                <a:gd name="connsiteX5" fmla="*/ 129216 w 190400"/>
                <a:gd name="connsiteY5" fmla="*/ 617612 h 2224428"/>
                <a:gd name="connsiteX6" fmla="*/ 146801 w 190400"/>
                <a:gd name="connsiteY6" fmla="*/ 406596 h 2224428"/>
                <a:gd name="connsiteX7" fmla="*/ 187832 w 190400"/>
                <a:gd name="connsiteY7" fmla="*/ 148689 h 2224428"/>
                <a:gd name="connsiteX8" fmla="*/ 64740 w 190400"/>
                <a:gd name="connsiteY8" fmla="*/ 465212 h 2224428"/>
                <a:gd name="connsiteX9" fmla="*/ 181970 w 190400"/>
                <a:gd name="connsiteY9" fmla="*/ 8012 h 222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400" h="2224428">
                  <a:moveTo>
                    <a:pt x="181970" y="8012"/>
                  </a:moveTo>
                  <a:cubicBezTo>
                    <a:pt x="177085" y="85189"/>
                    <a:pt x="50086" y="787596"/>
                    <a:pt x="35432" y="928273"/>
                  </a:cubicBezTo>
                  <a:cubicBezTo>
                    <a:pt x="20778" y="1068950"/>
                    <a:pt x="99908" y="636173"/>
                    <a:pt x="94047" y="852073"/>
                  </a:cubicBezTo>
                  <a:cubicBezTo>
                    <a:pt x="88186" y="1067973"/>
                    <a:pt x="-5598" y="2192411"/>
                    <a:pt x="263" y="2223673"/>
                  </a:cubicBezTo>
                  <a:cubicBezTo>
                    <a:pt x="6124" y="2254935"/>
                    <a:pt x="107724" y="1307320"/>
                    <a:pt x="129216" y="1039643"/>
                  </a:cubicBezTo>
                  <a:cubicBezTo>
                    <a:pt x="150708" y="771966"/>
                    <a:pt x="126285" y="723120"/>
                    <a:pt x="129216" y="617612"/>
                  </a:cubicBezTo>
                  <a:cubicBezTo>
                    <a:pt x="132147" y="512104"/>
                    <a:pt x="137032" y="484750"/>
                    <a:pt x="146801" y="406596"/>
                  </a:cubicBezTo>
                  <a:cubicBezTo>
                    <a:pt x="156570" y="328442"/>
                    <a:pt x="201509" y="138920"/>
                    <a:pt x="187832" y="148689"/>
                  </a:cubicBezTo>
                  <a:cubicBezTo>
                    <a:pt x="174155" y="158458"/>
                    <a:pt x="68648" y="494520"/>
                    <a:pt x="64740" y="465212"/>
                  </a:cubicBezTo>
                  <a:cubicBezTo>
                    <a:pt x="60832" y="435904"/>
                    <a:pt x="186855" y="-69165"/>
                    <a:pt x="181970" y="8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4EB4CCD8-ABA5-5FA0-D31F-5307ED350366}"/>
                </a:ext>
              </a:extLst>
            </p:cNvPr>
            <p:cNvSpPr/>
            <p:nvPr/>
          </p:nvSpPr>
          <p:spPr>
            <a:xfrm>
              <a:off x="8725600" y="4196495"/>
              <a:ext cx="400650" cy="2442728"/>
            </a:xfrm>
            <a:custGeom>
              <a:avLst/>
              <a:gdLst>
                <a:gd name="connsiteX0" fmla="*/ 271862 w 400650"/>
                <a:gd name="connsiteY0" fmla="*/ 367 h 2442728"/>
                <a:gd name="connsiteX1" fmla="*/ 371508 w 400650"/>
                <a:gd name="connsiteY1" fmla="*/ 990967 h 2442728"/>
                <a:gd name="connsiteX2" fmla="*/ 25677 w 400650"/>
                <a:gd name="connsiteY2" fmla="*/ 2344982 h 2442728"/>
                <a:gd name="connsiteX3" fmla="*/ 66708 w 400650"/>
                <a:gd name="connsiteY3" fmla="*/ 2198443 h 2442728"/>
                <a:gd name="connsiteX4" fmla="*/ 394954 w 400650"/>
                <a:gd name="connsiteY4" fmla="*/ 1096474 h 2442728"/>
                <a:gd name="connsiteX5" fmla="*/ 271862 w 400650"/>
                <a:gd name="connsiteY5" fmla="*/ 367 h 244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650" h="2442728">
                  <a:moveTo>
                    <a:pt x="271862" y="367"/>
                  </a:moveTo>
                  <a:cubicBezTo>
                    <a:pt x="267954" y="-17217"/>
                    <a:pt x="412539" y="600198"/>
                    <a:pt x="371508" y="990967"/>
                  </a:cubicBezTo>
                  <a:cubicBezTo>
                    <a:pt x="330477" y="1381736"/>
                    <a:pt x="76477" y="2143736"/>
                    <a:pt x="25677" y="2344982"/>
                  </a:cubicBezTo>
                  <a:cubicBezTo>
                    <a:pt x="-25123" y="2546228"/>
                    <a:pt x="5162" y="2406528"/>
                    <a:pt x="66708" y="2198443"/>
                  </a:cubicBezTo>
                  <a:cubicBezTo>
                    <a:pt x="128254" y="1990358"/>
                    <a:pt x="357831" y="1460866"/>
                    <a:pt x="394954" y="1096474"/>
                  </a:cubicBezTo>
                  <a:cubicBezTo>
                    <a:pt x="432077" y="732082"/>
                    <a:pt x="275770" y="17951"/>
                    <a:pt x="271862" y="3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CF0FD172-9BF3-9142-4585-AAB797EF444A}"/>
                </a:ext>
              </a:extLst>
            </p:cNvPr>
            <p:cNvSpPr/>
            <p:nvPr/>
          </p:nvSpPr>
          <p:spPr>
            <a:xfrm>
              <a:off x="8221903" y="4626550"/>
              <a:ext cx="840094" cy="2706871"/>
            </a:xfrm>
            <a:custGeom>
              <a:avLst/>
              <a:gdLst>
                <a:gd name="connsiteX0" fmla="*/ 763835 w 840094"/>
                <a:gd name="connsiteY0" fmla="*/ 45096 h 2706871"/>
                <a:gd name="connsiteX1" fmla="*/ 740389 w 840094"/>
                <a:gd name="connsiteY1" fmla="*/ 185773 h 2706871"/>
                <a:gd name="connsiteX2" fmla="*/ 664189 w 840094"/>
                <a:gd name="connsiteY2" fmla="*/ 1070865 h 2706871"/>
                <a:gd name="connsiteX3" fmla="*/ 371112 w 840094"/>
                <a:gd name="connsiteY3" fmla="*/ 1926650 h 2706871"/>
                <a:gd name="connsiteX4" fmla="*/ 429728 w 840094"/>
                <a:gd name="connsiteY4" fmla="*/ 1633573 h 2706871"/>
                <a:gd name="connsiteX5" fmla="*/ 19420 w 840094"/>
                <a:gd name="connsiteY5" fmla="*/ 2676927 h 2706871"/>
                <a:gd name="connsiteX6" fmla="*/ 95620 w 840094"/>
                <a:gd name="connsiteY6" fmla="*/ 2348681 h 2706871"/>
                <a:gd name="connsiteX7" fmla="*/ 353528 w 840094"/>
                <a:gd name="connsiteY7" fmla="*/ 1569096 h 2706871"/>
                <a:gd name="connsiteX8" fmla="*/ 113205 w 840094"/>
                <a:gd name="connsiteY8" fmla="*/ 2424881 h 2706871"/>
                <a:gd name="connsiteX9" fmla="*/ 464897 w 840094"/>
                <a:gd name="connsiteY9" fmla="*/ 1446004 h 2706871"/>
                <a:gd name="connsiteX10" fmla="*/ 394559 w 840094"/>
                <a:gd name="connsiteY10" fmla="*/ 1780112 h 2706871"/>
                <a:gd name="connsiteX11" fmla="*/ 611435 w 840094"/>
                <a:gd name="connsiteY11" fmla="*/ 1334635 h 2706871"/>
                <a:gd name="connsiteX12" fmla="*/ 605574 w 840094"/>
                <a:gd name="connsiteY12" fmla="*/ 1035696 h 2706871"/>
                <a:gd name="connsiteX13" fmla="*/ 617297 w 840094"/>
                <a:gd name="connsiteY13" fmla="*/ 1352219 h 2706871"/>
                <a:gd name="connsiteX14" fmla="*/ 840035 w 840094"/>
                <a:gd name="connsiteY14" fmla="*/ 719173 h 2706871"/>
                <a:gd name="connsiteX15" fmla="*/ 640743 w 840094"/>
                <a:gd name="connsiteY15" fmla="*/ 1217404 h 2706871"/>
                <a:gd name="connsiteX16" fmla="*/ 752112 w 840094"/>
                <a:gd name="connsiteY16" fmla="*/ 848127 h 2706871"/>
                <a:gd name="connsiteX17" fmla="*/ 670051 w 840094"/>
                <a:gd name="connsiteY17" fmla="*/ 771927 h 2706871"/>
                <a:gd name="connsiteX18" fmla="*/ 763835 w 840094"/>
                <a:gd name="connsiteY18" fmla="*/ 45096 h 270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40094" h="2706871">
                  <a:moveTo>
                    <a:pt x="763835" y="45096"/>
                  </a:moveTo>
                  <a:cubicBezTo>
                    <a:pt x="775558" y="-52596"/>
                    <a:pt x="756997" y="14811"/>
                    <a:pt x="740389" y="185773"/>
                  </a:cubicBezTo>
                  <a:cubicBezTo>
                    <a:pt x="723781" y="356735"/>
                    <a:pt x="725735" y="780719"/>
                    <a:pt x="664189" y="1070865"/>
                  </a:cubicBezTo>
                  <a:cubicBezTo>
                    <a:pt x="602643" y="1361011"/>
                    <a:pt x="410189" y="1832865"/>
                    <a:pt x="371112" y="1926650"/>
                  </a:cubicBezTo>
                  <a:cubicBezTo>
                    <a:pt x="332035" y="2020435"/>
                    <a:pt x="488343" y="1508527"/>
                    <a:pt x="429728" y="1633573"/>
                  </a:cubicBezTo>
                  <a:cubicBezTo>
                    <a:pt x="371113" y="1758619"/>
                    <a:pt x="75105" y="2557742"/>
                    <a:pt x="19420" y="2676927"/>
                  </a:cubicBezTo>
                  <a:cubicBezTo>
                    <a:pt x="-36265" y="2796112"/>
                    <a:pt x="39935" y="2533320"/>
                    <a:pt x="95620" y="2348681"/>
                  </a:cubicBezTo>
                  <a:cubicBezTo>
                    <a:pt x="151305" y="2164043"/>
                    <a:pt x="350597" y="1556396"/>
                    <a:pt x="353528" y="1569096"/>
                  </a:cubicBezTo>
                  <a:cubicBezTo>
                    <a:pt x="356459" y="1581796"/>
                    <a:pt x="94644" y="2445396"/>
                    <a:pt x="113205" y="2424881"/>
                  </a:cubicBezTo>
                  <a:cubicBezTo>
                    <a:pt x="131766" y="2404366"/>
                    <a:pt x="418005" y="1553466"/>
                    <a:pt x="464897" y="1446004"/>
                  </a:cubicBezTo>
                  <a:cubicBezTo>
                    <a:pt x="511789" y="1338543"/>
                    <a:pt x="370136" y="1798673"/>
                    <a:pt x="394559" y="1780112"/>
                  </a:cubicBezTo>
                  <a:cubicBezTo>
                    <a:pt x="418982" y="1761551"/>
                    <a:pt x="576266" y="1458704"/>
                    <a:pt x="611435" y="1334635"/>
                  </a:cubicBezTo>
                  <a:cubicBezTo>
                    <a:pt x="646604" y="1210566"/>
                    <a:pt x="604597" y="1032765"/>
                    <a:pt x="605574" y="1035696"/>
                  </a:cubicBezTo>
                  <a:cubicBezTo>
                    <a:pt x="606551" y="1038627"/>
                    <a:pt x="578220" y="1404973"/>
                    <a:pt x="617297" y="1352219"/>
                  </a:cubicBezTo>
                  <a:cubicBezTo>
                    <a:pt x="656374" y="1299465"/>
                    <a:pt x="836127" y="741642"/>
                    <a:pt x="840035" y="719173"/>
                  </a:cubicBezTo>
                  <a:cubicBezTo>
                    <a:pt x="843943" y="696704"/>
                    <a:pt x="655397" y="1195912"/>
                    <a:pt x="640743" y="1217404"/>
                  </a:cubicBezTo>
                  <a:cubicBezTo>
                    <a:pt x="626089" y="1238896"/>
                    <a:pt x="747227" y="922373"/>
                    <a:pt x="752112" y="848127"/>
                  </a:cubicBezTo>
                  <a:cubicBezTo>
                    <a:pt x="756997" y="773881"/>
                    <a:pt x="673959" y="899904"/>
                    <a:pt x="670051" y="771927"/>
                  </a:cubicBezTo>
                  <a:cubicBezTo>
                    <a:pt x="666143" y="643950"/>
                    <a:pt x="752112" y="142788"/>
                    <a:pt x="763835" y="45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AADA1416-1B77-FEDB-F786-60004200B8D0}"/>
                </a:ext>
              </a:extLst>
            </p:cNvPr>
            <p:cNvSpPr/>
            <p:nvPr/>
          </p:nvSpPr>
          <p:spPr>
            <a:xfrm>
              <a:off x="8747912" y="4810969"/>
              <a:ext cx="407959" cy="1991298"/>
            </a:xfrm>
            <a:custGeom>
              <a:avLst/>
              <a:gdLst>
                <a:gd name="connsiteX0" fmla="*/ 407811 w 407959"/>
                <a:gd name="connsiteY0" fmla="*/ 1354 h 1991298"/>
                <a:gd name="connsiteX1" fmla="*/ 302303 w 407959"/>
                <a:gd name="connsiteY1" fmla="*/ 1109185 h 1991298"/>
                <a:gd name="connsiteX2" fmla="*/ 9226 w 407959"/>
                <a:gd name="connsiteY2" fmla="*/ 1964969 h 1991298"/>
                <a:gd name="connsiteX3" fmla="*/ 67842 w 407959"/>
                <a:gd name="connsiteY3" fmla="*/ 1789123 h 1991298"/>
                <a:gd name="connsiteX4" fmla="*/ 372642 w 407959"/>
                <a:gd name="connsiteY4" fmla="*/ 863000 h 1991298"/>
                <a:gd name="connsiteX5" fmla="*/ 319888 w 407959"/>
                <a:gd name="connsiteY5" fmla="*/ 1109185 h 1991298"/>
                <a:gd name="connsiteX6" fmla="*/ 179211 w 407959"/>
                <a:gd name="connsiteY6" fmla="*/ 1918077 h 1991298"/>
                <a:gd name="connsiteX7" fmla="*/ 202657 w 407959"/>
                <a:gd name="connsiteY7" fmla="*/ 1724646 h 1991298"/>
                <a:gd name="connsiteX8" fmla="*/ 396088 w 407959"/>
                <a:gd name="connsiteY8" fmla="*/ 757493 h 1991298"/>
                <a:gd name="connsiteX9" fmla="*/ 325750 w 407959"/>
                <a:gd name="connsiteY9" fmla="*/ 986093 h 1991298"/>
                <a:gd name="connsiteX10" fmla="*/ 319888 w 407959"/>
                <a:gd name="connsiteY10" fmla="*/ 575785 h 1991298"/>
                <a:gd name="connsiteX11" fmla="*/ 325750 w 407959"/>
                <a:gd name="connsiteY11" fmla="*/ 874723 h 1991298"/>
                <a:gd name="connsiteX12" fmla="*/ 407811 w 407959"/>
                <a:gd name="connsiteY12" fmla="*/ 1354 h 199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7959" h="1991298">
                  <a:moveTo>
                    <a:pt x="407811" y="1354"/>
                  </a:moveTo>
                  <a:cubicBezTo>
                    <a:pt x="403903" y="40431"/>
                    <a:pt x="368734" y="781916"/>
                    <a:pt x="302303" y="1109185"/>
                  </a:cubicBezTo>
                  <a:cubicBezTo>
                    <a:pt x="235872" y="1436454"/>
                    <a:pt x="48303" y="1851646"/>
                    <a:pt x="9226" y="1964969"/>
                  </a:cubicBezTo>
                  <a:cubicBezTo>
                    <a:pt x="-29851" y="2078292"/>
                    <a:pt x="67842" y="1789123"/>
                    <a:pt x="67842" y="1789123"/>
                  </a:cubicBezTo>
                  <a:cubicBezTo>
                    <a:pt x="128411" y="1605462"/>
                    <a:pt x="330634" y="976323"/>
                    <a:pt x="372642" y="863000"/>
                  </a:cubicBezTo>
                  <a:cubicBezTo>
                    <a:pt x="414650" y="749677"/>
                    <a:pt x="352126" y="933339"/>
                    <a:pt x="319888" y="1109185"/>
                  </a:cubicBezTo>
                  <a:cubicBezTo>
                    <a:pt x="287650" y="1285031"/>
                    <a:pt x="198749" y="1815500"/>
                    <a:pt x="179211" y="1918077"/>
                  </a:cubicBezTo>
                  <a:cubicBezTo>
                    <a:pt x="159673" y="2020654"/>
                    <a:pt x="166511" y="1918077"/>
                    <a:pt x="202657" y="1724646"/>
                  </a:cubicBezTo>
                  <a:cubicBezTo>
                    <a:pt x="238803" y="1531215"/>
                    <a:pt x="375572" y="880585"/>
                    <a:pt x="396088" y="757493"/>
                  </a:cubicBezTo>
                  <a:cubicBezTo>
                    <a:pt x="416604" y="634401"/>
                    <a:pt x="338450" y="1016378"/>
                    <a:pt x="325750" y="986093"/>
                  </a:cubicBezTo>
                  <a:cubicBezTo>
                    <a:pt x="313050" y="955808"/>
                    <a:pt x="319888" y="594347"/>
                    <a:pt x="319888" y="575785"/>
                  </a:cubicBezTo>
                  <a:cubicBezTo>
                    <a:pt x="319888" y="557223"/>
                    <a:pt x="314027" y="968508"/>
                    <a:pt x="325750" y="874723"/>
                  </a:cubicBezTo>
                  <a:cubicBezTo>
                    <a:pt x="337473" y="780938"/>
                    <a:pt x="411719" y="-37723"/>
                    <a:pt x="407811" y="1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30BE43F5-E176-6C8E-823C-5700CDA14FFB}"/>
                </a:ext>
              </a:extLst>
            </p:cNvPr>
            <p:cNvSpPr/>
            <p:nvPr/>
          </p:nvSpPr>
          <p:spPr>
            <a:xfrm>
              <a:off x="8425356" y="4982583"/>
              <a:ext cx="640916" cy="2170433"/>
            </a:xfrm>
            <a:custGeom>
              <a:avLst/>
              <a:gdLst>
                <a:gd name="connsiteX0" fmla="*/ 618998 w 640916"/>
                <a:gd name="connsiteY0" fmla="*/ 234186 h 2170433"/>
                <a:gd name="connsiteX1" fmla="*/ 3536 w 640916"/>
                <a:gd name="connsiteY1" fmla="*/ 2156771 h 2170433"/>
                <a:gd name="connsiteX2" fmla="*/ 366952 w 640916"/>
                <a:gd name="connsiteY2" fmla="*/ 1101694 h 2170433"/>
                <a:gd name="connsiteX3" fmla="*/ 366952 w 640916"/>
                <a:gd name="connsiteY3" fmla="*/ 1242371 h 2170433"/>
                <a:gd name="connsiteX4" fmla="*/ 613136 w 640916"/>
                <a:gd name="connsiteY4" fmla="*/ 17309 h 2170433"/>
                <a:gd name="connsiteX5" fmla="*/ 513490 w 640916"/>
                <a:gd name="connsiteY5" fmla="*/ 503817 h 2170433"/>
                <a:gd name="connsiteX6" fmla="*/ 618998 w 640916"/>
                <a:gd name="connsiteY6" fmla="*/ 234186 h 217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916" h="2170433">
                  <a:moveTo>
                    <a:pt x="618998" y="234186"/>
                  </a:moveTo>
                  <a:cubicBezTo>
                    <a:pt x="534006" y="509678"/>
                    <a:pt x="45544" y="2012186"/>
                    <a:pt x="3536" y="2156771"/>
                  </a:cubicBezTo>
                  <a:cubicBezTo>
                    <a:pt x="-38472" y="2301356"/>
                    <a:pt x="306383" y="1254094"/>
                    <a:pt x="366952" y="1101694"/>
                  </a:cubicBezTo>
                  <a:cubicBezTo>
                    <a:pt x="427521" y="949294"/>
                    <a:pt x="325921" y="1423102"/>
                    <a:pt x="366952" y="1242371"/>
                  </a:cubicBezTo>
                  <a:cubicBezTo>
                    <a:pt x="407983" y="1061640"/>
                    <a:pt x="588713" y="140401"/>
                    <a:pt x="613136" y="17309"/>
                  </a:cubicBezTo>
                  <a:cubicBezTo>
                    <a:pt x="637559" y="-105783"/>
                    <a:pt x="512513" y="466694"/>
                    <a:pt x="513490" y="503817"/>
                  </a:cubicBezTo>
                  <a:cubicBezTo>
                    <a:pt x="514467" y="540940"/>
                    <a:pt x="703990" y="-41306"/>
                    <a:pt x="618998" y="234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18CA847D-9645-9C81-FB65-266C8EFDEC35}"/>
                </a:ext>
              </a:extLst>
            </p:cNvPr>
            <p:cNvSpPr/>
            <p:nvPr/>
          </p:nvSpPr>
          <p:spPr>
            <a:xfrm>
              <a:off x="3054783" y="7413815"/>
              <a:ext cx="680899" cy="523937"/>
            </a:xfrm>
            <a:custGeom>
              <a:avLst/>
              <a:gdLst>
                <a:gd name="connsiteX0" fmla="*/ 679657 w 680899"/>
                <a:gd name="connsiteY0" fmla="*/ 1277 h 523937"/>
                <a:gd name="connsiteX1" fmla="*/ 26514 w 680899"/>
                <a:gd name="connsiteY1" fmla="*/ 470003 h 523937"/>
                <a:gd name="connsiteX2" fmla="*/ 149459 w 680899"/>
                <a:gd name="connsiteY2" fmla="*/ 377795 h 523937"/>
                <a:gd name="connsiteX3" fmla="*/ 356928 w 680899"/>
                <a:gd name="connsiteY3" fmla="*/ 362427 h 523937"/>
                <a:gd name="connsiteX4" fmla="*/ 280088 w 680899"/>
                <a:gd name="connsiteY4" fmla="*/ 470003 h 523937"/>
                <a:gd name="connsiteX5" fmla="*/ 418400 w 680899"/>
                <a:gd name="connsiteY5" fmla="*/ 485372 h 523937"/>
                <a:gd name="connsiteX6" fmla="*/ 387664 w 680899"/>
                <a:gd name="connsiteY6" fmla="*/ 523792 h 523937"/>
                <a:gd name="connsiteX7" fmla="*/ 533661 w 680899"/>
                <a:gd name="connsiteY7" fmla="*/ 470003 h 523937"/>
                <a:gd name="connsiteX8" fmla="*/ 356928 w 680899"/>
                <a:gd name="connsiteY8" fmla="*/ 470003 h 523937"/>
                <a:gd name="connsiteX9" fmla="*/ 341560 w 680899"/>
                <a:gd name="connsiteY9" fmla="*/ 339375 h 523937"/>
                <a:gd name="connsiteX10" fmla="*/ 195563 w 680899"/>
                <a:gd name="connsiteY10" fmla="*/ 331691 h 523937"/>
                <a:gd name="connsiteX11" fmla="*/ 679657 w 680899"/>
                <a:gd name="connsiteY11" fmla="*/ 1277 h 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0899" h="523937">
                  <a:moveTo>
                    <a:pt x="679657" y="1277"/>
                  </a:moveTo>
                  <a:cubicBezTo>
                    <a:pt x="651482" y="24329"/>
                    <a:pt x="114880" y="407250"/>
                    <a:pt x="26514" y="470003"/>
                  </a:cubicBezTo>
                  <a:cubicBezTo>
                    <a:pt x="-61852" y="532756"/>
                    <a:pt x="94390" y="395724"/>
                    <a:pt x="149459" y="377795"/>
                  </a:cubicBezTo>
                  <a:cubicBezTo>
                    <a:pt x="204528" y="359866"/>
                    <a:pt x="335156" y="347059"/>
                    <a:pt x="356928" y="362427"/>
                  </a:cubicBezTo>
                  <a:cubicBezTo>
                    <a:pt x="378699" y="377795"/>
                    <a:pt x="269843" y="449512"/>
                    <a:pt x="280088" y="470003"/>
                  </a:cubicBezTo>
                  <a:cubicBezTo>
                    <a:pt x="290333" y="490494"/>
                    <a:pt x="418400" y="485372"/>
                    <a:pt x="418400" y="485372"/>
                  </a:cubicBezTo>
                  <a:cubicBezTo>
                    <a:pt x="436329" y="494337"/>
                    <a:pt x="368454" y="526353"/>
                    <a:pt x="387664" y="523792"/>
                  </a:cubicBezTo>
                  <a:cubicBezTo>
                    <a:pt x="406874" y="521231"/>
                    <a:pt x="538784" y="478968"/>
                    <a:pt x="533661" y="470003"/>
                  </a:cubicBezTo>
                  <a:cubicBezTo>
                    <a:pt x="528538" y="461038"/>
                    <a:pt x="388945" y="491774"/>
                    <a:pt x="356928" y="470003"/>
                  </a:cubicBezTo>
                  <a:cubicBezTo>
                    <a:pt x="324911" y="448232"/>
                    <a:pt x="368454" y="362427"/>
                    <a:pt x="341560" y="339375"/>
                  </a:cubicBezTo>
                  <a:cubicBezTo>
                    <a:pt x="314666" y="316323"/>
                    <a:pt x="143056" y="389321"/>
                    <a:pt x="195563" y="331691"/>
                  </a:cubicBezTo>
                  <a:cubicBezTo>
                    <a:pt x="248070" y="274061"/>
                    <a:pt x="707832" y="-21775"/>
                    <a:pt x="679657" y="1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2CE0316D-6332-BA95-6E07-E465DF61EAA6}"/>
                </a:ext>
              </a:extLst>
            </p:cNvPr>
            <p:cNvSpPr/>
            <p:nvPr/>
          </p:nvSpPr>
          <p:spPr>
            <a:xfrm>
              <a:off x="3549338" y="7437665"/>
              <a:ext cx="430677" cy="576847"/>
            </a:xfrm>
            <a:custGeom>
              <a:avLst/>
              <a:gdLst>
                <a:gd name="connsiteX0" fmla="*/ 415623 w 430677"/>
                <a:gd name="connsiteY0" fmla="*/ 480 h 576847"/>
                <a:gd name="connsiteX1" fmla="*/ 392571 w 430677"/>
                <a:gd name="connsiteY1" fmla="*/ 261737 h 576847"/>
                <a:gd name="connsiteX2" fmla="*/ 686 w 430677"/>
                <a:gd name="connsiteY2" fmla="*/ 499942 h 576847"/>
                <a:gd name="connsiteX3" fmla="*/ 300363 w 430677"/>
                <a:gd name="connsiteY3" fmla="*/ 353945 h 576847"/>
                <a:gd name="connsiteX4" fmla="*/ 407939 w 430677"/>
                <a:gd name="connsiteY4" fmla="*/ 469206 h 576847"/>
                <a:gd name="connsiteX5" fmla="*/ 177418 w 430677"/>
                <a:gd name="connsiteY5" fmla="*/ 576782 h 576847"/>
                <a:gd name="connsiteX6" fmla="*/ 384887 w 430677"/>
                <a:gd name="connsiteY6" fmla="*/ 453838 h 576847"/>
                <a:gd name="connsiteX7" fmla="*/ 338783 w 430677"/>
                <a:gd name="connsiteY7" fmla="*/ 330893 h 576847"/>
                <a:gd name="connsiteX8" fmla="*/ 392571 w 430677"/>
                <a:gd name="connsiteY8" fmla="*/ 200264 h 576847"/>
                <a:gd name="connsiteX9" fmla="*/ 415623 w 430677"/>
                <a:gd name="connsiteY9" fmla="*/ 480 h 57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0677" h="576847">
                  <a:moveTo>
                    <a:pt x="415623" y="480"/>
                  </a:moveTo>
                  <a:cubicBezTo>
                    <a:pt x="415623" y="10725"/>
                    <a:pt x="461727" y="178493"/>
                    <a:pt x="392571" y="261737"/>
                  </a:cubicBezTo>
                  <a:cubicBezTo>
                    <a:pt x="323415" y="344981"/>
                    <a:pt x="16054" y="484574"/>
                    <a:pt x="686" y="499942"/>
                  </a:cubicBezTo>
                  <a:cubicBezTo>
                    <a:pt x="-14682" y="515310"/>
                    <a:pt x="232488" y="359068"/>
                    <a:pt x="300363" y="353945"/>
                  </a:cubicBezTo>
                  <a:cubicBezTo>
                    <a:pt x="368238" y="348822"/>
                    <a:pt x="428430" y="432066"/>
                    <a:pt x="407939" y="469206"/>
                  </a:cubicBezTo>
                  <a:cubicBezTo>
                    <a:pt x="387448" y="506346"/>
                    <a:pt x="181260" y="579343"/>
                    <a:pt x="177418" y="576782"/>
                  </a:cubicBezTo>
                  <a:cubicBezTo>
                    <a:pt x="173576" y="574221"/>
                    <a:pt x="357993" y="494820"/>
                    <a:pt x="384887" y="453838"/>
                  </a:cubicBezTo>
                  <a:cubicBezTo>
                    <a:pt x="411781" y="412857"/>
                    <a:pt x="337502" y="373155"/>
                    <a:pt x="338783" y="330893"/>
                  </a:cubicBezTo>
                  <a:cubicBezTo>
                    <a:pt x="340064" y="288631"/>
                    <a:pt x="378484" y="254052"/>
                    <a:pt x="392571" y="200264"/>
                  </a:cubicBezTo>
                  <a:cubicBezTo>
                    <a:pt x="406658" y="146476"/>
                    <a:pt x="415623" y="-9765"/>
                    <a:pt x="415623" y="4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A2BB7981-147E-43DC-216F-749812D7D698}"/>
                </a:ext>
              </a:extLst>
            </p:cNvPr>
            <p:cNvSpPr/>
            <p:nvPr/>
          </p:nvSpPr>
          <p:spPr>
            <a:xfrm>
              <a:off x="3840932" y="7115414"/>
              <a:ext cx="792772" cy="1022007"/>
            </a:xfrm>
            <a:custGeom>
              <a:avLst/>
              <a:gdLst>
                <a:gd name="connsiteX0" fmla="*/ 1085 w 792772"/>
                <a:gd name="connsiteY0" fmla="*/ 891349 h 1022007"/>
                <a:gd name="connsiteX1" fmla="*/ 339182 w 792772"/>
                <a:gd name="connsiteY1" fmla="*/ 852929 h 1022007"/>
                <a:gd name="connsiteX2" fmla="*/ 377602 w 792772"/>
                <a:gd name="connsiteY2" fmla="*/ 1014294 h 1022007"/>
                <a:gd name="connsiteX3" fmla="*/ 400655 w 792772"/>
                <a:gd name="connsiteY3" fmla="*/ 860613 h 1022007"/>
                <a:gd name="connsiteX4" fmla="*/ 754120 w 792772"/>
                <a:gd name="connsiteY4" fmla="*/ 1021978 h 1022007"/>
                <a:gd name="connsiteX5" fmla="*/ 608123 w 792772"/>
                <a:gd name="connsiteY5" fmla="*/ 845245 h 1022007"/>
                <a:gd name="connsiteX6" fmla="*/ 792540 w 792772"/>
                <a:gd name="connsiteY6" fmla="*/ 1 h 1022007"/>
                <a:gd name="connsiteX7" fmla="*/ 562019 w 792772"/>
                <a:gd name="connsiteY7" fmla="*/ 837561 h 1022007"/>
                <a:gd name="connsiteX8" fmla="*/ 477495 w 792772"/>
                <a:gd name="connsiteY8" fmla="*/ 192102 h 1022007"/>
                <a:gd name="connsiteX9" fmla="*/ 531283 w 792772"/>
                <a:gd name="connsiteY9" fmla="*/ 975873 h 1022007"/>
                <a:gd name="connsiteX10" fmla="*/ 454443 w 792772"/>
                <a:gd name="connsiteY10" fmla="*/ 875981 h 1022007"/>
                <a:gd name="connsiteX11" fmla="*/ 239290 w 792772"/>
                <a:gd name="connsiteY11" fmla="*/ 852929 h 1022007"/>
                <a:gd name="connsiteX12" fmla="*/ 1085 w 792772"/>
                <a:gd name="connsiteY12" fmla="*/ 891349 h 102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772" h="1022007">
                  <a:moveTo>
                    <a:pt x="1085" y="891349"/>
                  </a:moveTo>
                  <a:cubicBezTo>
                    <a:pt x="17734" y="891349"/>
                    <a:pt x="276429" y="832438"/>
                    <a:pt x="339182" y="852929"/>
                  </a:cubicBezTo>
                  <a:cubicBezTo>
                    <a:pt x="401935" y="873420"/>
                    <a:pt x="367357" y="1013013"/>
                    <a:pt x="377602" y="1014294"/>
                  </a:cubicBezTo>
                  <a:cubicBezTo>
                    <a:pt x="387848" y="1015575"/>
                    <a:pt x="337902" y="859332"/>
                    <a:pt x="400655" y="860613"/>
                  </a:cubicBezTo>
                  <a:cubicBezTo>
                    <a:pt x="463408" y="861894"/>
                    <a:pt x="719542" y="1024539"/>
                    <a:pt x="754120" y="1021978"/>
                  </a:cubicBezTo>
                  <a:cubicBezTo>
                    <a:pt x="788698" y="1019417"/>
                    <a:pt x="601720" y="1015574"/>
                    <a:pt x="608123" y="845245"/>
                  </a:cubicBezTo>
                  <a:cubicBezTo>
                    <a:pt x="614526" y="674916"/>
                    <a:pt x="800224" y="1282"/>
                    <a:pt x="792540" y="1"/>
                  </a:cubicBezTo>
                  <a:cubicBezTo>
                    <a:pt x="784856" y="-1280"/>
                    <a:pt x="614526" y="805544"/>
                    <a:pt x="562019" y="837561"/>
                  </a:cubicBezTo>
                  <a:cubicBezTo>
                    <a:pt x="509512" y="869578"/>
                    <a:pt x="482618" y="169050"/>
                    <a:pt x="477495" y="192102"/>
                  </a:cubicBezTo>
                  <a:cubicBezTo>
                    <a:pt x="472372" y="215154"/>
                    <a:pt x="535125" y="861893"/>
                    <a:pt x="531283" y="975873"/>
                  </a:cubicBezTo>
                  <a:cubicBezTo>
                    <a:pt x="527441" y="1089853"/>
                    <a:pt x="503108" y="896472"/>
                    <a:pt x="454443" y="875981"/>
                  </a:cubicBezTo>
                  <a:cubicBezTo>
                    <a:pt x="405778" y="855490"/>
                    <a:pt x="314850" y="847806"/>
                    <a:pt x="239290" y="852929"/>
                  </a:cubicBezTo>
                  <a:cubicBezTo>
                    <a:pt x="163730" y="858052"/>
                    <a:pt x="-15564" y="891349"/>
                    <a:pt x="1085" y="891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4EFAFF7D-CC68-47A2-8329-D5EEC0170BFC}"/>
                </a:ext>
              </a:extLst>
            </p:cNvPr>
            <p:cNvSpPr/>
            <p:nvPr/>
          </p:nvSpPr>
          <p:spPr>
            <a:xfrm>
              <a:off x="4401943" y="7000121"/>
              <a:ext cx="585090" cy="1296793"/>
            </a:xfrm>
            <a:custGeom>
              <a:avLst/>
              <a:gdLst>
                <a:gd name="connsiteX0" fmla="*/ 8692 w 585090"/>
                <a:gd name="connsiteY0" fmla="*/ 668545 h 1296793"/>
                <a:gd name="connsiteX1" fmla="*/ 31744 w 585090"/>
                <a:gd name="connsiteY1" fmla="*/ 745385 h 1296793"/>
                <a:gd name="connsiteX2" fmla="*/ 231529 w 585090"/>
                <a:gd name="connsiteY2" fmla="*/ 1160323 h 1296793"/>
                <a:gd name="connsiteX3" fmla="*/ 193109 w 585090"/>
                <a:gd name="connsiteY3" fmla="*/ 1267899 h 1296793"/>
                <a:gd name="connsiteX4" fmla="*/ 246897 w 585090"/>
                <a:gd name="connsiteY4" fmla="*/ 1106534 h 1296793"/>
                <a:gd name="connsiteX5" fmla="*/ 339106 w 585090"/>
                <a:gd name="connsiteY5" fmla="*/ 1168007 h 1296793"/>
                <a:gd name="connsiteX6" fmla="*/ 293002 w 585090"/>
                <a:gd name="connsiteY6" fmla="*/ 1260215 h 1296793"/>
                <a:gd name="connsiteX7" fmla="*/ 538891 w 585090"/>
                <a:gd name="connsiteY7" fmla="*/ 1244847 h 1296793"/>
                <a:gd name="connsiteX8" fmla="*/ 569627 w 585090"/>
                <a:gd name="connsiteY8" fmla="*/ 1290951 h 1296793"/>
                <a:gd name="connsiteX9" fmla="*/ 385210 w 585090"/>
                <a:gd name="connsiteY9" fmla="*/ 1091166 h 1296793"/>
                <a:gd name="connsiteX10" fmla="*/ 584995 w 585090"/>
                <a:gd name="connsiteY10" fmla="*/ 34 h 1296793"/>
                <a:gd name="connsiteX11" fmla="*/ 354474 w 585090"/>
                <a:gd name="connsiteY11" fmla="*/ 1129587 h 1296793"/>
                <a:gd name="connsiteX12" fmla="*/ 116269 w 585090"/>
                <a:gd name="connsiteY12" fmla="*/ 799173 h 1296793"/>
                <a:gd name="connsiteX13" fmla="*/ 8692 w 585090"/>
                <a:gd name="connsiteY13" fmla="*/ 668545 h 129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5090" h="1296793">
                  <a:moveTo>
                    <a:pt x="8692" y="668545"/>
                  </a:moveTo>
                  <a:cubicBezTo>
                    <a:pt x="-5395" y="659580"/>
                    <a:pt x="-5396" y="663422"/>
                    <a:pt x="31744" y="745385"/>
                  </a:cubicBezTo>
                  <a:cubicBezTo>
                    <a:pt x="68884" y="827348"/>
                    <a:pt x="204635" y="1073237"/>
                    <a:pt x="231529" y="1160323"/>
                  </a:cubicBezTo>
                  <a:cubicBezTo>
                    <a:pt x="258423" y="1247409"/>
                    <a:pt x="190548" y="1276864"/>
                    <a:pt x="193109" y="1267899"/>
                  </a:cubicBezTo>
                  <a:cubicBezTo>
                    <a:pt x="195670" y="1258934"/>
                    <a:pt x="222564" y="1123183"/>
                    <a:pt x="246897" y="1106534"/>
                  </a:cubicBezTo>
                  <a:cubicBezTo>
                    <a:pt x="271230" y="1089885"/>
                    <a:pt x="331422" y="1142393"/>
                    <a:pt x="339106" y="1168007"/>
                  </a:cubicBezTo>
                  <a:cubicBezTo>
                    <a:pt x="346790" y="1193621"/>
                    <a:pt x="259705" y="1247408"/>
                    <a:pt x="293002" y="1260215"/>
                  </a:cubicBezTo>
                  <a:cubicBezTo>
                    <a:pt x="326299" y="1273022"/>
                    <a:pt x="492787" y="1239724"/>
                    <a:pt x="538891" y="1244847"/>
                  </a:cubicBezTo>
                  <a:cubicBezTo>
                    <a:pt x="584995" y="1249970"/>
                    <a:pt x="595240" y="1316564"/>
                    <a:pt x="569627" y="1290951"/>
                  </a:cubicBezTo>
                  <a:cubicBezTo>
                    <a:pt x="544014" y="1265338"/>
                    <a:pt x="382649" y="1306319"/>
                    <a:pt x="385210" y="1091166"/>
                  </a:cubicBezTo>
                  <a:cubicBezTo>
                    <a:pt x="387771" y="876013"/>
                    <a:pt x="590118" y="-6370"/>
                    <a:pt x="584995" y="34"/>
                  </a:cubicBezTo>
                  <a:cubicBezTo>
                    <a:pt x="579872" y="6438"/>
                    <a:pt x="432595" y="996397"/>
                    <a:pt x="354474" y="1129587"/>
                  </a:cubicBezTo>
                  <a:cubicBezTo>
                    <a:pt x="276353" y="1262777"/>
                    <a:pt x="170057" y="872171"/>
                    <a:pt x="116269" y="799173"/>
                  </a:cubicBezTo>
                  <a:cubicBezTo>
                    <a:pt x="62481" y="726175"/>
                    <a:pt x="22779" y="677510"/>
                    <a:pt x="8692" y="6685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A87ACB0F-48C4-0037-EAFA-6EA071883238}"/>
                </a:ext>
              </a:extLst>
            </p:cNvPr>
            <p:cNvSpPr/>
            <p:nvPr/>
          </p:nvSpPr>
          <p:spPr>
            <a:xfrm>
              <a:off x="4987631" y="6490080"/>
              <a:ext cx="769034" cy="2025623"/>
            </a:xfrm>
            <a:custGeom>
              <a:avLst/>
              <a:gdLst>
                <a:gd name="connsiteX0" fmla="*/ 767710 w 769034"/>
                <a:gd name="connsiteY0" fmla="*/ 2928 h 2025623"/>
                <a:gd name="connsiteX1" fmla="*/ 30043 w 769034"/>
                <a:gd name="connsiteY1" fmla="*/ 1939305 h 2025623"/>
                <a:gd name="connsiteX2" fmla="*/ 152987 w 769034"/>
                <a:gd name="connsiteY2" fmla="*/ 1631944 h 2025623"/>
                <a:gd name="connsiteX3" fmla="*/ 245196 w 769034"/>
                <a:gd name="connsiteY3" fmla="*/ 1562787 h 2025623"/>
                <a:gd name="connsiteX4" fmla="*/ 260564 w 769034"/>
                <a:gd name="connsiteY4" fmla="*/ 1839412 h 2025623"/>
                <a:gd name="connsiteX5" fmla="*/ 391193 w 769034"/>
                <a:gd name="connsiteY5" fmla="*/ 1508999 h 2025623"/>
                <a:gd name="connsiteX6" fmla="*/ 529505 w 769034"/>
                <a:gd name="connsiteY6" fmla="*/ 2023829 h 2025623"/>
                <a:gd name="connsiteX7" fmla="*/ 483401 w 769034"/>
                <a:gd name="connsiteY7" fmla="*/ 1662680 h 2025623"/>
                <a:gd name="connsiteX8" fmla="*/ 391193 w 769034"/>
                <a:gd name="connsiteY8" fmla="*/ 1232374 h 2025623"/>
                <a:gd name="connsiteX9" fmla="*/ 383508 w 769034"/>
                <a:gd name="connsiteY9" fmla="*/ 1455211 h 2025623"/>
                <a:gd name="connsiteX10" fmla="*/ 360456 w 769034"/>
                <a:gd name="connsiteY10" fmla="*/ 1232374 h 2025623"/>
                <a:gd name="connsiteX11" fmla="*/ 214460 w 769034"/>
                <a:gd name="connsiteY11" fmla="*/ 1493631 h 2025623"/>
                <a:gd name="connsiteX12" fmla="*/ 767710 w 769034"/>
                <a:gd name="connsiteY12" fmla="*/ 2928 h 202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9034" h="2025623">
                  <a:moveTo>
                    <a:pt x="767710" y="2928"/>
                  </a:moveTo>
                  <a:cubicBezTo>
                    <a:pt x="736974" y="77207"/>
                    <a:pt x="132497" y="1667802"/>
                    <a:pt x="30043" y="1939305"/>
                  </a:cubicBezTo>
                  <a:cubicBezTo>
                    <a:pt x="-72411" y="2210808"/>
                    <a:pt x="117128" y="1694697"/>
                    <a:pt x="152987" y="1631944"/>
                  </a:cubicBezTo>
                  <a:cubicBezTo>
                    <a:pt x="188846" y="1569191"/>
                    <a:pt x="227267" y="1528209"/>
                    <a:pt x="245196" y="1562787"/>
                  </a:cubicBezTo>
                  <a:cubicBezTo>
                    <a:pt x="263125" y="1597365"/>
                    <a:pt x="236231" y="1848377"/>
                    <a:pt x="260564" y="1839412"/>
                  </a:cubicBezTo>
                  <a:cubicBezTo>
                    <a:pt x="284897" y="1830447"/>
                    <a:pt x="346370" y="1478263"/>
                    <a:pt x="391193" y="1508999"/>
                  </a:cubicBezTo>
                  <a:cubicBezTo>
                    <a:pt x="436016" y="1539735"/>
                    <a:pt x="514137" y="1998216"/>
                    <a:pt x="529505" y="2023829"/>
                  </a:cubicBezTo>
                  <a:cubicBezTo>
                    <a:pt x="544873" y="2049443"/>
                    <a:pt x="506453" y="1794589"/>
                    <a:pt x="483401" y="1662680"/>
                  </a:cubicBezTo>
                  <a:cubicBezTo>
                    <a:pt x="460349" y="1530771"/>
                    <a:pt x="407842" y="1266952"/>
                    <a:pt x="391193" y="1232374"/>
                  </a:cubicBezTo>
                  <a:cubicBezTo>
                    <a:pt x="374544" y="1197796"/>
                    <a:pt x="388631" y="1455211"/>
                    <a:pt x="383508" y="1455211"/>
                  </a:cubicBezTo>
                  <a:cubicBezTo>
                    <a:pt x="378385" y="1455211"/>
                    <a:pt x="388631" y="1225971"/>
                    <a:pt x="360456" y="1232374"/>
                  </a:cubicBezTo>
                  <a:cubicBezTo>
                    <a:pt x="332281" y="1238777"/>
                    <a:pt x="144023" y="1697258"/>
                    <a:pt x="214460" y="1493631"/>
                  </a:cubicBezTo>
                  <a:cubicBezTo>
                    <a:pt x="284897" y="1290004"/>
                    <a:pt x="798446" y="-71351"/>
                    <a:pt x="767710" y="2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454FB7B9-B923-F329-9B7A-4352E12F9B09}"/>
                </a:ext>
              </a:extLst>
            </p:cNvPr>
            <p:cNvSpPr/>
            <p:nvPr/>
          </p:nvSpPr>
          <p:spPr>
            <a:xfrm>
              <a:off x="5724521" y="6346672"/>
              <a:ext cx="154377" cy="2138524"/>
            </a:xfrm>
            <a:custGeom>
              <a:avLst/>
              <a:gdLst>
                <a:gd name="connsiteX0" fmla="*/ 38504 w 154377"/>
                <a:gd name="connsiteY0" fmla="*/ 340 h 2138524"/>
                <a:gd name="connsiteX1" fmla="*/ 130713 w 154377"/>
                <a:gd name="connsiteY1" fmla="*/ 1629355 h 2138524"/>
                <a:gd name="connsiteX2" fmla="*/ 84 w 154377"/>
                <a:gd name="connsiteY2" fmla="*/ 2136501 h 2138524"/>
                <a:gd name="connsiteX3" fmla="*/ 153765 w 154377"/>
                <a:gd name="connsiteY3" fmla="*/ 1491042 h 2138524"/>
                <a:gd name="connsiteX4" fmla="*/ 38504 w 154377"/>
                <a:gd name="connsiteY4" fmla="*/ 340 h 21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77" h="2138524">
                  <a:moveTo>
                    <a:pt x="38504" y="340"/>
                  </a:moveTo>
                  <a:cubicBezTo>
                    <a:pt x="34662" y="23392"/>
                    <a:pt x="137116" y="1273328"/>
                    <a:pt x="130713" y="1629355"/>
                  </a:cubicBezTo>
                  <a:cubicBezTo>
                    <a:pt x="124310" y="1985382"/>
                    <a:pt x="-3758" y="2159553"/>
                    <a:pt x="84" y="2136501"/>
                  </a:cubicBezTo>
                  <a:cubicBezTo>
                    <a:pt x="3926" y="2113449"/>
                    <a:pt x="143520" y="1849630"/>
                    <a:pt x="153765" y="1491042"/>
                  </a:cubicBezTo>
                  <a:cubicBezTo>
                    <a:pt x="164010" y="1132454"/>
                    <a:pt x="42346" y="-22712"/>
                    <a:pt x="38504" y="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40514FBC-4E96-C6E1-50E6-2B6399CD8986}"/>
                </a:ext>
              </a:extLst>
            </p:cNvPr>
            <p:cNvSpPr/>
            <p:nvPr/>
          </p:nvSpPr>
          <p:spPr>
            <a:xfrm>
              <a:off x="5493748" y="7660905"/>
              <a:ext cx="273047" cy="860886"/>
            </a:xfrm>
            <a:custGeom>
              <a:avLst/>
              <a:gdLst>
                <a:gd name="connsiteX0" fmla="*/ 336 w 273047"/>
                <a:gd name="connsiteY0" fmla="*/ 176809 h 860886"/>
                <a:gd name="connsiteX1" fmla="*/ 84860 w 273047"/>
                <a:gd name="connsiteY1" fmla="*/ 645535 h 860886"/>
                <a:gd name="connsiteX2" fmla="*/ 23388 w 273047"/>
                <a:gd name="connsiteY2" fmla="*/ 845320 h 860886"/>
                <a:gd name="connsiteX3" fmla="*/ 107913 w 273047"/>
                <a:gd name="connsiteY3" fmla="*/ 683956 h 860886"/>
                <a:gd name="connsiteX4" fmla="*/ 269277 w 273047"/>
                <a:gd name="connsiteY4" fmla="*/ 860688 h 860886"/>
                <a:gd name="connsiteX5" fmla="*/ 223173 w 273047"/>
                <a:gd name="connsiteY5" fmla="*/ 699324 h 860886"/>
                <a:gd name="connsiteX6" fmla="*/ 238541 w 273047"/>
                <a:gd name="connsiteY6" fmla="*/ 77 h 860886"/>
                <a:gd name="connsiteX7" fmla="*/ 184753 w 273047"/>
                <a:gd name="connsiteY7" fmla="*/ 745428 h 860886"/>
                <a:gd name="connsiteX8" fmla="*/ 123281 w 273047"/>
                <a:gd name="connsiteY8" fmla="*/ 584063 h 860886"/>
                <a:gd name="connsiteX9" fmla="*/ 336 w 273047"/>
                <a:gd name="connsiteY9" fmla="*/ 176809 h 8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047" h="860886">
                  <a:moveTo>
                    <a:pt x="336" y="176809"/>
                  </a:moveTo>
                  <a:cubicBezTo>
                    <a:pt x="-6067" y="187054"/>
                    <a:pt x="81018" y="534117"/>
                    <a:pt x="84860" y="645535"/>
                  </a:cubicBezTo>
                  <a:cubicBezTo>
                    <a:pt x="88702" y="756953"/>
                    <a:pt x="19546" y="838917"/>
                    <a:pt x="23388" y="845320"/>
                  </a:cubicBezTo>
                  <a:cubicBezTo>
                    <a:pt x="27230" y="851723"/>
                    <a:pt x="66932" y="681395"/>
                    <a:pt x="107913" y="683956"/>
                  </a:cubicBezTo>
                  <a:cubicBezTo>
                    <a:pt x="148894" y="686517"/>
                    <a:pt x="250067" y="858127"/>
                    <a:pt x="269277" y="860688"/>
                  </a:cubicBezTo>
                  <a:cubicBezTo>
                    <a:pt x="288487" y="863249"/>
                    <a:pt x="228296" y="842759"/>
                    <a:pt x="223173" y="699324"/>
                  </a:cubicBezTo>
                  <a:cubicBezTo>
                    <a:pt x="218050" y="555889"/>
                    <a:pt x="244944" y="-7607"/>
                    <a:pt x="238541" y="77"/>
                  </a:cubicBezTo>
                  <a:cubicBezTo>
                    <a:pt x="232138" y="7761"/>
                    <a:pt x="203963" y="648097"/>
                    <a:pt x="184753" y="745428"/>
                  </a:cubicBezTo>
                  <a:cubicBezTo>
                    <a:pt x="165543" y="842759"/>
                    <a:pt x="159140" y="681394"/>
                    <a:pt x="123281" y="584063"/>
                  </a:cubicBezTo>
                  <a:cubicBezTo>
                    <a:pt x="87422" y="486732"/>
                    <a:pt x="6739" y="166564"/>
                    <a:pt x="336" y="176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EECF5388-B82F-1AA4-4721-EB03E47B755B}"/>
                </a:ext>
              </a:extLst>
            </p:cNvPr>
            <p:cNvSpPr/>
            <p:nvPr/>
          </p:nvSpPr>
          <p:spPr>
            <a:xfrm>
              <a:off x="5845990" y="5639673"/>
              <a:ext cx="547320" cy="2821563"/>
            </a:xfrm>
            <a:custGeom>
              <a:avLst/>
              <a:gdLst>
                <a:gd name="connsiteX0" fmla="*/ 1560 w 547320"/>
                <a:gd name="connsiteY0" fmla="*/ 2820448 h 2821563"/>
                <a:gd name="connsiteX1" fmla="*/ 431865 w 547320"/>
                <a:gd name="connsiteY1" fmla="*/ 1921416 h 2821563"/>
                <a:gd name="connsiteX2" fmla="*/ 424181 w 547320"/>
                <a:gd name="connsiteY2" fmla="*/ 2098149 h 2821563"/>
                <a:gd name="connsiteX3" fmla="*/ 547126 w 547320"/>
                <a:gd name="connsiteY3" fmla="*/ 2774344 h 2821563"/>
                <a:gd name="connsiteX4" fmla="*/ 447234 w 547320"/>
                <a:gd name="connsiteY4" fmla="*/ 1975204 h 2821563"/>
                <a:gd name="connsiteX5" fmla="*/ 247449 w 547320"/>
                <a:gd name="connsiteY5" fmla="*/ 408 h 2821563"/>
                <a:gd name="connsiteX6" fmla="*/ 424181 w 547320"/>
                <a:gd name="connsiteY6" fmla="*/ 1806156 h 2821563"/>
                <a:gd name="connsiteX7" fmla="*/ 224397 w 547320"/>
                <a:gd name="connsiteY7" fmla="*/ 2374774 h 2821563"/>
                <a:gd name="connsiteX8" fmla="*/ 285869 w 547320"/>
                <a:gd name="connsiteY8" fmla="*/ 2113517 h 2821563"/>
                <a:gd name="connsiteX9" fmla="*/ 1560 w 547320"/>
                <a:gd name="connsiteY9" fmla="*/ 2820448 h 282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320" h="2821563">
                  <a:moveTo>
                    <a:pt x="1560" y="2820448"/>
                  </a:moveTo>
                  <a:cubicBezTo>
                    <a:pt x="25893" y="2788431"/>
                    <a:pt x="361428" y="2041799"/>
                    <a:pt x="431865" y="1921416"/>
                  </a:cubicBezTo>
                  <a:cubicBezTo>
                    <a:pt x="502302" y="1801033"/>
                    <a:pt x="404971" y="1955994"/>
                    <a:pt x="424181" y="2098149"/>
                  </a:cubicBezTo>
                  <a:cubicBezTo>
                    <a:pt x="443391" y="2240304"/>
                    <a:pt x="543284" y="2794835"/>
                    <a:pt x="547126" y="2774344"/>
                  </a:cubicBezTo>
                  <a:cubicBezTo>
                    <a:pt x="550968" y="2753853"/>
                    <a:pt x="497180" y="2437527"/>
                    <a:pt x="447234" y="1975204"/>
                  </a:cubicBezTo>
                  <a:cubicBezTo>
                    <a:pt x="397288" y="1512881"/>
                    <a:pt x="251291" y="28583"/>
                    <a:pt x="247449" y="408"/>
                  </a:cubicBezTo>
                  <a:cubicBezTo>
                    <a:pt x="243607" y="-27767"/>
                    <a:pt x="428023" y="1410428"/>
                    <a:pt x="424181" y="1806156"/>
                  </a:cubicBezTo>
                  <a:cubicBezTo>
                    <a:pt x="420339" y="2201884"/>
                    <a:pt x="247449" y="2323547"/>
                    <a:pt x="224397" y="2374774"/>
                  </a:cubicBezTo>
                  <a:cubicBezTo>
                    <a:pt x="201345" y="2426001"/>
                    <a:pt x="326851" y="2041799"/>
                    <a:pt x="285869" y="2113517"/>
                  </a:cubicBezTo>
                  <a:cubicBezTo>
                    <a:pt x="244887" y="2185235"/>
                    <a:pt x="-22773" y="2852465"/>
                    <a:pt x="1560" y="2820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E9895CE5-6B38-0EFA-47A0-E927011607B0}"/>
                </a:ext>
              </a:extLst>
            </p:cNvPr>
            <p:cNvSpPr/>
            <p:nvPr/>
          </p:nvSpPr>
          <p:spPr>
            <a:xfrm>
              <a:off x="6409337" y="6019680"/>
              <a:ext cx="460629" cy="978810"/>
            </a:xfrm>
            <a:custGeom>
              <a:avLst/>
              <a:gdLst>
                <a:gd name="connsiteX0" fmla="*/ 2614 w 460629"/>
                <a:gd name="connsiteY0" fmla="*/ 1979 h 978810"/>
                <a:gd name="connsiteX1" fmla="*/ 186609 w 460629"/>
                <a:gd name="connsiteY1" fmla="*/ 431300 h 978810"/>
                <a:gd name="connsiteX2" fmla="*/ 270243 w 460629"/>
                <a:gd name="connsiteY2" fmla="*/ 704505 h 978810"/>
                <a:gd name="connsiteX3" fmla="*/ 231214 w 460629"/>
                <a:gd name="connsiteY3" fmla="*/ 643174 h 978810"/>
                <a:gd name="connsiteX4" fmla="*/ 459814 w 460629"/>
                <a:gd name="connsiteY4" fmla="*/ 977710 h 978810"/>
                <a:gd name="connsiteX5" fmla="*/ 303697 w 460629"/>
                <a:gd name="connsiteY5" fmla="*/ 743535 h 978810"/>
                <a:gd name="connsiteX6" fmla="*/ 203336 w 460629"/>
                <a:gd name="connsiteY6" fmla="*/ 542813 h 978810"/>
                <a:gd name="connsiteX7" fmla="*/ 19341 w 460629"/>
                <a:gd name="connsiteY7" fmla="*/ 325364 h 978810"/>
                <a:gd name="connsiteX8" fmla="*/ 142004 w 460629"/>
                <a:gd name="connsiteY8" fmla="*/ 425725 h 978810"/>
                <a:gd name="connsiteX9" fmla="*/ 192185 w 460629"/>
                <a:gd name="connsiteY9" fmla="*/ 503783 h 978810"/>
                <a:gd name="connsiteX10" fmla="*/ 147580 w 460629"/>
                <a:gd name="connsiteY10" fmla="*/ 364393 h 978810"/>
                <a:gd name="connsiteX11" fmla="*/ 41643 w 460629"/>
                <a:gd name="connsiteY11" fmla="*/ 236154 h 978810"/>
                <a:gd name="connsiteX12" fmla="*/ 75097 w 460629"/>
                <a:gd name="connsiteY12" fmla="*/ 269608 h 978810"/>
                <a:gd name="connsiteX13" fmla="*/ 2614 w 460629"/>
                <a:gd name="connsiteY13" fmla="*/ 1979 h 97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629" h="978810">
                  <a:moveTo>
                    <a:pt x="2614" y="1979"/>
                  </a:moveTo>
                  <a:cubicBezTo>
                    <a:pt x="21199" y="28928"/>
                    <a:pt x="142004" y="314212"/>
                    <a:pt x="186609" y="431300"/>
                  </a:cubicBezTo>
                  <a:cubicBezTo>
                    <a:pt x="231214" y="548388"/>
                    <a:pt x="262809" y="669193"/>
                    <a:pt x="270243" y="704505"/>
                  </a:cubicBezTo>
                  <a:cubicBezTo>
                    <a:pt x="277677" y="739817"/>
                    <a:pt x="199619" y="597640"/>
                    <a:pt x="231214" y="643174"/>
                  </a:cubicBezTo>
                  <a:cubicBezTo>
                    <a:pt x="262809" y="688708"/>
                    <a:pt x="447734" y="960983"/>
                    <a:pt x="459814" y="977710"/>
                  </a:cubicBezTo>
                  <a:cubicBezTo>
                    <a:pt x="471895" y="994437"/>
                    <a:pt x="346443" y="816018"/>
                    <a:pt x="303697" y="743535"/>
                  </a:cubicBezTo>
                  <a:cubicBezTo>
                    <a:pt x="260951" y="671052"/>
                    <a:pt x="250729" y="612508"/>
                    <a:pt x="203336" y="542813"/>
                  </a:cubicBezTo>
                  <a:cubicBezTo>
                    <a:pt x="155943" y="473118"/>
                    <a:pt x="29563" y="344879"/>
                    <a:pt x="19341" y="325364"/>
                  </a:cubicBezTo>
                  <a:cubicBezTo>
                    <a:pt x="9119" y="305849"/>
                    <a:pt x="113197" y="395989"/>
                    <a:pt x="142004" y="425725"/>
                  </a:cubicBezTo>
                  <a:cubicBezTo>
                    <a:pt x="170811" y="455461"/>
                    <a:pt x="191256" y="514005"/>
                    <a:pt x="192185" y="503783"/>
                  </a:cubicBezTo>
                  <a:cubicBezTo>
                    <a:pt x="193114" y="493561"/>
                    <a:pt x="172670" y="408998"/>
                    <a:pt x="147580" y="364393"/>
                  </a:cubicBezTo>
                  <a:cubicBezTo>
                    <a:pt x="122490" y="319788"/>
                    <a:pt x="41643" y="236154"/>
                    <a:pt x="41643" y="236154"/>
                  </a:cubicBezTo>
                  <a:cubicBezTo>
                    <a:pt x="29563" y="220357"/>
                    <a:pt x="79743" y="307708"/>
                    <a:pt x="75097" y="269608"/>
                  </a:cubicBezTo>
                  <a:cubicBezTo>
                    <a:pt x="70451" y="231508"/>
                    <a:pt x="-15971" y="-24970"/>
                    <a:pt x="2614" y="19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B9D28055-9971-7D9A-B750-FAEA648EF5F1}"/>
                </a:ext>
              </a:extLst>
            </p:cNvPr>
            <p:cNvSpPr/>
            <p:nvPr/>
          </p:nvSpPr>
          <p:spPr>
            <a:xfrm>
              <a:off x="6670019" y="6681980"/>
              <a:ext cx="307027" cy="78101"/>
            </a:xfrm>
            <a:custGeom>
              <a:avLst/>
              <a:gdLst>
                <a:gd name="connsiteX0" fmla="*/ 202 w 307027"/>
                <a:gd name="connsiteY0" fmla="*/ 78049 h 78101"/>
                <a:gd name="connsiteX1" fmla="*/ 179817 w 307027"/>
                <a:gd name="connsiteY1" fmla="*/ 16816 h 78101"/>
                <a:gd name="connsiteX2" fmla="*/ 306363 w 307027"/>
                <a:gd name="connsiteY2" fmla="*/ 49474 h 78101"/>
                <a:gd name="connsiteX3" fmla="*/ 232885 w 307027"/>
                <a:gd name="connsiteY3" fmla="*/ 8652 h 78101"/>
                <a:gd name="connsiteX4" fmla="*/ 216556 w 307027"/>
                <a:gd name="connsiteY4" fmla="*/ 4570 h 78101"/>
                <a:gd name="connsiteX5" fmla="*/ 202 w 307027"/>
                <a:gd name="connsiteY5" fmla="*/ 78049 h 7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027" h="78101">
                  <a:moveTo>
                    <a:pt x="202" y="78049"/>
                  </a:moveTo>
                  <a:cubicBezTo>
                    <a:pt x="-5921" y="80090"/>
                    <a:pt x="128790" y="21578"/>
                    <a:pt x="179817" y="16816"/>
                  </a:cubicBezTo>
                  <a:cubicBezTo>
                    <a:pt x="230844" y="12054"/>
                    <a:pt x="297518" y="50835"/>
                    <a:pt x="306363" y="49474"/>
                  </a:cubicBezTo>
                  <a:cubicBezTo>
                    <a:pt x="315208" y="48113"/>
                    <a:pt x="232885" y="8652"/>
                    <a:pt x="232885" y="8652"/>
                  </a:cubicBezTo>
                  <a:cubicBezTo>
                    <a:pt x="217917" y="1168"/>
                    <a:pt x="256017" y="-4275"/>
                    <a:pt x="216556" y="4570"/>
                  </a:cubicBezTo>
                  <a:cubicBezTo>
                    <a:pt x="177095" y="13415"/>
                    <a:pt x="6325" y="76008"/>
                    <a:pt x="202" y="78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30341EA6-3E4C-8614-7E7F-15E8C8855F18}"/>
                </a:ext>
              </a:extLst>
            </p:cNvPr>
            <p:cNvSpPr/>
            <p:nvPr/>
          </p:nvSpPr>
          <p:spPr>
            <a:xfrm>
              <a:off x="6465990" y="6819848"/>
              <a:ext cx="586860" cy="261519"/>
            </a:xfrm>
            <a:custGeom>
              <a:avLst/>
              <a:gdLst>
                <a:gd name="connsiteX0" fmla="*/ 5148 w 586860"/>
                <a:gd name="connsiteY0" fmla="*/ 2983 h 261519"/>
                <a:gd name="connsiteX1" fmla="*/ 530342 w 586860"/>
                <a:gd name="connsiteY1" fmla="*/ 223377 h 261519"/>
                <a:gd name="connsiteX2" fmla="*/ 469382 w 586860"/>
                <a:gd name="connsiteY2" fmla="*/ 218687 h 261519"/>
                <a:gd name="connsiteX3" fmla="*/ 586613 w 586860"/>
                <a:gd name="connsiteY3" fmla="*/ 260890 h 261519"/>
                <a:gd name="connsiteX4" fmla="*/ 431868 w 586860"/>
                <a:gd name="connsiteY4" fmla="*/ 181174 h 261519"/>
                <a:gd name="connsiteX5" fmla="*/ 211475 w 586860"/>
                <a:gd name="connsiteY5" fmla="*/ 40497 h 261519"/>
                <a:gd name="connsiteX6" fmla="*/ 258367 w 586860"/>
                <a:gd name="connsiteY6" fmla="*/ 92078 h 261519"/>
                <a:gd name="connsiteX7" fmla="*/ 5148 w 586860"/>
                <a:gd name="connsiteY7" fmla="*/ 2983 h 26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860" h="261519">
                  <a:moveTo>
                    <a:pt x="5148" y="2983"/>
                  </a:moveTo>
                  <a:cubicBezTo>
                    <a:pt x="50477" y="24866"/>
                    <a:pt x="452970" y="187426"/>
                    <a:pt x="530342" y="223377"/>
                  </a:cubicBezTo>
                  <a:cubicBezTo>
                    <a:pt x="607714" y="259328"/>
                    <a:pt x="460004" y="212435"/>
                    <a:pt x="469382" y="218687"/>
                  </a:cubicBezTo>
                  <a:cubicBezTo>
                    <a:pt x="478761" y="224939"/>
                    <a:pt x="592865" y="267142"/>
                    <a:pt x="586613" y="260890"/>
                  </a:cubicBezTo>
                  <a:cubicBezTo>
                    <a:pt x="580361" y="254638"/>
                    <a:pt x="494391" y="217906"/>
                    <a:pt x="431868" y="181174"/>
                  </a:cubicBezTo>
                  <a:cubicBezTo>
                    <a:pt x="369345" y="144442"/>
                    <a:pt x="240392" y="55346"/>
                    <a:pt x="211475" y="40497"/>
                  </a:cubicBezTo>
                  <a:cubicBezTo>
                    <a:pt x="182558" y="25648"/>
                    <a:pt x="288847" y="97549"/>
                    <a:pt x="258367" y="92078"/>
                  </a:cubicBezTo>
                  <a:cubicBezTo>
                    <a:pt x="227887" y="86607"/>
                    <a:pt x="-40181" y="-18900"/>
                    <a:pt x="5148" y="2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1D03EC50-1501-E5EA-0BA7-AE3A64FCDCFC}"/>
                </a:ext>
              </a:extLst>
            </p:cNvPr>
            <p:cNvSpPr/>
            <p:nvPr/>
          </p:nvSpPr>
          <p:spPr>
            <a:xfrm>
              <a:off x="6540901" y="6994901"/>
              <a:ext cx="531873" cy="182167"/>
            </a:xfrm>
            <a:custGeom>
              <a:avLst/>
              <a:gdLst>
                <a:gd name="connsiteX0" fmla="*/ 5265 w 531873"/>
                <a:gd name="connsiteY0" fmla="*/ 179622 h 182167"/>
                <a:gd name="connsiteX1" fmla="*/ 525770 w 531873"/>
                <a:gd name="connsiteY1" fmla="*/ 1431 h 182167"/>
                <a:gd name="connsiteX2" fmla="*/ 272551 w 531873"/>
                <a:gd name="connsiteY2" fmla="*/ 99905 h 182167"/>
                <a:gd name="connsiteX3" fmla="*/ 5265 w 531873"/>
                <a:gd name="connsiteY3" fmla="*/ 179622 h 18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873" h="182167">
                  <a:moveTo>
                    <a:pt x="5265" y="179622"/>
                  </a:moveTo>
                  <a:cubicBezTo>
                    <a:pt x="47468" y="163210"/>
                    <a:pt x="481222" y="14717"/>
                    <a:pt x="525770" y="1431"/>
                  </a:cubicBezTo>
                  <a:cubicBezTo>
                    <a:pt x="570318" y="-11855"/>
                    <a:pt x="359302" y="70988"/>
                    <a:pt x="272551" y="99905"/>
                  </a:cubicBezTo>
                  <a:cubicBezTo>
                    <a:pt x="185800" y="128822"/>
                    <a:pt x="-36938" y="196034"/>
                    <a:pt x="5265" y="1796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C99C5164-21D2-EAFF-D321-A012077D2B4B}"/>
                </a:ext>
              </a:extLst>
            </p:cNvPr>
            <p:cNvSpPr/>
            <p:nvPr/>
          </p:nvSpPr>
          <p:spPr>
            <a:xfrm>
              <a:off x="7429939" y="7172418"/>
              <a:ext cx="55245" cy="146224"/>
            </a:xfrm>
            <a:custGeom>
              <a:avLst/>
              <a:gdLst>
                <a:gd name="connsiteX0" fmla="*/ 55224 w 55245"/>
                <a:gd name="connsiteY0" fmla="*/ 13 h 146224"/>
                <a:gd name="connsiteX1" fmla="*/ 7634 w 55245"/>
                <a:gd name="connsiteY1" fmla="*/ 101991 h 146224"/>
                <a:gd name="connsiteX2" fmla="*/ 21231 w 55245"/>
                <a:gd name="connsiteY2" fmla="*/ 146181 h 146224"/>
                <a:gd name="connsiteX3" fmla="*/ 836 w 55245"/>
                <a:gd name="connsiteY3" fmla="*/ 95192 h 146224"/>
                <a:gd name="connsiteX4" fmla="*/ 55224 w 55245"/>
                <a:gd name="connsiteY4" fmla="*/ 13 h 14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" h="146224">
                  <a:moveTo>
                    <a:pt x="55224" y="13"/>
                  </a:moveTo>
                  <a:cubicBezTo>
                    <a:pt x="56357" y="1146"/>
                    <a:pt x="13299" y="77630"/>
                    <a:pt x="7634" y="101991"/>
                  </a:cubicBezTo>
                  <a:cubicBezTo>
                    <a:pt x="1968" y="126352"/>
                    <a:pt x="22364" y="147314"/>
                    <a:pt x="21231" y="146181"/>
                  </a:cubicBezTo>
                  <a:cubicBezTo>
                    <a:pt x="20098" y="145048"/>
                    <a:pt x="-4830" y="118420"/>
                    <a:pt x="836" y="95192"/>
                  </a:cubicBezTo>
                  <a:cubicBezTo>
                    <a:pt x="6501" y="71964"/>
                    <a:pt x="54091" y="-1120"/>
                    <a:pt x="55224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7DF3F4EB-A881-F6D0-707D-CED3A1C8C797}"/>
                </a:ext>
              </a:extLst>
            </p:cNvPr>
            <p:cNvSpPr/>
            <p:nvPr/>
          </p:nvSpPr>
          <p:spPr>
            <a:xfrm>
              <a:off x="6765626" y="7221740"/>
              <a:ext cx="639292" cy="173735"/>
            </a:xfrm>
            <a:custGeom>
              <a:avLst/>
              <a:gdLst>
                <a:gd name="connsiteX0" fmla="*/ 5693 w 639292"/>
                <a:gd name="connsiteY0" fmla="*/ 171643 h 173735"/>
                <a:gd name="connsiteX1" fmla="*/ 631156 w 639292"/>
                <a:gd name="connsiteY1" fmla="*/ 1680 h 173735"/>
                <a:gd name="connsiteX2" fmla="*/ 338820 w 639292"/>
                <a:gd name="connsiteY2" fmla="*/ 90061 h 173735"/>
                <a:gd name="connsiteX3" fmla="*/ 5693 w 639292"/>
                <a:gd name="connsiteY3" fmla="*/ 171643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92" h="173735">
                  <a:moveTo>
                    <a:pt x="5693" y="171643"/>
                  </a:moveTo>
                  <a:cubicBezTo>
                    <a:pt x="54416" y="156913"/>
                    <a:pt x="575635" y="15277"/>
                    <a:pt x="631156" y="1680"/>
                  </a:cubicBezTo>
                  <a:cubicBezTo>
                    <a:pt x="686677" y="-11917"/>
                    <a:pt x="443630" y="60601"/>
                    <a:pt x="338820" y="90061"/>
                  </a:cubicBezTo>
                  <a:cubicBezTo>
                    <a:pt x="234010" y="119521"/>
                    <a:pt x="-43030" y="186373"/>
                    <a:pt x="5693" y="171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7910D37C-8027-BB42-6958-F24A379D8E89}"/>
                </a:ext>
              </a:extLst>
            </p:cNvPr>
            <p:cNvSpPr/>
            <p:nvPr/>
          </p:nvSpPr>
          <p:spPr>
            <a:xfrm>
              <a:off x="6817516" y="7287282"/>
              <a:ext cx="545157" cy="202943"/>
            </a:xfrm>
            <a:custGeom>
              <a:avLst/>
              <a:gdLst>
                <a:gd name="connsiteX0" fmla="*/ 1393 w 545157"/>
                <a:gd name="connsiteY0" fmla="*/ 724 h 202943"/>
                <a:gd name="connsiteX1" fmla="*/ 528277 w 545157"/>
                <a:gd name="connsiteY1" fmla="*/ 197881 h 202943"/>
                <a:gd name="connsiteX2" fmla="*/ 378710 w 545157"/>
                <a:gd name="connsiteY2" fmla="*/ 133295 h 202943"/>
                <a:gd name="connsiteX3" fmla="*/ 1393 w 545157"/>
                <a:gd name="connsiteY3" fmla="*/ 724 h 20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157" h="202943">
                  <a:moveTo>
                    <a:pt x="1393" y="724"/>
                  </a:moveTo>
                  <a:cubicBezTo>
                    <a:pt x="26321" y="11488"/>
                    <a:pt x="465391" y="175786"/>
                    <a:pt x="528277" y="197881"/>
                  </a:cubicBezTo>
                  <a:cubicBezTo>
                    <a:pt x="591163" y="219976"/>
                    <a:pt x="464258" y="164455"/>
                    <a:pt x="378710" y="133295"/>
                  </a:cubicBezTo>
                  <a:cubicBezTo>
                    <a:pt x="293162" y="102135"/>
                    <a:pt x="-23535" y="-10040"/>
                    <a:pt x="1393" y="7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C8377D10-8E40-57C3-CAE4-BE1718050033}"/>
                </a:ext>
              </a:extLst>
            </p:cNvPr>
            <p:cNvSpPr/>
            <p:nvPr/>
          </p:nvSpPr>
          <p:spPr>
            <a:xfrm>
              <a:off x="6812886" y="7395557"/>
              <a:ext cx="466393" cy="97234"/>
            </a:xfrm>
            <a:custGeom>
              <a:avLst/>
              <a:gdLst>
                <a:gd name="connsiteX0" fmla="*/ 2623 w 466393"/>
                <a:gd name="connsiteY0" fmla="*/ 96404 h 97234"/>
                <a:gd name="connsiteX1" fmla="*/ 458124 w 466393"/>
                <a:gd name="connsiteY1" fmla="*/ 1225 h 97234"/>
                <a:gd name="connsiteX2" fmla="*/ 277963 w 466393"/>
                <a:gd name="connsiteY2" fmla="*/ 45415 h 97234"/>
                <a:gd name="connsiteX3" fmla="*/ 2623 w 466393"/>
                <a:gd name="connsiteY3" fmla="*/ 96404 h 9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393" h="97234">
                  <a:moveTo>
                    <a:pt x="2623" y="96404"/>
                  </a:moveTo>
                  <a:cubicBezTo>
                    <a:pt x="32650" y="89039"/>
                    <a:pt x="412234" y="9723"/>
                    <a:pt x="458124" y="1225"/>
                  </a:cubicBezTo>
                  <a:cubicBezTo>
                    <a:pt x="504014" y="-7273"/>
                    <a:pt x="347081" y="30685"/>
                    <a:pt x="277963" y="45415"/>
                  </a:cubicBezTo>
                  <a:cubicBezTo>
                    <a:pt x="208845" y="60145"/>
                    <a:pt x="-27404" y="103769"/>
                    <a:pt x="2623" y="96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72B682CF-F9E8-363A-A628-EE448B72A661}"/>
                </a:ext>
              </a:extLst>
            </p:cNvPr>
            <p:cNvSpPr/>
            <p:nvPr/>
          </p:nvSpPr>
          <p:spPr>
            <a:xfrm>
              <a:off x="6576068" y="7589781"/>
              <a:ext cx="230881" cy="758154"/>
            </a:xfrm>
            <a:custGeom>
              <a:avLst/>
              <a:gdLst>
                <a:gd name="connsiteX0" fmla="*/ 229178 w 230881"/>
                <a:gd name="connsiteY0" fmla="*/ 911 h 758154"/>
                <a:gd name="connsiteX1" fmla="*/ 123670 w 230881"/>
                <a:gd name="connsiteY1" fmla="*/ 452250 h 758154"/>
                <a:gd name="connsiteX2" fmla="*/ 578 w 230881"/>
                <a:gd name="connsiteY2" fmla="*/ 757050 h 758154"/>
                <a:gd name="connsiteX3" fmla="*/ 176424 w 230881"/>
                <a:gd name="connsiteY3" fmla="*/ 346742 h 758154"/>
                <a:gd name="connsiteX4" fmla="*/ 229178 w 230881"/>
                <a:gd name="connsiteY4" fmla="*/ 911 h 75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881" h="758154">
                  <a:moveTo>
                    <a:pt x="229178" y="911"/>
                  </a:moveTo>
                  <a:cubicBezTo>
                    <a:pt x="220386" y="18496"/>
                    <a:pt x="161770" y="326227"/>
                    <a:pt x="123670" y="452250"/>
                  </a:cubicBezTo>
                  <a:cubicBezTo>
                    <a:pt x="85570" y="578273"/>
                    <a:pt x="-8214" y="774635"/>
                    <a:pt x="578" y="757050"/>
                  </a:cubicBezTo>
                  <a:cubicBezTo>
                    <a:pt x="9370" y="739465"/>
                    <a:pt x="141255" y="468858"/>
                    <a:pt x="176424" y="346742"/>
                  </a:cubicBezTo>
                  <a:cubicBezTo>
                    <a:pt x="211593" y="224627"/>
                    <a:pt x="237970" y="-16674"/>
                    <a:pt x="229178" y="9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0FAB9B84-DCB8-E869-1CFF-706BE21D2E48}"/>
                </a:ext>
              </a:extLst>
            </p:cNvPr>
            <p:cNvSpPr/>
            <p:nvPr/>
          </p:nvSpPr>
          <p:spPr>
            <a:xfrm>
              <a:off x="6421137" y="7642620"/>
              <a:ext cx="287572" cy="838857"/>
            </a:xfrm>
            <a:custGeom>
              <a:avLst/>
              <a:gdLst>
                <a:gd name="connsiteX0" fmla="*/ 284463 w 287572"/>
                <a:gd name="connsiteY0" fmla="*/ 6688 h 838857"/>
                <a:gd name="connsiteX1" fmla="*/ 3109 w 287572"/>
                <a:gd name="connsiteY1" fmla="*/ 827303 h 838857"/>
                <a:gd name="connsiteX2" fmla="*/ 143786 w 287572"/>
                <a:gd name="connsiteY2" fmla="*/ 458026 h 838857"/>
                <a:gd name="connsiteX3" fmla="*/ 284463 w 287572"/>
                <a:gd name="connsiteY3" fmla="*/ 6688 h 83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72" h="838857">
                  <a:moveTo>
                    <a:pt x="284463" y="6688"/>
                  </a:moveTo>
                  <a:cubicBezTo>
                    <a:pt x="261017" y="68234"/>
                    <a:pt x="26555" y="752080"/>
                    <a:pt x="3109" y="827303"/>
                  </a:cubicBezTo>
                  <a:cubicBezTo>
                    <a:pt x="-20337" y="902526"/>
                    <a:pt x="94940" y="590888"/>
                    <a:pt x="143786" y="458026"/>
                  </a:cubicBezTo>
                  <a:cubicBezTo>
                    <a:pt x="192632" y="325165"/>
                    <a:pt x="307909" y="-54858"/>
                    <a:pt x="284463" y="66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E5EEAFE0-7C6C-E7D4-849B-0B38EABB4EF8}"/>
                </a:ext>
              </a:extLst>
            </p:cNvPr>
            <p:cNvSpPr/>
            <p:nvPr/>
          </p:nvSpPr>
          <p:spPr>
            <a:xfrm>
              <a:off x="5579359" y="8464062"/>
              <a:ext cx="135674" cy="738553"/>
            </a:xfrm>
            <a:custGeom>
              <a:avLst/>
              <a:gdLst>
                <a:gd name="connsiteX0" fmla="*/ 826 w 135674"/>
                <a:gd name="connsiteY0" fmla="*/ 0 h 738553"/>
                <a:gd name="connsiteX1" fmla="*/ 30133 w 135674"/>
                <a:gd name="connsiteY1" fmla="*/ 369276 h 738553"/>
                <a:gd name="connsiteX2" fmla="*/ 135641 w 135674"/>
                <a:gd name="connsiteY2" fmla="*/ 738553 h 738553"/>
                <a:gd name="connsiteX3" fmla="*/ 18410 w 135674"/>
                <a:gd name="connsiteY3" fmla="*/ 369276 h 738553"/>
                <a:gd name="connsiteX4" fmla="*/ 826 w 135674"/>
                <a:gd name="connsiteY4" fmla="*/ 0 h 73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74" h="738553">
                  <a:moveTo>
                    <a:pt x="826" y="0"/>
                  </a:moveTo>
                  <a:cubicBezTo>
                    <a:pt x="2780" y="0"/>
                    <a:pt x="7664" y="246184"/>
                    <a:pt x="30133" y="369276"/>
                  </a:cubicBezTo>
                  <a:cubicBezTo>
                    <a:pt x="52602" y="492368"/>
                    <a:pt x="137595" y="738553"/>
                    <a:pt x="135641" y="738553"/>
                  </a:cubicBezTo>
                  <a:cubicBezTo>
                    <a:pt x="133687" y="738553"/>
                    <a:pt x="37949" y="491391"/>
                    <a:pt x="18410" y="369276"/>
                  </a:cubicBezTo>
                  <a:cubicBezTo>
                    <a:pt x="-1129" y="247161"/>
                    <a:pt x="-1128" y="0"/>
                    <a:pt x="8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7C73E9F3-A496-628E-F6D4-F047CD0831A9}"/>
                </a:ext>
              </a:extLst>
            </p:cNvPr>
            <p:cNvSpPr/>
            <p:nvPr/>
          </p:nvSpPr>
          <p:spPr>
            <a:xfrm>
              <a:off x="6304588" y="8779845"/>
              <a:ext cx="72779" cy="364230"/>
            </a:xfrm>
            <a:custGeom>
              <a:avLst/>
              <a:gdLst>
                <a:gd name="connsiteX0" fmla="*/ 72766 w 72779"/>
                <a:gd name="connsiteY0" fmla="*/ 740 h 364230"/>
                <a:gd name="connsiteX1" fmla="*/ 20012 w 72779"/>
                <a:gd name="connsiteY1" fmla="*/ 223478 h 364230"/>
                <a:gd name="connsiteX2" fmla="*/ 55181 w 72779"/>
                <a:gd name="connsiteY2" fmla="*/ 364155 h 364230"/>
                <a:gd name="connsiteX3" fmla="*/ 2427 w 72779"/>
                <a:gd name="connsiteY3" fmla="*/ 205893 h 364230"/>
                <a:gd name="connsiteX4" fmla="*/ 14150 w 72779"/>
                <a:gd name="connsiteY4" fmla="*/ 153140 h 364230"/>
                <a:gd name="connsiteX5" fmla="*/ 72766 w 72779"/>
                <a:gd name="connsiteY5" fmla="*/ 740 h 3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79" h="364230">
                  <a:moveTo>
                    <a:pt x="72766" y="740"/>
                  </a:moveTo>
                  <a:cubicBezTo>
                    <a:pt x="73743" y="12463"/>
                    <a:pt x="22943" y="162909"/>
                    <a:pt x="20012" y="223478"/>
                  </a:cubicBezTo>
                  <a:cubicBezTo>
                    <a:pt x="17081" y="284047"/>
                    <a:pt x="58112" y="367086"/>
                    <a:pt x="55181" y="364155"/>
                  </a:cubicBezTo>
                  <a:cubicBezTo>
                    <a:pt x="52250" y="361224"/>
                    <a:pt x="9265" y="241062"/>
                    <a:pt x="2427" y="205893"/>
                  </a:cubicBezTo>
                  <a:cubicBezTo>
                    <a:pt x="-4411" y="170724"/>
                    <a:pt x="4381" y="186355"/>
                    <a:pt x="14150" y="153140"/>
                  </a:cubicBezTo>
                  <a:cubicBezTo>
                    <a:pt x="23919" y="119925"/>
                    <a:pt x="71789" y="-10983"/>
                    <a:pt x="72766" y="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D15282D8-A41D-FD19-2633-1CCB81109177}"/>
                </a:ext>
              </a:extLst>
            </p:cNvPr>
            <p:cNvSpPr/>
            <p:nvPr/>
          </p:nvSpPr>
          <p:spPr>
            <a:xfrm>
              <a:off x="5644512" y="8580981"/>
              <a:ext cx="135045" cy="631420"/>
            </a:xfrm>
            <a:custGeom>
              <a:avLst/>
              <a:gdLst>
                <a:gd name="connsiteX0" fmla="*/ 117380 w 135045"/>
                <a:gd name="connsiteY0" fmla="*/ 311 h 631420"/>
                <a:gd name="connsiteX1" fmla="*/ 99796 w 135045"/>
                <a:gd name="connsiteY1" fmla="*/ 363727 h 631420"/>
                <a:gd name="connsiteX2" fmla="*/ 134965 w 135045"/>
                <a:gd name="connsiteY2" fmla="*/ 627496 h 631420"/>
                <a:gd name="connsiteX3" fmla="*/ 105657 w 135045"/>
                <a:gd name="connsiteY3" fmla="*/ 498542 h 631420"/>
                <a:gd name="connsiteX4" fmla="*/ 150 w 135045"/>
                <a:gd name="connsiteY4" fmla="*/ 187881 h 631420"/>
                <a:gd name="connsiteX5" fmla="*/ 82211 w 135045"/>
                <a:gd name="connsiteY5" fmla="*/ 393034 h 631420"/>
                <a:gd name="connsiteX6" fmla="*/ 76350 w 135045"/>
                <a:gd name="connsiteY6" fmla="*/ 258219 h 631420"/>
                <a:gd name="connsiteX7" fmla="*/ 70488 w 135045"/>
                <a:gd name="connsiteY7" fmla="*/ 299250 h 631420"/>
                <a:gd name="connsiteX8" fmla="*/ 117380 w 135045"/>
                <a:gd name="connsiteY8" fmla="*/ 311 h 63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045" h="631420">
                  <a:moveTo>
                    <a:pt x="117380" y="311"/>
                  </a:moveTo>
                  <a:cubicBezTo>
                    <a:pt x="122265" y="11057"/>
                    <a:pt x="96865" y="259196"/>
                    <a:pt x="99796" y="363727"/>
                  </a:cubicBezTo>
                  <a:cubicBezTo>
                    <a:pt x="102727" y="468258"/>
                    <a:pt x="133988" y="605027"/>
                    <a:pt x="134965" y="627496"/>
                  </a:cubicBezTo>
                  <a:cubicBezTo>
                    <a:pt x="135942" y="649965"/>
                    <a:pt x="128126" y="571811"/>
                    <a:pt x="105657" y="498542"/>
                  </a:cubicBezTo>
                  <a:cubicBezTo>
                    <a:pt x="83188" y="425273"/>
                    <a:pt x="4058" y="205466"/>
                    <a:pt x="150" y="187881"/>
                  </a:cubicBezTo>
                  <a:cubicBezTo>
                    <a:pt x="-3758" y="170296"/>
                    <a:pt x="69511" y="381311"/>
                    <a:pt x="82211" y="393034"/>
                  </a:cubicBezTo>
                  <a:cubicBezTo>
                    <a:pt x="94911" y="404757"/>
                    <a:pt x="78304" y="273850"/>
                    <a:pt x="76350" y="258219"/>
                  </a:cubicBezTo>
                  <a:cubicBezTo>
                    <a:pt x="74396" y="242588"/>
                    <a:pt x="65604" y="338327"/>
                    <a:pt x="70488" y="299250"/>
                  </a:cubicBezTo>
                  <a:cubicBezTo>
                    <a:pt x="75372" y="260173"/>
                    <a:pt x="112495" y="-10435"/>
                    <a:pt x="117380" y="3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4151EA23-7304-6616-B073-37DCC8B006D4}"/>
                </a:ext>
              </a:extLst>
            </p:cNvPr>
            <p:cNvSpPr/>
            <p:nvPr/>
          </p:nvSpPr>
          <p:spPr>
            <a:xfrm>
              <a:off x="6868208" y="7814520"/>
              <a:ext cx="48492" cy="605467"/>
            </a:xfrm>
            <a:custGeom>
              <a:avLst/>
              <a:gdLst>
                <a:gd name="connsiteX0" fmla="*/ 1515 w 48492"/>
                <a:gd name="connsiteY0" fmla="*/ 4772 h 605467"/>
                <a:gd name="connsiteX1" fmla="*/ 48407 w 48492"/>
                <a:gd name="connsiteY1" fmla="*/ 596788 h 605467"/>
                <a:gd name="connsiteX2" fmla="*/ 13238 w 48492"/>
                <a:gd name="connsiteY2" fmla="*/ 333018 h 605467"/>
                <a:gd name="connsiteX3" fmla="*/ 1515 w 48492"/>
                <a:gd name="connsiteY3" fmla="*/ 4772 h 6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492" h="605467">
                  <a:moveTo>
                    <a:pt x="1515" y="4772"/>
                  </a:moveTo>
                  <a:cubicBezTo>
                    <a:pt x="7377" y="48734"/>
                    <a:pt x="46453" y="542080"/>
                    <a:pt x="48407" y="596788"/>
                  </a:cubicBezTo>
                  <a:cubicBezTo>
                    <a:pt x="50361" y="651496"/>
                    <a:pt x="18122" y="433641"/>
                    <a:pt x="13238" y="333018"/>
                  </a:cubicBezTo>
                  <a:cubicBezTo>
                    <a:pt x="8354" y="232395"/>
                    <a:pt x="-4347" y="-39190"/>
                    <a:pt x="1515" y="4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CC01AA0C-6E0C-609F-25B5-25E8088C6005}"/>
                </a:ext>
              </a:extLst>
            </p:cNvPr>
            <p:cNvSpPr/>
            <p:nvPr/>
          </p:nvSpPr>
          <p:spPr>
            <a:xfrm>
              <a:off x="3076348" y="6623133"/>
              <a:ext cx="479592" cy="1037905"/>
            </a:xfrm>
            <a:custGeom>
              <a:avLst/>
              <a:gdLst>
                <a:gd name="connsiteX0" fmla="*/ 340929 w 479592"/>
                <a:gd name="connsiteY0" fmla="*/ 405 h 1037905"/>
                <a:gd name="connsiteX1" fmla="*/ 346790 w 479592"/>
                <a:gd name="connsiteY1" fmla="*/ 656898 h 1037905"/>
                <a:gd name="connsiteX2" fmla="*/ 276452 w 479592"/>
                <a:gd name="connsiteY2" fmla="*/ 1037898 h 1037905"/>
                <a:gd name="connsiteX3" fmla="*/ 340929 w 479592"/>
                <a:gd name="connsiteY3" fmla="*/ 668621 h 1037905"/>
                <a:gd name="connsiteX4" fmla="*/ 960 w 479592"/>
                <a:gd name="connsiteY4" fmla="*/ 1008590 h 1037905"/>
                <a:gd name="connsiteX5" fmla="*/ 464021 w 479592"/>
                <a:gd name="connsiteY5" fmla="*/ 451744 h 1037905"/>
                <a:gd name="connsiteX6" fmla="*/ 370237 w 479592"/>
                <a:gd name="connsiteY6" fmla="*/ 557252 h 1037905"/>
                <a:gd name="connsiteX7" fmla="*/ 340929 w 479592"/>
                <a:gd name="connsiteY7" fmla="*/ 405 h 103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592" h="1037905">
                  <a:moveTo>
                    <a:pt x="340929" y="405"/>
                  </a:moveTo>
                  <a:cubicBezTo>
                    <a:pt x="337021" y="17013"/>
                    <a:pt x="357536" y="483983"/>
                    <a:pt x="346790" y="656898"/>
                  </a:cubicBezTo>
                  <a:cubicBezTo>
                    <a:pt x="336044" y="829813"/>
                    <a:pt x="277429" y="1035944"/>
                    <a:pt x="276452" y="1037898"/>
                  </a:cubicBezTo>
                  <a:cubicBezTo>
                    <a:pt x="275475" y="1039852"/>
                    <a:pt x="386844" y="673506"/>
                    <a:pt x="340929" y="668621"/>
                  </a:cubicBezTo>
                  <a:cubicBezTo>
                    <a:pt x="295014" y="663736"/>
                    <a:pt x="-19555" y="1044736"/>
                    <a:pt x="960" y="1008590"/>
                  </a:cubicBezTo>
                  <a:cubicBezTo>
                    <a:pt x="21475" y="972444"/>
                    <a:pt x="402475" y="526967"/>
                    <a:pt x="464021" y="451744"/>
                  </a:cubicBezTo>
                  <a:cubicBezTo>
                    <a:pt x="525567" y="376521"/>
                    <a:pt x="385868" y="632475"/>
                    <a:pt x="370237" y="557252"/>
                  </a:cubicBezTo>
                  <a:cubicBezTo>
                    <a:pt x="354606" y="482029"/>
                    <a:pt x="344837" y="-16203"/>
                    <a:pt x="340929" y="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AED6E958-304E-E019-98A9-F071CFB3ADAB}"/>
                </a:ext>
              </a:extLst>
            </p:cNvPr>
            <p:cNvSpPr/>
            <p:nvPr/>
          </p:nvSpPr>
          <p:spPr>
            <a:xfrm>
              <a:off x="668168" y="7425944"/>
              <a:ext cx="2615804" cy="1079418"/>
            </a:xfrm>
            <a:custGeom>
              <a:avLst/>
              <a:gdLst>
                <a:gd name="connsiteX0" fmla="*/ 2614294 w 2615804"/>
                <a:gd name="connsiteY0" fmla="*/ 625 h 1079418"/>
                <a:gd name="connsiteX1" fmla="*/ 1189940 w 2615804"/>
                <a:gd name="connsiteY1" fmla="*/ 264394 h 1079418"/>
                <a:gd name="connsiteX2" fmla="*/ 2110201 w 2615804"/>
                <a:gd name="connsiteY2" fmla="*/ 211641 h 1079418"/>
                <a:gd name="connsiteX3" fmla="*/ 1072709 w 2615804"/>
                <a:gd name="connsiteY3" fmla="*/ 317148 h 1079418"/>
                <a:gd name="connsiteX4" fmla="*/ 715155 w 2615804"/>
                <a:gd name="connsiteY4" fmla="*/ 457825 h 1079418"/>
                <a:gd name="connsiteX5" fmla="*/ 47 w 2615804"/>
                <a:gd name="connsiteY5" fmla="*/ 1079148 h 1079418"/>
                <a:gd name="connsiteX6" fmla="*/ 750324 w 2615804"/>
                <a:gd name="connsiteY6" fmla="*/ 375764 h 1079418"/>
                <a:gd name="connsiteX7" fmla="*/ 1922632 w 2615804"/>
                <a:gd name="connsiteY7" fmla="*/ 217502 h 1079418"/>
                <a:gd name="connsiteX8" fmla="*/ 2080894 w 2615804"/>
                <a:gd name="connsiteY8" fmla="*/ 176471 h 1079418"/>
                <a:gd name="connsiteX9" fmla="*/ 1940217 w 2615804"/>
                <a:gd name="connsiteY9" fmla="*/ 211641 h 1079418"/>
                <a:gd name="connsiteX10" fmla="*/ 2162955 w 2615804"/>
                <a:gd name="connsiteY10" fmla="*/ 123718 h 1079418"/>
                <a:gd name="connsiteX11" fmla="*/ 1477155 w 2615804"/>
                <a:gd name="connsiteY11" fmla="*/ 188194 h 1079418"/>
                <a:gd name="connsiteX12" fmla="*/ 2614294 w 2615804"/>
                <a:gd name="connsiteY12" fmla="*/ 625 h 10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5804" h="1079418">
                  <a:moveTo>
                    <a:pt x="2614294" y="625"/>
                  </a:moveTo>
                  <a:cubicBezTo>
                    <a:pt x="2566425" y="13325"/>
                    <a:pt x="1273955" y="229225"/>
                    <a:pt x="1189940" y="264394"/>
                  </a:cubicBezTo>
                  <a:cubicBezTo>
                    <a:pt x="1105924" y="299563"/>
                    <a:pt x="2129739" y="202849"/>
                    <a:pt x="2110201" y="211641"/>
                  </a:cubicBezTo>
                  <a:cubicBezTo>
                    <a:pt x="2090663" y="220433"/>
                    <a:pt x="1305217" y="276117"/>
                    <a:pt x="1072709" y="317148"/>
                  </a:cubicBezTo>
                  <a:cubicBezTo>
                    <a:pt x="840201" y="358179"/>
                    <a:pt x="893932" y="330825"/>
                    <a:pt x="715155" y="457825"/>
                  </a:cubicBezTo>
                  <a:cubicBezTo>
                    <a:pt x="536378" y="584825"/>
                    <a:pt x="-5815" y="1092825"/>
                    <a:pt x="47" y="1079148"/>
                  </a:cubicBezTo>
                  <a:cubicBezTo>
                    <a:pt x="5908" y="1065471"/>
                    <a:pt x="429893" y="519372"/>
                    <a:pt x="750324" y="375764"/>
                  </a:cubicBezTo>
                  <a:cubicBezTo>
                    <a:pt x="1070755" y="232156"/>
                    <a:pt x="1700870" y="250717"/>
                    <a:pt x="1922632" y="217502"/>
                  </a:cubicBezTo>
                  <a:cubicBezTo>
                    <a:pt x="2144394" y="184287"/>
                    <a:pt x="2077963" y="177448"/>
                    <a:pt x="2080894" y="176471"/>
                  </a:cubicBezTo>
                  <a:cubicBezTo>
                    <a:pt x="2083825" y="175494"/>
                    <a:pt x="1926540" y="220433"/>
                    <a:pt x="1940217" y="211641"/>
                  </a:cubicBezTo>
                  <a:cubicBezTo>
                    <a:pt x="1953894" y="202849"/>
                    <a:pt x="2240132" y="127626"/>
                    <a:pt x="2162955" y="123718"/>
                  </a:cubicBezTo>
                  <a:cubicBezTo>
                    <a:pt x="2085778" y="119810"/>
                    <a:pt x="1397047" y="203825"/>
                    <a:pt x="1477155" y="188194"/>
                  </a:cubicBezTo>
                  <a:cubicBezTo>
                    <a:pt x="1557263" y="172563"/>
                    <a:pt x="2662163" y="-12075"/>
                    <a:pt x="2614294" y="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EFE17B34-457F-CC83-5656-7293206278A9}"/>
                </a:ext>
              </a:extLst>
            </p:cNvPr>
            <p:cNvSpPr/>
            <p:nvPr/>
          </p:nvSpPr>
          <p:spPr>
            <a:xfrm>
              <a:off x="7994986" y="7628518"/>
              <a:ext cx="1457667" cy="616445"/>
            </a:xfrm>
            <a:custGeom>
              <a:avLst/>
              <a:gdLst>
                <a:gd name="connsiteX0" fmla="*/ 6014 w 1457667"/>
                <a:gd name="connsiteY0" fmla="*/ 3205 h 616445"/>
                <a:gd name="connsiteX1" fmla="*/ 1383476 w 1457667"/>
                <a:gd name="connsiteY1" fmla="*/ 589359 h 616445"/>
                <a:gd name="connsiteX2" fmla="*/ 1213491 w 1457667"/>
                <a:gd name="connsiteY2" fmla="*/ 489713 h 616445"/>
                <a:gd name="connsiteX3" fmla="*/ 715260 w 1457667"/>
                <a:gd name="connsiteY3" fmla="*/ 231805 h 616445"/>
                <a:gd name="connsiteX4" fmla="*/ 873522 w 1457667"/>
                <a:gd name="connsiteY4" fmla="*/ 349036 h 616445"/>
                <a:gd name="connsiteX5" fmla="*/ 6014 w 1457667"/>
                <a:gd name="connsiteY5" fmla="*/ 3205 h 61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667" h="616445">
                  <a:moveTo>
                    <a:pt x="6014" y="3205"/>
                  </a:moveTo>
                  <a:cubicBezTo>
                    <a:pt x="91006" y="43259"/>
                    <a:pt x="1182230" y="508274"/>
                    <a:pt x="1383476" y="589359"/>
                  </a:cubicBezTo>
                  <a:cubicBezTo>
                    <a:pt x="1584722" y="670444"/>
                    <a:pt x="1324860" y="549305"/>
                    <a:pt x="1213491" y="489713"/>
                  </a:cubicBezTo>
                  <a:cubicBezTo>
                    <a:pt x="1102122" y="430121"/>
                    <a:pt x="771921" y="255251"/>
                    <a:pt x="715260" y="231805"/>
                  </a:cubicBezTo>
                  <a:cubicBezTo>
                    <a:pt x="658599" y="208359"/>
                    <a:pt x="983914" y="387136"/>
                    <a:pt x="873522" y="349036"/>
                  </a:cubicBezTo>
                  <a:cubicBezTo>
                    <a:pt x="763130" y="310936"/>
                    <a:pt x="-78978" y="-36849"/>
                    <a:pt x="6014" y="3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BDC38D03-09E9-EC0D-F7D6-5405F6BC7AF9}"/>
                </a:ext>
              </a:extLst>
            </p:cNvPr>
            <p:cNvSpPr/>
            <p:nvPr/>
          </p:nvSpPr>
          <p:spPr>
            <a:xfrm>
              <a:off x="9143479" y="8090274"/>
              <a:ext cx="980847" cy="632667"/>
            </a:xfrm>
            <a:custGeom>
              <a:avLst/>
              <a:gdLst>
                <a:gd name="connsiteX0" fmla="*/ 521 w 980847"/>
                <a:gd name="connsiteY0" fmla="*/ 33818 h 632667"/>
                <a:gd name="connsiteX1" fmla="*/ 393244 w 980847"/>
                <a:gd name="connsiteY1" fmla="*/ 16234 h 632667"/>
                <a:gd name="connsiteX2" fmla="*/ 657013 w 980847"/>
                <a:gd name="connsiteY2" fmla="*/ 186218 h 632667"/>
                <a:gd name="connsiteX3" fmla="*/ 627706 w 980847"/>
                <a:gd name="connsiteY3" fmla="*/ 115880 h 632667"/>
                <a:gd name="connsiteX4" fmla="*/ 979398 w 980847"/>
                <a:gd name="connsiteY4" fmla="*/ 631695 h 632667"/>
                <a:gd name="connsiteX5" fmla="*/ 739075 w 980847"/>
                <a:gd name="connsiteY5" fmla="*/ 238972 h 632667"/>
                <a:gd name="connsiteX6" fmla="*/ 410829 w 980847"/>
                <a:gd name="connsiteY6" fmla="*/ 10372 h 632667"/>
                <a:gd name="connsiteX7" fmla="*/ 481167 w 980847"/>
                <a:gd name="connsiteY7" fmla="*/ 39680 h 632667"/>
                <a:gd name="connsiteX8" fmla="*/ 521 w 980847"/>
                <a:gd name="connsiteY8" fmla="*/ 33818 h 63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0847" h="632667">
                  <a:moveTo>
                    <a:pt x="521" y="33818"/>
                  </a:moveTo>
                  <a:cubicBezTo>
                    <a:pt x="-14133" y="29910"/>
                    <a:pt x="283829" y="-9166"/>
                    <a:pt x="393244" y="16234"/>
                  </a:cubicBezTo>
                  <a:cubicBezTo>
                    <a:pt x="502659" y="41634"/>
                    <a:pt x="617936" y="169610"/>
                    <a:pt x="657013" y="186218"/>
                  </a:cubicBezTo>
                  <a:cubicBezTo>
                    <a:pt x="696090" y="202826"/>
                    <a:pt x="573975" y="41634"/>
                    <a:pt x="627706" y="115880"/>
                  </a:cubicBezTo>
                  <a:cubicBezTo>
                    <a:pt x="681437" y="190126"/>
                    <a:pt x="960837" y="611180"/>
                    <a:pt x="979398" y="631695"/>
                  </a:cubicBezTo>
                  <a:cubicBezTo>
                    <a:pt x="997959" y="652210"/>
                    <a:pt x="833836" y="342526"/>
                    <a:pt x="739075" y="238972"/>
                  </a:cubicBezTo>
                  <a:cubicBezTo>
                    <a:pt x="644314" y="135418"/>
                    <a:pt x="453814" y="43587"/>
                    <a:pt x="410829" y="10372"/>
                  </a:cubicBezTo>
                  <a:cubicBezTo>
                    <a:pt x="367844" y="-22843"/>
                    <a:pt x="546621" y="33819"/>
                    <a:pt x="481167" y="39680"/>
                  </a:cubicBezTo>
                  <a:cubicBezTo>
                    <a:pt x="415713" y="45541"/>
                    <a:pt x="15175" y="37726"/>
                    <a:pt x="521" y="338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F57B7EA7-18A6-520F-06BE-4520A2DBD427}"/>
                </a:ext>
              </a:extLst>
            </p:cNvPr>
            <p:cNvSpPr/>
            <p:nvPr/>
          </p:nvSpPr>
          <p:spPr>
            <a:xfrm>
              <a:off x="9238042" y="8064897"/>
              <a:ext cx="708271" cy="643015"/>
            </a:xfrm>
            <a:custGeom>
              <a:avLst/>
              <a:gdLst>
                <a:gd name="connsiteX0" fmla="*/ 363158 w 708271"/>
                <a:gd name="connsiteY0" fmla="*/ 580 h 643015"/>
                <a:gd name="connsiteX1" fmla="*/ 169727 w 708271"/>
                <a:gd name="connsiteY1" fmla="*/ 135395 h 643015"/>
                <a:gd name="connsiteX2" fmla="*/ 404189 w 708271"/>
                <a:gd name="connsiteY2" fmla="*/ 199872 h 643015"/>
                <a:gd name="connsiteX3" fmla="*/ 585896 w 708271"/>
                <a:gd name="connsiteY3" fmla="*/ 375718 h 643015"/>
                <a:gd name="connsiteX4" fmla="*/ 456943 w 708271"/>
                <a:gd name="connsiteY4" fmla="*/ 311241 h 643015"/>
                <a:gd name="connsiteX5" fmla="*/ 703127 w 708271"/>
                <a:gd name="connsiteY5" fmla="*/ 639488 h 643015"/>
                <a:gd name="connsiteX6" fmla="*/ 603481 w 708271"/>
                <a:gd name="connsiteY6" fmla="*/ 469503 h 643015"/>
                <a:gd name="connsiteX7" fmla="*/ 363158 w 708271"/>
                <a:gd name="connsiteY7" fmla="*/ 229180 h 643015"/>
                <a:gd name="connsiteX8" fmla="*/ 5604 w 708271"/>
                <a:gd name="connsiteY8" fmla="*/ 111949 h 643015"/>
                <a:gd name="connsiteX9" fmla="*/ 146281 w 708271"/>
                <a:gd name="connsiteY9" fmla="*/ 135395 h 643015"/>
                <a:gd name="connsiteX10" fmla="*/ 169727 w 708271"/>
                <a:gd name="connsiteY10" fmla="*/ 88503 h 643015"/>
                <a:gd name="connsiteX11" fmla="*/ 363158 w 708271"/>
                <a:gd name="connsiteY11" fmla="*/ 580 h 64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271" h="643015">
                  <a:moveTo>
                    <a:pt x="363158" y="580"/>
                  </a:moveTo>
                  <a:cubicBezTo>
                    <a:pt x="363158" y="8395"/>
                    <a:pt x="162888" y="102180"/>
                    <a:pt x="169727" y="135395"/>
                  </a:cubicBezTo>
                  <a:cubicBezTo>
                    <a:pt x="176566" y="168610"/>
                    <a:pt x="334828" y="159818"/>
                    <a:pt x="404189" y="199872"/>
                  </a:cubicBezTo>
                  <a:cubicBezTo>
                    <a:pt x="473550" y="239926"/>
                    <a:pt x="577104" y="357157"/>
                    <a:pt x="585896" y="375718"/>
                  </a:cubicBezTo>
                  <a:cubicBezTo>
                    <a:pt x="594688" y="394280"/>
                    <a:pt x="437405" y="267279"/>
                    <a:pt x="456943" y="311241"/>
                  </a:cubicBezTo>
                  <a:cubicBezTo>
                    <a:pt x="476481" y="355203"/>
                    <a:pt x="678704" y="613111"/>
                    <a:pt x="703127" y="639488"/>
                  </a:cubicBezTo>
                  <a:cubicBezTo>
                    <a:pt x="727550" y="665865"/>
                    <a:pt x="660143" y="537888"/>
                    <a:pt x="603481" y="469503"/>
                  </a:cubicBezTo>
                  <a:cubicBezTo>
                    <a:pt x="546820" y="401118"/>
                    <a:pt x="462804" y="288772"/>
                    <a:pt x="363158" y="229180"/>
                  </a:cubicBezTo>
                  <a:cubicBezTo>
                    <a:pt x="263512" y="169588"/>
                    <a:pt x="41750" y="127580"/>
                    <a:pt x="5604" y="111949"/>
                  </a:cubicBezTo>
                  <a:cubicBezTo>
                    <a:pt x="-30542" y="96318"/>
                    <a:pt x="118927" y="139303"/>
                    <a:pt x="146281" y="135395"/>
                  </a:cubicBezTo>
                  <a:cubicBezTo>
                    <a:pt x="173635" y="131487"/>
                    <a:pt x="135535" y="110972"/>
                    <a:pt x="169727" y="88503"/>
                  </a:cubicBezTo>
                  <a:cubicBezTo>
                    <a:pt x="203919" y="66034"/>
                    <a:pt x="363158" y="-7235"/>
                    <a:pt x="363158" y="5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400989DE-5FDB-90BB-5D1A-97A38FB464D8}"/>
                </a:ext>
              </a:extLst>
            </p:cNvPr>
            <p:cNvSpPr/>
            <p:nvPr/>
          </p:nvSpPr>
          <p:spPr>
            <a:xfrm>
              <a:off x="6974556" y="7643435"/>
              <a:ext cx="308777" cy="1314146"/>
            </a:xfrm>
            <a:custGeom>
              <a:avLst/>
              <a:gdLst>
                <a:gd name="connsiteX0" fmla="*/ 675 w 308777"/>
                <a:gd name="connsiteY0" fmla="*/ 11 h 1314146"/>
                <a:gd name="connsiteX1" fmla="*/ 59290 w 308777"/>
                <a:gd name="connsiteY1" fmla="*/ 275503 h 1314146"/>
                <a:gd name="connsiteX2" fmla="*/ 112044 w 308777"/>
                <a:gd name="connsiteY2" fmla="*/ 199303 h 1314146"/>
                <a:gd name="connsiteX3" fmla="*/ 76875 w 308777"/>
                <a:gd name="connsiteY3" fmla="*/ 304811 h 1314146"/>
                <a:gd name="connsiteX4" fmla="*/ 153075 w 308777"/>
                <a:gd name="connsiteY4" fmla="*/ 422042 h 1314146"/>
                <a:gd name="connsiteX5" fmla="*/ 141352 w 308777"/>
                <a:gd name="connsiteY5" fmla="*/ 492380 h 1314146"/>
                <a:gd name="connsiteX6" fmla="*/ 188244 w 308777"/>
                <a:gd name="connsiteY6" fmla="*/ 550996 h 1314146"/>
                <a:gd name="connsiteX7" fmla="*/ 188244 w 308777"/>
                <a:gd name="connsiteY7" fmla="*/ 621334 h 1314146"/>
                <a:gd name="connsiteX8" fmla="*/ 223413 w 308777"/>
                <a:gd name="connsiteY8" fmla="*/ 732703 h 1314146"/>
                <a:gd name="connsiteX9" fmla="*/ 223413 w 308777"/>
                <a:gd name="connsiteY9" fmla="*/ 803042 h 1314146"/>
                <a:gd name="connsiteX10" fmla="*/ 264444 w 308777"/>
                <a:gd name="connsiteY10" fmla="*/ 867519 h 1314146"/>
                <a:gd name="connsiteX11" fmla="*/ 252721 w 308777"/>
                <a:gd name="connsiteY11" fmla="*/ 949580 h 1314146"/>
                <a:gd name="connsiteX12" fmla="*/ 287890 w 308777"/>
                <a:gd name="connsiteY12" fmla="*/ 1090257 h 1314146"/>
                <a:gd name="connsiteX13" fmla="*/ 305475 w 308777"/>
                <a:gd name="connsiteY13" fmla="*/ 1312996 h 1314146"/>
                <a:gd name="connsiteX14" fmla="*/ 299613 w 308777"/>
                <a:gd name="connsiteY14" fmla="*/ 1154734 h 1314146"/>
                <a:gd name="connsiteX15" fmla="*/ 217552 w 308777"/>
                <a:gd name="connsiteY15" fmla="*/ 691673 h 1314146"/>
                <a:gd name="connsiteX16" fmla="*/ 88598 w 308777"/>
                <a:gd name="connsiteY16" fmla="*/ 175857 h 1314146"/>
                <a:gd name="connsiteX17" fmla="*/ 100321 w 308777"/>
                <a:gd name="connsiteY17" fmla="*/ 287227 h 1314146"/>
                <a:gd name="connsiteX18" fmla="*/ 675 w 308777"/>
                <a:gd name="connsiteY18" fmla="*/ 11 h 131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8777" h="1314146">
                  <a:moveTo>
                    <a:pt x="675" y="11"/>
                  </a:moveTo>
                  <a:cubicBezTo>
                    <a:pt x="-6163" y="-1943"/>
                    <a:pt x="40729" y="242288"/>
                    <a:pt x="59290" y="275503"/>
                  </a:cubicBezTo>
                  <a:cubicBezTo>
                    <a:pt x="77852" y="308718"/>
                    <a:pt x="109113" y="194418"/>
                    <a:pt x="112044" y="199303"/>
                  </a:cubicBezTo>
                  <a:cubicBezTo>
                    <a:pt x="114975" y="204188"/>
                    <a:pt x="70037" y="267688"/>
                    <a:pt x="76875" y="304811"/>
                  </a:cubicBezTo>
                  <a:cubicBezTo>
                    <a:pt x="83713" y="341934"/>
                    <a:pt x="142329" y="390780"/>
                    <a:pt x="153075" y="422042"/>
                  </a:cubicBezTo>
                  <a:cubicBezTo>
                    <a:pt x="163821" y="453304"/>
                    <a:pt x="135491" y="470888"/>
                    <a:pt x="141352" y="492380"/>
                  </a:cubicBezTo>
                  <a:cubicBezTo>
                    <a:pt x="147214" y="513872"/>
                    <a:pt x="180429" y="529504"/>
                    <a:pt x="188244" y="550996"/>
                  </a:cubicBezTo>
                  <a:cubicBezTo>
                    <a:pt x="196059" y="572488"/>
                    <a:pt x="182382" y="591049"/>
                    <a:pt x="188244" y="621334"/>
                  </a:cubicBezTo>
                  <a:cubicBezTo>
                    <a:pt x="194106" y="651619"/>
                    <a:pt x="217551" y="702418"/>
                    <a:pt x="223413" y="732703"/>
                  </a:cubicBezTo>
                  <a:cubicBezTo>
                    <a:pt x="229275" y="762988"/>
                    <a:pt x="216575" y="780573"/>
                    <a:pt x="223413" y="803042"/>
                  </a:cubicBezTo>
                  <a:cubicBezTo>
                    <a:pt x="230251" y="825511"/>
                    <a:pt x="259559" y="843096"/>
                    <a:pt x="264444" y="867519"/>
                  </a:cubicBezTo>
                  <a:cubicBezTo>
                    <a:pt x="269329" y="891942"/>
                    <a:pt x="248813" y="912457"/>
                    <a:pt x="252721" y="949580"/>
                  </a:cubicBezTo>
                  <a:cubicBezTo>
                    <a:pt x="256629" y="986703"/>
                    <a:pt x="279098" y="1029688"/>
                    <a:pt x="287890" y="1090257"/>
                  </a:cubicBezTo>
                  <a:cubicBezTo>
                    <a:pt x="296682" y="1150826"/>
                    <a:pt x="303521" y="1302250"/>
                    <a:pt x="305475" y="1312996"/>
                  </a:cubicBezTo>
                  <a:cubicBezTo>
                    <a:pt x="307429" y="1323742"/>
                    <a:pt x="314267" y="1258288"/>
                    <a:pt x="299613" y="1154734"/>
                  </a:cubicBezTo>
                  <a:cubicBezTo>
                    <a:pt x="284959" y="1051180"/>
                    <a:pt x="252721" y="854819"/>
                    <a:pt x="217552" y="691673"/>
                  </a:cubicBezTo>
                  <a:cubicBezTo>
                    <a:pt x="182383" y="528527"/>
                    <a:pt x="108136" y="243265"/>
                    <a:pt x="88598" y="175857"/>
                  </a:cubicBezTo>
                  <a:cubicBezTo>
                    <a:pt x="69060" y="108449"/>
                    <a:pt x="110090" y="311650"/>
                    <a:pt x="100321" y="287227"/>
                  </a:cubicBezTo>
                  <a:cubicBezTo>
                    <a:pt x="90552" y="262804"/>
                    <a:pt x="7513" y="1965"/>
                    <a:pt x="675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075E016E-44F9-9D4E-13B2-631F9706F9EF}"/>
                </a:ext>
              </a:extLst>
            </p:cNvPr>
            <p:cNvSpPr/>
            <p:nvPr/>
          </p:nvSpPr>
          <p:spPr>
            <a:xfrm>
              <a:off x="6889908" y="7593133"/>
              <a:ext cx="489956" cy="1451945"/>
            </a:xfrm>
            <a:custGeom>
              <a:avLst/>
              <a:gdLst>
                <a:gd name="connsiteX0" fmla="*/ 3261 w 489956"/>
                <a:gd name="connsiteY0" fmla="*/ 15144 h 1451945"/>
                <a:gd name="connsiteX1" fmla="*/ 226000 w 489956"/>
                <a:gd name="connsiteY1" fmla="*/ 718529 h 1451945"/>
                <a:gd name="connsiteX2" fmla="*/ 220138 w 489956"/>
                <a:gd name="connsiteY2" fmla="*/ 607159 h 1451945"/>
                <a:gd name="connsiteX3" fmla="*/ 302200 w 489956"/>
                <a:gd name="connsiteY3" fmla="*/ 882652 h 1451945"/>
                <a:gd name="connsiteX4" fmla="*/ 278754 w 489956"/>
                <a:gd name="connsiteY4" fmla="*/ 841621 h 1451945"/>
                <a:gd name="connsiteX5" fmla="*/ 313923 w 489956"/>
                <a:gd name="connsiteY5" fmla="*/ 1146421 h 1451945"/>
                <a:gd name="connsiteX6" fmla="*/ 319784 w 489956"/>
                <a:gd name="connsiteY6" fmla="*/ 1058498 h 1451945"/>
                <a:gd name="connsiteX7" fmla="*/ 378400 w 489956"/>
                <a:gd name="connsiteY7" fmla="*/ 1427775 h 1451945"/>
                <a:gd name="connsiteX8" fmla="*/ 384261 w 489956"/>
                <a:gd name="connsiteY8" fmla="*/ 1345713 h 1451945"/>
                <a:gd name="connsiteX9" fmla="*/ 489769 w 489956"/>
                <a:gd name="connsiteY9" fmla="*/ 1451221 h 1451945"/>
                <a:gd name="connsiteX10" fmla="*/ 354954 w 489956"/>
                <a:gd name="connsiteY10" fmla="*/ 1281236 h 1451945"/>
                <a:gd name="connsiteX11" fmla="*/ 243584 w 489956"/>
                <a:gd name="connsiteY11" fmla="*/ 718529 h 1451945"/>
                <a:gd name="connsiteX12" fmla="*/ 73600 w 489956"/>
                <a:gd name="connsiteY12" fmla="*/ 155821 h 1451945"/>
                <a:gd name="connsiteX13" fmla="*/ 91184 w 489956"/>
                <a:gd name="connsiteY13" fmla="*/ 226159 h 1451945"/>
                <a:gd name="connsiteX14" fmla="*/ 3261 w 489956"/>
                <a:gd name="connsiteY14" fmla="*/ 15144 h 145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9956" h="1451945">
                  <a:moveTo>
                    <a:pt x="3261" y="15144"/>
                  </a:moveTo>
                  <a:cubicBezTo>
                    <a:pt x="25730" y="97206"/>
                    <a:pt x="189854" y="619860"/>
                    <a:pt x="226000" y="718529"/>
                  </a:cubicBezTo>
                  <a:cubicBezTo>
                    <a:pt x="262146" y="817198"/>
                    <a:pt x="207438" y="579805"/>
                    <a:pt x="220138" y="607159"/>
                  </a:cubicBezTo>
                  <a:cubicBezTo>
                    <a:pt x="232838" y="634513"/>
                    <a:pt x="292431" y="843575"/>
                    <a:pt x="302200" y="882652"/>
                  </a:cubicBezTo>
                  <a:cubicBezTo>
                    <a:pt x="311969" y="921729"/>
                    <a:pt x="276800" y="797660"/>
                    <a:pt x="278754" y="841621"/>
                  </a:cubicBezTo>
                  <a:cubicBezTo>
                    <a:pt x="280708" y="885582"/>
                    <a:pt x="307085" y="1110275"/>
                    <a:pt x="313923" y="1146421"/>
                  </a:cubicBezTo>
                  <a:cubicBezTo>
                    <a:pt x="320761" y="1182567"/>
                    <a:pt x="309038" y="1011606"/>
                    <a:pt x="319784" y="1058498"/>
                  </a:cubicBezTo>
                  <a:cubicBezTo>
                    <a:pt x="330530" y="1105390"/>
                    <a:pt x="367654" y="1379906"/>
                    <a:pt x="378400" y="1427775"/>
                  </a:cubicBezTo>
                  <a:cubicBezTo>
                    <a:pt x="389146" y="1475644"/>
                    <a:pt x="365700" y="1341805"/>
                    <a:pt x="384261" y="1345713"/>
                  </a:cubicBezTo>
                  <a:cubicBezTo>
                    <a:pt x="402822" y="1349621"/>
                    <a:pt x="494653" y="1461967"/>
                    <a:pt x="489769" y="1451221"/>
                  </a:cubicBezTo>
                  <a:cubicBezTo>
                    <a:pt x="484885" y="1440475"/>
                    <a:pt x="395985" y="1403351"/>
                    <a:pt x="354954" y="1281236"/>
                  </a:cubicBezTo>
                  <a:cubicBezTo>
                    <a:pt x="313923" y="1159121"/>
                    <a:pt x="290476" y="906098"/>
                    <a:pt x="243584" y="718529"/>
                  </a:cubicBezTo>
                  <a:cubicBezTo>
                    <a:pt x="196692" y="530960"/>
                    <a:pt x="99000" y="237883"/>
                    <a:pt x="73600" y="155821"/>
                  </a:cubicBezTo>
                  <a:cubicBezTo>
                    <a:pt x="48200" y="73759"/>
                    <a:pt x="100953" y="241790"/>
                    <a:pt x="91184" y="226159"/>
                  </a:cubicBezTo>
                  <a:cubicBezTo>
                    <a:pt x="81415" y="210528"/>
                    <a:pt x="-19208" y="-66918"/>
                    <a:pt x="3261" y="15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95A49C90-5EB6-012B-6CAC-50C9D9A17E64}"/>
                </a:ext>
              </a:extLst>
            </p:cNvPr>
            <p:cNvSpPr/>
            <p:nvPr/>
          </p:nvSpPr>
          <p:spPr>
            <a:xfrm>
              <a:off x="7191955" y="7678058"/>
              <a:ext cx="627235" cy="1245362"/>
            </a:xfrm>
            <a:custGeom>
              <a:avLst/>
              <a:gdLst>
                <a:gd name="connsiteX0" fmla="*/ 153 w 627235"/>
                <a:gd name="connsiteY0" fmla="*/ 557 h 1245362"/>
                <a:gd name="connsiteX1" fmla="*/ 293230 w 627235"/>
                <a:gd name="connsiteY1" fmla="*/ 252604 h 1245362"/>
                <a:gd name="connsiteX2" fmla="*/ 263922 w 627235"/>
                <a:gd name="connsiteY2" fmla="*/ 334665 h 1245362"/>
                <a:gd name="connsiteX3" fmla="*/ 357707 w 627235"/>
                <a:gd name="connsiteY3" fmla="*/ 387419 h 1245362"/>
                <a:gd name="connsiteX4" fmla="*/ 474937 w 627235"/>
                <a:gd name="connsiteY4" fmla="*/ 639465 h 1245362"/>
                <a:gd name="connsiteX5" fmla="*/ 375291 w 627235"/>
                <a:gd name="connsiteY5" fmla="*/ 557404 h 1245362"/>
                <a:gd name="connsiteX6" fmla="*/ 474937 w 627235"/>
                <a:gd name="connsiteY6" fmla="*/ 662911 h 1245362"/>
                <a:gd name="connsiteX7" fmla="*/ 539414 w 627235"/>
                <a:gd name="connsiteY7" fmla="*/ 803588 h 1245362"/>
                <a:gd name="connsiteX8" fmla="*/ 433907 w 627235"/>
                <a:gd name="connsiteY8" fmla="*/ 703942 h 1245362"/>
                <a:gd name="connsiteX9" fmla="*/ 592168 w 627235"/>
                <a:gd name="connsiteY9" fmla="*/ 920819 h 1245362"/>
                <a:gd name="connsiteX10" fmla="*/ 486660 w 627235"/>
                <a:gd name="connsiteY10" fmla="*/ 873927 h 1245362"/>
                <a:gd name="connsiteX11" fmla="*/ 586307 w 627235"/>
                <a:gd name="connsiteY11" fmla="*/ 1020465 h 1245362"/>
                <a:gd name="connsiteX12" fmla="*/ 527691 w 627235"/>
                <a:gd name="connsiteY12" fmla="*/ 973573 h 1245362"/>
                <a:gd name="connsiteX13" fmla="*/ 621476 w 627235"/>
                <a:gd name="connsiteY13" fmla="*/ 1172865 h 1245362"/>
                <a:gd name="connsiteX14" fmla="*/ 615614 w 627235"/>
                <a:gd name="connsiteY14" fmla="*/ 1237342 h 1245362"/>
                <a:gd name="connsiteX15" fmla="*/ 603891 w 627235"/>
                <a:gd name="connsiteY15" fmla="*/ 1008742 h 1245362"/>
                <a:gd name="connsiteX16" fmla="*/ 562860 w 627235"/>
                <a:gd name="connsiteY16" fmla="*/ 727388 h 1245362"/>
                <a:gd name="connsiteX17" fmla="*/ 521830 w 627235"/>
                <a:gd name="connsiteY17" fmla="*/ 786004 h 1245362"/>
                <a:gd name="connsiteX18" fmla="*/ 263922 w 627235"/>
                <a:gd name="connsiteY18" fmla="*/ 264327 h 1245362"/>
                <a:gd name="connsiteX19" fmla="*/ 217030 w 627235"/>
                <a:gd name="connsiteY19" fmla="*/ 111927 h 1245362"/>
                <a:gd name="connsiteX20" fmla="*/ 252199 w 627235"/>
                <a:gd name="connsiteY20" fmla="*/ 182265 h 1245362"/>
                <a:gd name="connsiteX21" fmla="*/ 153 w 627235"/>
                <a:gd name="connsiteY21" fmla="*/ 557 h 124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7235" h="1245362">
                  <a:moveTo>
                    <a:pt x="153" y="557"/>
                  </a:moveTo>
                  <a:cubicBezTo>
                    <a:pt x="6991" y="12280"/>
                    <a:pt x="249269" y="196919"/>
                    <a:pt x="293230" y="252604"/>
                  </a:cubicBezTo>
                  <a:cubicBezTo>
                    <a:pt x="337191" y="308289"/>
                    <a:pt x="253176" y="312196"/>
                    <a:pt x="263922" y="334665"/>
                  </a:cubicBezTo>
                  <a:cubicBezTo>
                    <a:pt x="274668" y="357134"/>
                    <a:pt x="322538" y="336619"/>
                    <a:pt x="357707" y="387419"/>
                  </a:cubicBezTo>
                  <a:cubicBezTo>
                    <a:pt x="392876" y="438219"/>
                    <a:pt x="472006" y="611134"/>
                    <a:pt x="474937" y="639465"/>
                  </a:cubicBezTo>
                  <a:cubicBezTo>
                    <a:pt x="477868" y="667796"/>
                    <a:pt x="375291" y="553496"/>
                    <a:pt x="375291" y="557404"/>
                  </a:cubicBezTo>
                  <a:cubicBezTo>
                    <a:pt x="375291" y="561312"/>
                    <a:pt x="447583" y="621880"/>
                    <a:pt x="474937" y="662911"/>
                  </a:cubicBezTo>
                  <a:cubicBezTo>
                    <a:pt x="502291" y="703942"/>
                    <a:pt x="546252" y="796750"/>
                    <a:pt x="539414" y="803588"/>
                  </a:cubicBezTo>
                  <a:cubicBezTo>
                    <a:pt x="532576" y="810427"/>
                    <a:pt x="425115" y="684404"/>
                    <a:pt x="433907" y="703942"/>
                  </a:cubicBezTo>
                  <a:cubicBezTo>
                    <a:pt x="442699" y="723480"/>
                    <a:pt x="583376" y="892488"/>
                    <a:pt x="592168" y="920819"/>
                  </a:cubicBezTo>
                  <a:cubicBezTo>
                    <a:pt x="600960" y="949150"/>
                    <a:pt x="487637" y="857319"/>
                    <a:pt x="486660" y="873927"/>
                  </a:cubicBezTo>
                  <a:cubicBezTo>
                    <a:pt x="485683" y="890535"/>
                    <a:pt x="579469" y="1003857"/>
                    <a:pt x="586307" y="1020465"/>
                  </a:cubicBezTo>
                  <a:cubicBezTo>
                    <a:pt x="593145" y="1037073"/>
                    <a:pt x="521830" y="948173"/>
                    <a:pt x="527691" y="973573"/>
                  </a:cubicBezTo>
                  <a:cubicBezTo>
                    <a:pt x="533552" y="998973"/>
                    <a:pt x="606822" y="1128904"/>
                    <a:pt x="621476" y="1172865"/>
                  </a:cubicBezTo>
                  <a:cubicBezTo>
                    <a:pt x="636130" y="1216826"/>
                    <a:pt x="618545" y="1264696"/>
                    <a:pt x="615614" y="1237342"/>
                  </a:cubicBezTo>
                  <a:cubicBezTo>
                    <a:pt x="612683" y="1209988"/>
                    <a:pt x="612683" y="1093734"/>
                    <a:pt x="603891" y="1008742"/>
                  </a:cubicBezTo>
                  <a:cubicBezTo>
                    <a:pt x="595099" y="923750"/>
                    <a:pt x="576537" y="764511"/>
                    <a:pt x="562860" y="727388"/>
                  </a:cubicBezTo>
                  <a:cubicBezTo>
                    <a:pt x="549183" y="690265"/>
                    <a:pt x="571653" y="863181"/>
                    <a:pt x="521830" y="786004"/>
                  </a:cubicBezTo>
                  <a:cubicBezTo>
                    <a:pt x="472007" y="708827"/>
                    <a:pt x="314722" y="376673"/>
                    <a:pt x="263922" y="264327"/>
                  </a:cubicBezTo>
                  <a:cubicBezTo>
                    <a:pt x="213122" y="151981"/>
                    <a:pt x="218984" y="125604"/>
                    <a:pt x="217030" y="111927"/>
                  </a:cubicBezTo>
                  <a:cubicBezTo>
                    <a:pt x="215076" y="98250"/>
                    <a:pt x="287368" y="198873"/>
                    <a:pt x="252199" y="182265"/>
                  </a:cubicBezTo>
                  <a:cubicBezTo>
                    <a:pt x="217030" y="165657"/>
                    <a:pt x="-6685" y="-11166"/>
                    <a:pt x="153" y="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B6F4BD6B-64D3-7D10-7625-0D57DD2B979A}"/>
                </a:ext>
              </a:extLst>
            </p:cNvPr>
            <p:cNvSpPr/>
            <p:nvPr/>
          </p:nvSpPr>
          <p:spPr>
            <a:xfrm>
              <a:off x="3447883" y="7898439"/>
              <a:ext cx="3188897" cy="1468318"/>
            </a:xfrm>
            <a:custGeom>
              <a:avLst/>
              <a:gdLst>
                <a:gd name="connsiteX0" fmla="*/ 22148 w 3188897"/>
                <a:gd name="connsiteY0" fmla="*/ 32223 h 1468318"/>
                <a:gd name="connsiteX1" fmla="*/ 244886 w 3188897"/>
                <a:gd name="connsiteY1" fmla="*/ 208069 h 1468318"/>
                <a:gd name="connsiteX2" fmla="*/ 496932 w 3188897"/>
                <a:gd name="connsiteY2" fmla="*/ 436669 h 1468318"/>
                <a:gd name="connsiteX3" fmla="*/ 479348 w 3188897"/>
                <a:gd name="connsiteY3" fmla="*/ 424946 h 1468318"/>
                <a:gd name="connsiteX4" fmla="*/ 1153425 w 3188897"/>
                <a:gd name="connsiteY4" fmla="*/ 893869 h 1468318"/>
                <a:gd name="connsiteX5" fmla="*/ 2102994 w 3188897"/>
                <a:gd name="connsiteY5" fmla="*/ 1315899 h 1468318"/>
                <a:gd name="connsiteX6" fmla="*/ 2085409 w 3188897"/>
                <a:gd name="connsiteY6" fmla="*/ 1298315 h 1468318"/>
                <a:gd name="connsiteX7" fmla="*/ 3187379 w 3188897"/>
                <a:gd name="connsiteY7" fmla="*/ 1468299 h 1468318"/>
                <a:gd name="connsiteX8" fmla="*/ 1815779 w 3188897"/>
                <a:gd name="connsiteY8" fmla="*/ 1286592 h 1468318"/>
                <a:gd name="connsiteX9" fmla="*/ 1897840 w 3188897"/>
                <a:gd name="connsiteY9" fmla="*/ 1298315 h 1468318"/>
                <a:gd name="connsiteX10" fmla="*/ 948271 w 3188897"/>
                <a:gd name="connsiteY10" fmla="*/ 800084 h 1468318"/>
                <a:gd name="connsiteX11" fmla="*/ 995163 w 3188897"/>
                <a:gd name="connsiteY11" fmla="*/ 811807 h 1468318"/>
                <a:gd name="connsiteX12" fmla="*/ 526240 w 3188897"/>
                <a:gd name="connsiteY12" fmla="*/ 413223 h 1468318"/>
                <a:gd name="connsiteX13" fmla="*/ 537963 w 3188897"/>
                <a:gd name="connsiteY13" fmla="*/ 483561 h 1468318"/>
                <a:gd name="connsiteX14" fmla="*/ 69040 w 3188897"/>
                <a:gd name="connsiteY14" fmla="*/ 49807 h 1468318"/>
                <a:gd name="connsiteX15" fmla="*/ 22148 w 3188897"/>
                <a:gd name="connsiteY15" fmla="*/ 32223 h 146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88897" h="1468318">
                  <a:moveTo>
                    <a:pt x="22148" y="32223"/>
                  </a:moveTo>
                  <a:cubicBezTo>
                    <a:pt x="51456" y="58600"/>
                    <a:pt x="165755" y="140661"/>
                    <a:pt x="244886" y="208069"/>
                  </a:cubicBezTo>
                  <a:cubicBezTo>
                    <a:pt x="324017" y="275477"/>
                    <a:pt x="496932" y="436669"/>
                    <a:pt x="496932" y="436669"/>
                  </a:cubicBezTo>
                  <a:cubicBezTo>
                    <a:pt x="536009" y="472815"/>
                    <a:pt x="479348" y="424946"/>
                    <a:pt x="479348" y="424946"/>
                  </a:cubicBezTo>
                  <a:cubicBezTo>
                    <a:pt x="588763" y="501146"/>
                    <a:pt x="882817" y="745377"/>
                    <a:pt x="1153425" y="893869"/>
                  </a:cubicBezTo>
                  <a:cubicBezTo>
                    <a:pt x="1424033" y="1042361"/>
                    <a:pt x="2102994" y="1315899"/>
                    <a:pt x="2102994" y="1315899"/>
                  </a:cubicBezTo>
                  <a:cubicBezTo>
                    <a:pt x="2258325" y="1383307"/>
                    <a:pt x="1904678" y="1272915"/>
                    <a:pt x="2085409" y="1298315"/>
                  </a:cubicBezTo>
                  <a:cubicBezTo>
                    <a:pt x="2266140" y="1323715"/>
                    <a:pt x="3232317" y="1470253"/>
                    <a:pt x="3187379" y="1468299"/>
                  </a:cubicBezTo>
                  <a:cubicBezTo>
                    <a:pt x="3142441" y="1466345"/>
                    <a:pt x="2030702" y="1314923"/>
                    <a:pt x="1815779" y="1286592"/>
                  </a:cubicBezTo>
                  <a:cubicBezTo>
                    <a:pt x="1600856" y="1258261"/>
                    <a:pt x="2042425" y="1379400"/>
                    <a:pt x="1897840" y="1298315"/>
                  </a:cubicBezTo>
                  <a:cubicBezTo>
                    <a:pt x="1753255" y="1217230"/>
                    <a:pt x="1098717" y="881169"/>
                    <a:pt x="948271" y="800084"/>
                  </a:cubicBezTo>
                  <a:cubicBezTo>
                    <a:pt x="797825" y="718999"/>
                    <a:pt x="1065501" y="876284"/>
                    <a:pt x="995163" y="811807"/>
                  </a:cubicBezTo>
                  <a:cubicBezTo>
                    <a:pt x="924825" y="747330"/>
                    <a:pt x="602440" y="467931"/>
                    <a:pt x="526240" y="413223"/>
                  </a:cubicBezTo>
                  <a:cubicBezTo>
                    <a:pt x="450040" y="358515"/>
                    <a:pt x="614163" y="544130"/>
                    <a:pt x="537963" y="483561"/>
                  </a:cubicBezTo>
                  <a:cubicBezTo>
                    <a:pt x="461763" y="422992"/>
                    <a:pt x="158917" y="131868"/>
                    <a:pt x="69040" y="49807"/>
                  </a:cubicBezTo>
                  <a:cubicBezTo>
                    <a:pt x="-20837" y="-32254"/>
                    <a:pt x="-7160" y="5846"/>
                    <a:pt x="22148" y="32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6E864EB0-999A-E833-1DBA-142541C8F5F5}"/>
                </a:ext>
              </a:extLst>
            </p:cNvPr>
            <p:cNvSpPr/>
            <p:nvPr/>
          </p:nvSpPr>
          <p:spPr>
            <a:xfrm>
              <a:off x="2669089" y="7730565"/>
              <a:ext cx="2020142" cy="1823743"/>
            </a:xfrm>
            <a:custGeom>
              <a:avLst/>
              <a:gdLst>
                <a:gd name="connsiteX0" fmla="*/ 9634 w 2020142"/>
                <a:gd name="connsiteY0" fmla="*/ 6666 h 1823743"/>
                <a:gd name="connsiteX1" fmla="*/ 1264003 w 2020142"/>
                <a:gd name="connsiteY1" fmla="*/ 1178973 h 1823743"/>
                <a:gd name="connsiteX2" fmla="*/ 1193665 w 2020142"/>
                <a:gd name="connsiteY2" fmla="*/ 1120358 h 1823743"/>
                <a:gd name="connsiteX3" fmla="*/ 2020142 w 2020142"/>
                <a:gd name="connsiteY3" fmla="*/ 1823743 h 1823743"/>
                <a:gd name="connsiteX4" fmla="*/ 754049 w 2020142"/>
                <a:gd name="connsiteY4" fmla="*/ 751081 h 1823743"/>
                <a:gd name="connsiteX5" fmla="*/ 9634 w 2020142"/>
                <a:gd name="connsiteY5" fmla="*/ 6666 h 182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142" h="1823743">
                  <a:moveTo>
                    <a:pt x="9634" y="6666"/>
                  </a:moveTo>
                  <a:cubicBezTo>
                    <a:pt x="94626" y="77981"/>
                    <a:pt x="1066665" y="993358"/>
                    <a:pt x="1264003" y="1178973"/>
                  </a:cubicBezTo>
                  <a:cubicBezTo>
                    <a:pt x="1461342" y="1364588"/>
                    <a:pt x="1193665" y="1120358"/>
                    <a:pt x="1193665" y="1120358"/>
                  </a:cubicBezTo>
                  <a:lnTo>
                    <a:pt x="2020142" y="1823743"/>
                  </a:lnTo>
                  <a:cubicBezTo>
                    <a:pt x="1946873" y="1762197"/>
                    <a:pt x="1087180" y="1049043"/>
                    <a:pt x="754049" y="751081"/>
                  </a:cubicBezTo>
                  <a:cubicBezTo>
                    <a:pt x="420918" y="453119"/>
                    <a:pt x="-75358" y="-64649"/>
                    <a:pt x="9634" y="6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9C72793E-4DCA-C019-51B5-ACA34CB0CE3A}"/>
                </a:ext>
              </a:extLst>
            </p:cNvPr>
            <p:cNvSpPr/>
            <p:nvPr/>
          </p:nvSpPr>
          <p:spPr>
            <a:xfrm>
              <a:off x="978599" y="7684173"/>
              <a:ext cx="1922891" cy="739218"/>
            </a:xfrm>
            <a:custGeom>
              <a:avLst/>
              <a:gdLst>
                <a:gd name="connsiteX0" fmla="*/ 278 w 1922891"/>
                <a:gd name="connsiteY0" fmla="*/ 738858 h 739218"/>
                <a:gd name="connsiteX1" fmla="*/ 551263 w 1922891"/>
                <a:gd name="connsiteY1" fmla="*/ 158565 h 739218"/>
                <a:gd name="connsiteX2" fmla="*/ 439893 w 1922891"/>
                <a:gd name="connsiteY2" fmla="*/ 228904 h 739218"/>
                <a:gd name="connsiteX3" fmla="*/ 797447 w 1922891"/>
                <a:gd name="connsiteY3" fmla="*/ 135119 h 739218"/>
                <a:gd name="connsiteX4" fmla="*/ 1676678 w 1922891"/>
                <a:gd name="connsiteY4" fmla="*/ 304 h 739218"/>
                <a:gd name="connsiteX5" fmla="*/ 1090524 w 1922891"/>
                <a:gd name="connsiteY5" fmla="*/ 105812 h 739218"/>
                <a:gd name="connsiteX6" fmla="*/ 1922863 w 1922891"/>
                <a:gd name="connsiteY6" fmla="*/ 334412 h 739218"/>
                <a:gd name="connsiteX7" fmla="*/ 1119832 w 1922891"/>
                <a:gd name="connsiteY7" fmla="*/ 193735 h 739218"/>
                <a:gd name="connsiteX8" fmla="*/ 867786 w 1922891"/>
                <a:gd name="connsiteY8" fmla="*/ 240627 h 739218"/>
                <a:gd name="connsiteX9" fmla="*/ 1067078 w 1922891"/>
                <a:gd name="connsiteY9" fmla="*/ 140981 h 739218"/>
                <a:gd name="connsiteX10" fmla="*/ 680216 w 1922891"/>
                <a:gd name="connsiteY10" fmla="*/ 176150 h 739218"/>
                <a:gd name="connsiteX11" fmla="*/ 387139 w 1922891"/>
                <a:gd name="connsiteY11" fmla="*/ 305104 h 739218"/>
                <a:gd name="connsiteX12" fmla="*/ 475063 w 1922891"/>
                <a:gd name="connsiteY12" fmla="*/ 246489 h 739218"/>
                <a:gd name="connsiteX13" fmla="*/ 278 w 1922891"/>
                <a:gd name="connsiteY13" fmla="*/ 738858 h 73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22891" h="739218">
                  <a:moveTo>
                    <a:pt x="278" y="738858"/>
                  </a:moveTo>
                  <a:cubicBezTo>
                    <a:pt x="12978" y="724204"/>
                    <a:pt x="477994" y="243557"/>
                    <a:pt x="551263" y="158565"/>
                  </a:cubicBezTo>
                  <a:cubicBezTo>
                    <a:pt x="624532" y="73573"/>
                    <a:pt x="398862" y="232812"/>
                    <a:pt x="439893" y="228904"/>
                  </a:cubicBezTo>
                  <a:cubicBezTo>
                    <a:pt x="480924" y="224996"/>
                    <a:pt x="591316" y="173219"/>
                    <a:pt x="797447" y="135119"/>
                  </a:cubicBezTo>
                  <a:cubicBezTo>
                    <a:pt x="1003578" y="97019"/>
                    <a:pt x="1627832" y="5188"/>
                    <a:pt x="1676678" y="304"/>
                  </a:cubicBezTo>
                  <a:cubicBezTo>
                    <a:pt x="1725524" y="-4580"/>
                    <a:pt x="1049493" y="50127"/>
                    <a:pt x="1090524" y="105812"/>
                  </a:cubicBezTo>
                  <a:cubicBezTo>
                    <a:pt x="1131555" y="161497"/>
                    <a:pt x="1917978" y="319758"/>
                    <a:pt x="1922863" y="334412"/>
                  </a:cubicBezTo>
                  <a:cubicBezTo>
                    <a:pt x="1927748" y="349066"/>
                    <a:pt x="1295678" y="209366"/>
                    <a:pt x="1119832" y="193735"/>
                  </a:cubicBezTo>
                  <a:cubicBezTo>
                    <a:pt x="943986" y="178104"/>
                    <a:pt x="876578" y="249419"/>
                    <a:pt x="867786" y="240627"/>
                  </a:cubicBezTo>
                  <a:cubicBezTo>
                    <a:pt x="858994" y="231835"/>
                    <a:pt x="1098340" y="151727"/>
                    <a:pt x="1067078" y="140981"/>
                  </a:cubicBezTo>
                  <a:cubicBezTo>
                    <a:pt x="1035816" y="130235"/>
                    <a:pt x="793539" y="148796"/>
                    <a:pt x="680216" y="176150"/>
                  </a:cubicBezTo>
                  <a:cubicBezTo>
                    <a:pt x="566893" y="203504"/>
                    <a:pt x="421331" y="293381"/>
                    <a:pt x="387139" y="305104"/>
                  </a:cubicBezTo>
                  <a:cubicBezTo>
                    <a:pt x="352947" y="316827"/>
                    <a:pt x="536609" y="176150"/>
                    <a:pt x="475063" y="246489"/>
                  </a:cubicBezTo>
                  <a:cubicBezTo>
                    <a:pt x="413517" y="316827"/>
                    <a:pt x="-12422" y="753512"/>
                    <a:pt x="278" y="738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25C30B97-486E-BE76-78E6-4D4E0FEE11F1}"/>
                </a:ext>
              </a:extLst>
            </p:cNvPr>
            <p:cNvSpPr/>
            <p:nvPr/>
          </p:nvSpPr>
          <p:spPr>
            <a:xfrm>
              <a:off x="2921426" y="8669214"/>
              <a:ext cx="685666" cy="944225"/>
            </a:xfrm>
            <a:custGeom>
              <a:avLst/>
              <a:gdLst>
                <a:gd name="connsiteX0" fmla="*/ 542743 w 685666"/>
                <a:gd name="connsiteY0" fmla="*/ 1 h 944225"/>
                <a:gd name="connsiteX1" fmla="*/ 314143 w 685666"/>
                <a:gd name="connsiteY1" fmla="*/ 468924 h 944225"/>
                <a:gd name="connsiteX2" fmla="*/ 355174 w 685666"/>
                <a:gd name="connsiteY2" fmla="*/ 427894 h 944225"/>
                <a:gd name="connsiteX3" fmla="*/ 9343 w 685666"/>
                <a:gd name="connsiteY3" fmla="*/ 931986 h 944225"/>
                <a:gd name="connsiteX4" fmla="*/ 150020 w 685666"/>
                <a:gd name="connsiteY4" fmla="*/ 732694 h 944225"/>
                <a:gd name="connsiteX5" fmla="*/ 683420 w 685666"/>
                <a:gd name="connsiteY5" fmla="*/ 123094 h 944225"/>
                <a:gd name="connsiteX6" fmla="*/ 349312 w 685666"/>
                <a:gd name="connsiteY6" fmla="*/ 463063 h 944225"/>
                <a:gd name="connsiteX7" fmla="*/ 542743 w 685666"/>
                <a:gd name="connsiteY7" fmla="*/ 1 h 94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666" h="944225">
                  <a:moveTo>
                    <a:pt x="542743" y="1"/>
                  </a:moveTo>
                  <a:cubicBezTo>
                    <a:pt x="536882" y="978"/>
                    <a:pt x="345404" y="397609"/>
                    <a:pt x="314143" y="468924"/>
                  </a:cubicBezTo>
                  <a:cubicBezTo>
                    <a:pt x="282882" y="540239"/>
                    <a:pt x="405974" y="350717"/>
                    <a:pt x="355174" y="427894"/>
                  </a:cubicBezTo>
                  <a:cubicBezTo>
                    <a:pt x="304374" y="505071"/>
                    <a:pt x="43535" y="881186"/>
                    <a:pt x="9343" y="931986"/>
                  </a:cubicBezTo>
                  <a:cubicBezTo>
                    <a:pt x="-24849" y="982786"/>
                    <a:pt x="37674" y="867509"/>
                    <a:pt x="150020" y="732694"/>
                  </a:cubicBezTo>
                  <a:cubicBezTo>
                    <a:pt x="262366" y="597879"/>
                    <a:pt x="650205" y="168032"/>
                    <a:pt x="683420" y="123094"/>
                  </a:cubicBezTo>
                  <a:cubicBezTo>
                    <a:pt x="716635" y="78156"/>
                    <a:pt x="370804" y="478694"/>
                    <a:pt x="349312" y="463063"/>
                  </a:cubicBezTo>
                  <a:cubicBezTo>
                    <a:pt x="327820" y="447432"/>
                    <a:pt x="548604" y="-976"/>
                    <a:pt x="542743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751D8984-8C96-5C16-2121-71C4DE83C1A8}"/>
                </a:ext>
              </a:extLst>
            </p:cNvPr>
            <p:cNvSpPr/>
            <p:nvPr/>
          </p:nvSpPr>
          <p:spPr>
            <a:xfrm>
              <a:off x="2556406" y="7756022"/>
              <a:ext cx="2035714" cy="1840743"/>
            </a:xfrm>
            <a:custGeom>
              <a:avLst/>
              <a:gdLst>
                <a:gd name="connsiteX0" fmla="*/ 10948 w 2035714"/>
                <a:gd name="connsiteY0" fmla="*/ 16378 h 1840743"/>
                <a:gd name="connsiteX1" fmla="*/ 1171532 w 2035714"/>
                <a:gd name="connsiteY1" fmla="*/ 1206270 h 1840743"/>
                <a:gd name="connsiteX2" fmla="*/ 1148086 w 2035714"/>
                <a:gd name="connsiteY2" fmla="*/ 1153516 h 1840743"/>
                <a:gd name="connsiteX3" fmla="*/ 2033179 w 2035714"/>
                <a:gd name="connsiteY3" fmla="*/ 1839316 h 1840743"/>
                <a:gd name="connsiteX4" fmla="*/ 1435302 w 2035714"/>
                <a:gd name="connsiteY4" fmla="*/ 1346947 h 1840743"/>
                <a:gd name="connsiteX5" fmla="*/ 632271 w 2035714"/>
                <a:gd name="connsiteY5" fmla="*/ 690455 h 1840743"/>
                <a:gd name="connsiteX6" fmla="*/ 708471 w 2035714"/>
                <a:gd name="connsiteY6" fmla="*/ 754932 h 1840743"/>
                <a:gd name="connsiteX7" fmla="*/ 450563 w 2035714"/>
                <a:gd name="connsiteY7" fmla="*/ 438409 h 1840743"/>
                <a:gd name="connsiteX8" fmla="*/ 579517 w 2035714"/>
                <a:gd name="connsiteY8" fmla="*/ 508747 h 1840743"/>
                <a:gd name="connsiteX9" fmla="*/ 10948 w 2035714"/>
                <a:gd name="connsiteY9" fmla="*/ 16378 h 184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714" h="1840743">
                  <a:moveTo>
                    <a:pt x="10948" y="16378"/>
                  </a:moveTo>
                  <a:cubicBezTo>
                    <a:pt x="109617" y="132632"/>
                    <a:pt x="982009" y="1016747"/>
                    <a:pt x="1171532" y="1206270"/>
                  </a:cubicBezTo>
                  <a:cubicBezTo>
                    <a:pt x="1361055" y="1395793"/>
                    <a:pt x="1004478" y="1048009"/>
                    <a:pt x="1148086" y="1153516"/>
                  </a:cubicBezTo>
                  <a:cubicBezTo>
                    <a:pt x="1291694" y="1259023"/>
                    <a:pt x="1985310" y="1807078"/>
                    <a:pt x="2033179" y="1839316"/>
                  </a:cubicBezTo>
                  <a:cubicBezTo>
                    <a:pt x="2081048" y="1871555"/>
                    <a:pt x="1435302" y="1346947"/>
                    <a:pt x="1435302" y="1346947"/>
                  </a:cubicBezTo>
                  <a:lnTo>
                    <a:pt x="632271" y="690455"/>
                  </a:lnTo>
                  <a:cubicBezTo>
                    <a:pt x="511133" y="591786"/>
                    <a:pt x="738756" y="796940"/>
                    <a:pt x="708471" y="754932"/>
                  </a:cubicBezTo>
                  <a:cubicBezTo>
                    <a:pt x="678186" y="712924"/>
                    <a:pt x="472055" y="479440"/>
                    <a:pt x="450563" y="438409"/>
                  </a:cubicBezTo>
                  <a:cubicBezTo>
                    <a:pt x="429071" y="397378"/>
                    <a:pt x="647901" y="579085"/>
                    <a:pt x="579517" y="508747"/>
                  </a:cubicBezTo>
                  <a:cubicBezTo>
                    <a:pt x="511133" y="438409"/>
                    <a:pt x="-87721" y="-99876"/>
                    <a:pt x="10948" y="16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08E41C97-CCB0-8FFE-FA0A-1F9104B8422E}"/>
                </a:ext>
              </a:extLst>
            </p:cNvPr>
            <p:cNvSpPr/>
            <p:nvPr/>
          </p:nvSpPr>
          <p:spPr>
            <a:xfrm>
              <a:off x="1717389" y="8067146"/>
              <a:ext cx="937921" cy="209521"/>
            </a:xfrm>
            <a:custGeom>
              <a:avLst/>
              <a:gdLst>
                <a:gd name="connsiteX0" fmla="*/ 42 w 937921"/>
                <a:gd name="connsiteY0" fmla="*/ 209346 h 209521"/>
                <a:gd name="connsiteX1" fmla="*/ 445519 w 937921"/>
                <a:gd name="connsiteY1" fmla="*/ 45223 h 209521"/>
                <a:gd name="connsiteX2" fmla="*/ 937888 w 937921"/>
                <a:gd name="connsiteY2" fmla="*/ 45223 h 209521"/>
                <a:gd name="connsiteX3" fmla="*/ 422073 w 937921"/>
                <a:gd name="connsiteY3" fmla="*/ 10054 h 209521"/>
                <a:gd name="connsiteX4" fmla="*/ 42 w 937921"/>
                <a:gd name="connsiteY4" fmla="*/ 209346 h 20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921" h="209521">
                  <a:moveTo>
                    <a:pt x="42" y="209346"/>
                  </a:moveTo>
                  <a:cubicBezTo>
                    <a:pt x="3950" y="215207"/>
                    <a:pt x="289211" y="72577"/>
                    <a:pt x="445519" y="45223"/>
                  </a:cubicBezTo>
                  <a:cubicBezTo>
                    <a:pt x="601827" y="17869"/>
                    <a:pt x="941796" y="51084"/>
                    <a:pt x="937888" y="45223"/>
                  </a:cubicBezTo>
                  <a:cubicBezTo>
                    <a:pt x="933980" y="39362"/>
                    <a:pt x="578381" y="-24138"/>
                    <a:pt x="422073" y="10054"/>
                  </a:cubicBezTo>
                  <a:cubicBezTo>
                    <a:pt x="265765" y="44246"/>
                    <a:pt x="-3866" y="203485"/>
                    <a:pt x="42" y="209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75D1F02A-24A1-A81F-DE8D-69A17F8472A9}"/>
                </a:ext>
              </a:extLst>
            </p:cNvPr>
            <p:cNvSpPr/>
            <p:nvPr/>
          </p:nvSpPr>
          <p:spPr>
            <a:xfrm>
              <a:off x="4927752" y="8484289"/>
              <a:ext cx="619087" cy="693179"/>
            </a:xfrm>
            <a:custGeom>
              <a:avLst/>
              <a:gdLst>
                <a:gd name="connsiteX0" fmla="*/ 2057 w 619087"/>
                <a:gd name="connsiteY0" fmla="*/ 3728 h 693179"/>
                <a:gd name="connsiteX1" fmla="*/ 472509 w 619087"/>
                <a:gd name="connsiteY1" fmla="*/ 494059 h 693179"/>
                <a:gd name="connsiteX2" fmla="*/ 426126 w 619087"/>
                <a:gd name="connsiteY2" fmla="*/ 407920 h 693179"/>
                <a:gd name="connsiteX3" fmla="*/ 618283 w 619087"/>
                <a:gd name="connsiteY3" fmla="*/ 692841 h 693179"/>
                <a:gd name="connsiteX4" fmla="*/ 339987 w 619087"/>
                <a:gd name="connsiteY4" fmla="*/ 341659 h 693179"/>
                <a:gd name="connsiteX5" fmla="*/ 300231 w 619087"/>
                <a:gd name="connsiteY5" fmla="*/ 520563 h 693179"/>
                <a:gd name="connsiteX6" fmla="*/ 306857 w 619087"/>
                <a:gd name="connsiteY6" fmla="*/ 248894 h 693179"/>
                <a:gd name="connsiteX7" fmla="*/ 300231 w 619087"/>
                <a:gd name="connsiteY7" fmla="*/ 268772 h 693179"/>
                <a:gd name="connsiteX8" fmla="*/ 2057 w 619087"/>
                <a:gd name="connsiteY8" fmla="*/ 3728 h 69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9087" h="693179">
                  <a:moveTo>
                    <a:pt x="2057" y="3728"/>
                  </a:moveTo>
                  <a:cubicBezTo>
                    <a:pt x="30770" y="41276"/>
                    <a:pt x="401831" y="426694"/>
                    <a:pt x="472509" y="494059"/>
                  </a:cubicBezTo>
                  <a:cubicBezTo>
                    <a:pt x="543187" y="561424"/>
                    <a:pt x="401830" y="374790"/>
                    <a:pt x="426126" y="407920"/>
                  </a:cubicBezTo>
                  <a:cubicBezTo>
                    <a:pt x="450422" y="441050"/>
                    <a:pt x="632639" y="703884"/>
                    <a:pt x="618283" y="692841"/>
                  </a:cubicBezTo>
                  <a:cubicBezTo>
                    <a:pt x="603927" y="681798"/>
                    <a:pt x="392996" y="370372"/>
                    <a:pt x="339987" y="341659"/>
                  </a:cubicBezTo>
                  <a:cubicBezTo>
                    <a:pt x="286978" y="312946"/>
                    <a:pt x="305753" y="536024"/>
                    <a:pt x="300231" y="520563"/>
                  </a:cubicBezTo>
                  <a:cubicBezTo>
                    <a:pt x="294709" y="505102"/>
                    <a:pt x="306857" y="290859"/>
                    <a:pt x="306857" y="248894"/>
                  </a:cubicBezTo>
                  <a:cubicBezTo>
                    <a:pt x="306857" y="206929"/>
                    <a:pt x="346614" y="314050"/>
                    <a:pt x="300231" y="268772"/>
                  </a:cubicBezTo>
                  <a:cubicBezTo>
                    <a:pt x="253848" y="223494"/>
                    <a:pt x="-26656" y="-33820"/>
                    <a:pt x="2057" y="3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736DDBA5-FFC5-0984-3714-75B1F0469117}"/>
                </a:ext>
              </a:extLst>
            </p:cNvPr>
            <p:cNvSpPr/>
            <p:nvPr/>
          </p:nvSpPr>
          <p:spPr>
            <a:xfrm>
              <a:off x="5923380" y="8433971"/>
              <a:ext cx="312000" cy="778416"/>
            </a:xfrm>
            <a:custGeom>
              <a:avLst/>
              <a:gdLst>
                <a:gd name="connsiteX0" fmla="*/ 342 w 312000"/>
                <a:gd name="connsiteY0" fmla="*/ 146812 h 778416"/>
                <a:gd name="connsiteX1" fmla="*/ 93107 w 312000"/>
                <a:gd name="connsiteY1" fmla="*/ 444986 h 778416"/>
                <a:gd name="connsiteX2" fmla="*/ 46724 w 312000"/>
                <a:gd name="connsiteY2" fmla="*/ 776290 h 778416"/>
                <a:gd name="connsiteX3" fmla="*/ 93107 w 312000"/>
                <a:gd name="connsiteY3" fmla="*/ 557629 h 778416"/>
                <a:gd name="connsiteX4" fmla="*/ 311768 w 312000"/>
                <a:gd name="connsiteY4" fmla="*/ 1038 h 778416"/>
                <a:gd name="connsiteX5" fmla="*/ 132863 w 312000"/>
                <a:gd name="connsiteY5" fmla="*/ 411855 h 778416"/>
                <a:gd name="connsiteX6" fmla="*/ 342 w 312000"/>
                <a:gd name="connsiteY6" fmla="*/ 146812 h 77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000" h="778416">
                  <a:moveTo>
                    <a:pt x="342" y="146812"/>
                  </a:moveTo>
                  <a:cubicBezTo>
                    <a:pt x="-6284" y="152334"/>
                    <a:pt x="85377" y="340073"/>
                    <a:pt x="93107" y="444986"/>
                  </a:cubicBezTo>
                  <a:cubicBezTo>
                    <a:pt x="100837" y="549899"/>
                    <a:pt x="46724" y="757516"/>
                    <a:pt x="46724" y="776290"/>
                  </a:cubicBezTo>
                  <a:cubicBezTo>
                    <a:pt x="46724" y="795064"/>
                    <a:pt x="48933" y="686838"/>
                    <a:pt x="93107" y="557629"/>
                  </a:cubicBezTo>
                  <a:cubicBezTo>
                    <a:pt x="137281" y="428420"/>
                    <a:pt x="305142" y="25334"/>
                    <a:pt x="311768" y="1038"/>
                  </a:cubicBezTo>
                  <a:cubicBezTo>
                    <a:pt x="318394" y="-23258"/>
                    <a:pt x="181454" y="386455"/>
                    <a:pt x="132863" y="411855"/>
                  </a:cubicBezTo>
                  <a:cubicBezTo>
                    <a:pt x="84272" y="437255"/>
                    <a:pt x="6968" y="141290"/>
                    <a:pt x="342" y="146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6064B6C9-5868-9354-8224-2695D1CF5A3C}"/>
                </a:ext>
              </a:extLst>
            </p:cNvPr>
            <p:cNvSpPr/>
            <p:nvPr/>
          </p:nvSpPr>
          <p:spPr>
            <a:xfrm>
              <a:off x="4611269" y="8554108"/>
              <a:ext cx="544649" cy="384726"/>
            </a:xfrm>
            <a:custGeom>
              <a:avLst/>
              <a:gdLst>
                <a:gd name="connsiteX0" fmla="*/ 488 w 544649"/>
                <a:gd name="connsiteY0" fmla="*/ 170 h 384726"/>
                <a:gd name="connsiteX1" fmla="*/ 258905 w 544649"/>
                <a:gd name="connsiteY1" fmla="*/ 106188 h 384726"/>
                <a:gd name="connsiteX2" fmla="*/ 543827 w 544649"/>
                <a:gd name="connsiteY2" fmla="*/ 384483 h 384726"/>
                <a:gd name="connsiteX3" fmla="*/ 351670 w 544649"/>
                <a:gd name="connsiteY3" fmla="*/ 159196 h 384726"/>
                <a:gd name="connsiteX4" fmla="*/ 325166 w 544649"/>
                <a:gd name="connsiteY4" fmla="*/ 126066 h 384726"/>
                <a:gd name="connsiteX5" fmla="*/ 488 w 544649"/>
                <a:gd name="connsiteY5" fmla="*/ 170 h 38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649" h="384726">
                  <a:moveTo>
                    <a:pt x="488" y="170"/>
                  </a:moveTo>
                  <a:cubicBezTo>
                    <a:pt x="-10555" y="-3143"/>
                    <a:pt x="168349" y="42136"/>
                    <a:pt x="258905" y="106188"/>
                  </a:cubicBezTo>
                  <a:cubicBezTo>
                    <a:pt x="349462" y="170240"/>
                    <a:pt x="528366" y="375648"/>
                    <a:pt x="543827" y="384483"/>
                  </a:cubicBezTo>
                  <a:cubicBezTo>
                    <a:pt x="559288" y="393318"/>
                    <a:pt x="351670" y="159196"/>
                    <a:pt x="351670" y="159196"/>
                  </a:cubicBezTo>
                  <a:cubicBezTo>
                    <a:pt x="315227" y="116127"/>
                    <a:pt x="379279" y="156988"/>
                    <a:pt x="325166" y="126066"/>
                  </a:cubicBezTo>
                  <a:cubicBezTo>
                    <a:pt x="271053" y="95144"/>
                    <a:pt x="11531" y="3483"/>
                    <a:pt x="488" y="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5E5F35DB-3A6C-7C85-43DA-4B52633387C1}"/>
                </a:ext>
              </a:extLst>
            </p:cNvPr>
            <p:cNvSpPr/>
            <p:nvPr/>
          </p:nvSpPr>
          <p:spPr>
            <a:xfrm>
              <a:off x="1461621" y="8222306"/>
              <a:ext cx="345359" cy="183869"/>
            </a:xfrm>
            <a:custGeom>
              <a:avLst/>
              <a:gdLst>
                <a:gd name="connsiteX0" fmla="*/ 2744 w 345359"/>
                <a:gd name="connsiteY0" fmla="*/ 179572 h 183869"/>
                <a:gd name="connsiteX1" fmla="*/ 340675 w 345359"/>
                <a:gd name="connsiteY1" fmla="*/ 668 h 183869"/>
                <a:gd name="connsiteX2" fmla="*/ 188275 w 345359"/>
                <a:gd name="connsiteY2" fmla="*/ 119937 h 183869"/>
                <a:gd name="connsiteX3" fmla="*/ 2744 w 345359"/>
                <a:gd name="connsiteY3" fmla="*/ 179572 h 18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59" h="183869">
                  <a:moveTo>
                    <a:pt x="2744" y="179572"/>
                  </a:moveTo>
                  <a:cubicBezTo>
                    <a:pt x="28144" y="159694"/>
                    <a:pt x="309753" y="10607"/>
                    <a:pt x="340675" y="668"/>
                  </a:cubicBezTo>
                  <a:cubicBezTo>
                    <a:pt x="371597" y="-9271"/>
                    <a:pt x="241284" y="94537"/>
                    <a:pt x="188275" y="119937"/>
                  </a:cubicBezTo>
                  <a:cubicBezTo>
                    <a:pt x="135266" y="145337"/>
                    <a:pt x="-22656" y="199450"/>
                    <a:pt x="2744" y="179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7A52333B-2B6C-3436-61C2-F028A091539E}"/>
                </a:ext>
              </a:extLst>
            </p:cNvPr>
            <p:cNvSpPr/>
            <p:nvPr/>
          </p:nvSpPr>
          <p:spPr>
            <a:xfrm>
              <a:off x="1808769" y="8388576"/>
              <a:ext cx="815351" cy="477131"/>
            </a:xfrm>
            <a:custGeom>
              <a:avLst/>
              <a:gdLst>
                <a:gd name="connsiteX0" fmla="*/ 153 w 815351"/>
                <a:gd name="connsiteY0" fmla="*/ 477128 h 477131"/>
                <a:gd name="connsiteX1" fmla="*/ 457353 w 815351"/>
                <a:gd name="connsiteY1" fmla="*/ 99441 h 477131"/>
                <a:gd name="connsiteX2" fmla="*/ 815161 w 815351"/>
                <a:gd name="connsiteY2" fmla="*/ 50 h 477131"/>
                <a:gd name="connsiteX3" fmla="*/ 410970 w 815351"/>
                <a:gd name="connsiteY3" fmla="*/ 92815 h 477131"/>
                <a:gd name="connsiteX4" fmla="*/ 153 w 815351"/>
                <a:gd name="connsiteY4" fmla="*/ 477128 h 47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51" h="477131">
                  <a:moveTo>
                    <a:pt x="153" y="477128"/>
                  </a:moveTo>
                  <a:cubicBezTo>
                    <a:pt x="7883" y="478232"/>
                    <a:pt x="321518" y="178954"/>
                    <a:pt x="457353" y="99441"/>
                  </a:cubicBezTo>
                  <a:cubicBezTo>
                    <a:pt x="593188" y="19928"/>
                    <a:pt x="822891" y="1154"/>
                    <a:pt x="815161" y="50"/>
                  </a:cubicBezTo>
                  <a:cubicBezTo>
                    <a:pt x="807431" y="-1054"/>
                    <a:pt x="543492" y="15511"/>
                    <a:pt x="410970" y="92815"/>
                  </a:cubicBezTo>
                  <a:cubicBezTo>
                    <a:pt x="278448" y="170119"/>
                    <a:pt x="-7577" y="476024"/>
                    <a:pt x="153" y="477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184A0199-9935-1772-CF64-E58BD8E604FB}"/>
                </a:ext>
              </a:extLst>
            </p:cNvPr>
            <p:cNvSpPr/>
            <p:nvPr/>
          </p:nvSpPr>
          <p:spPr>
            <a:xfrm>
              <a:off x="7652001" y="7864313"/>
              <a:ext cx="1674045" cy="410680"/>
            </a:xfrm>
            <a:custGeom>
              <a:avLst/>
              <a:gdLst>
                <a:gd name="connsiteX0" fmla="*/ 153529 w 1674045"/>
                <a:gd name="connsiteY0" fmla="*/ 33983 h 410680"/>
                <a:gd name="connsiteX1" fmla="*/ 1624521 w 1674045"/>
                <a:gd name="connsiteY1" fmla="*/ 405044 h 410680"/>
                <a:gd name="connsiteX2" fmla="*/ 1306469 w 1674045"/>
                <a:gd name="connsiteY2" fmla="*/ 246017 h 410680"/>
                <a:gd name="connsiteX3" fmla="*/ 1101060 w 1674045"/>
                <a:gd name="connsiteY3" fmla="*/ 80365 h 410680"/>
                <a:gd name="connsiteX4" fmla="*/ 1399234 w 1674045"/>
                <a:gd name="connsiteY4" fmla="*/ 318904 h 410680"/>
                <a:gd name="connsiteX5" fmla="*/ 610729 w 1674045"/>
                <a:gd name="connsiteY5" fmla="*/ 133374 h 410680"/>
                <a:gd name="connsiteX6" fmla="*/ 93895 w 1674045"/>
                <a:gd name="connsiteY6" fmla="*/ 27357 h 410680"/>
                <a:gd name="connsiteX7" fmla="*/ 153529 w 1674045"/>
                <a:gd name="connsiteY7" fmla="*/ 33983 h 41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4045" h="410680">
                  <a:moveTo>
                    <a:pt x="153529" y="33983"/>
                  </a:moveTo>
                  <a:cubicBezTo>
                    <a:pt x="408633" y="96931"/>
                    <a:pt x="1432364" y="369705"/>
                    <a:pt x="1624521" y="405044"/>
                  </a:cubicBezTo>
                  <a:cubicBezTo>
                    <a:pt x="1816678" y="440383"/>
                    <a:pt x="1393713" y="300130"/>
                    <a:pt x="1306469" y="246017"/>
                  </a:cubicBezTo>
                  <a:cubicBezTo>
                    <a:pt x="1219226" y="191904"/>
                    <a:pt x="1085599" y="68217"/>
                    <a:pt x="1101060" y="80365"/>
                  </a:cubicBezTo>
                  <a:cubicBezTo>
                    <a:pt x="1116521" y="92513"/>
                    <a:pt x="1480956" y="310069"/>
                    <a:pt x="1399234" y="318904"/>
                  </a:cubicBezTo>
                  <a:cubicBezTo>
                    <a:pt x="1317512" y="327739"/>
                    <a:pt x="828286" y="181965"/>
                    <a:pt x="610729" y="133374"/>
                  </a:cubicBezTo>
                  <a:cubicBezTo>
                    <a:pt x="393173" y="84783"/>
                    <a:pt x="165677" y="42818"/>
                    <a:pt x="93895" y="27357"/>
                  </a:cubicBezTo>
                  <a:cubicBezTo>
                    <a:pt x="22113" y="11896"/>
                    <a:pt x="-101575" y="-28965"/>
                    <a:pt x="153529" y="33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BD0604DF-319B-502B-967D-5A149F5D188D}"/>
                </a:ext>
              </a:extLst>
            </p:cNvPr>
            <p:cNvSpPr/>
            <p:nvPr/>
          </p:nvSpPr>
          <p:spPr>
            <a:xfrm>
              <a:off x="7989577" y="8134813"/>
              <a:ext cx="624776" cy="601053"/>
            </a:xfrm>
            <a:custGeom>
              <a:avLst/>
              <a:gdLst>
                <a:gd name="connsiteX0" fmla="*/ 1484 w 624776"/>
                <a:gd name="connsiteY0" fmla="*/ 2022 h 601053"/>
                <a:gd name="connsiteX1" fmla="*/ 604458 w 624776"/>
                <a:gd name="connsiteY1" fmla="*/ 585117 h 601053"/>
                <a:gd name="connsiteX2" fmla="*/ 438806 w 624776"/>
                <a:gd name="connsiteY2" fmla="*/ 399587 h 601053"/>
                <a:gd name="connsiteX3" fmla="*/ 1484 w 624776"/>
                <a:gd name="connsiteY3" fmla="*/ 2022 h 60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776" h="601053">
                  <a:moveTo>
                    <a:pt x="1484" y="2022"/>
                  </a:moveTo>
                  <a:cubicBezTo>
                    <a:pt x="29093" y="32944"/>
                    <a:pt x="531571" y="518856"/>
                    <a:pt x="604458" y="585117"/>
                  </a:cubicBezTo>
                  <a:cubicBezTo>
                    <a:pt x="677345" y="651378"/>
                    <a:pt x="538197" y="495665"/>
                    <a:pt x="438806" y="399587"/>
                  </a:cubicBezTo>
                  <a:cubicBezTo>
                    <a:pt x="339415" y="303509"/>
                    <a:pt x="-26125" y="-28900"/>
                    <a:pt x="1484" y="20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6373FE15-70D8-2F9D-08DE-B1D23931D8E1}"/>
                </a:ext>
              </a:extLst>
            </p:cNvPr>
            <p:cNvSpPr/>
            <p:nvPr/>
          </p:nvSpPr>
          <p:spPr>
            <a:xfrm>
              <a:off x="6665799" y="8461272"/>
              <a:ext cx="92851" cy="438091"/>
            </a:xfrm>
            <a:custGeom>
              <a:avLst/>
              <a:gdLst>
                <a:gd name="connsiteX0" fmla="*/ 6671 w 92851"/>
                <a:gd name="connsiteY0" fmla="*/ 241 h 438091"/>
                <a:gd name="connsiteX1" fmla="*/ 79558 w 92851"/>
                <a:gd name="connsiteY1" fmla="*/ 245406 h 438091"/>
                <a:gd name="connsiteX2" fmla="*/ 44 w 92851"/>
                <a:gd name="connsiteY2" fmla="*/ 437563 h 438091"/>
                <a:gd name="connsiteX3" fmla="*/ 92810 w 92851"/>
                <a:gd name="connsiteY3" fmla="*/ 291789 h 438091"/>
                <a:gd name="connsiteX4" fmla="*/ 6671 w 92851"/>
                <a:gd name="connsiteY4" fmla="*/ 241 h 43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51" h="438091">
                  <a:moveTo>
                    <a:pt x="6671" y="241"/>
                  </a:moveTo>
                  <a:cubicBezTo>
                    <a:pt x="4462" y="-7489"/>
                    <a:pt x="80663" y="172519"/>
                    <a:pt x="79558" y="245406"/>
                  </a:cubicBezTo>
                  <a:cubicBezTo>
                    <a:pt x="78454" y="318293"/>
                    <a:pt x="-2165" y="429833"/>
                    <a:pt x="44" y="437563"/>
                  </a:cubicBezTo>
                  <a:cubicBezTo>
                    <a:pt x="2253" y="445293"/>
                    <a:pt x="90601" y="366885"/>
                    <a:pt x="92810" y="291789"/>
                  </a:cubicBezTo>
                  <a:cubicBezTo>
                    <a:pt x="95019" y="216693"/>
                    <a:pt x="8880" y="7971"/>
                    <a:pt x="6671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735BCC95-4B75-EA31-5C02-FDF6D6EAF100}"/>
                </a:ext>
              </a:extLst>
            </p:cNvPr>
            <p:cNvSpPr/>
            <p:nvPr/>
          </p:nvSpPr>
          <p:spPr>
            <a:xfrm>
              <a:off x="6590915" y="4262086"/>
              <a:ext cx="502780" cy="275213"/>
            </a:xfrm>
            <a:custGeom>
              <a:avLst/>
              <a:gdLst>
                <a:gd name="connsiteX0" fmla="*/ 498860 w 502780"/>
                <a:gd name="connsiteY0" fmla="*/ 1939 h 275213"/>
                <a:gd name="connsiteX1" fmla="*/ 32135 w 502780"/>
                <a:gd name="connsiteY1" fmla="*/ 170214 h 275213"/>
                <a:gd name="connsiteX2" fmla="*/ 86110 w 502780"/>
                <a:gd name="connsiteY2" fmla="*/ 154339 h 275213"/>
                <a:gd name="connsiteX3" fmla="*/ 385 w 502780"/>
                <a:gd name="connsiteY3" fmla="*/ 274989 h 275213"/>
                <a:gd name="connsiteX4" fmla="*/ 127385 w 502780"/>
                <a:gd name="connsiteY4" fmla="*/ 119414 h 275213"/>
                <a:gd name="connsiteX5" fmla="*/ 86110 w 502780"/>
                <a:gd name="connsiteY5" fmla="*/ 144814 h 275213"/>
                <a:gd name="connsiteX6" fmla="*/ 241685 w 502780"/>
                <a:gd name="connsiteY6" fmla="*/ 71789 h 275213"/>
                <a:gd name="connsiteX7" fmla="*/ 267085 w 502780"/>
                <a:gd name="connsiteY7" fmla="*/ 71789 h 275213"/>
                <a:gd name="connsiteX8" fmla="*/ 257560 w 502780"/>
                <a:gd name="connsiteY8" fmla="*/ 78139 h 275213"/>
                <a:gd name="connsiteX9" fmla="*/ 498860 w 502780"/>
                <a:gd name="connsiteY9" fmla="*/ 1939 h 27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780" h="275213">
                  <a:moveTo>
                    <a:pt x="498860" y="1939"/>
                  </a:moveTo>
                  <a:cubicBezTo>
                    <a:pt x="461289" y="17285"/>
                    <a:pt x="100927" y="144814"/>
                    <a:pt x="32135" y="170214"/>
                  </a:cubicBezTo>
                  <a:cubicBezTo>
                    <a:pt x="-36657" y="195614"/>
                    <a:pt x="91402" y="136877"/>
                    <a:pt x="86110" y="154339"/>
                  </a:cubicBezTo>
                  <a:cubicBezTo>
                    <a:pt x="80818" y="171801"/>
                    <a:pt x="-6494" y="280810"/>
                    <a:pt x="385" y="274989"/>
                  </a:cubicBezTo>
                  <a:cubicBezTo>
                    <a:pt x="7264" y="269168"/>
                    <a:pt x="113097" y="141110"/>
                    <a:pt x="127385" y="119414"/>
                  </a:cubicBezTo>
                  <a:cubicBezTo>
                    <a:pt x="141672" y="97718"/>
                    <a:pt x="67060" y="152751"/>
                    <a:pt x="86110" y="144814"/>
                  </a:cubicBezTo>
                  <a:cubicBezTo>
                    <a:pt x="105160" y="136877"/>
                    <a:pt x="211523" y="83960"/>
                    <a:pt x="241685" y="71789"/>
                  </a:cubicBezTo>
                  <a:cubicBezTo>
                    <a:pt x="271847" y="59618"/>
                    <a:pt x="264439" y="70731"/>
                    <a:pt x="267085" y="71789"/>
                  </a:cubicBezTo>
                  <a:cubicBezTo>
                    <a:pt x="269731" y="72847"/>
                    <a:pt x="222635" y="89252"/>
                    <a:pt x="257560" y="78139"/>
                  </a:cubicBezTo>
                  <a:cubicBezTo>
                    <a:pt x="292485" y="67027"/>
                    <a:pt x="536431" y="-13407"/>
                    <a:pt x="498860" y="19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BE705AAE-91D1-A62D-1068-9DE5624F12EB}"/>
                </a:ext>
              </a:extLst>
            </p:cNvPr>
            <p:cNvSpPr/>
            <p:nvPr/>
          </p:nvSpPr>
          <p:spPr>
            <a:xfrm>
              <a:off x="6820131" y="4070326"/>
              <a:ext cx="88754" cy="215953"/>
            </a:xfrm>
            <a:custGeom>
              <a:avLst/>
              <a:gdLst>
                <a:gd name="connsiteX0" fmla="*/ 88669 w 88754"/>
                <a:gd name="connsiteY0" fmla="*/ 24 h 215953"/>
                <a:gd name="connsiteX1" fmla="*/ 18819 w 88754"/>
                <a:gd name="connsiteY1" fmla="*/ 111149 h 215953"/>
                <a:gd name="connsiteX2" fmla="*/ 12469 w 88754"/>
                <a:gd name="connsiteY2" fmla="*/ 215924 h 215953"/>
                <a:gd name="connsiteX3" fmla="*/ 2944 w 88754"/>
                <a:gd name="connsiteY3" fmla="*/ 120674 h 215953"/>
                <a:gd name="connsiteX4" fmla="*/ 88669 w 88754"/>
                <a:gd name="connsiteY4" fmla="*/ 24 h 21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754" h="215953">
                  <a:moveTo>
                    <a:pt x="88669" y="24"/>
                  </a:moveTo>
                  <a:cubicBezTo>
                    <a:pt x="91315" y="-1564"/>
                    <a:pt x="31519" y="75166"/>
                    <a:pt x="18819" y="111149"/>
                  </a:cubicBezTo>
                  <a:cubicBezTo>
                    <a:pt x="6119" y="147132"/>
                    <a:pt x="15115" y="214337"/>
                    <a:pt x="12469" y="215924"/>
                  </a:cubicBezTo>
                  <a:cubicBezTo>
                    <a:pt x="9823" y="217512"/>
                    <a:pt x="-6581" y="154541"/>
                    <a:pt x="2944" y="120674"/>
                  </a:cubicBezTo>
                  <a:cubicBezTo>
                    <a:pt x="12469" y="86807"/>
                    <a:pt x="86023" y="1612"/>
                    <a:pt x="88669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DB4B8734-9DBF-4097-CAEB-B451A70E2A7C}"/>
                </a:ext>
              </a:extLst>
            </p:cNvPr>
            <p:cNvSpPr/>
            <p:nvPr/>
          </p:nvSpPr>
          <p:spPr>
            <a:xfrm>
              <a:off x="7004048" y="4160978"/>
              <a:ext cx="247654" cy="17408"/>
            </a:xfrm>
            <a:custGeom>
              <a:avLst/>
              <a:gdLst>
                <a:gd name="connsiteX0" fmla="*/ 2 w 247654"/>
                <a:gd name="connsiteY0" fmla="*/ 17322 h 17408"/>
                <a:gd name="connsiteX1" fmla="*/ 123827 w 247654"/>
                <a:gd name="connsiteY1" fmla="*/ 1447 h 17408"/>
                <a:gd name="connsiteX2" fmla="*/ 247652 w 247654"/>
                <a:gd name="connsiteY2" fmla="*/ 1447 h 17408"/>
                <a:gd name="connsiteX3" fmla="*/ 120652 w 247654"/>
                <a:gd name="connsiteY3" fmla="*/ 7797 h 17408"/>
                <a:gd name="connsiteX4" fmla="*/ 2 w 247654"/>
                <a:gd name="connsiteY4" fmla="*/ 17322 h 1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4" h="17408">
                  <a:moveTo>
                    <a:pt x="2" y="17322"/>
                  </a:moveTo>
                  <a:cubicBezTo>
                    <a:pt x="531" y="16264"/>
                    <a:pt x="82552" y="4093"/>
                    <a:pt x="123827" y="1447"/>
                  </a:cubicBezTo>
                  <a:cubicBezTo>
                    <a:pt x="165102" y="-1199"/>
                    <a:pt x="248181" y="389"/>
                    <a:pt x="247652" y="1447"/>
                  </a:cubicBezTo>
                  <a:cubicBezTo>
                    <a:pt x="247123" y="2505"/>
                    <a:pt x="161398" y="6210"/>
                    <a:pt x="120652" y="7797"/>
                  </a:cubicBezTo>
                  <a:cubicBezTo>
                    <a:pt x="79906" y="9384"/>
                    <a:pt x="-527" y="18380"/>
                    <a:pt x="2" y="17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04F5CFFA-EA9B-DD39-DB0E-971DFD46AA1B}"/>
                </a:ext>
              </a:extLst>
            </p:cNvPr>
            <p:cNvSpPr/>
            <p:nvPr/>
          </p:nvSpPr>
          <p:spPr>
            <a:xfrm>
              <a:off x="6425544" y="6579889"/>
              <a:ext cx="560205" cy="955575"/>
            </a:xfrm>
            <a:custGeom>
              <a:avLst/>
              <a:gdLst>
                <a:gd name="connsiteX0" fmla="*/ 240 w 560205"/>
                <a:gd name="connsiteY0" fmla="*/ 793 h 955575"/>
                <a:gd name="connsiteX1" fmla="*/ 230089 w 560205"/>
                <a:gd name="connsiteY1" fmla="*/ 550432 h 955575"/>
                <a:gd name="connsiteX2" fmla="*/ 190115 w 560205"/>
                <a:gd name="connsiteY2" fmla="*/ 525449 h 955575"/>
                <a:gd name="connsiteX3" fmla="*/ 414967 w 560205"/>
                <a:gd name="connsiteY3" fmla="*/ 895206 h 955575"/>
                <a:gd name="connsiteX4" fmla="*/ 399977 w 560205"/>
                <a:gd name="connsiteY4" fmla="*/ 810262 h 955575"/>
                <a:gd name="connsiteX5" fmla="*/ 559872 w 560205"/>
                <a:gd name="connsiteY5" fmla="*/ 955167 h 955575"/>
                <a:gd name="connsiteX6" fmla="*/ 434954 w 560205"/>
                <a:gd name="connsiteY6" fmla="*/ 845239 h 955575"/>
                <a:gd name="connsiteX7" fmla="*/ 205105 w 560205"/>
                <a:gd name="connsiteY7" fmla="*/ 605396 h 955575"/>
                <a:gd name="connsiteX8" fmla="*/ 310036 w 560205"/>
                <a:gd name="connsiteY8" fmla="*/ 695337 h 955575"/>
                <a:gd name="connsiteX9" fmla="*/ 165131 w 560205"/>
                <a:gd name="connsiteY9" fmla="*/ 325580 h 955575"/>
                <a:gd name="connsiteX10" fmla="*/ 185118 w 560205"/>
                <a:gd name="connsiteY10" fmla="*/ 425514 h 955575"/>
                <a:gd name="connsiteX11" fmla="*/ 240 w 560205"/>
                <a:gd name="connsiteY11" fmla="*/ 793 h 9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0205" h="955575">
                  <a:moveTo>
                    <a:pt x="240" y="793"/>
                  </a:moveTo>
                  <a:cubicBezTo>
                    <a:pt x="7735" y="21613"/>
                    <a:pt x="198443" y="462989"/>
                    <a:pt x="230089" y="550432"/>
                  </a:cubicBezTo>
                  <a:cubicBezTo>
                    <a:pt x="261735" y="637875"/>
                    <a:pt x="159302" y="467987"/>
                    <a:pt x="190115" y="525449"/>
                  </a:cubicBezTo>
                  <a:cubicBezTo>
                    <a:pt x="220928" y="582911"/>
                    <a:pt x="379990" y="847737"/>
                    <a:pt x="414967" y="895206"/>
                  </a:cubicBezTo>
                  <a:cubicBezTo>
                    <a:pt x="449944" y="942675"/>
                    <a:pt x="375826" y="800269"/>
                    <a:pt x="399977" y="810262"/>
                  </a:cubicBezTo>
                  <a:cubicBezTo>
                    <a:pt x="424128" y="820255"/>
                    <a:pt x="554043" y="949338"/>
                    <a:pt x="559872" y="955167"/>
                  </a:cubicBezTo>
                  <a:cubicBezTo>
                    <a:pt x="565701" y="960996"/>
                    <a:pt x="494082" y="903534"/>
                    <a:pt x="434954" y="845239"/>
                  </a:cubicBezTo>
                  <a:cubicBezTo>
                    <a:pt x="375826" y="786944"/>
                    <a:pt x="225925" y="630380"/>
                    <a:pt x="205105" y="605396"/>
                  </a:cubicBezTo>
                  <a:cubicBezTo>
                    <a:pt x="184285" y="580412"/>
                    <a:pt x="316698" y="741973"/>
                    <a:pt x="310036" y="695337"/>
                  </a:cubicBezTo>
                  <a:cubicBezTo>
                    <a:pt x="303374" y="648701"/>
                    <a:pt x="185951" y="370550"/>
                    <a:pt x="165131" y="325580"/>
                  </a:cubicBezTo>
                  <a:cubicBezTo>
                    <a:pt x="144311" y="280610"/>
                    <a:pt x="207603" y="475481"/>
                    <a:pt x="185118" y="425514"/>
                  </a:cubicBezTo>
                  <a:cubicBezTo>
                    <a:pt x="162633" y="375547"/>
                    <a:pt x="-7255" y="-20027"/>
                    <a:pt x="240" y="7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935469F6-2D7E-15E5-971C-93FBC8A5DD4C}"/>
                </a:ext>
              </a:extLst>
            </p:cNvPr>
            <p:cNvSpPr/>
            <p:nvPr/>
          </p:nvSpPr>
          <p:spPr>
            <a:xfrm>
              <a:off x="10051707" y="6019617"/>
              <a:ext cx="1198791" cy="722065"/>
            </a:xfrm>
            <a:custGeom>
              <a:avLst/>
              <a:gdLst>
                <a:gd name="connsiteX0" fmla="*/ 1176070 w 1198791"/>
                <a:gd name="connsiteY0" fmla="*/ 11906 h 722065"/>
                <a:gd name="connsiteX1" fmla="*/ 494666 w 1198791"/>
                <a:gd name="connsiteY1" fmla="*/ 442729 h 722065"/>
                <a:gd name="connsiteX2" fmla="*/ 521043 w 1198791"/>
                <a:gd name="connsiteY2" fmla="*/ 425145 h 722065"/>
                <a:gd name="connsiteX3" fmla="*/ 33070 w 1198791"/>
                <a:gd name="connsiteY3" fmla="*/ 706498 h 722065"/>
                <a:gd name="connsiteX4" fmla="*/ 90220 w 1198791"/>
                <a:gd name="connsiteY4" fmla="*/ 666933 h 722065"/>
                <a:gd name="connsiteX5" fmla="*/ 463893 w 1198791"/>
                <a:gd name="connsiteY5" fmla="*/ 508671 h 722065"/>
                <a:gd name="connsiteX6" fmla="*/ 129785 w 1198791"/>
                <a:gd name="connsiteY6" fmla="*/ 671329 h 722065"/>
                <a:gd name="connsiteX7" fmla="*/ 666116 w 1198791"/>
                <a:gd name="connsiteY7" fmla="*/ 363598 h 722065"/>
                <a:gd name="connsiteX8" fmla="*/ 613362 w 1198791"/>
                <a:gd name="connsiteY8" fmla="*/ 407560 h 722065"/>
                <a:gd name="connsiteX9" fmla="*/ 1000224 w 1198791"/>
                <a:gd name="connsiteY9" fmla="*/ 143791 h 722065"/>
                <a:gd name="connsiteX10" fmla="*/ 1176070 w 1198791"/>
                <a:gd name="connsiteY10" fmla="*/ 11906 h 72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8791" h="722065">
                  <a:moveTo>
                    <a:pt x="1176070" y="11906"/>
                  </a:moveTo>
                  <a:cubicBezTo>
                    <a:pt x="1091810" y="61729"/>
                    <a:pt x="494666" y="442729"/>
                    <a:pt x="494666" y="442729"/>
                  </a:cubicBezTo>
                  <a:cubicBezTo>
                    <a:pt x="385495" y="511602"/>
                    <a:pt x="521043" y="425145"/>
                    <a:pt x="521043" y="425145"/>
                  </a:cubicBezTo>
                  <a:lnTo>
                    <a:pt x="33070" y="706498"/>
                  </a:lnTo>
                  <a:cubicBezTo>
                    <a:pt x="-38734" y="746796"/>
                    <a:pt x="18416" y="699904"/>
                    <a:pt x="90220" y="666933"/>
                  </a:cubicBezTo>
                  <a:cubicBezTo>
                    <a:pt x="162024" y="633962"/>
                    <a:pt x="457299" y="507938"/>
                    <a:pt x="463893" y="508671"/>
                  </a:cubicBezTo>
                  <a:cubicBezTo>
                    <a:pt x="470487" y="509404"/>
                    <a:pt x="96081" y="695508"/>
                    <a:pt x="129785" y="671329"/>
                  </a:cubicBezTo>
                  <a:cubicBezTo>
                    <a:pt x="163489" y="647150"/>
                    <a:pt x="585520" y="407559"/>
                    <a:pt x="666116" y="363598"/>
                  </a:cubicBezTo>
                  <a:cubicBezTo>
                    <a:pt x="746712" y="319637"/>
                    <a:pt x="557677" y="444194"/>
                    <a:pt x="613362" y="407560"/>
                  </a:cubicBezTo>
                  <a:cubicBezTo>
                    <a:pt x="669047" y="370926"/>
                    <a:pt x="910836" y="206802"/>
                    <a:pt x="1000224" y="143791"/>
                  </a:cubicBezTo>
                  <a:cubicBezTo>
                    <a:pt x="1089612" y="80780"/>
                    <a:pt x="1260330" y="-37917"/>
                    <a:pt x="1176070" y="119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76700784-67A2-DDDB-5473-1231D3C0CCCE}"/>
                </a:ext>
              </a:extLst>
            </p:cNvPr>
            <p:cNvSpPr/>
            <p:nvPr/>
          </p:nvSpPr>
          <p:spPr>
            <a:xfrm>
              <a:off x="10244109" y="6009542"/>
              <a:ext cx="961687" cy="634522"/>
            </a:xfrm>
            <a:custGeom>
              <a:avLst/>
              <a:gdLst>
                <a:gd name="connsiteX0" fmla="*/ 961687 w 961687"/>
                <a:gd name="connsiteY0" fmla="*/ 0 h 634522"/>
                <a:gd name="connsiteX1" fmla="*/ 302264 w 961687"/>
                <a:gd name="connsiteY1" fmla="*/ 386862 h 634522"/>
                <a:gd name="connsiteX2" fmla="*/ 293472 w 961687"/>
                <a:gd name="connsiteY2" fmla="*/ 413239 h 634522"/>
                <a:gd name="connsiteX3" fmla="*/ 3326 w 961687"/>
                <a:gd name="connsiteY3" fmla="*/ 633046 h 634522"/>
                <a:gd name="connsiteX4" fmla="*/ 513279 w 961687"/>
                <a:gd name="connsiteY4" fmla="*/ 290146 h 634522"/>
                <a:gd name="connsiteX5" fmla="*/ 376999 w 961687"/>
                <a:gd name="connsiteY5" fmla="*/ 364881 h 634522"/>
                <a:gd name="connsiteX6" fmla="*/ 640768 w 961687"/>
                <a:gd name="connsiteY6" fmla="*/ 193431 h 634522"/>
                <a:gd name="connsiteX7" fmla="*/ 961687 w 961687"/>
                <a:gd name="connsiteY7" fmla="*/ 0 h 63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1687" h="634522">
                  <a:moveTo>
                    <a:pt x="961687" y="0"/>
                  </a:moveTo>
                  <a:cubicBezTo>
                    <a:pt x="905270" y="32238"/>
                    <a:pt x="302264" y="386862"/>
                    <a:pt x="302264" y="386862"/>
                  </a:cubicBezTo>
                  <a:cubicBezTo>
                    <a:pt x="190895" y="455735"/>
                    <a:pt x="343295" y="372208"/>
                    <a:pt x="293472" y="413239"/>
                  </a:cubicBezTo>
                  <a:cubicBezTo>
                    <a:pt x="243649" y="454270"/>
                    <a:pt x="-33308" y="653561"/>
                    <a:pt x="3326" y="633046"/>
                  </a:cubicBezTo>
                  <a:cubicBezTo>
                    <a:pt x="39960" y="612531"/>
                    <a:pt x="451000" y="334840"/>
                    <a:pt x="513279" y="290146"/>
                  </a:cubicBezTo>
                  <a:cubicBezTo>
                    <a:pt x="575558" y="245452"/>
                    <a:pt x="355751" y="381000"/>
                    <a:pt x="376999" y="364881"/>
                  </a:cubicBezTo>
                  <a:cubicBezTo>
                    <a:pt x="398247" y="348762"/>
                    <a:pt x="546251" y="250581"/>
                    <a:pt x="640768" y="193431"/>
                  </a:cubicBezTo>
                  <a:lnTo>
                    <a:pt x="96168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C9CDEF61-56FF-604C-1A86-C65C7F24CE9C}"/>
                </a:ext>
              </a:extLst>
            </p:cNvPr>
            <p:cNvSpPr/>
            <p:nvPr/>
          </p:nvSpPr>
          <p:spPr>
            <a:xfrm>
              <a:off x="10144065" y="6329822"/>
              <a:ext cx="459961" cy="341597"/>
            </a:xfrm>
            <a:custGeom>
              <a:avLst/>
              <a:gdLst>
                <a:gd name="connsiteX0" fmla="*/ 450666 w 459961"/>
                <a:gd name="connsiteY0" fmla="*/ 5036 h 341597"/>
                <a:gd name="connsiteX1" fmla="*/ 2258 w 459961"/>
                <a:gd name="connsiteY1" fmla="*/ 339143 h 341597"/>
                <a:gd name="connsiteX2" fmla="*/ 283612 w 459961"/>
                <a:gd name="connsiteY2" fmla="*/ 150109 h 341597"/>
                <a:gd name="connsiteX3" fmla="*/ 450666 w 459961"/>
                <a:gd name="connsiteY3" fmla="*/ 5036 h 34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61" h="341597">
                  <a:moveTo>
                    <a:pt x="450666" y="5036"/>
                  </a:moveTo>
                  <a:cubicBezTo>
                    <a:pt x="403774" y="36542"/>
                    <a:pt x="30100" y="314964"/>
                    <a:pt x="2258" y="339143"/>
                  </a:cubicBezTo>
                  <a:cubicBezTo>
                    <a:pt x="-25584" y="363322"/>
                    <a:pt x="211808" y="202130"/>
                    <a:pt x="283612" y="150109"/>
                  </a:cubicBezTo>
                  <a:cubicBezTo>
                    <a:pt x="355416" y="98088"/>
                    <a:pt x="497558" y="-26470"/>
                    <a:pt x="450666" y="5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8222208E-6704-6867-0A5F-2492892238E6}"/>
                </a:ext>
              </a:extLst>
            </p:cNvPr>
            <p:cNvSpPr/>
            <p:nvPr/>
          </p:nvSpPr>
          <p:spPr>
            <a:xfrm>
              <a:off x="9457940" y="6505875"/>
              <a:ext cx="987491" cy="286257"/>
            </a:xfrm>
            <a:custGeom>
              <a:avLst/>
              <a:gdLst>
                <a:gd name="connsiteX0" fmla="*/ 6979 w 987491"/>
                <a:gd name="connsiteY0" fmla="*/ 268598 h 286257"/>
                <a:gd name="connsiteX1" fmla="*/ 763118 w 987491"/>
                <a:gd name="connsiteY1" fmla="*/ 132317 h 286257"/>
                <a:gd name="connsiteX2" fmla="*/ 622441 w 987491"/>
                <a:gd name="connsiteY2" fmla="*/ 141110 h 286257"/>
                <a:gd name="connsiteX3" fmla="*/ 987322 w 987491"/>
                <a:gd name="connsiteY3" fmla="*/ 433 h 286257"/>
                <a:gd name="connsiteX4" fmla="*/ 569687 w 987491"/>
                <a:gd name="connsiteY4" fmla="*/ 193863 h 286257"/>
                <a:gd name="connsiteX5" fmla="*/ 239975 w 987491"/>
                <a:gd name="connsiteY5" fmla="*/ 286183 h 286257"/>
                <a:gd name="connsiteX6" fmla="*/ 560895 w 987491"/>
                <a:gd name="connsiteY6" fmla="*/ 180675 h 286257"/>
                <a:gd name="connsiteX7" fmla="*/ 393841 w 987491"/>
                <a:gd name="connsiteY7" fmla="*/ 220240 h 286257"/>
                <a:gd name="connsiteX8" fmla="*/ 6979 w 987491"/>
                <a:gd name="connsiteY8" fmla="*/ 268598 h 2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7491" h="286257">
                  <a:moveTo>
                    <a:pt x="6979" y="268598"/>
                  </a:moveTo>
                  <a:cubicBezTo>
                    <a:pt x="68525" y="253944"/>
                    <a:pt x="660541" y="153565"/>
                    <a:pt x="763118" y="132317"/>
                  </a:cubicBezTo>
                  <a:cubicBezTo>
                    <a:pt x="865695" y="111069"/>
                    <a:pt x="585074" y="163091"/>
                    <a:pt x="622441" y="141110"/>
                  </a:cubicBezTo>
                  <a:cubicBezTo>
                    <a:pt x="659808" y="119129"/>
                    <a:pt x="996114" y="-8359"/>
                    <a:pt x="987322" y="433"/>
                  </a:cubicBezTo>
                  <a:cubicBezTo>
                    <a:pt x="978530" y="9225"/>
                    <a:pt x="694245" y="146238"/>
                    <a:pt x="569687" y="193863"/>
                  </a:cubicBezTo>
                  <a:cubicBezTo>
                    <a:pt x="445129" y="241488"/>
                    <a:pt x="241440" y="288381"/>
                    <a:pt x="239975" y="286183"/>
                  </a:cubicBezTo>
                  <a:cubicBezTo>
                    <a:pt x="238510" y="283985"/>
                    <a:pt x="535251" y="191665"/>
                    <a:pt x="560895" y="180675"/>
                  </a:cubicBezTo>
                  <a:cubicBezTo>
                    <a:pt x="586539" y="169684"/>
                    <a:pt x="478833" y="207784"/>
                    <a:pt x="393841" y="220240"/>
                  </a:cubicBezTo>
                  <a:cubicBezTo>
                    <a:pt x="308849" y="232696"/>
                    <a:pt x="-54567" y="283252"/>
                    <a:pt x="6979" y="268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851D86C8-26C2-BD7D-4108-FD70BA471A22}"/>
                </a:ext>
              </a:extLst>
            </p:cNvPr>
            <p:cNvSpPr/>
            <p:nvPr/>
          </p:nvSpPr>
          <p:spPr>
            <a:xfrm>
              <a:off x="8545380" y="6754737"/>
              <a:ext cx="1100964" cy="157359"/>
            </a:xfrm>
            <a:custGeom>
              <a:avLst/>
              <a:gdLst>
                <a:gd name="connsiteX0" fmla="*/ 5139 w 1100964"/>
                <a:gd name="connsiteY0" fmla="*/ 156017 h 157359"/>
                <a:gd name="connsiteX1" fmla="*/ 1077801 w 1100964"/>
                <a:gd name="connsiteY1" fmla="*/ 2151 h 157359"/>
                <a:gd name="connsiteX2" fmla="*/ 686543 w 1100964"/>
                <a:gd name="connsiteY2" fmla="*/ 72490 h 157359"/>
                <a:gd name="connsiteX3" fmla="*/ 5139 w 1100964"/>
                <a:gd name="connsiteY3" fmla="*/ 156017 h 15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0964" h="157359">
                  <a:moveTo>
                    <a:pt x="5139" y="156017"/>
                  </a:moveTo>
                  <a:cubicBezTo>
                    <a:pt x="70349" y="144294"/>
                    <a:pt x="964234" y="16072"/>
                    <a:pt x="1077801" y="2151"/>
                  </a:cubicBezTo>
                  <a:cubicBezTo>
                    <a:pt x="1191368" y="-11770"/>
                    <a:pt x="859459" y="45380"/>
                    <a:pt x="686543" y="72490"/>
                  </a:cubicBezTo>
                  <a:cubicBezTo>
                    <a:pt x="513628" y="99600"/>
                    <a:pt x="-60071" y="167740"/>
                    <a:pt x="5139" y="156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87F3C2E1-5E6A-A232-121E-0453DEAB6AE1}"/>
                </a:ext>
              </a:extLst>
            </p:cNvPr>
            <p:cNvSpPr/>
            <p:nvPr/>
          </p:nvSpPr>
          <p:spPr>
            <a:xfrm>
              <a:off x="8546447" y="6730361"/>
              <a:ext cx="1077288" cy="129652"/>
            </a:xfrm>
            <a:custGeom>
              <a:avLst/>
              <a:gdLst>
                <a:gd name="connsiteX0" fmla="*/ 12865 w 1077288"/>
                <a:gd name="connsiteY0" fmla="*/ 127639 h 129652"/>
                <a:gd name="connsiteX1" fmla="*/ 1072338 w 1077288"/>
                <a:gd name="connsiteY1" fmla="*/ 151 h 129652"/>
                <a:gd name="connsiteX2" fmla="*/ 412915 w 1077288"/>
                <a:gd name="connsiteY2" fmla="*/ 101262 h 129652"/>
                <a:gd name="connsiteX3" fmla="*/ 478857 w 1077288"/>
                <a:gd name="connsiteY3" fmla="*/ 79281 h 129652"/>
                <a:gd name="connsiteX4" fmla="*/ 12865 w 1077288"/>
                <a:gd name="connsiteY4" fmla="*/ 127639 h 12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288" h="129652">
                  <a:moveTo>
                    <a:pt x="12865" y="127639"/>
                  </a:moveTo>
                  <a:cubicBezTo>
                    <a:pt x="111778" y="114451"/>
                    <a:pt x="1005663" y="4547"/>
                    <a:pt x="1072338" y="151"/>
                  </a:cubicBezTo>
                  <a:cubicBezTo>
                    <a:pt x="1139013" y="-4245"/>
                    <a:pt x="511828" y="88074"/>
                    <a:pt x="412915" y="101262"/>
                  </a:cubicBezTo>
                  <a:cubicBezTo>
                    <a:pt x="314002" y="114450"/>
                    <a:pt x="541869" y="73420"/>
                    <a:pt x="478857" y="79281"/>
                  </a:cubicBezTo>
                  <a:cubicBezTo>
                    <a:pt x="415845" y="85142"/>
                    <a:pt x="-86048" y="140827"/>
                    <a:pt x="12865" y="127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1DD2379B-D65B-923B-6877-0ED3F3ADFB5D}"/>
                </a:ext>
              </a:extLst>
            </p:cNvPr>
            <p:cNvSpPr/>
            <p:nvPr/>
          </p:nvSpPr>
          <p:spPr>
            <a:xfrm>
              <a:off x="8519212" y="6840095"/>
              <a:ext cx="533404" cy="421657"/>
            </a:xfrm>
            <a:custGeom>
              <a:avLst/>
              <a:gdLst>
                <a:gd name="connsiteX0" fmla="*/ 2 w 533404"/>
                <a:gd name="connsiteY0" fmla="*/ 7 h 421657"/>
                <a:gd name="connsiteX1" fmla="*/ 120404 w 533404"/>
                <a:gd name="connsiteY1" fmla="*/ 149696 h 421657"/>
                <a:gd name="connsiteX2" fmla="*/ 120404 w 533404"/>
                <a:gd name="connsiteY2" fmla="*/ 130171 h 421657"/>
                <a:gd name="connsiteX3" fmla="*/ 354698 w 533404"/>
                <a:gd name="connsiteY3" fmla="*/ 302638 h 421657"/>
                <a:gd name="connsiteX4" fmla="*/ 331920 w 533404"/>
                <a:gd name="connsiteY4" fmla="*/ 279859 h 421657"/>
                <a:gd name="connsiteX5" fmla="*/ 530419 w 533404"/>
                <a:gd name="connsiteY5" fmla="*/ 419785 h 421657"/>
                <a:gd name="connsiteX6" fmla="*/ 436051 w 533404"/>
                <a:gd name="connsiteY6" fmla="*/ 351449 h 421657"/>
                <a:gd name="connsiteX7" fmla="*/ 231043 w 533404"/>
                <a:gd name="connsiteY7" fmla="*/ 224540 h 421657"/>
                <a:gd name="connsiteX8" fmla="*/ 94371 w 533404"/>
                <a:gd name="connsiteY8" fmla="*/ 130171 h 421657"/>
                <a:gd name="connsiteX9" fmla="*/ 117150 w 533404"/>
                <a:gd name="connsiteY9" fmla="*/ 143188 h 421657"/>
                <a:gd name="connsiteX10" fmla="*/ 2 w 533404"/>
                <a:gd name="connsiteY10" fmla="*/ 7 h 42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04" h="421657">
                  <a:moveTo>
                    <a:pt x="2" y="7"/>
                  </a:moveTo>
                  <a:cubicBezTo>
                    <a:pt x="544" y="1092"/>
                    <a:pt x="100337" y="128002"/>
                    <a:pt x="120404" y="149696"/>
                  </a:cubicBezTo>
                  <a:cubicBezTo>
                    <a:pt x="140471" y="171390"/>
                    <a:pt x="81355" y="104681"/>
                    <a:pt x="120404" y="130171"/>
                  </a:cubicBezTo>
                  <a:cubicBezTo>
                    <a:pt x="159453" y="155661"/>
                    <a:pt x="319445" y="277690"/>
                    <a:pt x="354698" y="302638"/>
                  </a:cubicBezTo>
                  <a:cubicBezTo>
                    <a:pt x="389951" y="327586"/>
                    <a:pt x="302633" y="260335"/>
                    <a:pt x="331920" y="279859"/>
                  </a:cubicBezTo>
                  <a:cubicBezTo>
                    <a:pt x="361207" y="299383"/>
                    <a:pt x="513064" y="407853"/>
                    <a:pt x="530419" y="419785"/>
                  </a:cubicBezTo>
                  <a:cubicBezTo>
                    <a:pt x="547774" y="431717"/>
                    <a:pt x="485947" y="383990"/>
                    <a:pt x="436051" y="351449"/>
                  </a:cubicBezTo>
                  <a:cubicBezTo>
                    <a:pt x="386155" y="318908"/>
                    <a:pt x="287990" y="261420"/>
                    <a:pt x="231043" y="224540"/>
                  </a:cubicBezTo>
                  <a:cubicBezTo>
                    <a:pt x="174096" y="187660"/>
                    <a:pt x="113353" y="143730"/>
                    <a:pt x="94371" y="130171"/>
                  </a:cubicBezTo>
                  <a:cubicBezTo>
                    <a:pt x="75389" y="116612"/>
                    <a:pt x="126912" y="162712"/>
                    <a:pt x="117150" y="143188"/>
                  </a:cubicBezTo>
                  <a:cubicBezTo>
                    <a:pt x="107388" y="123664"/>
                    <a:pt x="-540" y="-1078"/>
                    <a:pt x="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D2B0C04F-0108-730C-51E0-8EE958506ED7}"/>
                </a:ext>
              </a:extLst>
            </p:cNvPr>
            <p:cNvSpPr/>
            <p:nvPr/>
          </p:nvSpPr>
          <p:spPr>
            <a:xfrm>
              <a:off x="8527338" y="6823819"/>
              <a:ext cx="487238" cy="452754"/>
            </a:xfrm>
            <a:custGeom>
              <a:avLst/>
              <a:gdLst>
                <a:gd name="connsiteX0" fmla="*/ 4893 w 487238"/>
                <a:gd name="connsiteY0" fmla="*/ 13 h 452754"/>
                <a:gd name="connsiteX1" fmla="*/ 21163 w 487238"/>
                <a:gd name="connsiteY1" fmla="*/ 94382 h 452754"/>
                <a:gd name="connsiteX2" fmla="*/ 213155 w 487238"/>
                <a:gd name="connsiteY2" fmla="*/ 279865 h 452754"/>
                <a:gd name="connsiteX3" fmla="*/ 187122 w 487238"/>
                <a:gd name="connsiteY3" fmla="*/ 240816 h 452754"/>
                <a:gd name="connsiteX4" fmla="*/ 486498 w 487238"/>
                <a:gd name="connsiteY4" fmla="*/ 452332 h 452754"/>
                <a:gd name="connsiteX5" fmla="*/ 278236 w 487238"/>
                <a:gd name="connsiteY5" fmla="*/ 299390 h 452754"/>
                <a:gd name="connsiteX6" fmla="*/ 112278 w 487238"/>
                <a:gd name="connsiteY6" fmla="*/ 178988 h 452754"/>
                <a:gd name="connsiteX7" fmla="*/ 21163 w 487238"/>
                <a:gd name="connsiteY7" fmla="*/ 87874 h 452754"/>
                <a:gd name="connsiteX8" fmla="*/ 4893 w 487238"/>
                <a:gd name="connsiteY8" fmla="*/ 13 h 45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238" h="452754">
                  <a:moveTo>
                    <a:pt x="4893" y="13"/>
                  </a:moveTo>
                  <a:cubicBezTo>
                    <a:pt x="4893" y="1098"/>
                    <a:pt x="-13547" y="47740"/>
                    <a:pt x="21163" y="94382"/>
                  </a:cubicBezTo>
                  <a:cubicBezTo>
                    <a:pt x="55873" y="141024"/>
                    <a:pt x="185495" y="255459"/>
                    <a:pt x="213155" y="279865"/>
                  </a:cubicBezTo>
                  <a:cubicBezTo>
                    <a:pt x="240815" y="304271"/>
                    <a:pt x="141565" y="212072"/>
                    <a:pt x="187122" y="240816"/>
                  </a:cubicBezTo>
                  <a:cubicBezTo>
                    <a:pt x="232679" y="269560"/>
                    <a:pt x="471312" y="442570"/>
                    <a:pt x="486498" y="452332"/>
                  </a:cubicBezTo>
                  <a:cubicBezTo>
                    <a:pt x="501684" y="462094"/>
                    <a:pt x="278236" y="299390"/>
                    <a:pt x="278236" y="299390"/>
                  </a:cubicBezTo>
                  <a:cubicBezTo>
                    <a:pt x="215866" y="253833"/>
                    <a:pt x="155124" y="214241"/>
                    <a:pt x="112278" y="178988"/>
                  </a:cubicBezTo>
                  <a:cubicBezTo>
                    <a:pt x="69433" y="143735"/>
                    <a:pt x="42315" y="111195"/>
                    <a:pt x="21163" y="87874"/>
                  </a:cubicBezTo>
                  <a:cubicBezTo>
                    <a:pt x="11" y="64553"/>
                    <a:pt x="4893" y="-1072"/>
                    <a:pt x="4893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0D54542B-048C-16AB-D9F7-EC31C312E62A}"/>
                </a:ext>
              </a:extLst>
            </p:cNvPr>
            <p:cNvSpPr/>
            <p:nvPr/>
          </p:nvSpPr>
          <p:spPr>
            <a:xfrm>
              <a:off x="8984594" y="7123567"/>
              <a:ext cx="1188484" cy="161572"/>
            </a:xfrm>
            <a:custGeom>
              <a:avLst/>
              <a:gdLst>
                <a:gd name="connsiteX0" fmla="*/ 29242 w 1188484"/>
                <a:gd name="connsiteY0" fmla="*/ 159092 h 161572"/>
                <a:gd name="connsiteX1" fmla="*/ 1187699 w 1188484"/>
                <a:gd name="connsiteY1" fmla="*/ 2896 h 161572"/>
                <a:gd name="connsiteX2" fmla="*/ 221234 w 1188484"/>
                <a:gd name="connsiteY2" fmla="*/ 54961 h 161572"/>
                <a:gd name="connsiteX3" fmla="*/ 930626 w 1188484"/>
                <a:gd name="connsiteY3" fmla="*/ 22420 h 161572"/>
                <a:gd name="connsiteX4" fmla="*/ 224488 w 1188484"/>
                <a:gd name="connsiteY4" fmla="*/ 110281 h 161572"/>
                <a:gd name="connsiteX5" fmla="*/ 338381 w 1188484"/>
                <a:gd name="connsiteY5" fmla="*/ 100518 h 161572"/>
                <a:gd name="connsiteX6" fmla="*/ 29242 w 1188484"/>
                <a:gd name="connsiteY6" fmla="*/ 159092 h 16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484" h="161572">
                  <a:moveTo>
                    <a:pt x="29242" y="159092"/>
                  </a:moveTo>
                  <a:cubicBezTo>
                    <a:pt x="170795" y="142822"/>
                    <a:pt x="1155700" y="20251"/>
                    <a:pt x="1187699" y="2896"/>
                  </a:cubicBezTo>
                  <a:cubicBezTo>
                    <a:pt x="1219698" y="-14459"/>
                    <a:pt x="264079" y="51707"/>
                    <a:pt x="221234" y="54961"/>
                  </a:cubicBezTo>
                  <a:cubicBezTo>
                    <a:pt x="178389" y="58215"/>
                    <a:pt x="930084" y="13200"/>
                    <a:pt x="930626" y="22420"/>
                  </a:cubicBezTo>
                  <a:cubicBezTo>
                    <a:pt x="931168" y="31640"/>
                    <a:pt x="323195" y="97265"/>
                    <a:pt x="224488" y="110281"/>
                  </a:cubicBezTo>
                  <a:cubicBezTo>
                    <a:pt x="125781" y="123297"/>
                    <a:pt x="372549" y="94552"/>
                    <a:pt x="338381" y="100518"/>
                  </a:cubicBezTo>
                  <a:cubicBezTo>
                    <a:pt x="304213" y="106484"/>
                    <a:pt x="-112311" y="175362"/>
                    <a:pt x="29242" y="159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5281014E-CACE-8E04-2DA7-D1E75B396D83}"/>
                </a:ext>
              </a:extLst>
            </p:cNvPr>
            <p:cNvSpPr/>
            <p:nvPr/>
          </p:nvSpPr>
          <p:spPr>
            <a:xfrm>
              <a:off x="10731922" y="6130710"/>
              <a:ext cx="657402" cy="543689"/>
            </a:xfrm>
            <a:custGeom>
              <a:avLst/>
              <a:gdLst>
                <a:gd name="connsiteX0" fmla="*/ 657402 w 657402"/>
                <a:gd name="connsiteY0" fmla="*/ 0 h 543689"/>
                <a:gd name="connsiteX1" fmla="*/ 289689 w 657402"/>
                <a:gd name="connsiteY1" fmla="*/ 247311 h 543689"/>
                <a:gd name="connsiteX2" fmla="*/ 75 w 657402"/>
                <a:gd name="connsiteY2" fmla="*/ 543434 h 543689"/>
                <a:gd name="connsiteX3" fmla="*/ 315722 w 657402"/>
                <a:gd name="connsiteY3" fmla="*/ 195246 h 543689"/>
                <a:gd name="connsiteX4" fmla="*/ 292943 w 657402"/>
                <a:gd name="connsiteY4" fmla="*/ 211516 h 543689"/>
                <a:gd name="connsiteX5" fmla="*/ 657402 w 657402"/>
                <a:gd name="connsiteY5" fmla="*/ 0 h 54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402" h="543689">
                  <a:moveTo>
                    <a:pt x="657402" y="0"/>
                  </a:moveTo>
                  <a:cubicBezTo>
                    <a:pt x="528322" y="78369"/>
                    <a:pt x="399243" y="156739"/>
                    <a:pt x="289689" y="247311"/>
                  </a:cubicBezTo>
                  <a:cubicBezTo>
                    <a:pt x="180135" y="337883"/>
                    <a:pt x="-4264" y="552112"/>
                    <a:pt x="75" y="543434"/>
                  </a:cubicBezTo>
                  <a:cubicBezTo>
                    <a:pt x="4414" y="534757"/>
                    <a:pt x="266911" y="250566"/>
                    <a:pt x="315722" y="195246"/>
                  </a:cubicBezTo>
                  <a:cubicBezTo>
                    <a:pt x="364533" y="139926"/>
                    <a:pt x="292943" y="211516"/>
                    <a:pt x="292943" y="211516"/>
                  </a:cubicBezTo>
                  <a:lnTo>
                    <a:pt x="65740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40EC8BDB-63CE-5554-F355-A05618883C61}"/>
                </a:ext>
              </a:extLst>
            </p:cNvPr>
            <p:cNvSpPr/>
            <p:nvPr/>
          </p:nvSpPr>
          <p:spPr>
            <a:xfrm>
              <a:off x="10416767" y="6379157"/>
              <a:ext cx="513995" cy="643231"/>
            </a:xfrm>
            <a:custGeom>
              <a:avLst/>
              <a:gdLst>
                <a:gd name="connsiteX0" fmla="*/ 503968 w 513995"/>
                <a:gd name="connsiteY0" fmla="*/ 11881 h 643231"/>
                <a:gd name="connsiteX1" fmla="*/ 2837 w 513995"/>
                <a:gd name="connsiteY1" fmla="*/ 639921 h 643231"/>
                <a:gd name="connsiteX2" fmla="*/ 289197 w 513995"/>
                <a:gd name="connsiteY2" fmla="*/ 265700 h 643231"/>
                <a:gd name="connsiteX3" fmla="*/ 48395 w 513995"/>
                <a:gd name="connsiteY3" fmla="*/ 399118 h 643231"/>
                <a:gd name="connsiteX4" fmla="*/ 318484 w 513995"/>
                <a:gd name="connsiteY4" fmla="*/ 239667 h 643231"/>
                <a:gd name="connsiteX5" fmla="*/ 503968 w 513995"/>
                <a:gd name="connsiteY5" fmla="*/ 11881 h 64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995" h="643231">
                  <a:moveTo>
                    <a:pt x="503968" y="11881"/>
                  </a:moveTo>
                  <a:cubicBezTo>
                    <a:pt x="451360" y="78590"/>
                    <a:pt x="38632" y="597618"/>
                    <a:pt x="2837" y="639921"/>
                  </a:cubicBezTo>
                  <a:cubicBezTo>
                    <a:pt x="-32958" y="682224"/>
                    <a:pt x="281604" y="305834"/>
                    <a:pt x="289197" y="265700"/>
                  </a:cubicBezTo>
                  <a:cubicBezTo>
                    <a:pt x="296790" y="225566"/>
                    <a:pt x="43514" y="403457"/>
                    <a:pt x="48395" y="399118"/>
                  </a:cubicBezTo>
                  <a:cubicBezTo>
                    <a:pt x="53276" y="394779"/>
                    <a:pt x="248521" y="300953"/>
                    <a:pt x="318484" y="239667"/>
                  </a:cubicBezTo>
                  <a:cubicBezTo>
                    <a:pt x="388447" y="178382"/>
                    <a:pt x="556576" y="-54828"/>
                    <a:pt x="503968" y="118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A540DC51-9142-182C-A0B2-2111342DC859}"/>
                </a:ext>
              </a:extLst>
            </p:cNvPr>
            <p:cNvSpPr/>
            <p:nvPr/>
          </p:nvSpPr>
          <p:spPr>
            <a:xfrm>
              <a:off x="10410383" y="6700177"/>
              <a:ext cx="253278" cy="352894"/>
            </a:xfrm>
            <a:custGeom>
              <a:avLst/>
              <a:gdLst>
                <a:gd name="connsiteX0" fmla="*/ 253278 w 253278"/>
                <a:gd name="connsiteY0" fmla="*/ 0 h 352894"/>
                <a:gd name="connsiteX1" fmla="*/ 5967 w 253278"/>
                <a:gd name="connsiteY1" fmla="*/ 344933 h 352894"/>
                <a:gd name="connsiteX2" fmla="*/ 71049 w 253278"/>
                <a:gd name="connsiteY2" fmla="*/ 250565 h 352894"/>
                <a:gd name="connsiteX3" fmla="*/ 253278 w 253278"/>
                <a:gd name="connsiteY3" fmla="*/ 0 h 35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278" h="352894">
                  <a:moveTo>
                    <a:pt x="253278" y="0"/>
                  </a:moveTo>
                  <a:lnTo>
                    <a:pt x="5967" y="344933"/>
                  </a:lnTo>
                  <a:cubicBezTo>
                    <a:pt x="-24405" y="386694"/>
                    <a:pt x="71049" y="250565"/>
                    <a:pt x="71049" y="250565"/>
                  </a:cubicBezTo>
                  <a:lnTo>
                    <a:pt x="25327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DD93CA6E-2CE1-CB4C-19CA-1F781057F8C3}"/>
                </a:ext>
              </a:extLst>
            </p:cNvPr>
            <p:cNvSpPr/>
            <p:nvPr/>
          </p:nvSpPr>
          <p:spPr>
            <a:xfrm>
              <a:off x="10432059" y="6528478"/>
              <a:ext cx="421920" cy="548064"/>
            </a:xfrm>
            <a:custGeom>
              <a:avLst/>
              <a:gdLst>
                <a:gd name="connsiteX0" fmla="*/ 420340 w 421920"/>
                <a:gd name="connsiteY0" fmla="*/ 2486 h 548064"/>
                <a:gd name="connsiteX1" fmla="*/ 10324 w 421920"/>
                <a:gd name="connsiteY1" fmla="*/ 536157 h 548064"/>
                <a:gd name="connsiteX2" fmla="*/ 146996 w 421920"/>
                <a:gd name="connsiteY2" fmla="*/ 344165 h 548064"/>
                <a:gd name="connsiteX3" fmla="*/ 420340 w 421920"/>
                <a:gd name="connsiteY3" fmla="*/ 2486 h 54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920" h="548064">
                  <a:moveTo>
                    <a:pt x="420340" y="2486"/>
                  </a:moveTo>
                  <a:cubicBezTo>
                    <a:pt x="397561" y="34485"/>
                    <a:pt x="55881" y="479210"/>
                    <a:pt x="10324" y="536157"/>
                  </a:cubicBezTo>
                  <a:cubicBezTo>
                    <a:pt x="-35233" y="593104"/>
                    <a:pt x="80830" y="432025"/>
                    <a:pt x="146996" y="344165"/>
                  </a:cubicBezTo>
                  <a:cubicBezTo>
                    <a:pt x="213162" y="256305"/>
                    <a:pt x="443119" y="-29513"/>
                    <a:pt x="420340" y="2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8EB9481D-D2B2-F05D-B2DB-A562B4D75581}"/>
                </a:ext>
              </a:extLst>
            </p:cNvPr>
            <p:cNvSpPr/>
            <p:nvPr/>
          </p:nvSpPr>
          <p:spPr>
            <a:xfrm>
              <a:off x="10113025" y="7022509"/>
              <a:ext cx="403693" cy="130023"/>
            </a:xfrm>
            <a:custGeom>
              <a:avLst/>
              <a:gdLst>
                <a:gd name="connsiteX0" fmla="*/ 16965 w 403693"/>
                <a:gd name="connsiteY0" fmla="*/ 129986 h 130023"/>
                <a:gd name="connsiteX1" fmla="*/ 228481 w 403693"/>
                <a:gd name="connsiteY1" fmla="*/ 12839 h 130023"/>
                <a:gd name="connsiteX2" fmla="*/ 397694 w 403693"/>
                <a:gd name="connsiteY2" fmla="*/ 6331 h 130023"/>
                <a:gd name="connsiteX3" fmla="*/ 7203 w 403693"/>
                <a:gd name="connsiteY3" fmla="*/ 42126 h 130023"/>
                <a:gd name="connsiteX4" fmla="*/ 137366 w 403693"/>
                <a:gd name="connsiteY4" fmla="*/ 25855 h 130023"/>
                <a:gd name="connsiteX5" fmla="*/ 16965 w 403693"/>
                <a:gd name="connsiteY5" fmla="*/ 129986 h 13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693" h="130023">
                  <a:moveTo>
                    <a:pt x="16965" y="129986"/>
                  </a:moveTo>
                  <a:cubicBezTo>
                    <a:pt x="32151" y="127817"/>
                    <a:pt x="165026" y="33448"/>
                    <a:pt x="228481" y="12839"/>
                  </a:cubicBezTo>
                  <a:cubicBezTo>
                    <a:pt x="291936" y="-7770"/>
                    <a:pt x="434574" y="1450"/>
                    <a:pt x="397694" y="6331"/>
                  </a:cubicBezTo>
                  <a:cubicBezTo>
                    <a:pt x="360814" y="11212"/>
                    <a:pt x="50591" y="38872"/>
                    <a:pt x="7203" y="42126"/>
                  </a:cubicBezTo>
                  <a:cubicBezTo>
                    <a:pt x="-36185" y="45380"/>
                    <a:pt x="130316" y="11754"/>
                    <a:pt x="137366" y="25855"/>
                  </a:cubicBezTo>
                  <a:cubicBezTo>
                    <a:pt x="144416" y="39956"/>
                    <a:pt x="1779" y="132155"/>
                    <a:pt x="16965" y="1299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43E9862A-9706-0908-8D53-BA17E0F38A0C}"/>
                </a:ext>
              </a:extLst>
            </p:cNvPr>
            <p:cNvSpPr/>
            <p:nvPr/>
          </p:nvSpPr>
          <p:spPr>
            <a:xfrm>
              <a:off x="10172136" y="6859614"/>
              <a:ext cx="267511" cy="296234"/>
            </a:xfrm>
            <a:custGeom>
              <a:avLst/>
              <a:gdLst>
                <a:gd name="connsiteX0" fmla="*/ 157 w 267511"/>
                <a:gd name="connsiteY0" fmla="*/ 296135 h 296234"/>
                <a:gd name="connsiteX1" fmla="*/ 179132 w 267511"/>
                <a:gd name="connsiteY1" fmla="*/ 188750 h 296234"/>
                <a:gd name="connsiteX2" fmla="*/ 22936 w 267511"/>
                <a:gd name="connsiteY2" fmla="*/ 13 h 296234"/>
                <a:gd name="connsiteX3" fmla="*/ 185641 w 267511"/>
                <a:gd name="connsiteY3" fmla="*/ 178988 h 296234"/>
                <a:gd name="connsiteX4" fmla="*/ 266993 w 267511"/>
                <a:gd name="connsiteY4" fmla="*/ 214783 h 296234"/>
                <a:gd name="connsiteX5" fmla="*/ 149845 w 267511"/>
                <a:gd name="connsiteY5" fmla="*/ 208275 h 296234"/>
                <a:gd name="connsiteX6" fmla="*/ 157 w 267511"/>
                <a:gd name="connsiteY6" fmla="*/ 296135 h 29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11" h="296234">
                  <a:moveTo>
                    <a:pt x="157" y="296135"/>
                  </a:moveTo>
                  <a:cubicBezTo>
                    <a:pt x="5038" y="292881"/>
                    <a:pt x="175336" y="238104"/>
                    <a:pt x="179132" y="188750"/>
                  </a:cubicBezTo>
                  <a:cubicBezTo>
                    <a:pt x="182928" y="139396"/>
                    <a:pt x="21851" y="1640"/>
                    <a:pt x="22936" y="13"/>
                  </a:cubicBezTo>
                  <a:cubicBezTo>
                    <a:pt x="24021" y="-1614"/>
                    <a:pt x="144965" y="143193"/>
                    <a:pt x="185641" y="178988"/>
                  </a:cubicBezTo>
                  <a:cubicBezTo>
                    <a:pt x="226317" y="214783"/>
                    <a:pt x="272959" y="209902"/>
                    <a:pt x="266993" y="214783"/>
                  </a:cubicBezTo>
                  <a:cubicBezTo>
                    <a:pt x="261027" y="219664"/>
                    <a:pt x="194318" y="194716"/>
                    <a:pt x="149845" y="208275"/>
                  </a:cubicBezTo>
                  <a:cubicBezTo>
                    <a:pt x="105372" y="221834"/>
                    <a:pt x="-4724" y="299389"/>
                    <a:pt x="157" y="296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B6174542-D2AD-7A82-6BD3-876972FE7729}"/>
                </a:ext>
              </a:extLst>
            </p:cNvPr>
            <p:cNvSpPr/>
            <p:nvPr/>
          </p:nvSpPr>
          <p:spPr>
            <a:xfrm>
              <a:off x="11468934" y="5494803"/>
              <a:ext cx="253677" cy="172740"/>
            </a:xfrm>
            <a:custGeom>
              <a:avLst/>
              <a:gdLst>
                <a:gd name="connsiteX0" fmla="*/ 2341 w 253677"/>
                <a:gd name="connsiteY0" fmla="*/ 172572 h 172740"/>
                <a:gd name="connsiteX1" fmla="*/ 122991 w 253677"/>
                <a:gd name="connsiteY1" fmla="*/ 10647 h 172740"/>
                <a:gd name="connsiteX2" fmla="*/ 183316 w 253677"/>
                <a:gd name="connsiteY2" fmla="*/ 20172 h 172740"/>
                <a:gd name="connsiteX3" fmla="*/ 253166 w 253677"/>
                <a:gd name="connsiteY3" fmla="*/ 58272 h 172740"/>
                <a:gd name="connsiteX4" fmla="*/ 145216 w 253677"/>
                <a:gd name="connsiteY4" fmla="*/ 7472 h 172740"/>
                <a:gd name="connsiteX5" fmla="*/ 107116 w 253677"/>
                <a:gd name="connsiteY5" fmla="*/ 10647 h 172740"/>
                <a:gd name="connsiteX6" fmla="*/ 24566 w 253677"/>
                <a:gd name="connsiteY6" fmla="*/ 90022 h 172740"/>
                <a:gd name="connsiteX7" fmla="*/ 40441 w 253677"/>
                <a:gd name="connsiteY7" fmla="*/ 42397 h 172740"/>
                <a:gd name="connsiteX8" fmla="*/ 2341 w 253677"/>
                <a:gd name="connsiteY8" fmla="*/ 172572 h 1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677" h="172740">
                  <a:moveTo>
                    <a:pt x="2341" y="172572"/>
                  </a:moveTo>
                  <a:cubicBezTo>
                    <a:pt x="16099" y="167280"/>
                    <a:pt x="92828" y="36047"/>
                    <a:pt x="122991" y="10647"/>
                  </a:cubicBezTo>
                  <a:cubicBezTo>
                    <a:pt x="153154" y="-14753"/>
                    <a:pt x="161620" y="12235"/>
                    <a:pt x="183316" y="20172"/>
                  </a:cubicBezTo>
                  <a:cubicBezTo>
                    <a:pt x="205012" y="28109"/>
                    <a:pt x="259516" y="60389"/>
                    <a:pt x="253166" y="58272"/>
                  </a:cubicBezTo>
                  <a:cubicBezTo>
                    <a:pt x="246816" y="56155"/>
                    <a:pt x="169558" y="15409"/>
                    <a:pt x="145216" y="7472"/>
                  </a:cubicBezTo>
                  <a:cubicBezTo>
                    <a:pt x="120874" y="-465"/>
                    <a:pt x="127224" y="-3111"/>
                    <a:pt x="107116" y="10647"/>
                  </a:cubicBezTo>
                  <a:cubicBezTo>
                    <a:pt x="87008" y="24405"/>
                    <a:pt x="35679" y="84730"/>
                    <a:pt x="24566" y="90022"/>
                  </a:cubicBezTo>
                  <a:cubicBezTo>
                    <a:pt x="13454" y="95314"/>
                    <a:pt x="40970" y="28109"/>
                    <a:pt x="40441" y="42397"/>
                  </a:cubicBezTo>
                  <a:cubicBezTo>
                    <a:pt x="39912" y="56684"/>
                    <a:pt x="-11417" y="177864"/>
                    <a:pt x="2341" y="172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72D1E7A8-046E-C9F5-E80D-69B87B09E956}"/>
                </a:ext>
              </a:extLst>
            </p:cNvPr>
            <p:cNvSpPr/>
            <p:nvPr/>
          </p:nvSpPr>
          <p:spPr>
            <a:xfrm>
              <a:off x="11622589" y="5490116"/>
              <a:ext cx="265784" cy="206965"/>
            </a:xfrm>
            <a:custGeom>
              <a:avLst/>
              <a:gdLst>
                <a:gd name="connsiteX0" fmla="*/ 1086 w 265784"/>
                <a:gd name="connsiteY0" fmla="*/ 2634 h 206965"/>
                <a:gd name="connsiteX1" fmla="*/ 70936 w 265784"/>
                <a:gd name="connsiteY1" fmla="*/ 5809 h 206965"/>
                <a:gd name="connsiteX2" fmla="*/ 143961 w 265784"/>
                <a:gd name="connsiteY2" fmla="*/ 62959 h 206965"/>
                <a:gd name="connsiteX3" fmla="*/ 137611 w 265784"/>
                <a:gd name="connsiteY3" fmla="*/ 43909 h 206965"/>
                <a:gd name="connsiteX4" fmla="*/ 264611 w 265784"/>
                <a:gd name="connsiteY4" fmla="*/ 205834 h 206965"/>
                <a:gd name="connsiteX5" fmla="*/ 204286 w 265784"/>
                <a:gd name="connsiteY5" fmla="*/ 120109 h 206965"/>
                <a:gd name="connsiteX6" fmla="*/ 128086 w 265784"/>
                <a:gd name="connsiteY6" fmla="*/ 12159 h 206965"/>
                <a:gd name="connsiteX7" fmla="*/ 1086 w 265784"/>
                <a:gd name="connsiteY7" fmla="*/ 2634 h 20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784" h="206965">
                  <a:moveTo>
                    <a:pt x="1086" y="2634"/>
                  </a:moveTo>
                  <a:cubicBezTo>
                    <a:pt x="-8439" y="1576"/>
                    <a:pt x="47124" y="-4245"/>
                    <a:pt x="70936" y="5809"/>
                  </a:cubicBezTo>
                  <a:cubicBezTo>
                    <a:pt x="94748" y="15863"/>
                    <a:pt x="132849" y="56609"/>
                    <a:pt x="143961" y="62959"/>
                  </a:cubicBezTo>
                  <a:cubicBezTo>
                    <a:pt x="155073" y="69309"/>
                    <a:pt x="117503" y="20097"/>
                    <a:pt x="137611" y="43909"/>
                  </a:cubicBezTo>
                  <a:cubicBezTo>
                    <a:pt x="157719" y="67721"/>
                    <a:pt x="253499" y="193134"/>
                    <a:pt x="264611" y="205834"/>
                  </a:cubicBezTo>
                  <a:cubicBezTo>
                    <a:pt x="275723" y="218534"/>
                    <a:pt x="204286" y="120109"/>
                    <a:pt x="204286" y="120109"/>
                  </a:cubicBezTo>
                  <a:cubicBezTo>
                    <a:pt x="181532" y="87830"/>
                    <a:pt x="160894" y="30151"/>
                    <a:pt x="128086" y="12159"/>
                  </a:cubicBezTo>
                  <a:cubicBezTo>
                    <a:pt x="95278" y="-5833"/>
                    <a:pt x="10611" y="3692"/>
                    <a:pt x="1086" y="2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4B61F004-D34A-D048-AC71-89E3FEF2D477}"/>
                </a:ext>
              </a:extLst>
            </p:cNvPr>
            <p:cNvSpPr/>
            <p:nvPr/>
          </p:nvSpPr>
          <p:spPr>
            <a:xfrm>
              <a:off x="11820386" y="5714964"/>
              <a:ext cx="251451" cy="34094"/>
            </a:xfrm>
            <a:custGeom>
              <a:avLst/>
              <a:gdLst>
                <a:gd name="connsiteX0" fmla="*/ 139 w 251451"/>
                <a:gd name="connsiteY0" fmla="*/ 25436 h 34094"/>
                <a:gd name="connsiteX1" fmla="*/ 155714 w 251451"/>
                <a:gd name="connsiteY1" fmla="*/ 25436 h 34094"/>
                <a:gd name="connsiteX2" fmla="*/ 250964 w 251451"/>
                <a:gd name="connsiteY2" fmla="*/ 36 h 34094"/>
                <a:gd name="connsiteX3" fmla="*/ 184289 w 251451"/>
                <a:gd name="connsiteY3" fmla="*/ 31786 h 34094"/>
                <a:gd name="connsiteX4" fmla="*/ 139 w 251451"/>
                <a:gd name="connsiteY4" fmla="*/ 25436 h 3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51" h="34094">
                  <a:moveTo>
                    <a:pt x="139" y="25436"/>
                  </a:moveTo>
                  <a:cubicBezTo>
                    <a:pt x="-4623" y="24378"/>
                    <a:pt x="113910" y="29669"/>
                    <a:pt x="155714" y="25436"/>
                  </a:cubicBezTo>
                  <a:cubicBezTo>
                    <a:pt x="197518" y="21203"/>
                    <a:pt x="246202" y="-1022"/>
                    <a:pt x="250964" y="36"/>
                  </a:cubicBezTo>
                  <a:cubicBezTo>
                    <a:pt x="255726" y="1094"/>
                    <a:pt x="225035" y="24378"/>
                    <a:pt x="184289" y="31786"/>
                  </a:cubicBezTo>
                  <a:cubicBezTo>
                    <a:pt x="143543" y="39194"/>
                    <a:pt x="4901" y="26494"/>
                    <a:pt x="139" y="25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06F304BB-4836-AC96-6F41-7A22ACBF2D6E}"/>
                </a:ext>
              </a:extLst>
            </p:cNvPr>
            <p:cNvSpPr/>
            <p:nvPr/>
          </p:nvSpPr>
          <p:spPr>
            <a:xfrm>
              <a:off x="11182032" y="5639318"/>
              <a:ext cx="791953" cy="96536"/>
            </a:xfrm>
            <a:custGeom>
              <a:avLst/>
              <a:gdLst>
                <a:gd name="connsiteX0" fmla="*/ 318 w 791953"/>
                <a:gd name="connsiteY0" fmla="*/ 91557 h 96536"/>
                <a:gd name="connsiteX1" fmla="*/ 267018 w 791953"/>
                <a:gd name="connsiteY1" fmla="*/ 24882 h 96536"/>
                <a:gd name="connsiteX2" fmla="*/ 552768 w 791953"/>
                <a:gd name="connsiteY2" fmla="*/ 24882 h 96536"/>
                <a:gd name="connsiteX3" fmla="*/ 527368 w 791953"/>
                <a:gd name="connsiteY3" fmla="*/ 2657 h 96536"/>
                <a:gd name="connsiteX4" fmla="*/ 787718 w 791953"/>
                <a:gd name="connsiteY4" fmla="*/ 94732 h 96536"/>
                <a:gd name="connsiteX5" fmla="*/ 667068 w 791953"/>
                <a:gd name="connsiteY5" fmla="*/ 62982 h 96536"/>
                <a:gd name="connsiteX6" fmla="*/ 387668 w 791953"/>
                <a:gd name="connsiteY6" fmla="*/ 53457 h 96536"/>
                <a:gd name="connsiteX7" fmla="*/ 565468 w 791953"/>
                <a:gd name="connsiteY7" fmla="*/ 40757 h 96536"/>
                <a:gd name="connsiteX8" fmla="*/ 470218 w 791953"/>
                <a:gd name="connsiteY8" fmla="*/ 24882 h 96536"/>
                <a:gd name="connsiteX9" fmla="*/ 308293 w 791953"/>
                <a:gd name="connsiteY9" fmla="*/ 56632 h 96536"/>
                <a:gd name="connsiteX10" fmla="*/ 320993 w 791953"/>
                <a:gd name="connsiteY10" fmla="*/ 40757 h 96536"/>
                <a:gd name="connsiteX11" fmla="*/ 318 w 791953"/>
                <a:gd name="connsiteY11" fmla="*/ 91557 h 9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1953" h="96536">
                  <a:moveTo>
                    <a:pt x="318" y="91557"/>
                  </a:moveTo>
                  <a:cubicBezTo>
                    <a:pt x="-8678" y="88911"/>
                    <a:pt x="174943" y="35994"/>
                    <a:pt x="267018" y="24882"/>
                  </a:cubicBezTo>
                  <a:cubicBezTo>
                    <a:pt x="359093" y="13770"/>
                    <a:pt x="509376" y="28586"/>
                    <a:pt x="552768" y="24882"/>
                  </a:cubicBezTo>
                  <a:cubicBezTo>
                    <a:pt x="596160" y="21178"/>
                    <a:pt x="488210" y="-8985"/>
                    <a:pt x="527368" y="2657"/>
                  </a:cubicBezTo>
                  <a:cubicBezTo>
                    <a:pt x="566526" y="14299"/>
                    <a:pt x="764435" y="84678"/>
                    <a:pt x="787718" y="94732"/>
                  </a:cubicBezTo>
                  <a:cubicBezTo>
                    <a:pt x="811001" y="104786"/>
                    <a:pt x="733743" y="69861"/>
                    <a:pt x="667068" y="62982"/>
                  </a:cubicBezTo>
                  <a:cubicBezTo>
                    <a:pt x="600393" y="56103"/>
                    <a:pt x="404601" y="57161"/>
                    <a:pt x="387668" y="53457"/>
                  </a:cubicBezTo>
                  <a:cubicBezTo>
                    <a:pt x="370735" y="49753"/>
                    <a:pt x="551710" y="45519"/>
                    <a:pt x="565468" y="40757"/>
                  </a:cubicBezTo>
                  <a:cubicBezTo>
                    <a:pt x="579226" y="35995"/>
                    <a:pt x="513080" y="22236"/>
                    <a:pt x="470218" y="24882"/>
                  </a:cubicBezTo>
                  <a:cubicBezTo>
                    <a:pt x="427356" y="27528"/>
                    <a:pt x="308293" y="56632"/>
                    <a:pt x="308293" y="56632"/>
                  </a:cubicBezTo>
                  <a:cubicBezTo>
                    <a:pt x="283422" y="59278"/>
                    <a:pt x="378143" y="33878"/>
                    <a:pt x="320993" y="40757"/>
                  </a:cubicBezTo>
                  <a:cubicBezTo>
                    <a:pt x="263843" y="47636"/>
                    <a:pt x="9314" y="94203"/>
                    <a:pt x="318" y="91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D9EDDAB1-4BE3-6F86-5F82-9A5971CCBFE5}"/>
                </a:ext>
              </a:extLst>
            </p:cNvPr>
            <p:cNvSpPr/>
            <p:nvPr/>
          </p:nvSpPr>
          <p:spPr>
            <a:xfrm>
              <a:off x="11178488" y="5775325"/>
              <a:ext cx="306528" cy="266608"/>
            </a:xfrm>
            <a:custGeom>
              <a:avLst/>
              <a:gdLst>
                <a:gd name="connsiteX0" fmla="*/ 35612 w 306528"/>
                <a:gd name="connsiteY0" fmla="*/ 0 h 266608"/>
                <a:gd name="connsiteX1" fmla="*/ 10212 w 306528"/>
                <a:gd name="connsiteY1" fmla="*/ 104775 h 266608"/>
                <a:gd name="connsiteX2" fmla="*/ 92762 w 306528"/>
                <a:gd name="connsiteY2" fmla="*/ 190500 h 266608"/>
                <a:gd name="connsiteX3" fmla="*/ 70537 w 306528"/>
                <a:gd name="connsiteY3" fmla="*/ 146050 h 266608"/>
                <a:gd name="connsiteX4" fmla="*/ 302312 w 306528"/>
                <a:gd name="connsiteY4" fmla="*/ 263525 h 266608"/>
                <a:gd name="connsiteX5" fmla="*/ 226112 w 306528"/>
                <a:gd name="connsiteY5" fmla="*/ 234950 h 266608"/>
                <a:gd name="connsiteX6" fmla="*/ 76887 w 306528"/>
                <a:gd name="connsiteY6" fmla="*/ 177800 h 266608"/>
                <a:gd name="connsiteX7" fmla="*/ 687 w 306528"/>
                <a:gd name="connsiteY7" fmla="*/ 104775 h 266608"/>
                <a:gd name="connsiteX8" fmla="*/ 35612 w 306528"/>
                <a:gd name="connsiteY8" fmla="*/ 0 h 26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528" h="266608">
                  <a:moveTo>
                    <a:pt x="35612" y="0"/>
                  </a:moveTo>
                  <a:cubicBezTo>
                    <a:pt x="37199" y="0"/>
                    <a:pt x="687" y="73025"/>
                    <a:pt x="10212" y="104775"/>
                  </a:cubicBezTo>
                  <a:cubicBezTo>
                    <a:pt x="19737" y="136525"/>
                    <a:pt x="82708" y="183621"/>
                    <a:pt x="92762" y="190500"/>
                  </a:cubicBezTo>
                  <a:cubicBezTo>
                    <a:pt x="102816" y="197379"/>
                    <a:pt x="35612" y="133879"/>
                    <a:pt x="70537" y="146050"/>
                  </a:cubicBezTo>
                  <a:cubicBezTo>
                    <a:pt x="105462" y="158221"/>
                    <a:pt x="276383" y="248708"/>
                    <a:pt x="302312" y="263525"/>
                  </a:cubicBezTo>
                  <a:cubicBezTo>
                    <a:pt x="328241" y="278342"/>
                    <a:pt x="226112" y="234950"/>
                    <a:pt x="226112" y="234950"/>
                  </a:cubicBezTo>
                  <a:cubicBezTo>
                    <a:pt x="188541" y="220662"/>
                    <a:pt x="114458" y="199496"/>
                    <a:pt x="76887" y="177800"/>
                  </a:cubicBezTo>
                  <a:cubicBezTo>
                    <a:pt x="39316" y="156104"/>
                    <a:pt x="7037" y="133350"/>
                    <a:pt x="687" y="104775"/>
                  </a:cubicBezTo>
                  <a:cubicBezTo>
                    <a:pt x="-5663" y="76200"/>
                    <a:pt x="34025" y="0"/>
                    <a:pt x="356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02DAA7A6-39F0-3EE9-0588-18CFF988E4D6}"/>
                </a:ext>
              </a:extLst>
            </p:cNvPr>
            <p:cNvSpPr/>
            <p:nvPr/>
          </p:nvSpPr>
          <p:spPr>
            <a:xfrm>
              <a:off x="11215911" y="5746486"/>
              <a:ext cx="310788" cy="117840"/>
            </a:xfrm>
            <a:custGeom>
              <a:avLst/>
              <a:gdLst>
                <a:gd name="connsiteX0" fmla="*/ 1364 w 310788"/>
                <a:gd name="connsiteY0" fmla="*/ 38364 h 117840"/>
                <a:gd name="connsiteX1" fmla="*/ 296639 w 310788"/>
                <a:gd name="connsiteY1" fmla="*/ 6614 h 117840"/>
                <a:gd name="connsiteX2" fmla="*/ 252189 w 310788"/>
                <a:gd name="connsiteY2" fmla="*/ 3439 h 117840"/>
                <a:gd name="connsiteX3" fmla="*/ 280764 w 310788"/>
                <a:gd name="connsiteY3" fmla="*/ 25664 h 117840"/>
                <a:gd name="connsiteX4" fmla="*/ 287114 w 310788"/>
                <a:gd name="connsiteY4" fmla="*/ 73289 h 117840"/>
                <a:gd name="connsiteX5" fmla="*/ 306164 w 310788"/>
                <a:gd name="connsiteY5" fmla="*/ 41539 h 117840"/>
                <a:gd name="connsiteX6" fmla="*/ 302989 w 310788"/>
                <a:gd name="connsiteY6" fmla="*/ 117739 h 117840"/>
                <a:gd name="connsiteX7" fmla="*/ 296639 w 310788"/>
                <a:gd name="connsiteY7" fmla="*/ 22489 h 117840"/>
                <a:gd name="connsiteX8" fmla="*/ 131539 w 310788"/>
                <a:gd name="connsiteY8" fmla="*/ 19314 h 117840"/>
                <a:gd name="connsiteX9" fmla="*/ 185514 w 310788"/>
                <a:gd name="connsiteY9" fmla="*/ 264 h 117840"/>
                <a:gd name="connsiteX10" fmla="*/ 1364 w 310788"/>
                <a:gd name="connsiteY10" fmla="*/ 38364 h 11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788" h="117840">
                  <a:moveTo>
                    <a:pt x="1364" y="38364"/>
                  </a:moveTo>
                  <a:cubicBezTo>
                    <a:pt x="19885" y="39422"/>
                    <a:pt x="254835" y="12435"/>
                    <a:pt x="296639" y="6614"/>
                  </a:cubicBezTo>
                  <a:cubicBezTo>
                    <a:pt x="338443" y="793"/>
                    <a:pt x="254835" y="264"/>
                    <a:pt x="252189" y="3439"/>
                  </a:cubicBezTo>
                  <a:cubicBezTo>
                    <a:pt x="249543" y="6614"/>
                    <a:pt x="274943" y="14022"/>
                    <a:pt x="280764" y="25664"/>
                  </a:cubicBezTo>
                  <a:cubicBezTo>
                    <a:pt x="286585" y="37306"/>
                    <a:pt x="282881" y="70643"/>
                    <a:pt x="287114" y="73289"/>
                  </a:cubicBezTo>
                  <a:cubicBezTo>
                    <a:pt x="291347" y="75935"/>
                    <a:pt x="303518" y="34131"/>
                    <a:pt x="306164" y="41539"/>
                  </a:cubicBezTo>
                  <a:cubicBezTo>
                    <a:pt x="308810" y="48947"/>
                    <a:pt x="304576" y="120914"/>
                    <a:pt x="302989" y="117739"/>
                  </a:cubicBezTo>
                  <a:cubicBezTo>
                    <a:pt x="301402" y="114564"/>
                    <a:pt x="325214" y="38893"/>
                    <a:pt x="296639" y="22489"/>
                  </a:cubicBezTo>
                  <a:cubicBezTo>
                    <a:pt x="268064" y="6085"/>
                    <a:pt x="150060" y="23018"/>
                    <a:pt x="131539" y="19314"/>
                  </a:cubicBezTo>
                  <a:cubicBezTo>
                    <a:pt x="113018" y="15610"/>
                    <a:pt x="212502" y="-2382"/>
                    <a:pt x="185514" y="264"/>
                  </a:cubicBezTo>
                  <a:cubicBezTo>
                    <a:pt x="158527" y="2910"/>
                    <a:pt x="-17157" y="37306"/>
                    <a:pt x="1364" y="38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80050638-7858-1D0C-9C35-ECC6C183BE25}"/>
                </a:ext>
              </a:extLst>
            </p:cNvPr>
            <p:cNvSpPr/>
            <p:nvPr/>
          </p:nvSpPr>
          <p:spPr>
            <a:xfrm>
              <a:off x="11121837" y="5683040"/>
              <a:ext cx="349455" cy="438508"/>
            </a:xfrm>
            <a:custGeom>
              <a:avLst/>
              <a:gdLst>
                <a:gd name="connsiteX0" fmla="*/ 85913 w 349455"/>
                <a:gd name="connsiteY0" fmla="*/ 210 h 438508"/>
                <a:gd name="connsiteX1" fmla="*/ 22413 w 349455"/>
                <a:gd name="connsiteY1" fmla="*/ 124035 h 438508"/>
                <a:gd name="connsiteX2" fmla="*/ 35113 w 349455"/>
                <a:gd name="connsiteY2" fmla="*/ 200235 h 438508"/>
                <a:gd name="connsiteX3" fmla="*/ 3363 w 349455"/>
                <a:gd name="connsiteY3" fmla="*/ 203410 h 438508"/>
                <a:gd name="connsiteX4" fmla="*/ 111313 w 349455"/>
                <a:gd name="connsiteY4" fmla="*/ 358985 h 438508"/>
                <a:gd name="connsiteX5" fmla="*/ 124013 w 349455"/>
                <a:gd name="connsiteY5" fmla="*/ 327235 h 438508"/>
                <a:gd name="connsiteX6" fmla="*/ 349438 w 349455"/>
                <a:gd name="connsiteY6" fmla="*/ 438360 h 438508"/>
                <a:gd name="connsiteX7" fmla="*/ 111313 w 349455"/>
                <a:gd name="connsiteY7" fmla="*/ 346285 h 438508"/>
                <a:gd name="connsiteX8" fmla="*/ 188 w 349455"/>
                <a:gd name="connsiteY8" fmla="*/ 155785 h 438508"/>
                <a:gd name="connsiteX9" fmla="*/ 85913 w 349455"/>
                <a:gd name="connsiteY9" fmla="*/ 210 h 43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455" h="438508">
                  <a:moveTo>
                    <a:pt x="85913" y="210"/>
                  </a:moveTo>
                  <a:cubicBezTo>
                    <a:pt x="89617" y="-5082"/>
                    <a:pt x="30880" y="90698"/>
                    <a:pt x="22413" y="124035"/>
                  </a:cubicBezTo>
                  <a:cubicBezTo>
                    <a:pt x="13946" y="157372"/>
                    <a:pt x="38288" y="187006"/>
                    <a:pt x="35113" y="200235"/>
                  </a:cubicBezTo>
                  <a:cubicBezTo>
                    <a:pt x="31938" y="213464"/>
                    <a:pt x="-9337" y="176952"/>
                    <a:pt x="3363" y="203410"/>
                  </a:cubicBezTo>
                  <a:cubicBezTo>
                    <a:pt x="16063" y="229868"/>
                    <a:pt x="91205" y="338348"/>
                    <a:pt x="111313" y="358985"/>
                  </a:cubicBezTo>
                  <a:cubicBezTo>
                    <a:pt x="131421" y="379622"/>
                    <a:pt x="84326" y="314006"/>
                    <a:pt x="124013" y="327235"/>
                  </a:cubicBezTo>
                  <a:cubicBezTo>
                    <a:pt x="163700" y="340464"/>
                    <a:pt x="351555" y="435185"/>
                    <a:pt x="349438" y="438360"/>
                  </a:cubicBezTo>
                  <a:cubicBezTo>
                    <a:pt x="347321" y="441535"/>
                    <a:pt x="169521" y="393381"/>
                    <a:pt x="111313" y="346285"/>
                  </a:cubicBezTo>
                  <a:cubicBezTo>
                    <a:pt x="53105" y="299189"/>
                    <a:pt x="4950" y="211876"/>
                    <a:pt x="188" y="155785"/>
                  </a:cubicBezTo>
                  <a:cubicBezTo>
                    <a:pt x="-4574" y="99694"/>
                    <a:pt x="82209" y="5502"/>
                    <a:pt x="85913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CF65E020-861A-F10E-F558-068F2BA196D9}"/>
                </a:ext>
              </a:extLst>
            </p:cNvPr>
            <p:cNvSpPr/>
            <p:nvPr/>
          </p:nvSpPr>
          <p:spPr>
            <a:xfrm>
              <a:off x="11750521" y="5794362"/>
              <a:ext cx="47833" cy="181002"/>
            </a:xfrm>
            <a:custGeom>
              <a:avLst/>
              <a:gdLst>
                <a:gd name="connsiteX0" fmla="*/ 154 w 47833"/>
                <a:gd name="connsiteY0" fmla="*/ 13 h 181002"/>
                <a:gd name="connsiteX1" fmla="*/ 31904 w 47833"/>
                <a:gd name="connsiteY1" fmla="*/ 88913 h 181002"/>
                <a:gd name="connsiteX2" fmla="*/ 12854 w 47833"/>
                <a:gd name="connsiteY2" fmla="*/ 180988 h 181002"/>
                <a:gd name="connsiteX3" fmla="*/ 47779 w 47833"/>
                <a:gd name="connsiteY3" fmla="*/ 95263 h 181002"/>
                <a:gd name="connsiteX4" fmla="*/ 154 w 47833"/>
                <a:gd name="connsiteY4" fmla="*/ 13 h 18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33" h="181002">
                  <a:moveTo>
                    <a:pt x="154" y="13"/>
                  </a:moveTo>
                  <a:cubicBezTo>
                    <a:pt x="-2492" y="-1045"/>
                    <a:pt x="29787" y="58751"/>
                    <a:pt x="31904" y="88913"/>
                  </a:cubicBezTo>
                  <a:cubicBezTo>
                    <a:pt x="34021" y="119075"/>
                    <a:pt x="10208" y="179930"/>
                    <a:pt x="12854" y="180988"/>
                  </a:cubicBezTo>
                  <a:cubicBezTo>
                    <a:pt x="15500" y="182046"/>
                    <a:pt x="49366" y="125425"/>
                    <a:pt x="47779" y="95263"/>
                  </a:cubicBezTo>
                  <a:cubicBezTo>
                    <a:pt x="46192" y="65101"/>
                    <a:pt x="2800" y="1071"/>
                    <a:pt x="154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C796E412-27C9-DCFB-CB3C-586117236811}"/>
                </a:ext>
              </a:extLst>
            </p:cNvPr>
            <p:cNvSpPr/>
            <p:nvPr/>
          </p:nvSpPr>
          <p:spPr>
            <a:xfrm>
              <a:off x="11619866" y="5761967"/>
              <a:ext cx="454966" cy="71180"/>
            </a:xfrm>
            <a:custGeom>
              <a:avLst/>
              <a:gdLst>
                <a:gd name="connsiteX0" fmla="*/ 634 w 454966"/>
                <a:gd name="connsiteY0" fmla="*/ 13358 h 71180"/>
                <a:gd name="connsiteX1" fmla="*/ 187959 w 454966"/>
                <a:gd name="connsiteY1" fmla="*/ 13358 h 71180"/>
                <a:gd name="connsiteX2" fmla="*/ 197484 w 454966"/>
                <a:gd name="connsiteY2" fmla="*/ 70508 h 71180"/>
                <a:gd name="connsiteX3" fmla="*/ 216534 w 454966"/>
                <a:gd name="connsiteY3" fmla="*/ 41933 h 71180"/>
                <a:gd name="connsiteX4" fmla="*/ 454659 w 454966"/>
                <a:gd name="connsiteY4" fmla="*/ 658 h 71180"/>
                <a:gd name="connsiteX5" fmla="*/ 260984 w 454966"/>
                <a:gd name="connsiteY5" fmla="*/ 16533 h 71180"/>
                <a:gd name="connsiteX6" fmla="*/ 634 w 454966"/>
                <a:gd name="connsiteY6" fmla="*/ 13358 h 7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966" h="71180">
                  <a:moveTo>
                    <a:pt x="634" y="13358"/>
                  </a:moveTo>
                  <a:cubicBezTo>
                    <a:pt x="-11537" y="12829"/>
                    <a:pt x="155151" y="3833"/>
                    <a:pt x="187959" y="13358"/>
                  </a:cubicBezTo>
                  <a:cubicBezTo>
                    <a:pt x="220767" y="22883"/>
                    <a:pt x="192722" y="65746"/>
                    <a:pt x="197484" y="70508"/>
                  </a:cubicBezTo>
                  <a:cubicBezTo>
                    <a:pt x="202246" y="75270"/>
                    <a:pt x="173672" y="53575"/>
                    <a:pt x="216534" y="41933"/>
                  </a:cubicBezTo>
                  <a:cubicBezTo>
                    <a:pt x="259396" y="30291"/>
                    <a:pt x="447251" y="4891"/>
                    <a:pt x="454659" y="658"/>
                  </a:cubicBezTo>
                  <a:cubicBezTo>
                    <a:pt x="462067" y="-3575"/>
                    <a:pt x="334009" y="13887"/>
                    <a:pt x="260984" y="16533"/>
                  </a:cubicBezTo>
                  <a:cubicBezTo>
                    <a:pt x="187959" y="19179"/>
                    <a:pt x="12805" y="13887"/>
                    <a:pt x="634" y="13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48E1990B-08AD-43B8-BEE3-60A9801D9849}"/>
                </a:ext>
              </a:extLst>
            </p:cNvPr>
            <p:cNvSpPr/>
            <p:nvPr/>
          </p:nvSpPr>
          <p:spPr>
            <a:xfrm>
              <a:off x="11589856" y="6086177"/>
              <a:ext cx="540477" cy="175252"/>
            </a:xfrm>
            <a:custGeom>
              <a:avLst/>
              <a:gdLst>
                <a:gd name="connsiteX0" fmla="*/ 2069 w 540477"/>
                <a:gd name="connsiteY0" fmla="*/ 298 h 175252"/>
                <a:gd name="connsiteX1" fmla="*/ 395769 w 540477"/>
                <a:gd name="connsiteY1" fmla="*/ 101898 h 175252"/>
                <a:gd name="connsiteX2" fmla="*/ 303694 w 540477"/>
                <a:gd name="connsiteY2" fmla="*/ 95548 h 175252"/>
                <a:gd name="connsiteX3" fmla="*/ 538644 w 540477"/>
                <a:gd name="connsiteY3" fmla="*/ 174923 h 175252"/>
                <a:gd name="connsiteX4" fmla="*/ 154469 w 540477"/>
                <a:gd name="connsiteY4" fmla="*/ 60623 h 175252"/>
                <a:gd name="connsiteX5" fmla="*/ 237019 w 540477"/>
                <a:gd name="connsiteY5" fmla="*/ 70148 h 175252"/>
                <a:gd name="connsiteX6" fmla="*/ 2069 w 540477"/>
                <a:gd name="connsiteY6" fmla="*/ 298 h 17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0477" h="175252">
                  <a:moveTo>
                    <a:pt x="2069" y="298"/>
                  </a:moveTo>
                  <a:cubicBezTo>
                    <a:pt x="28527" y="5590"/>
                    <a:pt x="345498" y="86023"/>
                    <a:pt x="395769" y="101898"/>
                  </a:cubicBezTo>
                  <a:cubicBezTo>
                    <a:pt x="446040" y="117773"/>
                    <a:pt x="279882" y="83377"/>
                    <a:pt x="303694" y="95548"/>
                  </a:cubicBezTo>
                  <a:cubicBezTo>
                    <a:pt x="327507" y="107719"/>
                    <a:pt x="563515" y="180744"/>
                    <a:pt x="538644" y="174923"/>
                  </a:cubicBezTo>
                  <a:cubicBezTo>
                    <a:pt x="513773" y="169102"/>
                    <a:pt x="204740" y="78085"/>
                    <a:pt x="154469" y="60623"/>
                  </a:cubicBezTo>
                  <a:cubicBezTo>
                    <a:pt x="104198" y="43161"/>
                    <a:pt x="262948" y="78615"/>
                    <a:pt x="237019" y="70148"/>
                  </a:cubicBezTo>
                  <a:cubicBezTo>
                    <a:pt x="211090" y="61681"/>
                    <a:pt x="-24389" y="-4994"/>
                    <a:pt x="2069" y="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11C308EA-A193-6A3A-5F76-CD6237B641F8}"/>
                </a:ext>
              </a:extLst>
            </p:cNvPr>
            <p:cNvSpPr/>
            <p:nvPr/>
          </p:nvSpPr>
          <p:spPr>
            <a:xfrm>
              <a:off x="11801300" y="5873649"/>
              <a:ext cx="50114" cy="178092"/>
            </a:xfrm>
            <a:custGeom>
              <a:avLst/>
              <a:gdLst>
                <a:gd name="connsiteX0" fmla="*/ 38275 w 50114"/>
                <a:gd name="connsiteY0" fmla="*/ 101 h 178092"/>
                <a:gd name="connsiteX1" fmla="*/ 31925 w 50114"/>
                <a:gd name="connsiteY1" fmla="*/ 114401 h 178092"/>
                <a:gd name="connsiteX2" fmla="*/ 175 w 50114"/>
                <a:gd name="connsiteY2" fmla="*/ 177901 h 178092"/>
                <a:gd name="connsiteX3" fmla="*/ 47800 w 50114"/>
                <a:gd name="connsiteY3" fmla="*/ 95351 h 178092"/>
                <a:gd name="connsiteX4" fmla="*/ 38275 w 50114"/>
                <a:gd name="connsiteY4" fmla="*/ 101 h 17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4" h="178092">
                  <a:moveTo>
                    <a:pt x="38275" y="101"/>
                  </a:moveTo>
                  <a:cubicBezTo>
                    <a:pt x="35629" y="3276"/>
                    <a:pt x="38275" y="84768"/>
                    <a:pt x="31925" y="114401"/>
                  </a:cubicBezTo>
                  <a:cubicBezTo>
                    <a:pt x="25575" y="144034"/>
                    <a:pt x="-2471" y="181076"/>
                    <a:pt x="175" y="177901"/>
                  </a:cubicBezTo>
                  <a:cubicBezTo>
                    <a:pt x="2821" y="174726"/>
                    <a:pt x="39862" y="121809"/>
                    <a:pt x="47800" y="95351"/>
                  </a:cubicBezTo>
                  <a:cubicBezTo>
                    <a:pt x="55738" y="68893"/>
                    <a:pt x="40921" y="-3074"/>
                    <a:pt x="38275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070D24A4-CFB4-1A52-5C12-A4B41FD17988}"/>
                </a:ext>
              </a:extLst>
            </p:cNvPr>
            <p:cNvSpPr/>
            <p:nvPr/>
          </p:nvSpPr>
          <p:spPr>
            <a:xfrm>
              <a:off x="11660439" y="6072859"/>
              <a:ext cx="376918" cy="70769"/>
            </a:xfrm>
            <a:custGeom>
              <a:avLst/>
              <a:gdLst>
                <a:gd name="connsiteX0" fmla="*/ 1336 w 376918"/>
                <a:gd name="connsiteY0" fmla="*/ 7266 h 70769"/>
                <a:gd name="connsiteX1" fmla="*/ 131511 w 376918"/>
                <a:gd name="connsiteY1" fmla="*/ 4091 h 70769"/>
                <a:gd name="connsiteX2" fmla="*/ 375986 w 376918"/>
                <a:gd name="connsiteY2" fmla="*/ 70766 h 70769"/>
                <a:gd name="connsiteX3" fmla="*/ 207711 w 376918"/>
                <a:gd name="connsiteY3" fmla="*/ 7266 h 70769"/>
                <a:gd name="connsiteX4" fmla="*/ 1336 w 376918"/>
                <a:gd name="connsiteY4" fmla="*/ 7266 h 7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918" h="70769">
                  <a:moveTo>
                    <a:pt x="1336" y="7266"/>
                  </a:moveTo>
                  <a:cubicBezTo>
                    <a:pt x="-11364" y="6737"/>
                    <a:pt x="69069" y="-6492"/>
                    <a:pt x="131511" y="4091"/>
                  </a:cubicBezTo>
                  <a:cubicBezTo>
                    <a:pt x="193953" y="14674"/>
                    <a:pt x="363286" y="70237"/>
                    <a:pt x="375986" y="70766"/>
                  </a:cubicBezTo>
                  <a:cubicBezTo>
                    <a:pt x="388686" y="71295"/>
                    <a:pt x="268565" y="18908"/>
                    <a:pt x="207711" y="7266"/>
                  </a:cubicBezTo>
                  <a:cubicBezTo>
                    <a:pt x="146857" y="-4376"/>
                    <a:pt x="14036" y="7795"/>
                    <a:pt x="1336" y="7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A1A4FF26-9E91-F34E-DD03-C06410DA80F3}"/>
                </a:ext>
              </a:extLst>
            </p:cNvPr>
            <p:cNvSpPr/>
            <p:nvPr/>
          </p:nvSpPr>
          <p:spPr>
            <a:xfrm>
              <a:off x="11934745" y="5841578"/>
              <a:ext cx="101914" cy="125240"/>
            </a:xfrm>
            <a:custGeom>
              <a:avLst/>
              <a:gdLst>
                <a:gd name="connsiteX0" fmla="*/ 80 w 101914"/>
                <a:gd name="connsiteY0" fmla="*/ 422 h 125240"/>
                <a:gd name="connsiteX1" fmla="*/ 92155 w 101914"/>
                <a:gd name="connsiteY1" fmla="*/ 114722 h 125240"/>
                <a:gd name="connsiteX2" fmla="*/ 98505 w 101914"/>
                <a:gd name="connsiteY2" fmla="*/ 114722 h 125240"/>
                <a:gd name="connsiteX3" fmla="*/ 85805 w 101914"/>
                <a:gd name="connsiteY3" fmla="*/ 67097 h 125240"/>
                <a:gd name="connsiteX4" fmla="*/ 85805 w 101914"/>
                <a:gd name="connsiteY4" fmla="*/ 9947 h 125240"/>
                <a:gd name="connsiteX5" fmla="*/ 76280 w 101914"/>
                <a:gd name="connsiteY5" fmla="*/ 73447 h 125240"/>
                <a:gd name="connsiteX6" fmla="*/ 80 w 101914"/>
                <a:gd name="connsiteY6" fmla="*/ 422 h 12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914" h="125240">
                  <a:moveTo>
                    <a:pt x="80" y="422"/>
                  </a:moveTo>
                  <a:cubicBezTo>
                    <a:pt x="2726" y="7301"/>
                    <a:pt x="92155" y="114722"/>
                    <a:pt x="92155" y="114722"/>
                  </a:cubicBezTo>
                  <a:cubicBezTo>
                    <a:pt x="108559" y="133772"/>
                    <a:pt x="99563" y="122659"/>
                    <a:pt x="98505" y="114722"/>
                  </a:cubicBezTo>
                  <a:cubicBezTo>
                    <a:pt x="97447" y="106785"/>
                    <a:pt x="87922" y="84559"/>
                    <a:pt x="85805" y="67097"/>
                  </a:cubicBezTo>
                  <a:cubicBezTo>
                    <a:pt x="83688" y="49635"/>
                    <a:pt x="87393" y="8889"/>
                    <a:pt x="85805" y="9947"/>
                  </a:cubicBezTo>
                  <a:cubicBezTo>
                    <a:pt x="84217" y="11005"/>
                    <a:pt x="91626" y="73976"/>
                    <a:pt x="76280" y="73447"/>
                  </a:cubicBezTo>
                  <a:cubicBezTo>
                    <a:pt x="60934" y="72918"/>
                    <a:pt x="-2566" y="-6457"/>
                    <a:pt x="80" y="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FCB94F31-11EB-C3E9-553B-B2EB56B7E1BC}"/>
                </a:ext>
              </a:extLst>
            </p:cNvPr>
            <p:cNvSpPr/>
            <p:nvPr/>
          </p:nvSpPr>
          <p:spPr>
            <a:xfrm>
              <a:off x="11445656" y="5850570"/>
              <a:ext cx="105823" cy="176358"/>
            </a:xfrm>
            <a:custGeom>
              <a:avLst/>
              <a:gdLst>
                <a:gd name="connsiteX0" fmla="*/ 104994 w 105823"/>
                <a:gd name="connsiteY0" fmla="*/ 955 h 176358"/>
                <a:gd name="connsiteX1" fmla="*/ 60544 w 105823"/>
                <a:gd name="connsiteY1" fmla="*/ 105730 h 176358"/>
                <a:gd name="connsiteX2" fmla="*/ 60544 w 105823"/>
                <a:gd name="connsiteY2" fmla="*/ 162880 h 176358"/>
                <a:gd name="connsiteX3" fmla="*/ 51019 w 105823"/>
                <a:gd name="connsiteY3" fmla="*/ 118430 h 176358"/>
                <a:gd name="connsiteX4" fmla="*/ 219 w 105823"/>
                <a:gd name="connsiteY4" fmla="*/ 10480 h 176358"/>
                <a:gd name="connsiteX5" fmla="*/ 31969 w 105823"/>
                <a:gd name="connsiteY5" fmla="*/ 118430 h 176358"/>
                <a:gd name="connsiteX6" fmla="*/ 16094 w 105823"/>
                <a:gd name="connsiteY6" fmla="*/ 172405 h 176358"/>
                <a:gd name="connsiteX7" fmla="*/ 104994 w 105823"/>
                <a:gd name="connsiteY7" fmla="*/ 955 h 17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823" h="176358">
                  <a:moveTo>
                    <a:pt x="104994" y="955"/>
                  </a:moveTo>
                  <a:cubicBezTo>
                    <a:pt x="112402" y="-10158"/>
                    <a:pt x="67952" y="78743"/>
                    <a:pt x="60544" y="105730"/>
                  </a:cubicBezTo>
                  <a:cubicBezTo>
                    <a:pt x="53136" y="132717"/>
                    <a:pt x="62132" y="160763"/>
                    <a:pt x="60544" y="162880"/>
                  </a:cubicBezTo>
                  <a:cubicBezTo>
                    <a:pt x="58956" y="164997"/>
                    <a:pt x="61073" y="143830"/>
                    <a:pt x="51019" y="118430"/>
                  </a:cubicBezTo>
                  <a:cubicBezTo>
                    <a:pt x="40965" y="93030"/>
                    <a:pt x="3394" y="10480"/>
                    <a:pt x="219" y="10480"/>
                  </a:cubicBezTo>
                  <a:cubicBezTo>
                    <a:pt x="-2956" y="10480"/>
                    <a:pt x="29323" y="91443"/>
                    <a:pt x="31969" y="118430"/>
                  </a:cubicBezTo>
                  <a:cubicBezTo>
                    <a:pt x="34615" y="145418"/>
                    <a:pt x="2336" y="189867"/>
                    <a:pt x="16094" y="172405"/>
                  </a:cubicBezTo>
                  <a:cubicBezTo>
                    <a:pt x="29852" y="154943"/>
                    <a:pt x="97586" y="12068"/>
                    <a:pt x="104994" y="9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3E7D0F21-2A97-4E1A-E0E0-AB165D13B23A}"/>
                </a:ext>
              </a:extLst>
            </p:cNvPr>
            <p:cNvSpPr/>
            <p:nvPr/>
          </p:nvSpPr>
          <p:spPr>
            <a:xfrm>
              <a:off x="11450999" y="6057900"/>
              <a:ext cx="334105" cy="85748"/>
            </a:xfrm>
            <a:custGeom>
              <a:avLst/>
              <a:gdLst>
                <a:gd name="connsiteX0" fmla="*/ 4401 w 334105"/>
                <a:gd name="connsiteY0" fmla="*/ 38100 h 85748"/>
                <a:gd name="connsiteX1" fmla="*/ 331426 w 334105"/>
                <a:gd name="connsiteY1" fmla="*/ 0 h 85748"/>
                <a:gd name="connsiteX2" fmla="*/ 163151 w 334105"/>
                <a:gd name="connsiteY2" fmla="*/ 38100 h 85748"/>
                <a:gd name="connsiteX3" fmla="*/ 229826 w 334105"/>
                <a:gd name="connsiteY3" fmla="*/ 85725 h 85748"/>
                <a:gd name="connsiteX4" fmla="*/ 147276 w 334105"/>
                <a:gd name="connsiteY4" fmla="*/ 44450 h 85748"/>
                <a:gd name="connsiteX5" fmla="*/ 4401 w 334105"/>
                <a:gd name="connsiteY5" fmla="*/ 38100 h 8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05" h="85748">
                  <a:moveTo>
                    <a:pt x="4401" y="38100"/>
                  </a:moveTo>
                  <a:cubicBezTo>
                    <a:pt x="35093" y="30692"/>
                    <a:pt x="304968" y="0"/>
                    <a:pt x="331426" y="0"/>
                  </a:cubicBezTo>
                  <a:cubicBezTo>
                    <a:pt x="357884" y="0"/>
                    <a:pt x="180084" y="23813"/>
                    <a:pt x="163151" y="38100"/>
                  </a:cubicBezTo>
                  <a:cubicBezTo>
                    <a:pt x="146218" y="52387"/>
                    <a:pt x="232472" y="84667"/>
                    <a:pt x="229826" y="85725"/>
                  </a:cubicBezTo>
                  <a:cubicBezTo>
                    <a:pt x="227180" y="86783"/>
                    <a:pt x="182201" y="51858"/>
                    <a:pt x="147276" y="44450"/>
                  </a:cubicBezTo>
                  <a:cubicBezTo>
                    <a:pt x="112351" y="37042"/>
                    <a:pt x="-26291" y="45508"/>
                    <a:pt x="4401" y="38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F5A5052F-0573-B422-2CD2-1A1F2C44FC24}"/>
                </a:ext>
              </a:extLst>
            </p:cNvPr>
            <p:cNvSpPr/>
            <p:nvPr/>
          </p:nvSpPr>
          <p:spPr>
            <a:xfrm>
              <a:off x="11616171" y="5539601"/>
              <a:ext cx="178976" cy="121803"/>
            </a:xfrm>
            <a:custGeom>
              <a:avLst/>
              <a:gdLst>
                <a:gd name="connsiteX0" fmla="*/ 1154 w 178976"/>
                <a:gd name="connsiteY0" fmla="*/ 774 h 121803"/>
                <a:gd name="connsiteX1" fmla="*/ 77354 w 178976"/>
                <a:gd name="connsiteY1" fmla="*/ 42049 h 121803"/>
                <a:gd name="connsiteX2" fmla="*/ 131329 w 178976"/>
                <a:gd name="connsiteY2" fmla="*/ 80149 h 121803"/>
                <a:gd name="connsiteX3" fmla="*/ 178954 w 178976"/>
                <a:gd name="connsiteY3" fmla="*/ 121424 h 121803"/>
                <a:gd name="connsiteX4" fmla="*/ 137679 w 178976"/>
                <a:gd name="connsiteY4" fmla="*/ 54749 h 121803"/>
                <a:gd name="connsiteX5" fmla="*/ 140854 w 178976"/>
                <a:gd name="connsiteY5" fmla="*/ 80149 h 121803"/>
                <a:gd name="connsiteX6" fmla="*/ 1154 w 178976"/>
                <a:gd name="connsiteY6" fmla="*/ 774 h 12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976" h="121803">
                  <a:moveTo>
                    <a:pt x="1154" y="774"/>
                  </a:moveTo>
                  <a:cubicBezTo>
                    <a:pt x="-9429" y="-5576"/>
                    <a:pt x="55658" y="28820"/>
                    <a:pt x="77354" y="42049"/>
                  </a:cubicBezTo>
                  <a:cubicBezTo>
                    <a:pt x="99050" y="55278"/>
                    <a:pt x="114396" y="66920"/>
                    <a:pt x="131329" y="80149"/>
                  </a:cubicBezTo>
                  <a:cubicBezTo>
                    <a:pt x="148262" y="93378"/>
                    <a:pt x="177896" y="125657"/>
                    <a:pt x="178954" y="121424"/>
                  </a:cubicBezTo>
                  <a:cubicBezTo>
                    <a:pt x="180012" y="117191"/>
                    <a:pt x="144029" y="61628"/>
                    <a:pt x="137679" y="54749"/>
                  </a:cubicBezTo>
                  <a:cubicBezTo>
                    <a:pt x="131329" y="47870"/>
                    <a:pt x="160962" y="87028"/>
                    <a:pt x="140854" y="80149"/>
                  </a:cubicBezTo>
                  <a:cubicBezTo>
                    <a:pt x="120746" y="73270"/>
                    <a:pt x="11737" y="7124"/>
                    <a:pt x="1154" y="7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72AB16AB-DC17-5F1E-1412-2488294F0320}"/>
                </a:ext>
              </a:extLst>
            </p:cNvPr>
            <p:cNvSpPr/>
            <p:nvPr/>
          </p:nvSpPr>
          <p:spPr>
            <a:xfrm>
              <a:off x="11213097" y="6140396"/>
              <a:ext cx="128080" cy="413153"/>
            </a:xfrm>
            <a:custGeom>
              <a:avLst/>
              <a:gdLst>
                <a:gd name="connsiteX0" fmla="*/ 128003 w 128080"/>
                <a:gd name="connsiteY0" fmla="*/ 54 h 413153"/>
                <a:gd name="connsiteX1" fmla="*/ 20053 w 128080"/>
                <a:gd name="connsiteY1" fmla="*/ 136579 h 413153"/>
                <a:gd name="connsiteX2" fmla="*/ 35928 w 128080"/>
                <a:gd name="connsiteY2" fmla="*/ 266754 h 413153"/>
                <a:gd name="connsiteX3" fmla="*/ 13703 w 128080"/>
                <a:gd name="connsiteY3" fmla="*/ 209604 h 413153"/>
                <a:gd name="connsiteX4" fmla="*/ 54978 w 128080"/>
                <a:gd name="connsiteY4" fmla="*/ 412804 h 413153"/>
                <a:gd name="connsiteX5" fmla="*/ 1003 w 128080"/>
                <a:gd name="connsiteY5" fmla="*/ 152454 h 413153"/>
                <a:gd name="connsiteX6" fmla="*/ 128003 w 128080"/>
                <a:gd name="connsiteY6" fmla="*/ 54 h 41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080" h="413153">
                  <a:moveTo>
                    <a:pt x="128003" y="54"/>
                  </a:moveTo>
                  <a:cubicBezTo>
                    <a:pt x="131178" y="-2592"/>
                    <a:pt x="35399" y="92129"/>
                    <a:pt x="20053" y="136579"/>
                  </a:cubicBezTo>
                  <a:cubicBezTo>
                    <a:pt x="4707" y="181029"/>
                    <a:pt x="36986" y="254583"/>
                    <a:pt x="35928" y="266754"/>
                  </a:cubicBezTo>
                  <a:cubicBezTo>
                    <a:pt x="34870" y="278925"/>
                    <a:pt x="10528" y="185262"/>
                    <a:pt x="13703" y="209604"/>
                  </a:cubicBezTo>
                  <a:cubicBezTo>
                    <a:pt x="16878" y="233946"/>
                    <a:pt x="57095" y="422329"/>
                    <a:pt x="54978" y="412804"/>
                  </a:cubicBezTo>
                  <a:cubicBezTo>
                    <a:pt x="52861" y="403279"/>
                    <a:pt x="-8522" y="219658"/>
                    <a:pt x="1003" y="152454"/>
                  </a:cubicBezTo>
                  <a:cubicBezTo>
                    <a:pt x="10528" y="85250"/>
                    <a:pt x="124828" y="2700"/>
                    <a:pt x="128003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A0701167-F290-C2A9-84F3-5BB94ECACB74}"/>
                </a:ext>
              </a:extLst>
            </p:cNvPr>
            <p:cNvSpPr/>
            <p:nvPr/>
          </p:nvSpPr>
          <p:spPr>
            <a:xfrm>
              <a:off x="11094015" y="6226161"/>
              <a:ext cx="228307" cy="349583"/>
            </a:xfrm>
            <a:custGeom>
              <a:avLst/>
              <a:gdLst>
                <a:gd name="connsiteX0" fmla="*/ 116910 w 228307"/>
                <a:gd name="connsiteY0" fmla="*/ 14 h 349583"/>
                <a:gd name="connsiteX1" fmla="*/ 40710 w 228307"/>
                <a:gd name="connsiteY1" fmla="*/ 88914 h 349583"/>
                <a:gd name="connsiteX2" fmla="*/ 56585 w 228307"/>
                <a:gd name="connsiteY2" fmla="*/ 193689 h 349583"/>
                <a:gd name="connsiteX3" fmla="*/ 97860 w 228307"/>
                <a:gd name="connsiteY3" fmla="*/ 263539 h 349583"/>
                <a:gd name="connsiteX4" fmla="*/ 72460 w 228307"/>
                <a:gd name="connsiteY4" fmla="*/ 254014 h 349583"/>
                <a:gd name="connsiteX5" fmla="*/ 228035 w 228307"/>
                <a:gd name="connsiteY5" fmla="*/ 349264 h 349583"/>
                <a:gd name="connsiteX6" fmla="*/ 107385 w 228307"/>
                <a:gd name="connsiteY6" fmla="*/ 279414 h 349583"/>
                <a:gd name="connsiteX7" fmla="*/ 2610 w 228307"/>
                <a:gd name="connsiteY7" fmla="*/ 136539 h 349583"/>
                <a:gd name="connsiteX8" fmla="*/ 31185 w 228307"/>
                <a:gd name="connsiteY8" fmla="*/ 139714 h 349583"/>
                <a:gd name="connsiteX9" fmla="*/ 24835 w 228307"/>
                <a:gd name="connsiteY9" fmla="*/ 95264 h 349583"/>
                <a:gd name="connsiteX10" fmla="*/ 116910 w 228307"/>
                <a:gd name="connsiteY10" fmla="*/ 14 h 34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307" h="349583">
                  <a:moveTo>
                    <a:pt x="116910" y="14"/>
                  </a:moveTo>
                  <a:cubicBezTo>
                    <a:pt x="119556" y="-1044"/>
                    <a:pt x="50764" y="56635"/>
                    <a:pt x="40710" y="88914"/>
                  </a:cubicBezTo>
                  <a:cubicBezTo>
                    <a:pt x="30656" y="121193"/>
                    <a:pt x="47060" y="164585"/>
                    <a:pt x="56585" y="193689"/>
                  </a:cubicBezTo>
                  <a:cubicBezTo>
                    <a:pt x="66110" y="222793"/>
                    <a:pt x="95214" y="253485"/>
                    <a:pt x="97860" y="263539"/>
                  </a:cubicBezTo>
                  <a:cubicBezTo>
                    <a:pt x="100506" y="273593"/>
                    <a:pt x="50764" y="239727"/>
                    <a:pt x="72460" y="254014"/>
                  </a:cubicBezTo>
                  <a:cubicBezTo>
                    <a:pt x="94156" y="268302"/>
                    <a:pt x="222214" y="345031"/>
                    <a:pt x="228035" y="349264"/>
                  </a:cubicBezTo>
                  <a:cubicBezTo>
                    <a:pt x="233856" y="353497"/>
                    <a:pt x="144956" y="314868"/>
                    <a:pt x="107385" y="279414"/>
                  </a:cubicBezTo>
                  <a:cubicBezTo>
                    <a:pt x="69814" y="243960"/>
                    <a:pt x="15310" y="159822"/>
                    <a:pt x="2610" y="136539"/>
                  </a:cubicBezTo>
                  <a:cubicBezTo>
                    <a:pt x="-10090" y="113256"/>
                    <a:pt x="27481" y="146593"/>
                    <a:pt x="31185" y="139714"/>
                  </a:cubicBezTo>
                  <a:cubicBezTo>
                    <a:pt x="34889" y="132835"/>
                    <a:pt x="11606" y="122781"/>
                    <a:pt x="24835" y="95264"/>
                  </a:cubicBezTo>
                  <a:cubicBezTo>
                    <a:pt x="38064" y="67747"/>
                    <a:pt x="114264" y="1072"/>
                    <a:pt x="116910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F653C1D3-C4BE-9DE9-2004-9CC981FFB248}"/>
                </a:ext>
              </a:extLst>
            </p:cNvPr>
            <p:cNvSpPr/>
            <p:nvPr/>
          </p:nvSpPr>
          <p:spPr>
            <a:xfrm>
              <a:off x="11307001" y="6130133"/>
              <a:ext cx="800030" cy="211394"/>
            </a:xfrm>
            <a:custGeom>
              <a:avLst/>
              <a:gdLst>
                <a:gd name="connsiteX0" fmla="*/ 18224 w 800030"/>
                <a:gd name="connsiteY0" fmla="*/ 7142 h 211394"/>
                <a:gd name="connsiteX1" fmla="*/ 754824 w 800030"/>
                <a:gd name="connsiteY1" fmla="*/ 203992 h 211394"/>
                <a:gd name="connsiteX2" fmla="*/ 665924 w 800030"/>
                <a:gd name="connsiteY2" fmla="*/ 156367 h 211394"/>
                <a:gd name="connsiteX3" fmla="*/ 221424 w 800030"/>
                <a:gd name="connsiteY3" fmla="*/ 29367 h 211394"/>
                <a:gd name="connsiteX4" fmla="*/ 491299 w 800030"/>
                <a:gd name="connsiteY4" fmla="*/ 121442 h 211394"/>
                <a:gd name="connsiteX5" fmla="*/ 246824 w 800030"/>
                <a:gd name="connsiteY5" fmla="*/ 48417 h 211394"/>
                <a:gd name="connsiteX6" fmla="*/ 18224 w 800030"/>
                <a:gd name="connsiteY6" fmla="*/ 7142 h 21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030" h="211394">
                  <a:moveTo>
                    <a:pt x="18224" y="7142"/>
                  </a:moveTo>
                  <a:cubicBezTo>
                    <a:pt x="102891" y="33071"/>
                    <a:pt x="646874" y="179121"/>
                    <a:pt x="754824" y="203992"/>
                  </a:cubicBezTo>
                  <a:cubicBezTo>
                    <a:pt x="862774" y="228863"/>
                    <a:pt x="754824" y="185471"/>
                    <a:pt x="665924" y="156367"/>
                  </a:cubicBezTo>
                  <a:cubicBezTo>
                    <a:pt x="577024" y="127263"/>
                    <a:pt x="250528" y="35188"/>
                    <a:pt x="221424" y="29367"/>
                  </a:cubicBezTo>
                  <a:cubicBezTo>
                    <a:pt x="192320" y="23546"/>
                    <a:pt x="487066" y="118267"/>
                    <a:pt x="491299" y="121442"/>
                  </a:cubicBezTo>
                  <a:cubicBezTo>
                    <a:pt x="495532" y="124617"/>
                    <a:pt x="326728" y="63763"/>
                    <a:pt x="246824" y="48417"/>
                  </a:cubicBezTo>
                  <a:cubicBezTo>
                    <a:pt x="166920" y="33071"/>
                    <a:pt x="-66443" y="-18787"/>
                    <a:pt x="18224" y="7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60052557-42AB-AD49-0EE5-0B7F3BA63F47}"/>
                </a:ext>
              </a:extLst>
            </p:cNvPr>
            <p:cNvSpPr/>
            <p:nvPr/>
          </p:nvSpPr>
          <p:spPr>
            <a:xfrm>
              <a:off x="11251990" y="6216402"/>
              <a:ext cx="546446" cy="92327"/>
            </a:xfrm>
            <a:custGeom>
              <a:avLst/>
              <a:gdLst>
                <a:gd name="connsiteX0" fmla="*/ 73235 w 546446"/>
                <a:gd name="connsiteY0" fmla="*/ 248 h 92327"/>
                <a:gd name="connsiteX1" fmla="*/ 527260 w 546446"/>
                <a:gd name="connsiteY1" fmla="*/ 57398 h 92327"/>
                <a:gd name="connsiteX2" fmla="*/ 416135 w 546446"/>
                <a:gd name="connsiteY2" fmla="*/ 41523 h 92327"/>
                <a:gd name="connsiteX3" fmla="*/ 210 w 546446"/>
                <a:gd name="connsiteY3" fmla="*/ 92323 h 92327"/>
                <a:gd name="connsiteX4" fmla="*/ 355810 w 546446"/>
                <a:gd name="connsiteY4" fmla="*/ 38348 h 92327"/>
                <a:gd name="connsiteX5" fmla="*/ 73235 w 546446"/>
                <a:gd name="connsiteY5" fmla="*/ 248 h 9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446" h="92327">
                  <a:moveTo>
                    <a:pt x="73235" y="248"/>
                  </a:moveTo>
                  <a:cubicBezTo>
                    <a:pt x="101810" y="3423"/>
                    <a:pt x="470110" y="50519"/>
                    <a:pt x="527260" y="57398"/>
                  </a:cubicBezTo>
                  <a:cubicBezTo>
                    <a:pt x="584410" y="64277"/>
                    <a:pt x="503977" y="35702"/>
                    <a:pt x="416135" y="41523"/>
                  </a:cubicBezTo>
                  <a:cubicBezTo>
                    <a:pt x="328293" y="47344"/>
                    <a:pt x="10264" y="92852"/>
                    <a:pt x="210" y="92323"/>
                  </a:cubicBezTo>
                  <a:cubicBezTo>
                    <a:pt x="-9844" y="91794"/>
                    <a:pt x="344168" y="51577"/>
                    <a:pt x="355810" y="38348"/>
                  </a:cubicBezTo>
                  <a:cubicBezTo>
                    <a:pt x="367452" y="25119"/>
                    <a:pt x="44660" y="-2927"/>
                    <a:pt x="73235" y="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AA1027A4-2294-E282-0FEF-500421DCC909}"/>
                </a:ext>
              </a:extLst>
            </p:cNvPr>
            <p:cNvSpPr/>
            <p:nvPr/>
          </p:nvSpPr>
          <p:spPr>
            <a:xfrm>
              <a:off x="11305701" y="6241809"/>
              <a:ext cx="416402" cy="273390"/>
            </a:xfrm>
            <a:custGeom>
              <a:avLst/>
              <a:gdLst>
                <a:gd name="connsiteX0" fmla="*/ 67149 w 416402"/>
                <a:gd name="connsiteY0" fmla="*/ 241 h 273390"/>
                <a:gd name="connsiteX1" fmla="*/ 89374 w 416402"/>
                <a:gd name="connsiteY1" fmla="*/ 117716 h 273390"/>
                <a:gd name="connsiteX2" fmla="*/ 474 w 416402"/>
                <a:gd name="connsiteY2" fmla="*/ 238366 h 273390"/>
                <a:gd name="connsiteX3" fmla="*/ 73499 w 416402"/>
                <a:gd name="connsiteY3" fmla="*/ 197091 h 273390"/>
                <a:gd name="connsiteX4" fmla="*/ 416399 w 416402"/>
                <a:gd name="connsiteY4" fmla="*/ 273291 h 273390"/>
                <a:gd name="connsiteX5" fmla="*/ 67149 w 416402"/>
                <a:gd name="connsiteY5" fmla="*/ 178041 h 273390"/>
                <a:gd name="connsiteX6" fmla="*/ 25874 w 416402"/>
                <a:gd name="connsiteY6" fmla="*/ 133591 h 273390"/>
                <a:gd name="connsiteX7" fmla="*/ 60799 w 416402"/>
                <a:gd name="connsiteY7" fmla="*/ 149466 h 273390"/>
                <a:gd name="connsiteX8" fmla="*/ 67149 w 416402"/>
                <a:gd name="connsiteY8" fmla="*/ 241 h 27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402" h="273390">
                  <a:moveTo>
                    <a:pt x="67149" y="241"/>
                  </a:moveTo>
                  <a:cubicBezTo>
                    <a:pt x="71912" y="-5051"/>
                    <a:pt x="100487" y="78029"/>
                    <a:pt x="89374" y="117716"/>
                  </a:cubicBezTo>
                  <a:cubicBezTo>
                    <a:pt x="78262" y="157404"/>
                    <a:pt x="3120" y="225137"/>
                    <a:pt x="474" y="238366"/>
                  </a:cubicBezTo>
                  <a:cubicBezTo>
                    <a:pt x="-2172" y="251595"/>
                    <a:pt x="4178" y="191270"/>
                    <a:pt x="73499" y="197091"/>
                  </a:cubicBezTo>
                  <a:cubicBezTo>
                    <a:pt x="142820" y="202912"/>
                    <a:pt x="417457" y="276466"/>
                    <a:pt x="416399" y="273291"/>
                  </a:cubicBezTo>
                  <a:cubicBezTo>
                    <a:pt x="415341" y="270116"/>
                    <a:pt x="132236" y="201324"/>
                    <a:pt x="67149" y="178041"/>
                  </a:cubicBezTo>
                  <a:cubicBezTo>
                    <a:pt x="2062" y="154758"/>
                    <a:pt x="26932" y="138353"/>
                    <a:pt x="25874" y="133591"/>
                  </a:cubicBezTo>
                  <a:cubicBezTo>
                    <a:pt x="24816" y="128829"/>
                    <a:pt x="52332" y="173278"/>
                    <a:pt x="60799" y="149466"/>
                  </a:cubicBezTo>
                  <a:cubicBezTo>
                    <a:pt x="69266" y="125654"/>
                    <a:pt x="62386" y="5533"/>
                    <a:pt x="67149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4936DBFF-B5B3-BCA5-D68D-F2ACC11D6529}"/>
                </a:ext>
              </a:extLst>
            </p:cNvPr>
            <p:cNvSpPr/>
            <p:nvPr/>
          </p:nvSpPr>
          <p:spPr>
            <a:xfrm>
              <a:off x="11148095" y="6491476"/>
              <a:ext cx="466266" cy="135941"/>
            </a:xfrm>
            <a:custGeom>
              <a:avLst/>
              <a:gdLst>
                <a:gd name="connsiteX0" fmla="*/ 85055 w 466266"/>
                <a:gd name="connsiteY0" fmla="*/ 4574 h 135941"/>
                <a:gd name="connsiteX1" fmla="*/ 367630 w 466266"/>
                <a:gd name="connsiteY1" fmla="*/ 115699 h 135941"/>
                <a:gd name="connsiteX2" fmla="*/ 466055 w 466266"/>
                <a:gd name="connsiteY2" fmla="*/ 134749 h 135941"/>
                <a:gd name="connsiteX3" fmla="*/ 380330 w 466266"/>
                <a:gd name="connsiteY3" fmla="*/ 99824 h 135941"/>
                <a:gd name="connsiteX4" fmla="*/ 15205 w 466266"/>
                <a:gd name="connsiteY4" fmla="*/ 26799 h 135941"/>
                <a:gd name="connsiteX5" fmla="*/ 85055 w 466266"/>
                <a:gd name="connsiteY5" fmla="*/ 4574 h 13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266" h="135941">
                  <a:moveTo>
                    <a:pt x="85055" y="4574"/>
                  </a:moveTo>
                  <a:cubicBezTo>
                    <a:pt x="143793" y="19391"/>
                    <a:pt x="304130" y="94003"/>
                    <a:pt x="367630" y="115699"/>
                  </a:cubicBezTo>
                  <a:cubicBezTo>
                    <a:pt x="431130" y="137395"/>
                    <a:pt x="463938" y="137395"/>
                    <a:pt x="466055" y="134749"/>
                  </a:cubicBezTo>
                  <a:cubicBezTo>
                    <a:pt x="468172" y="132103"/>
                    <a:pt x="455472" y="117816"/>
                    <a:pt x="380330" y="99824"/>
                  </a:cubicBezTo>
                  <a:cubicBezTo>
                    <a:pt x="305188" y="81832"/>
                    <a:pt x="57538" y="38970"/>
                    <a:pt x="15205" y="26799"/>
                  </a:cubicBezTo>
                  <a:cubicBezTo>
                    <a:pt x="-27128" y="14628"/>
                    <a:pt x="26317" y="-10243"/>
                    <a:pt x="85055" y="4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D1F407B6-3394-D800-4342-ED05D7492306}"/>
                </a:ext>
              </a:extLst>
            </p:cNvPr>
            <p:cNvSpPr/>
            <p:nvPr/>
          </p:nvSpPr>
          <p:spPr>
            <a:xfrm>
              <a:off x="11575364" y="6527094"/>
              <a:ext cx="572209" cy="287526"/>
            </a:xfrm>
            <a:custGeom>
              <a:avLst/>
              <a:gdLst>
                <a:gd name="connsiteX0" fmla="*/ 686 w 572209"/>
                <a:gd name="connsiteY0" fmla="*/ 706 h 287526"/>
                <a:gd name="connsiteX1" fmla="*/ 200711 w 572209"/>
                <a:gd name="connsiteY1" fmla="*/ 178506 h 287526"/>
                <a:gd name="connsiteX2" fmla="*/ 118161 w 572209"/>
                <a:gd name="connsiteY2" fmla="*/ 134056 h 287526"/>
                <a:gd name="connsiteX3" fmla="*/ 343586 w 572209"/>
                <a:gd name="connsiteY3" fmla="*/ 210256 h 287526"/>
                <a:gd name="connsiteX4" fmla="*/ 362636 w 572209"/>
                <a:gd name="connsiteY4" fmla="*/ 178506 h 287526"/>
                <a:gd name="connsiteX5" fmla="*/ 572186 w 572209"/>
                <a:gd name="connsiteY5" fmla="*/ 286456 h 287526"/>
                <a:gd name="connsiteX6" fmla="*/ 375336 w 572209"/>
                <a:gd name="connsiteY6" fmla="*/ 232481 h 287526"/>
                <a:gd name="connsiteX7" fmla="*/ 213411 w 572209"/>
                <a:gd name="connsiteY7" fmla="*/ 210256 h 287526"/>
                <a:gd name="connsiteX8" fmla="*/ 292786 w 572209"/>
                <a:gd name="connsiteY8" fmla="*/ 203906 h 287526"/>
                <a:gd name="connsiteX9" fmla="*/ 67361 w 572209"/>
                <a:gd name="connsiteY9" fmla="*/ 111831 h 287526"/>
                <a:gd name="connsiteX10" fmla="*/ 32436 w 572209"/>
                <a:gd name="connsiteY10" fmla="*/ 92781 h 287526"/>
                <a:gd name="connsiteX11" fmla="*/ 130861 w 572209"/>
                <a:gd name="connsiteY11" fmla="*/ 115006 h 287526"/>
                <a:gd name="connsiteX12" fmla="*/ 686 w 572209"/>
                <a:gd name="connsiteY12" fmla="*/ 706 h 2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09" h="287526">
                  <a:moveTo>
                    <a:pt x="686" y="706"/>
                  </a:moveTo>
                  <a:cubicBezTo>
                    <a:pt x="12328" y="11289"/>
                    <a:pt x="181132" y="156281"/>
                    <a:pt x="200711" y="178506"/>
                  </a:cubicBezTo>
                  <a:cubicBezTo>
                    <a:pt x="220290" y="200731"/>
                    <a:pt x="94348" y="128764"/>
                    <a:pt x="118161" y="134056"/>
                  </a:cubicBezTo>
                  <a:cubicBezTo>
                    <a:pt x="141974" y="139348"/>
                    <a:pt x="302840" y="202848"/>
                    <a:pt x="343586" y="210256"/>
                  </a:cubicBezTo>
                  <a:cubicBezTo>
                    <a:pt x="384332" y="217664"/>
                    <a:pt x="324536" y="165806"/>
                    <a:pt x="362636" y="178506"/>
                  </a:cubicBezTo>
                  <a:cubicBezTo>
                    <a:pt x="400736" y="191206"/>
                    <a:pt x="570069" y="277460"/>
                    <a:pt x="572186" y="286456"/>
                  </a:cubicBezTo>
                  <a:cubicBezTo>
                    <a:pt x="574303" y="295452"/>
                    <a:pt x="435132" y="245181"/>
                    <a:pt x="375336" y="232481"/>
                  </a:cubicBezTo>
                  <a:cubicBezTo>
                    <a:pt x="315540" y="219781"/>
                    <a:pt x="227169" y="215018"/>
                    <a:pt x="213411" y="210256"/>
                  </a:cubicBezTo>
                  <a:cubicBezTo>
                    <a:pt x="199653" y="205494"/>
                    <a:pt x="317128" y="220310"/>
                    <a:pt x="292786" y="203906"/>
                  </a:cubicBezTo>
                  <a:cubicBezTo>
                    <a:pt x="268444" y="187502"/>
                    <a:pt x="110753" y="130352"/>
                    <a:pt x="67361" y="111831"/>
                  </a:cubicBezTo>
                  <a:cubicBezTo>
                    <a:pt x="23969" y="93310"/>
                    <a:pt x="21853" y="92252"/>
                    <a:pt x="32436" y="92781"/>
                  </a:cubicBezTo>
                  <a:cubicBezTo>
                    <a:pt x="43019" y="93310"/>
                    <a:pt x="132448" y="128235"/>
                    <a:pt x="130861" y="115006"/>
                  </a:cubicBezTo>
                  <a:cubicBezTo>
                    <a:pt x="129274" y="101777"/>
                    <a:pt x="-10956" y="-9877"/>
                    <a:pt x="686" y="7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6A20BAE6-A28B-C667-90CF-C5B9CFA6C463}"/>
                </a:ext>
              </a:extLst>
            </p:cNvPr>
            <p:cNvSpPr/>
            <p:nvPr/>
          </p:nvSpPr>
          <p:spPr>
            <a:xfrm>
              <a:off x="11424824" y="6635750"/>
              <a:ext cx="202128" cy="317558"/>
            </a:xfrm>
            <a:custGeom>
              <a:avLst/>
              <a:gdLst>
                <a:gd name="connsiteX0" fmla="*/ 202026 w 202128"/>
                <a:gd name="connsiteY0" fmla="*/ 0 h 317558"/>
                <a:gd name="connsiteX1" fmla="*/ 55976 w 202128"/>
                <a:gd name="connsiteY1" fmla="*/ 66675 h 317558"/>
                <a:gd name="connsiteX2" fmla="*/ 8351 w 202128"/>
                <a:gd name="connsiteY2" fmla="*/ 193675 h 317558"/>
                <a:gd name="connsiteX3" fmla="*/ 27401 w 202128"/>
                <a:gd name="connsiteY3" fmla="*/ 174625 h 317558"/>
                <a:gd name="connsiteX4" fmla="*/ 8351 w 202128"/>
                <a:gd name="connsiteY4" fmla="*/ 317500 h 317558"/>
                <a:gd name="connsiteX5" fmla="*/ 5176 w 202128"/>
                <a:gd name="connsiteY5" fmla="*/ 190500 h 317558"/>
                <a:gd name="connsiteX6" fmla="*/ 78201 w 202128"/>
                <a:gd name="connsiteY6" fmla="*/ 66675 h 317558"/>
                <a:gd name="connsiteX7" fmla="*/ 202026 w 202128"/>
                <a:gd name="connsiteY7" fmla="*/ 0 h 31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128" h="317558">
                  <a:moveTo>
                    <a:pt x="202026" y="0"/>
                  </a:moveTo>
                  <a:cubicBezTo>
                    <a:pt x="198322" y="0"/>
                    <a:pt x="88255" y="34396"/>
                    <a:pt x="55976" y="66675"/>
                  </a:cubicBezTo>
                  <a:cubicBezTo>
                    <a:pt x="23697" y="98954"/>
                    <a:pt x="13113" y="175683"/>
                    <a:pt x="8351" y="193675"/>
                  </a:cubicBezTo>
                  <a:cubicBezTo>
                    <a:pt x="3588" y="211667"/>
                    <a:pt x="27401" y="153988"/>
                    <a:pt x="27401" y="174625"/>
                  </a:cubicBezTo>
                  <a:cubicBezTo>
                    <a:pt x="27401" y="195262"/>
                    <a:pt x="12055" y="314854"/>
                    <a:pt x="8351" y="317500"/>
                  </a:cubicBezTo>
                  <a:cubicBezTo>
                    <a:pt x="4647" y="320146"/>
                    <a:pt x="-6466" y="232304"/>
                    <a:pt x="5176" y="190500"/>
                  </a:cubicBezTo>
                  <a:cubicBezTo>
                    <a:pt x="16818" y="148696"/>
                    <a:pt x="48568" y="98954"/>
                    <a:pt x="78201" y="66675"/>
                  </a:cubicBezTo>
                  <a:cubicBezTo>
                    <a:pt x="107834" y="34396"/>
                    <a:pt x="205730" y="0"/>
                    <a:pt x="2020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201DDA26-C429-D3E1-932D-C898C89120CE}"/>
                </a:ext>
              </a:extLst>
            </p:cNvPr>
            <p:cNvSpPr/>
            <p:nvPr/>
          </p:nvSpPr>
          <p:spPr>
            <a:xfrm>
              <a:off x="11560098" y="6683363"/>
              <a:ext cx="134047" cy="31762"/>
            </a:xfrm>
            <a:custGeom>
              <a:avLst/>
              <a:gdLst>
                <a:gd name="connsiteX0" fmla="*/ 77 w 134047"/>
                <a:gd name="connsiteY0" fmla="*/ 31762 h 31762"/>
                <a:gd name="connsiteX1" fmla="*/ 127077 w 134047"/>
                <a:gd name="connsiteY1" fmla="*/ 3187 h 31762"/>
                <a:gd name="connsiteX2" fmla="*/ 108027 w 134047"/>
                <a:gd name="connsiteY2" fmla="*/ 3187 h 31762"/>
                <a:gd name="connsiteX3" fmla="*/ 77 w 134047"/>
                <a:gd name="connsiteY3" fmla="*/ 31762 h 3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047" h="31762">
                  <a:moveTo>
                    <a:pt x="77" y="31762"/>
                  </a:moveTo>
                  <a:cubicBezTo>
                    <a:pt x="3252" y="31762"/>
                    <a:pt x="127077" y="3187"/>
                    <a:pt x="127077" y="3187"/>
                  </a:cubicBezTo>
                  <a:cubicBezTo>
                    <a:pt x="145069" y="-1576"/>
                    <a:pt x="124431" y="-517"/>
                    <a:pt x="108027" y="3187"/>
                  </a:cubicBezTo>
                  <a:cubicBezTo>
                    <a:pt x="91623" y="6891"/>
                    <a:pt x="-3098" y="31762"/>
                    <a:pt x="77" y="317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E32B43A8-FC39-CC21-6B4C-988979D960ED}"/>
                </a:ext>
              </a:extLst>
            </p:cNvPr>
            <p:cNvSpPr/>
            <p:nvPr/>
          </p:nvSpPr>
          <p:spPr>
            <a:xfrm>
              <a:off x="11534684" y="6756389"/>
              <a:ext cx="28695" cy="174653"/>
            </a:xfrm>
            <a:custGeom>
              <a:avLst/>
              <a:gdLst>
                <a:gd name="connsiteX0" fmla="*/ 91 w 28695"/>
                <a:gd name="connsiteY0" fmla="*/ 11 h 174653"/>
                <a:gd name="connsiteX1" fmla="*/ 19141 w 28695"/>
                <a:gd name="connsiteY1" fmla="*/ 98436 h 174653"/>
                <a:gd name="connsiteX2" fmla="*/ 6441 w 28695"/>
                <a:gd name="connsiteY2" fmla="*/ 174636 h 174653"/>
                <a:gd name="connsiteX3" fmla="*/ 28666 w 28695"/>
                <a:gd name="connsiteY3" fmla="*/ 104786 h 174653"/>
                <a:gd name="connsiteX4" fmla="*/ 91 w 28695"/>
                <a:gd name="connsiteY4" fmla="*/ 11 h 17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95" h="174653">
                  <a:moveTo>
                    <a:pt x="91" y="11"/>
                  </a:moveTo>
                  <a:cubicBezTo>
                    <a:pt x="-1497" y="-1047"/>
                    <a:pt x="18083" y="69332"/>
                    <a:pt x="19141" y="98436"/>
                  </a:cubicBezTo>
                  <a:cubicBezTo>
                    <a:pt x="20199" y="127540"/>
                    <a:pt x="4853" y="173578"/>
                    <a:pt x="6441" y="174636"/>
                  </a:cubicBezTo>
                  <a:cubicBezTo>
                    <a:pt x="8029" y="175694"/>
                    <a:pt x="27608" y="129657"/>
                    <a:pt x="28666" y="104786"/>
                  </a:cubicBezTo>
                  <a:cubicBezTo>
                    <a:pt x="29724" y="79915"/>
                    <a:pt x="1679" y="1069"/>
                    <a:pt x="91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67D24E10-9535-B690-D918-AB11379A5E85}"/>
                </a:ext>
              </a:extLst>
            </p:cNvPr>
            <p:cNvSpPr/>
            <p:nvPr/>
          </p:nvSpPr>
          <p:spPr>
            <a:xfrm>
              <a:off x="11544277" y="6718240"/>
              <a:ext cx="529932" cy="140238"/>
            </a:xfrm>
            <a:custGeom>
              <a:avLst/>
              <a:gdLst>
                <a:gd name="connsiteX0" fmla="*/ 212748 w 529932"/>
                <a:gd name="connsiteY0" fmla="*/ 60 h 140238"/>
                <a:gd name="connsiteX1" fmla="*/ 79398 w 529932"/>
                <a:gd name="connsiteY1" fmla="*/ 22285 h 140238"/>
                <a:gd name="connsiteX2" fmla="*/ 285773 w 529932"/>
                <a:gd name="connsiteY2" fmla="*/ 88960 h 140238"/>
                <a:gd name="connsiteX3" fmla="*/ 266723 w 529932"/>
                <a:gd name="connsiteY3" fmla="*/ 98485 h 140238"/>
                <a:gd name="connsiteX4" fmla="*/ 527073 w 529932"/>
                <a:gd name="connsiteY4" fmla="*/ 139760 h 140238"/>
                <a:gd name="connsiteX5" fmla="*/ 390548 w 529932"/>
                <a:gd name="connsiteY5" fmla="*/ 117535 h 140238"/>
                <a:gd name="connsiteX6" fmla="*/ 158773 w 529932"/>
                <a:gd name="connsiteY6" fmla="*/ 66735 h 140238"/>
                <a:gd name="connsiteX7" fmla="*/ 22248 w 529932"/>
                <a:gd name="connsiteY7" fmla="*/ 41335 h 140238"/>
                <a:gd name="connsiteX8" fmla="*/ 82573 w 529932"/>
                <a:gd name="connsiteY8" fmla="*/ 41335 h 140238"/>
                <a:gd name="connsiteX9" fmla="*/ 23 w 529932"/>
                <a:gd name="connsiteY9" fmla="*/ 15935 h 140238"/>
                <a:gd name="connsiteX10" fmla="*/ 92098 w 529932"/>
                <a:gd name="connsiteY10" fmla="*/ 15935 h 140238"/>
                <a:gd name="connsiteX11" fmla="*/ 212748 w 529932"/>
                <a:gd name="connsiteY11" fmla="*/ 60 h 14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9932" h="140238">
                  <a:moveTo>
                    <a:pt x="212748" y="60"/>
                  </a:moveTo>
                  <a:cubicBezTo>
                    <a:pt x="210631" y="1118"/>
                    <a:pt x="67227" y="7468"/>
                    <a:pt x="79398" y="22285"/>
                  </a:cubicBezTo>
                  <a:cubicBezTo>
                    <a:pt x="91569" y="37102"/>
                    <a:pt x="254552" y="76260"/>
                    <a:pt x="285773" y="88960"/>
                  </a:cubicBezTo>
                  <a:cubicBezTo>
                    <a:pt x="316994" y="101660"/>
                    <a:pt x="226507" y="90018"/>
                    <a:pt x="266723" y="98485"/>
                  </a:cubicBezTo>
                  <a:cubicBezTo>
                    <a:pt x="306939" y="106952"/>
                    <a:pt x="527073" y="139760"/>
                    <a:pt x="527073" y="139760"/>
                  </a:cubicBezTo>
                  <a:cubicBezTo>
                    <a:pt x="547711" y="142935"/>
                    <a:pt x="451931" y="129706"/>
                    <a:pt x="390548" y="117535"/>
                  </a:cubicBezTo>
                  <a:cubicBezTo>
                    <a:pt x="329165" y="105364"/>
                    <a:pt x="220156" y="79435"/>
                    <a:pt x="158773" y="66735"/>
                  </a:cubicBezTo>
                  <a:cubicBezTo>
                    <a:pt x="97390" y="54035"/>
                    <a:pt x="34948" y="45568"/>
                    <a:pt x="22248" y="41335"/>
                  </a:cubicBezTo>
                  <a:cubicBezTo>
                    <a:pt x="9548" y="37102"/>
                    <a:pt x="86277" y="45568"/>
                    <a:pt x="82573" y="41335"/>
                  </a:cubicBezTo>
                  <a:cubicBezTo>
                    <a:pt x="78869" y="37102"/>
                    <a:pt x="-1564" y="20168"/>
                    <a:pt x="23" y="15935"/>
                  </a:cubicBezTo>
                  <a:cubicBezTo>
                    <a:pt x="1610" y="11702"/>
                    <a:pt x="55056" y="19639"/>
                    <a:pt x="92098" y="15935"/>
                  </a:cubicBezTo>
                  <a:cubicBezTo>
                    <a:pt x="129140" y="12231"/>
                    <a:pt x="214865" y="-998"/>
                    <a:pt x="212748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EC5E9A1F-97DF-110F-48BB-F9EE90D60684}"/>
                </a:ext>
              </a:extLst>
            </p:cNvPr>
            <p:cNvSpPr/>
            <p:nvPr/>
          </p:nvSpPr>
          <p:spPr>
            <a:xfrm>
              <a:off x="11734571" y="6759464"/>
              <a:ext cx="351218" cy="76767"/>
            </a:xfrm>
            <a:custGeom>
              <a:avLst/>
              <a:gdLst>
                <a:gd name="connsiteX0" fmla="*/ 229 w 351218"/>
                <a:gd name="connsiteY0" fmla="*/ 111 h 76767"/>
                <a:gd name="connsiteX1" fmla="*/ 330429 w 351218"/>
                <a:gd name="connsiteY1" fmla="*/ 73136 h 76767"/>
                <a:gd name="connsiteX2" fmla="*/ 279629 w 351218"/>
                <a:gd name="connsiteY2" fmla="*/ 57261 h 76767"/>
                <a:gd name="connsiteX3" fmla="*/ 229 w 351218"/>
                <a:gd name="connsiteY3" fmla="*/ 111 h 7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218" h="76767">
                  <a:moveTo>
                    <a:pt x="229" y="111"/>
                  </a:moveTo>
                  <a:cubicBezTo>
                    <a:pt x="8696" y="2757"/>
                    <a:pt x="283862" y="63611"/>
                    <a:pt x="330429" y="73136"/>
                  </a:cubicBezTo>
                  <a:cubicBezTo>
                    <a:pt x="376996" y="82661"/>
                    <a:pt x="338896" y="72078"/>
                    <a:pt x="279629" y="57261"/>
                  </a:cubicBezTo>
                  <a:cubicBezTo>
                    <a:pt x="220362" y="42444"/>
                    <a:pt x="-8238" y="-2535"/>
                    <a:pt x="229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F8C36915-52CE-55A4-E066-46A8016FE41E}"/>
                </a:ext>
              </a:extLst>
            </p:cNvPr>
            <p:cNvSpPr/>
            <p:nvPr/>
          </p:nvSpPr>
          <p:spPr>
            <a:xfrm>
              <a:off x="11457240" y="6959257"/>
              <a:ext cx="668132" cy="562497"/>
            </a:xfrm>
            <a:custGeom>
              <a:avLst/>
              <a:gdLst>
                <a:gd name="connsiteX0" fmla="*/ 1335 w 668132"/>
                <a:gd name="connsiteY0" fmla="*/ 343 h 562497"/>
                <a:gd name="connsiteX1" fmla="*/ 210885 w 668132"/>
                <a:gd name="connsiteY1" fmla="*/ 168618 h 562497"/>
                <a:gd name="connsiteX2" fmla="*/ 201360 w 668132"/>
                <a:gd name="connsiteY2" fmla="*/ 149568 h 562497"/>
                <a:gd name="connsiteX3" fmla="*/ 391860 w 668132"/>
                <a:gd name="connsiteY3" fmla="*/ 314668 h 562497"/>
                <a:gd name="connsiteX4" fmla="*/ 366460 w 668132"/>
                <a:gd name="connsiteY4" fmla="*/ 311493 h 562497"/>
                <a:gd name="connsiteX5" fmla="*/ 487110 w 668132"/>
                <a:gd name="connsiteY5" fmla="*/ 419443 h 562497"/>
                <a:gd name="connsiteX6" fmla="*/ 483935 w 668132"/>
                <a:gd name="connsiteY6" fmla="*/ 406743 h 562497"/>
                <a:gd name="connsiteX7" fmla="*/ 668085 w 668132"/>
                <a:gd name="connsiteY7" fmla="*/ 562318 h 562497"/>
                <a:gd name="connsiteX8" fmla="*/ 464885 w 668132"/>
                <a:gd name="connsiteY8" fmla="*/ 371818 h 562497"/>
                <a:gd name="connsiteX9" fmla="*/ 280735 w 668132"/>
                <a:gd name="connsiteY9" fmla="*/ 257518 h 562497"/>
                <a:gd name="connsiteX10" fmla="*/ 191835 w 668132"/>
                <a:gd name="connsiteY10" fmla="*/ 184493 h 562497"/>
                <a:gd name="connsiteX11" fmla="*/ 68010 w 668132"/>
                <a:gd name="connsiteY11" fmla="*/ 114643 h 562497"/>
                <a:gd name="connsiteX12" fmla="*/ 118810 w 668132"/>
                <a:gd name="connsiteY12" fmla="*/ 124168 h 562497"/>
                <a:gd name="connsiteX13" fmla="*/ 1335 w 668132"/>
                <a:gd name="connsiteY13" fmla="*/ 343 h 5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8132" h="562497">
                  <a:moveTo>
                    <a:pt x="1335" y="343"/>
                  </a:moveTo>
                  <a:cubicBezTo>
                    <a:pt x="16681" y="7751"/>
                    <a:pt x="177548" y="143747"/>
                    <a:pt x="210885" y="168618"/>
                  </a:cubicBezTo>
                  <a:cubicBezTo>
                    <a:pt x="244222" y="193489"/>
                    <a:pt x="171198" y="125226"/>
                    <a:pt x="201360" y="149568"/>
                  </a:cubicBezTo>
                  <a:cubicBezTo>
                    <a:pt x="231523" y="173910"/>
                    <a:pt x="364343" y="287681"/>
                    <a:pt x="391860" y="314668"/>
                  </a:cubicBezTo>
                  <a:cubicBezTo>
                    <a:pt x="419377" y="341656"/>
                    <a:pt x="350585" y="294031"/>
                    <a:pt x="366460" y="311493"/>
                  </a:cubicBezTo>
                  <a:cubicBezTo>
                    <a:pt x="382335" y="328955"/>
                    <a:pt x="467531" y="403568"/>
                    <a:pt x="487110" y="419443"/>
                  </a:cubicBezTo>
                  <a:cubicBezTo>
                    <a:pt x="506689" y="435318"/>
                    <a:pt x="453773" y="382931"/>
                    <a:pt x="483935" y="406743"/>
                  </a:cubicBezTo>
                  <a:cubicBezTo>
                    <a:pt x="514097" y="430555"/>
                    <a:pt x="671260" y="568139"/>
                    <a:pt x="668085" y="562318"/>
                  </a:cubicBezTo>
                  <a:cubicBezTo>
                    <a:pt x="664910" y="556497"/>
                    <a:pt x="529443" y="422618"/>
                    <a:pt x="464885" y="371818"/>
                  </a:cubicBezTo>
                  <a:cubicBezTo>
                    <a:pt x="400327" y="321018"/>
                    <a:pt x="326243" y="288739"/>
                    <a:pt x="280735" y="257518"/>
                  </a:cubicBezTo>
                  <a:cubicBezTo>
                    <a:pt x="235227" y="226297"/>
                    <a:pt x="227289" y="208306"/>
                    <a:pt x="191835" y="184493"/>
                  </a:cubicBezTo>
                  <a:cubicBezTo>
                    <a:pt x="156381" y="160681"/>
                    <a:pt x="80181" y="124697"/>
                    <a:pt x="68010" y="114643"/>
                  </a:cubicBezTo>
                  <a:cubicBezTo>
                    <a:pt x="55839" y="104589"/>
                    <a:pt x="129922" y="140572"/>
                    <a:pt x="118810" y="124168"/>
                  </a:cubicBezTo>
                  <a:cubicBezTo>
                    <a:pt x="107698" y="107764"/>
                    <a:pt x="-14011" y="-7065"/>
                    <a:pt x="1335" y="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AFD5B7BB-1D7D-472E-499E-EDFA16493D9B}"/>
                </a:ext>
              </a:extLst>
            </p:cNvPr>
            <p:cNvSpPr/>
            <p:nvPr/>
          </p:nvSpPr>
          <p:spPr>
            <a:xfrm>
              <a:off x="11632591" y="6869472"/>
              <a:ext cx="375027" cy="255229"/>
            </a:xfrm>
            <a:custGeom>
              <a:avLst/>
              <a:gdLst>
                <a:gd name="connsiteX0" fmla="*/ 6959 w 375027"/>
                <a:gd name="connsiteY0" fmla="*/ 1228 h 255229"/>
                <a:gd name="connsiteX1" fmla="*/ 368909 w 375027"/>
                <a:gd name="connsiteY1" fmla="*/ 10753 h 255229"/>
                <a:gd name="connsiteX2" fmla="*/ 229209 w 375027"/>
                <a:gd name="connsiteY2" fmla="*/ 13928 h 255229"/>
                <a:gd name="connsiteX3" fmla="*/ 159359 w 375027"/>
                <a:gd name="connsiteY3" fmla="*/ 74253 h 255229"/>
                <a:gd name="connsiteX4" fmla="*/ 165709 w 375027"/>
                <a:gd name="connsiteY4" fmla="*/ 255228 h 255229"/>
                <a:gd name="connsiteX5" fmla="*/ 137134 w 375027"/>
                <a:gd name="connsiteY5" fmla="*/ 71078 h 255229"/>
                <a:gd name="connsiteX6" fmla="*/ 127609 w 375027"/>
                <a:gd name="connsiteY6" fmla="*/ 7578 h 255229"/>
                <a:gd name="connsiteX7" fmla="*/ 6959 w 375027"/>
                <a:gd name="connsiteY7" fmla="*/ 1228 h 25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027" h="255229">
                  <a:moveTo>
                    <a:pt x="6959" y="1228"/>
                  </a:moveTo>
                  <a:cubicBezTo>
                    <a:pt x="47176" y="1757"/>
                    <a:pt x="331867" y="8636"/>
                    <a:pt x="368909" y="10753"/>
                  </a:cubicBezTo>
                  <a:cubicBezTo>
                    <a:pt x="405951" y="12870"/>
                    <a:pt x="264134" y="3345"/>
                    <a:pt x="229209" y="13928"/>
                  </a:cubicBezTo>
                  <a:cubicBezTo>
                    <a:pt x="194284" y="24511"/>
                    <a:pt x="169942" y="34036"/>
                    <a:pt x="159359" y="74253"/>
                  </a:cubicBezTo>
                  <a:cubicBezTo>
                    <a:pt x="148776" y="114470"/>
                    <a:pt x="169413" y="255757"/>
                    <a:pt x="165709" y="255228"/>
                  </a:cubicBezTo>
                  <a:cubicBezTo>
                    <a:pt x="162005" y="254699"/>
                    <a:pt x="143484" y="112353"/>
                    <a:pt x="137134" y="71078"/>
                  </a:cubicBezTo>
                  <a:cubicBezTo>
                    <a:pt x="130784" y="29803"/>
                    <a:pt x="141897" y="18691"/>
                    <a:pt x="127609" y="7578"/>
                  </a:cubicBezTo>
                  <a:cubicBezTo>
                    <a:pt x="113322" y="-3535"/>
                    <a:pt x="-33258" y="699"/>
                    <a:pt x="6959" y="1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4D81EEBB-0173-8F4E-B898-05A674F544F6}"/>
                </a:ext>
              </a:extLst>
            </p:cNvPr>
            <p:cNvSpPr/>
            <p:nvPr/>
          </p:nvSpPr>
          <p:spPr>
            <a:xfrm>
              <a:off x="11480438" y="6686550"/>
              <a:ext cx="102018" cy="155575"/>
            </a:xfrm>
            <a:custGeom>
              <a:avLst/>
              <a:gdLst>
                <a:gd name="connsiteX0" fmla="*/ 101962 w 102018"/>
                <a:gd name="connsiteY0" fmla="*/ 0 h 155575"/>
                <a:gd name="connsiteX1" fmla="*/ 28937 w 102018"/>
                <a:gd name="connsiteY1" fmla="*/ 63500 h 155575"/>
                <a:gd name="connsiteX2" fmla="*/ 362 w 102018"/>
                <a:gd name="connsiteY2" fmla="*/ 155575 h 155575"/>
                <a:gd name="connsiteX3" fmla="*/ 16237 w 102018"/>
                <a:gd name="connsiteY3" fmla="*/ 63500 h 155575"/>
                <a:gd name="connsiteX4" fmla="*/ 101962 w 102018"/>
                <a:gd name="connsiteY4" fmla="*/ 0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18" h="155575">
                  <a:moveTo>
                    <a:pt x="101962" y="0"/>
                  </a:moveTo>
                  <a:cubicBezTo>
                    <a:pt x="104079" y="0"/>
                    <a:pt x="45870" y="37571"/>
                    <a:pt x="28937" y="63500"/>
                  </a:cubicBezTo>
                  <a:cubicBezTo>
                    <a:pt x="12004" y="89429"/>
                    <a:pt x="2479" y="155575"/>
                    <a:pt x="362" y="155575"/>
                  </a:cubicBezTo>
                  <a:cubicBezTo>
                    <a:pt x="-1755" y="155575"/>
                    <a:pt x="5654" y="87312"/>
                    <a:pt x="16237" y="63500"/>
                  </a:cubicBezTo>
                  <a:cubicBezTo>
                    <a:pt x="26820" y="39688"/>
                    <a:pt x="99845" y="0"/>
                    <a:pt x="10196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9AF5D92C-D1F1-EE68-0A7B-25AFE3BD02B7}"/>
                </a:ext>
              </a:extLst>
            </p:cNvPr>
            <p:cNvSpPr/>
            <p:nvPr/>
          </p:nvSpPr>
          <p:spPr>
            <a:xfrm>
              <a:off x="11711026" y="7343533"/>
              <a:ext cx="215297" cy="10019"/>
            </a:xfrm>
            <a:custGeom>
              <a:avLst/>
              <a:gdLst>
                <a:gd name="connsiteX0" fmla="*/ 4724 w 215297"/>
                <a:gd name="connsiteY0" fmla="*/ 3417 h 10019"/>
                <a:gd name="connsiteX1" fmla="*/ 214274 w 215297"/>
                <a:gd name="connsiteY1" fmla="*/ 242 h 10019"/>
                <a:gd name="connsiteX2" fmla="*/ 80924 w 215297"/>
                <a:gd name="connsiteY2" fmla="*/ 9767 h 10019"/>
                <a:gd name="connsiteX3" fmla="*/ 4724 w 215297"/>
                <a:gd name="connsiteY3" fmla="*/ 3417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97" h="10019">
                  <a:moveTo>
                    <a:pt x="4724" y="3417"/>
                  </a:moveTo>
                  <a:cubicBezTo>
                    <a:pt x="26949" y="1830"/>
                    <a:pt x="201574" y="-816"/>
                    <a:pt x="214274" y="242"/>
                  </a:cubicBezTo>
                  <a:cubicBezTo>
                    <a:pt x="226974" y="1300"/>
                    <a:pt x="117966" y="8180"/>
                    <a:pt x="80924" y="9767"/>
                  </a:cubicBezTo>
                  <a:cubicBezTo>
                    <a:pt x="43882" y="11355"/>
                    <a:pt x="-17501" y="5004"/>
                    <a:pt x="4724" y="3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13D0897F-7A2C-4B9F-6131-34F6881DA2DF}"/>
                </a:ext>
              </a:extLst>
            </p:cNvPr>
            <p:cNvSpPr/>
            <p:nvPr/>
          </p:nvSpPr>
          <p:spPr>
            <a:xfrm>
              <a:off x="11617998" y="7339802"/>
              <a:ext cx="463588" cy="735701"/>
            </a:xfrm>
            <a:custGeom>
              <a:avLst/>
              <a:gdLst>
                <a:gd name="connsiteX0" fmla="*/ 183477 w 463588"/>
                <a:gd name="connsiteY0" fmla="*/ 798 h 735701"/>
                <a:gd name="connsiteX1" fmla="*/ 27902 w 463588"/>
                <a:gd name="connsiteY1" fmla="*/ 99223 h 735701"/>
                <a:gd name="connsiteX2" fmla="*/ 15202 w 463588"/>
                <a:gd name="connsiteY2" fmla="*/ 242098 h 735701"/>
                <a:gd name="connsiteX3" fmla="*/ 43777 w 463588"/>
                <a:gd name="connsiteY3" fmla="*/ 356398 h 735701"/>
                <a:gd name="connsiteX4" fmla="*/ 24727 w 463588"/>
                <a:gd name="connsiteY4" fmla="*/ 362748 h 735701"/>
                <a:gd name="connsiteX5" fmla="*/ 139027 w 463588"/>
                <a:gd name="connsiteY5" fmla="*/ 524673 h 735701"/>
                <a:gd name="connsiteX6" fmla="*/ 148552 w 463588"/>
                <a:gd name="connsiteY6" fmla="*/ 499273 h 735701"/>
                <a:gd name="connsiteX7" fmla="*/ 462877 w 463588"/>
                <a:gd name="connsiteY7" fmla="*/ 734223 h 735701"/>
                <a:gd name="connsiteX8" fmla="*/ 227927 w 463588"/>
                <a:gd name="connsiteY8" fmla="*/ 588173 h 735701"/>
                <a:gd name="connsiteX9" fmla="*/ 21552 w 463588"/>
                <a:gd name="connsiteY9" fmla="*/ 369098 h 735701"/>
                <a:gd name="connsiteX10" fmla="*/ 8852 w 463588"/>
                <a:gd name="connsiteY10" fmla="*/ 159548 h 735701"/>
                <a:gd name="connsiteX11" fmla="*/ 43777 w 463588"/>
                <a:gd name="connsiteY11" fmla="*/ 57948 h 735701"/>
                <a:gd name="connsiteX12" fmla="*/ 183477 w 463588"/>
                <a:gd name="connsiteY12" fmla="*/ 798 h 73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88" h="735701">
                  <a:moveTo>
                    <a:pt x="183477" y="798"/>
                  </a:moveTo>
                  <a:cubicBezTo>
                    <a:pt x="180831" y="7677"/>
                    <a:pt x="55948" y="59006"/>
                    <a:pt x="27902" y="99223"/>
                  </a:cubicBezTo>
                  <a:cubicBezTo>
                    <a:pt x="-144" y="139440"/>
                    <a:pt x="12556" y="199236"/>
                    <a:pt x="15202" y="242098"/>
                  </a:cubicBezTo>
                  <a:cubicBezTo>
                    <a:pt x="17848" y="284960"/>
                    <a:pt x="42189" y="336290"/>
                    <a:pt x="43777" y="356398"/>
                  </a:cubicBezTo>
                  <a:cubicBezTo>
                    <a:pt x="45364" y="376506"/>
                    <a:pt x="8852" y="334702"/>
                    <a:pt x="24727" y="362748"/>
                  </a:cubicBezTo>
                  <a:cubicBezTo>
                    <a:pt x="40602" y="390794"/>
                    <a:pt x="118390" y="501919"/>
                    <a:pt x="139027" y="524673"/>
                  </a:cubicBezTo>
                  <a:cubicBezTo>
                    <a:pt x="159664" y="547427"/>
                    <a:pt x="94577" y="464348"/>
                    <a:pt x="148552" y="499273"/>
                  </a:cubicBezTo>
                  <a:cubicBezTo>
                    <a:pt x="202527" y="534198"/>
                    <a:pt x="449648" y="719406"/>
                    <a:pt x="462877" y="734223"/>
                  </a:cubicBezTo>
                  <a:cubicBezTo>
                    <a:pt x="476106" y="749040"/>
                    <a:pt x="301481" y="649027"/>
                    <a:pt x="227927" y="588173"/>
                  </a:cubicBezTo>
                  <a:cubicBezTo>
                    <a:pt x="154373" y="527319"/>
                    <a:pt x="58065" y="440536"/>
                    <a:pt x="21552" y="369098"/>
                  </a:cubicBezTo>
                  <a:cubicBezTo>
                    <a:pt x="-14961" y="297660"/>
                    <a:pt x="5148" y="211406"/>
                    <a:pt x="8852" y="159548"/>
                  </a:cubicBezTo>
                  <a:cubicBezTo>
                    <a:pt x="12556" y="107690"/>
                    <a:pt x="21023" y="82819"/>
                    <a:pt x="43777" y="57948"/>
                  </a:cubicBezTo>
                  <a:cubicBezTo>
                    <a:pt x="66531" y="33077"/>
                    <a:pt x="186123" y="-6081"/>
                    <a:pt x="183477" y="7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EF817675-3275-002C-0011-530EC8AA0F37}"/>
                </a:ext>
              </a:extLst>
            </p:cNvPr>
            <p:cNvSpPr/>
            <p:nvPr/>
          </p:nvSpPr>
          <p:spPr>
            <a:xfrm>
              <a:off x="11744164" y="7448365"/>
              <a:ext cx="44630" cy="200473"/>
            </a:xfrm>
            <a:custGeom>
              <a:avLst/>
              <a:gdLst>
                <a:gd name="connsiteX0" fmla="*/ 161 w 44630"/>
                <a:gd name="connsiteY0" fmla="*/ 185 h 200473"/>
                <a:gd name="connsiteX1" fmla="*/ 28736 w 44630"/>
                <a:gd name="connsiteY1" fmla="*/ 98610 h 200473"/>
                <a:gd name="connsiteX2" fmla="*/ 3336 w 44630"/>
                <a:gd name="connsiteY2" fmla="*/ 200210 h 200473"/>
                <a:gd name="connsiteX3" fmla="*/ 44611 w 44630"/>
                <a:gd name="connsiteY3" fmla="*/ 124010 h 200473"/>
                <a:gd name="connsiteX4" fmla="*/ 161 w 44630"/>
                <a:gd name="connsiteY4" fmla="*/ 185 h 20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0" h="200473">
                  <a:moveTo>
                    <a:pt x="161" y="185"/>
                  </a:moveTo>
                  <a:cubicBezTo>
                    <a:pt x="-2485" y="-4048"/>
                    <a:pt x="28207" y="65273"/>
                    <a:pt x="28736" y="98610"/>
                  </a:cubicBezTo>
                  <a:cubicBezTo>
                    <a:pt x="29265" y="131947"/>
                    <a:pt x="690" y="195977"/>
                    <a:pt x="3336" y="200210"/>
                  </a:cubicBezTo>
                  <a:cubicBezTo>
                    <a:pt x="5982" y="204443"/>
                    <a:pt x="43553" y="156818"/>
                    <a:pt x="44611" y="124010"/>
                  </a:cubicBezTo>
                  <a:cubicBezTo>
                    <a:pt x="45669" y="91202"/>
                    <a:pt x="2807" y="4418"/>
                    <a:pt x="161" y="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7881977E-E3B3-0EAD-0E15-78622D5BF6F2}"/>
                </a:ext>
              </a:extLst>
            </p:cNvPr>
            <p:cNvSpPr/>
            <p:nvPr/>
          </p:nvSpPr>
          <p:spPr>
            <a:xfrm>
              <a:off x="11669265" y="7391382"/>
              <a:ext cx="129149" cy="231819"/>
            </a:xfrm>
            <a:custGeom>
              <a:avLst/>
              <a:gdLst>
                <a:gd name="connsiteX0" fmla="*/ 129035 w 129149"/>
                <a:gd name="connsiteY0" fmla="*/ 18 h 231819"/>
                <a:gd name="connsiteX1" fmla="*/ 27435 w 129149"/>
                <a:gd name="connsiteY1" fmla="*/ 66693 h 231819"/>
                <a:gd name="connsiteX2" fmla="*/ 21085 w 129149"/>
                <a:gd name="connsiteY2" fmla="*/ 136543 h 231819"/>
                <a:gd name="connsiteX3" fmla="*/ 24260 w 129149"/>
                <a:gd name="connsiteY3" fmla="*/ 231793 h 231819"/>
                <a:gd name="connsiteX4" fmla="*/ 14735 w 129149"/>
                <a:gd name="connsiteY4" fmla="*/ 127018 h 231819"/>
                <a:gd name="connsiteX5" fmla="*/ 5210 w 129149"/>
                <a:gd name="connsiteY5" fmla="*/ 73043 h 231819"/>
                <a:gd name="connsiteX6" fmla="*/ 129035 w 129149"/>
                <a:gd name="connsiteY6" fmla="*/ 18 h 23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149" h="231819">
                  <a:moveTo>
                    <a:pt x="129035" y="18"/>
                  </a:moveTo>
                  <a:cubicBezTo>
                    <a:pt x="132739" y="-1040"/>
                    <a:pt x="45427" y="43939"/>
                    <a:pt x="27435" y="66693"/>
                  </a:cubicBezTo>
                  <a:cubicBezTo>
                    <a:pt x="9443" y="89447"/>
                    <a:pt x="21614" y="109026"/>
                    <a:pt x="21085" y="136543"/>
                  </a:cubicBezTo>
                  <a:cubicBezTo>
                    <a:pt x="20556" y="164060"/>
                    <a:pt x="25318" y="233381"/>
                    <a:pt x="24260" y="231793"/>
                  </a:cubicBezTo>
                  <a:cubicBezTo>
                    <a:pt x="23202" y="230205"/>
                    <a:pt x="17910" y="153476"/>
                    <a:pt x="14735" y="127018"/>
                  </a:cubicBezTo>
                  <a:cubicBezTo>
                    <a:pt x="11560" y="100560"/>
                    <a:pt x="-9607" y="92622"/>
                    <a:pt x="5210" y="73043"/>
                  </a:cubicBezTo>
                  <a:cubicBezTo>
                    <a:pt x="20027" y="53464"/>
                    <a:pt x="125331" y="1076"/>
                    <a:pt x="129035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F9405FE6-476D-2A05-80C2-FC662E0C5F80}"/>
                </a:ext>
              </a:extLst>
            </p:cNvPr>
            <p:cNvSpPr/>
            <p:nvPr/>
          </p:nvSpPr>
          <p:spPr>
            <a:xfrm>
              <a:off x="11855359" y="7399847"/>
              <a:ext cx="276324" cy="223413"/>
            </a:xfrm>
            <a:custGeom>
              <a:avLst/>
              <a:gdLst>
                <a:gd name="connsiteX0" fmla="*/ 91 w 276324"/>
                <a:gd name="connsiteY0" fmla="*/ 1078 h 223413"/>
                <a:gd name="connsiteX1" fmla="*/ 54066 w 276324"/>
                <a:gd name="connsiteY1" fmla="*/ 70928 h 223413"/>
                <a:gd name="connsiteX2" fmla="*/ 60416 w 276324"/>
                <a:gd name="connsiteY2" fmla="*/ 140778 h 223413"/>
                <a:gd name="connsiteX3" fmla="*/ 85816 w 276324"/>
                <a:gd name="connsiteY3" fmla="*/ 223328 h 223413"/>
                <a:gd name="connsiteX4" fmla="*/ 73116 w 276324"/>
                <a:gd name="connsiteY4" fmla="*/ 124903 h 223413"/>
                <a:gd name="connsiteX5" fmla="*/ 146141 w 276324"/>
                <a:gd name="connsiteY5" fmla="*/ 140778 h 223413"/>
                <a:gd name="connsiteX6" fmla="*/ 276316 w 276324"/>
                <a:gd name="connsiteY6" fmla="*/ 204278 h 223413"/>
                <a:gd name="connsiteX7" fmla="*/ 139791 w 276324"/>
                <a:gd name="connsiteY7" fmla="*/ 99503 h 223413"/>
                <a:gd name="connsiteX8" fmla="*/ 171541 w 276324"/>
                <a:gd name="connsiteY8" fmla="*/ 147128 h 223413"/>
                <a:gd name="connsiteX9" fmla="*/ 3266 w 276324"/>
                <a:gd name="connsiteY9" fmla="*/ 102678 h 223413"/>
                <a:gd name="connsiteX10" fmla="*/ 57241 w 276324"/>
                <a:gd name="connsiteY10" fmla="*/ 128078 h 223413"/>
                <a:gd name="connsiteX11" fmla="*/ 91 w 276324"/>
                <a:gd name="connsiteY11" fmla="*/ 1078 h 22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324" h="223413">
                  <a:moveTo>
                    <a:pt x="91" y="1078"/>
                  </a:moveTo>
                  <a:cubicBezTo>
                    <a:pt x="-438" y="-8447"/>
                    <a:pt x="44012" y="47645"/>
                    <a:pt x="54066" y="70928"/>
                  </a:cubicBezTo>
                  <a:cubicBezTo>
                    <a:pt x="64120" y="94211"/>
                    <a:pt x="55124" y="115378"/>
                    <a:pt x="60416" y="140778"/>
                  </a:cubicBezTo>
                  <a:cubicBezTo>
                    <a:pt x="65708" y="166178"/>
                    <a:pt x="83699" y="225974"/>
                    <a:pt x="85816" y="223328"/>
                  </a:cubicBezTo>
                  <a:cubicBezTo>
                    <a:pt x="87933" y="220682"/>
                    <a:pt x="63062" y="138661"/>
                    <a:pt x="73116" y="124903"/>
                  </a:cubicBezTo>
                  <a:cubicBezTo>
                    <a:pt x="83170" y="111145"/>
                    <a:pt x="112274" y="127549"/>
                    <a:pt x="146141" y="140778"/>
                  </a:cubicBezTo>
                  <a:cubicBezTo>
                    <a:pt x="180008" y="154007"/>
                    <a:pt x="277374" y="211157"/>
                    <a:pt x="276316" y="204278"/>
                  </a:cubicBezTo>
                  <a:cubicBezTo>
                    <a:pt x="275258" y="197399"/>
                    <a:pt x="157254" y="109028"/>
                    <a:pt x="139791" y="99503"/>
                  </a:cubicBezTo>
                  <a:cubicBezTo>
                    <a:pt x="122329" y="89978"/>
                    <a:pt x="194295" y="146599"/>
                    <a:pt x="171541" y="147128"/>
                  </a:cubicBezTo>
                  <a:cubicBezTo>
                    <a:pt x="148787" y="147657"/>
                    <a:pt x="22316" y="105853"/>
                    <a:pt x="3266" y="102678"/>
                  </a:cubicBezTo>
                  <a:cubicBezTo>
                    <a:pt x="-15784" y="99503"/>
                    <a:pt x="54595" y="140778"/>
                    <a:pt x="57241" y="128078"/>
                  </a:cubicBezTo>
                  <a:cubicBezTo>
                    <a:pt x="59887" y="115378"/>
                    <a:pt x="620" y="10603"/>
                    <a:pt x="91" y="10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AB5D4869-C4E6-9849-C348-1CF0D0353281}"/>
                </a:ext>
              </a:extLst>
            </p:cNvPr>
            <p:cNvSpPr/>
            <p:nvPr/>
          </p:nvSpPr>
          <p:spPr>
            <a:xfrm>
              <a:off x="11461442" y="6324291"/>
              <a:ext cx="58198" cy="219659"/>
            </a:xfrm>
            <a:custGeom>
              <a:avLst/>
              <a:gdLst>
                <a:gd name="connsiteX0" fmla="*/ 25708 w 58198"/>
                <a:gd name="connsiteY0" fmla="*/ 309 h 219659"/>
                <a:gd name="connsiteX1" fmla="*/ 47933 w 58198"/>
                <a:gd name="connsiteY1" fmla="*/ 82859 h 219659"/>
                <a:gd name="connsiteX2" fmla="*/ 35233 w 58198"/>
                <a:gd name="connsiteY2" fmla="*/ 143184 h 219659"/>
                <a:gd name="connsiteX3" fmla="*/ 308 w 58198"/>
                <a:gd name="connsiteY3" fmla="*/ 219384 h 219659"/>
                <a:gd name="connsiteX4" fmla="*/ 57458 w 58198"/>
                <a:gd name="connsiteY4" fmla="*/ 114609 h 219659"/>
                <a:gd name="connsiteX5" fmla="*/ 25708 w 58198"/>
                <a:gd name="connsiteY5" fmla="*/ 309 h 21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98" h="219659">
                  <a:moveTo>
                    <a:pt x="25708" y="309"/>
                  </a:moveTo>
                  <a:cubicBezTo>
                    <a:pt x="24121" y="-4983"/>
                    <a:pt x="46345" y="59046"/>
                    <a:pt x="47933" y="82859"/>
                  </a:cubicBezTo>
                  <a:cubicBezTo>
                    <a:pt x="49521" y="106672"/>
                    <a:pt x="43171" y="120430"/>
                    <a:pt x="35233" y="143184"/>
                  </a:cubicBezTo>
                  <a:cubicBezTo>
                    <a:pt x="27296" y="165938"/>
                    <a:pt x="-3396" y="224146"/>
                    <a:pt x="308" y="219384"/>
                  </a:cubicBezTo>
                  <a:cubicBezTo>
                    <a:pt x="4012" y="214622"/>
                    <a:pt x="51108" y="145830"/>
                    <a:pt x="57458" y="114609"/>
                  </a:cubicBezTo>
                  <a:cubicBezTo>
                    <a:pt x="63808" y="83388"/>
                    <a:pt x="27295" y="5601"/>
                    <a:pt x="25708" y="3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3DA6B32D-2211-5A40-8524-099A1ADA9DEA}"/>
                </a:ext>
              </a:extLst>
            </p:cNvPr>
            <p:cNvSpPr/>
            <p:nvPr/>
          </p:nvSpPr>
          <p:spPr>
            <a:xfrm>
              <a:off x="11637314" y="6343422"/>
              <a:ext cx="228741" cy="130463"/>
            </a:xfrm>
            <a:custGeom>
              <a:avLst/>
              <a:gdLst>
                <a:gd name="connsiteX0" fmla="*/ 227661 w 228741"/>
                <a:gd name="connsiteY0" fmla="*/ 228 h 130463"/>
                <a:gd name="connsiteX1" fmla="*/ 5411 w 228741"/>
                <a:gd name="connsiteY1" fmla="*/ 79603 h 130463"/>
                <a:gd name="connsiteX2" fmla="*/ 78436 w 228741"/>
                <a:gd name="connsiteY2" fmla="*/ 70078 h 130463"/>
                <a:gd name="connsiteX3" fmla="*/ 189561 w 228741"/>
                <a:gd name="connsiteY3" fmla="*/ 130403 h 130463"/>
                <a:gd name="connsiteX4" fmla="*/ 94311 w 228741"/>
                <a:gd name="connsiteY4" fmla="*/ 57378 h 130463"/>
                <a:gd name="connsiteX5" fmla="*/ 227661 w 228741"/>
                <a:gd name="connsiteY5" fmla="*/ 228 h 13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741" h="130463">
                  <a:moveTo>
                    <a:pt x="227661" y="228"/>
                  </a:moveTo>
                  <a:cubicBezTo>
                    <a:pt x="212844" y="3932"/>
                    <a:pt x="30282" y="67961"/>
                    <a:pt x="5411" y="79603"/>
                  </a:cubicBezTo>
                  <a:cubicBezTo>
                    <a:pt x="-19460" y="91245"/>
                    <a:pt x="47744" y="61611"/>
                    <a:pt x="78436" y="70078"/>
                  </a:cubicBezTo>
                  <a:cubicBezTo>
                    <a:pt x="109128" y="78545"/>
                    <a:pt x="186915" y="132520"/>
                    <a:pt x="189561" y="130403"/>
                  </a:cubicBezTo>
                  <a:cubicBezTo>
                    <a:pt x="192207" y="128286"/>
                    <a:pt x="88490" y="75899"/>
                    <a:pt x="94311" y="57378"/>
                  </a:cubicBezTo>
                  <a:cubicBezTo>
                    <a:pt x="100132" y="38857"/>
                    <a:pt x="242478" y="-3476"/>
                    <a:pt x="227661" y="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664485E2-B7B3-121B-E9EF-5580BF816E90}"/>
                </a:ext>
              </a:extLst>
            </p:cNvPr>
            <p:cNvSpPr/>
            <p:nvPr/>
          </p:nvSpPr>
          <p:spPr>
            <a:xfrm>
              <a:off x="11604625" y="6848475"/>
              <a:ext cx="435440" cy="7143"/>
            </a:xfrm>
            <a:custGeom>
              <a:avLst/>
              <a:gdLst>
                <a:gd name="connsiteX0" fmla="*/ 0 w 435440"/>
                <a:gd name="connsiteY0" fmla="*/ 6350 h 7143"/>
                <a:gd name="connsiteX1" fmla="*/ 422275 w 435440"/>
                <a:gd name="connsiteY1" fmla="*/ 6350 h 7143"/>
                <a:gd name="connsiteX2" fmla="*/ 301625 w 435440"/>
                <a:gd name="connsiteY2" fmla="*/ 0 h 7143"/>
                <a:gd name="connsiteX3" fmla="*/ 0 w 435440"/>
                <a:gd name="connsiteY3" fmla="*/ 6350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40" h="7143">
                  <a:moveTo>
                    <a:pt x="0" y="6350"/>
                  </a:moveTo>
                  <a:cubicBezTo>
                    <a:pt x="20108" y="7408"/>
                    <a:pt x="372004" y="7408"/>
                    <a:pt x="422275" y="6350"/>
                  </a:cubicBezTo>
                  <a:cubicBezTo>
                    <a:pt x="472546" y="5292"/>
                    <a:pt x="367242" y="1058"/>
                    <a:pt x="301625" y="0"/>
                  </a:cubicBezTo>
                  <a:lnTo>
                    <a:pt x="0" y="63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ACFD9CAA-2A61-3772-6A40-1D00B00901DA}"/>
                </a:ext>
              </a:extLst>
            </p:cNvPr>
            <p:cNvSpPr/>
            <p:nvPr/>
          </p:nvSpPr>
          <p:spPr>
            <a:xfrm>
              <a:off x="11737935" y="7883476"/>
              <a:ext cx="209607" cy="571555"/>
            </a:xfrm>
            <a:custGeom>
              <a:avLst/>
              <a:gdLst>
                <a:gd name="connsiteX0" fmla="*/ 57190 w 209607"/>
                <a:gd name="connsiteY0" fmla="*/ 49 h 571555"/>
                <a:gd name="connsiteX1" fmla="*/ 12740 w 209607"/>
                <a:gd name="connsiteY1" fmla="*/ 247699 h 571555"/>
                <a:gd name="connsiteX2" fmla="*/ 57190 w 209607"/>
                <a:gd name="connsiteY2" fmla="*/ 441374 h 571555"/>
                <a:gd name="connsiteX3" fmla="*/ 41315 w 209607"/>
                <a:gd name="connsiteY3" fmla="*/ 428674 h 571555"/>
                <a:gd name="connsiteX4" fmla="*/ 85765 w 209607"/>
                <a:gd name="connsiteY4" fmla="*/ 536624 h 571555"/>
                <a:gd name="connsiteX5" fmla="*/ 66715 w 209607"/>
                <a:gd name="connsiteY5" fmla="*/ 536624 h 571555"/>
                <a:gd name="connsiteX6" fmla="*/ 209590 w 209607"/>
                <a:gd name="connsiteY6" fmla="*/ 571549 h 571555"/>
                <a:gd name="connsiteX7" fmla="*/ 76240 w 209607"/>
                <a:gd name="connsiteY7" fmla="*/ 533449 h 571555"/>
                <a:gd name="connsiteX8" fmla="*/ 31790 w 209607"/>
                <a:gd name="connsiteY8" fmla="*/ 435024 h 571555"/>
                <a:gd name="connsiteX9" fmla="*/ 40 w 209607"/>
                <a:gd name="connsiteY9" fmla="*/ 314374 h 571555"/>
                <a:gd name="connsiteX10" fmla="*/ 38140 w 209607"/>
                <a:gd name="connsiteY10" fmla="*/ 174674 h 571555"/>
                <a:gd name="connsiteX11" fmla="*/ 25440 w 209607"/>
                <a:gd name="connsiteY11" fmla="*/ 225474 h 571555"/>
                <a:gd name="connsiteX12" fmla="*/ 57190 w 209607"/>
                <a:gd name="connsiteY12" fmla="*/ 49 h 57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607" h="571555">
                  <a:moveTo>
                    <a:pt x="57190" y="49"/>
                  </a:moveTo>
                  <a:cubicBezTo>
                    <a:pt x="55073" y="3753"/>
                    <a:pt x="12740" y="174145"/>
                    <a:pt x="12740" y="247699"/>
                  </a:cubicBezTo>
                  <a:cubicBezTo>
                    <a:pt x="12740" y="321253"/>
                    <a:pt x="57190" y="441374"/>
                    <a:pt x="57190" y="441374"/>
                  </a:cubicBezTo>
                  <a:cubicBezTo>
                    <a:pt x="61953" y="471537"/>
                    <a:pt x="36553" y="412799"/>
                    <a:pt x="41315" y="428674"/>
                  </a:cubicBezTo>
                  <a:cubicBezTo>
                    <a:pt x="46077" y="444549"/>
                    <a:pt x="81532" y="518632"/>
                    <a:pt x="85765" y="536624"/>
                  </a:cubicBezTo>
                  <a:cubicBezTo>
                    <a:pt x="89998" y="554616"/>
                    <a:pt x="46078" y="530803"/>
                    <a:pt x="66715" y="536624"/>
                  </a:cubicBezTo>
                  <a:cubicBezTo>
                    <a:pt x="87352" y="542445"/>
                    <a:pt x="208003" y="572078"/>
                    <a:pt x="209590" y="571549"/>
                  </a:cubicBezTo>
                  <a:cubicBezTo>
                    <a:pt x="211177" y="571020"/>
                    <a:pt x="105873" y="556203"/>
                    <a:pt x="76240" y="533449"/>
                  </a:cubicBezTo>
                  <a:cubicBezTo>
                    <a:pt x="46607" y="510695"/>
                    <a:pt x="44490" y="471537"/>
                    <a:pt x="31790" y="435024"/>
                  </a:cubicBezTo>
                  <a:cubicBezTo>
                    <a:pt x="19090" y="398512"/>
                    <a:pt x="-1018" y="357766"/>
                    <a:pt x="40" y="314374"/>
                  </a:cubicBezTo>
                  <a:cubicBezTo>
                    <a:pt x="1098" y="270982"/>
                    <a:pt x="33907" y="189491"/>
                    <a:pt x="38140" y="174674"/>
                  </a:cubicBezTo>
                  <a:cubicBezTo>
                    <a:pt x="42373" y="159857"/>
                    <a:pt x="22265" y="249816"/>
                    <a:pt x="25440" y="225474"/>
                  </a:cubicBezTo>
                  <a:cubicBezTo>
                    <a:pt x="28615" y="201132"/>
                    <a:pt x="59307" y="-3655"/>
                    <a:pt x="57190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B9C547C1-7D60-5918-8145-C8374F829BD0}"/>
                </a:ext>
              </a:extLst>
            </p:cNvPr>
            <p:cNvSpPr/>
            <p:nvPr/>
          </p:nvSpPr>
          <p:spPr>
            <a:xfrm>
              <a:off x="11844941" y="8360713"/>
              <a:ext cx="263062" cy="829309"/>
            </a:xfrm>
            <a:custGeom>
              <a:avLst/>
              <a:gdLst>
                <a:gd name="connsiteX0" fmla="*/ 4159 w 263062"/>
                <a:gd name="connsiteY0" fmla="*/ 14937 h 829309"/>
                <a:gd name="connsiteX1" fmla="*/ 261334 w 263062"/>
                <a:gd name="connsiteY1" fmla="*/ 824562 h 829309"/>
                <a:gd name="connsiteX2" fmla="*/ 112109 w 263062"/>
                <a:gd name="connsiteY2" fmla="*/ 335612 h 829309"/>
                <a:gd name="connsiteX3" fmla="*/ 4159 w 263062"/>
                <a:gd name="connsiteY3" fmla="*/ 14937 h 82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062" h="829309">
                  <a:moveTo>
                    <a:pt x="4159" y="14937"/>
                  </a:moveTo>
                  <a:cubicBezTo>
                    <a:pt x="29030" y="96429"/>
                    <a:pt x="243342" y="771116"/>
                    <a:pt x="261334" y="824562"/>
                  </a:cubicBezTo>
                  <a:cubicBezTo>
                    <a:pt x="279326" y="878008"/>
                    <a:pt x="151796" y="465258"/>
                    <a:pt x="112109" y="335612"/>
                  </a:cubicBezTo>
                  <a:cubicBezTo>
                    <a:pt x="72422" y="205966"/>
                    <a:pt x="-20712" y="-66555"/>
                    <a:pt x="4159" y="149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2A23018B-F413-4373-DC74-E0CC96B2B622}"/>
                </a:ext>
              </a:extLst>
            </p:cNvPr>
            <p:cNvSpPr/>
            <p:nvPr/>
          </p:nvSpPr>
          <p:spPr>
            <a:xfrm>
              <a:off x="11796170" y="8299942"/>
              <a:ext cx="299205" cy="937982"/>
            </a:xfrm>
            <a:custGeom>
              <a:avLst/>
              <a:gdLst>
                <a:gd name="connsiteX0" fmla="*/ 5305 w 299205"/>
                <a:gd name="connsiteY0" fmla="*/ 12208 h 937982"/>
                <a:gd name="connsiteX1" fmla="*/ 297405 w 299205"/>
                <a:gd name="connsiteY1" fmla="*/ 929783 h 937982"/>
                <a:gd name="connsiteX2" fmla="*/ 122780 w 299205"/>
                <a:gd name="connsiteY2" fmla="*/ 437658 h 937982"/>
                <a:gd name="connsiteX3" fmla="*/ 5305 w 299205"/>
                <a:gd name="connsiteY3" fmla="*/ 12208 h 93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205" h="937982">
                  <a:moveTo>
                    <a:pt x="5305" y="12208"/>
                  </a:moveTo>
                  <a:cubicBezTo>
                    <a:pt x="34409" y="94229"/>
                    <a:pt x="277826" y="858875"/>
                    <a:pt x="297405" y="929783"/>
                  </a:cubicBezTo>
                  <a:cubicBezTo>
                    <a:pt x="316984" y="1000691"/>
                    <a:pt x="171463" y="592704"/>
                    <a:pt x="122780" y="437658"/>
                  </a:cubicBezTo>
                  <a:cubicBezTo>
                    <a:pt x="74097" y="282612"/>
                    <a:pt x="-23799" y="-69813"/>
                    <a:pt x="5305" y="12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8894AF4F-F625-9A58-AE42-E88114144849}"/>
                </a:ext>
              </a:extLst>
            </p:cNvPr>
            <p:cNvSpPr/>
            <p:nvPr/>
          </p:nvSpPr>
          <p:spPr>
            <a:xfrm>
              <a:off x="11943232" y="8115299"/>
              <a:ext cx="96411" cy="330203"/>
            </a:xfrm>
            <a:custGeom>
              <a:avLst/>
              <a:gdLst>
                <a:gd name="connsiteX0" fmla="*/ 42393 w 96411"/>
                <a:gd name="connsiteY0" fmla="*/ 1 h 330203"/>
                <a:gd name="connsiteX1" fmla="*/ 13818 w 96411"/>
                <a:gd name="connsiteY1" fmla="*/ 177801 h 330203"/>
                <a:gd name="connsiteX2" fmla="*/ 96368 w 96411"/>
                <a:gd name="connsiteY2" fmla="*/ 330201 h 330203"/>
                <a:gd name="connsiteX3" fmla="*/ 1118 w 96411"/>
                <a:gd name="connsiteY3" fmla="*/ 180976 h 330203"/>
                <a:gd name="connsiteX4" fmla="*/ 42393 w 96411"/>
                <a:gd name="connsiteY4" fmla="*/ 1 h 33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11" h="330203">
                  <a:moveTo>
                    <a:pt x="42393" y="1"/>
                  </a:moveTo>
                  <a:cubicBezTo>
                    <a:pt x="44510" y="-528"/>
                    <a:pt x="4822" y="122768"/>
                    <a:pt x="13818" y="177801"/>
                  </a:cubicBezTo>
                  <a:cubicBezTo>
                    <a:pt x="22814" y="232834"/>
                    <a:pt x="98485" y="329672"/>
                    <a:pt x="96368" y="330201"/>
                  </a:cubicBezTo>
                  <a:cubicBezTo>
                    <a:pt x="94251" y="330730"/>
                    <a:pt x="10114" y="232834"/>
                    <a:pt x="1118" y="180976"/>
                  </a:cubicBezTo>
                  <a:cubicBezTo>
                    <a:pt x="-7878" y="129118"/>
                    <a:pt x="40276" y="530"/>
                    <a:pt x="42393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CF6B127E-5716-CFF0-83FD-E5DEB1D02FC8}"/>
                </a:ext>
              </a:extLst>
            </p:cNvPr>
            <p:cNvSpPr/>
            <p:nvPr/>
          </p:nvSpPr>
          <p:spPr>
            <a:xfrm>
              <a:off x="11864826" y="8013697"/>
              <a:ext cx="66940" cy="390575"/>
            </a:xfrm>
            <a:custGeom>
              <a:avLst/>
              <a:gdLst>
                <a:gd name="connsiteX0" fmla="*/ 25549 w 66940"/>
                <a:gd name="connsiteY0" fmla="*/ 3 h 390575"/>
                <a:gd name="connsiteX1" fmla="*/ 19199 w 66940"/>
                <a:gd name="connsiteY1" fmla="*/ 288928 h 390575"/>
                <a:gd name="connsiteX2" fmla="*/ 66824 w 66940"/>
                <a:gd name="connsiteY2" fmla="*/ 390528 h 390575"/>
                <a:gd name="connsiteX3" fmla="*/ 3324 w 66940"/>
                <a:gd name="connsiteY3" fmla="*/ 279403 h 390575"/>
                <a:gd name="connsiteX4" fmla="*/ 9674 w 66940"/>
                <a:gd name="connsiteY4" fmla="*/ 295278 h 390575"/>
                <a:gd name="connsiteX5" fmla="*/ 25549 w 66940"/>
                <a:gd name="connsiteY5" fmla="*/ 3 h 3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40" h="390575">
                  <a:moveTo>
                    <a:pt x="25549" y="3"/>
                  </a:moveTo>
                  <a:cubicBezTo>
                    <a:pt x="27137" y="-1055"/>
                    <a:pt x="12320" y="223841"/>
                    <a:pt x="19199" y="288928"/>
                  </a:cubicBezTo>
                  <a:cubicBezTo>
                    <a:pt x="26078" y="354015"/>
                    <a:pt x="69470" y="392116"/>
                    <a:pt x="66824" y="390528"/>
                  </a:cubicBezTo>
                  <a:cubicBezTo>
                    <a:pt x="64178" y="388941"/>
                    <a:pt x="12849" y="295278"/>
                    <a:pt x="3324" y="279403"/>
                  </a:cubicBezTo>
                  <a:cubicBezTo>
                    <a:pt x="-6201" y="263528"/>
                    <a:pt x="7557" y="337082"/>
                    <a:pt x="9674" y="295278"/>
                  </a:cubicBezTo>
                  <a:cubicBezTo>
                    <a:pt x="11791" y="253474"/>
                    <a:pt x="23961" y="1061"/>
                    <a:pt x="2554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5568E471-1AA8-F0F2-A853-50A891E25DBE}"/>
                </a:ext>
              </a:extLst>
            </p:cNvPr>
            <p:cNvSpPr/>
            <p:nvPr/>
          </p:nvSpPr>
          <p:spPr>
            <a:xfrm>
              <a:off x="11670243" y="7639790"/>
              <a:ext cx="413386" cy="315562"/>
            </a:xfrm>
            <a:custGeom>
              <a:avLst/>
              <a:gdLst>
                <a:gd name="connsiteX0" fmla="*/ 210 w 413386"/>
                <a:gd name="connsiteY0" fmla="*/ 530 h 315562"/>
                <a:gd name="connsiteX1" fmla="*/ 298237 w 413386"/>
                <a:gd name="connsiteY1" fmla="*/ 230823 h 315562"/>
                <a:gd name="connsiteX2" fmla="*/ 281304 w 413386"/>
                <a:gd name="connsiteY2" fmla="*/ 173250 h 315562"/>
                <a:gd name="connsiteX3" fmla="*/ 413384 w 413386"/>
                <a:gd name="connsiteY3" fmla="*/ 315490 h 315562"/>
                <a:gd name="connsiteX4" fmla="*/ 284690 w 413386"/>
                <a:gd name="connsiteY4" fmla="*/ 190183 h 315562"/>
                <a:gd name="connsiteX5" fmla="*/ 260984 w 413386"/>
                <a:gd name="connsiteY5" fmla="*/ 31010 h 315562"/>
                <a:gd name="connsiteX6" fmla="*/ 250824 w 413386"/>
                <a:gd name="connsiteY6" fmla="*/ 163090 h 315562"/>
                <a:gd name="connsiteX7" fmla="*/ 210 w 413386"/>
                <a:gd name="connsiteY7" fmla="*/ 530 h 31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386" h="315562">
                  <a:moveTo>
                    <a:pt x="210" y="530"/>
                  </a:moveTo>
                  <a:cubicBezTo>
                    <a:pt x="8112" y="11819"/>
                    <a:pt x="251388" y="202036"/>
                    <a:pt x="298237" y="230823"/>
                  </a:cubicBezTo>
                  <a:cubicBezTo>
                    <a:pt x="345086" y="259610"/>
                    <a:pt x="262113" y="159139"/>
                    <a:pt x="281304" y="173250"/>
                  </a:cubicBezTo>
                  <a:cubicBezTo>
                    <a:pt x="300495" y="187361"/>
                    <a:pt x="412820" y="312668"/>
                    <a:pt x="413384" y="315490"/>
                  </a:cubicBezTo>
                  <a:cubicBezTo>
                    <a:pt x="413948" y="318312"/>
                    <a:pt x="310090" y="237596"/>
                    <a:pt x="284690" y="190183"/>
                  </a:cubicBezTo>
                  <a:cubicBezTo>
                    <a:pt x="259290" y="142770"/>
                    <a:pt x="266628" y="35525"/>
                    <a:pt x="260984" y="31010"/>
                  </a:cubicBezTo>
                  <a:cubicBezTo>
                    <a:pt x="255340" y="26495"/>
                    <a:pt x="292028" y="164219"/>
                    <a:pt x="250824" y="163090"/>
                  </a:cubicBezTo>
                  <a:cubicBezTo>
                    <a:pt x="209620" y="161961"/>
                    <a:pt x="-7692" y="-10759"/>
                    <a:pt x="210" y="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1822EE24-CBDB-959A-7D5E-B0D77A0778A2}"/>
                </a:ext>
              </a:extLst>
            </p:cNvPr>
            <p:cNvSpPr/>
            <p:nvPr/>
          </p:nvSpPr>
          <p:spPr>
            <a:xfrm>
              <a:off x="6457115" y="9194307"/>
              <a:ext cx="343857" cy="327636"/>
            </a:xfrm>
            <a:custGeom>
              <a:avLst/>
              <a:gdLst>
                <a:gd name="connsiteX0" fmla="*/ 343735 w 343857"/>
                <a:gd name="connsiteY0" fmla="*/ 493 h 327636"/>
                <a:gd name="connsiteX1" fmla="*/ 35760 w 343857"/>
                <a:gd name="connsiteY1" fmla="*/ 219568 h 327636"/>
                <a:gd name="connsiteX2" fmla="*/ 4010 w 343857"/>
                <a:gd name="connsiteY2" fmla="*/ 327518 h 327636"/>
                <a:gd name="connsiteX3" fmla="*/ 13535 w 343857"/>
                <a:gd name="connsiteY3" fmla="*/ 238618 h 327636"/>
                <a:gd name="connsiteX4" fmla="*/ 121485 w 343857"/>
                <a:gd name="connsiteY4" fmla="*/ 143368 h 327636"/>
                <a:gd name="connsiteX5" fmla="*/ 73860 w 343857"/>
                <a:gd name="connsiteY5" fmla="*/ 159243 h 327636"/>
                <a:gd name="connsiteX6" fmla="*/ 343735 w 343857"/>
                <a:gd name="connsiteY6" fmla="*/ 493 h 32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857" h="327636">
                  <a:moveTo>
                    <a:pt x="343735" y="493"/>
                  </a:moveTo>
                  <a:cubicBezTo>
                    <a:pt x="337385" y="10547"/>
                    <a:pt x="92381" y="165064"/>
                    <a:pt x="35760" y="219568"/>
                  </a:cubicBezTo>
                  <a:cubicBezTo>
                    <a:pt x="-20861" y="274072"/>
                    <a:pt x="7714" y="324343"/>
                    <a:pt x="4010" y="327518"/>
                  </a:cubicBezTo>
                  <a:cubicBezTo>
                    <a:pt x="306" y="330693"/>
                    <a:pt x="-6044" y="269310"/>
                    <a:pt x="13535" y="238618"/>
                  </a:cubicBezTo>
                  <a:cubicBezTo>
                    <a:pt x="33114" y="207926"/>
                    <a:pt x="111431" y="156597"/>
                    <a:pt x="121485" y="143368"/>
                  </a:cubicBezTo>
                  <a:cubicBezTo>
                    <a:pt x="131539" y="130139"/>
                    <a:pt x="39464" y="181468"/>
                    <a:pt x="73860" y="159243"/>
                  </a:cubicBezTo>
                  <a:cubicBezTo>
                    <a:pt x="108256" y="137018"/>
                    <a:pt x="350085" y="-9561"/>
                    <a:pt x="343735" y="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46436FBE-7235-D927-75FD-DF17EF76DE23}"/>
                </a:ext>
              </a:extLst>
            </p:cNvPr>
            <p:cNvSpPr/>
            <p:nvPr/>
          </p:nvSpPr>
          <p:spPr>
            <a:xfrm>
              <a:off x="6410316" y="9188317"/>
              <a:ext cx="387998" cy="343836"/>
            </a:xfrm>
            <a:custGeom>
              <a:avLst/>
              <a:gdLst>
                <a:gd name="connsiteX0" fmla="*/ 6359 w 387998"/>
                <a:gd name="connsiteY0" fmla="*/ 343033 h 343836"/>
                <a:gd name="connsiteX1" fmla="*/ 15884 w 387998"/>
                <a:gd name="connsiteY1" fmla="*/ 250958 h 343836"/>
                <a:gd name="connsiteX2" fmla="*/ 127009 w 387998"/>
                <a:gd name="connsiteY2" fmla="*/ 149358 h 343836"/>
                <a:gd name="connsiteX3" fmla="*/ 88909 w 387998"/>
                <a:gd name="connsiteY3" fmla="*/ 158883 h 343836"/>
                <a:gd name="connsiteX4" fmla="*/ 387359 w 387998"/>
                <a:gd name="connsiteY4" fmla="*/ 133 h 343836"/>
                <a:gd name="connsiteX5" fmla="*/ 165109 w 387998"/>
                <a:gd name="connsiteY5" fmla="*/ 133483 h 343836"/>
                <a:gd name="connsiteX6" fmla="*/ 57159 w 387998"/>
                <a:gd name="connsiteY6" fmla="*/ 238258 h 343836"/>
                <a:gd name="connsiteX7" fmla="*/ 38109 w 387998"/>
                <a:gd name="connsiteY7" fmla="*/ 257308 h 343836"/>
                <a:gd name="connsiteX8" fmla="*/ 69859 w 387998"/>
                <a:gd name="connsiteY8" fmla="*/ 196983 h 343836"/>
                <a:gd name="connsiteX9" fmla="*/ 6359 w 387998"/>
                <a:gd name="connsiteY9" fmla="*/ 343033 h 34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998" h="343836">
                  <a:moveTo>
                    <a:pt x="6359" y="343033"/>
                  </a:moveTo>
                  <a:cubicBezTo>
                    <a:pt x="-2637" y="352029"/>
                    <a:pt x="-4224" y="283237"/>
                    <a:pt x="15884" y="250958"/>
                  </a:cubicBezTo>
                  <a:cubicBezTo>
                    <a:pt x="35992" y="218679"/>
                    <a:pt x="114838" y="164704"/>
                    <a:pt x="127009" y="149358"/>
                  </a:cubicBezTo>
                  <a:cubicBezTo>
                    <a:pt x="139180" y="134012"/>
                    <a:pt x="45517" y="183754"/>
                    <a:pt x="88909" y="158883"/>
                  </a:cubicBezTo>
                  <a:cubicBezTo>
                    <a:pt x="132301" y="134012"/>
                    <a:pt x="374659" y="4366"/>
                    <a:pt x="387359" y="133"/>
                  </a:cubicBezTo>
                  <a:cubicBezTo>
                    <a:pt x="400059" y="-4100"/>
                    <a:pt x="220142" y="93796"/>
                    <a:pt x="165109" y="133483"/>
                  </a:cubicBezTo>
                  <a:cubicBezTo>
                    <a:pt x="110076" y="173170"/>
                    <a:pt x="78326" y="217620"/>
                    <a:pt x="57159" y="238258"/>
                  </a:cubicBezTo>
                  <a:cubicBezTo>
                    <a:pt x="35992" y="258895"/>
                    <a:pt x="35992" y="264187"/>
                    <a:pt x="38109" y="257308"/>
                  </a:cubicBezTo>
                  <a:cubicBezTo>
                    <a:pt x="40226" y="250429"/>
                    <a:pt x="76209" y="186929"/>
                    <a:pt x="69859" y="196983"/>
                  </a:cubicBezTo>
                  <a:cubicBezTo>
                    <a:pt x="63509" y="207037"/>
                    <a:pt x="15355" y="334037"/>
                    <a:pt x="6359" y="3430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83202B88-999F-A02F-A6A8-3F0F58A6666F}"/>
                </a:ext>
              </a:extLst>
            </p:cNvPr>
            <p:cNvSpPr/>
            <p:nvPr/>
          </p:nvSpPr>
          <p:spPr>
            <a:xfrm>
              <a:off x="6746362" y="8857942"/>
              <a:ext cx="1782786" cy="356984"/>
            </a:xfrm>
            <a:custGeom>
              <a:avLst/>
              <a:gdLst>
                <a:gd name="connsiteX0" fmla="*/ 25913 w 1782786"/>
                <a:gd name="connsiteY0" fmla="*/ 352733 h 356984"/>
                <a:gd name="connsiteX1" fmla="*/ 1768988 w 1782786"/>
                <a:gd name="connsiteY1" fmla="*/ 3483 h 356984"/>
                <a:gd name="connsiteX2" fmla="*/ 797438 w 1782786"/>
                <a:gd name="connsiteY2" fmla="*/ 184458 h 356984"/>
                <a:gd name="connsiteX3" fmla="*/ 25913 w 1782786"/>
                <a:gd name="connsiteY3" fmla="*/ 352733 h 35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2786" h="356984">
                  <a:moveTo>
                    <a:pt x="25913" y="352733"/>
                  </a:moveTo>
                  <a:cubicBezTo>
                    <a:pt x="187838" y="322571"/>
                    <a:pt x="1640401" y="31529"/>
                    <a:pt x="1768988" y="3483"/>
                  </a:cubicBezTo>
                  <a:cubicBezTo>
                    <a:pt x="1897575" y="-24563"/>
                    <a:pt x="1092713" y="124133"/>
                    <a:pt x="797438" y="184458"/>
                  </a:cubicBezTo>
                  <a:cubicBezTo>
                    <a:pt x="502163" y="244783"/>
                    <a:pt x="-136012" y="382895"/>
                    <a:pt x="25913" y="3527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BCDC297D-14ED-6D46-4B31-4D407FFCE62A}"/>
                </a:ext>
              </a:extLst>
            </p:cNvPr>
            <p:cNvSpPr/>
            <p:nvPr/>
          </p:nvSpPr>
          <p:spPr>
            <a:xfrm>
              <a:off x="6792486" y="8835244"/>
              <a:ext cx="1850365" cy="350122"/>
            </a:xfrm>
            <a:custGeom>
              <a:avLst/>
              <a:gdLst>
                <a:gd name="connsiteX0" fmla="*/ 2014 w 1850365"/>
                <a:gd name="connsiteY0" fmla="*/ 350031 h 350122"/>
                <a:gd name="connsiteX1" fmla="*/ 871964 w 1850365"/>
                <a:gd name="connsiteY1" fmla="*/ 140481 h 350122"/>
                <a:gd name="connsiteX2" fmla="*/ 744964 w 1850365"/>
                <a:gd name="connsiteY2" fmla="*/ 162706 h 350122"/>
                <a:gd name="connsiteX3" fmla="*/ 1843514 w 1850365"/>
                <a:gd name="connsiteY3" fmla="*/ 781 h 350122"/>
                <a:gd name="connsiteX4" fmla="*/ 1154539 w 1850365"/>
                <a:gd name="connsiteY4" fmla="*/ 111906 h 350122"/>
                <a:gd name="connsiteX5" fmla="*/ 2014 w 1850365"/>
                <a:gd name="connsiteY5" fmla="*/ 350031 h 35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0365" h="350122">
                  <a:moveTo>
                    <a:pt x="2014" y="350031"/>
                  </a:moveTo>
                  <a:cubicBezTo>
                    <a:pt x="-45082" y="354793"/>
                    <a:pt x="748139" y="171702"/>
                    <a:pt x="871964" y="140481"/>
                  </a:cubicBezTo>
                  <a:cubicBezTo>
                    <a:pt x="995789" y="109260"/>
                    <a:pt x="744964" y="162706"/>
                    <a:pt x="744964" y="162706"/>
                  </a:cubicBezTo>
                  <a:lnTo>
                    <a:pt x="1843514" y="781"/>
                  </a:lnTo>
                  <a:cubicBezTo>
                    <a:pt x="1911777" y="-7686"/>
                    <a:pt x="1454576" y="54227"/>
                    <a:pt x="1154539" y="111906"/>
                  </a:cubicBezTo>
                  <a:cubicBezTo>
                    <a:pt x="854502" y="169585"/>
                    <a:pt x="49110" y="345269"/>
                    <a:pt x="2014" y="350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3CD74BA7-D338-CD51-1CFF-3308739A3649}"/>
                </a:ext>
              </a:extLst>
            </p:cNvPr>
            <p:cNvSpPr/>
            <p:nvPr/>
          </p:nvSpPr>
          <p:spPr>
            <a:xfrm>
              <a:off x="8455014" y="8737287"/>
              <a:ext cx="2063771" cy="140088"/>
            </a:xfrm>
            <a:custGeom>
              <a:avLst/>
              <a:gdLst>
                <a:gd name="connsiteX0" fmla="*/ 11 w 2063771"/>
                <a:gd name="connsiteY0" fmla="*/ 140013 h 140088"/>
                <a:gd name="connsiteX1" fmla="*/ 1003311 w 2063771"/>
                <a:gd name="connsiteY1" fmla="*/ 35238 h 140088"/>
                <a:gd name="connsiteX2" fmla="*/ 2063761 w 2063771"/>
                <a:gd name="connsiteY2" fmla="*/ 313 h 140088"/>
                <a:gd name="connsiteX3" fmla="*/ 984261 w 2063771"/>
                <a:gd name="connsiteY3" fmla="*/ 51113 h 140088"/>
                <a:gd name="connsiteX4" fmla="*/ 11 w 2063771"/>
                <a:gd name="connsiteY4" fmla="*/ 140013 h 14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771" h="140088">
                  <a:moveTo>
                    <a:pt x="11" y="140013"/>
                  </a:moveTo>
                  <a:cubicBezTo>
                    <a:pt x="3186" y="137367"/>
                    <a:pt x="659353" y="58521"/>
                    <a:pt x="1003311" y="35238"/>
                  </a:cubicBezTo>
                  <a:cubicBezTo>
                    <a:pt x="1347269" y="11955"/>
                    <a:pt x="2066936" y="-2333"/>
                    <a:pt x="2063761" y="313"/>
                  </a:cubicBezTo>
                  <a:cubicBezTo>
                    <a:pt x="2060586" y="2959"/>
                    <a:pt x="1328219" y="27300"/>
                    <a:pt x="984261" y="51113"/>
                  </a:cubicBezTo>
                  <a:cubicBezTo>
                    <a:pt x="640303" y="74925"/>
                    <a:pt x="-3164" y="142659"/>
                    <a:pt x="11" y="1400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9FE11476-8C02-7F41-D325-6D65800F4287}"/>
                </a:ext>
              </a:extLst>
            </p:cNvPr>
            <p:cNvSpPr/>
            <p:nvPr/>
          </p:nvSpPr>
          <p:spPr>
            <a:xfrm>
              <a:off x="10442575" y="8740775"/>
              <a:ext cx="1022350" cy="53975"/>
            </a:xfrm>
            <a:custGeom>
              <a:avLst/>
              <a:gdLst>
                <a:gd name="connsiteX0" fmla="*/ 0 w 1022350"/>
                <a:gd name="connsiteY0" fmla="*/ 0 h 53975"/>
                <a:gd name="connsiteX1" fmla="*/ 762000 w 1022350"/>
                <a:gd name="connsiteY1" fmla="*/ 38100 h 53975"/>
                <a:gd name="connsiteX2" fmla="*/ 1022350 w 1022350"/>
                <a:gd name="connsiteY2" fmla="*/ 53975 h 53975"/>
                <a:gd name="connsiteX3" fmla="*/ 631825 w 1022350"/>
                <a:gd name="connsiteY3" fmla="*/ 15875 h 53975"/>
                <a:gd name="connsiteX4" fmla="*/ 0 w 1022350"/>
                <a:gd name="connsiteY4" fmla="*/ 0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2350" h="53975">
                  <a:moveTo>
                    <a:pt x="0" y="0"/>
                  </a:moveTo>
                  <a:lnTo>
                    <a:pt x="762000" y="38100"/>
                  </a:lnTo>
                  <a:lnTo>
                    <a:pt x="1022350" y="53975"/>
                  </a:lnTo>
                  <a:cubicBezTo>
                    <a:pt x="1000654" y="50271"/>
                    <a:pt x="802217" y="24342"/>
                    <a:pt x="631825" y="15875"/>
                  </a:cubicBezTo>
                  <a:cubicBezTo>
                    <a:pt x="461433" y="7408"/>
                    <a:pt x="230716" y="5291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DD14A561-4C4C-596E-1FCC-B00FBADB0686}"/>
                </a:ext>
              </a:extLst>
            </p:cNvPr>
            <p:cNvSpPr/>
            <p:nvPr/>
          </p:nvSpPr>
          <p:spPr>
            <a:xfrm>
              <a:off x="11398220" y="8813158"/>
              <a:ext cx="400085" cy="311928"/>
            </a:xfrm>
            <a:custGeom>
              <a:avLst/>
              <a:gdLst>
                <a:gd name="connsiteX0" fmla="*/ 30 w 400085"/>
                <a:gd name="connsiteY0" fmla="*/ 642 h 311928"/>
                <a:gd name="connsiteX1" fmla="*/ 301655 w 400085"/>
                <a:gd name="connsiteY1" fmla="*/ 86367 h 311928"/>
                <a:gd name="connsiteX2" fmla="*/ 355630 w 400085"/>
                <a:gd name="connsiteY2" fmla="*/ 156217 h 311928"/>
                <a:gd name="connsiteX3" fmla="*/ 355630 w 400085"/>
                <a:gd name="connsiteY3" fmla="*/ 194317 h 311928"/>
                <a:gd name="connsiteX4" fmla="*/ 238155 w 400085"/>
                <a:gd name="connsiteY4" fmla="*/ 311792 h 311928"/>
                <a:gd name="connsiteX5" fmla="*/ 400080 w 400085"/>
                <a:gd name="connsiteY5" fmla="*/ 168917 h 311928"/>
                <a:gd name="connsiteX6" fmla="*/ 231805 w 400085"/>
                <a:gd name="connsiteY6" fmla="*/ 80017 h 311928"/>
                <a:gd name="connsiteX7" fmla="*/ 320705 w 400085"/>
                <a:gd name="connsiteY7" fmla="*/ 133992 h 311928"/>
                <a:gd name="connsiteX8" fmla="*/ 30 w 400085"/>
                <a:gd name="connsiteY8" fmla="*/ 642 h 31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85" h="311928">
                  <a:moveTo>
                    <a:pt x="30" y="642"/>
                  </a:moveTo>
                  <a:cubicBezTo>
                    <a:pt x="-3145" y="-7296"/>
                    <a:pt x="242388" y="60438"/>
                    <a:pt x="301655" y="86367"/>
                  </a:cubicBezTo>
                  <a:cubicBezTo>
                    <a:pt x="360922" y="112296"/>
                    <a:pt x="346634" y="138225"/>
                    <a:pt x="355630" y="156217"/>
                  </a:cubicBezTo>
                  <a:cubicBezTo>
                    <a:pt x="364626" y="174209"/>
                    <a:pt x="375209" y="168388"/>
                    <a:pt x="355630" y="194317"/>
                  </a:cubicBezTo>
                  <a:cubicBezTo>
                    <a:pt x="336051" y="220246"/>
                    <a:pt x="230747" y="316025"/>
                    <a:pt x="238155" y="311792"/>
                  </a:cubicBezTo>
                  <a:cubicBezTo>
                    <a:pt x="245563" y="307559"/>
                    <a:pt x="401138" y="207546"/>
                    <a:pt x="400080" y="168917"/>
                  </a:cubicBezTo>
                  <a:cubicBezTo>
                    <a:pt x="399022" y="130288"/>
                    <a:pt x="245034" y="85838"/>
                    <a:pt x="231805" y="80017"/>
                  </a:cubicBezTo>
                  <a:cubicBezTo>
                    <a:pt x="218576" y="74196"/>
                    <a:pt x="352984" y="150396"/>
                    <a:pt x="320705" y="133992"/>
                  </a:cubicBezTo>
                  <a:cubicBezTo>
                    <a:pt x="288426" y="117588"/>
                    <a:pt x="3205" y="8580"/>
                    <a:pt x="30" y="6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67826D51-F46E-6C62-2FF7-3F1075572428}"/>
                </a:ext>
              </a:extLst>
            </p:cNvPr>
            <p:cNvSpPr/>
            <p:nvPr/>
          </p:nvSpPr>
          <p:spPr>
            <a:xfrm>
              <a:off x="11363605" y="8740594"/>
              <a:ext cx="476757" cy="489138"/>
            </a:xfrm>
            <a:custGeom>
              <a:avLst/>
              <a:gdLst>
                <a:gd name="connsiteX0" fmla="*/ 2895 w 476757"/>
                <a:gd name="connsiteY0" fmla="*/ 3356 h 489138"/>
                <a:gd name="connsiteX1" fmla="*/ 253720 w 476757"/>
                <a:gd name="connsiteY1" fmla="*/ 98606 h 489138"/>
                <a:gd name="connsiteX2" fmla="*/ 450570 w 476757"/>
                <a:gd name="connsiteY2" fmla="*/ 244656 h 489138"/>
                <a:gd name="connsiteX3" fmla="*/ 450570 w 476757"/>
                <a:gd name="connsiteY3" fmla="*/ 314506 h 489138"/>
                <a:gd name="connsiteX4" fmla="*/ 374370 w 476757"/>
                <a:gd name="connsiteY4" fmla="*/ 489131 h 489138"/>
                <a:gd name="connsiteX5" fmla="*/ 475970 w 476757"/>
                <a:gd name="connsiteY5" fmla="*/ 320856 h 489138"/>
                <a:gd name="connsiteX6" fmla="*/ 421995 w 476757"/>
                <a:gd name="connsiteY6" fmla="*/ 184331 h 489138"/>
                <a:gd name="connsiteX7" fmla="*/ 431520 w 476757"/>
                <a:gd name="connsiteY7" fmla="*/ 219256 h 489138"/>
                <a:gd name="connsiteX8" fmla="*/ 2895 w 476757"/>
                <a:gd name="connsiteY8" fmla="*/ 3356 h 48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757" h="489138">
                  <a:moveTo>
                    <a:pt x="2895" y="3356"/>
                  </a:moveTo>
                  <a:cubicBezTo>
                    <a:pt x="-26738" y="-16752"/>
                    <a:pt x="179108" y="58389"/>
                    <a:pt x="253720" y="98606"/>
                  </a:cubicBezTo>
                  <a:cubicBezTo>
                    <a:pt x="328332" y="138823"/>
                    <a:pt x="417762" y="208673"/>
                    <a:pt x="450570" y="244656"/>
                  </a:cubicBezTo>
                  <a:cubicBezTo>
                    <a:pt x="483378" y="280639"/>
                    <a:pt x="463270" y="273760"/>
                    <a:pt x="450570" y="314506"/>
                  </a:cubicBezTo>
                  <a:cubicBezTo>
                    <a:pt x="437870" y="355252"/>
                    <a:pt x="370137" y="488073"/>
                    <a:pt x="374370" y="489131"/>
                  </a:cubicBezTo>
                  <a:cubicBezTo>
                    <a:pt x="378603" y="490189"/>
                    <a:pt x="468032" y="371656"/>
                    <a:pt x="475970" y="320856"/>
                  </a:cubicBezTo>
                  <a:cubicBezTo>
                    <a:pt x="483908" y="270056"/>
                    <a:pt x="429403" y="201264"/>
                    <a:pt x="421995" y="184331"/>
                  </a:cubicBezTo>
                  <a:cubicBezTo>
                    <a:pt x="414587" y="167398"/>
                    <a:pt x="495020" y="248360"/>
                    <a:pt x="431520" y="219256"/>
                  </a:cubicBezTo>
                  <a:cubicBezTo>
                    <a:pt x="368020" y="190152"/>
                    <a:pt x="32528" y="23464"/>
                    <a:pt x="2895" y="3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8D00A2A8-BD7E-F86B-49F8-4FA479AEC5BE}"/>
                </a:ext>
              </a:extLst>
            </p:cNvPr>
            <p:cNvSpPr/>
            <p:nvPr/>
          </p:nvSpPr>
          <p:spPr>
            <a:xfrm>
              <a:off x="11551178" y="9073813"/>
              <a:ext cx="261062" cy="529790"/>
            </a:xfrm>
            <a:custGeom>
              <a:avLst/>
              <a:gdLst>
                <a:gd name="connsiteX0" fmla="*/ 259822 w 261062"/>
                <a:gd name="connsiteY0" fmla="*/ 3512 h 529790"/>
                <a:gd name="connsiteX1" fmla="*/ 5822 w 261062"/>
                <a:gd name="connsiteY1" fmla="*/ 521037 h 529790"/>
                <a:gd name="connsiteX2" fmla="*/ 97897 w 261062"/>
                <a:gd name="connsiteY2" fmla="*/ 305137 h 529790"/>
                <a:gd name="connsiteX3" fmla="*/ 259822 w 261062"/>
                <a:gd name="connsiteY3" fmla="*/ 3512 h 52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062" h="529790">
                  <a:moveTo>
                    <a:pt x="259822" y="3512"/>
                  </a:moveTo>
                  <a:cubicBezTo>
                    <a:pt x="244476" y="39495"/>
                    <a:pt x="32810" y="470766"/>
                    <a:pt x="5822" y="521037"/>
                  </a:cubicBezTo>
                  <a:cubicBezTo>
                    <a:pt x="-21166" y="571308"/>
                    <a:pt x="51860" y="392449"/>
                    <a:pt x="97897" y="305137"/>
                  </a:cubicBezTo>
                  <a:cubicBezTo>
                    <a:pt x="143934" y="217825"/>
                    <a:pt x="275168" y="-32471"/>
                    <a:pt x="259822" y="35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4FD874D4-2EA7-91FF-6C34-BFAAC2C3A011}"/>
                </a:ext>
              </a:extLst>
            </p:cNvPr>
            <p:cNvSpPr/>
            <p:nvPr/>
          </p:nvSpPr>
          <p:spPr>
            <a:xfrm>
              <a:off x="11184566" y="9028744"/>
              <a:ext cx="635991" cy="344295"/>
            </a:xfrm>
            <a:custGeom>
              <a:avLst/>
              <a:gdLst>
                <a:gd name="connsiteX0" fmla="*/ 632784 w 635991"/>
                <a:gd name="connsiteY0" fmla="*/ 956 h 344295"/>
                <a:gd name="connsiteX1" fmla="*/ 245434 w 635991"/>
                <a:gd name="connsiteY1" fmla="*/ 248606 h 344295"/>
                <a:gd name="connsiteX2" fmla="*/ 293059 w 635991"/>
                <a:gd name="connsiteY2" fmla="*/ 220031 h 344295"/>
                <a:gd name="connsiteX3" fmla="*/ 959 w 635991"/>
                <a:gd name="connsiteY3" fmla="*/ 343856 h 344295"/>
                <a:gd name="connsiteX4" fmla="*/ 407359 w 635991"/>
                <a:gd name="connsiteY4" fmla="*/ 169231 h 344295"/>
                <a:gd name="connsiteX5" fmla="*/ 632784 w 635991"/>
                <a:gd name="connsiteY5" fmla="*/ 956 h 34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991" h="344295">
                  <a:moveTo>
                    <a:pt x="632784" y="956"/>
                  </a:moveTo>
                  <a:cubicBezTo>
                    <a:pt x="605796" y="14185"/>
                    <a:pt x="302055" y="212094"/>
                    <a:pt x="245434" y="248606"/>
                  </a:cubicBezTo>
                  <a:cubicBezTo>
                    <a:pt x="188813" y="285118"/>
                    <a:pt x="333805" y="204156"/>
                    <a:pt x="293059" y="220031"/>
                  </a:cubicBezTo>
                  <a:cubicBezTo>
                    <a:pt x="252313" y="235906"/>
                    <a:pt x="-18091" y="352323"/>
                    <a:pt x="959" y="343856"/>
                  </a:cubicBezTo>
                  <a:cubicBezTo>
                    <a:pt x="20009" y="335389"/>
                    <a:pt x="304172" y="223206"/>
                    <a:pt x="407359" y="169231"/>
                  </a:cubicBezTo>
                  <a:cubicBezTo>
                    <a:pt x="510546" y="115256"/>
                    <a:pt x="659772" y="-12273"/>
                    <a:pt x="632784" y="9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DB88E894-0871-5834-E69E-4BCD648D56CE}"/>
                </a:ext>
              </a:extLst>
            </p:cNvPr>
            <p:cNvSpPr/>
            <p:nvPr/>
          </p:nvSpPr>
          <p:spPr>
            <a:xfrm>
              <a:off x="10247937" y="9137650"/>
              <a:ext cx="1397963" cy="456755"/>
            </a:xfrm>
            <a:custGeom>
              <a:avLst/>
              <a:gdLst>
                <a:gd name="connsiteX0" fmla="*/ 7313 w 1397963"/>
                <a:gd name="connsiteY0" fmla="*/ 454025 h 456755"/>
                <a:gd name="connsiteX1" fmla="*/ 1223338 w 1397963"/>
                <a:gd name="connsiteY1" fmla="*/ 92075 h 456755"/>
                <a:gd name="connsiteX2" fmla="*/ 1077288 w 1397963"/>
                <a:gd name="connsiteY2" fmla="*/ 130175 h 456755"/>
                <a:gd name="connsiteX3" fmla="*/ 1397963 w 1397963"/>
                <a:gd name="connsiteY3" fmla="*/ 0 h 456755"/>
                <a:gd name="connsiteX4" fmla="*/ 645488 w 1397963"/>
                <a:gd name="connsiteY4" fmla="*/ 311150 h 456755"/>
                <a:gd name="connsiteX5" fmla="*/ 435938 w 1397963"/>
                <a:gd name="connsiteY5" fmla="*/ 371475 h 456755"/>
                <a:gd name="connsiteX6" fmla="*/ 702638 w 1397963"/>
                <a:gd name="connsiteY6" fmla="*/ 263525 h 456755"/>
                <a:gd name="connsiteX7" fmla="*/ 7313 w 1397963"/>
                <a:gd name="connsiteY7" fmla="*/ 454025 h 45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963" h="456755">
                  <a:moveTo>
                    <a:pt x="7313" y="454025"/>
                  </a:moveTo>
                  <a:cubicBezTo>
                    <a:pt x="94096" y="425450"/>
                    <a:pt x="1045009" y="146050"/>
                    <a:pt x="1223338" y="92075"/>
                  </a:cubicBezTo>
                  <a:cubicBezTo>
                    <a:pt x="1401667" y="38100"/>
                    <a:pt x="1048184" y="145521"/>
                    <a:pt x="1077288" y="130175"/>
                  </a:cubicBezTo>
                  <a:cubicBezTo>
                    <a:pt x="1106392" y="114829"/>
                    <a:pt x="1397963" y="0"/>
                    <a:pt x="1397963" y="0"/>
                  </a:cubicBezTo>
                  <a:lnTo>
                    <a:pt x="645488" y="311150"/>
                  </a:lnTo>
                  <a:cubicBezTo>
                    <a:pt x="485151" y="373062"/>
                    <a:pt x="426413" y="379412"/>
                    <a:pt x="435938" y="371475"/>
                  </a:cubicBezTo>
                  <a:cubicBezTo>
                    <a:pt x="445463" y="363538"/>
                    <a:pt x="771959" y="249237"/>
                    <a:pt x="702638" y="263525"/>
                  </a:cubicBezTo>
                  <a:cubicBezTo>
                    <a:pt x="633317" y="277812"/>
                    <a:pt x="-79470" y="482600"/>
                    <a:pt x="7313" y="4540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90CACE99-767C-E526-FE91-EA3D0676E24B}"/>
                </a:ext>
              </a:extLst>
            </p:cNvPr>
            <p:cNvSpPr/>
            <p:nvPr/>
          </p:nvSpPr>
          <p:spPr>
            <a:xfrm>
              <a:off x="10068400" y="9407501"/>
              <a:ext cx="826181" cy="171936"/>
            </a:xfrm>
            <a:custGeom>
              <a:avLst/>
              <a:gdLst>
                <a:gd name="connsiteX0" fmla="*/ 15400 w 826181"/>
                <a:gd name="connsiteY0" fmla="*/ 168299 h 171936"/>
                <a:gd name="connsiteX1" fmla="*/ 825025 w 826181"/>
                <a:gd name="connsiteY1" fmla="*/ 24 h 171936"/>
                <a:gd name="connsiteX2" fmla="*/ 196375 w 826181"/>
                <a:gd name="connsiteY2" fmla="*/ 155599 h 171936"/>
                <a:gd name="connsiteX3" fmla="*/ 285275 w 826181"/>
                <a:gd name="connsiteY3" fmla="*/ 117499 h 171936"/>
                <a:gd name="connsiteX4" fmla="*/ 15400 w 826181"/>
                <a:gd name="connsiteY4" fmla="*/ 168299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181" h="171936">
                  <a:moveTo>
                    <a:pt x="15400" y="168299"/>
                  </a:moveTo>
                  <a:lnTo>
                    <a:pt x="825025" y="24"/>
                  </a:lnTo>
                  <a:cubicBezTo>
                    <a:pt x="855187" y="-2093"/>
                    <a:pt x="286333" y="136020"/>
                    <a:pt x="196375" y="155599"/>
                  </a:cubicBezTo>
                  <a:cubicBezTo>
                    <a:pt x="106417" y="175178"/>
                    <a:pt x="312792" y="112737"/>
                    <a:pt x="285275" y="117499"/>
                  </a:cubicBezTo>
                  <a:cubicBezTo>
                    <a:pt x="257758" y="122261"/>
                    <a:pt x="-74558" y="187878"/>
                    <a:pt x="15400" y="168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E02064F0-A4D1-2C94-106C-3A90440C6045}"/>
                </a:ext>
              </a:extLst>
            </p:cNvPr>
            <p:cNvSpPr/>
            <p:nvPr/>
          </p:nvSpPr>
          <p:spPr>
            <a:xfrm>
              <a:off x="6446325" y="9229719"/>
              <a:ext cx="1218182" cy="317548"/>
            </a:xfrm>
            <a:custGeom>
              <a:avLst/>
              <a:gdLst>
                <a:gd name="connsiteX0" fmla="*/ 2100 w 1218182"/>
                <a:gd name="connsiteY0" fmla="*/ 317506 h 317548"/>
                <a:gd name="connsiteX1" fmla="*/ 446600 w 1218182"/>
                <a:gd name="connsiteY1" fmla="*/ 212731 h 317548"/>
                <a:gd name="connsiteX2" fmla="*/ 789500 w 1218182"/>
                <a:gd name="connsiteY2" fmla="*/ 146056 h 317548"/>
                <a:gd name="connsiteX3" fmla="*/ 729175 w 1218182"/>
                <a:gd name="connsiteY3" fmla="*/ 177806 h 317548"/>
                <a:gd name="connsiteX4" fmla="*/ 1218125 w 1218182"/>
                <a:gd name="connsiteY4" fmla="*/ 6 h 317548"/>
                <a:gd name="connsiteX5" fmla="*/ 760925 w 1218182"/>
                <a:gd name="connsiteY5" fmla="*/ 171456 h 317548"/>
                <a:gd name="connsiteX6" fmla="*/ 621225 w 1218182"/>
                <a:gd name="connsiteY6" fmla="*/ 219081 h 317548"/>
                <a:gd name="connsiteX7" fmla="*/ 1116525 w 1218182"/>
                <a:gd name="connsiteY7" fmla="*/ 161931 h 317548"/>
                <a:gd name="connsiteX8" fmla="*/ 494225 w 1218182"/>
                <a:gd name="connsiteY8" fmla="*/ 228606 h 317548"/>
                <a:gd name="connsiteX9" fmla="*/ 287850 w 1218182"/>
                <a:gd name="connsiteY9" fmla="*/ 225431 h 317548"/>
                <a:gd name="connsiteX10" fmla="*/ 2100 w 1218182"/>
                <a:gd name="connsiteY10" fmla="*/ 317506 h 31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8182" h="317548">
                  <a:moveTo>
                    <a:pt x="2100" y="317506"/>
                  </a:moveTo>
                  <a:cubicBezTo>
                    <a:pt x="28558" y="315389"/>
                    <a:pt x="315367" y="241306"/>
                    <a:pt x="446600" y="212731"/>
                  </a:cubicBezTo>
                  <a:cubicBezTo>
                    <a:pt x="577833" y="184156"/>
                    <a:pt x="742404" y="151877"/>
                    <a:pt x="789500" y="146056"/>
                  </a:cubicBezTo>
                  <a:cubicBezTo>
                    <a:pt x="836596" y="140235"/>
                    <a:pt x="657738" y="202148"/>
                    <a:pt x="729175" y="177806"/>
                  </a:cubicBezTo>
                  <a:cubicBezTo>
                    <a:pt x="800613" y="153464"/>
                    <a:pt x="1212834" y="1064"/>
                    <a:pt x="1218125" y="6"/>
                  </a:cubicBezTo>
                  <a:cubicBezTo>
                    <a:pt x="1223416" y="-1052"/>
                    <a:pt x="860408" y="134943"/>
                    <a:pt x="760925" y="171456"/>
                  </a:cubicBezTo>
                  <a:cubicBezTo>
                    <a:pt x="661442" y="207969"/>
                    <a:pt x="561958" y="220668"/>
                    <a:pt x="621225" y="219081"/>
                  </a:cubicBezTo>
                  <a:cubicBezTo>
                    <a:pt x="680492" y="217494"/>
                    <a:pt x="1137692" y="160344"/>
                    <a:pt x="1116525" y="161931"/>
                  </a:cubicBezTo>
                  <a:cubicBezTo>
                    <a:pt x="1095358" y="163518"/>
                    <a:pt x="632338" y="218023"/>
                    <a:pt x="494225" y="228606"/>
                  </a:cubicBezTo>
                  <a:cubicBezTo>
                    <a:pt x="356113" y="239189"/>
                    <a:pt x="369342" y="208498"/>
                    <a:pt x="287850" y="225431"/>
                  </a:cubicBezTo>
                  <a:cubicBezTo>
                    <a:pt x="206358" y="242364"/>
                    <a:pt x="-24358" y="319623"/>
                    <a:pt x="2100" y="317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09022810-B83F-18F0-4797-94B68B55510F}"/>
                </a:ext>
              </a:extLst>
            </p:cNvPr>
            <p:cNvSpPr/>
            <p:nvPr/>
          </p:nvSpPr>
          <p:spPr>
            <a:xfrm>
              <a:off x="7597977" y="9188438"/>
              <a:ext cx="640419" cy="174681"/>
            </a:xfrm>
            <a:custGeom>
              <a:avLst/>
              <a:gdLst>
                <a:gd name="connsiteX0" fmla="*/ 15673 w 640419"/>
                <a:gd name="connsiteY0" fmla="*/ 12 h 174681"/>
                <a:gd name="connsiteX1" fmla="*/ 637973 w 640419"/>
                <a:gd name="connsiteY1" fmla="*/ 19062 h 174681"/>
                <a:gd name="connsiteX2" fmla="*/ 237923 w 640419"/>
                <a:gd name="connsiteY2" fmla="*/ 22237 h 174681"/>
                <a:gd name="connsiteX3" fmla="*/ 387148 w 640419"/>
                <a:gd name="connsiteY3" fmla="*/ 174637 h 174681"/>
                <a:gd name="connsiteX4" fmla="*/ 180773 w 640419"/>
                <a:gd name="connsiteY4" fmla="*/ 38112 h 174681"/>
                <a:gd name="connsiteX5" fmla="*/ 104573 w 640419"/>
                <a:gd name="connsiteY5" fmla="*/ 38112 h 174681"/>
                <a:gd name="connsiteX6" fmla="*/ 183948 w 640419"/>
                <a:gd name="connsiteY6" fmla="*/ 22237 h 174681"/>
                <a:gd name="connsiteX7" fmla="*/ 15673 w 640419"/>
                <a:gd name="connsiteY7" fmla="*/ 12 h 1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419" h="174681">
                  <a:moveTo>
                    <a:pt x="15673" y="12"/>
                  </a:moveTo>
                  <a:cubicBezTo>
                    <a:pt x="91344" y="-517"/>
                    <a:pt x="600931" y="15358"/>
                    <a:pt x="637973" y="19062"/>
                  </a:cubicBezTo>
                  <a:cubicBezTo>
                    <a:pt x="675015" y="22766"/>
                    <a:pt x="279727" y="-3692"/>
                    <a:pt x="237923" y="22237"/>
                  </a:cubicBezTo>
                  <a:cubicBezTo>
                    <a:pt x="196119" y="48166"/>
                    <a:pt x="396673" y="171991"/>
                    <a:pt x="387148" y="174637"/>
                  </a:cubicBezTo>
                  <a:cubicBezTo>
                    <a:pt x="377623" y="177283"/>
                    <a:pt x="227869" y="60866"/>
                    <a:pt x="180773" y="38112"/>
                  </a:cubicBezTo>
                  <a:cubicBezTo>
                    <a:pt x="133677" y="15358"/>
                    <a:pt x="104044" y="40758"/>
                    <a:pt x="104573" y="38112"/>
                  </a:cubicBezTo>
                  <a:cubicBezTo>
                    <a:pt x="105102" y="35466"/>
                    <a:pt x="206173" y="27000"/>
                    <a:pt x="183948" y="22237"/>
                  </a:cubicBezTo>
                  <a:cubicBezTo>
                    <a:pt x="161723" y="17475"/>
                    <a:pt x="-59998" y="541"/>
                    <a:pt x="15673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D7DB3248-33EF-3596-3D0C-4D7BAD69EDF0}"/>
                </a:ext>
              </a:extLst>
            </p:cNvPr>
            <p:cNvSpPr/>
            <p:nvPr/>
          </p:nvSpPr>
          <p:spPr>
            <a:xfrm>
              <a:off x="7709036" y="9289596"/>
              <a:ext cx="89060" cy="273527"/>
            </a:xfrm>
            <a:custGeom>
              <a:avLst/>
              <a:gdLst>
                <a:gd name="connsiteX0" fmla="*/ 41139 w 89060"/>
                <a:gd name="connsiteY0" fmla="*/ 454 h 273527"/>
                <a:gd name="connsiteX1" fmla="*/ 31614 w 89060"/>
                <a:gd name="connsiteY1" fmla="*/ 149679 h 273527"/>
                <a:gd name="connsiteX2" fmla="*/ 88764 w 89060"/>
                <a:gd name="connsiteY2" fmla="*/ 273504 h 273527"/>
                <a:gd name="connsiteX3" fmla="*/ 3039 w 89060"/>
                <a:gd name="connsiteY3" fmla="*/ 140154 h 273527"/>
                <a:gd name="connsiteX4" fmla="*/ 18914 w 89060"/>
                <a:gd name="connsiteY4" fmla="*/ 162379 h 273527"/>
                <a:gd name="connsiteX5" fmla="*/ 15739 w 89060"/>
                <a:gd name="connsiteY5" fmla="*/ 105229 h 273527"/>
                <a:gd name="connsiteX6" fmla="*/ 41139 w 89060"/>
                <a:gd name="connsiteY6" fmla="*/ 454 h 27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60" h="273527">
                  <a:moveTo>
                    <a:pt x="41139" y="454"/>
                  </a:moveTo>
                  <a:cubicBezTo>
                    <a:pt x="43785" y="7862"/>
                    <a:pt x="23677" y="104171"/>
                    <a:pt x="31614" y="149679"/>
                  </a:cubicBezTo>
                  <a:cubicBezTo>
                    <a:pt x="39551" y="195187"/>
                    <a:pt x="93526" y="275091"/>
                    <a:pt x="88764" y="273504"/>
                  </a:cubicBezTo>
                  <a:cubicBezTo>
                    <a:pt x="84002" y="271917"/>
                    <a:pt x="14681" y="158675"/>
                    <a:pt x="3039" y="140154"/>
                  </a:cubicBezTo>
                  <a:cubicBezTo>
                    <a:pt x="-8603" y="121633"/>
                    <a:pt x="16797" y="168200"/>
                    <a:pt x="18914" y="162379"/>
                  </a:cubicBezTo>
                  <a:cubicBezTo>
                    <a:pt x="21031" y="156558"/>
                    <a:pt x="11506" y="132217"/>
                    <a:pt x="15739" y="105229"/>
                  </a:cubicBezTo>
                  <a:cubicBezTo>
                    <a:pt x="19972" y="78242"/>
                    <a:pt x="38493" y="-6954"/>
                    <a:pt x="41139" y="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BCE7768E-E071-10CB-55EF-72B05667DCE1}"/>
                </a:ext>
              </a:extLst>
            </p:cNvPr>
            <p:cNvSpPr/>
            <p:nvPr/>
          </p:nvSpPr>
          <p:spPr>
            <a:xfrm>
              <a:off x="7969233" y="9196875"/>
              <a:ext cx="473531" cy="264698"/>
            </a:xfrm>
            <a:custGeom>
              <a:avLst/>
              <a:gdLst>
                <a:gd name="connsiteX0" fmla="*/ 17 w 473531"/>
                <a:gd name="connsiteY0" fmla="*/ 16975 h 264698"/>
                <a:gd name="connsiteX1" fmla="*/ 254017 w 473531"/>
                <a:gd name="connsiteY1" fmla="*/ 16975 h 264698"/>
                <a:gd name="connsiteX2" fmla="*/ 393717 w 473531"/>
                <a:gd name="connsiteY2" fmla="*/ 61425 h 264698"/>
                <a:gd name="connsiteX3" fmla="*/ 381017 w 473531"/>
                <a:gd name="connsiteY3" fmla="*/ 32850 h 264698"/>
                <a:gd name="connsiteX4" fmla="*/ 434992 w 473531"/>
                <a:gd name="connsiteY4" fmla="*/ 128100 h 264698"/>
                <a:gd name="connsiteX5" fmla="*/ 473092 w 473531"/>
                <a:gd name="connsiteY5" fmla="*/ 264625 h 264698"/>
                <a:gd name="connsiteX6" fmla="*/ 450867 w 473531"/>
                <a:gd name="connsiteY6" fmla="*/ 109050 h 264698"/>
                <a:gd name="connsiteX7" fmla="*/ 381017 w 473531"/>
                <a:gd name="connsiteY7" fmla="*/ 36025 h 264698"/>
                <a:gd name="connsiteX8" fmla="*/ 266717 w 473531"/>
                <a:gd name="connsiteY8" fmla="*/ 1100 h 264698"/>
                <a:gd name="connsiteX9" fmla="*/ 17 w 473531"/>
                <a:gd name="connsiteY9" fmla="*/ 16975 h 26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3531" h="264698">
                  <a:moveTo>
                    <a:pt x="17" y="16975"/>
                  </a:moveTo>
                  <a:cubicBezTo>
                    <a:pt x="-2100" y="19621"/>
                    <a:pt x="188401" y="9567"/>
                    <a:pt x="254017" y="16975"/>
                  </a:cubicBezTo>
                  <a:cubicBezTo>
                    <a:pt x="319633" y="24383"/>
                    <a:pt x="372550" y="58779"/>
                    <a:pt x="393717" y="61425"/>
                  </a:cubicBezTo>
                  <a:cubicBezTo>
                    <a:pt x="414884" y="64071"/>
                    <a:pt x="374138" y="21738"/>
                    <a:pt x="381017" y="32850"/>
                  </a:cubicBezTo>
                  <a:cubicBezTo>
                    <a:pt x="387896" y="43962"/>
                    <a:pt x="419646" y="89471"/>
                    <a:pt x="434992" y="128100"/>
                  </a:cubicBezTo>
                  <a:cubicBezTo>
                    <a:pt x="450338" y="166729"/>
                    <a:pt x="470446" y="267800"/>
                    <a:pt x="473092" y="264625"/>
                  </a:cubicBezTo>
                  <a:cubicBezTo>
                    <a:pt x="475738" y="261450"/>
                    <a:pt x="466213" y="147150"/>
                    <a:pt x="450867" y="109050"/>
                  </a:cubicBezTo>
                  <a:cubicBezTo>
                    <a:pt x="435521" y="70950"/>
                    <a:pt x="411709" y="54017"/>
                    <a:pt x="381017" y="36025"/>
                  </a:cubicBezTo>
                  <a:cubicBezTo>
                    <a:pt x="350325" y="18033"/>
                    <a:pt x="329688" y="6921"/>
                    <a:pt x="266717" y="1100"/>
                  </a:cubicBezTo>
                  <a:cubicBezTo>
                    <a:pt x="203746" y="-4721"/>
                    <a:pt x="2134" y="14329"/>
                    <a:pt x="17" y="16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5F7DEE7E-DD56-A019-B9E0-A5D183197014}"/>
                </a:ext>
              </a:extLst>
            </p:cNvPr>
            <p:cNvSpPr/>
            <p:nvPr/>
          </p:nvSpPr>
          <p:spPr>
            <a:xfrm>
              <a:off x="7127852" y="9286673"/>
              <a:ext cx="638200" cy="277050"/>
            </a:xfrm>
            <a:custGeom>
              <a:avLst/>
              <a:gdLst>
                <a:gd name="connsiteX0" fmla="*/ 517548 w 638200"/>
                <a:gd name="connsiteY0" fmla="*/ 202 h 277050"/>
                <a:gd name="connsiteX1" fmla="*/ 523898 w 638200"/>
                <a:gd name="connsiteY1" fmla="*/ 114502 h 277050"/>
                <a:gd name="connsiteX2" fmla="*/ 571523 w 638200"/>
                <a:gd name="connsiteY2" fmla="*/ 231977 h 277050"/>
                <a:gd name="connsiteX3" fmla="*/ 539773 w 638200"/>
                <a:gd name="connsiteY3" fmla="*/ 206577 h 277050"/>
                <a:gd name="connsiteX4" fmla="*/ 638198 w 638200"/>
                <a:gd name="connsiteY4" fmla="*/ 276427 h 277050"/>
                <a:gd name="connsiteX5" fmla="*/ 536598 w 638200"/>
                <a:gd name="connsiteY5" fmla="*/ 158952 h 277050"/>
                <a:gd name="connsiteX6" fmla="*/ 23 w 638200"/>
                <a:gd name="connsiteY6" fmla="*/ 197052 h 277050"/>
                <a:gd name="connsiteX7" fmla="*/ 514373 w 638200"/>
                <a:gd name="connsiteY7" fmla="*/ 143077 h 277050"/>
                <a:gd name="connsiteX8" fmla="*/ 517548 w 638200"/>
                <a:gd name="connsiteY8" fmla="*/ 202 h 2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200" h="277050">
                  <a:moveTo>
                    <a:pt x="517548" y="202"/>
                  </a:moveTo>
                  <a:cubicBezTo>
                    <a:pt x="519135" y="-4560"/>
                    <a:pt x="514902" y="75873"/>
                    <a:pt x="523898" y="114502"/>
                  </a:cubicBezTo>
                  <a:cubicBezTo>
                    <a:pt x="532894" y="153131"/>
                    <a:pt x="568877" y="216631"/>
                    <a:pt x="571523" y="231977"/>
                  </a:cubicBezTo>
                  <a:cubicBezTo>
                    <a:pt x="574169" y="247323"/>
                    <a:pt x="528661" y="199169"/>
                    <a:pt x="539773" y="206577"/>
                  </a:cubicBezTo>
                  <a:cubicBezTo>
                    <a:pt x="550886" y="213985"/>
                    <a:pt x="638727" y="284365"/>
                    <a:pt x="638198" y="276427"/>
                  </a:cubicBezTo>
                  <a:cubicBezTo>
                    <a:pt x="637669" y="268490"/>
                    <a:pt x="642961" y="172181"/>
                    <a:pt x="536598" y="158952"/>
                  </a:cubicBezTo>
                  <a:cubicBezTo>
                    <a:pt x="430235" y="145723"/>
                    <a:pt x="3727" y="199698"/>
                    <a:pt x="23" y="197052"/>
                  </a:cubicBezTo>
                  <a:cubicBezTo>
                    <a:pt x="-3681" y="194406"/>
                    <a:pt x="427590" y="173239"/>
                    <a:pt x="514373" y="143077"/>
                  </a:cubicBezTo>
                  <a:cubicBezTo>
                    <a:pt x="601156" y="112915"/>
                    <a:pt x="515961" y="4964"/>
                    <a:pt x="517548" y="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BAFD9C79-A515-7D07-68E2-5B9E0197DB3D}"/>
                </a:ext>
              </a:extLst>
            </p:cNvPr>
            <p:cNvSpPr/>
            <p:nvPr/>
          </p:nvSpPr>
          <p:spPr>
            <a:xfrm>
              <a:off x="7553142" y="9245585"/>
              <a:ext cx="283081" cy="69922"/>
            </a:xfrm>
            <a:custGeom>
              <a:avLst/>
              <a:gdLst>
                <a:gd name="connsiteX0" fmla="*/ 183 w 283081"/>
                <a:gd name="connsiteY0" fmla="*/ 69865 h 69922"/>
                <a:gd name="connsiteX1" fmla="*/ 152583 w 283081"/>
                <a:gd name="connsiteY1" fmla="*/ 12715 h 69922"/>
                <a:gd name="connsiteX2" fmla="*/ 282758 w 283081"/>
                <a:gd name="connsiteY2" fmla="*/ 53990 h 69922"/>
                <a:gd name="connsiteX3" fmla="*/ 184333 w 283081"/>
                <a:gd name="connsiteY3" fmla="*/ 15 h 69922"/>
                <a:gd name="connsiteX4" fmla="*/ 183 w 283081"/>
                <a:gd name="connsiteY4" fmla="*/ 69865 h 6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81" h="69922">
                  <a:moveTo>
                    <a:pt x="183" y="69865"/>
                  </a:moveTo>
                  <a:cubicBezTo>
                    <a:pt x="-5109" y="71982"/>
                    <a:pt x="105487" y="15361"/>
                    <a:pt x="152583" y="12715"/>
                  </a:cubicBezTo>
                  <a:cubicBezTo>
                    <a:pt x="199679" y="10069"/>
                    <a:pt x="277466" y="56107"/>
                    <a:pt x="282758" y="53990"/>
                  </a:cubicBezTo>
                  <a:cubicBezTo>
                    <a:pt x="288050" y="51873"/>
                    <a:pt x="227195" y="-1043"/>
                    <a:pt x="184333" y="15"/>
                  </a:cubicBezTo>
                  <a:cubicBezTo>
                    <a:pt x="141471" y="1073"/>
                    <a:pt x="5475" y="67748"/>
                    <a:pt x="183" y="69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573E30A0-C2EC-551B-E76B-4E54D2023008}"/>
                </a:ext>
              </a:extLst>
            </p:cNvPr>
            <p:cNvSpPr/>
            <p:nvPr/>
          </p:nvSpPr>
          <p:spPr>
            <a:xfrm>
              <a:off x="8298052" y="9426534"/>
              <a:ext cx="176029" cy="159818"/>
            </a:xfrm>
            <a:custGeom>
              <a:avLst/>
              <a:gdLst>
                <a:gd name="connsiteX0" fmla="*/ 176023 w 176029"/>
                <a:gd name="connsiteY0" fmla="*/ 41 h 159818"/>
                <a:gd name="connsiteX1" fmla="*/ 7748 w 176029"/>
                <a:gd name="connsiteY1" fmla="*/ 155616 h 159818"/>
                <a:gd name="connsiteX2" fmla="*/ 26798 w 176029"/>
                <a:gd name="connsiteY2" fmla="*/ 117516 h 159818"/>
                <a:gd name="connsiteX3" fmla="*/ 14098 w 176029"/>
                <a:gd name="connsiteY3" fmla="*/ 139741 h 159818"/>
                <a:gd name="connsiteX4" fmla="*/ 176023 w 176029"/>
                <a:gd name="connsiteY4" fmla="*/ 41 h 15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29" h="159818">
                  <a:moveTo>
                    <a:pt x="176023" y="41"/>
                  </a:moveTo>
                  <a:cubicBezTo>
                    <a:pt x="174965" y="2687"/>
                    <a:pt x="32619" y="136037"/>
                    <a:pt x="7748" y="155616"/>
                  </a:cubicBezTo>
                  <a:cubicBezTo>
                    <a:pt x="-17123" y="175195"/>
                    <a:pt x="25740" y="120162"/>
                    <a:pt x="26798" y="117516"/>
                  </a:cubicBezTo>
                  <a:cubicBezTo>
                    <a:pt x="27856" y="114870"/>
                    <a:pt x="-11302" y="157733"/>
                    <a:pt x="14098" y="139741"/>
                  </a:cubicBezTo>
                  <a:cubicBezTo>
                    <a:pt x="39498" y="121749"/>
                    <a:pt x="177081" y="-2605"/>
                    <a:pt x="176023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6D7DDC5E-44E9-DC54-BA9E-3ED47B772891}"/>
                </a:ext>
              </a:extLst>
            </p:cNvPr>
            <p:cNvSpPr/>
            <p:nvPr/>
          </p:nvSpPr>
          <p:spPr>
            <a:xfrm>
              <a:off x="7800703" y="9343893"/>
              <a:ext cx="41572" cy="168577"/>
            </a:xfrm>
            <a:custGeom>
              <a:avLst/>
              <a:gdLst>
                <a:gd name="connsiteX0" fmla="*/ 16147 w 41572"/>
                <a:gd name="connsiteY0" fmla="*/ 132 h 168577"/>
                <a:gd name="connsiteX1" fmla="*/ 6622 w 41572"/>
                <a:gd name="connsiteY1" fmla="*/ 79507 h 168577"/>
                <a:gd name="connsiteX2" fmla="*/ 41547 w 41572"/>
                <a:gd name="connsiteY2" fmla="*/ 168407 h 168577"/>
                <a:gd name="connsiteX3" fmla="*/ 272 w 41572"/>
                <a:gd name="connsiteY3" fmla="*/ 98557 h 168577"/>
                <a:gd name="connsiteX4" fmla="*/ 16147 w 41572"/>
                <a:gd name="connsiteY4" fmla="*/ 132 h 16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72" h="168577">
                  <a:moveTo>
                    <a:pt x="16147" y="132"/>
                  </a:moveTo>
                  <a:cubicBezTo>
                    <a:pt x="17205" y="-3043"/>
                    <a:pt x="2389" y="51461"/>
                    <a:pt x="6622" y="79507"/>
                  </a:cubicBezTo>
                  <a:cubicBezTo>
                    <a:pt x="10855" y="107553"/>
                    <a:pt x="42605" y="165232"/>
                    <a:pt x="41547" y="168407"/>
                  </a:cubicBezTo>
                  <a:cubicBezTo>
                    <a:pt x="40489" y="171582"/>
                    <a:pt x="2918" y="129778"/>
                    <a:pt x="272" y="98557"/>
                  </a:cubicBezTo>
                  <a:cubicBezTo>
                    <a:pt x="-2374" y="67336"/>
                    <a:pt x="15089" y="3307"/>
                    <a:pt x="16147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11AE4F43-5167-870D-9143-F40935D8AAA4}"/>
                </a:ext>
              </a:extLst>
            </p:cNvPr>
            <p:cNvSpPr/>
            <p:nvPr/>
          </p:nvSpPr>
          <p:spPr>
            <a:xfrm>
              <a:off x="7867558" y="9242218"/>
              <a:ext cx="238373" cy="293112"/>
            </a:xfrm>
            <a:custGeom>
              <a:avLst/>
              <a:gdLst>
                <a:gd name="connsiteX0" fmla="*/ 92 w 238373"/>
                <a:gd name="connsiteY0" fmla="*/ 207 h 293112"/>
                <a:gd name="connsiteX1" fmla="*/ 139792 w 238373"/>
                <a:gd name="connsiteY1" fmla="*/ 19257 h 293112"/>
                <a:gd name="connsiteX2" fmla="*/ 209642 w 238373"/>
                <a:gd name="connsiteY2" fmla="*/ 124032 h 293112"/>
                <a:gd name="connsiteX3" fmla="*/ 190592 w 238373"/>
                <a:gd name="connsiteY3" fmla="*/ 111332 h 293112"/>
                <a:gd name="connsiteX4" fmla="*/ 238217 w 238373"/>
                <a:gd name="connsiteY4" fmla="*/ 292307 h 293112"/>
                <a:gd name="connsiteX5" fmla="*/ 171542 w 238373"/>
                <a:gd name="connsiteY5" fmla="*/ 28782 h 293112"/>
                <a:gd name="connsiteX6" fmla="*/ 162017 w 238373"/>
                <a:gd name="connsiteY6" fmla="*/ 22432 h 293112"/>
                <a:gd name="connsiteX7" fmla="*/ 92 w 238373"/>
                <a:gd name="connsiteY7" fmla="*/ 207 h 29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373" h="293112">
                  <a:moveTo>
                    <a:pt x="92" y="207"/>
                  </a:moveTo>
                  <a:cubicBezTo>
                    <a:pt x="-3612" y="-322"/>
                    <a:pt x="104867" y="-1381"/>
                    <a:pt x="139792" y="19257"/>
                  </a:cubicBezTo>
                  <a:cubicBezTo>
                    <a:pt x="174717" y="39895"/>
                    <a:pt x="201175" y="108686"/>
                    <a:pt x="209642" y="124032"/>
                  </a:cubicBezTo>
                  <a:cubicBezTo>
                    <a:pt x="218109" y="139378"/>
                    <a:pt x="185830" y="83286"/>
                    <a:pt x="190592" y="111332"/>
                  </a:cubicBezTo>
                  <a:cubicBezTo>
                    <a:pt x="195354" y="139378"/>
                    <a:pt x="241392" y="306065"/>
                    <a:pt x="238217" y="292307"/>
                  </a:cubicBezTo>
                  <a:cubicBezTo>
                    <a:pt x="235042" y="278549"/>
                    <a:pt x="171542" y="28782"/>
                    <a:pt x="171542" y="28782"/>
                  </a:cubicBezTo>
                  <a:cubicBezTo>
                    <a:pt x="158842" y="-16197"/>
                    <a:pt x="189534" y="28253"/>
                    <a:pt x="162017" y="22432"/>
                  </a:cubicBezTo>
                  <a:cubicBezTo>
                    <a:pt x="134500" y="16611"/>
                    <a:pt x="3796" y="736"/>
                    <a:pt x="92" y="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2CF14C6C-B345-5736-FBFF-977DBBFCC3DB}"/>
                </a:ext>
              </a:extLst>
            </p:cNvPr>
            <p:cNvSpPr/>
            <p:nvPr/>
          </p:nvSpPr>
          <p:spPr>
            <a:xfrm>
              <a:off x="8059910" y="9498894"/>
              <a:ext cx="345227" cy="61562"/>
            </a:xfrm>
            <a:custGeom>
              <a:avLst/>
              <a:gdLst>
                <a:gd name="connsiteX0" fmla="*/ 10940 w 345227"/>
                <a:gd name="connsiteY0" fmla="*/ 61031 h 61562"/>
                <a:gd name="connsiteX1" fmla="*/ 344315 w 345227"/>
                <a:gd name="connsiteY1" fmla="*/ 706 h 61562"/>
                <a:gd name="connsiteX2" fmla="*/ 106190 w 345227"/>
                <a:gd name="connsiteY2" fmla="*/ 29281 h 61562"/>
                <a:gd name="connsiteX3" fmla="*/ 10940 w 345227"/>
                <a:gd name="connsiteY3" fmla="*/ 61031 h 6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227" h="61562">
                  <a:moveTo>
                    <a:pt x="10940" y="61031"/>
                  </a:moveTo>
                  <a:cubicBezTo>
                    <a:pt x="50628" y="56268"/>
                    <a:pt x="328440" y="5998"/>
                    <a:pt x="344315" y="706"/>
                  </a:cubicBezTo>
                  <a:cubicBezTo>
                    <a:pt x="360190" y="-4586"/>
                    <a:pt x="164398" y="21344"/>
                    <a:pt x="106190" y="29281"/>
                  </a:cubicBezTo>
                  <a:cubicBezTo>
                    <a:pt x="47982" y="37218"/>
                    <a:pt x="-28748" y="65794"/>
                    <a:pt x="10940" y="61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3E18A71A-B7AF-2E49-96FC-FA659363B9CC}"/>
                </a:ext>
              </a:extLst>
            </p:cNvPr>
            <p:cNvSpPr/>
            <p:nvPr/>
          </p:nvSpPr>
          <p:spPr>
            <a:xfrm>
              <a:off x="8077158" y="9244517"/>
              <a:ext cx="241527" cy="21924"/>
            </a:xfrm>
            <a:custGeom>
              <a:avLst/>
              <a:gdLst>
                <a:gd name="connsiteX0" fmla="*/ 42 w 241527"/>
                <a:gd name="connsiteY0" fmla="*/ 1083 h 21924"/>
                <a:gd name="connsiteX1" fmla="*/ 177842 w 241527"/>
                <a:gd name="connsiteY1" fmla="*/ 4258 h 21924"/>
                <a:gd name="connsiteX2" fmla="*/ 241342 w 241527"/>
                <a:gd name="connsiteY2" fmla="*/ 20133 h 21924"/>
                <a:gd name="connsiteX3" fmla="*/ 161967 w 241527"/>
                <a:gd name="connsiteY3" fmla="*/ 20133 h 21924"/>
                <a:gd name="connsiteX4" fmla="*/ 42 w 241527"/>
                <a:gd name="connsiteY4" fmla="*/ 1083 h 2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27" h="21924">
                  <a:moveTo>
                    <a:pt x="42" y="1083"/>
                  </a:moveTo>
                  <a:cubicBezTo>
                    <a:pt x="2688" y="-1563"/>
                    <a:pt x="137625" y="1083"/>
                    <a:pt x="177842" y="4258"/>
                  </a:cubicBezTo>
                  <a:cubicBezTo>
                    <a:pt x="218059" y="7433"/>
                    <a:pt x="243988" y="17487"/>
                    <a:pt x="241342" y="20133"/>
                  </a:cubicBezTo>
                  <a:cubicBezTo>
                    <a:pt x="238696" y="22779"/>
                    <a:pt x="205888" y="22250"/>
                    <a:pt x="161967" y="20133"/>
                  </a:cubicBezTo>
                  <a:cubicBezTo>
                    <a:pt x="118046" y="18016"/>
                    <a:pt x="-2604" y="3729"/>
                    <a:pt x="42" y="10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A1E6634E-367B-9F8E-18FE-D072A5960FFD}"/>
                </a:ext>
              </a:extLst>
            </p:cNvPr>
            <p:cNvSpPr/>
            <p:nvPr/>
          </p:nvSpPr>
          <p:spPr>
            <a:xfrm>
              <a:off x="8086660" y="9308871"/>
              <a:ext cx="187463" cy="187554"/>
            </a:xfrm>
            <a:custGeom>
              <a:avLst/>
              <a:gdLst>
                <a:gd name="connsiteX0" fmla="*/ 65 w 187463"/>
                <a:gd name="connsiteY0" fmla="*/ 229 h 187554"/>
                <a:gd name="connsiteX1" fmla="*/ 57215 w 187463"/>
                <a:gd name="connsiteY1" fmla="*/ 127229 h 187554"/>
                <a:gd name="connsiteX2" fmla="*/ 57215 w 187463"/>
                <a:gd name="connsiteY2" fmla="*/ 181204 h 187554"/>
                <a:gd name="connsiteX3" fmla="*/ 187390 w 187463"/>
                <a:gd name="connsiteY3" fmla="*/ 184379 h 187554"/>
                <a:gd name="connsiteX4" fmla="*/ 76265 w 187463"/>
                <a:gd name="connsiteY4" fmla="*/ 162154 h 187554"/>
                <a:gd name="connsiteX5" fmla="*/ 104840 w 187463"/>
                <a:gd name="connsiteY5" fmla="*/ 79604 h 187554"/>
                <a:gd name="connsiteX6" fmla="*/ 69915 w 187463"/>
                <a:gd name="connsiteY6" fmla="*/ 95479 h 187554"/>
                <a:gd name="connsiteX7" fmla="*/ 65 w 187463"/>
                <a:gd name="connsiteY7" fmla="*/ 229 h 18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63" h="187554">
                  <a:moveTo>
                    <a:pt x="65" y="229"/>
                  </a:moveTo>
                  <a:cubicBezTo>
                    <a:pt x="-2052" y="5521"/>
                    <a:pt x="47690" y="97067"/>
                    <a:pt x="57215" y="127229"/>
                  </a:cubicBezTo>
                  <a:cubicBezTo>
                    <a:pt x="66740" y="157391"/>
                    <a:pt x="35519" y="171679"/>
                    <a:pt x="57215" y="181204"/>
                  </a:cubicBezTo>
                  <a:cubicBezTo>
                    <a:pt x="78911" y="190729"/>
                    <a:pt x="184215" y="187554"/>
                    <a:pt x="187390" y="184379"/>
                  </a:cubicBezTo>
                  <a:cubicBezTo>
                    <a:pt x="190565" y="181204"/>
                    <a:pt x="90023" y="179616"/>
                    <a:pt x="76265" y="162154"/>
                  </a:cubicBezTo>
                  <a:cubicBezTo>
                    <a:pt x="62507" y="144692"/>
                    <a:pt x="105898" y="90716"/>
                    <a:pt x="104840" y="79604"/>
                  </a:cubicBezTo>
                  <a:cubicBezTo>
                    <a:pt x="103782" y="68492"/>
                    <a:pt x="85790" y="108179"/>
                    <a:pt x="69915" y="95479"/>
                  </a:cubicBezTo>
                  <a:cubicBezTo>
                    <a:pt x="54040" y="82779"/>
                    <a:pt x="2182" y="-5063"/>
                    <a:pt x="65" y="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202BFC55-1BD1-0A14-DA01-5D89F8817375}"/>
                </a:ext>
              </a:extLst>
            </p:cNvPr>
            <p:cNvSpPr/>
            <p:nvPr/>
          </p:nvSpPr>
          <p:spPr>
            <a:xfrm>
              <a:off x="7147833" y="9185039"/>
              <a:ext cx="561594" cy="191948"/>
            </a:xfrm>
            <a:custGeom>
              <a:avLst/>
              <a:gdLst>
                <a:gd name="connsiteX0" fmla="*/ 2267 w 561594"/>
                <a:gd name="connsiteY0" fmla="*/ 190736 h 191948"/>
                <a:gd name="connsiteX1" fmla="*/ 548367 w 561594"/>
                <a:gd name="connsiteY1" fmla="*/ 3411 h 191948"/>
                <a:gd name="connsiteX2" fmla="*/ 361042 w 561594"/>
                <a:gd name="connsiteY2" fmla="*/ 79611 h 191948"/>
                <a:gd name="connsiteX3" fmla="*/ 2267 w 561594"/>
                <a:gd name="connsiteY3" fmla="*/ 190736 h 19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594" h="191948">
                  <a:moveTo>
                    <a:pt x="2267" y="190736"/>
                  </a:moveTo>
                  <a:cubicBezTo>
                    <a:pt x="33488" y="178036"/>
                    <a:pt x="488571" y="21932"/>
                    <a:pt x="548367" y="3411"/>
                  </a:cubicBezTo>
                  <a:cubicBezTo>
                    <a:pt x="608163" y="-15110"/>
                    <a:pt x="451000" y="46274"/>
                    <a:pt x="361042" y="79611"/>
                  </a:cubicBezTo>
                  <a:cubicBezTo>
                    <a:pt x="271084" y="112948"/>
                    <a:pt x="-28954" y="203436"/>
                    <a:pt x="2267" y="1907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157F8F14-C31A-4E47-955F-405DE37190A7}"/>
                </a:ext>
              </a:extLst>
            </p:cNvPr>
            <p:cNvSpPr/>
            <p:nvPr/>
          </p:nvSpPr>
          <p:spPr>
            <a:xfrm>
              <a:off x="9118875" y="6921172"/>
              <a:ext cx="911709" cy="191631"/>
            </a:xfrm>
            <a:custGeom>
              <a:avLst/>
              <a:gdLst>
                <a:gd name="connsiteX0" fmla="*/ 1271 w 911709"/>
                <a:gd name="connsiteY0" fmla="*/ 438 h 191631"/>
                <a:gd name="connsiteX1" fmla="*/ 394861 w 911709"/>
                <a:gd name="connsiteY1" fmla="*/ 79951 h 191631"/>
                <a:gd name="connsiteX2" fmla="*/ 780499 w 911709"/>
                <a:gd name="connsiteY2" fmla="*/ 191270 h 191631"/>
                <a:gd name="connsiteX3" fmla="*/ 311372 w 911709"/>
                <a:gd name="connsiteY3" fmla="*/ 40195 h 191631"/>
                <a:gd name="connsiteX4" fmla="*/ 911695 w 911709"/>
                <a:gd name="connsiteY4" fmla="*/ 40195 h 191631"/>
                <a:gd name="connsiteX5" fmla="*/ 291494 w 911709"/>
                <a:gd name="connsiteY5" fmla="*/ 48146 h 191631"/>
                <a:gd name="connsiteX6" fmla="*/ 1271 w 911709"/>
                <a:gd name="connsiteY6" fmla="*/ 438 h 19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1709" h="191631">
                  <a:moveTo>
                    <a:pt x="1271" y="438"/>
                  </a:moveTo>
                  <a:cubicBezTo>
                    <a:pt x="18499" y="5739"/>
                    <a:pt x="264990" y="48146"/>
                    <a:pt x="394861" y="79951"/>
                  </a:cubicBezTo>
                  <a:cubicBezTo>
                    <a:pt x="524732" y="111756"/>
                    <a:pt x="794414" y="197896"/>
                    <a:pt x="780499" y="191270"/>
                  </a:cubicBezTo>
                  <a:cubicBezTo>
                    <a:pt x="766584" y="184644"/>
                    <a:pt x="289506" y="65374"/>
                    <a:pt x="311372" y="40195"/>
                  </a:cubicBezTo>
                  <a:cubicBezTo>
                    <a:pt x="333238" y="15016"/>
                    <a:pt x="915008" y="38870"/>
                    <a:pt x="911695" y="40195"/>
                  </a:cubicBezTo>
                  <a:cubicBezTo>
                    <a:pt x="908382" y="41520"/>
                    <a:pt x="437930" y="56760"/>
                    <a:pt x="291494" y="48146"/>
                  </a:cubicBezTo>
                  <a:cubicBezTo>
                    <a:pt x="145058" y="39532"/>
                    <a:pt x="-15957" y="-4863"/>
                    <a:pt x="1271" y="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BD486900-8339-FA5C-E2B6-A2E4AC24163B}"/>
                </a:ext>
              </a:extLst>
            </p:cNvPr>
            <p:cNvSpPr/>
            <p:nvPr/>
          </p:nvSpPr>
          <p:spPr>
            <a:xfrm>
              <a:off x="10209342" y="6142383"/>
              <a:ext cx="994046" cy="636123"/>
            </a:xfrm>
            <a:custGeom>
              <a:avLst/>
              <a:gdLst>
                <a:gd name="connsiteX0" fmla="*/ 994046 w 994046"/>
                <a:gd name="connsiteY0" fmla="*/ 0 h 636123"/>
                <a:gd name="connsiteX1" fmla="*/ 612383 w 994046"/>
                <a:gd name="connsiteY1" fmla="*/ 246490 h 636123"/>
                <a:gd name="connsiteX2" fmla="*/ 133 w 994046"/>
                <a:gd name="connsiteY2" fmla="*/ 636104 h 636123"/>
                <a:gd name="connsiteX3" fmla="*/ 560700 w 994046"/>
                <a:gd name="connsiteY3" fmla="*/ 262393 h 636123"/>
                <a:gd name="connsiteX4" fmla="*/ 994046 w 994046"/>
                <a:gd name="connsiteY4" fmla="*/ 0 h 6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046" h="636123">
                  <a:moveTo>
                    <a:pt x="994046" y="0"/>
                  </a:moveTo>
                  <a:lnTo>
                    <a:pt x="612383" y="246490"/>
                  </a:lnTo>
                  <a:lnTo>
                    <a:pt x="133" y="636104"/>
                  </a:lnTo>
                  <a:cubicBezTo>
                    <a:pt x="-8481" y="638755"/>
                    <a:pt x="401011" y="366422"/>
                    <a:pt x="560700" y="262393"/>
                  </a:cubicBezTo>
                  <a:cubicBezTo>
                    <a:pt x="720389" y="158364"/>
                    <a:pt x="839327" y="85145"/>
                    <a:pt x="9940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CAB2BE1F-458D-0A9E-B942-0E4AC3970EF2}"/>
                </a:ext>
              </a:extLst>
            </p:cNvPr>
            <p:cNvSpPr/>
            <p:nvPr/>
          </p:nvSpPr>
          <p:spPr>
            <a:xfrm>
              <a:off x="8678849" y="6800937"/>
              <a:ext cx="1163351" cy="140552"/>
            </a:xfrm>
            <a:custGeom>
              <a:avLst/>
              <a:gdLst>
                <a:gd name="connsiteX0" fmla="*/ 0 w 1163351"/>
                <a:gd name="connsiteY0" fmla="*/ 140552 h 140552"/>
                <a:gd name="connsiteX1" fmla="*/ 1148963 w 1163351"/>
                <a:gd name="connsiteY1" fmla="*/ 1404 h 140552"/>
                <a:gd name="connsiteX2" fmla="*/ 675861 w 1163351"/>
                <a:gd name="connsiteY2" fmla="*/ 65014 h 140552"/>
                <a:gd name="connsiteX3" fmla="*/ 0 w 1163351"/>
                <a:gd name="connsiteY3" fmla="*/ 140552 h 14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351" h="140552">
                  <a:moveTo>
                    <a:pt x="0" y="140552"/>
                  </a:moveTo>
                  <a:lnTo>
                    <a:pt x="1148963" y="1404"/>
                  </a:lnTo>
                  <a:cubicBezTo>
                    <a:pt x="1261606" y="-11186"/>
                    <a:pt x="675861" y="65014"/>
                    <a:pt x="675861" y="65014"/>
                  </a:cubicBezTo>
                  <a:lnTo>
                    <a:pt x="0" y="14055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F31274BE-9E85-D32E-2FA2-7456D55F43F9}"/>
                </a:ext>
              </a:extLst>
            </p:cNvPr>
            <p:cNvSpPr/>
            <p:nvPr/>
          </p:nvSpPr>
          <p:spPr>
            <a:xfrm>
              <a:off x="8769152" y="6984720"/>
              <a:ext cx="629439" cy="160080"/>
            </a:xfrm>
            <a:custGeom>
              <a:avLst/>
              <a:gdLst>
                <a:gd name="connsiteX0" fmla="*/ 1137 w 629439"/>
                <a:gd name="connsiteY0" fmla="*/ 501 h 160080"/>
                <a:gd name="connsiteX1" fmla="*/ 605436 w 629439"/>
                <a:gd name="connsiteY1" fmla="*/ 155551 h 160080"/>
                <a:gd name="connsiteX2" fmla="*/ 458337 w 629439"/>
                <a:gd name="connsiteY2" fmla="*/ 107843 h 160080"/>
                <a:gd name="connsiteX3" fmla="*/ 1137 w 629439"/>
                <a:gd name="connsiteY3" fmla="*/ 501 h 16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39" h="160080">
                  <a:moveTo>
                    <a:pt x="1137" y="501"/>
                  </a:moveTo>
                  <a:cubicBezTo>
                    <a:pt x="25654" y="8452"/>
                    <a:pt x="529236" y="137661"/>
                    <a:pt x="605436" y="155551"/>
                  </a:cubicBezTo>
                  <a:cubicBezTo>
                    <a:pt x="681636" y="173441"/>
                    <a:pt x="561041" y="134347"/>
                    <a:pt x="458337" y="107843"/>
                  </a:cubicBezTo>
                  <a:cubicBezTo>
                    <a:pt x="355633" y="81339"/>
                    <a:pt x="-23380" y="-7450"/>
                    <a:pt x="1137" y="5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73C2E08A-99EC-B8CC-FB8D-6A17E694E1C2}"/>
                </a:ext>
              </a:extLst>
            </p:cNvPr>
            <p:cNvSpPr/>
            <p:nvPr/>
          </p:nvSpPr>
          <p:spPr>
            <a:xfrm>
              <a:off x="8020175" y="8795976"/>
              <a:ext cx="2517857" cy="201233"/>
            </a:xfrm>
            <a:custGeom>
              <a:avLst/>
              <a:gdLst>
                <a:gd name="connsiteX0" fmla="*/ 2691 w 2517857"/>
                <a:gd name="connsiteY0" fmla="*/ 200925 h 201233"/>
                <a:gd name="connsiteX1" fmla="*/ 1787759 w 2517857"/>
                <a:gd name="connsiteY1" fmla="*/ 10094 h 201233"/>
                <a:gd name="connsiteX2" fmla="*/ 1716197 w 2517857"/>
                <a:gd name="connsiteY2" fmla="*/ 25996 h 201233"/>
                <a:gd name="connsiteX3" fmla="*/ 2515303 w 2517857"/>
                <a:gd name="connsiteY3" fmla="*/ 22021 h 201233"/>
                <a:gd name="connsiteX4" fmla="*/ 1410072 w 2517857"/>
                <a:gd name="connsiteY4" fmla="*/ 53826 h 201233"/>
                <a:gd name="connsiteX5" fmla="*/ 2691 w 2517857"/>
                <a:gd name="connsiteY5" fmla="*/ 200925 h 20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7857" h="201233">
                  <a:moveTo>
                    <a:pt x="2691" y="200925"/>
                  </a:moveTo>
                  <a:lnTo>
                    <a:pt x="1787759" y="10094"/>
                  </a:lnTo>
                  <a:cubicBezTo>
                    <a:pt x="2073343" y="-19061"/>
                    <a:pt x="1594940" y="24008"/>
                    <a:pt x="1716197" y="25996"/>
                  </a:cubicBezTo>
                  <a:cubicBezTo>
                    <a:pt x="1837454" y="27984"/>
                    <a:pt x="2566324" y="17383"/>
                    <a:pt x="2515303" y="22021"/>
                  </a:cubicBezTo>
                  <a:cubicBezTo>
                    <a:pt x="2464282" y="26659"/>
                    <a:pt x="1822215" y="23346"/>
                    <a:pt x="1410072" y="53826"/>
                  </a:cubicBezTo>
                  <a:cubicBezTo>
                    <a:pt x="997930" y="84306"/>
                    <a:pt x="-60257" y="208214"/>
                    <a:pt x="2691" y="200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7C66CEA9-C1D7-F3B0-A4B8-E1CB2AC4F878}"/>
                </a:ext>
              </a:extLst>
            </p:cNvPr>
            <p:cNvSpPr/>
            <p:nvPr/>
          </p:nvSpPr>
          <p:spPr>
            <a:xfrm>
              <a:off x="6499398" y="9020699"/>
              <a:ext cx="1400331" cy="425711"/>
            </a:xfrm>
            <a:custGeom>
              <a:avLst/>
              <a:gdLst>
                <a:gd name="connsiteX0" fmla="*/ 1400223 w 1400331"/>
                <a:gd name="connsiteY0" fmla="*/ 56 h 425711"/>
                <a:gd name="connsiteX1" fmla="*/ 457993 w 1400331"/>
                <a:gd name="connsiteY1" fmla="*/ 186911 h 425711"/>
                <a:gd name="connsiteX2" fmla="*/ 314870 w 1400331"/>
                <a:gd name="connsiteY2" fmla="*/ 314132 h 425711"/>
                <a:gd name="connsiteX3" fmla="*/ 378480 w 1400331"/>
                <a:gd name="connsiteY3" fmla="*/ 334011 h 425711"/>
                <a:gd name="connsiteX4" fmla="*/ 793 w 1400331"/>
                <a:gd name="connsiteY4" fmla="*/ 425451 h 425711"/>
                <a:gd name="connsiteX5" fmla="*/ 279089 w 1400331"/>
                <a:gd name="connsiteY5" fmla="*/ 357864 h 425711"/>
                <a:gd name="connsiteX6" fmla="*/ 283065 w 1400331"/>
                <a:gd name="connsiteY6" fmla="*/ 250522 h 425711"/>
                <a:gd name="connsiteX7" fmla="*/ 287040 w 1400331"/>
                <a:gd name="connsiteY7" fmla="*/ 294254 h 425711"/>
                <a:gd name="connsiteX8" fmla="*/ 350651 w 1400331"/>
                <a:gd name="connsiteY8" fmla="*/ 222692 h 425711"/>
                <a:gd name="connsiteX9" fmla="*/ 652800 w 1400331"/>
                <a:gd name="connsiteY9" fmla="*/ 167033 h 425711"/>
                <a:gd name="connsiteX10" fmla="*/ 521604 w 1400331"/>
                <a:gd name="connsiteY10" fmla="*/ 167033 h 425711"/>
                <a:gd name="connsiteX11" fmla="*/ 1400223 w 1400331"/>
                <a:gd name="connsiteY11" fmla="*/ 56 h 4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0331" h="425711">
                  <a:moveTo>
                    <a:pt x="1400223" y="56"/>
                  </a:moveTo>
                  <a:cubicBezTo>
                    <a:pt x="1389621" y="3369"/>
                    <a:pt x="638885" y="134565"/>
                    <a:pt x="457993" y="186911"/>
                  </a:cubicBezTo>
                  <a:cubicBezTo>
                    <a:pt x="277101" y="239257"/>
                    <a:pt x="328122" y="289615"/>
                    <a:pt x="314870" y="314132"/>
                  </a:cubicBezTo>
                  <a:cubicBezTo>
                    <a:pt x="301618" y="338649"/>
                    <a:pt x="430826" y="315458"/>
                    <a:pt x="378480" y="334011"/>
                  </a:cubicBezTo>
                  <a:cubicBezTo>
                    <a:pt x="326134" y="352564"/>
                    <a:pt x="793" y="425451"/>
                    <a:pt x="793" y="425451"/>
                  </a:cubicBezTo>
                  <a:cubicBezTo>
                    <a:pt x="-15772" y="429427"/>
                    <a:pt x="232044" y="387019"/>
                    <a:pt x="279089" y="357864"/>
                  </a:cubicBezTo>
                  <a:cubicBezTo>
                    <a:pt x="326134" y="328709"/>
                    <a:pt x="281740" y="261124"/>
                    <a:pt x="283065" y="250522"/>
                  </a:cubicBezTo>
                  <a:cubicBezTo>
                    <a:pt x="284390" y="239920"/>
                    <a:pt x="275776" y="298892"/>
                    <a:pt x="287040" y="294254"/>
                  </a:cubicBezTo>
                  <a:cubicBezTo>
                    <a:pt x="298304" y="289616"/>
                    <a:pt x="289691" y="243895"/>
                    <a:pt x="350651" y="222692"/>
                  </a:cubicBezTo>
                  <a:cubicBezTo>
                    <a:pt x="411611" y="201489"/>
                    <a:pt x="624308" y="176310"/>
                    <a:pt x="652800" y="167033"/>
                  </a:cubicBezTo>
                  <a:cubicBezTo>
                    <a:pt x="681292" y="157756"/>
                    <a:pt x="402997" y="192875"/>
                    <a:pt x="521604" y="167033"/>
                  </a:cubicBezTo>
                  <a:cubicBezTo>
                    <a:pt x="640211" y="141191"/>
                    <a:pt x="1410825" y="-3257"/>
                    <a:pt x="1400223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E84E5CF2-4D42-B217-5E8A-1980F02744A1}"/>
                </a:ext>
              </a:extLst>
            </p:cNvPr>
            <p:cNvSpPr/>
            <p:nvPr/>
          </p:nvSpPr>
          <p:spPr>
            <a:xfrm>
              <a:off x="11024483" y="9160524"/>
              <a:ext cx="734955" cy="409549"/>
            </a:xfrm>
            <a:custGeom>
              <a:avLst/>
              <a:gdLst>
                <a:gd name="connsiteX0" fmla="*/ 0 w 734955"/>
                <a:gd name="connsiteY0" fmla="*/ 313455 h 409549"/>
                <a:gd name="connsiteX1" fmla="*/ 691764 w 734955"/>
                <a:gd name="connsiteY1" fmla="*/ 15281 h 409549"/>
                <a:gd name="connsiteX2" fmla="*/ 659959 w 734955"/>
                <a:gd name="connsiteY2" fmla="*/ 51062 h 409549"/>
                <a:gd name="connsiteX3" fmla="*/ 644056 w 734955"/>
                <a:gd name="connsiteY3" fmla="*/ 118648 h 409549"/>
                <a:gd name="connsiteX4" fmla="*/ 477079 w 734955"/>
                <a:gd name="connsiteY4" fmla="*/ 408871 h 409549"/>
                <a:gd name="connsiteX5" fmla="*/ 683813 w 734955"/>
                <a:gd name="connsiteY5" fmla="*/ 27208 h 409549"/>
                <a:gd name="connsiteX6" fmla="*/ 608275 w 734955"/>
                <a:gd name="connsiteY6" fmla="*/ 78892 h 409549"/>
                <a:gd name="connsiteX7" fmla="*/ 512860 w 734955"/>
                <a:gd name="connsiteY7" fmla="*/ 102746 h 409549"/>
                <a:gd name="connsiteX8" fmla="*/ 580446 w 734955"/>
                <a:gd name="connsiteY8" fmla="*/ 74916 h 409549"/>
                <a:gd name="connsiteX9" fmla="*/ 0 w 734955"/>
                <a:gd name="connsiteY9" fmla="*/ 313455 h 4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4955" h="409549">
                  <a:moveTo>
                    <a:pt x="0" y="313455"/>
                  </a:moveTo>
                  <a:lnTo>
                    <a:pt x="691764" y="15281"/>
                  </a:lnTo>
                  <a:cubicBezTo>
                    <a:pt x="801757" y="-28451"/>
                    <a:pt x="667910" y="33834"/>
                    <a:pt x="659959" y="51062"/>
                  </a:cubicBezTo>
                  <a:cubicBezTo>
                    <a:pt x="652008" y="68290"/>
                    <a:pt x="674536" y="59013"/>
                    <a:pt x="644056" y="118648"/>
                  </a:cubicBezTo>
                  <a:cubicBezTo>
                    <a:pt x="613576" y="178283"/>
                    <a:pt x="470453" y="424111"/>
                    <a:pt x="477079" y="408871"/>
                  </a:cubicBezTo>
                  <a:cubicBezTo>
                    <a:pt x="483705" y="393631"/>
                    <a:pt x="661947" y="82204"/>
                    <a:pt x="683813" y="27208"/>
                  </a:cubicBezTo>
                  <a:cubicBezTo>
                    <a:pt x="705679" y="-27788"/>
                    <a:pt x="636767" y="66302"/>
                    <a:pt x="608275" y="78892"/>
                  </a:cubicBezTo>
                  <a:cubicBezTo>
                    <a:pt x="579783" y="91482"/>
                    <a:pt x="517498" y="103409"/>
                    <a:pt x="512860" y="102746"/>
                  </a:cubicBezTo>
                  <a:cubicBezTo>
                    <a:pt x="508222" y="102083"/>
                    <a:pt x="580446" y="74916"/>
                    <a:pt x="580446" y="74916"/>
                  </a:cubicBezTo>
                  <a:lnTo>
                    <a:pt x="0" y="31345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D134EE6F-F256-8CC3-35CB-FEAD3CDBDF71}"/>
                </a:ext>
              </a:extLst>
            </p:cNvPr>
            <p:cNvSpPr/>
            <p:nvPr/>
          </p:nvSpPr>
          <p:spPr>
            <a:xfrm>
              <a:off x="3438825" y="8041123"/>
              <a:ext cx="2160290" cy="1163686"/>
            </a:xfrm>
            <a:custGeom>
              <a:avLst/>
              <a:gdLst>
                <a:gd name="connsiteX0" fmla="*/ 114 w 2160290"/>
                <a:gd name="connsiteY0" fmla="*/ 22825 h 1163686"/>
                <a:gd name="connsiteX1" fmla="*/ 609714 w 2160290"/>
                <a:gd name="connsiteY1" fmla="*/ 16199 h 1163686"/>
                <a:gd name="connsiteX2" fmla="*/ 748862 w 2160290"/>
                <a:gd name="connsiteY2" fmla="*/ 234860 h 1163686"/>
                <a:gd name="connsiteX3" fmla="*/ 762114 w 2160290"/>
                <a:gd name="connsiteY3" fmla="*/ 89086 h 1163686"/>
                <a:gd name="connsiteX4" fmla="*/ 821749 w 2160290"/>
                <a:gd name="connsiteY4" fmla="*/ 214981 h 1163686"/>
                <a:gd name="connsiteX5" fmla="*/ 914514 w 2160290"/>
                <a:gd name="connsiteY5" fmla="*/ 69207 h 1163686"/>
                <a:gd name="connsiteX6" fmla="*/ 1252445 w 2160290"/>
                <a:gd name="connsiteY6" fmla="*/ 274616 h 1163686"/>
                <a:gd name="connsiteX7" fmla="*/ 1371714 w 2160290"/>
                <a:gd name="connsiteY7" fmla="*/ 221607 h 1163686"/>
                <a:gd name="connsiteX8" fmla="*/ 1716271 w 2160290"/>
                <a:gd name="connsiteY8" fmla="*/ 314373 h 1163686"/>
                <a:gd name="connsiteX9" fmla="*/ 1828914 w 2160290"/>
                <a:gd name="connsiteY9" fmla="*/ 307747 h 1163686"/>
                <a:gd name="connsiteX10" fmla="*/ 2007818 w 2160290"/>
                <a:gd name="connsiteY10" fmla="*/ 473399 h 1163686"/>
                <a:gd name="connsiteX11" fmla="*/ 1981314 w 2160290"/>
                <a:gd name="connsiteY11" fmla="*/ 161973 h 1163686"/>
                <a:gd name="connsiteX12" fmla="*/ 2014445 w 2160290"/>
                <a:gd name="connsiteY12" fmla="*/ 725190 h 1163686"/>
                <a:gd name="connsiteX13" fmla="*/ 2027697 w 2160290"/>
                <a:gd name="connsiteY13" fmla="*/ 619173 h 1163686"/>
                <a:gd name="connsiteX14" fmla="*/ 2160218 w 2160290"/>
                <a:gd name="connsiteY14" fmla="*/ 1162512 h 1163686"/>
                <a:gd name="connsiteX15" fmla="*/ 2007818 w 2160290"/>
                <a:gd name="connsiteY15" fmla="*/ 758320 h 1163686"/>
                <a:gd name="connsiteX16" fmla="*/ 1676514 w 2160290"/>
                <a:gd name="connsiteY16" fmla="*/ 559538 h 1163686"/>
                <a:gd name="connsiteX17" fmla="*/ 808497 w 2160290"/>
                <a:gd name="connsiteY17" fmla="*/ 539660 h 1163686"/>
                <a:gd name="connsiteX18" fmla="*/ 881384 w 2160290"/>
                <a:gd name="connsiteY18" fmla="*/ 519781 h 1163686"/>
                <a:gd name="connsiteX19" fmla="*/ 742236 w 2160290"/>
                <a:gd name="connsiteY19" fmla="*/ 314373 h 1163686"/>
                <a:gd name="connsiteX20" fmla="*/ 616340 w 2160290"/>
                <a:gd name="connsiteY20" fmla="*/ 301120 h 1163686"/>
                <a:gd name="connsiteX21" fmla="*/ 669349 w 2160290"/>
                <a:gd name="connsiteY21" fmla="*/ 201729 h 1163686"/>
                <a:gd name="connsiteX22" fmla="*/ 410932 w 2160290"/>
                <a:gd name="connsiteY22" fmla="*/ 214981 h 1163686"/>
                <a:gd name="connsiteX23" fmla="*/ 556705 w 2160290"/>
                <a:gd name="connsiteY23" fmla="*/ 75834 h 1163686"/>
                <a:gd name="connsiteX24" fmla="*/ 114 w 2160290"/>
                <a:gd name="connsiteY24" fmla="*/ 22825 h 116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0290" h="1163686">
                  <a:moveTo>
                    <a:pt x="114" y="22825"/>
                  </a:moveTo>
                  <a:cubicBezTo>
                    <a:pt x="8949" y="12886"/>
                    <a:pt x="484923" y="-19140"/>
                    <a:pt x="609714" y="16199"/>
                  </a:cubicBezTo>
                  <a:cubicBezTo>
                    <a:pt x="734505" y="51538"/>
                    <a:pt x="723462" y="222712"/>
                    <a:pt x="748862" y="234860"/>
                  </a:cubicBezTo>
                  <a:cubicBezTo>
                    <a:pt x="774262" y="247008"/>
                    <a:pt x="749966" y="92399"/>
                    <a:pt x="762114" y="89086"/>
                  </a:cubicBezTo>
                  <a:cubicBezTo>
                    <a:pt x="774262" y="85773"/>
                    <a:pt x="796349" y="218294"/>
                    <a:pt x="821749" y="214981"/>
                  </a:cubicBezTo>
                  <a:cubicBezTo>
                    <a:pt x="847149" y="211668"/>
                    <a:pt x="842731" y="59268"/>
                    <a:pt x="914514" y="69207"/>
                  </a:cubicBezTo>
                  <a:cubicBezTo>
                    <a:pt x="986297" y="79146"/>
                    <a:pt x="1176245" y="249216"/>
                    <a:pt x="1252445" y="274616"/>
                  </a:cubicBezTo>
                  <a:cubicBezTo>
                    <a:pt x="1328645" y="300016"/>
                    <a:pt x="1294410" y="214981"/>
                    <a:pt x="1371714" y="221607"/>
                  </a:cubicBezTo>
                  <a:cubicBezTo>
                    <a:pt x="1449018" y="228233"/>
                    <a:pt x="1640071" y="300016"/>
                    <a:pt x="1716271" y="314373"/>
                  </a:cubicBezTo>
                  <a:cubicBezTo>
                    <a:pt x="1792471" y="328730"/>
                    <a:pt x="1780323" y="281243"/>
                    <a:pt x="1828914" y="307747"/>
                  </a:cubicBezTo>
                  <a:cubicBezTo>
                    <a:pt x="1877505" y="334251"/>
                    <a:pt x="1982418" y="497695"/>
                    <a:pt x="2007818" y="473399"/>
                  </a:cubicBezTo>
                  <a:cubicBezTo>
                    <a:pt x="2033218" y="449103"/>
                    <a:pt x="1980210" y="120008"/>
                    <a:pt x="1981314" y="161973"/>
                  </a:cubicBezTo>
                  <a:cubicBezTo>
                    <a:pt x="1982418" y="203938"/>
                    <a:pt x="2006715" y="648990"/>
                    <a:pt x="2014445" y="725190"/>
                  </a:cubicBezTo>
                  <a:cubicBezTo>
                    <a:pt x="2022175" y="801390"/>
                    <a:pt x="2003402" y="546286"/>
                    <a:pt x="2027697" y="619173"/>
                  </a:cubicBezTo>
                  <a:cubicBezTo>
                    <a:pt x="2051992" y="692060"/>
                    <a:pt x="2163531" y="1139321"/>
                    <a:pt x="2160218" y="1162512"/>
                  </a:cubicBezTo>
                  <a:cubicBezTo>
                    <a:pt x="2156905" y="1185703"/>
                    <a:pt x="2088435" y="858816"/>
                    <a:pt x="2007818" y="758320"/>
                  </a:cubicBezTo>
                  <a:cubicBezTo>
                    <a:pt x="1927201" y="657824"/>
                    <a:pt x="1876401" y="595981"/>
                    <a:pt x="1676514" y="559538"/>
                  </a:cubicBezTo>
                  <a:cubicBezTo>
                    <a:pt x="1476627" y="523095"/>
                    <a:pt x="941019" y="546286"/>
                    <a:pt x="808497" y="539660"/>
                  </a:cubicBezTo>
                  <a:cubicBezTo>
                    <a:pt x="675975" y="533034"/>
                    <a:pt x="892428" y="557329"/>
                    <a:pt x="881384" y="519781"/>
                  </a:cubicBezTo>
                  <a:cubicBezTo>
                    <a:pt x="870341" y="482233"/>
                    <a:pt x="786410" y="350816"/>
                    <a:pt x="742236" y="314373"/>
                  </a:cubicBezTo>
                  <a:cubicBezTo>
                    <a:pt x="698062" y="277930"/>
                    <a:pt x="628488" y="319894"/>
                    <a:pt x="616340" y="301120"/>
                  </a:cubicBezTo>
                  <a:cubicBezTo>
                    <a:pt x="604192" y="282346"/>
                    <a:pt x="703584" y="216085"/>
                    <a:pt x="669349" y="201729"/>
                  </a:cubicBezTo>
                  <a:cubicBezTo>
                    <a:pt x="635114" y="187373"/>
                    <a:pt x="429706" y="235963"/>
                    <a:pt x="410932" y="214981"/>
                  </a:cubicBezTo>
                  <a:cubicBezTo>
                    <a:pt x="392158" y="193999"/>
                    <a:pt x="618549" y="107860"/>
                    <a:pt x="556705" y="75834"/>
                  </a:cubicBezTo>
                  <a:cubicBezTo>
                    <a:pt x="494861" y="43808"/>
                    <a:pt x="-8721" y="32764"/>
                    <a:pt x="114" y="22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DFD61FE6-A556-6D7E-BD9C-FF1618B77A44}"/>
                </a:ext>
              </a:extLst>
            </p:cNvPr>
            <p:cNvSpPr/>
            <p:nvPr/>
          </p:nvSpPr>
          <p:spPr>
            <a:xfrm>
              <a:off x="6407309" y="8233963"/>
              <a:ext cx="914402" cy="1109918"/>
            </a:xfrm>
            <a:custGeom>
              <a:avLst/>
              <a:gdLst>
                <a:gd name="connsiteX0" fmla="*/ 616343 w 914402"/>
                <a:gd name="connsiteY0" fmla="*/ 22141 h 1109918"/>
                <a:gd name="connsiteX1" fmla="*/ 622969 w 914402"/>
                <a:gd name="connsiteY1" fmla="*/ 75150 h 1109918"/>
                <a:gd name="connsiteX2" fmla="*/ 629595 w 914402"/>
                <a:gd name="connsiteY2" fmla="*/ 406454 h 1109918"/>
                <a:gd name="connsiteX3" fmla="*/ 86256 w 914402"/>
                <a:gd name="connsiteY3" fmla="*/ 817272 h 1109918"/>
                <a:gd name="connsiteX4" fmla="*/ 384430 w 914402"/>
                <a:gd name="connsiteY4" fmla="*/ 804020 h 1109918"/>
                <a:gd name="connsiteX5" fmla="*/ 117 w 914402"/>
                <a:gd name="connsiteY5" fmla="*/ 1108820 h 1109918"/>
                <a:gd name="connsiteX6" fmla="*/ 430813 w 914402"/>
                <a:gd name="connsiteY6" fmla="*/ 903411 h 1109918"/>
                <a:gd name="connsiteX7" fmla="*/ 894639 w 914402"/>
                <a:gd name="connsiteY7" fmla="*/ 830524 h 1109918"/>
                <a:gd name="connsiteX8" fmla="*/ 821752 w 914402"/>
                <a:gd name="connsiteY8" fmla="*/ 664872 h 1109918"/>
                <a:gd name="connsiteX9" fmla="*/ 755491 w 914402"/>
                <a:gd name="connsiteY9" fmla="*/ 181167 h 1109918"/>
                <a:gd name="connsiteX10" fmla="*/ 801874 w 914402"/>
                <a:gd name="connsiteY10" fmla="*/ 366698 h 1109918"/>
                <a:gd name="connsiteX11" fmla="*/ 616343 w 914402"/>
                <a:gd name="connsiteY11" fmla="*/ 22141 h 11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2" h="1109918">
                  <a:moveTo>
                    <a:pt x="616343" y="22141"/>
                  </a:moveTo>
                  <a:cubicBezTo>
                    <a:pt x="586526" y="-26450"/>
                    <a:pt x="620760" y="11098"/>
                    <a:pt x="622969" y="75150"/>
                  </a:cubicBezTo>
                  <a:cubicBezTo>
                    <a:pt x="625178" y="139202"/>
                    <a:pt x="719047" y="282767"/>
                    <a:pt x="629595" y="406454"/>
                  </a:cubicBezTo>
                  <a:cubicBezTo>
                    <a:pt x="540143" y="530141"/>
                    <a:pt x="127117" y="751011"/>
                    <a:pt x="86256" y="817272"/>
                  </a:cubicBezTo>
                  <a:cubicBezTo>
                    <a:pt x="45395" y="883533"/>
                    <a:pt x="398786" y="755429"/>
                    <a:pt x="384430" y="804020"/>
                  </a:cubicBezTo>
                  <a:cubicBezTo>
                    <a:pt x="370074" y="852611"/>
                    <a:pt x="-7614" y="1092255"/>
                    <a:pt x="117" y="1108820"/>
                  </a:cubicBezTo>
                  <a:cubicBezTo>
                    <a:pt x="7847" y="1125385"/>
                    <a:pt x="281726" y="949794"/>
                    <a:pt x="430813" y="903411"/>
                  </a:cubicBezTo>
                  <a:cubicBezTo>
                    <a:pt x="579900" y="857028"/>
                    <a:pt x="829483" y="870280"/>
                    <a:pt x="894639" y="830524"/>
                  </a:cubicBezTo>
                  <a:cubicBezTo>
                    <a:pt x="959795" y="790768"/>
                    <a:pt x="844943" y="773098"/>
                    <a:pt x="821752" y="664872"/>
                  </a:cubicBezTo>
                  <a:cubicBezTo>
                    <a:pt x="798561" y="556646"/>
                    <a:pt x="758804" y="230863"/>
                    <a:pt x="755491" y="181167"/>
                  </a:cubicBezTo>
                  <a:cubicBezTo>
                    <a:pt x="752178" y="131471"/>
                    <a:pt x="823961" y="388785"/>
                    <a:pt x="801874" y="366698"/>
                  </a:cubicBezTo>
                  <a:cubicBezTo>
                    <a:pt x="779787" y="344611"/>
                    <a:pt x="646160" y="70732"/>
                    <a:pt x="616343" y="22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7288E3E4-892B-FE12-23AB-7BB5AA1399ED}"/>
                </a:ext>
              </a:extLst>
            </p:cNvPr>
            <p:cNvSpPr/>
            <p:nvPr/>
          </p:nvSpPr>
          <p:spPr>
            <a:xfrm>
              <a:off x="5362673" y="1219822"/>
              <a:ext cx="2885272" cy="7271364"/>
            </a:xfrm>
            <a:custGeom>
              <a:avLst/>
              <a:gdLst>
                <a:gd name="connsiteX0" fmla="*/ 897450 w 2885272"/>
                <a:gd name="connsiteY0" fmla="*/ 194 h 7271364"/>
                <a:gd name="connsiteX1" fmla="*/ 2462481 w 2885272"/>
                <a:gd name="connsiteY1" fmla="*/ 1143194 h 7271364"/>
                <a:gd name="connsiteX2" fmla="*/ 1653589 w 2885272"/>
                <a:gd name="connsiteY2" fmla="*/ 2057594 h 7271364"/>
                <a:gd name="connsiteX3" fmla="*/ 2884512 w 2885272"/>
                <a:gd name="connsiteY3" fmla="*/ 2040010 h 7271364"/>
                <a:gd name="connsiteX4" fmla="*/ 1442573 w 2885272"/>
                <a:gd name="connsiteY4" fmla="*/ 3112671 h 7271364"/>
                <a:gd name="connsiteX5" fmla="*/ 1671173 w 2885272"/>
                <a:gd name="connsiteY5" fmla="*/ 2813733 h 7271364"/>
                <a:gd name="connsiteX6" fmla="*/ 1055712 w 2885272"/>
                <a:gd name="connsiteY6" fmla="*/ 3464364 h 7271364"/>
                <a:gd name="connsiteX7" fmla="*/ 879865 w 2885272"/>
                <a:gd name="connsiteY7" fmla="*/ 4466687 h 7271364"/>
                <a:gd name="connsiteX8" fmla="*/ 915035 w 2885272"/>
                <a:gd name="connsiteY8" fmla="*/ 3956733 h 7271364"/>
                <a:gd name="connsiteX9" fmla="*/ 1178804 w 2885272"/>
                <a:gd name="connsiteY9" fmla="*/ 7209887 h 7271364"/>
                <a:gd name="connsiteX10" fmla="*/ 862281 w 2885272"/>
                <a:gd name="connsiteY10" fmla="*/ 5820702 h 7271364"/>
                <a:gd name="connsiteX11" fmla="*/ 1108465 w 2885272"/>
                <a:gd name="connsiteY11" fmla="*/ 2585133 h 7271364"/>
                <a:gd name="connsiteX12" fmla="*/ 635 w 2885272"/>
                <a:gd name="connsiteY12" fmla="*/ 2866487 h 7271364"/>
                <a:gd name="connsiteX13" fmla="*/ 1284312 w 2885272"/>
                <a:gd name="connsiteY13" fmla="*/ 1494887 h 7271364"/>
                <a:gd name="connsiteX14" fmla="*/ 1530496 w 2885272"/>
                <a:gd name="connsiteY14" fmla="*/ 1055271 h 7271364"/>
                <a:gd name="connsiteX15" fmla="*/ 897450 w 2885272"/>
                <a:gd name="connsiteY15" fmla="*/ 194 h 727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85272" h="7271364">
                  <a:moveTo>
                    <a:pt x="897450" y="194"/>
                  </a:moveTo>
                  <a:cubicBezTo>
                    <a:pt x="1052781" y="14848"/>
                    <a:pt x="2336458" y="800294"/>
                    <a:pt x="2462481" y="1143194"/>
                  </a:cubicBezTo>
                  <a:cubicBezTo>
                    <a:pt x="2588504" y="1486094"/>
                    <a:pt x="1583251" y="1908125"/>
                    <a:pt x="1653589" y="2057594"/>
                  </a:cubicBezTo>
                  <a:cubicBezTo>
                    <a:pt x="1723928" y="2207063"/>
                    <a:pt x="2919681" y="1864164"/>
                    <a:pt x="2884512" y="2040010"/>
                  </a:cubicBezTo>
                  <a:cubicBezTo>
                    <a:pt x="2849343" y="2215856"/>
                    <a:pt x="1644796" y="2983717"/>
                    <a:pt x="1442573" y="3112671"/>
                  </a:cubicBezTo>
                  <a:cubicBezTo>
                    <a:pt x="1240350" y="3241625"/>
                    <a:pt x="1735650" y="2755118"/>
                    <a:pt x="1671173" y="2813733"/>
                  </a:cubicBezTo>
                  <a:cubicBezTo>
                    <a:pt x="1606696" y="2872349"/>
                    <a:pt x="1187597" y="3188872"/>
                    <a:pt x="1055712" y="3464364"/>
                  </a:cubicBezTo>
                  <a:cubicBezTo>
                    <a:pt x="923827" y="3739856"/>
                    <a:pt x="903311" y="4384626"/>
                    <a:pt x="879865" y="4466687"/>
                  </a:cubicBezTo>
                  <a:cubicBezTo>
                    <a:pt x="856419" y="4548749"/>
                    <a:pt x="865212" y="3499533"/>
                    <a:pt x="915035" y="3956733"/>
                  </a:cubicBezTo>
                  <a:cubicBezTo>
                    <a:pt x="964858" y="4413933"/>
                    <a:pt x="1187596" y="6899226"/>
                    <a:pt x="1178804" y="7209887"/>
                  </a:cubicBezTo>
                  <a:cubicBezTo>
                    <a:pt x="1170012" y="7520548"/>
                    <a:pt x="874004" y="6591494"/>
                    <a:pt x="862281" y="5820702"/>
                  </a:cubicBezTo>
                  <a:cubicBezTo>
                    <a:pt x="850558" y="5049910"/>
                    <a:pt x="1252073" y="3077502"/>
                    <a:pt x="1108465" y="2585133"/>
                  </a:cubicBezTo>
                  <a:cubicBezTo>
                    <a:pt x="964857" y="2092764"/>
                    <a:pt x="-28673" y="3048195"/>
                    <a:pt x="635" y="2866487"/>
                  </a:cubicBezTo>
                  <a:cubicBezTo>
                    <a:pt x="29943" y="2684779"/>
                    <a:pt x="1029335" y="1796756"/>
                    <a:pt x="1284312" y="1494887"/>
                  </a:cubicBezTo>
                  <a:cubicBezTo>
                    <a:pt x="1539289" y="1193018"/>
                    <a:pt x="1597904" y="1307317"/>
                    <a:pt x="1530496" y="1055271"/>
                  </a:cubicBezTo>
                  <a:cubicBezTo>
                    <a:pt x="1463088" y="803225"/>
                    <a:pt x="742119" y="-14460"/>
                    <a:pt x="897450" y="19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84236E94-9145-694F-87E3-52FAECE50498}"/>
                </a:ext>
              </a:extLst>
            </p:cNvPr>
            <p:cNvSpPr/>
            <p:nvPr/>
          </p:nvSpPr>
          <p:spPr>
            <a:xfrm>
              <a:off x="5315723" y="864487"/>
              <a:ext cx="1825120" cy="8164318"/>
            </a:xfrm>
            <a:custGeom>
              <a:avLst/>
              <a:gdLst>
                <a:gd name="connsiteX0" fmla="*/ 1577446 w 1825120"/>
                <a:gd name="connsiteY0" fmla="*/ 14744 h 8164318"/>
                <a:gd name="connsiteX1" fmla="*/ 47585 w 1825120"/>
                <a:gd name="connsiteY1" fmla="*/ 3813021 h 8164318"/>
                <a:gd name="connsiteX2" fmla="*/ 364108 w 1825120"/>
                <a:gd name="connsiteY2" fmla="*/ 3408575 h 8164318"/>
                <a:gd name="connsiteX3" fmla="*/ 117923 w 1825120"/>
                <a:gd name="connsiteY3" fmla="*/ 6204528 h 8164318"/>
                <a:gd name="connsiteX4" fmla="*/ 153092 w 1825120"/>
                <a:gd name="connsiteY4" fmla="*/ 6046267 h 8164318"/>
                <a:gd name="connsiteX5" fmla="*/ 381692 w 1825120"/>
                <a:gd name="connsiteY5" fmla="*/ 8121251 h 8164318"/>
                <a:gd name="connsiteX6" fmla="*/ 610292 w 1825120"/>
                <a:gd name="connsiteY6" fmla="*/ 7277190 h 8164318"/>
                <a:gd name="connsiteX7" fmla="*/ 1120246 w 1825120"/>
                <a:gd name="connsiteY7" fmla="*/ 5237375 h 8164318"/>
                <a:gd name="connsiteX8" fmla="*/ 1225754 w 1825120"/>
                <a:gd name="connsiteY8" fmla="*/ 6450713 h 8164318"/>
                <a:gd name="connsiteX9" fmla="*/ 1102662 w 1825120"/>
                <a:gd name="connsiteY9" fmla="*/ 3689928 h 8164318"/>
                <a:gd name="connsiteX10" fmla="*/ 1823631 w 1825120"/>
                <a:gd name="connsiteY10" fmla="*/ 1386344 h 8164318"/>
                <a:gd name="connsiteX11" fmla="*/ 1296092 w 1825120"/>
                <a:gd name="connsiteY11" fmla="*/ 2142482 h 8164318"/>
                <a:gd name="connsiteX12" fmla="*/ 1471939 w 1825120"/>
                <a:gd name="connsiteY12" fmla="*/ 911559 h 8164318"/>
                <a:gd name="connsiteX13" fmla="*/ 223431 w 1825120"/>
                <a:gd name="connsiteY13" fmla="*/ 2441421 h 8164318"/>
                <a:gd name="connsiteX14" fmla="*/ 1577446 w 1825120"/>
                <a:gd name="connsiteY14" fmla="*/ 14744 h 8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5120" h="8164318">
                  <a:moveTo>
                    <a:pt x="1577446" y="14744"/>
                  </a:moveTo>
                  <a:cubicBezTo>
                    <a:pt x="1548138" y="243344"/>
                    <a:pt x="249808" y="3247383"/>
                    <a:pt x="47585" y="3813021"/>
                  </a:cubicBezTo>
                  <a:cubicBezTo>
                    <a:pt x="-154638" y="4378659"/>
                    <a:pt x="352385" y="3009991"/>
                    <a:pt x="364108" y="3408575"/>
                  </a:cubicBezTo>
                  <a:cubicBezTo>
                    <a:pt x="375831" y="3807159"/>
                    <a:pt x="153092" y="5764913"/>
                    <a:pt x="117923" y="6204528"/>
                  </a:cubicBezTo>
                  <a:cubicBezTo>
                    <a:pt x="82754" y="6644143"/>
                    <a:pt x="109131" y="5726813"/>
                    <a:pt x="153092" y="6046267"/>
                  </a:cubicBezTo>
                  <a:cubicBezTo>
                    <a:pt x="197053" y="6365721"/>
                    <a:pt x="305492" y="7916097"/>
                    <a:pt x="381692" y="8121251"/>
                  </a:cubicBezTo>
                  <a:cubicBezTo>
                    <a:pt x="457892" y="8326405"/>
                    <a:pt x="487200" y="7757836"/>
                    <a:pt x="610292" y="7277190"/>
                  </a:cubicBezTo>
                  <a:cubicBezTo>
                    <a:pt x="733384" y="6796544"/>
                    <a:pt x="1017669" y="5375121"/>
                    <a:pt x="1120246" y="5237375"/>
                  </a:cubicBezTo>
                  <a:cubicBezTo>
                    <a:pt x="1222823" y="5099629"/>
                    <a:pt x="1228685" y="6708621"/>
                    <a:pt x="1225754" y="6450713"/>
                  </a:cubicBezTo>
                  <a:cubicBezTo>
                    <a:pt x="1222823" y="6192805"/>
                    <a:pt x="1003016" y="4533989"/>
                    <a:pt x="1102662" y="3689928"/>
                  </a:cubicBezTo>
                  <a:cubicBezTo>
                    <a:pt x="1202308" y="2845867"/>
                    <a:pt x="1791393" y="1644252"/>
                    <a:pt x="1823631" y="1386344"/>
                  </a:cubicBezTo>
                  <a:cubicBezTo>
                    <a:pt x="1855869" y="1128436"/>
                    <a:pt x="1354707" y="2221613"/>
                    <a:pt x="1296092" y="2142482"/>
                  </a:cubicBezTo>
                  <a:cubicBezTo>
                    <a:pt x="1237477" y="2063351"/>
                    <a:pt x="1650716" y="861736"/>
                    <a:pt x="1471939" y="911559"/>
                  </a:cubicBezTo>
                  <a:cubicBezTo>
                    <a:pt x="1293162" y="961382"/>
                    <a:pt x="205847" y="2593821"/>
                    <a:pt x="223431" y="2441421"/>
                  </a:cubicBezTo>
                  <a:cubicBezTo>
                    <a:pt x="241015" y="2289021"/>
                    <a:pt x="1606754" y="-213856"/>
                    <a:pt x="1577446" y="1474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DE30B144-B694-D26C-DFA0-EC78BDD283C5}"/>
                </a:ext>
              </a:extLst>
            </p:cNvPr>
            <p:cNvSpPr/>
            <p:nvPr/>
          </p:nvSpPr>
          <p:spPr>
            <a:xfrm>
              <a:off x="3822783" y="1234004"/>
              <a:ext cx="3445717" cy="3734515"/>
            </a:xfrm>
            <a:custGeom>
              <a:avLst/>
              <a:gdLst>
                <a:gd name="connsiteX0" fmla="*/ 3386909 w 3445717"/>
                <a:gd name="connsiteY0" fmla="*/ 987 h 3734515"/>
                <a:gd name="connsiteX1" fmla="*/ 98586 w 3445717"/>
                <a:gd name="connsiteY1" fmla="*/ 739541 h 3734515"/>
                <a:gd name="connsiteX2" fmla="*/ 837140 w 3445717"/>
                <a:gd name="connsiteY2" fmla="*/ 774710 h 3734515"/>
                <a:gd name="connsiteX3" fmla="*/ 590955 w 3445717"/>
                <a:gd name="connsiteY3" fmla="*/ 1319834 h 3734515"/>
                <a:gd name="connsiteX4" fmla="*/ 1048155 w 3445717"/>
                <a:gd name="connsiteY4" fmla="*/ 1319834 h 3734515"/>
                <a:gd name="connsiteX5" fmla="*/ 256848 w 3445717"/>
                <a:gd name="connsiteY5" fmla="*/ 2814526 h 3734515"/>
                <a:gd name="connsiteX6" fmla="*/ 1224002 w 3445717"/>
                <a:gd name="connsiteY6" fmla="*/ 2181480 h 3734515"/>
                <a:gd name="connsiteX7" fmla="*/ 749217 w 3445717"/>
                <a:gd name="connsiteY7" fmla="*/ 3728926 h 3734515"/>
                <a:gd name="connsiteX8" fmla="*/ 2613186 w 3445717"/>
                <a:gd name="connsiteY8" fmla="*/ 1530849 h 3734515"/>
                <a:gd name="connsiteX9" fmla="*/ 2085648 w 3445717"/>
                <a:gd name="connsiteY9" fmla="*/ 1495680 h 3734515"/>
                <a:gd name="connsiteX10" fmla="*/ 3422079 w 3445717"/>
                <a:gd name="connsiteY10" fmla="*/ 546110 h 3734515"/>
                <a:gd name="connsiteX11" fmla="*/ 2296663 w 3445717"/>
                <a:gd name="connsiteY11" fmla="*/ 581280 h 3734515"/>
                <a:gd name="connsiteX12" fmla="*/ 3386909 w 3445717"/>
                <a:gd name="connsiteY12" fmla="*/ 987 h 373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5717" h="3734515">
                  <a:moveTo>
                    <a:pt x="3386909" y="987"/>
                  </a:moveTo>
                  <a:cubicBezTo>
                    <a:pt x="3020563" y="27364"/>
                    <a:pt x="523547" y="610587"/>
                    <a:pt x="98586" y="739541"/>
                  </a:cubicBezTo>
                  <a:cubicBezTo>
                    <a:pt x="-326375" y="868495"/>
                    <a:pt x="755079" y="677995"/>
                    <a:pt x="837140" y="774710"/>
                  </a:cubicBezTo>
                  <a:cubicBezTo>
                    <a:pt x="919201" y="871425"/>
                    <a:pt x="555786" y="1228980"/>
                    <a:pt x="590955" y="1319834"/>
                  </a:cubicBezTo>
                  <a:cubicBezTo>
                    <a:pt x="626124" y="1410688"/>
                    <a:pt x="1103839" y="1070719"/>
                    <a:pt x="1048155" y="1319834"/>
                  </a:cubicBezTo>
                  <a:cubicBezTo>
                    <a:pt x="992471" y="1568949"/>
                    <a:pt x="227540" y="2670918"/>
                    <a:pt x="256848" y="2814526"/>
                  </a:cubicBezTo>
                  <a:cubicBezTo>
                    <a:pt x="286156" y="2958134"/>
                    <a:pt x="1141941" y="2029080"/>
                    <a:pt x="1224002" y="2181480"/>
                  </a:cubicBezTo>
                  <a:cubicBezTo>
                    <a:pt x="1306063" y="2333880"/>
                    <a:pt x="517686" y="3837365"/>
                    <a:pt x="749217" y="3728926"/>
                  </a:cubicBezTo>
                  <a:cubicBezTo>
                    <a:pt x="980748" y="3620488"/>
                    <a:pt x="2390448" y="1903057"/>
                    <a:pt x="2613186" y="1530849"/>
                  </a:cubicBezTo>
                  <a:cubicBezTo>
                    <a:pt x="2835924" y="1158641"/>
                    <a:pt x="1950833" y="1659803"/>
                    <a:pt x="2085648" y="1495680"/>
                  </a:cubicBezTo>
                  <a:cubicBezTo>
                    <a:pt x="2220463" y="1331557"/>
                    <a:pt x="3386910" y="698510"/>
                    <a:pt x="3422079" y="546110"/>
                  </a:cubicBezTo>
                  <a:cubicBezTo>
                    <a:pt x="3457248" y="393710"/>
                    <a:pt x="2305455" y="677995"/>
                    <a:pt x="2296663" y="581280"/>
                  </a:cubicBezTo>
                  <a:cubicBezTo>
                    <a:pt x="2287871" y="484565"/>
                    <a:pt x="3753255" y="-25390"/>
                    <a:pt x="3386909" y="98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C0E1AC20-6A8E-E96C-75BE-F8B6A741DF99}"/>
                </a:ext>
              </a:extLst>
            </p:cNvPr>
            <p:cNvSpPr/>
            <p:nvPr/>
          </p:nvSpPr>
          <p:spPr>
            <a:xfrm>
              <a:off x="7016252" y="1315546"/>
              <a:ext cx="1688133" cy="2521033"/>
            </a:xfrm>
            <a:custGeom>
              <a:avLst/>
              <a:gdLst>
                <a:gd name="connsiteX0" fmla="*/ 298948 w 1688133"/>
                <a:gd name="connsiteY0" fmla="*/ 56054 h 2521033"/>
                <a:gd name="connsiteX1" fmla="*/ 298948 w 1688133"/>
                <a:gd name="connsiteY1" fmla="*/ 108808 h 2521033"/>
                <a:gd name="connsiteX2" fmla="*/ 685810 w 1688133"/>
                <a:gd name="connsiteY2" fmla="*/ 1040792 h 2521033"/>
                <a:gd name="connsiteX3" fmla="*/ 10 w 1688133"/>
                <a:gd name="connsiteY3" fmla="*/ 2060700 h 2521033"/>
                <a:gd name="connsiteX4" fmla="*/ 668225 w 1688133"/>
                <a:gd name="connsiteY4" fmla="*/ 1726592 h 2521033"/>
                <a:gd name="connsiteX5" fmla="*/ 193440 w 1688133"/>
                <a:gd name="connsiteY5" fmla="*/ 2324469 h 2521033"/>
                <a:gd name="connsiteX6" fmla="*/ 949579 w 1688133"/>
                <a:gd name="connsiteY6" fmla="*/ 2060700 h 2521033"/>
                <a:gd name="connsiteX7" fmla="*/ 650640 w 1688133"/>
                <a:gd name="connsiteY7" fmla="*/ 2412392 h 2521033"/>
                <a:gd name="connsiteX8" fmla="*/ 1600210 w 1688133"/>
                <a:gd name="connsiteY8" fmla="*/ 2166208 h 2521033"/>
                <a:gd name="connsiteX9" fmla="*/ 844071 w 1688133"/>
                <a:gd name="connsiteY9" fmla="*/ 2517900 h 2521033"/>
                <a:gd name="connsiteX10" fmla="*/ 1670548 w 1688133"/>
                <a:gd name="connsiteY10" fmla="*/ 1920023 h 2521033"/>
                <a:gd name="connsiteX11" fmla="*/ 1178179 w 1688133"/>
                <a:gd name="connsiteY11" fmla="*/ 812192 h 2521033"/>
                <a:gd name="connsiteX12" fmla="*/ 1688133 w 1688133"/>
                <a:gd name="connsiteY12" fmla="*/ 1251808 h 2521033"/>
                <a:gd name="connsiteX13" fmla="*/ 298948 w 1688133"/>
                <a:gd name="connsiteY13" fmla="*/ 56054 h 252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8133" h="2521033">
                  <a:moveTo>
                    <a:pt x="298948" y="56054"/>
                  </a:moveTo>
                  <a:cubicBezTo>
                    <a:pt x="266709" y="369"/>
                    <a:pt x="234471" y="-55315"/>
                    <a:pt x="298948" y="108808"/>
                  </a:cubicBezTo>
                  <a:cubicBezTo>
                    <a:pt x="363425" y="272931"/>
                    <a:pt x="735633" y="715477"/>
                    <a:pt x="685810" y="1040792"/>
                  </a:cubicBezTo>
                  <a:cubicBezTo>
                    <a:pt x="635987" y="1366107"/>
                    <a:pt x="2941" y="1946400"/>
                    <a:pt x="10" y="2060700"/>
                  </a:cubicBezTo>
                  <a:cubicBezTo>
                    <a:pt x="-2921" y="2175000"/>
                    <a:pt x="635987" y="1682631"/>
                    <a:pt x="668225" y="1726592"/>
                  </a:cubicBezTo>
                  <a:cubicBezTo>
                    <a:pt x="700463" y="1770554"/>
                    <a:pt x="146548" y="2268784"/>
                    <a:pt x="193440" y="2324469"/>
                  </a:cubicBezTo>
                  <a:cubicBezTo>
                    <a:pt x="240332" y="2380154"/>
                    <a:pt x="873379" y="2046046"/>
                    <a:pt x="949579" y="2060700"/>
                  </a:cubicBezTo>
                  <a:cubicBezTo>
                    <a:pt x="1025779" y="2075354"/>
                    <a:pt x="542202" y="2394807"/>
                    <a:pt x="650640" y="2412392"/>
                  </a:cubicBezTo>
                  <a:cubicBezTo>
                    <a:pt x="759078" y="2429977"/>
                    <a:pt x="1567972" y="2148623"/>
                    <a:pt x="1600210" y="2166208"/>
                  </a:cubicBezTo>
                  <a:cubicBezTo>
                    <a:pt x="1632448" y="2183793"/>
                    <a:pt x="832348" y="2558931"/>
                    <a:pt x="844071" y="2517900"/>
                  </a:cubicBezTo>
                  <a:cubicBezTo>
                    <a:pt x="855794" y="2476869"/>
                    <a:pt x="1614863" y="2204308"/>
                    <a:pt x="1670548" y="1920023"/>
                  </a:cubicBezTo>
                  <a:cubicBezTo>
                    <a:pt x="1726233" y="1635738"/>
                    <a:pt x="1175248" y="923561"/>
                    <a:pt x="1178179" y="812192"/>
                  </a:cubicBezTo>
                  <a:cubicBezTo>
                    <a:pt x="1181110" y="700823"/>
                    <a:pt x="1688133" y="1251808"/>
                    <a:pt x="1688133" y="1251808"/>
                  </a:cubicBezTo>
                  <a:lnTo>
                    <a:pt x="298948" y="56054"/>
                  </a:ln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A0634C1B-BA85-A2C6-D86B-2120B46A37AB}"/>
                </a:ext>
              </a:extLst>
            </p:cNvPr>
            <p:cNvSpPr/>
            <p:nvPr/>
          </p:nvSpPr>
          <p:spPr>
            <a:xfrm>
              <a:off x="6552701" y="983787"/>
              <a:ext cx="2612001" cy="3166399"/>
            </a:xfrm>
            <a:custGeom>
              <a:avLst/>
              <a:gdLst>
                <a:gd name="connsiteX0" fmla="*/ 76699 w 2612001"/>
                <a:gd name="connsiteY0" fmla="*/ 36121 h 3166399"/>
                <a:gd name="connsiteX1" fmla="*/ 129453 w 2612001"/>
                <a:gd name="connsiteY1" fmla="*/ 106459 h 3166399"/>
                <a:gd name="connsiteX2" fmla="*/ 1483468 w 2612001"/>
                <a:gd name="connsiteY2" fmla="*/ 1636321 h 3166399"/>
                <a:gd name="connsiteX3" fmla="*/ 832837 w 2612001"/>
                <a:gd name="connsiteY3" fmla="*/ 2497967 h 3166399"/>
                <a:gd name="connsiteX4" fmla="*/ 1659314 w 2612001"/>
                <a:gd name="connsiteY4" fmla="*/ 2480382 h 3166399"/>
                <a:gd name="connsiteX5" fmla="*/ 1483468 w 2612001"/>
                <a:gd name="connsiteY5" fmla="*/ 2621059 h 3166399"/>
                <a:gd name="connsiteX6" fmla="*/ 2204437 w 2612001"/>
                <a:gd name="connsiteY6" fmla="*/ 2621059 h 3166399"/>
                <a:gd name="connsiteX7" fmla="*/ 2450622 w 2612001"/>
                <a:gd name="connsiteY7" fmla="*/ 3166182 h 3166399"/>
                <a:gd name="connsiteX8" fmla="*/ 2608884 w 2612001"/>
                <a:gd name="connsiteY8" fmla="*/ 2550721 h 3166399"/>
                <a:gd name="connsiteX9" fmla="*/ 2309945 w 2612001"/>
                <a:gd name="connsiteY9" fmla="*/ 1073613 h 3166399"/>
                <a:gd name="connsiteX10" fmla="*/ 2573714 w 2612001"/>
                <a:gd name="connsiteY10" fmla="*/ 1618736 h 3166399"/>
                <a:gd name="connsiteX11" fmla="*/ 1958253 w 2612001"/>
                <a:gd name="connsiteY11" fmla="*/ 458151 h 3166399"/>
                <a:gd name="connsiteX12" fmla="*/ 2222022 w 2612001"/>
                <a:gd name="connsiteY12" fmla="*/ 1073613 h 3166399"/>
                <a:gd name="connsiteX13" fmla="*/ 780084 w 2612001"/>
                <a:gd name="connsiteY13" fmla="*/ 211967 h 3166399"/>
                <a:gd name="connsiteX14" fmla="*/ 1325207 w 2612001"/>
                <a:gd name="connsiteY14" fmla="*/ 774675 h 3166399"/>
                <a:gd name="connsiteX15" fmla="*/ 76699 w 2612001"/>
                <a:gd name="connsiteY15" fmla="*/ 36121 h 316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12001" h="3166399">
                  <a:moveTo>
                    <a:pt x="76699" y="36121"/>
                  </a:moveTo>
                  <a:cubicBezTo>
                    <a:pt x="-122593" y="-75248"/>
                    <a:pt x="129453" y="106459"/>
                    <a:pt x="129453" y="106459"/>
                  </a:cubicBezTo>
                  <a:cubicBezTo>
                    <a:pt x="363915" y="373159"/>
                    <a:pt x="1366237" y="1237736"/>
                    <a:pt x="1483468" y="1636321"/>
                  </a:cubicBezTo>
                  <a:cubicBezTo>
                    <a:pt x="1600699" y="2034906"/>
                    <a:pt x="803529" y="2357290"/>
                    <a:pt x="832837" y="2497967"/>
                  </a:cubicBezTo>
                  <a:cubicBezTo>
                    <a:pt x="862145" y="2638644"/>
                    <a:pt x="1550876" y="2459867"/>
                    <a:pt x="1659314" y="2480382"/>
                  </a:cubicBezTo>
                  <a:cubicBezTo>
                    <a:pt x="1767753" y="2500897"/>
                    <a:pt x="1392614" y="2597613"/>
                    <a:pt x="1483468" y="2621059"/>
                  </a:cubicBezTo>
                  <a:cubicBezTo>
                    <a:pt x="1574322" y="2644505"/>
                    <a:pt x="2043245" y="2530205"/>
                    <a:pt x="2204437" y="2621059"/>
                  </a:cubicBezTo>
                  <a:cubicBezTo>
                    <a:pt x="2365629" y="2711913"/>
                    <a:pt x="2383214" y="3177905"/>
                    <a:pt x="2450622" y="3166182"/>
                  </a:cubicBezTo>
                  <a:cubicBezTo>
                    <a:pt x="2518030" y="3154459"/>
                    <a:pt x="2632330" y="2899483"/>
                    <a:pt x="2608884" y="2550721"/>
                  </a:cubicBezTo>
                  <a:cubicBezTo>
                    <a:pt x="2585438" y="2201960"/>
                    <a:pt x="2315807" y="1228944"/>
                    <a:pt x="2309945" y="1073613"/>
                  </a:cubicBezTo>
                  <a:cubicBezTo>
                    <a:pt x="2304083" y="918282"/>
                    <a:pt x="2632329" y="1721313"/>
                    <a:pt x="2573714" y="1618736"/>
                  </a:cubicBezTo>
                  <a:cubicBezTo>
                    <a:pt x="2515099" y="1516159"/>
                    <a:pt x="2016868" y="549005"/>
                    <a:pt x="1958253" y="458151"/>
                  </a:cubicBezTo>
                  <a:cubicBezTo>
                    <a:pt x="1899638" y="367297"/>
                    <a:pt x="2418383" y="1114644"/>
                    <a:pt x="2222022" y="1073613"/>
                  </a:cubicBezTo>
                  <a:cubicBezTo>
                    <a:pt x="2025661" y="1032582"/>
                    <a:pt x="929553" y="261790"/>
                    <a:pt x="780084" y="211967"/>
                  </a:cubicBezTo>
                  <a:cubicBezTo>
                    <a:pt x="630615" y="162144"/>
                    <a:pt x="1448299" y="801052"/>
                    <a:pt x="1325207" y="774675"/>
                  </a:cubicBezTo>
                  <a:cubicBezTo>
                    <a:pt x="1202115" y="748298"/>
                    <a:pt x="275991" y="147490"/>
                    <a:pt x="76699" y="3612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6FF7302E-A353-BE97-CDC8-88C301EBBD8E}"/>
                </a:ext>
              </a:extLst>
            </p:cNvPr>
            <p:cNvSpPr/>
            <p:nvPr/>
          </p:nvSpPr>
          <p:spPr>
            <a:xfrm>
              <a:off x="8120645" y="1204254"/>
              <a:ext cx="1322360" cy="4407953"/>
            </a:xfrm>
            <a:custGeom>
              <a:avLst/>
              <a:gdLst>
                <a:gd name="connsiteX0" fmla="*/ 108955 w 1322360"/>
                <a:gd name="connsiteY0" fmla="*/ 149761 h 4407953"/>
                <a:gd name="connsiteX1" fmla="*/ 144124 w 1322360"/>
                <a:gd name="connsiteY1" fmla="*/ 220100 h 4407953"/>
                <a:gd name="connsiteX2" fmla="*/ 1234370 w 1322360"/>
                <a:gd name="connsiteY2" fmla="*/ 1785131 h 4407953"/>
                <a:gd name="connsiteX3" fmla="*/ 1216786 w 1322360"/>
                <a:gd name="connsiteY3" fmla="*/ 1099331 h 4407953"/>
                <a:gd name="connsiteX4" fmla="*/ 1322293 w 1322360"/>
                <a:gd name="connsiteY4" fmla="*/ 1662038 h 4407953"/>
                <a:gd name="connsiteX5" fmla="*/ 1199201 w 1322360"/>
                <a:gd name="connsiteY5" fmla="*/ 2910546 h 4407953"/>
                <a:gd name="connsiteX6" fmla="*/ 1111278 w 1322360"/>
                <a:gd name="connsiteY6" fmla="*/ 4405238 h 4407953"/>
                <a:gd name="connsiteX7" fmla="*/ 988186 w 1322360"/>
                <a:gd name="connsiteY7" fmla="*/ 3244654 h 4407953"/>
                <a:gd name="connsiteX8" fmla="*/ 935432 w 1322360"/>
                <a:gd name="connsiteY8" fmla="*/ 1996146 h 4407953"/>
                <a:gd name="connsiteX9" fmla="*/ 759586 w 1322360"/>
                <a:gd name="connsiteY9" fmla="*/ 2805038 h 4407953"/>
                <a:gd name="connsiteX10" fmla="*/ 742001 w 1322360"/>
                <a:gd name="connsiteY10" fmla="*/ 2805038 h 4407953"/>
                <a:gd name="connsiteX11" fmla="*/ 777170 w 1322360"/>
                <a:gd name="connsiteY11" fmla="*/ 2101654 h 4407953"/>
                <a:gd name="connsiteX12" fmla="*/ 953017 w 1322360"/>
                <a:gd name="connsiteY12" fmla="*/ 1152084 h 4407953"/>
                <a:gd name="connsiteX13" fmla="*/ 56201 w 1322360"/>
                <a:gd name="connsiteY13" fmla="*/ 61838 h 4407953"/>
                <a:gd name="connsiteX14" fmla="*/ 108955 w 1322360"/>
                <a:gd name="connsiteY14" fmla="*/ 149761 h 440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360" h="4407953">
                  <a:moveTo>
                    <a:pt x="108955" y="149761"/>
                  </a:moveTo>
                  <a:cubicBezTo>
                    <a:pt x="123609" y="176138"/>
                    <a:pt x="-43445" y="-52462"/>
                    <a:pt x="144124" y="220100"/>
                  </a:cubicBezTo>
                  <a:cubicBezTo>
                    <a:pt x="331693" y="492662"/>
                    <a:pt x="1055593" y="1638592"/>
                    <a:pt x="1234370" y="1785131"/>
                  </a:cubicBezTo>
                  <a:cubicBezTo>
                    <a:pt x="1413147" y="1931670"/>
                    <a:pt x="1202132" y="1119847"/>
                    <a:pt x="1216786" y="1099331"/>
                  </a:cubicBezTo>
                  <a:cubicBezTo>
                    <a:pt x="1231440" y="1078816"/>
                    <a:pt x="1325224" y="1360169"/>
                    <a:pt x="1322293" y="1662038"/>
                  </a:cubicBezTo>
                  <a:cubicBezTo>
                    <a:pt x="1319362" y="1963907"/>
                    <a:pt x="1234370" y="2453346"/>
                    <a:pt x="1199201" y="2910546"/>
                  </a:cubicBezTo>
                  <a:cubicBezTo>
                    <a:pt x="1164032" y="3367746"/>
                    <a:pt x="1146447" y="4349553"/>
                    <a:pt x="1111278" y="4405238"/>
                  </a:cubicBezTo>
                  <a:cubicBezTo>
                    <a:pt x="1076109" y="4460923"/>
                    <a:pt x="1017494" y="3646169"/>
                    <a:pt x="988186" y="3244654"/>
                  </a:cubicBezTo>
                  <a:cubicBezTo>
                    <a:pt x="958878" y="2843139"/>
                    <a:pt x="973532" y="2069415"/>
                    <a:pt x="935432" y="1996146"/>
                  </a:cubicBezTo>
                  <a:cubicBezTo>
                    <a:pt x="897332" y="1922877"/>
                    <a:pt x="791825" y="2670223"/>
                    <a:pt x="759586" y="2805038"/>
                  </a:cubicBezTo>
                  <a:cubicBezTo>
                    <a:pt x="727347" y="2939853"/>
                    <a:pt x="739070" y="2922269"/>
                    <a:pt x="742001" y="2805038"/>
                  </a:cubicBezTo>
                  <a:cubicBezTo>
                    <a:pt x="744932" y="2687807"/>
                    <a:pt x="742001" y="2377146"/>
                    <a:pt x="777170" y="2101654"/>
                  </a:cubicBezTo>
                  <a:cubicBezTo>
                    <a:pt x="812339" y="1826162"/>
                    <a:pt x="1073179" y="1492053"/>
                    <a:pt x="953017" y="1152084"/>
                  </a:cubicBezTo>
                  <a:cubicBezTo>
                    <a:pt x="832856" y="812115"/>
                    <a:pt x="202739" y="231822"/>
                    <a:pt x="56201" y="61838"/>
                  </a:cubicBezTo>
                  <a:cubicBezTo>
                    <a:pt x="-90337" y="-108146"/>
                    <a:pt x="94301" y="123384"/>
                    <a:pt x="108955" y="14976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BC357DBF-8AE5-D320-213F-DD2237817EAB}"/>
                </a:ext>
              </a:extLst>
            </p:cNvPr>
            <p:cNvSpPr/>
            <p:nvPr/>
          </p:nvSpPr>
          <p:spPr>
            <a:xfrm>
              <a:off x="8182948" y="2926050"/>
              <a:ext cx="1145902" cy="4582188"/>
            </a:xfrm>
            <a:custGeom>
              <a:avLst/>
              <a:gdLst>
                <a:gd name="connsiteX0" fmla="*/ 767621 w 1145902"/>
                <a:gd name="connsiteY0" fmla="*/ 10581 h 4582188"/>
                <a:gd name="connsiteX1" fmla="*/ 574190 w 1145902"/>
                <a:gd name="connsiteY1" fmla="*/ 1434935 h 4582188"/>
                <a:gd name="connsiteX2" fmla="*/ 556606 w 1145902"/>
                <a:gd name="connsiteY2" fmla="*/ 2577935 h 4582188"/>
                <a:gd name="connsiteX3" fmla="*/ 662114 w 1145902"/>
                <a:gd name="connsiteY3" fmla="*/ 2261412 h 4582188"/>
                <a:gd name="connsiteX4" fmla="*/ 11483 w 1145902"/>
                <a:gd name="connsiteY4" fmla="*/ 4529827 h 4582188"/>
                <a:gd name="connsiteX5" fmla="*/ 310421 w 1145902"/>
                <a:gd name="connsiteY5" fmla="*/ 3756104 h 4582188"/>
                <a:gd name="connsiteX6" fmla="*/ 1101729 w 1145902"/>
                <a:gd name="connsiteY6" fmla="*/ 2613104 h 4582188"/>
                <a:gd name="connsiteX7" fmla="*/ 1048975 w 1145902"/>
                <a:gd name="connsiteY7" fmla="*/ 2613104 h 4582188"/>
                <a:gd name="connsiteX8" fmla="*/ 1084144 w 1145902"/>
                <a:gd name="connsiteY8" fmla="*/ 379858 h 4582188"/>
                <a:gd name="connsiteX9" fmla="*/ 1084144 w 1145902"/>
                <a:gd name="connsiteY9" fmla="*/ 766719 h 4582188"/>
                <a:gd name="connsiteX10" fmla="*/ 767621 w 1145902"/>
                <a:gd name="connsiteY10" fmla="*/ 10581 h 4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902" h="4582188">
                  <a:moveTo>
                    <a:pt x="767621" y="10581"/>
                  </a:moveTo>
                  <a:cubicBezTo>
                    <a:pt x="682629" y="121950"/>
                    <a:pt x="609359" y="1007043"/>
                    <a:pt x="574190" y="1434935"/>
                  </a:cubicBezTo>
                  <a:cubicBezTo>
                    <a:pt x="539021" y="1862827"/>
                    <a:pt x="541952" y="2440189"/>
                    <a:pt x="556606" y="2577935"/>
                  </a:cubicBezTo>
                  <a:cubicBezTo>
                    <a:pt x="571260" y="2715681"/>
                    <a:pt x="752968" y="1936097"/>
                    <a:pt x="662114" y="2261412"/>
                  </a:cubicBezTo>
                  <a:cubicBezTo>
                    <a:pt x="571260" y="2586727"/>
                    <a:pt x="70098" y="4280712"/>
                    <a:pt x="11483" y="4529827"/>
                  </a:cubicBezTo>
                  <a:cubicBezTo>
                    <a:pt x="-47132" y="4778942"/>
                    <a:pt x="128713" y="4075558"/>
                    <a:pt x="310421" y="3756104"/>
                  </a:cubicBezTo>
                  <a:cubicBezTo>
                    <a:pt x="492129" y="3436650"/>
                    <a:pt x="1101729" y="2613104"/>
                    <a:pt x="1101729" y="2613104"/>
                  </a:cubicBezTo>
                  <a:cubicBezTo>
                    <a:pt x="1224821" y="2422604"/>
                    <a:pt x="1051906" y="2985312"/>
                    <a:pt x="1048975" y="2613104"/>
                  </a:cubicBezTo>
                  <a:cubicBezTo>
                    <a:pt x="1046044" y="2240896"/>
                    <a:pt x="1078283" y="687589"/>
                    <a:pt x="1084144" y="379858"/>
                  </a:cubicBezTo>
                  <a:cubicBezTo>
                    <a:pt x="1090005" y="72127"/>
                    <a:pt x="1142759" y="831196"/>
                    <a:pt x="1084144" y="766719"/>
                  </a:cubicBezTo>
                  <a:cubicBezTo>
                    <a:pt x="1025529" y="702242"/>
                    <a:pt x="852613" y="-100788"/>
                    <a:pt x="767621" y="1058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468315E2-5F53-2FD2-72EB-45E84A2667FC}"/>
                </a:ext>
              </a:extLst>
            </p:cNvPr>
            <p:cNvSpPr/>
            <p:nvPr/>
          </p:nvSpPr>
          <p:spPr>
            <a:xfrm>
              <a:off x="8437181" y="3378822"/>
              <a:ext cx="919135" cy="3547034"/>
            </a:xfrm>
            <a:custGeom>
              <a:avLst/>
              <a:gdLst>
                <a:gd name="connsiteX0" fmla="*/ 724404 w 919135"/>
                <a:gd name="connsiteY0" fmla="*/ 1650378 h 3547034"/>
                <a:gd name="connsiteX1" fmla="*/ 724404 w 919135"/>
                <a:gd name="connsiteY1" fmla="*/ 1703132 h 3547034"/>
                <a:gd name="connsiteX2" fmla="*/ 689234 w 919135"/>
                <a:gd name="connsiteY2" fmla="*/ 2881301 h 3547034"/>
                <a:gd name="connsiteX3" fmla="*/ 548557 w 919135"/>
                <a:gd name="connsiteY3" fmla="*/ 3145070 h 3547034"/>
                <a:gd name="connsiteX4" fmla="*/ 724404 w 919135"/>
                <a:gd name="connsiteY4" fmla="*/ 2986809 h 3547034"/>
                <a:gd name="connsiteX5" fmla="*/ 232034 w 919135"/>
                <a:gd name="connsiteY5" fmla="*/ 3444009 h 3547034"/>
                <a:gd name="connsiteX6" fmla="*/ 917834 w 919135"/>
                <a:gd name="connsiteY6" fmla="*/ 3285747 h 3547034"/>
                <a:gd name="connsiteX7" fmla="*/ 21019 w 919135"/>
                <a:gd name="connsiteY7" fmla="*/ 3531932 h 3547034"/>
                <a:gd name="connsiteX8" fmla="*/ 302373 w 919135"/>
                <a:gd name="connsiteY8" fmla="*/ 3127486 h 3547034"/>
                <a:gd name="connsiteX9" fmla="*/ 513388 w 919135"/>
                <a:gd name="connsiteY9" fmla="*/ 15009 h 3547034"/>
                <a:gd name="connsiteX10" fmla="*/ 443050 w 919135"/>
                <a:gd name="connsiteY10" fmla="*/ 1931732 h 3547034"/>
                <a:gd name="connsiteX11" fmla="*/ 724404 w 919135"/>
                <a:gd name="connsiteY11" fmla="*/ 1650378 h 354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9135" h="3547034">
                  <a:moveTo>
                    <a:pt x="724404" y="1650378"/>
                  </a:moveTo>
                  <a:cubicBezTo>
                    <a:pt x="771296" y="1612278"/>
                    <a:pt x="730266" y="1497978"/>
                    <a:pt x="724404" y="1703132"/>
                  </a:cubicBezTo>
                  <a:cubicBezTo>
                    <a:pt x="718542" y="1908286"/>
                    <a:pt x="718542" y="2640978"/>
                    <a:pt x="689234" y="2881301"/>
                  </a:cubicBezTo>
                  <a:cubicBezTo>
                    <a:pt x="659926" y="3121624"/>
                    <a:pt x="542695" y="3127485"/>
                    <a:pt x="548557" y="3145070"/>
                  </a:cubicBezTo>
                  <a:cubicBezTo>
                    <a:pt x="554419" y="3162655"/>
                    <a:pt x="777158" y="2936986"/>
                    <a:pt x="724404" y="2986809"/>
                  </a:cubicBezTo>
                  <a:cubicBezTo>
                    <a:pt x="671650" y="3036632"/>
                    <a:pt x="199796" y="3394186"/>
                    <a:pt x="232034" y="3444009"/>
                  </a:cubicBezTo>
                  <a:cubicBezTo>
                    <a:pt x="264272" y="3493832"/>
                    <a:pt x="953003" y="3271093"/>
                    <a:pt x="917834" y="3285747"/>
                  </a:cubicBezTo>
                  <a:cubicBezTo>
                    <a:pt x="882665" y="3300401"/>
                    <a:pt x="123596" y="3558309"/>
                    <a:pt x="21019" y="3531932"/>
                  </a:cubicBezTo>
                  <a:cubicBezTo>
                    <a:pt x="-81558" y="3505555"/>
                    <a:pt x="220311" y="3713640"/>
                    <a:pt x="302373" y="3127486"/>
                  </a:cubicBezTo>
                  <a:cubicBezTo>
                    <a:pt x="384434" y="2541332"/>
                    <a:pt x="489942" y="214301"/>
                    <a:pt x="513388" y="15009"/>
                  </a:cubicBezTo>
                  <a:cubicBezTo>
                    <a:pt x="536834" y="-184283"/>
                    <a:pt x="410811" y="1662101"/>
                    <a:pt x="443050" y="1931732"/>
                  </a:cubicBezTo>
                  <a:cubicBezTo>
                    <a:pt x="475289" y="2201363"/>
                    <a:pt x="677512" y="1688478"/>
                    <a:pt x="724404" y="1650378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20090584-B395-1612-6836-D2100B58F17F}"/>
                </a:ext>
              </a:extLst>
            </p:cNvPr>
            <p:cNvSpPr/>
            <p:nvPr/>
          </p:nvSpPr>
          <p:spPr>
            <a:xfrm>
              <a:off x="8360126" y="6088807"/>
              <a:ext cx="849345" cy="1089597"/>
            </a:xfrm>
            <a:custGeom>
              <a:avLst/>
              <a:gdLst>
                <a:gd name="connsiteX0" fmla="*/ 103 w 849345"/>
                <a:gd name="connsiteY0" fmla="*/ 1088080 h 1089597"/>
                <a:gd name="connsiteX1" fmla="*/ 299780 w 849345"/>
                <a:gd name="connsiteY1" fmla="*/ 342729 h 1089597"/>
                <a:gd name="connsiteX2" fmla="*/ 180677 w 849345"/>
                <a:gd name="connsiteY2" fmla="*/ 746141 h 1089597"/>
                <a:gd name="connsiteX3" fmla="*/ 242150 w 849345"/>
                <a:gd name="connsiteY3" fmla="*/ 719247 h 1089597"/>
                <a:gd name="connsiteX4" fmla="*/ 203729 w 849345"/>
                <a:gd name="connsiteY4" fmla="*/ 757667 h 1089597"/>
                <a:gd name="connsiteX5" fmla="*/ 537985 w 849345"/>
                <a:gd name="connsiteY5" fmla="*/ 738457 h 1089597"/>
                <a:gd name="connsiteX6" fmla="*/ 499565 w 849345"/>
                <a:gd name="connsiteY6" fmla="*/ 719247 h 1089597"/>
                <a:gd name="connsiteX7" fmla="*/ 607141 w 849345"/>
                <a:gd name="connsiteY7" fmla="*/ 673143 h 1089597"/>
                <a:gd name="connsiteX8" fmla="*/ 849188 w 849345"/>
                <a:gd name="connsiteY8" fmla="*/ 790 h 1089597"/>
                <a:gd name="connsiteX9" fmla="*/ 568721 w 849345"/>
                <a:gd name="connsiteY9" fmla="*/ 527146 h 1089597"/>
                <a:gd name="connsiteX10" fmla="*/ 549511 w 849345"/>
                <a:gd name="connsiteY10" fmla="*/ 31526 h 1089597"/>
                <a:gd name="connsiteX11" fmla="*/ 199887 w 849345"/>
                <a:gd name="connsiteY11" fmla="*/ 373465 h 1089597"/>
                <a:gd name="connsiteX12" fmla="*/ 265202 w 849345"/>
                <a:gd name="connsiteY12" fmla="*/ 108366 h 1089597"/>
                <a:gd name="connsiteX13" fmla="*/ 103 w 849345"/>
                <a:gd name="connsiteY13" fmla="*/ 1088080 h 108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345" h="1089597">
                  <a:moveTo>
                    <a:pt x="103" y="1088080"/>
                  </a:moveTo>
                  <a:cubicBezTo>
                    <a:pt x="5866" y="1127140"/>
                    <a:pt x="269684" y="399719"/>
                    <a:pt x="299780" y="342729"/>
                  </a:cubicBezTo>
                  <a:cubicBezTo>
                    <a:pt x="329876" y="285739"/>
                    <a:pt x="190282" y="683388"/>
                    <a:pt x="180677" y="746141"/>
                  </a:cubicBezTo>
                  <a:cubicBezTo>
                    <a:pt x="171072" y="808894"/>
                    <a:pt x="238308" y="717326"/>
                    <a:pt x="242150" y="719247"/>
                  </a:cubicBezTo>
                  <a:cubicBezTo>
                    <a:pt x="245992" y="721168"/>
                    <a:pt x="154423" y="754465"/>
                    <a:pt x="203729" y="757667"/>
                  </a:cubicBezTo>
                  <a:cubicBezTo>
                    <a:pt x="253035" y="760869"/>
                    <a:pt x="488679" y="744860"/>
                    <a:pt x="537985" y="738457"/>
                  </a:cubicBezTo>
                  <a:cubicBezTo>
                    <a:pt x="587291" y="732054"/>
                    <a:pt x="488039" y="730133"/>
                    <a:pt x="499565" y="719247"/>
                  </a:cubicBezTo>
                  <a:cubicBezTo>
                    <a:pt x="511091" y="708361"/>
                    <a:pt x="548871" y="792886"/>
                    <a:pt x="607141" y="673143"/>
                  </a:cubicBezTo>
                  <a:cubicBezTo>
                    <a:pt x="665412" y="553400"/>
                    <a:pt x="855591" y="25123"/>
                    <a:pt x="849188" y="790"/>
                  </a:cubicBezTo>
                  <a:cubicBezTo>
                    <a:pt x="842785" y="-23543"/>
                    <a:pt x="618667" y="522023"/>
                    <a:pt x="568721" y="527146"/>
                  </a:cubicBezTo>
                  <a:cubicBezTo>
                    <a:pt x="518775" y="532269"/>
                    <a:pt x="610983" y="57139"/>
                    <a:pt x="549511" y="31526"/>
                  </a:cubicBezTo>
                  <a:cubicBezTo>
                    <a:pt x="488039" y="5913"/>
                    <a:pt x="247272" y="360658"/>
                    <a:pt x="199887" y="373465"/>
                  </a:cubicBezTo>
                  <a:cubicBezTo>
                    <a:pt x="152502" y="386272"/>
                    <a:pt x="298499" y="-17140"/>
                    <a:pt x="265202" y="108366"/>
                  </a:cubicBezTo>
                  <a:cubicBezTo>
                    <a:pt x="231905" y="233872"/>
                    <a:pt x="-5660" y="1049020"/>
                    <a:pt x="103" y="108808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FC8E7A09-3CAB-98D9-83BC-B6B21F40C5B3}"/>
                </a:ext>
              </a:extLst>
            </p:cNvPr>
            <p:cNvSpPr/>
            <p:nvPr/>
          </p:nvSpPr>
          <p:spPr>
            <a:xfrm>
              <a:off x="8430880" y="6891747"/>
              <a:ext cx="1101920" cy="1296150"/>
            </a:xfrm>
            <a:custGeom>
              <a:avLst/>
              <a:gdLst>
                <a:gd name="connsiteX0" fmla="*/ 90713 w 1101920"/>
                <a:gd name="connsiteY0" fmla="*/ 831 h 1296150"/>
                <a:gd name="connsiteX1" fmla="*/ 436495 w 1101920"/>
                <a:gd name="connsiteY1" fmla="*/ 312035 h 1296150"/>
                <a:gd name="connsiteX2" fmla="*/ 728488 w 1101920"/>
                <a:gd name="connsiteY2" fmla="*/ 753866 h 1296150"/>
                <a:gd name="connsiteX3" fmla="*/ 609386 w 1101920"/>
                <a:gd name="connsiteY3" fmla="*/ 750024 h 1296150"/>
                <a:gd name="connsiteX4" fmla="*/ 1093480 w 1101920"/>
                <a:gd name="connsiteY4" fmla="*/ 1287907 h 1296150"/>
                <a:gd name="connsiteX5" fmla="*/ 870643 w 1101920"/>
                <a:gd name="connsiteY5" fmla="*/ 1072754 h 1296150"/>
                <a:gd name="connsiteX6" fmla="*/ 290498 w 1101920"/>
                <a:gd name="connsiteY6" fmla="*/ 1026650 h 1296150"/>
                <a:gd name="connsiteX7" fmla="*/ 217500 w 1101920"/>
                <a:gd name="connsiteY7" fmla="*/ 1115016 h 1296150"/>
                <a:gd name="connsiteX8" fmla="*/ 136817 w 1101920"/>
                <a:gd name="connsiteY8" fmla="*/ 834549 h 1296150"/>
                <a:gd name="connsiteX9" fmla="*/ 75345 w 1101920"/>
                <a:gd name="connsiteY9" fmla="*/ 957493 h 1296150"/>
                <a:gd name="connsiteX10" fmla="*/ 86871 w 1101920"/>
                <a:gd name="connsiteY10" fmla="*/ 511819 h 1296150"/>
                <a:gd name="connsiteX11" fmla="*/ 2347 w 1101920"/>
                <a:gd name="connsiteY11" fmla="*/ 219826 h 1296150"/>
                <a:gd name="connsiteX12" fmla="*/ 194448 w 1101920"/>
                <a:gd name="connsiteY12" fmla="*/ 404243 h 1296150"/>
                <a:gd name="connsiteX13" fmla="*/ 90713 w 1101920"/>
                <a:gd name="connsiteY13" fmla="*/ 831 h 129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1920" h="1296150">
                  <a:moveTo>
                    <a:pt x="90713" y="831"/>
                  </a:moveTo>
                  <a:cubicBezTo>
                    <a:pt x="131054" y="-14537"/>
                    <a:pt x="330199" y="186529"/>
                    <a:pt x="436495" y="312035"/>
                  </a:cubicBezTo>
                  <a:cubicBezTo>
                    <a:pt x="542791" y="437541"/>
                    <a:pt x="699673" y="680868"/>
                    <a:pt x="728488" y="753866"/>
                  </a:cubicBezTo>
                  <a:cubicBezTo>
                    <a:pt x="757303" y="826864"/>
                    <a:pt x="548554" y="661017"/>
                    <a:pt x="609386" y="750024"/>
                  </a:cubicBezTo>
                  <a:cubicBezTo>
                    <a:pt x="670218" y="839031"/>
                    <a:pt x="1049937" y="1234119"/>
                    <a:pt x="1093480" y="1287907"/>
                  </a:cubicBezTo>
                  <a:cubicBezTo>
                    <a:pt x="1137023" y="1341695"/>
                    <a:pt x="1004473" y="1116297"/>
                    <a:pt x="870643" y="1072754"/>
                  </a:cubicBezTo>
                  <a:cubicBezTo>
                    <a:pt x="736813" y="1029211"/>
                    <a:pt x="399355" y="1019606"/>
                    <a:pt x="290498" y="1026650"/>
                  </a:cubicBezTo>
                  <a:cubicBezTo>
                    <a:pt x="181641" y="1033694"/>
                    <a:pt x="243114" y="1147033"/>
                    <a:pt x="217500" y="1115016"/>
                  </a:cubicBezTo>
                  <a:cubicBezTo>
                    <a:pt x="191887" y="1082999"/>
                    <a:pt x="160509" y="860803"/>
                    <a:pt x="136817" y="834549"/>
                  </a:cubicBezTo>
                  <a:cubicBezTo>
                    <a:pt x="113125" y="808295"/>
                    <a:pt x="83669" y="1011281"/>
                    <a:pt x="75345" y="957493"/>
                  </a:cubicBezTo>
                  <a:cubicBezTo>
                    <a:pt x="67021" y="903705"/>
                    <a:pt x="99037" y="634764"/>
                    <a:pt x="86871" y="511819"/>
                  </a:cubicBezTo>
                  <a:cubicBezTo>
                    <a:pt x="74705" y="388874"/>
                    <a:pt x="-15582" y="237755"/>
                    <a:pt x="2347" y="219826"/>
                  </a:cubicBezTo>
                  <a:cubicBezTo>
                    <a:pt x="20276" y="201897"/>
                    <a:pt x="179720" y="437540"/>
                    <a:pt x="194448" y="404243"/>
                  </a:cubicBezTo>
                  <a:cubicBezTo>
                    <a:pt x="209176" y="370946"/>
                    <a:pt x="50372" y="16199"/>
                    <a:pt x="90713" y="83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F7573FCC-FCFC-C718-DF66-A4E59C68883D}"/>
                </a:ext>
              </a:extLst>
            </p:cNvPr>
            <p:cNvSpPr/>
            <p:nvPr/>
          </p:nvSpPr>
          <p:spPr>
            <a:xfrm>
              <a:off x="8127938" y="6359735"/>
              <a:ext cx="1097316" cy="1825931"/>
            </a:xfrm>
            <a:custGeom>
              <a:avLst/>
              <a:gdLst>
                <a:gd name="connsiteX0" fmla="*/ 343709 w 1097316"/>
                <a:gd name="connsiteY0" fmla="*/ 2645 h 1825931"/>
                <a:gd name="connsiteX1" fmla="*/ 20980 w 1097316"/>
                <a:gd name="connsiteY1" fmla="*/ 1039989 h 1825931"/>
                <a:gd name="connsiteX2" fmla="*/ 105504 w 1097316"/>
                <a:gd name="connsiteY2" fmla="*/ 1397297 h 1825931"/>
                <a:gd name="connsiteX3" fmla="*/ 17138 w 1097316"/>
                <a:gd name="connsiteY3" fmla="*/ 1351193 h 1825931"/>
                <a:gd name="connsiteX4" fmla="*/ 512758 w 1097316"/>
                <a:gd name="connsiteY4" fmla="*/ 1816077 h 1825931"/>
                <a:gd name="connsiteX5" fmla="*/ 401339 w 1097316"/>
                <a:gd name="connsiteY5" fmla="*/ 1650870 h 1825931"/>
                <a:gd name="connsiteX6" fmla="*/ 493548 w 1097316"/>
                <a:gd name="connsiteY6" fmla="*/ 1443401 h 1825931"/>
                <a:gd name="connsiteX7" fmla="*/ 1085218 w 1097316"/>
                <a:gd name="connsiteY7" fmla="*/ 1766131 h 1825931"/>
                <a:gd name="connsiteX8" fmla="*/ 870065 w 1097316"/>
                <a:gd name="connsiteY8" fmla="*/ 1474137 h 1825931"/>
                <a:gd name="connsiteX9" fmla="*/ 604966 w 1097316"/>
                <a:gd name="connsiteY9" fmla="*/ 1193670 h 1825931"/>
                <a:gd name="connsiteX10" fmla="*/ 458970 w 1097316"/>
                <a:gd name="connsiteY10" fmla="*/ 1151408 h 1825931"/>
                <a:gd name="connsiteX11" fmla="*/ 347551 w 1097316"/>
                <a:gd name="connsiteY11" fmla="*/ 682682 h 1825931"/>
                <a:gd name="connsiteX12" fmla="*/ 505074 w 1097316"/>
                <a:gd name="connsiteY12" fmla="*/ 52591 h 1825931"/>
                <a:gd name="connsiteX13" fmla="*/ 247659 w 1097316"/>
                <a:gd name="connsiteY13" fmla="*/ 721102 h 1825931"/>
                <a:gd name="connsiteX14" fmla="*/ 343709 w 1097316"/>
                <a:gd name="connsiteY14" fmla="*/ 2645 h 182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7316" h="1825931">
                  <a:moveTo>
                    <a:pt x="343709" y="2645"/>
                  </a:moveTo>
                  <a:cubicBezTo>
                    <a:pt x="305929" y="55793"/>
                    <a:pt x="60681" y="807547"/>
                    <a:pt x="20980" y="1039989"/>
                  </a:cubicBezTo>
                  <a:cubicBezTo>
                    <a:pt x="-18721" y="1272431"/>
                    <a:pt x="106144" y="1345430"/>
                    <a:pt x="105504" y="1397297"/>
                  </a:cubicBezTo>
                  <a:cubicBezTo>
                    <a:pt x="104864" y="1449164"/>
                    <a:pt x="-50738" y="1281396"/>
                    <a:pt x="17138" y="1351193"/>
                  </a:cubicBezTo>
                  <a:cubicBezTo>
                    <a:pt x="85014" y="1420990"/>
                    <a:pt x="448724" y="1766131"/>
                    <a:pt x="512758" y="1816077"/>
                  </a:cubicBezTo>
                  <a:cubicBezTo>
                    <a:pt x="576792" y="1866023"/>
                    <a:pt x="404541" y="1712983"/>
                    <a:pt x="401339" y="1650870"/>
                  </a:cubicBezTo>
                  <a:cubicBezTo>
                    <a:pt x="398137" y="1588757"/>
                    <a:pt x="379568" y="1424191"/>
                    <a:pt x="493548" y="1443401"/>
                  </a:cubicBezTo>
                  <a:cubicBezTo>
                    <a:pt x="607528" y="1462611"/>
                    <a:pt x="1022465" y="1761008"/>
                    <a:pt x="1085218" y="1766131"/>
                  </a:cubicBezTo>
                  <a:cubicBezTo>
                    <a:pt x="1147971" y="1771254"/>
                    <a:pt x="950107" y="1569547"/>
                    <a:pt x="870065" y="1474137"/>
                  </a:cubicBezTo>
                  <a:cubicBezTo>
                    <a:pt x="790023" y="1378727"/>
                    <a:pt x="673482" y="1247458"/>
                    <a:pt x="604966" y="1193670"/>
                  </a:cubicBezTo>
                  <a:cubicBezTo>
                    <a:pt x="536450" y="1139882"/>
                    <a:pt x="501873" y="1236573"/>
                    <a:pt x="458970" y="1151408"/>
                  </a:cubicBezTo>
                  <a:cubicBezTo>
                    <a:pt x="416068" y="1066243"/>
                    <a:pt x="339867" y="865818"/>
                    <a:pt x="347551" y="682682"/>
                  </a:cubicBezTo>
                  <a:cubicBezTo>
                    <a:pt x="355235" y="499546"/>
                    <a:pt x="521723" y="46188"/>
                    <a:pt x="505074" y="52591"/>
                  </a:cubicBezTo>
                  <a:cubicBezTo>
                    <a:pt x="488425" y="58994"/>
                    <a:pt x="273913" y="727505"/>
                    <a:pt x="247659" y="721102"/>
                  </a:cubicBezTo>
                  <a:cubicBezTo>
                    <a:pt x="221405" y="714699"/>
                    <a:pt x="381489" y="-50503"/>
                    <a:pt x="343709" y="2645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904DC5E5-99DE-B459-8E65-DB036E1ABF5C}"/>
                </a:ext>
              </a:extLst>
            </p:cNvPr>
            <p:cNvSpPr/>
            <p:nvPr/>
          </p:nvSpPr>
          <p:spPr>
            <a:xfrm>
              <a:off x="2993458" y="911809"/>
              <a:ext cx="3177649" cy="3101702"/>
            </a:xfrm>
            <a:custGeom>
              <a:avLst/>
              <a:gdLst>
                <a:gd name="connsiteX0" fmla="*/ 2594542 w 3177649"/>
                <a:gd name="connsiteY0" fmla="*/ 53391 h 3101702"/>
                <a:gd name="connsiteX1" fmla="*/ 359342 w 3177649"/>
                <a:gd name="connsiteY1" fmla="*/ 1310691 h 3101702"/>
                <a:gd name="connsiteX2" fmla="*/ 816542 w 3177649"/>
                <a:gd name="connsiteY2" fmla="*/ 1170991 h 3101702"/>
                <a:gd name="connsiteX3" fmla="*/ 168842 w 3177649"/>
                <a:gd name="connsiteY3" fmla="*/ 2529891 h 3101702"/>
                <a:gd name="connsiteX4" fmla="*/ 41842 w 3177649"/>
                <a:gd name="connsiteY4" fmla="*/ 3101391 h 3101702"/>
                <a:gd name="connsiteX5" fmla="*/ 778442 w 3177649"/>
                <a:gd name="connsiteY5" fmla="*/ 2466391 h 3101702"/>
                <a:gd name="connsiteX6" fmla="*/ 3153342 w 3177649"/>
                <a:gd name="connsiteY6" fmla="*/ 815391 h 3101702"/>
                <a:gd name="connsiteX7" fmla="*/ 2073842 w 3177649"/>
                <a:gd name="connsiteY7" fmla="*/ 1247191 h 3101702"/>
                <a:gd name="connsiteX8" fmla="*/ 3140642 w 3177649"/>
                <a:gd name="connsiteY8" fmla="*/ 358191 h 3101702"/>
                <a:gd name="connsiteX9" fmla="*/ 2442142 w 3177649"/>
                <a:gd name="connsiteY9" fmla="*/ 447091 h 3101702"/>
                <a:gd name="connsiteX10" fmla="*/ 2772342 w 3177649"/>
                <a:gd name="connsiteY10" fmla="*/ 218491 h 3101702"/>
                <a:gd name="connsiteX11" fmla="*/ 2492942 w 3177649"/>
                <a:gd name="connsiteY11" fmla="*/ 231191 h 3101702"/>
                <a:gd name="connsiteX12" fmla="*/ 2594542 w 3177649"/>
                <a:gd name="connsiteY12" fmla="*/ 53391 h 310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7649" h="3101702">
                  <a:moveTo>
                    <a:pt x="2594542" y="53391"/>
                  </a:moveTo>
                  <a:cubicBezTo>
                    <a:pt x="2238942" y="233308"/>
                    <a:pt x="655675" y="1124424"/>
                    <a:pt x="359342" y="1310691"/>
                  </a:cubicBezTo>
                  <a:cubicBezTo>
                    <a:pt x="63009" y="1496958"/>
                    <a:pt x="848292" y="967791"/>
                    <a:pt x="816542" y="1170991"/>
                  </a:cubicBezTo>
                  <a:cubicBezTo>
                    <a:pt x="784792" y="1374191"/>
                    <a:pt x="297959" y="2208158"/>
                    <a:pt x="168842" y="2529891"/>
                  </a:cubicBezTo>
                  <a:cubicBezTo>
                    <a:pt x="39725" y="2851624"/>
                    <a:pt x="-59758" y="3111974"/>
                    <a:pt x="41842" y="3101391"/>
                  </a:cubicBezTo>
                  <a:cubicBezTo>
                    <a:pt x="143442" y="3090808"/>
                    <a:pt x="259859" y="2847391"/>
                    <a:pt x="778442" y="2466391"/>
                  </a:cubicBezTo>
                  <a:cubicBezTo>
                    <a:pt x="1297025" y="2085391"/>
                    <a:pt x="2937442" y="1018591"/>
                    <a:pt x="3153342" y="815391"/>
                  </a:cubicBezTo>
                  <a:cubicBezTo>
                    <a:pt x="3369242" y="612191"/>
                    <a:pt x="2075959" y="1323391"/>
                    <a:pt x="2073842" y="1247191"/>
                  </a:cubicBezTo>
                  <a:cubicBezTo>
                    <a:pt x="2071725" y="1170991"/>
                    <a:pt x="3079259" y="491541"/>
                    <a:pt x="3140642" y="358191"/>
                  </a:cubicBezTo>
                  <a:cubicBezTo>
                    <a:pt x="3202025" y="224841"/>
                    <a:pt x="2503525" y="470374"/>
                    <a:pt x="2442142" y="447091"/>
                  </a:cubicBezTo>
                  <a:cubicBezTo>
                    <a:pt x="2380759" y="423808"/>
                    <a:pt x="2763875" y="254474"/>
                    <a:pt x="2772342" y="218491"/>
                  </a:cubicBezTo>
                  <a:cubicBezTo>
                    <a:pt x="2780809" y="182508"/>
                    <a:pt x="2520459" y="258708"/>
                    <a:pt x="2492942" y="231191"/>
                  </a:cubicBezTo>
                  <a:cubicBezTo>
                    <a:pt x="2465425" y="203674"/>
                    <a:pt x="2950142" y="-126526"/>
                    <a:pt x="2594542" y="5339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A16E6417-09C2-3519-85C1-4DC10C297CFE}"/>
                </a:ext>
              </a:extLst>
            </p:cNvPr>
            <p:cNvSpPr/>
            <p:nvPr/>
          </p:nvSpPr>
          <p:spPr>
            <a:xfrm>
              <a:off x="6324292" y="2067483"/>
              <a:ext cx="1720270" cy="1835767"/>
            </a:xfrm>
            <a:custGeom>
              <a:avLst/>
              <a:gdLst>
                <a:gd name="connsiteX0" fmla="*/ 13008 w 1720270"/>
                <a:gd name="connsiteY0" fmla="*/ 129617 h 1835767"/>
                <a:gd name="connsiteX1" fmla="*/ 584508 w 1720270"/>
                <a:gd name="connsiteY1" fmla="*/ 688417 h 1835767"/>
                <a:gd name="connsiteX2" fmla="*/ 127308 w 1720270"/>
                <a:gd name="connsiteY2" fmla="*/ 1831417 h 1835767"/>
                <a:gd name="connsiteX3" fmla="*/ 863908 w 1720270"/>
                <a:gd name="connsiteY3" fmla="*/ 1044017 h 1835767"/>
                <a:gd name="connsiteX4" fmla="*/ 1702108 w 1720270"/>
                <a:gd name="connsiteY4" fmla="*/ 116917 h 1835767"/>
                <a:gd name="connsiteX5" fmla="*/ 1410008 w 1720270"/>
                <a:gd name="connsiteY5" fmla="*/ 320117 h 1835767"/>
                <a:gd name="connsiteX6" fmla="*/ 1054408 w 1720270"/>
                <a:gd name="connsiteY6" fmla="*/ 2617 h 1835767"/>
                <a:gd name="connsiteX7" fmla="*/ 254308 w 1720270"/>
                <a:gd name="connsiteY7" fmla="*/ 167717 h 1835767"/>
                <a:gd name="connsiteX8" fmla="*/ 13008 w 1720270"/>
                <a:gd name="connsiteY8" fmla="*/ 129617 h 183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0270" h="1835767">
                  <a:moveTo>
                    <a:pt x="13008" y="129617"/>
                  </a:moveTo>
                  <a:cubicBezTo>
                    <a:pt x="68041" y="216400"/>
                    <a:pt x="565458" y="404784"/>
                    <a:pt x="584508" y="688417"/>
                  </a:cubicBezTo>
                  <a:cubicBezTo>
                    <a:pt x="603558" y="972050"/>
                    <a:pt x="80741" y="1772150"/>
                    <a:pt x="127308" y="1831417"/>
                  </a:cubicBezTo>
                  <a:cubicBezTo>
                    <a:pt x="173875" y="1890684"/>
                    <a:pt x="601441" y="1329767"/>
                    <a:pt x="863908" y="1044017"/>
                  </a:cubicBezTo>
                  <a:cubicBezTo>
                    <a:pt x="1126375" y="758267"/>
                    <a:pt x="1611091" y="237567"/>
                    <a:pt x="1702108" y="116917"/>
                  </a:cubicBezTo>
                  <a:cubicBezTo>
                    <a:pt x="1793125" y="-3733"/>
                    <a:pt x="1517958" y="339167"/>
                    <a:pt x="1410008" y="320117"/>
                  </a:cubicBezTo>
                  <a:cubicBezTo>
                    <a:pt x="1302058" y="301067"/>
                    <a:pt x="1247025" y="28017"/>
                    <a:pt x="1054408" y="2617"/>
                  </a:cubicBezTo>
                  <a:cubicBezTo>
                    <a:pt x="861791" y="-22783"/>
                    <a:pt x="423641" y="144434"/>
                    <a:pt x="254308" y="167717"/>
                  </a:cubicBezTo>
                  <a:cubicBezTo>
                    <a:pt x="84975" y="191000"/>
                    <a:pt x="-42025" y="42834"/>
                    <a:pt x="13008" y="12961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26F2BE91-59E2-0453-1FB2-144A454A9D9A}"/>
                </a:ext>
              </a:extLst>
            </p:cNvPr>
            <p:cNvSpPr/>
            <p:nvPr/>
          </p:nvSpPr>
          <p:spPr>
            <a:xfrm>
              <a:off x="4202029" y="2628540"/>
              <a:ext cx="2042023" cy="6258015"/>
            </a:xfrm>
            <a:custGeom>
              <a:avLst/>
              <a:gdLst>
                <a:gd name="connsiteX0" fmla="*/ 2033671 w 2042023"/>
                <a:gd name="connsiteY0" fmla="*/ 114660 h 6258015"/>
                <a:gd name="connsiteX1" fmla="*/ 1411371 w 2042023"/>
                <a:gd name="connsiteY1" fmla="*/ 2603860 h 6258015"/>
                <a:gd name="connsiteX2" fmla="*/ 1474871 w 2042023"/>
                <a:gd name="connsiteY2" fmla="*/ 4927960 h 6258015"/>
                <a:gd name="connsiteX3" fmla="*/ 1373271 w 2042023"/>
                <a:gd name="connsiteY3" fmla="*/ 4331060 h 6258015"/>
                <a:gd name="connsiteX4" fmla="*/ 1411371 w 2042023"/>
                <a:gd name="connsiteY4" fmla="*/ 6197960 h 6258015"/>
                <a:gd name="connsiteX5" fmla="*/ 1131971 w 2042023"/>
                <a:gd name="connsiteY5" fmla="*/ 5423260 h 6258015"/>
                <a:gd name="connsiteX6" fmla="*/ 471571 w 2042023"/>
                <a:gd name="connsiteY6" fmla="*/ 1803760 h 6258015"/>
                <a:gd name="connsiteX7" fmla="*/ 496971 w 2042023"/>
                <a:gd name="connsiteY7" fmla="*/ 2527660 h 6258015"/>
                <a:gd name="connsiteX8" fmla="*/ 1671 w 2042023"/>
                <a:gd name="connsiteY8" fmla="*/ 432160 h 6258015"/>
                <a:gd name="connsiteX9" fmla="*/ 344571 w 2042023"/>
                <a:gd name="connsiteY9" fmla="*/ 1791060 h 6258015"/>
                <a:gd name="connsiteX10" fmla="*/ 585871 w 2042023"/>
                <a:gd name="connsiteY10" fmla="*/ 178160 h 6258015"/>
                <a:gd name="connsiteX11" fmla="*/ 623971 w 2042023"/>
                <a:gd name="connsiteY11" fmla="*/ 927460 h 6258015"/>
                <a:gd name="connsiteX12" fmla="*/ 1297071 w 2042023"/>
                <a:gd name="connsiteY12" fmla="*/ 360 h 6258015"/>
                <a:gd name="connsiteX13" fmla="*/ 890671 w 2042023"/>
                <a:gd name="connsiteY13" fmla="*/ 1054460 h 6258015"/>
                <a:gd name="connsiteX14" fmla="*/ 2033671 w 2042023"/>
                <a:gd name="connsiteY14" fmla="*/ 114660 h 625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2023" h="6258015">
                  <a:moveTo>
                    <a:pt x="2033671" y="114660"/>
                  </a:moveTo>
                  <a:cubicBezTo>
                    <a:pt x="2120454" y="372893"/>
                    <a:pt x="1504504" y="1801643"/>
                    <a:pt x="1411371" y="2603860"/>
                  </a:cubicBezTo>
                  <a:cubicBezTo>
                    <a:pt x="1318238" y="3406077"/>
                    <a:pt x="1481221" y="4640093"/>
                    <a:pt x="1474871" y="4927960"/>
                  </a:cubicBezTo>
                  <a:cubicBezTo>
                    <a:pt x="1468521" y="5215827"/>
                    <a:pt x="1383854" y="4119393"/>
                    <a:pt x="1373271" y="4331060"/>
                  </a:cubicBezTo>
                  <a:cubicBezTo>
                    <a:pt x="1362688" y="4542727"/>
                    <a:pt x="1451588" y="6015927"/>
                    <a:pt x="1411371" y="6197960"/>
                  </a:cubicBezTo>
                  <a:cubicBezTo>
                    <a:pt x="1371154" y="6379993"/>
                    <a:pt x="1288604" y="6155627"/>
                    <a:pt x="1131971" y="5423260"/>
                  </a:cubicBezTo>
                  <a:cubicBezTo>
                    <a:pt x="975338" y="4690893"/>
                    <a:pt x="577404" y="2286360"/>
                    <a:pt x="471571" y="1803760"/>
                  </a:cubicBezTo>
                  <a:cubicBezTo>
                    <a:pt x="365738" y="1321160"/>
                    <a:pt x="575288" y="2756260"/>
                    <a:pt x="496971" y="2527660"/>
                  </a:cubicBezTo>
                  <a:cubicBezTo>
                    <a:pt x="418654" y="2299060"/>
                    <a:pt x="27071" y="554927"/>
                    <a:pt x="1671" y="432160"/>
                  </a:cubicBezTo>
                  <a:cubicBezTo>
                    <a:pt x="-23729" y="309393"/>
                    <a:pt x="247204" y="1833393"/>
                    <a:pt x="344571" y="1791060"/>
                  </a:cubicBezTo>
                  <a:cubicBezTo>
                    <a:pt x="441938" y="1748727"/>
                    <a:pt x="539304" y="322093"/>
                    <a:pt x="585871" y="178160"/>
                  </a:cubicBezTo>
                  <a:cubicBezTo>
                    <a:pt x="632438" y="34227"/>
                    <a:pt x="505438" y="957093"/>
                    <a:pt x="623971" y="927460"/>
                  </a:cubicBezTo>
                  <a:cubicBezTo>
                    <a:pt x="742504" y="897827"/>
                    <a:pt x="1252621" y="-20807"/>
                    <a:pt x="1297071" y="360"/>
                  </a:cubicBezTo>
                  <a:cubicBezTo>
                    <a:pt x="1341521" y="21527"/>
                    <a:pt x="774254" y="1033293"/>
                    <a:pt x="890671" y="1054460"/>
                  </a:cubicBezTo>
                  <a:cubicBezTo>
                    <a:pt x="1007088" y="1075627"/>
                    <a:pt x="1946888" y="-143573"/>
                    <a:pt x="2033671" y="11466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905709E0-6244-44F0-1FD8-9D20592DC935}"/>
                </a:ext>
              </a:extLst>
            </p:cNvPr>
            <p:cNvSpPr/>
            <p:nvPr/>
          </p:nvSpPr>
          <p:spPr>
            <a:xfrm>
              <a:off x="3871288" y="2646784"/>
              <a:ext cx="1691384" cy="6081856"/>
            </a:xfrm>
            <a:custGeom>
              <a:avLst/>
              <a:gdLst>
                <a:gd name="connsiteX0" fmla="*/ 40312 w 1691384"/>
                <a:gd name="connsiteY0" fmla="*/ 45616 h 6081856"/>
                <a:gd name="connsiteX1" fmla="*/ 1208712 w 1691384"/>
                <a:gd name="connsiteY1" fmla="*/ 2268116 h 6081856"/>
                <a:gd name="connsiteX2" fmla="*/ 1691312 w 1691384"/>
                <a:gd name="connsiteY2" fmla="*/ 3881016 h 6081856"/>
                <a:gd name="connsiteX3" fmla="*/ 1246812 w 1691384"/>
                <a:gd name="connsiteY3" fmla="*/ 5633616 h 6081856"/>
                <a:gd name="connsiteX4" fmla="*/ 1450012 w 1691384"/>
                <a:gd name="connsiteY4" fmla="*/ 6001916 h 6081856"/>
                <a:gd name="connsiteX5" fmla="*/ 1018212 w 1691384"/>
                <a:gd name="connsiteY5" fmla="*/ 4389016 h 6081856"/>
                <a:gd name="connsiteX6" fmla="*/ 510212 w 1691384"/>
                <a:gd name="connsiteY6" fmla="*/ 1493416 h 6081856"/>
                <a:gd name="connsiteX7" fmla="*/ 840412 w 1691384"/>
                <a:gd name="connsiteY7" fmla="*/ 2572916 h 6081856"/>
                <a:gd name="connsiteX8" fmla="*/ 319712 w 1691384"/>
                <a:gd name="connsiteY8" fmla="*/ 909216 h 6081856"/>
                <a:gd name="connsiteX9" fmla="*/ 40312 w 1691384"/>
                <a:gd name="connsiteY9" fmla="*/ 45616 h 608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1384" h="6081856">
                  <a:moveTo>
                    <a:pt x="40312" y="45616"/>
                  </a:moveTo>
                  <a:cubicBezTo>
                    <a:pt x="188479" y="272099"/>
                    <a:pt x="933545" y="1628883"/>
                    <a:pt x="1208712" y="2268116"/>
                  </a:cubicBezTo>
                  <a:cubicBezTo>
                    <a:pt x="1483879" y="2907349"/>
                    <a:pt x="1684962" y="3320099"/>
                    <a:pt x="1691312" y="3881016"/>
                  </a:cubicBezTo>
                  <a:cubicBezTo>
                    <a:pt x="1697662" y="4441933"/>
                    <a:pt x="1287029" y="5280133"/>
                    <a:pt x="1246812" y="5633616"/>
                  </a:cubicBezTo>
                  <a:cubicBezTo>
                    <a:pt x="1206595" y="5987099"/>
                    <a:pt x="1488112" y="6209349"/>
                    <a:pt x="1450012" y="6001916"/>
                  </a:cubicBezTo>
                  <a:cubicBezTo>
                    <a:pt x="1411912" y="5794483"/>
                    <a:pt x="1174845" y="5140433"/>
                    <a:pt x="1018212" y="4389016"/>
                  </a:cubicBezTo>
                  <a:cubicBezTo>
                    <a:pt x="861579" y="3637599"/>
                    <a:pt x="539845" y="1796099"/>
                    <a:pt x="510212" y="1493416"/>
                  </a:cubicBezTo>
                  <a:cubicBezTo>
                    <a:pt x="480579" y="1190733"/>
                    <a:pt x="872162" y="2670283"/>
                    <a:pt x="840412" y="2572916"/>
                  </a:cubicBezTo>
                  <a:cubicBezTo>
                    <a:pt x="808662" y="2475549"/>
                    <a:pt x="448829" y="1330433"/>
                    <a:pt x="319712" y="909216"/>
                  </a:cubicBezTo>
                  <a:cubicBezTo>
                    <a:pt x="190595" y="487999"/>
                    <a:pt x="-107855" y="-180867"/>
                    <a:pt x="40312" y="4561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E1FDDD63-9C87-94C8-696D-354B20E9ACC0}"/>
                </a:ext>
              </a:extLst>
            </p:cNvPr>
            <p:cNvSpPr/>
            <p:nvPr/>
          </p:nvSpPr>
          <p:spPr>
            <a:xfrm>
              <a:off x="3703254" y="2258659"/>
              <a:ext cx="2545109" cy="5992122"/>
            </a:xfrm>
            <a:custGeom>
              <a:avLst/>
              <a:gdLst>
                <a:gd name="connsiteX0" fmla="*/ 2367346 w 2545109"/>
                <a:gd name="connsiteY0" fmla="*/ 103541 h 5992122"/>
                <a:gd name="connsiteX1" fmla="*/ 2329246 w 2545109"/>
                <a:gd name="connsiteY1" fmla="*/ 179741 h 5992122"/>
                <a:gd name="connsiteX2" fmla="*/ 856046 w 2545109"/>
                <a:gd name="connsiteY2" fmla="*/ 1805341 h 5992122"/>
                <a:gd name="connsiteX3" fmla="*/ 817946 w 2545109"/>
                <a:gd name="connsiteY3" fmla="*/ 3278541 h 5992122"/>
                <a:gd name="connsiteX4" fmla="*/ 1046546 w 2545109"/>
                <a:gd name="connsiteY4" fmla="*/ 3316641 h 5992122"/>
                <a:gd name="connsiteX5" fmla="*/ 1567246 w 2545109"/>
                <a:gd name="connsiteY5" fmla="*/ 5424841 h 5992122"/>
                <a:gd name="connsiteX6" fmla="*/ 1427546 w 2545109"/>
                <a:gd name="connsiteY6" fmla="*/ 5970941 h 5992122"/>
                <a:gd name="connsiteX7" fmla="*/ 1110046 w 2545109"/>
                <a:gd name="connsiteY7" fmla="*/ 4891441 h 5992122"/>
                <a:gd name="connsiteX8" fmla="*/ 132146 w 2545109"/>
                <a:gd name="connsiteY8" fmla="*/ 1919641 h 5992122"/>
                <a:gd name="connsiteX9" fmla="*/ 43246 w 2545109"/>
                <a:gd name="connsiteY9" fmla="*/ 802041 h 5992122"/>
                <a:gd name="connsiteX10" fmla="*/ 449646 w 2545109"/>
                <a:gd name="connsiteY10" fmla="*/ 802041 h 5992122"/>
                <a:gd name="connsiteX11" fmla="*/ 792546 w 2545109"/>
                <a:gd name="connsiteY11" fmla="*/ 344841 h 5992122"/>
                <a:gd name="connsiteX12" fmla="*/ 716346 w 2545109"/>
                <a:gd name="connsiteY12" fmla="*/ 738541 h 5992122"/>
                <a:gd name="connsiteX13" fmla="*/ 2367346 w 2545109"/>
                <a:gd name="connsiteY13" fmla="*/ 103541 h 599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5109" h="5992122">
                  <a:moveTo>
                    <a:pt x="2367346" y="103541"/>
                  </a:moveTo>
                  <a:cubicBezTo>
                    <a:pt x="2636163" y="10408"/>
                    <a:pt x="2581129" y="-103892"/>
                    <a:pt x="2329246" y="179741"/>
                  </a:cubicBezTo>
                  <a:cubicBezTo>
                    <a:pt x="2077363" y="463374"/>
                    <a:pt x="1107929" y="1288874"/>
                    <a:pt x="856046" y="1805341"/>
                  </a:cubicBezTo>
                  <a:cubicBezTo>
                    <a:pt x="604163" y="2321808"/>
                    <a:pt x="786196" y="3026658"/>
                    <a:pt x="817946" y="3278541"/>
                  </a:cubicBezTo>
                  <a:cubicBezTo>
                    <a:pt x="849696" y="3530424"/>
                    <a:pt x="921663" y="2958924"/>
                    <a:pt x="1046546" y="3316641"/>
                  </a:cubicBezTo>
                  <a:cubicBezTo>
                    <a:pt x="1171429" y="3674358"/>
                    <a:pt x="1503746" y="4982458"/>
                    <a:pt x="1567246" y="5424841"/>
                  </a:cubicBezTo>
                  <a:cubicBezTo>
                    <a:pt x="1630746" y="5867224"/>
                    <a:pt x="1503746" y="6059841"/>
                    <a:pt x="1427546" y="5970941"/>
                  </a:cubicBezTo>
                  <a:cubicBezTo>
                    <a:pt x="1351346" y="5882041"/>
                    <a:pt x="1325946" y="5566658"/>
                    <a:pt x="1110046" y="4891441"/>
                  </a:cubicBezTo>
                  <a:cubicBezTo>
                    <a:pt x="894146" y="4216224"/>
                    <a:pt x="309946" y="2601208"/>
                    <a:pt x="132146" y="1919641"/>
                  </a:cubicBezTo>
                  <a:cubicBezTo>
                    <a:pt x="-45654" y="1238074"/>
                    <a:pt x="-9671" y="988308"/>
                    <a:pt x="43246" y="802041"/>
                  </a:cubicBezTo>
                  <a:cubicBezTo>
                    <a:pt x="96163" y="615774"/>
                    <a:pt x="324763" y="878241"/>
                    <a:pt x="449646" y="802041"/>
                  </a:cubicBezTo>
                  <a:cubicBezTo>
                    <a:pt x="574529" y="725841"/>
                    <a:pt x="748096" y="355424"/>
                    <a:pt x="792546" y="344841"/>
                  </a:cubicBezTo>
                  <a:cubicBezTo>
                    <a:pt x="836996" y="334258"/>
                    <a:pt x="449646" y="780874"/>
                    <a:pt x="716346" y="738541"/>
                  </a:cubicBezTo>
                  <a:cubicBezTo>
                    <a:pt x="983046" y="696208"/>
                    <a:pt x="2098529" y="196674"/>
                    <a:pt x="2367346" y="10354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E2DE9D37-76B4-48B3-86BF-7F2F63A7379F}"/>
                </a:ext>
              </a:extLst>
            </p:cNvPr>
            <p:cNvSpPr/>
            <p:nvPr/>
          </p:nvSpPr>
          <p:spPr>
            <a:xfrm>
              <a:off x="3169258" y="2901751"/>
              <a:ext cx="2158754" cy="5592810"/>
            </a:xfrm>
            <a:custGeom>
              <a:avLst/>
              <a:gdLst>
                <a:gd name="connsiteX0" fmla="*/ 653442 w 2158754"/>
                <a:gd name="connsiteY0" fmla="*/ 6549 h 5592810"/>
                <a:gd name="connsiteX1" fmla="*/ 1923442 w 2158754"/>
                <a:gd name="connsiteY1" fmla="*/ 2889449 h 5592810"/>
                <a:gd name="connsiteX2" fmla="*/ 1732942 w 2158754"/>
                <a:gd name="connsiteY2" fmla="*/ 5162749 h 5592810"/>
                <a:gd name="connsiteX3" fmla="*/ 1859942 w 2158754"/>
                <a:gd name="connsiteY3" fmla="*/ 4769049 h 5592810"/>
                <a:gd name="connsiteX4" fmla="*/ 2152042 w 2158754"/>
                <a:gd name="connsiteY4" fmla="*/ 5581849 h 5592810"/>
                <a:gd name="connsiteX5" fmla="*/ 1542442 w 2158754"/>
                <a:gd name="connsiteY5" fmla="*/ 5226249 h 5592810"/>
                <a:gd name="connsiteX6" fmla="*/ 5742 w 2158754"/>
                <a:gd name="connsiteY6" fmla="*/ 5048449 h 5592810"/>
                <a:gd name="connsiteX7" fmla="*/ 996342 w 2158754"/>
                <a:gd name="connsiteY7" fmla="*/ 5010349 h 5592810"/>
                <a:gd name="connsiteX8" fmla="*/ 374042 w 2158754"/>
                <a:gd name="connsiteY8" fmla="*/ 2470349 h 5592810"/>
                <a:gd name="connsiteX9" fmla="*/ 1047142 w 2158754"/>
                <a:gd name="connsiteY9" fmla="*/ 3702249 h 5592810"/>
                <a:gd name="connsiteX10" fmla="*/ 577242 w 2158754"/>
                <a:gd name="connsiteY10" fmla="*/ 1213049 h 5592810"/>
                <a:gd name="connsiteX11" fmla="*/ 1199542 w 2158754"/>
                <a:gd name="connsiteY11" fmla="*/ 2076649 h 5592810"/>
                <a:gd name="connsiteX12" fmla="*/ 653442 w 2158754"/>
                <a:gd name="connsiteY12" fmla="*/ 6549 h 559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8754" h="5592810">
                  <a:moveTo>
                    <a:pt x="653442" y="6549"/>
                  </a:moveTo>
                  <a:cubicBezTo>
                    <a:pt x="774092" y="142016"/>
                    <a:pt x="1743525" y="2030082"/>
                    <a:pt x="1923442" y="2889449"/>
                  </a:cubicBezTo>
                  <a:cubicBezTo>
                    <a:pt x="2103359" y="3748816"/>
                    <a:pt x="1743525" y="4849482"/>
                    <a:pt x="1732942" y="5162749"/>
                  </a:cubicBezTo>
                  <a:cubicBezTo>
                    <a:pt x="1722359" y="5476016"/>
                    <a:pt x="1790092" y="4699199"/>
                    <a:pt x="1859942" y="4769049"/>
                  </a:cubicBezTo>
                  <a:cubicBezTo>
                    <a:pt x="1929792" y="4838899"/>
                    <a:pt x="2204959" y="5505649"/>
                    <a:pt x="2152042" y="5581849"/>
                  </a:cubicBezTo>
                  <a:cubicBezTo>
                    <a:pt x="2099125" y="5658049"/>
                    <a:pt x="1900159" y="5315149"/>
                    <a:pt x="1542442" y="5226249"/>
                  </a:cubicBezTo>
                  <a:cubicBezTo>
                    <a:pt x="1184725" y="5137349"/>
                    <a:pt x="96759" y="5084432"/>
                    <a:pt x="5742" y="5048449"/>
                  </a:cubicBezTo>
                  <a:cubicBezTo>
                    <a:pt x="-85275" y="5012466"/>
                    <a:pt x="934959" y="5440032"/>
                    <a:pt x="996342" y="5010349"/>
                  </a:cubicBezTo>
                  <a:cubicBezTo>
                    <a:pt x="1057725" y="4580666"/>
                    <a:pt x="365575" y="2688366"/>
                    <a:pt x="374042" y="2470349"/>
                  </a:cubicBezTo>
                  <a:cubicBezTo>
                    <a:pt x="382509" y="2252332"/>
                    <a:pt x="1013275" y="3911799"/>
                    <a:pt x="1047142" y="3702249"/>
                  </a:cubicBezTo>
                  <a:cubicBezTo>
                    <a:pt x="1081009" y="3492699"/>
                    <a:pt x="551842" y="1483982"/>
                    <a:pt x="577242" y="1213049"/>
                  </a:cubicBezTo>
                  <a:cubicBezTo>
                    <a:pt x="602642" y="942116"/>
                    <a:pt x="1191075" y="2273499"/>
                    <a:pt x="1199542" y="2076649"/>
                  </a:cubicBezTo>
                  <a:cubicBezTo>
                    <a:pt x="1208009" y="1879799"/>
                    <a:pt x="532792" y="-128918"/>
                    <a:pt x="653442" y="654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156F5299-B469-F4BE-FDBF-62A73AA7B6DE}"/>
                </a:ext>
              </a:extLst>
            </p:cNvPr>
            <p:cNvSpPr/>
            <p:nvPr/>
          </p:nvSpPr>
          <p:spPr>
            <a:xfrm>
              <a:off x="2934025" y="1765691"/>
              <a:ext cx="3706226" cy="5816209"/>
            </a:xfrm>
            <a:custGeom>
              <a:avLst/>
              <a:gdLst>
                <a:gd name="connsiteX0" fmla="*/ 520375 w 3706226"/>
                <a:gd name="connsiteY0" fmla="*/ 393309 h 5816209"/>
                <a:gd name="connsiteX1" fmla="*/ 520375 w 3706226"/>
                <a:gd name="connsiteY1" fmla="*/ 571109 h 5816209"/>
                <a:gd name="connsiteX2" fmla="*/ 50475 w 3706226"/>
                <a:gd name="connsiteY2" fmla="*/ 2895209 h 5816209"/>
                <a:gd name="connsiteX3" fmla="*/ 63175 w 3706226"/>
                <a:gd name="connsiteY3" fmla="*/ 2895209 h 5816209"/>
                <a:gd name="connsiteX4" fmla="*/ 494975 w 3706226"/>
                <a:gd name="connsiteY4" fmla="*/ 4495409 h 5816209"/>
                <a:gd name="connsiteX5" fmla="*/ 202875 w 3706226"/>
                <a:gd name="connsiteY5" fmla="*/ 5714609 h 5816209"/>
                <a:gd name="connsiteX6" fmla="*/ 469575 w 3706226"/>
                <a:gd name="connsiteY6" fmla="*/ 5295509 h 5816209"/>
                <a:gd name="connsiteX7" fmla="*/ 25075 w 3706226"/>
                <a:gd name="connsiteY7" fmla="*/ 5816209 h 5816209"/>
                <a:gd name="connsiteX8" fmla="*/ 1790375 w 3706226"/>
                <a:gd name="connsiteY8" fmla="*/ 3771509 h 5816209"/>
                <a:gd name="connsiteX9" fmla="*/ 1307775 w 3706226"/>
                <a:gd name="connsiteY9" fmla="*/ 3415909 h 5816209"/>
                <a:gd name="connsiteX10" fmla="*/ 2539675 w 3706226"/>
                <a:gd name="connsiteY10" fmla="*/ 393309 h 5816209"/>
                <a:gd name="connsiteX11" fmla="*/ 3657275 w 3706226"/>
                <a:gd name="connsiteY11" fmla="*/ 139309 h 5816209"/>
                <a:gd name="connsiteX12" fmla="*/ 850575 w 3706226"/>
                <a:gd name="connsiteY12" fmla="*/ 1345809 h 5816209"/>
                <a:gd name="connsiteX13" fmla="*/ 710875 w 3706226"/>
                <a:gd name="connsiteY13" fmla="*/ 698109 h 5816209"/>
                <a:gd name="connsiteX14" fmla="*/ 520375 w 3706226"/>
                <a:gd name="connsiteY14" fmla="*/ 393309 h 581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6226" h="5816209">
                  <a:moveTo>
                    <a:pt x="520375" y="393309"/>
                  </a:moveTo>
                  <a:cubicBezTo>
                    <a:pt x="488625" y="372142"/>
                    <a:pt x="598692" y="154126"/>
                    <a:pt x="520375" y="571109"/>
                  </a:cubicBezTo>
                  <a:cubicBezTo>
                    <a:pt x="442058" y="988092"/>
                    <a:pt x="126675" y="2507859"/>
                    <a:pt x="50475" y="2895209"/>
                  </a:cubicBezTo>
                  <a:cubicBezTo>
                    <a:pt x="-25725" y="3282559"/>
                    <a:pt x="-10908" y="2628509"/>
                    <a:pt x="63175" y="2895209"/>
                  </a:cubicBezTo>
                  <a:cubicBezTo>
                    <a:pt x="137258" y="3161909"/>
                    <a:pt x="471692" y="4025509"/>
                    <a:pt x="494975" y="4495409"/>
                  </a:cubicBezTo>
                  <a:cubicBezTo>
                    <a:pt x="518258" y="4965309"/>
                    <a:pt x="207108" y="5581259"/>
                    <a:pt x="202875" y="5714609"/>
                  </a:cubicBezTo>
                  <a:cubicBezTo>
                    <a:pt x="198642" y="5847959"/>
                    <a:pt x="499208" y="5278576"/>
                    <a:pt x="469575" y="5295509"/>
                  </a:cubicBezTo>
                  <a:cubicBezTo>
                    <a:pt x="439942" y="5312442"/>
                    <a:pt x="25075" y="5816209"/>
                    <a:pt x="25075" y="5816209"/>
                  </a:cubicBezTo>
                  <a:cubicBezTo>
                    <a:pt x="245208" y="5562209"/>
                    <a:pt x="1576592" y="4171559"/>
                    <a:pt x="1790375" y="3771509"/>
                  </a:cubicBezTo>
                  <a:cubicBezTo>
                    <a:pt x="2004158" y="3371459"/>
                    <a:pt x="1182892" y="3978942"/>
                    <a:pt x="1307775" y="3415909"/>
                  </a:cubicBezTo>
                  <a:cubicBezTo>
                    <a:pt x="1432658" y="2852876"/>
                    <a:pt x="2148092" y="939409"/>
                    <a:pt x="2539675" y="393309"/>
                  </a:cubicBezTo>
                  <a:cubicBezTo>
                    <a:pt x="2931258" y="-152791"/>
                    <a:pt x="3938792" y="-19441"/>
                    <a:pt x="3657275" y="139309"/>
                  </a:cubicBezTo>
                  <a:cubicBezTo>
                    <a:pt x="3375758" y="298059"/>
                    <a:pt x="1341642" y="1252676"/>
                    <a:pt x="850575" y="1345809"/>
                  </a:cubicBezTo>
                  <a:cubicBezTo>
                    <a:pt x="359508" y="1438942"/>
                    <a:pt x="768025" y="858976"/>
                    <a:pt x="710875" y="698109"/>
                  </a:cubicBezTo>
                  <a:cubicBezTo>
                    <a:pt x="653725" y="537242"/>
                    <a:pt x="552125" y="414476"/>
                    <a:pt x="520375" y="39330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7EB8AC96-DAF6-B24F-DCB6-55221D2BBC0A}"/>
                </a:ext>
              </a:extLst>
            </p:cNvPr>
            <p:cNvSpPr/>
            <p:nvPr/>
          </p:nvSpPr>
          <p:spPr>
            <a:xfrm>
              <a:off x="2562735" y="3670533"/>
              <a:ext cx="3063787" cy="4343207"/>
            </a:xfrm>
            <a:custGeom>
              <a:avLst/>
              <a:gdLst>
                <a:gd name="connsiteX0" fmla="*/ 2910965 w 3063787"/>
                <a:gd name="connsiteY0" fmla="*/ 12467 h 4343207"/>
                <a:gd name="connsiteX1" fmla="*/ 256665 w 3063787"/>
                <a:gd name="connsiteY1" fmla="*/ 4152667 h 4343207"/>
                <a:gd name="connsiteX2" fmla="*/ 675765 w 3063787"/>
                <a:gd name="connsiteY2" fmla="*/ 3390667 h 4343207"/>
                <a:gd name="connsiteX3" fmla="*/ 15365 w 3063787"/>
                <a:gd name="connsiteY3" fmla="*/ 4025667 h 4343207"/>
                <a:gd name="connsiteX4" fmla="*/ 1463165 w 3063787"/>
                <a:gd name="connsiteY4" fmla="*/ 3238267 h 4343207"/>
                <a:gd name="connsiteX5" fmla="*/ 942465 w 3063787"/>
                <a:gd name="connsiteY5" fmla="*/ 4343167 h 4343207"/>
                <a:gd name="connsiteX6" fmla="*/ 1996565 w 3063787"/>
                <a:gd name="connsiteY6" fmla="*/ 3276367 h 4343207"/>
                <a:gd name="connsiteX7" fmla="*/ 2517265 w 3063787"/>
                <a:gd name="connsiteY7" fmla="*/ 2323867 h 4343207"/>
                <a:gd name="connsiteX8" fmla="*/ 2288665 w 3063787"/>
                <a:gd name="connsiteY8" fmla="*/ 2438167 h 4343207"/>
                <a:gd name="connsiteX9" fmla="*/ 3025265 w 3063787"/>
                <a:gd name="connsiteY9" fmla="*/ 850667 h 4343207"/>
                <a:gd name="connsiteX10" fmla="*/ 2771265 w 3063787"/>
                <a:gd name="connsiteY10" fmla="*/ 2806467 h 4343207"/>
                <a:gd name="connsiteX11" fmla="*/ 2910965 w 3063787"/>
                <a:gd name="connsiteY11" fmla="*/ 12467 h 434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3787" h="4343207">
                  <a:moveTo>
                    <a:pt x="2910965" y="12467"/>
                  </a:moveTo>
                  <a:cubicBezTo>
                    <a:pt x="2491865" y="236834"/>
                    <a:pt x="629198" y="3589634"/>
                    <a:pt x="256665" y="4152667"/>
                  </a:cubicBezTo>
                  <a:cubicBezTo>
                    <a:pt x="-115868" y="4715700"/>
                    <a:pt x="715982" y="3411834"/>
                    <a:pt x="675765" y="3390667"/>
                  </a:cubicBezTo>
                  <a:cubicBezTo>
                    <a:pt x="635548" y="3369500"/>
                    <a:pt x="-115868" y="4051067"/>
                    <a:pt x="15365" y="4025667"/>
                  </a:cubicBezTo>
                  <a:cubicBezTo>
                    <a:pt x="146598" y="4000267"/>
                    <a:pt x="1308648" y="3185350"/>
                    <a:pt x="1463165" y="3238267"/>
                  </a:cubicBezTo>
                  <a:cubicBezTo>
                    <a:pt x="1617682" y="3291184"/>
                    <a:pt x="853565" y="4336817"/>
                    <a:pt x="942465" y="4343167"/>
                  </a:cubicBezTo>
                  <a:cubicBezTo>
                    <a:pt x="1031365" y="4349517"/>
                    <a:pt x="1734098" y="3612917"/>
                    <a:pt x="1996565" y="3276367"/>
                  </a:cubicBezTo>
                  <a:cubicBezTo>
                    <a:pt x="2259032" y="2939817"/>
                    <a:pt x="2468582" y="2463567"/>
                    <a:pt x="2517265" y="2323867"/>
                  </a:cubicBezTo>
                  <a:cubicBezTo>
                    <a:pt x="2565948" y="2184167"/>
                    <a:pt x="2203998" y="2683700"/>
                    <a:pt x="2288665" y="2438167"/>
                  </a:cubicBezTo>
                  <a:cubicBezTo>
                    <a:pt x="2373332" y="2192634"/>
                    <a:pt x="2944832" y="789284"/>
                    <a:pt x="3025265" y="850667"/>
                  </a:cubicBezTo>
                  <a:cubicBezTo>
                    <a:pt x="3105698" y="912050"/>
                    <a:pt x="2790315" y="2948284"/>
                    <a:pt x="2771265" y="2806467"/>
                  </a:cubicBezTo>
                  <a:cubicBezTo>
                    <a:pt x="2752215" y="2664650"/>
                    <a:pt x="3330065" y="-211900"/>
                    <a:pt x="2910965" y="1246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25DA0CB0-C2A5-EF35-CEBC-21012159A2B8}"/>
                </a:ext>
              </a:extLst>
            </p:cNvPr>
            <p:cNvSpPr/>
            <p:nvPr/>
          </p:nvSpPr>
          <p:spPr>
            <a:xfrm>
              <a:off x="2520363" y="5537126"/>
              <a:ext cx="3960053" cy="2799196"/>
            </a:xfrm>
            <a:custGeom>
              <a:avLst/>
              <a:gdLst>
                <a:gd name="connsiteX0" fmla="*/ 108537 w 3960053"/>
                <a:gd name="connsiteY0" fmla="*/ 2133674 h 2799196"/>
                <a:gd name="connsiteX1" fmla="*/ 184737 w 3960053"/>
                <a:gd name="connsiteY1" fmla="*/ 2070174 h 2799196"/>
                <a:gd name="connsiteX2" fmla="*/ 2013537 w 3960053"/>
                <a:gd name="connsiteY2" fmla="*/ 38174 h 2799196"/>
                <a:gd name="connsiteX3" fmla="*/ 1480137 w 3960053"/>
                <a:gd name="connsiteY3" fmla="*/ 698574 h 2799196"/>
                <a:gd name="connsiteX4" fmla="*/ 2369137 w 3960053"/>
                <a:gd name="connsiteY4" fmla="*/ 139774 h 2799196"/>
                <a:gd name="connsiteX5" fmla="*/ 2394537 w 3960053"/>
                <a:gd name="connsiteY5" fmla="*/ 1206574 h 2799196"/>
                <a:gd name="connsiteX6" fmla="*/ 2966037 w 3960053"/>
                <a:gd name="connsiteY6" fmla="*/ 406474 h 2799196"/>
                <a:gd name="connsiteX7" fmla="*/ 3905837 w 3960053"/>
                <a:gd name="connsiteY7" fmla="*/ 2184474 h 2799196"/>
                <a:gd name="connsiteX8" fmla="*/ 3753437 w 3960053"/>
                <a:gd name="connsiteY8" fmla="*/ 2032074 h 2799196"/>
                <a:gd name="connsiteX9" fmla="*/ 2978737 w 3960053"/>
                <a:gd name="connsiteY9" fmla="*/ 2768674 h 2799196"/>
                <a:gd name="connsiteX10" fmla="*/ 845137 w 3960053"/>
                <a:gd name="connsiteY10" fmla="*/ 2616274 h 2799196"/>
                <a:gd name="connsiteX11" fmla="*/ 1708737 w 3960053"/>
                <a:gd name="connsiteY11" fmla="*/ 2222574 h 2799196"/>
                <a:gd name="connsiteX12" fmla="*/ 1302337 w 3960053"/>
                <a:gd name="connsiteY12" fmla="*/ 1790774 h 2799196"/>
                <a:gd name="connsiteX13" fmla="*/ 426037 w 3960053"/>
                <a:gd name="connsiteY13" fmla="*/ 2501974 h 2799196"/>
                <a:gd name="connsiteX14" fmla="*/ 591137 w 3960053"/>
                <a:gd name="connsiteY14" fmla="*/ 2108274 h 2799196"/>
                <a:gd name="connsiteX15" fmla="*/ 108537 w 3960053"/>
                <a:gd name="connsiteY15" fmla="*/ 2133674 h 279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60053" h="2799196">
                  <a:moveTo>
                    <a:pt x="108537" y="2133674"/>
                  </a:moveTo>
                  <a:cubicBezTo>
                    <a:pt x="40804" y="2127324"/>
                    <a:pt x="-132763" y="2419424"/>
                    <a:pt x="184737" y="2070174"/>
                  </a:cubicBezTo>
                  <a:cubicBezTo>
                    <a:pt x="502237" y="1720924"/>
                    <a:pt x="1797637" y="266774"/>
                    <a:pt x="2013537" y="38174"/>
                  </a:cubicBezTo>
                  <a:cubicBezTo>
                    <a:pt x="2229437" y="-190426"/>
                    <a:pt x="1420870" y="681641"/>
                    <a:pt x="1480137" y="698574"/>
                  </a:cubicBezTo>
                  <a:cubicBezTo>
                    <a:pt x="1539404" y="715507"/>
                    <a:pt x="2216737" y="55107"/>
                    <a:pt x="2369137" y="139774"/>
                  </a:cubicBezTo>
                  <a:cubicBezTo>
                    <a:pt x="2521537" y="224441"/>
                    <a:pt x="2295054" y="1162124"/>
                    <a:pt x="2394537" y="1206574"/>
                  </a:cubicBezTo>
                  <a:cubicBezTo>
                    <a:pt x="2494020" y="1251024"/>
                    <a:pt x="2714154" y="243491"/>
                    <a:pt x="2966037" y="406474"/>
                  </a:cubicBezTo>
                  <a:cubicBezTo>
                    <a:pt x="3217920" y="569457"/>
                    <a:pt x="3774604" y="1913541"/>
                    <a:pt x="3905837" y="2184474"/>
                  </a:cubicBezTo>
                  <a:cubicBezTo>
                    <a:pt x="4037070" y="2455407"/>
                    <a:pt x="3907954" y="1934707"/>
                    <a:pt x="3753437" y="2032074"/>
                  </a:cubicBezTo>
                  <a:cubicBezTo>
                    <a:pt x="3598920" y="2129441"/>
                    <a:pt x="3463453" y="2671307"/>
                    <a:pt x="2978737" y="2768674"/>
                  </a:cubicBezTo>
                  <a:cubicBezTo>
                    <a:pt x="2494021" y="2866041"/>
                    <a:pt x="1056804" y="2707291"/>
                    <a:pt x="845137" y="2616274"/>
                  </a:cubicBezTo>
                  <a:cubicBezTo>
                    <a:pt x="633470" y="2525257"/>
                    <a:pt x="1632537" y="2360157"/>
                    <a:pt x="1708737" y="2222574"/>
                  </a:cubicBezTo>
                  <a:cubicBezTo>
                    <a:pt x="1784937" y="2084991"/>
                    <a:pt x="1516120" y="1744207"/>
                    <a:pt x="1302337" y="1790774"/>
                  </a:cubicBezTo>
                  <a:cubicBezTo>
                    <a:pt x="1088554" y="1837341"/>
                    <a:pt x="544570" y="2449057"/>
                    <a:pt x="426037" y="2501974"/>
                  </a:cubicBezTo>
                  <a:cubicBezTo>
                    <a:pt x="307504" y="2554891"/>
                    <a:pt x="641937" y="2169657"/>
                    <a:pt x="591137" y="2108274"/>
                  </a:cubicBezTo>
                  <a:cubicBezTo>
                    <a:pt x="540337" y="2046891"/>
                    <a:pt x="176270" y="2140024"/>
                    <a:pt x="108537" y="213367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60879596-D182-EAB4-A154-19C4CCF59ADA}"/>
                </a:ext>
              </a:extLst>
            </p:cNvPr>
            <p:cNvSpPr/>
            <p:nvPr/>
          </p:nvSpPr>
          <p:spPr>
            <a:xfrm>
              <a:off x="4277608" y="1146609"/>
              <a:ext cx="5377954" cy="3053225"/>
            </a:xfrm>
            <a:custGeom>
              <a:avLst/>
              <a:gdLst>
                <a:gd name="connsiteX0" fmla="*/ 53092 w 5377954"/>
                <a:gd name="connsiteY0" fmla="*/ 868786 h 3053225"/>
                <a:gd name="connsiteX1" fmla="*/ 116592 w 5377954"/>
                <a:gd name="connsiteY1" fmla="*/ 830686 h 3053225"/>
                <a:gd name="connsiteX2" fmla="*/ 2224792 w 5377954"/>
                <a:gd name="connsiteY2" fmla="*/ 30586 h 3053225"/>
                <a:gd name="connsiteX3" fmla="*/ 2123192 w 5377954"/>
                <a:gd name="connsiteY3" fmla="*/ 170286 h 3053225"/>
                <a:gd name="connsiteX4" fmla="*/ 2834392 w 5377954"/>
                <a:gd name="connsiteY4" fmla="*/ 208386 h 3053225"/>
                <a:gd name="connsiteX5" fmla="*/ 3748792 w 5377954"/>
                <a:gd name="connsiteY5" fmla="*/ 614786 h 3053225"/>
                <a:gd name="connsiteX6" fmla="*/ 3558292 w 5377954"/>
                <a:gd name="connsiteY6" fmla="*/ 449686 h 3053225"/>
                <a:gd name="connsiteX7" fmla="*/ 4701292 w 5377954"/>
                <a:gd name="connsiteY7" fmla="*/ 1325986 h 3053225"/>
                <a:gd name="connsiteX8" fmla="*/ 4548892 w 5377954"/>
                <a:gd name="connsiteY8" fmla="*/ 1186286 h 3053225"/>
                <a:gd name="connsiteX9" fmla="*/ 4802892 w 5377954"/>
                <a:gd name="connsiteY9" fmla="*/ 1592686 h 3053225"/>
                <a:gd name="connsiteX10" fmla="*/ 4879092 w 5377954"/>
                <a:gd name="connsiteY10" fmla="*/ 1465686 h 3053225"/>
                <a:gd name="connsiteX11" fmla="*/ 5361692 w 5377954"/>
                <a:gd name="connsiteY11" fmla="*/ 3053186 h 3053225"/>
                <a:gd name="connsiteX12" fmla="*/ 4205992 w 5377954"/>
                <a:gd name="connsiteY12" fmla="*/ 1516486 h 3053225"/>
                <a:gd name="connsiteX13" fmla="*/ 1513592 w 5377954"/>
                <a:gd name="connsiteY13" fmla="*/ 1960986 h 3053225"/>
                <a:gd name="connsiteX14" fmla="*/ 497592 w 5377954"/>
                <a:gd name="connsiteY14" fmla="*/ 2291186 h 3053225"/>
                <a:gd name="connsiteX15" fmla="*/ 1234192 w 5377954"/>
                <a:gd name="connsiteY15" fmla="*/ 1338686 h 3053225"/>
                <a:gd name="connsiteX16" fmla="*/ 141992 w 5377954"/>
                <a:gd name="connsiteY16" fmla="*/ 1402186 h 3053225"/>
                <a:gd name="connsiteX17" fmla="*/ 802392 w 5377954"/>
                <a:gd name="connsiteY17" fmla="*/ 995786 h 3053225"/>
                <a:gd name="connsiteX18" fmla="*/ 53092 w 5377954"/>
                <a:gd name="connsiteY18" fmla="*/ 868786 h 305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77954" h="3053225">
                  <a:moveTo>
                    <a:pt x="53092" y="868786"/>
                  </a:moveTo>
                  <a:cubicBezTo>
                    <a:pt x="-96133" y="919586"/>
                    <a:pt x="116592" y="830686"/>
                    <a:pt x="116592" y="830686"/>
                  </a:cubicBezTo>
                  <a:lnTo>
                    <a:pt x="2224792" y="30586"/>
                  </a:lnTo>
                  <a:cubicBezTo>
                    <a:pt x="2559225" y="-79481"/>
                    <a:pt x="2021592" y="140653"/>
                    <a:pt x="2123192" y="170286"/>
                  </a:cubicBezTo>
                  <a:cubicBezTo>
                    <a:pt x="2224792" y="199919"/>
                    <a:pt x="2563459" y="134303"/>
                    <a:pt x="2834392" y="208386"/>
                  </a:cubicBezTo>
                  <a:cubicBezTo>
                    <a:pt x="3105325" y="282469"/>
                    <a:pt x="3628142" y="574569"/>
                    <a:pt x="3748792" y="614786"/>
                  </a:cubicBezTo>
                  <a:cubicBezTo>
                    <a:pt x="3869442" y="655003"/>
                    <a:pt x="3399542" y="331153"/>
                    <a:pt x="3558292" y="449686"/>
                  </a:cubicBezTo>
                  <a:cubicBezTo>
                    <a:pt x="3717042" y="568219"/>
                    <a:pt x="4536192" y="1203219"/>
                    <a:pt x="4701292" y="1325986"/>
                  </a:cubicBezTo>
                  <a:cubicBezTo>
                    <a:pt x="4866392" y="1448753"/>
                    <a:pt x="4531959" y="1141836"/>
                    <a:pt x="4548892" y="1186286"/>
                  </a:cubicBezTo>
                  <a:cubicBezTo>
                    <a:pt x="4565825" y="1230736"/>
                    <a:pt x="4747859" y="1546119"/>
                    <a:pt x="4802892" y="1592686"/>
                  </a:cubicBezTo>
                  <a:cubicBezTo>
                    <a:pt x="4857925" y="1639253"/>
                    <a:pt x="4785959" y="1222269"/>
                    <a:pt x="4879092" y="1465686"/>
                  </a:cubicBezTo>
                  <a:cubicBezTo>
                    <a:pt x="4972225" y="1709103"/>
                    <a:pt x="5473875" y="3044719"/>
                    <a:pt x="5361692" y="3053186"/>
                  </a:cubicBezTo>
                  <a:cubicBezTo>
                    <a:pt x="5249509" y="3061653"/>
                    <a:pt x="4847342" y="1698519"/>
                    <a:pt x="4205992" y="1516486"/>
                  </a:cubicBezTo>
                  <a:cubicBezTo>
                    <a:pt x="3564642" y="1334453"/>
                    <a:pt x="2131659" y="1831869"/>
                    <a:pt x="1513592" y="1960986"/>
                  </a:cubicBezTo>
                  <a:cubicBezTo>
                    <a:pt x="895525" y="2090103"/>
                    <a:pt x="544159" y="2394903"/>
                    <a:pt x="497592" y="2291186"/>
                  </a:cubicBezTo>
                  <a:cubicBezTo>
                    <a:pt x="451025" y="2187469"/>
                    <a:pt x="1293459" y="1486853"/>
                    <a:pt x="1234192" y="1338686"/>
                  </a:cubicBezTo>
                  <a:cubicBezTo>
                    <a:pt x="1174925" y="1190519"/>
                    <a:pt x="213959" y="1459336"/>
                    <a:pt x="141992" y="1402186"/>
                  </a:cubicBezTo>
                  <a:cubicBezTo>
                    <a:pt x="70025" y="1345036"/>
                    <a:pt x="812975" y="1082569"/>
                    <a:pt x="802392" y="995786"/>
                  </a:cubicBezTo>
                  <a:cubicBezTo>
                    <a:pt x="791809" y="909003"/>
                    <a:pt x="435150" y="895244"/>
                    <a:pt x="53092" y="86878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635923CC-CDB7-4946-CB1B-5382138C0A83}"/>
                </a:ext>
              </a:extLst>
            </p:cNvPr>
            <p:cNvSpPr/>
            <p:nvPr/>
          </p:nvSpPr>
          <p:spPr>
            <a:xfrm>
              <a:off x="7444088" y="6391015"/>
              <a:ext cx="1036823" cy="331913"/>
            </a:xfrm>
            <a:custGeom>
              <a:avLst/>
              <a:gdLst>
                <a:gd name="connsiteX0" fmla="*/ 3138 w 1036823"/>
                <a:gd name="connsiteY0" fmla="*/ 239607 h 331913"/>
                <a:gd name="connsiteX1" fmla="*/ 707275 w 1036823"/>
                <a:gd name="connsiteY1" fmla="*/ 48904 h 331913"/>
                <a:gd name="connsiteX2" fmla="*/ 702385 w 1036823"/>
                <a:gd name="connsiteY2" fmla="*/ 92912 h 331913"/>
                <a:gd name="connsiteX3" fmla="*/ 1030004 w 1036823"/>
                <a:gd name="connsiteY3" fmla="*/ 5 h 331913"/>
                <a:gd name="connsiteX4" fmla="*/ 927317 w 1036823"/>
                <a:gd name="connsiteY4" fmla="*/ 97802 h 331913"/>
                <a:gd name="connsiteX5" fmla="*/ 961546 w 1036823"/>
                <a:gd name="connsiteY5" fmla="*/ 141811 h 331913"/>
                <a:gd name="connsiteX6" fmla="*/ 707275 w 1036823"/>
                <a:gd name="connsiteY6" fmla="*/ 234718 h 331913"/>
                <a:gd name="connsiteX7" fmla="*/ 927317 w 1036823"/>
                <a:gd name="connsiteY7" fmla="*/ 244497 h 331913"/>
                <a:gd name="connsiteX8" fmla="*/ 71595 w 1036823"/>
                <a:gd name="connsiteY8" fmla="*/ 322735 h 331913"/>
                <a:gd name="connsiteX9" fmla="*/ 433444 w 1036823"/>
                <a:gd name="connsiteY9" fmla="*/ 322735 h 331913"/>
                <a:gd name="connsiteX10" fmla="*/ 3138 w 1036823"/>
                <a:gd name="connsiteY10" fmla="*/ 239607 h 33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6823" h="331913">
                  <a:moveTo>
                    <a:pt x="3138" y="239607"/>
                  </a:moveTo>
                  <a:cubicBezTo>
                    <a:pt x="48776" y="193969"/>
                    <a:pt x="590734" y="73353"/>
                    <a:pt x="707275" y="48904"/>
                  </a:cubicBezTo>
                  <a:cubicBezTo>
                    <a:pt x="823816" y="24455"/>
                    <a:pt x="648597" y="101062"/>
                    <a:pt x="702385" y="92912"/>
                  </a:cubicBezTo>
                  <a:cubicBezTo>
                    <a:pt x="756173" y="84762"/>
                    <a:pt x="992515" y="-810"/>
                    <a:pt x="1030004" y="5"/>
                  </a:cubicBezTo>
                  <a:cubicBezTo>
                    <a:pt x="1067493" y="820"/>
                    <a:pt x="938727" y="74168"/>
                    <a:pt x="927317" y="97802"/>
                  </a:cubicBezTo>
                  <a:cubicBezTo>
                    <a:pt x="915907" y="121436"/>
                    <a:pt x="998220" y="118992"/>
                    <a:pt x="961546" y="141811"/>
                  </a:cubicBezTo>
                  <a:cubicBezTo>
                    <a:pt x="924872" y="164630"/>
                    <a:pt x="712980" y="217604"/>
                    <a:pt x="707275" y="234718"/>
                  </a:cubicBezTo>
                  <a:cubicBezTo>
                    <a:pt x="701570" y="251832"/>
                    <a:pt x="1033264" y="229828"/>
                    <a:pt x="927317" y="244497"/>
                  </a:cubicBezTo>
                  <a:cubicBezTo>
                    <a:pt x="821370" y="259166"/>
                    <a:pt x="153907" y="309695"/>
                    <a:pt x="71595" y="322735"/>
                  </a:cubicBezTo>
                  <a:cubicBezTo>
                    <a:pt x="-10717" y="335775"/>
                    <a:pt x="442409" y="334145"/>
                    <a:pt x="433444" y="322735"/>
                  </a:cubicBezTo>
                  <a:cubicBezTo>
                    <a:pt x="424479" y="311325"/>
                    <a:pt x="-42500" y="285245"/>
                    <a:pt x="3138" y="239607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C6286CA2-095F-3BA8-0C1A-61E3E744D04A}"/>
                </a:ext>
              </a:extLst>
            </p:cNvPr>
            <p:cNvSpPr/>
            <p:nvPr/>
          </p:nvSpPr>
          <p:spPr>
            <a:xfrm>
              <a:off x="7376183" y="6585070"/>
              <a:ext cx="975960" cy="352204"/>
            </a:xfrm>
            <a:custGeom>
              <a:avLst/>
              <a:gdLst>
                <a:gd name="connsiteX0" fmla="*/ 22144 w 975960"/>
                <a:gd name="connsiteY0" fmla="*/ 94451 h 352204"/>
                <a:gd name="connsiteX1" fmla="*/ 936544 w 975960"/>
                <a:gd name="connsiteY1" fmla="*/ 21103 h 352204"/>
                <a:gd name="connsiteX2" fmla="*/ 824078 w 975960"/>
                <a:gd name="connsiteY2" fmla="*/ 6434 h 352204"/>
                <a:gd name="connsiteX3" fmla="*/ 956104 w 975960"/>
                <a:gd name="connsiteY3" fmla="*/ 114010 h 352204"/>
                <a:gd name="connsiteX4" fmla="*/ 848527 w 975960"/>
                <a:gd name="connsiteY4" fmla="*/ 255816 h 352204"/>
                <a:gd name="connsiteX5" fmla="*/ 437781 w 975960"/>
                <a:gd name="connsiteY5" fmla="*/ 348723 h 352204"/>
                <a:gd name="connsiteX6" fmla="*/ 516018 w 975960"/>
                <a:gd name="connsiteY6" fmla="*/ 319383 h 352204"/>
                <a:gd name="connsiteX7" fmla="*/ 95492 w 975960"/>
                <a:gd name="connsiteY7" fmla="*/ 197137 h 352204"/>
                <a:gd name="connsiteX8" fmla="*/ 266636 w 975960"/>
                <a:gd name="connsiteY8" fmla="*/ 192248 h 352204"/>
                <a:gd name="connsiteX9" fmla="*/ 22144 w 975960"/>
                <a:gd name="connsiteY9" fmla="*/ 94451 h 35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5960" h="352204">
                  <a:moveTo>
                    <a:pt x="22144" y="94451"/>
                  </a:moveTo>
                  <a:cubicBezTo>
                    <a:pt x="133795" y="65927"/>
                    <a:pt x="802888" y="35772"/>
                    <a:pt x="936544" y="21103"/>
                  </a:cubicBezTo>
                  <a:cubicBezTo>
                    <a:pt x="1070200" y="6434"/>
                    <a:pt x="820818" y="-9051"/>
                    <a:pt x="824078" y="6434"/>
                  </a:cubicBezTo>
                  <a:cubicBezTo>
                    <a:pt x="827338" y="21918"/>
                    <a:pt x="952029" y="72446"/>
                    <a:pt x="956104" y="114010"/>
                  </a:cubicBezTo>
                  <a:cubicBezTo>
                    <a:pt x="960179" y="155574"/>
                    <a:pt x="934914" y="216697"/>
                    <a:pt x="848527" y="255816"/>
                  </a:cubicBezTo>
                  <a:cubicBezTo>
                    <a:pt x="762140" y="294935"/>
                    <a:pt x="493199" y="338129"/>
                    <a:pt x="437781" y="348723"/>
                  </a:cubicBezTo>
                  <a:cubicBezTo>
                    <a:pt x="382363" y="359317"/>
                    <a:pt x="573066" y="344647"/>
                    <a:pt x="516018" y="319383"/>
                  </a:cubicBezTo>
                  <a:cubicBezTo>
                    <a:pt x="458970" y="294119"/>
                    <a:pt x="137056" y="218326"/>
                    <a:pt x="95492" y="197137"/>
                  </a:cubicBezTo>
                  <a:cubicBezTo>
                    <a:pt x="53928" y="175948"/>
                    <a:pt x="276416" y="205288"/>
                    <a:pt x="266636" y="192248"/>
                  </a:cubicBezTo>
                  <a:cubicBezTo>
                    <a:pt x="256856" y="179209"/>
                    <a:pt x="-89507" y="122975"/>
                    <a:pt x="22144" y="94451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円/楕円 1329">
              <a:extLst>
                <a:ext uri="{FF2B5EF4-FFF2-40B4-BE49-F238E27FC236}">
                  <a16:creationId xmlns:a16="http://schemas.microsoft.com/office/drawing/2014/main" id="{165C95FC-FFFA-0BD3-16CD-CF9A5ABC51E3}"/>
                </a:ext>
              </a:extLst>
            </p:cNvPr>
            <p:cNvSpPr/>
            <p:nvPr/>
          </p:nvSpPr>
          <p:spPr>
            <a:xfrm>
              <a:off x="8566507" y="5520903"/>
              <a:ext cx="230321" cy="230321"/>
            </a:xfrm>
            <a:prstGeom prst="ellipse">
              <a:avLst/>
            </a:pr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E8765064-BA5B-A545-11EC-CBB97BAB2767}"/>
                </a:ext>
              </a:extLst>
            </p:cNvPr>
            <p:cNvSpPr/>
            <p:nvPr/>
          </p:nvSpPr>
          <p:spPr>
            <a:xfrm>
              <a:off x="2022576" y="6920625"/>
              <a:ext cx="4120535" cy="2938150"/>
            </a:xfrm>
            <a:custGeom>
              <a:avLst/>
              <a:gdLst>
                <a:gd name="connsiteX0" fmla="*/ 216771 w 4120535"/>
                <a:gd name="connsiteY0" fmla="*/ 77334 h 2938150"/>
                <a:gd name="connsiteX1" fmla="*/ 3015955 w 4120535"/>
                <a:gd name="connsiteY1" fmla="*/ 1868812 h 2938150"/>
                <a:gd name="connsiteX2" fmla="*/ 3930355 w 4120535"/>
                <a:gd name="connsiteY2" fmla="*/ 2298020 h 2938150"/>
                <a:gd name="connsiteX3" fmla="*/ 4005000 w 4120535"/>
                <a:gd name="connsiteY3" fmla="*/ 2540616 h 2938150"/>
                <a:gd name="connsiteX4" fmla="*/ 2624069 w 4120535"/>
                <a:gd name="connsiteY4" fmla="*/ 2727228 h 2938150"/>
                <a:gd name="connsiteX5" fmla="*/ 2997293 w 4120535"/>
                <a:gd name="connsiteY5" fmla="*/ 2820534 h 2938150"/>
                <a:gd name="connsiteX6" fmla="*/ 123465 w 4120535"/>
                <a:gd name="connsiteY6" fmla="*/ 973073 h 2938150"/>
                <a:gd name="connsiteX7" fmla="*/ 981881 w 4120535"/>
                <a:gd name="connsiteY7" fmla="*/ 1029057 h 2938150"/>
                <a:gd name="connsiteX8" fmla="*/ 272755 w 4120535"/>
                <a:gd name="connsiteY8" fmla="*/ 394575 h 2938150"/>
                <a:gd name="connsiteX9" fmla="*/ 216771 w 4120535"/>
                <a:gd name="connsiteY9" fmla="*/ 77334 h 29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0535" h="2938150">
                  <a:moveTo>
                    <a:pt x="216771" y="77334"/>
                  </a:moveTo>
                  <a:cubicBezTo>
                    <a:pt x="673971" y="323040"/>
                    <a:pt x="2397024" y="1498698"/>
                    <a:pt x="3015955" y="1868812"/>
                  </a:cubicBezTo>
                  <a:cubicBezTo>
                    <a:pt x="3634886" y="2238926"/>
                    <a:pt x="3765514" y="2186053"/>
                    <a:pt x="3930355" y="2298020"/>
                  </a:cubicBezTo>
                  <a:cubicBezTo>
                    <a:pt x="4095196" y="2409987"/>
                    <a:pt x="4222714" y="2469081"/>
                    <a:pt x="4005000" y="2540616"/>
                  </a:cubicBezTo>
                  <a:cubicBezTo>
                    <a:pt x="3787286" y="2612151"/>
                    <a:pt x="2792020" y="2680575"/>
                    <a:pt x="2624069" y="2727228"/>
                  </a:cubicBezTo>
                  <a:cubicBezTo>
                    <a:pt x="2456118" y="2773881"/>
                    <a:pt x="3414060" y="3112893"/>
                    <a:pt x="2997293" y="2820534"/>
                  </a:cubicBezTo>
                  <a:cubicBezTo>
                    <a:pt x="2580526" y="2528175"/>
                    <a:pt x="459367" y="1271653"/>
                    <a:pt x="123465" y="973073"/>
                  </a:cubicBezTo>
                  <a:cubicBezTo>
                    <a:pt x="-212437" y="674493"/>
                    <a:pt x="956999" y="1125473"/>
                    <a:pt x="981881" y="1029057"/>
                  </a:cubicBezTo>
                  <a:cubicBezTo>
                    <a:pt x="1006763" y="932641"/>
                    <a:pt x="397163" y="553195"/>
                    <a:pt x="272755" y="394575"/>
                  </a:cubicBezTo>
                  <a:cubicBezTo>
                    <a:pt x="148347" y="235955"/>
                    <a:pt x="-240429" y="-168372"/>
                    <a:pt x="216771" y="77334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36E58E4F-AB22-81B5-8558-05557E3C5E60}"/>
                </a:ext>
              </a:extLst>
            </p:cNvPr>
            <p:cNvSpPr/>
            <p:nvPr/>
          </p:nvSpPr>
          <p:spPr>
            <a:xfrm>
              <a:off x="-510548" y="7566576"/>
              <a:ext cx="6672989" cy="2156104"/>
            </a:xfrm>
            <a:custGeom>
              <a:avLst/>
              <a:gdLst>
                <a:gd name="connsiteX0" fmla="*/ 174646 w 6672989"/>
                <a:gd name="connsiteY0" fmla="*/ 2081277 h 2156104"/>
                <a:gd name="connsiteX1" fmla="*/ 323936 w 6672989"/>
                <a:gd name="connsiteY1" fmla="*/ 1969310 h 2156104"/>
                <a:gd name="connsiteX2" fmla="*/ 2731234 w 6672989"/>
                <a:gd name="connsiteY2" fmla="*/ 28542 h 2156104"/>
                <a:gd name="connsiteX3" fmla="*/ 4074842 w 6672989"/>
                <a:gd name="connsiteY3" fmla="*/ 793653 h 2156104"/>
                <a:gd name="connsiteX4" fmla="*/ 3813585 w 6672989"/>
                <a:gd name="connsiteY4" fmla="*/ 551057 h 2156104"/>
                <a:gd name="connsiteX5" fmla="*/ 6650091 w 6672989"/>
                <a:gd name="connsiteY5" fmla="*/ 1931987 h 2156104"/>
                <a:gd name="connsiteX6" fmla="*/ 5157193 w 6672989"/>
                <a:gd name="connsiteY6" fmla="*/ 1390812 h 2156104"/>
                <a:gd name="connsiteX7" fmla="*/ 5269160 w 6672989"/>
                <a:gd name="connsiteY7" fmla="*/ 2025293 h 2156104"/>
                <a:gd name="connsiteX8" fmla="*/ 1835495 w 6672989"/>
                <a:gd name="connsiteY8" fmla="*/ 2099938 h 2156104"/>
                <a:gd name="connsiteX9" fmla="*/ 3123119 w 6672989"/>
                <a:gd name="connsiteY9" fmla="*/ 2155922 h 2156104"/>
                <a:gd name="connsiteX10" fmla="*/ 174646 w 6672989"/>
                <a:gd name="connsiteY10" fmla="*/ 2081277 h 215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989" h="2156104">
                  <a:moveTo>
                    <a:pt x="174646" y="2081277"/>
                  </a:moveTo>
                  <a:cubicBezTo>
                    <a:pt x="-291885" y="2050175"/>
                    <a:pt x="323936" y="1969310"/>
                    <a:pt x="323936" y="1969310"/>
                  </a:cubicBezTo>
                  <a:cubicBezTo>
                    <a:pt x="750034" y="1627188"/>
                    <a:pt x="2106083" y="224485"/>
                    <a:pt x="2731234" y="28542"/>
                  </a:cubicBezTo>
                  <a:cubicBezTo>
                    <a:pt x="3356385" y="-167401"/>
                    <a:pt x="3894450" y="706567"/>
                    <a:pt x="4074842" y="793653"/>
                  </a:cubicBezTo>
                  <a:cubicBezTo>
                    <a:pt x="4255234" y="880739"/>
                    <a:pt x="3384377" y="361335"/>
                    <a:pt x="3813585" y="551057"/>
                  </a:cubicBezTo>
                  <a:cubicBezTo>
                    <a:pt x="4242793" y="740779"/>
                    <a:pt x="6426156" y="1792028"/>
                    <a:pt x="6650091" y="1931987"/>
                  </a:cubicBezTo>
                  <a:cubicBezTo>
                    <a:pt x="6874026" y="2071946"/>
                    <a:pt x="5387348" y="1375261"/>
                    <a:pt x="5157193" y="1390812"/>
                  </a:cubicBezTo>
                  <a:cubicBezTo>
                    <a:pt x="4927038" y="1406363"/>
                    <a:pt x="5822776" y="1907105"/>
                    <a:pt x="5269160" y="2025293"/>
                  </a:cubicBezTo>
                  <a:cubicBezTo>
                    <a:pt x="4715544" y="2143481"/>
                    <a:pt x="2193168" y="2078167"/>
                    <a:pt x="1835495" y="2099938"/>
                  </a:cubicBezTo>
                  <a:cubicBezTo>
                    <a:pt x="1477822" y="2121709"/>
                    <a:pt x="3399927" y="2159032"/>
                    <a:pt x="3123119" y="2155922"/>
                  </a:cubicBezTo>
                  <a:cubicBezTo>
                    <a:pt x="2846311" y="2152812"/>
                    <a:pt x="641177" y="2112379"/>
                    <a:pt x="174646" y="2081277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2E18633C-2B0F-F3DF-3C3B-6BAB65151175}"/>
                </a:ext>
              </a:extLst>
            </p:cNvPr>
            <p:cNvSpPr/>
            <p:nvPr/>
          </p:nvSpPr>
          <p:spPr>
            <a:xfrm>
              <a:off x="333044" y="7250367"/>
              <a:ext cx="4936217" cy="2512818"/>
            </a:xfrm>
            <a:custGeom>
              <a:avLst/>
              <a:gdLst>
                <a:gd name="connsiteX0" fmla="*/ 2410156 w 4936217"/>
                <a:gd name="connsiteY0" fmla="*/ 8849 h 2512818"/>
                <a:gd name="connsiteX1" fmla="*/ 357421 w 4936217"/>
                <a:gd name="connsiteY1" fmla="*/ 997894 h 2512818"/>
                <a:gd name="connsiteX2" fmla="*/ 954580 w 4936217"/>
                <a:gd name="connsiteY2" fmla="*/ 717976 h 2512818"/>
                <a:gd name="connsiteX3" fmla="*/ 2858 w 4936217"/>
                <a:gd name="connsiteY3" fmla="*/ 1818988 h 2512818"/>
                <a:gd name="connsiteX4" fmla="*/ 730646 w 4936217"/>
                <a:gd name="connsiteY4" fmla="*/ 1315135 h 2512818"/>
                <a:gd name="connsiteX5" fmla="*/ 2596768 w 4936217"/>
                <a:gd name="connsiteY5" fmla="*/ 1763004 h 2512818"/>
                <a:gd name="connsiteX6" fmla="*/ 1924964 w 4936217"/>
                <a:gd name="connsiteY6" fmla="*/ 2136229 h 2512818"/>
                <a:gd name="connsiteX7" fmla="*/ 4910760 w 4936217"/>
                <a:gd name="connsiteY7" fmla="*/ 2490792 h 2512818"/>
                <a:gd name="connsiteX8" fmla="*/ 3287234 w 4936217"/>
                <a:gd name="connsiteY8" fmla="*/ 1464425 h 2512818"/>
                <a:gd name="connsiteX9" fmla="*/ 1924964 w 4936217"/>
                <a:gd name="connsiteY9" fmla="*/ 979233 h 2512818"/>
                <a:gd name="connsiteX10" fmla="*/ 1887642 w 4936217"/>
                <a:gd name="connsiteY10" fmla="*/ 531364 h 2512818"/>
                <a:gd name="connsiteX11" fmla="*/ 1551740 w 4936217"/>
                <a:gd name="connsiteY11" fmla="*/ 512702 h 2512818"/>
                <a:gd name="connsiteX12" fmla="*/ 2410156 w 4936217"/>
                <a:gd name="connsiteY12" fmla="*/ 8849 h 251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36217" h="2512818">
                  <a:moveTo>
                    <a:pt x="2410156" y="8849"/>
                  </a:moveTo>
                  <a:cubicBezTo>
                    <a:pt x="2211103" y="89714"/>
                    <a:pt x="600017" y="879706"/>
                    <a:pt x="357421" y="997894"/>
                  </a:cubicBezTo>
                  <a:cubicBezTo>
                    <a:pt x="114825" y="1116082"/>
                    <a:pt x="1013674" y="581127"/>
                    <a:pt x="954580" y="717976"/>
                  </a:cubicBezTo>
                  <a:cubicBezTo>
                    <a:pt x="895486" y="854825"/>
                    <a:pt x="40180" y="1719462"/>
                    <a:pt x="2858" y="1818988"/>
                  </a:cubicBezTo>
                  <a:cubicBezTo>
                    <a:pt x="-34464" y="1918514"/>
                    <a:pt x="298328" y="1324466"/>
                    <a:pt x="730646" y="1315135"/>
                  </a:cubicBezTo>
                  <a:cubicBezTo>
                    <a:pt x="1162964" y="1305804"/>
                    <a:pt x="2397715" y="1626155"/>
                    <a:pt x="2596768" y="1763004"/>
                  </a:cubicBezTo>
                  <a:cubicBezTo>
                    <a:pt x="2795821" y="1899853"/>
                    <a:pt x="1539299" y="2014931"/>
                    <a:pt x="1924964" y="2136229"/>
                  </a:cubicBezTo>
                  <a:cubicBezTo>
                    <a:pt x="2310629" y="2257527"/>
                    <a:pt x="4683715" y="2602759"/>
                    <a:pt x="4910760" y="2490792"/>
                  </a:cubicBezTo>
                  <a:cubicBezTo>
                    <a:pt x="5137805" y="2378825"/>
                    <a:pt x="3784867" y="1716351"/>
                    <a:pt x="3287234" y="1464425"/>
                  </a:cubicBezTo>
                  <a:cubicBezTo>
                    <a:pt x="2789601" y="1212499"/>
                    <a:pt x="2158229" y="1134743"/>
                    <a:pt x="1924964" y="979233"/>
                  </a:cubicBezTo>
                  <a:cubicBezTo>
                    <a:pt x="1691699" y="823723"/>
                    <a:pt x="1949846" y="609119"/>
                    <a:pt x="1887642" y="531364"/>
                  </a:cubicBezTo>
                  <a:cubicBezTo>
                    <a:pt x="1825438" y="453609"/>
                    <a:pt x="1458434" y="599788"/>
                    <a:pt x="1551740" y="512702"/>
                  </a:cubicBezTo>
                  <a:cubicBezTo>
                    <a:pt x="1645046" y="425616"/>
                    <a:pt x="2609209" y="-72016"/>
                    <a:pt x="2410156" y="8849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D0C7A833-AE95-8D0D-A8C7-DEB3713CA3BC}"/>
                </a:ext>
              </a:extLst>
            </p:cNvPr>
            <p:cNvSpPr/>
            <p:nvPr/>
          </p:nvSpPr>
          <p:spPr>
            <a:xfrm>
              <a:off x="6530951" y="7301000"/>
              <a:ext cx="3277492" cy="1810361"/>
            </a:xfrm>
            <a:custGeom>
              <a:avLst/>
              <a:gdLst>
                <a:gd name="connsiteX0" fmla="*/ 478 w 3277492"/>
                <a:gd name="connsiteY0" fmla="*/ 32861 h 1810361"/>
                <a:gd name="connsiteX1" fmla="*/ 709604 w 3277492"/>
                <a:gd name="connsiteY1" fmla="*/ 965922 h 1810361"/>
                <a:gd name="connsiteX2" fmla="*/ 541653 w 3277492"/>
                <a:gd name="connsiteY2" fmla="*/ 1507098 h 1810361"/>
                <a:gd name="connsiteX3" fmla="*/ 1288102 w 3277492"/>
                <a:gd name="connsiteY3" fmla="*/ 1563082 h 1810361"/>
                <a:gd name="connsiteX4" fmla="*/ 355041 w 3277492"/>
                <a:gd name="connsiteY4" fmla="*/ 1805678 h 1810361"/>
                <a:gd name="connsiteX5" fmla="*/ 3247531 w 3277492"/>
                <a:gd name="connsiteY5" fmla="*/ 1320486 h 1810361"/>
                <a:gd name="connsiteX6" fmla="*/ 1847939 w 3277492"/>
                <a:gd name="connsiteY6" fmla="*/ 1171196 h 1810361"/>
                <a:gd name="connsiteX7" fmla="*/ 1605343 w 3277492"/>
                <a:gd name="connsiteY7" fmla="*/ 741988 h 1810361"/>
                <a:gd name="connsiteX8" fmla="*/ 616298 w 3277492"/>
                <a:gd name="connsiteY8" fmla="*/ 256796 h 1810361"/>
                <a:gd name="connsiteX9" fmla="*/ 478 w 3277492"/>
                <a:gd name="connsiteY9" fmla="*/ 32861 h 181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7492" h="1810361">
                  <a:moveTo>
                    <a:pt x="478" y="32861"/>
                  </a:moveTo>
                  <a:cubicBezTo>
                    <a:pt x="16029" y="151049"/>
                    <a:pt x="619408" y="720216"/>
                    <a:pt x="709604" y="965922"/>
                  </a:cubicBezTo>
                  <a:cubicBezTo>
                    <a:pt x="799800" y="1211628"/>
                    <a:pt x="445237" y="1407571"/>
                    <a:pt x="541653" y="1507098"/>
                  </a:cubicBezTo>
                  <a:cubicBezTo>
                    <a:pt x="638069" y="1606625"/>
                    <a:pt x="1319204" y="1513319"/>
                    <a:pt x="1288102" y="1563082"/>
                  </a:cubicBezTo>
                  <a:cubicBezTo>
                    <a:pt x="1257000" y="1612845"/>
                    <a:pt x="28470" y="1846111"/>
                    <a:pt x="355041" y="1805678"/>
                  </a:cubicBezTo>
                  <a:cubicBezTo>
                    <a:pt x="681613" y="1765245"/>
                    <a:pt x="2998715" y="1426233"/>
                    <a:pt x="3247531" y="1320486"/>
                  </a:cubicBezTo>
                  <a:cubicBezTo>
                    <a:pt x="3496347" y="1214739"/>
                    <a:pt x="2121637" y="1267612"/>
                    <a:pt x="1847939" y="1171196"/>
                  </a:cubicBezTo>
                  <a:cubicBezTo>
                    <a:pt x="1574241" y="1074780"/>
                    <a:pt x="1810617" y="894388"/>
                    <a:pt x="1605343" y="741988"/>
                  </a:cubicBezTo>
                  <a:cubicBezTo>
                    <a:pt x="1400070" y="589588"/>
                    <a:pt x="880665" y="368763"/>
                    <a:pt x="616298" y="256796"/>
                  </a:cubicBezTo>
                  <a:cubicBezTo>
                    <a:pt x="351931" y="144829"/>
                    <a:pt x="-15073" y="-85327"/>
                    <a:pt x="478" y="32861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734A33AD-445C-8FD7-403A-F1C6980D6E78}"/>
                </a:ext>
              </a:extLst>
            </p:cNvPr>
            <p:cNvSpPr/>
            <p:nvPr/>
          </p:nvSpPr>
          <p:spPr>
            <a:xfrm>
              <a:off x="6566218" y="7557469"/>
              <a:ext cx="3686284" cy="1535168"/>
            </a:xfrm>
            <a:custGeom>
              <a:avLst/>
              <a:gdLst>
                <a:gd name="connsiteX0" fmla="*/ 77178 w 3686284"/>
                <a:gd name="connsiteY0" fmla="*/ 74972 h 1535168"/>
                <a:gd name="connsiteX1" fmla="*/ 2988329 w 3686284"/>
                <a:gd name="connsiteY1" fmla="*/ 597486 h 1535168"/>
                <a:gd name="connsiteX2" fmla="*/ 1738027 w 3686284"/>
                <a:gd name="connsiteY2" fmla="*/ 327 h 1535168"/>
                <a:gd name="connsiteX3" fmla="*/ 3006990 w 3686284"/>
                <a:gd name="connsiteY3" fmla="*/ 522841 h 1535168"/>
                <a:gd name="connsiteX4" fmla="*/ 3660133 w 3686284"/>
                <a:gd name="connsiteY4" fmla="*/ 1138662 h 1535168"/>
                <a:gd name="connsiteX5" fmla="*/ 2148574 w 3686284"/>
                <a:gd name="connsiteY5" fmla="*/ 1231968 h 1535168"/>
                <a:gd name="connsiteX6" fmla="*/ 655676 w 3686284"/>
                <a:gd name="connsiteY6" fmla="*/ 1530547 h 1535168"/>
                <a:gd name="connsiteX7" fmla="*/ 1514092 w 3686284"/>
                <a:gd name="connsiteY7" fmla="*/ 970711 h 1535168"/>
                <a:gd name="connsiteX8" fmla="*/ 898272 w 3686284"/>
                <a:gd name="connsiteY8" fmla="*/ 597486 h 1535168"/>
                <a:gd name="connsiteX9" fmla="*/ 77178 w 3686284"/>
                <a:gd name="connsiteY9" fmla="*/ 74972 h 153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6284" h="1535168">
                  <a:moveTo>
                    <a:pt x="77178" y="74972"/>
                  </a:moveTo>
                  <a:cubicBezTo>
                    <a:pt x="425521" y="74972"/>
                    <a:pt x="2711521" y="609927"/>
                    <a:pt x="2988329" y="597486"/>
                  </a:cubicBezTo>
                  <a:cubicBezTo>
                    <a:pt x="3265137" y="585045"/>
                    <a:pt x="1734917" y="12768"/>
                    <a:pt x="1738027" y="327"/>
                  </a:cubicBezTo>
                  <a:cubicBezTo>
                    <a:pt x="1741137" y="-12114"/>
                    <a:pt x="2686639" y="333118"/>
                    <a:pt x="3006990" y="522841"/>
                  </a:cubicBezTo>
                  <a:cubicBezTo>
                    <a:pt x="3327341" y="712564"/>
                    <a:pt x="3803202" y="1020474"/>
                    <a:pt x="3660133" y="1138662"/>
                  </a:cubicBezTo>
                  <a:cubicBezTo>
                    <a:pt x="3517064" y="1256850"/>
                    <a:pt x="2649317" y="1166654"/>
                    <a:pt x="2148574" y="1231968"/>
                  </a:cubicBezTo>
                  <a:cubicBezTo>
                    <a:pt x="1647831" y="1297282"/>
                    <a:pt x="761423" y="1574090"/>
                    <a:pt x="655676" y="1530547"/>
                  </a:cubicBezTo>
                  <a:cubicBezTo>
                    <a:pt x="549929" y="1487004"/>
                    <a:pt x="1473659" y="1126221"/>
                    <a:pt x="1514092" y="970711"/>
                  </a:cubicBezTo>
                  <a:cubicBezTo>
                    <a:pt x="1554525" y="815201"/>
                    <a:pt x="1137758" y="746776"/>
                    <a:pt x="898272" y="597486"/>
                  </a:cubicBezTo>
                  <a:cubicBezTo>
                    <a:pt x="658786" y="448196"/>
                    <a:pt x="-271165" y="74972"/>
                    <a:pt x="77178" y="74972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B420EAE6-D5F2-21CF-80FC-D418030CB14F}"/>
                </a:ext>
              </a:extLst>
            </p:cNvPr>
            <p:cNvSpPr/>
            <p:nvPr/>
          </p:nvSpPr>
          <p:spPr>
            <a:xfrm>
              <a:off x="2445673" y="7289641"/>
              <a:ext cx="4356851" cy="2414343"/>
            </a:xfrm>
            <a:custGeom>
              <a:avLst/>
              <a:gdLst>
                <a:gd name="connsiteX0" fmla="*/ 446817 w 4356851"/>
                <a:gd name="connsiteY0" fmla="*/ 25559 h 2414343"/>
                <a:gd name="connsiteX1" fmla="*/ 3208678 w 4356851"/>
                <a:gd name="connsiteY1" fmla="*/ 2059632 h 2414343"/>
                <a:gd name="connsiteX2" fmla="*/ 3134033 w 4356851"/>
                <a:gd name="connsiteY2" fmla="*/ 1929004 h 2414343"/>
                <a:gd name="connsiteX3" fmla="*/ 4347013 w 4356851"/>
                <a:gd name="connsiteY3" fmla="*/ 2414196 h 2414343"/>
                <a:gd name="connsiteX4" fmla="*/ 2368923 w 4356851"/>
                <a:gd name="connsiteY4" fmla="*/ 1873020 h 2414343"/>
                <a:gd name="connsiteX5" fmla="*/ 36270 w 4356851"/>
                <a:gd name="connsiteY5" fmla="*/ 697363 h 2414343"/>
                <a:gd name="connsiteX6" fmla="*/ 913347 w 4356851"/>
                <a:gd name="connsiteY6" fmla="*/ 902637 h 2414343"/>
                <a:gd name="connsiteX7" fmla="*/ 446817 w 4356851"/>
                <a:gd name="connsiteY7" fmla="*/ 25559 h 24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6851" h="2414343">
                  <a:moveTo>
                    <a:pt x="446817" y="25559"/>
                  </a:moveTo>
                  <a:cubicBezTo>
                    <a:pt x="829372" y="218392"/>
                    <a:pt x="2760809" y="1742391"/>
                    <a:pt x="3208678" y="2059632"/>
                  </a:cubicBezTo>
                  <a:cubicBezTo>
                    <a:pt x="3656547" y="2376873"/>
                    <a:pt x="2944311" y="1869910"/>
                    <a:pt x="3134033" y="1929004"/>
                  </a:cubicBezTo>
                  <a:cubicBezTo>
                    <a:pt x="3323755" y="1988098"/>
                    <a:pt x="4474531" y="2423527"/>
                    <a:pt x="4347013" y="2414196"/>
                  </a:cubicBezTo>
                  <a:cubicBezTo>
                    <a:pt x="4219495" y="2404865"/>
                    <a:pt x="3087380" y="2159159"/>
                    <a:pt x="2368923" y="1873020"/>
                  </a:cubicBezTo>
                  <a:cubicBezTo>
                    <a:pt x="1650466" y="1586881"/>
                    <a:pt x="278866" y="859094"/>
                    <a:pt x="36270" y="697363"/>
                  </a:cubicBezTo>
                  <a:cubicBezTo>
                    <a:pt x="-206326" y="535632"/>
                    <a:pt x="844923" y="1014604"/>
                    <a:pt x="913347" y="902637"/>
                  </a:cubicBezTo>
                  <a:cubicBezTo>
                    <a:pt x="981771" y="790670"/>
                    <a:pt x="64262" y="-167274"/>
                    <a:pt x="446817" y="25559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33B8E772-E3AE-48EC-595D-06953FB6B588}"/>
                </a:ext>
              </a:extLst>
            </p:cNvPr>
            <p:cNvSpPr/>
            <p:nvPr/>
          </p:nvSpPr>
          <p:spPr>
            <a:xfrm>
              <a:off x="6265291" y="7173975"/>
              <a:ext cx="2953517" cy="1821376"/>
            </a:xfrm>
            <a:custGeom>
              <a:avLst/>
              <a:gdLst>
                <a:gd name="connsiteX0" fmla="*/ 172831 w 2953517"/>
                <a:gd name="connsiteY0" fmla="*/ 85241 h 1821376"/>
                <a:gd name="connsiteX1" fmla="*/ 844636 w 2953517"/>
                <a:gd name="connsiteY1" fmla="*/ 813029 h 1821376"/>
                <a:gd name="connsiteX2" fmla="*/ 844636 w 2953517"/>
                <a:gd name="connsiteY2" fmla="*/ 1615462 h 1821376"/>
                <a:gd name="connsiteX3" fmla="*/ 1105893 w 2953517"/>
                <a:gd name="connsiteY3" fmla="*/ 1596801 h 1821376"/>
                <a:gd name="connsiteX4" fmla="*/ 900619 w 2953517"/>
                <a:gd name="connsiteY4" fmla="*/ 1820735 h 1821376"/>
                <a:gd name="connsiteX5" fmla="*/ 1740374 w 2953517"/>
                <a:gd name="connsiteY5" fmla="*/ 1634123 h 1821376"/>
                <a:gd name="connsiteX6" fmla="*/ 1665729 w 2953517"/>
                <a:gd name="connsiteY6" fmla="*/ 887674 h 1821376"/>
                <a:gd name="connsiteX7" fmla="*/ 2953354 w 2953517"/>
                <a:gd name="connsiteY7" fmla="*/ 1074286 h 1821376"/>
                <a:gd name="connsiteX8" fmla="*/ 1572423 w 2953517"/>
                <a:gd name="connsiteY8" fmla="*/ 738384 h 1821376"/>
                <a:gd name="connsiteX9" fmla="*/ 116848 w 2953517"/>
                <a:gd name="connsiteY9" fmla="*/ 85241 h 1821376"/>
                <a:gd name="connsiteX10" fmla="*/ 172831 w 2953517"/>
                <a:gd name="connsiteY10" fmla="*/ 85241 h 182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517" h="1821376">
                  <a:moveTo>
                    <a:pt x="172831" y="85241"/>
                  </a:moveTo>
                  <a:cubicBezTo>
                    <a:pt x="294129" y="206539"/>
                    <a:pt x="732669" y="557992"/>
                    <a:pt x="844636" y="813029"/>
                  </a:cubicBezTo>
                  <a:cubicBezTo>
                    <a:pt x="956603" y="1068066"/>
                    <a:pt x="801093" y="1484833"/>
                    <a:pt x="844636" y="1615462"/>
                  </a:cubicBezTo>
                  <a:cubicBezTo>
                    <a:pt x="888179" y="1746091"/>
                    <a:pt x="1096562" y="1562589"/>
                    <a:pt x="1105893" y="1596801"/>
                  </a:cubicBezTo>
                  <a:cubicBezTo>
                    <a:pt x="1115224" y="1631013"/>
                    <a:pt x="794872" y="1814515"/>
                    <a:pt x="900619" y="1820735"/>
                  </a:cubicBezTo>
                  <a:cubicBezTo>
                    <a:pt x="1006366" y="1826955"/>
                    <a:pt x="1612856" y="1789633"/>
                    <a:pt x="1740374" y="1634123"/>
                  </a:cubicBezTo>
                  <a:cubicBezTo>
                    <a:pt x="1867892" y="1478613"/>
                    <a:pt x="1463566" y="980980"/>
                    <a:pt x="1665729" y="887674"/>
                  </a:cubicBezTo>
                  <a:cubicBezTo>
                    <a:pt x="1867892" y="794368"/>
                    <a:pt x="2968905" y="1099168"/>
                    <a:pt x="2953354" y="1074286"/>
                  </a:cubicBezTo>
                  <a:cubicBezTo>
                    <a:pt x="2937803" y="1049404"/>
                    <a:pt x="2045174" y="903225"/>
                    <a:pt x="1572423" y="738384"/>
                  </a:cubicBezTo>
                  <a:cubicBezTo>
                    <a:pt x="1099672" y="573543"/>
                    <a:pt x="350113" y="190988"/>
                    <a:pt x="116848" y="85241"/>
                  </a:cubicBezTo>
                  <a:cubicBezTo>
                    <a:pt x="-116417" y="-20506"/>
                    <a:pt x="51533" y="-36057"/>
                    <a:pt x="172831" y="85241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5B59A034-2492-D834-7FAB-7101496A2266}"/>
                </a:ext>
              </a:extLst>
            </p:cNvPr>
            <p:cNvSpPr/>
            <p:nvPr/>
          </p:nvSpPr>
          <p:spPr>
            <a:xfrm>
              <a:off x="6601948" y="7292377"/>
              <a:ext cx="3143826" cy="1031833"/>
            </a:xfrm>
            <a:custGeom>
              <a:avLst/>
              <a:gdLst>
                <a:gd name="connsiteX0" fmla="*/ 4125 w 3143826"/>
                <a:gd name="connsiteY0" fmla="*/ 4162 h 1031833"/>
                <a:gd name="connsiteX1" fmla="*/ 2430085 w 3143826"/>
                <a:gd name="connsiteY1" fmla="*/ 563999 h 1031833"/>
                <a:gd name="connsiteX2" fmla="*/ 2262134 w 3143826"/>
                <a:gd name="connsiteY2" fmla="*/ 545337 h 1031833"/>
                <a:gd name="connsiteX3" fmla="*/ 3120550 w 3143826"/>
                <a:gd name="connsiteY3" fmla="*/ 1030529 h 1031833"/>
                <a:gd name="connsiteX4" fmla="*/ 1179783 w 3143826"/>
                <a:gd name="connsiteY4" fmla="*/ 694627 h 1031833"/>
                <a:gd name="connsiteX5" fmla="*/ 1832925 w 3143826"/>
                <a:gd name="connsiteY5" fmla="*/ 899901 h 1031833"/>
                <a:gd name="connsiteX6" fmla="*/ 4125 w 3143826"/>
                <a:gd name="connsiteY6" fmla="*/ 4162 h 103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826" h="1031833">
                  <a:moveTo>
                    <a:pt x="4125" y="4162"/>
                  </a:moveTo>
                  <a:cubicBezTo>
                    <a:pt x="103652" y="-51822"/>
                    <a:pt x="2053750" y="473803"/>
                    <a:pt x="2430085" y="563999"/>
                  </a:cubicBezTo>
                  <a:cubicBezTo>
                    <a:pt x="2806420" y="654195"/>
                    <a:pt x="2147057" y="467582"/>
                    <a:pt x="2262134" y="545337"/>
                  </a:cubicBezTo>
                  <a:cubicBezTo>
                    <a:pt x="2377211" y="623092"/>
                    <a:pt x="3300942" y="1005647"/>
                    <a:pt x="3120550" y="1030529"/>
                  </a:cubicBezTo>
                  <a:cubicBezTo>
                    <a:pt x="2940158" y="1055411"/>
                    <a:pt x="1394387" y="716398"/>
                    <a:pt x="1179783" y="694627"/>
                  </a:cubicBezTo>
                  <a:cubicBezTo>
                    <a:pt x="965179" y="672856"/>
                    <a:pt x="2028868" y="1021199"/>
                    <a:pt x="1832925" y="899901"/>
                  </a:cubicBezTo>
                  <a:cubicBezTo>
                    <a:pt x="1636982" y="778603"/>
                    <a:pt x="-95402" y="60146"/>
                    <a:pt x="4125" y="4162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EBF7F52C-1179-FC49-E6AA-E2DBBF63D5D9}"/>
                </a:ext>
              </a:extLst>
            </p:cNvPr>
            <p:cNvSpPr/>
            <p:nvPr/>
          </p:nvSpPr>
          <p:spPr>
            <a:xfrm>
              <a:off x="7952857" y="9167042"/>
              <a:ext cx="539016" cy="394979"/>
            </a:xfrm>
            <a:custGeom>
              <a:avLst/>
              <a:gdLst>
                <a:gd name="connsiteX0" fmla="*/ 12726 w 539016"/>
                <a:gd name="connsiteY0" fmla="*/ 2716 h 394979"/>
                <a:gd name="connsiteX1" fmla="*/ 122197 w 539016"/>
                <a:gd name="connsiteY1" fmla="*/ 260293 h 394979"/>
                <a:gd name="connsiteX2" fmla="*/ 32044 w 539016"/>
                <a:gd name="connsiteY2" fmla="*/ 382643 h 394979"/>
                <a:gd name="connsiteX3" fmla="*/ 508563 w 539016"/>
                <a:gd name="connsiteY3" fmla="*/ 376203 h 394979"/>
                <a:gd name="connsiteX4" fmla="*/ 489244 w 539016"/>
                <a:gd name="connsiteY4" fmla="*/ 253854 h 394979"/>
                <a:gd name="connsiteX5" fmla="*/ 476366 w 539016"/>
                <a:gd name="connsiteY5" fmla="*/ 131504 h 394979"/>
                <a:gd name="connsiteX6" fmla="*/ 12726 w 539016"/>
                <a:gd name="connsiteY6" fmla="*/ 2716 h 3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016" h="394979">
                  <a:moveTo>
                    <a:pt x="12726" y="2716"/>
                  </a:moveTo>
                  <a:cubicBezTo>
                    <a:pt x="-46302" y="24181"/>
                    <a:pt x="118977" y="196972"/>
                    <a:pt x="122197" y="260293"/>
                  </a:cubicBezTo>
                  <a:cubicBezTo>
                    <a:pt x="125417" y="323614"/>
                    <a:pt x="-32350" y="363325"/>
                    <a:pt x="32044" y="382643"/>
                  </a:cubicBezTo>
                  <a:cubicBezTo>
                    <a:pt x="96438" y="401961"/>
                    <a:pt x="432363" y="397668"/>
                    <a:pt x="508563" y="376203"/>
                  </a:cubicBezTo>
                  <a:cubicBezTo>
                    <a:pt x="584763" y="354738"/>
                    <a:pt x="494610" y="294637"/>
                    <a:pt x="489244" y="253854"/>
                  </a:cubicBezTo>
                  <a:cubicBezTo>
                    <a:pt x="483878" y="213071"/>
                    <a:pt x="552566" y="170141"/>
                    <a:pt x="476366" y="131504"/>
                  </a:cubicBezTo>
                  <a:cubicBezTo>
                    <a:pt x="400166" y="92867"/>
                    <a:pt x="71754" y="-18749"/>
                    <a:pt x="12726" y="2716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136DB8A0-38E3-FCDF-72FB-C4D1D7198BC5}"/>
                </a:ext>
              </a:extLst>
            </p:cNvPr>
            <p:cNvSpPr/>
            <p:nvPr/>
          </p:nvSpPr>
          <p:spPr>
            <a:xfrm>
              <a:off x="7946255" y="9225956"/>
              <a:ext cx="465440" cy="197319"/>
            </a:xfrm>
            <a:custGeom>
              <a:avLst/>
              <a:gdLst>
                <a:gd name="connsiteX0" fmla="*/ 10 w 465440"/>
                <a:gd name="connsiteY0" fmla="*/ 1757 h 197319"/>
                <a:gd name="connsiteX1" fmla="*/ 379937 w 465440"/>
                <a:gd name="connsiteY1" fmla="*/ 59712 h 197319"/>
                <a:gd name="connsiteX2" fmla="*/ 463649 w 465440"/>
                <a:gd name="connsiteY2" fmla="*/ 169182 h 197319"/>
                <a:gd name="connsiteX3" fmla="*/ 334860 w 465440"/>
                <a:gd name="connsiteY3" fmla="*/ 194940 h 197319"/>
                <a:gd name="connsiteX4" fmla="*/ 367058 w 465440"/>
                <a:gd name="connsiteY4" fmla="*/ 124106 h 197319"/>
                <a:gd name="connsiteX5" fmla="*/ 10 w 465440"/>
                <a:gd name="connsiteY5" fmla="*/ 1757 h 19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440" h="197319">
                  <a:moveTo>
                    <a:pt x="10" y="1757"/>
                  </a:moveTo>
                  <a:cubicBezTo>
                    <a:pt x="2156" y="-8975"/>
                    <a:pt x="302664" y="31808"/>
                    <a:pt x="379937" y="59712"/>
                  </a:cubicBezTo>
                  <a:cubicBezTo>
                    <a:pt x="457210" y="87616"/>
                    <a:pt x="471162" y="146644"/>
                    <a:pt x="463649" y="169182"/>
                  </a:cubicBezTo>
                  <a:cubicBezTo>
                    <a:pt x="456136" y="191720"/>
                    <a:pt x="350959" y="202453"/>
                    <a:pt x="334860" y="194940"/>
                  </a:cubicBezTo>
                  <a:cubicBezTo>
                    <a:pt x="318762" y="187427"/>
                    <a:pt x="417500" y="156303"/>
                    <a:pt x="367058" y="124106"/>
                  </a:cubicBezTo>
                  <a:cubicBezTo>
                    <a:pt x="316616" y="91909"/>
                    <a:pt x="-2136" y="12489"/>
                    <a:pt x="10" y="1757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387460A2-383B-8BC1-44CE-6EA2B79BD7F7}"/>
                </a:ext>
              </a:extLst>
            </p:cNvPr>
            <p:cNvSpPr/>
            <p:nvPr/>
          </p:nvSpPr>
          <p:spPr>
            <a:xfrm>
              <a:off x="11238325" y="5743803"/>
              <a:ext cx="297720" cy="234486"/>
            </a:xfrm>
            <a:custGeom>
              <a:avLst/>
              <a:gdLst>
                <a:gd name="connsiteX0" fmla="*/ 165917 w 297720"/>
                <a:gd name="connsiteY0" fmla="*/ 174 h 234486"/>
                <a:gd name="connsiteX1" fmla="*/ 294706 w 297720"/>
                <a:gd name="connsiteY1" fmla="*/ 77448 h 234486"/>
                <a:gd name="connsiteX2" fmla="*/ 236751 w 297720"/>
                <a:gd name="connsiteY2" fmla="*/ 231994 h 234486"/>
                <a:gd name="connsiteX3" fmla="*/ 17810 w 297720"/>
                <a:gd name="connsiteY3" fmla="*/ 167600 h 234486"/>
                <a:gd name="connsiteX4" fmla="*/ 30689 w 297720"/>
                <a:gd name="connsiteY4" fmla="*/ 96766 h 234486"/>
                <a:gd name="connsiteX5" fmla="*/ 165917 w 297720"/>
                <a:gd name="connsiteY5" fmla="*/ 174 h 23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720" h="234486">
                  <a:moveTo>
                    <a:pt x="165917" y="174"/>
                  </a:moveTo>
                  <a:cubicBezTo>
                    <a:pt x="209920" y="-3046"/>
                    <a:pt x="282900" y="38811"/>
                    <a:pt x="294706" y="77448"/>
                  </a:cubicBezTo>
                  <a:cubicBezTo>
                    <a:pt x="306512" y="116085"/>
                    <a:pt x="282900" y="216969"/>
                    <a:pt x="236751" y="231994"/>
                  </a:cubicBezTo>
                  <a:cubicBezTo>
                    <a:pt x="190602" y="247019"/>
                    <a:pt x="52154" y="190138"/>
                    <a:pt x="17810" y="167600"/>
                  </a:cubicBezTo>
                  <a:cubicBezTo>
                    <a:pt x="-16534" y="145062"/>
                    <a:pt x="4931" y="119304"/>
                    <a:pt x="30689" y="96766"/>
                  </a:cubicBezTo>
                  <a:cubicBezTo>
                    <a:pt x="56447" y="74228"/>
                    <a:pt x="121914" y="3394"/>
                    <a:pt x="165917" y="174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44EEBADA-7236-CB90-591D-3E6C5503DE4C}"/>
                </a:ext>
              </a:extLst>
            </p:cNvPr>
            <p:cNvSpPr/>
            <p:nvPr/>
          </p:nvSpPr>
          <p:spPr>
            <a:xfrm>
              <a:off x="11125857" y="5718273"/>
              <a:ext cx="545240" cy="322099"/>
            </a:xfrm>
            <a:custGeom>
              <a:avLst/>
              <a:gdLst>
                <a:gd name="connsiteX0" fmla="*/ 529523 w 545240"/>
                <a:gd name="connsiteY0" fmla="*/ 6386 h 322099"/>
                <a:gd name="connsiteX1" fmla="*/ 130278 w 545240"/>
                <a:gd name="connsiteY1" fmla="*/ 38583 h 322099"/>
                <a:gd name="connsiteX2" fmla="*/ 78763 w 545240"/>
                <a:gd name="connsiteY2" fmla="*/ 122296 h 322099"/>
                <a:gd name="connsiteX3" fmla="*/ 336340 w 545240"/>
                <a:gd name="connsiteY3" fmla="*/ 289721 h 322099"/>
                <a:gd name="connsiteX4" fmla="*/ 297704 w 545240"/>
                <a:gd name="connsiteY4" fmla="*/ 263964 h 322099"/>
                <a:gd name="connsiteX5" fmla="*/ 1489 w 545240"/>
                <a:gd name="connsiteY5" fmla="*/ 128735 h 322099"/>
                <a:gd name="connsiteX6" fmla="*/ 439371 w 545240"/>
                <a:gd name="connsiteY6" fmla="*/ 321919 h 322099"/>
                <a:gd name="connsiteX7" fmla="*/ 458689 w 545240"/>
                <a:gd name="connsiteY7" fmla="*/ 160933 h 322099"/>
                <a:gd name="connsiteX8" fmla="*/ 529523 w 545240"/>
                <a:gd name="connsiteY8" fmla="*/ 6386 h 32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240" h="322099">
                  <a:moveTo>
                    <a:pt x="529523" y="6386"/>
                  </a:moveTo>
                  <a:cubicBezTo>
                    <a:pt x="474788" y="-14006"/>
                    <a:pt x="205405" y="19265"/>
                    <a:pt x="130278" y="38583"/>
                  </a:cubicBezTo>
                  <a:cubicBezTo>
                    <a:pt x="55151" y="57901"/>
                    <a:pt x="44419" y="80440"/>
                    <a:pt x="78763" y="122296"/>
                  </a:cubicBezTo>
                  <a:cubicBezTo>
                    <a:pt x="113107" y="164152"/>
                    <a:pt x="299850" y="266110"/>
                    <a:pt x="336340" y="289721"/>
                  </a:cubicBezTo>
                  <a:cubicBezTo>
                    <a:pt x="372830" y="313332"/>
                    <a:pt x="353512" y="290795"/>
                    <a:pt x="297704" y="263964"/>
                  </a:cubicBezTo>
                  <a:cubicBezTo>
                    <a:pt x="241896" y="237133"/>
                    <a:pt x="-22122" y="119076"/>
                    <a:pt x="1489" y="128735"/>
                  </a:cubicBezTo>
                  <a:cubicBezTo>
                    <a:pt x="25100" y="138394"/>
                    <a:pt x="363171" y="316553"/>
                    <a:pt x="439371" y="321919"/>
                  </a:cubicBezTo>
                  <a:cubicBezTo>
                    <a:pt x="515571" y="327285"/>
                    <a:pt x="437224" y="211375"/>
                    <a:pt x="458689" y="160933"/>
                  </a:cubicBezTo>
                  <a:cubicBezTo>
                    <a:pt x="480154" y="110491"/>
                    <a:pt x="584258" y="26778"/>
                    <a:pt x="529523" y="6386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35509648-A648-85FE-203A-189B07F28945}"/>
                </a:ext>
              </a:extLst>
            </p:cNvPr>
            <p:cNvSpPr/>
            <p:nvPr/>
          </p:nvSpPr>
          <p:spPr>
            <a:xfrm>
              <a:off x="11353054" y="5466027"/>
              <a:ext cx="565393" cy="226876"/>
            </a:xfrm>
            <a:custGeom>
              <a:avLst/>
              <a:gdLst>
                <a:gd name="connsiteX0" fmla="*/ 12552 w 565393"/>
                <a:gd name="connsiteY0" fmla="*/ 7494 h 226876"/>
                <a:gd name="connsiteX1" fmla="*/ 167098 w 565393"/>
                <a:gd name="connsiteY1" fmla="*/ 26812 h 226876"/>
                <a:gd name="connsiteX2" fmla="*/ 540585 w 565393"/>
                <a:gd name="connsiteY2" fmla="*/ 226435 h 226876"/>
                <a:gd name="connsiteX3" fmla="*/ 476191 w 565393"/>
                <a:gd name="connsiteY3" fmla="*/ 78328 h 226876"/>
                <a:gd name="connsiteX4" fmla="*/ 12552 w 565393"/>
                <a:gd name="connsiteY4" fmla="*/ 7494 h 22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393" h="226876">
                  <a:moveTo>
                    <a:pt x="12552" y="7494"/>
                  </a:moveTo>
                  <a:cubicBezTo>
                    <a:pt x="-38963" y="-1092"/>
                    <a:pt x="79093" y="-9678"/>
                    <a:pt x="167098" y="26812"/>
                  </a:cubicBezTo>
                  <a:cubicBezTo>
                    <a:pt x="255103" y="63302"/>
                    <a:pt x="489070" y="217849"/>
                    <a:pt x="540585" y="226435"/>
                  </a:cubicBezTo>
                  <a:cubicBezTo>
                    <a:pt x="592100" y="235021"/>
                    <a:pt x="559904" y="115891"/>
                    <a:pt x="476191" y="78328"/>
                  </a:cubicBezTo>
                  <a:cubicBezTo>
                    <a:pt x="392478" y="40765"/>
                    <a:pt x="64067" y="16080"/>
                    <a:pt x="12552" y="7494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80A6D9A1-FC42-FC11-F017-A5D095559486}"/>
                </a:ext>
              </a:extLst>
            </p:cNvPr>
            <p:cNvSpPr/>
            <p:nvPr/>
          </p:nvSpPr>
          <p:spPr>
            <a:xfrm>
              <a:off x="11101578" y="6207543"/>
              <a:ext cx="105850" cy="296376"/>
            </a:xfrm>
            <a:custGeom>
              <a:avLst/>
              <a:gdLst>
                <a:gd name="connsiteX0" fmla="*/ 103042 w 105850"/>
                <a:gd name="connsiteY0" fmla="*/ 74 h 296376"/>
                <a:gd name="connsiteX1" fmla="*/ 77284 w 105850"/>
                <a:gd name="connsiteY1" fmla="*/ 148181 h 296376"/>
                <a:gd name="connsiteX2" fmla="*/ 83723 w 105850"/>
                <a:gd name="connsiteY2" fmla="*/ 296288 h 296376"/>
                <a:gd name="connsiteX3" fmla="*/ 11 w 105850"/>
                <a:gd name="connsiteY3" fmla="*/ 167499 h 296376"/>
                <a:gd name="connsiteX4" fmla="*/ 103042 w 105850"/>
                <a:gd name="connsiteY4" fmla="*/ 74 h 29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50" h="296376">
                  <a:moveTo>
                    <a:pt x="103042" y="74"/>
                  </a:moveTo>
                  <a:cubicBezTo>
                    <a:pt x="115921" y="-3146"/>
                    <a:pt x="80504" y="98812"/>
                    <a:pt x="77284" y="148181"/>
                  </a:cubicBezTo>
                  <a:cubicBezTo>
                    <a:pt x="74064" y="197550"/>
                    <a:pt x="96602" y="293068"/>
                    <a:pt x="83723" y="296288"/>
                  </a:cubicBezTo>
                  <a:cubicBezTo>
                    <a:pt x="70844" y="299508"/>
                    <a:pt x="-1062" y="213648"/>
                    <a:pt x="11" y="167499"/>
                  </a:cubicBezTo>
                  <a:cubicBezTo>
                    <a:pt x="1084" y="121350"/>
                    <a:pt x="90163" y="3294"/>
                    <a:pt x="103042" y="74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A97B32F4-2B8F-C7D1-BBD5-36E00ECA53FE}"/>
                </a:ext>
              </a:extLst>
            </p:cNvPr>
            <p:cNvSpPr/>
            <p:nvPr/>
          </p:nvSpPr>
          <p:spPr>
            <a:xfrm>
              <a:off x="7048309" y="2931391"/>
              <a:ext cx="1977647" cy="1051266"/>
            </a:xfrm>
            <a:custGeom>
              <a:avLst/>
              <a:gdLst>
                <a:gd name="connsiteX0" fmla="*/ 357043 w 1977647"/>
                <a:gd name="connsiteY0" fmla="*/ 69386 h 1051266"/>
                <a:gd name="connsiteX1" fmla="*/ 2874 w 1977647"/>
                <a:gd name="connsiteY1" fmla="*/ 822801 h 1051266"/>
                <a:gd name="connsiteX2" fmla="*/ 196057 w 1977647"/>
                <a:gd name="connsiteY2" fmla="*/ 758406 h 1051266"/>
                <a:gd name="connsiteX3" fmla="*/ 311967 w 1977647"/>
                <a:gd name="connsiteY3" fmla="*/ 829240 h 1051266"/>
                <a:gd name="connsiteX4" fmla="*/ 614621 w 1977647"/>
                <a:gd name="connsiteY4" fmla="*/ 842119 h 1051266"/>
                <a:gd name="connsiteX5" fmla="*/ 659697 w 1977647"/>
                <a:gd name="connsiteY5" fmla="*/ 1015984 h 1051266"/>
                <a:gd name="connsiteX6" fmla="*/ 1213488 w 1977647"/>
                <a:gd name="connsiteY6" fmla="*/ 275448 h 1051266"/>
                <a:gd name="connsiteX7" fmla="*/ 975229 w 1977647"/>
                <a:gd name="connsiteY7" fmla="*/ 835679 h 1051266"/>
                <a:gd name="connsiteX8" fmla="*/ 1619173 w 1977647"/>
                <a:gd name="connsiteY8" fmla="*/ 784164 h 1051266"/>
                <a:gd name="connsiteX9" fmla="*/ 1561218 w 1977647"/>
                <a:gd name="connsiteY9" fmla="*/ 1048181 h 1051266"/>
                <a:gd name="connsiteX10" fmla="*/ 1954023 w 1977647"/>
                <a:gd name="connsiteY10" fmla="*/ 578102 h 1051266"/>
                <a:gd name="connsiteX11" fmla="*/ 762728 w 1977647"/>
                <a:gd name="connsiteY11" fmla="*/ 597420 h 1051266"/>
                <a:gd name="connsiteX12" fmla="*/ 820683 w 1977647"/>
                <a:gd name="connsiteY12" fmla="*/ 4992 h 1051266"/>
                <a:gd name="connsiteX13" fmla="*/ 363483 w 1977647"/>
                <a:gd name="connsiteY13" fmla="*/ 301206 h 1051266"/>
                <a:gd name="connsiteX14" fmla="*/ 357043 w 1977647"/>
                <a:gd name="connsiteY14" fmla="*/ 69386 h 105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7647" h="1051266">
                  <a:moveTo>
                    <a:pt x="357043" y="69386"/>
                  </a:moveTo>
                  <a:cubicBezTo>
                    <a:pt x="296942" y="156318"/>
                    <a:pt x="29705" y="707964"/>
                    <a:pt x="2874" y="822801"/>
                  </a:cubicBezTo>
                  <a:cubicBezTo>
                    <a:pt x="-23957" y="937638"/>
                    <a:pt x="144542" y="757333"/>
                    <a:pt x="196057" y="758406"/>
                  </a:cubicBezTo>
                  <a:cubicBezTo>
                    <a:pt x="247572" y="759479"/>
                    <a:pt x="242206" y="815288"/>
                    <a:pt x="311967" y="829240"/>
                  </a:cubicBezTo>
                  <a:cubicBezTo>
                    <a:pt x="381728" y="843192"/>
                    <a:pt x="556666" y="810995"/>
                    <a:pt x="614621" y="842119"/>
                  </a:cubicBezTo>
                  <a:cubicBezTo>
                    <a:pt x="672576" y="873243"/>
                    <a:pt x="559886" y="1110429"/>
                    <a:pt x="659697" y="1015984"/>
                  </a:cubicBezTo>
                  <a:cubicBezTo>
                    <a:pt x="759508" y="921539"/>
                    <a:pt x="1160899" y="305499"/>
                    <a:pt x="1213488" y="275448"/>
                  </a:cubicBezTo>
                  <a:cubicBezTo>
                    <a:pt x="1266077" y="245397"/>
                    <a:pt x="907615" y="750893"/>
                    <a:pt x="975229" y="835679"/>
                  </a:cubicBezTo>
                  <a:cubicBezTo>
                    <a:pt x="1042843" y="920465"/>
                    <a:pt x="1521508" y="748747"/>
                    <a:pt x="1619173" y="784164"/>
                  </a:cubicBezTo>
                  <a:cubicBezTo>
                    <a:pt x="1716838" y="819581"/>
                    <a:pt x="1505410" y="1082525"/>
                    <a:pt x="1561218" y="1048181"/>
                  </a:cubicBezTo>
                  <a:cubicBezTo>
                    <a:pt x="1617026" y="1013837"/>
                    <a:pt x="2087105" y="653229"/>
                    <a:pt x="1954023" y="578102"/>
                  </a:cubicBezTo>
                  <a:cubicBezTo>
                    <a:pt x="1820941" y="502975"/>
                    <a:pt x="951618" y="692938"/>
                    <a:pt x="762728" y="597420"/>
                  </a:cubicBezTo>
                  <a:cubicBezTo>
                    <a:pt x="573838" y="501902"/>
                    <a:pt x="887224" y="54361"/>
                    <a:pt x="820683" y="4992"/>
                  </a:cubicBezTo>
                  <a:cubicBezTo>
                    <a:pt x="754142" y="-44377"/>
                    <a:pt x="436463" y="288327"/>
                    <a:pt x="363483" y="301206"/>
                  </a:cubicBezTo>
                  <a:cubicBezTo>
                    <a:pt x="290503" y="314085"/>
                    <a:pt x="417144" y="-17546"/>
                    <a:pt x="357043" y="6938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 1345">
              <a:extLst>
                <a:ext uri="{FF2B5EF4-FFF2-40B4-BE49-F238E27FC236}">
                  <a16:creationId xmlns:a16="http://schemas.microsoft.com/office/drawing/2014/main" id="{0C00E5EF-FEF1-F446-3E11-2C442913AD6B}"/>
                </a:ext>
              </a:extLst>
            </p:cNvPr>
            <p:cNvSpPr/>
            <p:nvPr/>
          </p:nvSpPr>
          <p:spPr>
            <a:xfrm>
              <a:off x="8260011" y="8905360"/>
              <a:ext cx="3132918" cy="717388"/>
            </a:xfrm>
            <a:custGeom>
              <a:avLst/>
              <a:gdLst>
                <a:gd name="connsiteX0" fmla="*/ 22598 w 3132918"/>
                <a:gd name="connsiteY0" fmla="*/ 185631 h 717388"/>
                <a:gd name="connsiteX1" fmla="*/ 2646528 w 3132918"/>
                <a:gd name="connsiteY1" fmla="*/ 101 h 717388"/>
                <a:gd name="connsiteX2" fmla="*/ 2315224 w 3132918"/>
                <a:gd name="connsiteY2" fmla="*/ 212136 h 717388"/>
                <a:gd name="connsiteX3" fmla="*/ 3110354 w 3132918"/>
                <a:gd name="connsiteY3" fmla="*/ 172379 h 717388"/>
                <a:gd name="connsiteX4" fmla="*/ 1268302 w 3132918"/>
                <a:gd name="connsiteY4" fmla="*/ 662710 h 717388"/>
                <a:gd name="connsiteX5" fmla="*/ 1573102 w 3132918"/>
                <a:gd name="connsiteY5" fmla="*/ 596449 h 717388"/>
                <a:gd name="connsiteX6" fmla="*/ 552685 w 3132918"/>
                <a:gd name="connsiteY6" fmla="*/ 715718 h 717388"/>
                <a:gd name="connsiteX7" fmla="*/ 963502 w 3132918"/>
                <a:gd name="connsiteY7" fmla="*/ 490431 h 717388"/>
                <a:gd name="connsiteX8" fmla="*/ 605693 w 3132918"/>
                <a:gd name="connsiteY8" fmla="*/ 477179 h 717388"/>
                <a:gd name="connsiteX9" fmla="*/ 1334563 w 3132918"/>
                <a:gd name="connsiteY9" fmla="*/ 291649 h 717388"/>
                <a:gd name="connsiteX10" fmla="*/ 22598 w 3132918"/>
                <a:gd name="connsiteY10" fmla="*/ 185631 h 7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32918" h="717388">
                  <a:moveTo>
                    <a:pt x="22598" y="185631"/>
                  </a:moveTo>
                  <a:cubicBezTo>
                    <a:pt x="241259" y="137040"/>
                    <a:pt x="2264424" y="-4316"/>
                    <a:pt x="2646528" y="101"/>
                  </a:cubicBezTo>
                  <a:cubicBezTo>
                    <a:pt x="3028632" y="4518"/>
                    <a:pt x="2237920" y="183423"/>
                    <a:pt x="2315224" y="212136"/>
                  </a:cubicBezTo>
                  <a:cubicBezTo>
                    <a:pt x="2392528" y="240849"/>
                    <a:pt x="3284841" y="97283"/>
                    <a:pt x="3110354" y="172379"/>
                  </a:cubicBezTo>
                  <a:cubicBezTo>
                    <a:pt x="2935867" y="247475"/>
                    <a:pt x="1524511" y="592032"/>
                    <a:pt x="1268302" y="662710"/>
                  </a:cubicBezTo>
                  <a:cubicBezTo>
                    <a:pt x="1012093" y="733388"/>
                    <a:pt x="1692372" y="587614"/>
                    <a:pt x="1573102" y="596449"/>
                  </a:cubicBezTo>
                  <a:cubicBezTo>
                    <a:pt x="1453833" y="605284"/>
                    <a:pt x="654285" y="733388"/>
                    <a:pt x="552685" y="715718"/>
                  </a:cubicBezTo>
                  <a:cubicBezTo>
                    <a:pt x="451085" y="698048"/>
                    <a:pt x="954667" y="530188"/>
                    <a:pt x="963502" y="490431"/>
                  </a:cubicBezTo>
                  <a:cubicBezTo>
                    <a:pt x="972337" y="450675"/>
                    <a:pt x="543850" y="510309"/>
                    <a:pt x="605693" y="477179"/>
                  </a:cubicBezTo>
                  <a:cubicBezTo>
                    <a:pt x="667536" y="444049"/>
                    <a:pt x="1427328" y="340240"/>
                    <a:pt x="1334563" y="291649"/>
                  </a:cubicBezTo>
                  <a:cubicBezTo>
                    <a:pt x="1241798" y="243058"/>
                    <a:pt x="-196063" y="234222"/>
                    <a:pt x="22598" y="185631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7AEF8C0E-CD2C-2B75-81E3-ABFFEB32B3BF}"/>
                </a:ext>
              </a:extLst>
            </p:cNvPr>
            <p:cNvSpPr/>
            <p:nvPr/>
          </p:nvSpPr>
          <p:spPr>
            <a:xfrm>
              <a:off x="8328436" y="8927161"/>
              <a:ext cx="2648576" cy="510192"/>
            </a:xfrm>
            <a:custGeom>
              <a:avLst/>
              <a:gdLst>
                <a:gd name="connsiteX0" fmla="*/ 20434 w 2648576"/>
                <a:gd name="connsiteY0" fmla="*/ 150578 h 510192"/>
                <a:gd name="connsiteX1" fmla="*/ 417999 w 2648576"/>
                <a:gd name="connsiteY1" fmla="*/ 283100 h 510192"/>
                <a:gd name="connsiteX2" fmla="*/ 391494 w 2648576"/>
                <a:gd name="connsiteY2" fmla="*/ 481882 h 510192"/>
                <a:gd name="connsiteX3" fmla="*/ 868573 w 2648576"/>
                <a:gd name="connsiteY3" fmla="*/ 442126 h 510192"/>
                <a:gd name="connsiteX4" fmla="*/ 775807 w 2648576"/>
                <a:gd name="connsiteY4" fmla="*/ 495135 h 510192"/>
                <a:gd name="connsiteX5" fmla="*/ 2644364 w 2648576"/>
                <a:gd name="connsiteY5" fmla="*/ 124074 h 510192"/>
                <a:gd name="connsiteX6" fmla="*/ 1305894 w 2648576"/>
                <a:gd name="connsiteY6" fmla="*/ 296352 h 510192"/>
                <a:gd name="connsiteX7" fmla="*/ 2061268 w 2648576"/>
                <a:gd name="connsiteY7" fmla="*/ 4804 h 510192"/>
                <a:gd name="connsiteX8" fmla="*/ 643286 w 2648576"/>
                <a:gd name="connsiteY8" fmla="*/ 110822 h 510192"/>
                <a:gd name="connsiteX9" fmla="*/ 1146868 w 2648576"/>
                <a:gd name="connsiteY9" fmla="*/ 57813 h 510192"/>
                <a:gd name="connsiteX10" fmla="*/ 20434 w 2648576"/>
                <a:gd name="connsiteY10" fmla="*/ 150578 h 51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8576" h="510192">
                  <a:moveTo>
                    <a:pt x="20434" y="150578"/>
                  </a:moveTo>
                  <a:cubicBezTo>
                    <a:pt x="-101044" y="188126"/>
                    <a:pt x="356156" y="227883"/>
                    <a:pt x="417999" y="283100"/>
                  </a:cubicBezTo>
                  <a:cubicBezTo>
                    <a:pt x="479842" y="338317"/>
                    <a:pt x="316398" y="455378"/>
                    <a:pt x="391494" y="481882"/>
                  </a:cubicBezTo>
                  <a:cubicBezTo>
                    <a:pt x="466590" y="508386"/>
                    <a:pt x="804521" y="439917"/>
                    <a:pt x="868573" y="442126"/>
                  </a:cubicBezTo>
                  <a:cubicBezTo>
                    <a:pt x="932625" y="444335"/>
                    <a:pt x="479842" y="548144"/>
                    <a:pt x="775807" y="495135"/>
                  </a:cubicBezTo>
                  <a:cubicBezTo>
                    <a:pt x="1071772" y="442126"/>
                    <a:pt x="2556016" y="157205"/>
                    <a:pt x="2644364" y="124074"/>
                  </a:cubicBezTo>
                  <a:cubicBezTo>
                    <a:pt x="2732712" y="90943"/>
                    <a:pt x="1403077" y="316230"/>
                    <a:pt x="1305894" y="296352"/>
                  </a:cubicBezTo>
                  <a:cubicBezTo>
                    <a:pt x="1208711" y="276474"/>
                    <a:pt x="2171703" y="35726"/>
                    <a:pt x="2061268" y="4804"/>
                  </a:cubicBezTo>
                  <a:cubicBezTo>
                    <a:pt x="1950833" y="-26118"/>
                    <a:pt x="795686" y="101987"/>
                    <a:pt x="643286" y="110822"/>
                  </a:cubicBezTo>
                  <a:cubicBezTo>
                    <a:pt x="490886" y="119657"/>
                    <a:pt x="1250677" y="55604"/>
                    <a:pt x="1146868" y="57813"/>
                  </a:cubicBezTo>
                  <a:cubicBezTo>
                    <a:pt x="1043059" y="60022"/>
                    <a:pt x="141912" y="113030"/>
                    <a:pt x="20434" y="150578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20F84C0E-F489-C8CF-800C-660B771B9A73}"/>
                </a:ext>
              </a:extLst>
            </p:cNvPr>
            <p:cNvSpPr/>
            <p:nvPr/>
          </p:nvSpPr>
          <p:spPr>
            <a:xfrm>
              <a:off x="7502529" y="6993250"/>
              <a:ext cx="557971" cy="75028"/>
            </a:xfrm>
            <a:custGeom>
              <a:avLst/>
              <a:gdLst>
                <a:gd name="connsiteX0" fmla="*/ 1724 w 557971"/>
                <a:gd name="connsiteY0" fmla="*/ 75023 h 75028"/>
                <a:gd name="connsiteX1" fmla="*/ 348965 w 557971"/>
                <a:gd name="connsiteY1" fmla="*/ 9434 h 75028"/>
                <a:gd name="connsiteX2" fmla="*/ 557309 w 557971"/>
                <a:gd name="connsiteY2" fmla="*/ 40299 h 75028"/>
                <a:gd name="connsiteX3" fmla="*/ 283375 w 557971"/>
                <a:gd name="connsiteY3" fmla="*/ 9434 h 75028"/>
                <a:gd name="connsiteX4" fmla="*/ 78889 w 557971"/>
                <a:gd name="connsiteY4" fmla="*/ 5575 h 75028"/>
                <a:gd name="connsiteX5" fmla="*/ 210068 w 557971"/>
                <a:gd name="connsiteY5" fmla="*/ 5575 h 75028"/>
                <a:gd name="connsiteX6" fmla="*/ 1724 w 557971"/>
                <a:gd name="connsiteY6" fmla="*/ 75023 h 7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7971" h="75028">
                  <a:moveTo>
                    <a:pt x="1724" y="75023"/>
                  </a:moveTo>
                  <a:cubicBezTo>
                    <a:pt x="24873" y="75666"/>
                    <a:pt x="256368" y="15221"/>
                    <a:pt x="348965" y="9434"/>
                  </a:cubicBezTo>
                  <a:cubicBezTo>
                    <a:pt x="441562" y="3647"/>
                    <a:pt x="568241" y="40299"/>
                    <a:pt x="557309" y="40299"/>
                  </a:cubicBezTo>
                  <a:cubicBezTo>
                    <a:pt x="546377" y="40299"/>
                    <a:pt x="363112" y="15221"/>
                    <a:pt x="283375" y="9434"/>
                  </a:cubicBezTo>
                  <a:cubicBezTo>
                    <a:pt x="203638" y="3647"/>
                    <a:pt x="91107" y="6218"/>
                    <a:pt x="78889" y="5575"/>
                  </a:cubicBezTo>
                  <a:cubicBezTo>
                    <a:pt x="66671" y="4932"/>
                    <a:pt x="224215" y="-6643"/>
                    <a:pt x="210068" y="5575"/>
                  </a:cubicBezTo>
                  <a:cubicBezTo>
                    <a:pt x="195921" y="17793"/>
                    <a:pt x="-21425" y="74380"/>
                    <a:pt x="1724" y="750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31441905-9501-F77E-271C-5CBE030D0559}"/>
                </a:ext>
              </a:extLst>
            </p:cNvPr>
            <p:cNvSpPr/>
            <p:nvPr/>
          </p:nvSpPr>
          <p:spPr>
            <a:xfrm>
              <a:off x="7145395" y="6805914"/>
              <a:ext cx="40312" cy="162045"/>
            </a:xfrm>
            <a:custGeom>
              <a:avLst/>
              <a:gdLst>
                <a:gd name="connsiteX0" fmla="*/ 27051 w 40312"/>
                <a:gd name="connsiteY0" fmla="*/ 0 h 162045"/>
                <a:gd name="connsiteX1" fmla="*/ 30909 w 40312"/>
                <a:gd name="connsiteY1" fmla="*/ 77164 h 162045"/>
                <a:gd name="connsiteX2" fmla="*/ 43 w 40312"/>
                <a:gd name="connsiteY2" fmla="*/ 162045 h 162045"/>
                <a:gd name="connsiteX3" fmla="*/ 38625 w 40312"/>
                <a:gd name="connsiteY3" fmla="*/ 77164 h 162045"/>
                <a:gd name="connsiteX4" fmla="*/ 27051 w 40312"/>
                <a:gd name="connsiteY4" fmla="*/ 0 h 16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2" h="162045">
                  <a:moveTo>
                    <a:pt x="27051" y="0"/>
                  </a:moveTo>
                  <a:cubicBezTo>
                    <a:pt x="25765" y="0"/>
                    <a:pt x="35410" y="50157"/>
                    <a:pt x="30909" y="77164"/>
                  </a:cubicBezTo>
                  <a:cubicBezTo>
                    <a:pt x="26408" y="104172"/>
                    <a:pt x="-1243" y="162045"/>
                    <a:pt x="43" y="162045"/>
                  </a:cubicBezTo>
                  <a:cubicBezTo>
                    <a:pt x="1329" y="162045"/>
                    <a:pt x="31552" y="100956"/>
                    <a:pt x="38625" y="77164"/>
                  </a:cubicBezTo>
                  <a:cubicBezTo>
                    <a:pt x="45698" y="53372"/>
                    <a:pt x="28337" y="0"/>
                    <a:pt x="270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5AED09C9-FA16-89BC-CB6D-7AB0BC17FB1D}"/>
                </a:ext>
              </a:extLst>
            </p:cNvPr>
            <p:cNvSpPr/>
            <p:nvPr/>
          </p:nvSpPr>
          <p:spPr>
            <a:xfrm>
              <a:off x="7102885" y="6427483"/>
              <a:ext cx="142907" cy="27702"/>
            </a:xfrm>
            <a:custGeom>
              <a:avLst/>
              <a:gdLst>
                <a:gd name="connsiteX0" fmla="*/ 142867 w 142907"/>
                <a:gd name="connsiteY0" fmla="*/ 325 h 27702"/>
                <a:gd name="connsiteX1" fmla="*/ 54128 w 142907"/>
                <a:gd name="connsiteY1" fmla="*/ 27332 h 27702"/>
                <a:gd name="connsiteX2" fmla="*/ 112 w 142907"/>
                <a:gd name="connsiteY2" fmla="*/ 15758 h 27702"/>
                <a:gd name="connsiteX3" fmla="*/ 42553 w 142907"/>
                <a:gd name="connsiteY3" fmla="*/ 11899 h 27702"/>
                <a:gd name="connsiteX4" fmla="*/ 142867 w 142907"/>
                <a:gd name="connsiteY4" fmla="*/ 325 h 2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7" h="27702">
                  <a:moveTo>
                    <a:pt x="142867" y="325"/>
                  </a:moveTo>
                  <a:cubicBezTo>
                    <a:pt x="144796" y="2897"/>
                    <a:pt x="77920" y="24760"/>
                    <a:pt x="54128" y="27332"/>
                  </a:cubicBezTo>
                  <a:cubicBezTo>
                    <a:pt x="30336" y="29904"/>
                    <a:pt x="2041" y="18330"/>
                    <a:pt x="112" y="15758"/>
                  </a:cubicBezTo>
                  <a:cubicBezTo>
                    <a:pt x="-1817" y="13186"/>
                    <a:pt x="21333" y="12542"/>
                    <a:pt x="42553" y="11899"/>
                  </a:cubicBezTo>
                  <a:cubicBezTo>
                    <a:pt x="63773" y="11256"/>
                    <a:pt x="140938" y="-2247"/>
                    <a:pt x="142867" y="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B252DF98-A2B8-10F0-6344-1EB44802CFFF}"/>
                </a:ext>
              </a:extLst>
            </p:cNvPr>
            <p:cNvSpPr/>
            <p:nvPr/>
          </p:nvSpPr>
          <p:spPr>
            <a:xfrm>
              <a:off x="5989347" y="4641584"/>
              <a:ext cx="1578422" cy="2393557"/>
            </a:xfrm>
            <a:custGeom>
              <a:avLst/>
              <a:gdLst>
                <a:gd name="connsiteX0" fmla="*/ 324367 w 1578422"/>
                <a:gd name="connsiteY0" fmla="*/ 122005 h 2393557"/>
                <a:gd name="connsiteX1" fmla="*/ 1177807 w 1578422"/>
                <a:gd name="connsiteY1" fmla="*/ 1088656 h 2393557"/>
                <a:gd name="connsiteX2" fmla="*/ 1003636 w 1578422"/>
                <a:gd name="connsiteY2" fmla="*/ 1010279 h 2393557"/>
                <a:gd name="connsiteX3" fmla="*/ 1482607 w 1578422"/>
                <a:gd name="connsiteY3" fmla="*/ 1489250 h 2393557"/>
                <a:gd name="connsiteX4" fmla="*/ 1247476 w 1578422"/>
                <a:gd name="connsiteY4" fmla="*/ 1332496 h 2393557"/>
                <a:gd name="connsiteX5" fmla="*/ 1578402 w 1578422"/>
                <a:gd name="connsiteY5" fmla="*/ 1724382 h 2393557"/>
                <a:gd name="connsiteX6" fmla="*/ 1264893 w 1578422"/>
                <a:gd name="connsiteY6" fmla="*/ 1611170 h 2393557"/>
                <a:gd name="connsiteX7" fmla="*/ 1482607 w 1578422"/>
                <a:gd name="connsiteY7" fmla="*/ 1881136 h 2393557"/>
                <a:gd name="connsiteX8" fmla="*/ 1221350 w 1578422"/>
                <a:gd name="connsiteY8" fmla="*/ 2020473 h 2393557"/>
                <a:gd name="connsiteX9" fmla="*/ 1439064 w 1578422"/>
                <a:gd name="connsiteY9" fmla="*/ 2003056 h 2393557"/>
                <a:gd name="connsiteX10" fmla="*/ 1055887 w 1578422"/>
                <a:gd name="connsiteY10" fmla="*/ 2351399 h 2393557"/>
                <a:gd name="connsiteX11" fmla="*/ 1073304 w 1578422"/>
                <a:gd name="connsiteY11" fmla="*/ 2299147 h 2393557"/>
                <a:gd name="connsiteX12" fmla="*/ 272116 w 1578422"/>
                <a:gd name="connsiteY12" fmla="*/ 1558919 h 2393557"/>
                <a:gd name="connsiteX13" fmla="*/ 838173 w 1578422"/>
                <a:gd name="connsiteY13" fmla="*/ 1950805 h 2393557"/>
                <a:gd name="connsiteX14" fmla="*/ 2150 w 1578422"/>
                <a:gd name="connsiteY14" fmla="*/ 949319 h 2393557"/>
                <a:gd name="connsiteX15" fmla="*/ 585624 w 1578422"/>
                <a:gd name="connsiteY15" fmla="*/ 1445707 h 2393557"/>
                <a:gd name="connsiteX16" fmla="*/ 219864 w 1578422"/>
                <a:gd name="connsiteY16" fmla="*/ 688062 h 2393557"/>
                <a:gd name="connsiteX17" fmla="*/ 420162 w 1578422"/>
                <a:gd name="connsiteY17" fmla="*/ 958027 h 2393557"/>
                <a:gd name="connsiteX18" fmla="*/ 254699 w 1578422"/>
                <a:gd name="connsiteY18" fmla="*/ 540016 h 2393557"/>
                <a:gd name="connsiteX19" fmla="*/ 542082 w 1578422"/>
                <a:gd name="connsiteY19" fmla="*/ 722896 h 2393557"/>
                <a:gd name="connsiteX20" fmla="*/ 45693 w 1578422"/>
                <a:gd name="connsiteY20" fmla="*/ 85 h 2393557"/>
                <a:gd name="connsiteX21" fmla="*/ 698836 w 1578422"/>
                <a:gd name="connsiteY21" fmla="*/ 670645 h 2393557"/>
                <a:gd name="connsiteX22" fmla="*/ 324367 w 1578422"/>
                <a:gd name="connsiteY22" fmla="*/ 122005 h 239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422" h="2393557">
                  <a:moveTo>
                    <a:pt x="324367" y="122005"/>
                  </a:moveTo>
                  <a:cubicBezTo>
                    <a:pt x="404195" y="191673"/>
                    <a:pt x="1064596" y="940610"/>
                    <a:pt x="1177807" y="1088656"/>
                  </a:cubicBezTo>
                  <a:cubicBezTo>
                    <a:pt x="1291019" y="1236702"/>
                    <a:pt x="952836" y="943513"/>
                    <a:pt x="1003636" y="1010279"/>
                  </a:cubicBezTo>
                  <a:cubicBezTo>
                    <a:pt x="1054436" y="1077045"/>
                    <a:pt x="1441967" y="1435547"/>
                    <a:pt x="1482607" y="1489250"/>
                  </a:cubicBezTo>
                  <a:cubicBezTo>
                    <a:pt x="1523247" y="1542953"/>
                    <a:pt x="1231510" y="1293307"/>
                    <a:pt x="1247476" y="1332496"/>
                  </a:cubicBezTo>
                  <a:cubicBezTo>
                    <a:pt x="1263442" y="1371685"/>
                    <a:pt x="1575499" y="1677936"/>
                    <a:pt x="1578402" y="1724382"/>
                  </a:cubicBezTo>
                  <a:cubicBezTo>
                    <a:pt x="1581305" y="1770828"/>
                    <a:pt x="1280859" y="1585044"/>
                    <a:pt x="1264893" y="1611170"/>
                  </a:cubicBezTo>
                  <a:cubicBezTo>
                    <a:pt x="1248927" y="1637296"/>
                    <a:pt x="1489864" y="1812919"/>
                    <a:pt x="1482607" y="1881136"/>
                  </a:cubicBezTo>
                  <a:cubicBezTo>
                    <a:pt x="1475350" y="1949353"/>
                    <a:pt x="1228607" y="2000153"/>
                    <a:pt x="1221350" y="2020473"/>
                  </a:cubicBezTo>
                  <a:cubicBezTo>
                    <a:pt x="1214093" y="2040793"/>
                    <a:pt x="1466641" y="1947902"/>
                    <a:pt x="1439064" y="2003056"/>
                  </a:cubicBezTo>
                  <a:cubicBezTo>
                    <a:pt x="1411487" y="2058210"/>
                    <a:pt x="1116847" y="2302051"/>
                    <a:pt x="1055887" y="2351399"/>
                  </a:cubicBezTo>
                  <a:cubicBezTo>
                    <a:pt x="994927" y="2400748"/>
                    <a:pt x="1203932" y="2431227"/>
                    <a:pt x="1073304" y="2299147"/>
                  </a:cubicBezTo>
                  <a:cubicBezTo>
                    <a:pt x="942676" y="2167067"/>
                    <a:pt x="311304" y="1616976"/>
                    <a:pt x="272116" y="1558919"/>
                  </a:cubicBezTo>
                  <a:cubicBezTo>
                    <a:pt x="232928" y="1500862"/>
                    <a:pt x="883167" y="2052405"/>
                    <a:pt x="838173" y="1950805"/>
                  </a:cubicBezTo>
                  <a:cubicBezTo>
                    <a:pt x="793179" y="1849205"/>
                    <a:pt x="44241" y="1033502"/>
                    <a:pt x="2150" y="949319"/>
                  </a:cubicBezTo>
                  <a:cubicBezTo>
                    <a:pt x="-39941" y="865136"/>
                    <a:pt x="549338" y="1489250"/>
                    <a:pt x="585624" y="1445707"/>
                  </a:cubicBezTo>
                  <a:cubicBezTo>
                    <a:pt x="621910" y="1402164"/>
                    <a:pt x="247441" y="769342"/>
                    <a:pt x="219864" y="688062"/>
                  </a:cubicBezTo>
                  <a:cubicBezTo>
                    <a:pt x="192287" y="606782"/>
                    <a:pt x="414356" y="982701"/>
                    <a:pt x="420162" y="958027"/>
                  </a:cubicBezTo>
                  <a:cubicBezTo>
                    <a:pt x="425968" y="933353"/>
                    <a:pt x="234379" y="579204"/>
                    <a:pt x="254699" y="540016"/>
                  </a:cubicBezTo>
                  <a:cubicBezTo>
                    <a:pt x="275019" y="500828"/>
                    <a:pt x="576916" y="812884"/>
                    <a:pt x="542082" y="722896"/>
                  </a:cubicBezTo>
                  <a:cubicBezTo>
                    <a:pt x="507248" y="632908"/>
                    <a:pt x="19567" y="8793"/>
                    <a:pt x="45693" y="85"/>
                  </a:cubicBezTo>
                  <a:cubicBezTo>
                    <a:pt x="71819" y="-8624"/>
                    <a:pt x="655293" y="650325"/>
                    <a:pt x="698836" y="670645"/>
                  </a:cubicBezTo>
                  <a:cubicBezTo>
                    <a:pt x="742379" y="690965"/>
                    <a:pt x="244539" y="52337"/>
                    <a:pt x="324367" y="12200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9E398243-054C-58C2-0BBA-BB69913004C7}"/>
                </a:ext>
              </a:extLst>
            </p:cNvPr>
            <p:cNvSpPr/>
            <p:nvPr/>
          </p:nvSpPr>
          <p:spPr>
            <a:xfrm>
              <a:off x="5856118" y="6144983"/>
              <a:ext cx="1955618" cy="1545479"/>
            </a:xfrm>
            <a:custGeom>
              <a:avLst/>
              <a:gdLst>
                <a:gd name="connsiteX0" fmla="*/ 570808 w 1955618"/>
                <a:gd name="connsiteY0" fmla="*/ 81646 h 1545479"/>
                <a:gd name="connsiteX1" fmla="*/ 631768 w 1955618"/>
                <a:gd name="connsiteY1" fmla="*/ 107771 h 1545479"/>
                <a:gd name="connsiteX2" fmla="*/ 1885802 w 1955618"/>
                <a:gd name="connsiteY2" fmla="*/ 1004754 h 1545479"/>
                <a:gd name="connsiteX3" fmla="*/ 1641962 w 1955618"/>
                <a:gd name="connsiteY3" fmla="*/ 987337 h 1545479"/>
                <a:gd name="connsiteX4" fmla="*/ 1955471 w 1955618"/>
                <a:gd name="connsiteY4" fmla="*/ 1231177 h 1545479"/>
                <a:gd name="connsiteX5" fmla="*/ 1685505 w 1955618"/>
                <a:gd name="connsiteY5" fmla="*/ 1318263 h 1545479"/>
                <a:gd name="connsiteX6" fmla="*/ 1868385 w 1955618"/>
                <a:gd name="connsiteY6" fmla="*/ 1544686 h 1545479"/>
                <a:gd name="connsiteX7" fmla="*/ 501139 w 1955618"/>
                <a:gd name="connsiteY7" fmla="*/ 1231177 h 1545479"/>
                <a:gd name="connsiteX8" fmla="*/ 797231 w 1955618"/>
                <a:gd name="connsiteY8" fmla="*/ 1205051 h 1545479"/>
                <a:gd name="connsiteX9" fmla="*/ 396636 w 1955618"/>
                <a:gd name="connsiteY9" fmla="*/ 647703 h 1545479"/>
                <a:gd name="connsiteX10" fmla="*/ 718853 w 1955618"/>
                <a:gd name="connsiteY10" fmla="*/ 717371 h 1545479"/>
                <a:gd name="connsiteX11" fmla="*/ 4751 w 1955618"/>
                <a:gd name="connsiteY11" fmla="*/ 212274 h 1545479"/>
                <a:gd name="connsiteX12" fmla="*/ 1136865 w 1955618"/>
                <a:gd name="connsiteY12" fmla="*/ 699954 h 1545479"/>
                <a:gd name="connsiteX13" fmla="*/ 570808 w 1955618"/>
                <a:gd name="connsiteY13" fmla="*/ 81646 h 154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55618" h="1545479">
                  <a:moveTo>
                    <a:pt x="570808" y="81646"/>
                  </a:moveTo>
                  <a:cubicBezTo>
                    <a:pt x="486625" y="-17051"/>
                    <a:pt x="412602" y="-46080"/>
                    <a:pt x="631768" y="107771"/>
                  </a:cubicBezTo>
                  <a:cubicBezTo>
                    <a:pt x="850934" y="261622"/>
                    <a:pt x="1717436" y="858160"/>
                    <a:pt x="1885802" y="1004754"/>
                  </a:cubicBezTo>
                  <a:cubicBezTo>
                    <a:pt x="2054168" y="1151348"/>
                    <a:pt x="1630351" y="949600"/>
                    <a:pt x="1641962" y="987337"/>
                  </a:cubicBezTo>
                  <a:cubicBezTo>
                    <a:pt x="1653574" y="1025074"/>
                    <a:pt x="1948214" y="1176023"/>
                    <a:pt x="1955471" y="1231177"/>
                  </a:cubicBezTo>
                  <a:cubicBezTo>
                    <a:pt x="1962728" y="1286331"/>
                    <a:pt x="1700019" y="1266012"/>
                    <a:pt x="1685505" y="1318263"/>
                  </a:cubicBezTo>
                  <a:cubicBezTo>
                    <a:pt x="1670991" y="1370514"/>
                    <a:pt x="2065779" y="1559200"/>
                    <a:pt x="1868385" y="1544686"/>
                  </a:cubicBezTo>
                  <a:cubicBezTo>
                    <a:pt x="1670991" y="1530172"/>
                    <a:pt x="679665" y="1287783"/>
                    <a:pt x="501139" y="1231177"/>
                  </a:cubicBezTo>
                  <a:cubicBezTo>
                    <a:pt x="322613" y="1174571"/>
                    <a:pt x="814648" y="1302297"/>
                    <a:pt x="797231" y="1205051"/>
                  </a:cubicBezTo>
                  <a:cubicBezTo>
                    <a:pt x="779814" y="1107805"/>
                    <a:pt x="409699" y="728983"/>
                    <a:pt x="396636" y="647703"/>
                  </a:cubicBezTo>
                  <a:cubicBezTo>
                    <a:pt x="383573" y="566423"/>
                    <a:pt x="784167" y="789943"/>
                    <a:pt x="718853" y="717371"/>
                  </a:cubicBezTo>
                  <a:cubicBezTo>
                    <a:pt x="653539" y="644799"/>
                    <a:pt x="-64917" y="215177"/>
                    <a:pt x="4751" y="212274"/>
                  </a:cubicBezTo>
                  <a:cubicBezTo>
                    <a:pt x="74419" y="209371"/>
                    <a:pt x="1042522" y="724628"/>
                    <a:pt x="1136865" y="699954"/>
                  </a:cubicBezTo>
                  <a:cubicBezTo>
                    <a:pt x="1231208" y="675280"/>
                    <a:pt x="654991" y="180343"/>
                    <a:pt x="570808" y="81646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ADBFD7BA-02B0-8FB9-2654-F3021F312AA3}"/>
                </a:ext>
              </a:extLst>
            </p:cNvPr>
            <p:cNvSpPr/>
            <p:nvPr/>
          </p:nvSpPr>
          <p:spPr>
            <a:xfrm>
              <a:off x="6755497" y="6338711"/>
              <a:ext cx="1406647" cy="739038"/>
            </a:xfrm>
            <a:custGeom>
              <a:avLst/>
              <a:gdLst>
                <a:gd name="connsiteX0" fmla="*/ 11063 w 1406647"/>
                <a:gd name="connsiteY0" fmla="*/ 9838 h 739038"/>
                <a:gd name="connsiteX1" fmla="*/ 1326057 w 1406647"/>
                <a:gd name="connsiteY1" fmla="*/ 645563 h 739038"/>
                <a:gd name="connsiteX2" fmla="*/ 1265097 w 1406647"/>
                <a:gd name="connsiteY2" fmla="*/ 610729 h 739038"/>
                <a:gd name="connsiteX3" fmla="*/ 1282514 w 1406647"/>
                <a:gd name="connsiteY3" fmla="*/ 645563 h 739038"/>
                <a:gd name="connsiteX4" fmla="*/ 455200 w 1406647"/>
                <a:gd name="connsiteY4" fmla="*/ 680398 h 739038"/>
                <a:gd name="connsiteX5" fmla="*/ 847086 w 1406647"/>
                <a:gd name="connsiteY5" fmla="*/ 715232 h 739038"/>
                <a:gd name="connsiteX6" fmla="*/ 237486 w 1406647"/>
                <a:gd name="connsiteY6" fmla="*/ 288512 h 739038"/>
                <a:gd name="connsiteX7" fmla="*/ 463909 w 1406647"/>
                <a:gd name="connsiteY7" fmla="*/ 305929 h 739038"/>
                <a:gd name="connsiteX8" fmla="*/ 437783 w 1406647"/>
                <a:gd name="connsiteY8" fmla="*/ 88215 h 739038"/>
                <a:gd name="connsiteX9" fmla="*/ 681623 w 1406647"/>
                <a:gd name="connsiteY9" fmla="*/ 244969 h 739038"/>
                <a:gd name="connsiteX10" fmla="*/ 11063 w 1406647"/>
                <a:gd name="connsiteY10" fmla="*/ 9838 h 7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6647" h="739038">
                  <a:moveTo>
                    <a:pt x="11063" y="9838"/>
                  </a:moveTo>
                  <a:cubicBezTo>
                    <a:pt x="118469" y="76604"/>
                    <a:pt x="1117051" y="545415"/>
                    <a:pt x="1326057" y="645563"/>
                  </a:cubicBezTo>
                  <a:cubicBezTo>
                    <a:pt x="1535063" y="745712"/>
                    <a:pt x="1272354" y="610729"/>
                    <a:pt x="1265097" y="610729"/>
                  </a:cubicBezTo>
                  <a:cubicBezTo>
                    <a:pt x="1257840" y="610729"/>
                    <a:pt x="1417497" y="633952"/>
                    <a:pt x="1282514" y="645563"/>
                  </a:cubicBezTo>
                  <a:cubicBezTo>
                    <a:pt x="1147531" y="657174"/>
                    <a:pt x="527771" y="668787"/>
                    <a:pt x="455200" y="680398"/>
                  </a:cubicBezTo>
                  <a:cubicBezTo>
                    <a:pt x="382629" y="692009"/>
                    <a:pt x="883372" y="780546"/>
                    <a:pt x="847086" y="715232"/>
                  </a:cubicBezTo>
                  <a:cubicBezTo>
                    <a:pt x="810800" y="649918"/>
                    <a:pt x="301349" y="356729"/>
                    <a:pt x="237486" y="288512"/>
                  </a:cubicBezTo>
                  <a:cubicBezTo>
                    <a:pt x="173623" y="220295"/>
                    <a:pt x="430526" y="339312"/>
                    <a:pt x="463909" y="305929"/>
                  </a:cubicBezTo>
                  <a:cubicBezTo>
                    <a:pt x="497292" y="272546"/>
                    <a:pt x="401497" y="98375"/>
                    <a:pt x="437783" y="88215"/>
                  </a:cubicBezTo>
                  <a:cubicBezTo>
                    <a:pt x="474069" y="78055"/>
                    <a:pt x="751292" y="252226"/>
                    <a:pt x="681623" y="244969"/>
                  </a:cubicBezTo>
                  <a:cubicBezTo>
                    <a:pt x="611955" y="237712"/>
                    <a:pt x="-96343" y="-56928"/>
                    <a:pt x="11063" y="9838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733D4FC2-B340-1083-E620-DD0B1E9EA2A0}"/>
                </a:ext>
              </a:extLst>
            </p:cNvPr>
            <p:cNvSpPr/>
            <p:nvPr/>
          </p:nvSpPr>
          <p:spPr>
            <a:xfrm>
              <a:off x="6261359" y="3362117"/>
              <a:ext cx="1022019" cy="2485890"/>
            </a:xfrm>
            <a:custGeom>
              <a:avLst/>
              <a:gdLst>
                <a:gd name="connsiteX0" fmla="*/ 1019007 w 1022019"/>
                <a:gd name="connsiteY0" fmla="*/ 25517 h 2485890"/>
                <a:gd name="connsiteX1" fmla="*/ 278778 w 1022019"/>
                <a:gd name="connsiteY1" fmla="*/ 1418889 h 2485890"/>
                <a:gd name="connsiteX2" fmla="*/ 365864 w 1022019"/>
                <a:gd name="connsiteY2" fmla="*/ 1096672 h 2485890"/>
                <a:gd name="connsiteX3" fmla="*/ 26230 w 1022019"/>
                <a:gd name="connsiteY3" fmla="*/ 2446500 h 2485890"/>
                <a:gd name="connsiteX4" fmla="*/ 52355 w 1022019"/>
                <a:gd name="connsiteY4" fmla="*/ 1984946 h 2485890"/>
                <a:gd name="connsiteX5" fmla="*/ 287487 w 1022019"/>
                <a:gd name="connsiteY5" fmla="*/ 556740 h 2485890"/>
                <a:gd name="connsiteX6" fmla="*/ 313612 w 1022019"/>
                <a:gd name="connsiteY6" fmla="*/ 739620 h 2485890"/>
                <a:gd name="connsiteX7" fmla="*/ 714207 w 1022019"/>
                <a:gd name="connsiteY7" fmla="*/ 182272 h 2485890"/>
                <a:gd name="connsiteX8" fmla="*/ 566161 w 1022019"/>
                <a:gd name="connsiteY8" fmla="*/ 704786 h 2485890"/>
                <a:gd name="connsiteX9" fmla="*/ 740332 w 1022019"/>
                <a:gd name="connsiteY9" fmla="*/ 121312 h 2485890"/>
                <a:gd name="connsiteX10" fmla="*/ 548744 w 1022019"/>
                <a:gd name="connsiteY10" fmla="*/ 487072 h 2485890"/>
                <a:gd name="connsiteX11" fmla="*/ 1019007 w 1022019"/>
                <a:gd name="connsiteY11" fmla="*/ 25517 h 248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2019" h="2485890">
                  <a:moveTo>
                    <a:pt x="1019007" y="25517"/>
                  </a:moveTo>
                  <a:cubicBezTo>
                    <a:pt x="974013" y="180820"/>
                    <a:pt x="387635" y="1240363"/>
                    <a:pt x="278778" y="1418889"/>
                  </a:cubicBezTo>
                  <a:cubicBezTo>
                    <a:pt x="169921" y="1597415"/>
                    <a:pt x="407955" y="925404"/>
                    <a:pt x="365864" y="1096672"/>
                  </a:cubicBezTo>
                  <a:cubicBezTo>
                    <a:pt x="323773" y="1267940"/>
                    <a:pt x="78481" y="2298455"/>
                    <a:pt x="26230" y="2446500"/>
                  </a:cubicBezTo>
                  <a:cubicBezTo>
                    <a:pt x="-26021" y="2594545"/>
                    <a:pt x="8812" y="2299906"/>
                    <a:pt x="52355" y="1984946"/>
                  </a:cubicBezTo>
                  <a:cubicBezTo>
                    <a:pt x="95898" y="1669986"/>
                    <a:pt x="243944" y="764294"/>
                    <a:pt x="287487" y="556740"/>
                  </a:cubicBezTo>
                  <a:cubicBezTo>
                    <a:pt x="331030" y="349186"/>
                    <a:pt x="242492" y="802031"/>
                    <a:pt x="313612" y="739620"/>
                  </a:cubicBezTo>
                  <a:cubicBezTo>
                    <a:pt x="384732" y="677209"/>
                    <a:pt x="672116" y="188078"/>
                    <a:pt x="714207" y="182272"/>
                  </a:cubicBezTo>
                  <a:cubicBezTo>
                    <a:pt x="756298" y="176466"/>
                    <a:pt x="561807" y="714946"/>
                    <a:pt x="566161" y="704786"/>
                  </a:cubicBezTo>
                  <a:cubicBezTo>
                    <a:pt x="570515" y="694626"/>
                    <a:pt x="743235" y="157598"/>
                    <a:pt x="740332" y="121312"/>
                  </a:cubicBezTo>
                  <a:cubicBezTo>
                    <a:pt x="737429" y="85026"/>
                    <a:pt x="506653" y="500135"/>
                    <a:pt x="548744" y="487072"/>
                  </a:cubicBezTo>
                  <a:cubicBezTo>
                    <a:pt x="590835" y="474009"/>
                    <a:pt x="1064001" y="-129786"/>
                    <a:pt x="1019007" y="2551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6226A186-2507-4197-7890-6A6300CFFEC3}"/>
                </a:ext>
              </a:extLst>
            </p:cNvPr>
            <p:cNvSpPr/>
            <p:nvPr/>
          </p:nvSpPr>
          <p:spPr>
            <a:xfrm>
              <a:off x="8455949" y="3684129"/>
              <a:ext cx="468089" cy="2564332"/>
            </a:xfrm>
            <a:custGeom>
              <a:avLst/>
              <a:gdLst>
                <a:gd name="connsiteX0" fmla="*/ 270040 w 468089"/>
                <a:gd name="connsiteY0" fmla="*/ 8305 h 2564332"/>
                <a:gd name="connsiteX1" fmla="*/ 357125 w 468089"/>
                <a:gd name="connsiteY1" fmla="*/ 983665 h 2564332"/>
                <a:gd name="connsiteX2" fmla="*/ 357125 w 468089"/>
                <a:gd name="connsiteY2" fmla="*/ 704991 h 2564332"/>
                <a:gd name="connsiteX3" fmla="*/ 217788 w 468089"/>
                <a:gd name="connsiteY3" fmla="*/ 1262340 h 2564332"/>
                <a:gd name="connsiteX4" fmla="*/ 322291 w 468089"/>
                <a:gd name="connsiteY4" fmla="*/ 1053334 h 2564332"/>
                <a:gd name="connsiteX5" fmla="*/ 304874 w 468089"/>
                <a:gd name="connsiteY5" fmla="*/ 1898065 h 2564332"/>
                <a:gd name="connsiteX6" fmla="*/ 287457 w 468089"/>
                <a:gd name="connsiteY6" fmla="*/ 1802271 h 2564332"/>
                <a:gd name="connsiteX7" fmla="*/ 74 w 468089"/>
                <a:gd name="connsiteY7" fmla="*/ 2559917 h 2564332"/>
                <a:gd name="connsiteX8" fmla="*/ 261331 w 468089"/>
                <a:gd name="connsiteY8" fmla="*/ 2080945 h 2564332"/>
                <a:gd name="connsiteX9" fmla="*/ 461628 w 468089"/>
                <a:gd name="connsiteY9" fmla="*/ 1392968 h 2564332"/>
                <a:gd name="connsiteX10" fmla="*/ 418085 w 468089"/>
                <a:gd name="connsiteY10" fmla="*/ 1480054 h 2564332"/>
                <a:gd name="connsiteX11" fmla="*/ 409377 w 468089"/>
                <a:gd name="connsiteY11" fmla="*/ 208602 h 2564332"/>
                <a:gd name="connsiteX12" fmla="*/ 400668 w 468089"/>
                <a:gd name="connsiteY12" fmla="*/ 495985 h 2564332"/>
                <a:gd name="connsiteX13" fmla="*/ 270040 w 468089"/>
                <a:gd name="connsiteY13" fmla="*/ 8305 h 256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8089" h="2564332">
                  <a:moveTo>
                    <a:pt x="270040" y="8305"/>
                  </a:moveTo>
                  <a:cubicBezTo>
                    <a:pt x="262783" y="89585"/>
                    <a:pt x="342611" y="867551"/>
                    <a:pt x="357125" y="983665"/>
                  </a:cubicBezTo>
                  <a:cubicBezTo>
                    <a:pt x="371639" y="1099779"/>
                    <a:pt x="380348" y="658545"/>
                    <a:pt x="357125" y="704991"/>
                  </a:cubicBezTo>
                  <a:cubicBezTo>
                    <a:pt x="333902" y="751437"/>
                    <a:pt x="223594" y="1204283"/>
                    <a:pt x="217788" y="1262340"/>
                  </a:cubicBezTo>
                  <a:cubicBezTo>
                    <a:pt x="211982" y="1320397"/>
                    <a:pt x="307777" y="947380"/>
                    <a:pt x="322291" y="1053334"/>
                  </a:cubicBezTo>
                  <a:cubicBezTo>
                    <a:pt x="336805" y="1159288"/>
                    <a:pt x="310680" y="1773242"/>
                    <a:pt x="304874" y="1898065"/>
                  </a:cubicBezTo>
                  <a:cubicBezTo>
                    <a:pt x="299068" y="2022888"/>
                    <a:pt x="338257" y="1691962"/>
                    <a:pt x="287457" y="1802271"/>
                  </a:cubicBezTo>
                  <a:cubicBezTo>
                    <a:pt x="236657" y="1912580"/>
                    <a:pt x="4428" y="2513471"/>
                    <a:pt x="74" y="2559917"/>
                  </a:cubicBezTo>
                  <a:cubicBezTo>
                    <a:pt x="-4280" y="2606363"/>
                    <a:pt x="184405" y="2275437"/>
                    <a:pt x="261331" y="2080945"/>
                  </a:cubicBezTo>
                  <a:cubicBezTo>
                    <a:pt x="338257" y="1886454"/>
                    <a:pt x="435502" y="1493116"/>
                    <a:pt x="461628" y="1392968"/>
                  </a:cubicBezTo>
                  <a:cubicBezTo>
                    <a:pt x="487754" y="1292820"/>
                    <a:pt x="426793" y="1677448"/>
                    <a:pt x="418085" y="1480054"/>
                  </a:cubicBezTo>
                  <a:cubicBezTo>
                    <a:pt x="409377" y="1282660"/>
                    <a:pt x="412280" y="372613"/>
                    <a:pt x="409377" y="208602"/>
                  </a:cubicBezTo>
                  <a:cubicBezTo>
                    <a:pt x="406474" y="44591"/>
                    <a:pt x="422439" y="523562"/>
                    <a:pt x="400668" y="495985"/>
                  </a:cubicBezTo>
                  <a:cubicBezTo>
                    <a:pt x="378897" y="468408"/>
                    <a:pt x="277297" y="-72975"/>
                    <a:pt x="270040" y="830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6C5E174C-BAF5-C18A-DB04-4BF7A64AE40D}"/>
                </a:ext>
              </a:extLst>
            </p:cNvPr>
            <p:cNvSpPr/>
            <p:nvPr/>
          </p:nvSpPr>
          <p:spPr>
            <a:xfrm>
              <a:off x="7907364" y="5092922"/>
              <a:ext cx="1025722" cy="2534930"/>
            </a:xfrm>
            <a:custGeom>
              <a:avLst/>
              <a:gdLst>
                <a:gd name="connsiteX0" fmla="*/ 1001505 w 1025722"/>
                <a:gd name="connsiteY0" fmla="*/ 19009 h 2534930"/>
                <a:gd name="connsiteX1" fmla="*/ 191607 w 1025722"/>
                <a:gd name="connsiteY1" fmla="*/ 1908769 h 2534930"/>
                <a:gd name="connsiteX2" fmla="*/ 252567 w 1025722"/>
                <a:gd name="connsiteY2" fmla="*/ 1839101 h 2534930"/>
                <a:gd name="connsiteX3" fmla="*/ 19 w 1025722"/>
                <a:gd name="connsiteY3" fmla="*/ 2527078 h 2534930"/>
                <a:gd name="connsiteX4" fmla="*/ 243859 w 1025722"/>
                <a:gd name="connsiteY4" fmla="*/ 2117775 h 2534930"/>
                <a:gd name="connsiteX5" fmla="*/ 1001505 w 1025722"/>
                <a:gd name="connsiteY5" fmla="*/ 767947 h 2534930"/>
                <a:gd name="connsiteX6" fmla="*/ 827333 w 1025722"/>
                <a:gd name="connsiteY6" fmla="*/ 924701 h 2534930"/>
                <a:gd name="connsiteX7" fmla="*/ 1001505 w 1025722"/>
                <a:gd name="connsiteY7" fmla="*/ 19009 h 253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5722" h="2534930">
                  <a:moveTo>
                    <a:pt x="1001505" y="19009"/>
                  </a:moveTo>
                  <a:cubicBezTo>
                    <a:pt x="895551" y="183020"/>
                    <a:pt x="316430" y="1605420"/>
                    <a:pt x="191607" y="1908769"/>
                  </a:cubicBezTo>
                  <a:cubicBezTo>
                    <a:pt x="66784" y="2212118"/>
                    <a:pt x="284498" y="1736049"/>
                    <a:pt x="252567" y="1839101"/>
                  </a:cubicBezTo>
                  <a:cubicBezTo>
                    <a:pt x="220636" y="1942153"/>
                    <a:pt x="1470" y="2480632"/>
                    <a:pt x="19" y="2527078"/>
                  </a:cubicBezTo>
                  <a:cubicBezTo>
                    <a:pt x="-1432" y="2573524"/>
                    <a:pt x="76945" y="2410963"/>
                    <a:pt x="243859" y="2117775"/>
                  </a:cubicBezTo>
                  <a:cubicBezTo>
                    <a:pt x="410773" y="1824587"/>
                    <a:pt x="904259" y="966793"/>
                    <a:pt x="1001505" y="767947"/>
                  </a:cubicBezTo>
                  <a:cubicBezTo>
                    <a:pt x="1098751" y="569101"/>
                    <a:pt x="822979" y="1046621"/>
                    <a:pt x="827333" y="924701"/>
                  </a:cubicBezTo>
                  <a:cubicBezTo>
                    <a:pt x="831687" y="802781"/>
                    <a:pt x="1107459" y="-145002"/>
                    <a:pt x="1001505" y="1900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738B8C77-08CA-BB25-4318-55AF614C4B20}"/>
                </a:ext>
              </a:extLst>
            </p:cNvPr>
            <p:cNvSpPr/>
            <p:nvPr/>
          </p:nvSpPr>
          <p:spPr>
            <a:xfrm>
              <a:off x="6884246" y="6748420"/>
              <a:ext cx="1285161" cy="680163"/>
            </a:xfrm>
            <a:custGeom>
              <a:avLst/>
              <a:gdLst>
                <a:gd name="connsiteX0" fmla="*/ 21651 w 1285161"/>
                <a:gd name="connsiteY0" fmla="*/ 566780 h 680163"/>
                <a:gd name="connsiteX1" fmla="*/ 1162474 w 1285161"/>
                <a:gd name="connsiteY1" fmla="*/ 244563 h 680163"/>
                <a:gd name="connsiteX2" fmla="*/ 796714 w 1285161"/>
                <a:gd name="connsiteY2" fmla="*/ 322940 h 680163"/>
                <a:gd name="connsiteX3" fmla="*/ 1266977 w 1285161"/>
                <a:gd name="connsiteY3" fmla="*/ 322940 h 680163"/>
                <a:gd name="connsiteX4" fmla="*/ 1188600 w 1285161"/>
                <a:gd name="connsiteY4" fmla="*/ 401317 h 680163"/>
                <a:gd name="connsiteX5" fmla="*/ 1188600 w 1285161"/>
                <a:gd name="connsiteY5" fmla="*/ 505820 h 680163"/>
                <a:gd name="connsiteX6" fmla="*/ 927343 w 1285161"/>
                <a:gd name="connsiteY6" fmla="*/ 514529 h 680163"/>
                <a:gd name="connsiteX7" fmla="*/ 1057971 w 1285161"/>
                <a:gd name="connsiteY7" fmla="*/ 679991 h 680163"/>
                <a:gd name="connsiteX8" fmla="*/ 674794 w 1285161"/>
                <a:gd name="connsiteY8" fmla="*/ 479694 h 680163"/>
                <a:gd name="connsiteX9" fmla="*/ 622543 w 1285161"/>
                <a:gd name="connsiteY9" fmla="*/ 592906 h 680163"/>
                <a:gd name="connsiteX10" fmla="*/ 404828 w 1285161"/>
                <a:gd name="connsiteY10" fmla="*/ 253271 h 680163"/>
                <a:gd name="connsiteX11" fmla="*/ 422245 w 1285161"/>
                <a:gd name="connsiteY11" fmla="*/ 723 h 680163"/>
                <a:gd name="connsiteX12" fmla="*/ 413537 w 1285161"/>
                <a:gd name="connsiteY12" fmla="*/ 331649 h 680163"/>
                <a:gd name="connsiteX13" fmla="*/ 21651 w 1285161"/>
                <a:gd name="connsiteY13" fmla="*/ 566780 h 68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5161" h="680163">
                  <a:moveTo>
                    <a:pt x="21651" y="566780"/>
                  </a:moveTo>
                  <a:cubicBezTo>
                    <a:pt x="146474" y="552266"/>
                    <a:pt x="1033297" y="285203"/>
                    <a:pt x="1162474" y="244563"/>
                  </a:cubicBezTo>
                  <a:cubicBezTo>
                    <a:pt x="1291651" y="203923"/>
                    <a:pt x="779297" y="309877"/>
                    <a:pt x="796714" y="322940"/>
                  </a:cubicBezTo>
                  <a:cubicBezTo>
                    <a:pt x="814131" y="336003"/>
                    <a:pt x="1201663" y="309877"/>
                    <a:pt x="1266977" y="322940"/>
                  </a:cubicBezTo>
                  <a:cubicBezTo>
                    <a:pt x="1332291" y="336003"/>
                    <a:pt x="1201663" y="370837"/>
                    <a:pt x="1188600" y="401317"/>
                  </a:cubicBezTo>
                  <a:cubicBezTo>
                    <a:pt x="1175537" y="431797"/>
                    <a:pt x="1232143" y="486951"/>
                    <a:pt x="1188600" y="505820"/>
                  </a:cubicBezTo>
                  <a:cubicBezTo>
                    <a:pt x="1145057" y="524689"/>
                    <a:pt x="949114" y="485501"/>
                    <a:pt x="927343" y="514529"/>
                  </a:cubicBezTo>
                  <a:cubicBezTo>
                    <a:pt x="905572" y="543557"/>
                    <a:pt x="1100063" y="685797"/>
                    <a:pt x="1057971" y="679991"/>
                  </a:cubicBezTo>
                  <a:cubicBezTo>
                    <a:pt x="1015879" y="674185"/>
                    <a:pt x="747365" y="494208"/>
                    <a:pt x="674794" y="479694"/>
                  </a:cubicBezTo>
                  <a:cubicBezTo>
                    <a:pt x="602223" y="465180"/>
                    <a:pt x="667537" y="630643"/>
                    <a:pt x="622543" y="592906"/>
                  </a:cubicBezTo>
                  <a:cubicBezTo>
                    <a:pt x="577549" y="555169"/>
                    <a:pt x="438211" y="351968"/>
                    <a:pt x="404828" y="253271"/>
                  </a:cubicBezTo>
                  <a:cubicBezTo>
                    <a:pt x="371445" y="154574"/>
                    <a:pt x="420794" y="-12340"/>
                    <a:pt x="422245" y="723"/>
                  </a:cubicBezTo>
                  <a:cubicBezTo>
                    <a:pt x="423697" y="13786"/>
                    <a:pt x="477400" y="240209"/>
                    <a:pt x="413537" y="331649"/>
                  </a:cubicBezTo>
                  <a:cubicBezTo>
                    <a:pt x="349674" y="423089"/>
                    <a:pt x="-103172" y="581294"/>
                    <a:pt x="21651" y="56678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954C13F2-80A7-6CEB-0366-BC2AA771B218}"/>
                </a:ext>
              </a:extLst>
            </p:cNvPr>
            <p:cNvSpPr/>
            <p:nvPr/>
          </p:nvSpPr>
          <p:spPr>
            <a:xfrm>
              <a:off x="7742397" y="4053890"/>
              <a:ext cx="366287" cy="1053347"/>
            </a:xfrm>
            <a:custGeom>
              <a:avLst/>
              <a:gdLst>
                <a:gd name="connsiteX0" fmla="*/ 330449 w 366287"/>
                <a:gd name="connsiteY0" fmla="*/ 4304 h 1053347"/>
                <a:gd name="connsiteX1" fmla="*/ 51774 w 366287"/>
                <a:gd name="connsiteY1" fmla="*/ 700990 h 1053347"/>
                <a:gd name="connsiteX2" fmla="*/ 86609 w 366287"/>
                <a:gd name="connsiteY2" fmla="*/ 640030 h 1053347"/>
                <a:gd name="connsiteX3" fmla="*/ 365283 w 366287"/>
                <a:gd name="connsiteY3" fmla="*/ 1049333 h 1053347"/>
                <a:gd name="connsiteX4" fmla="*/ 173694 w 366287"/>
                <a:gd name="connsiteY4" fmla="*/ 814201 h 1053347"/>
                <a:gd name="connsiteX5" fmla="*/ 8232 w 366287"/>
                <a:gd name="connsiteY5" fmla="*/ 265561 h 1053347"/>
                <a:gd name="connsiteX6" fmla="*/ 34357 w 366287"/>
                <a:gd name="connsiteY6" fmla="*/ 422316 h 1053347"/>
                <a:gd name="connsiteX7" fmla="*/ 86609 w 366287"/>
                <a:gd name="connsiteY7" fmla="*/ 161059 h 1053347"/>
                <a:gd name="connsiteX8" fmla="*/ 8232 w 366287"/>
                <a:gd name="connsiteY8" fmla="*/ 396190 h 1053347"/>
                <a:gd name="connsiteX9" fmla="*/ 330449 w 366287"/>
                <a:gd name="connsiteY9" fmla="*/ 4304 h 105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6287" h="1053347">
                  <a:moveTo>
                    <a:pt x="330449" y="4304"/>
                  </a:moveTo>
                  <a:cubicBezTo>
                    <a:pt x="337706" y="55104"/>
                    <a:pt x="92414" y="595036"/>
                    <a:pt x="51774" y="700990"/>
                  </a:cubicBezTo>
                  <a:cubicBezTo>
                    <a:pt x="11134" y="806944"/>
                    <a:pt x="34358" y="581973"/>
                    <a:pt x="86609" y="640030"/>
                  </a:cubicBezTo>
                  <a:cubicBezTo>
                    <a:pt x="138860" y="698087"/>
                    <a:pt x="350769" y="1020305"/>
                    <a:pt x="365283" y="1049333"/>
                  </a:cubicBezTo>
                  <a:cubicBezTo>
                    <a:pt x="379797" y="1078361"/>
                    <a:pt x="233202" y="944830"/>
                    <a:pt x="173694" y="814201"/>
                  </a:cubicBezTo>
                  <a:cubicBezTo>
                    <a:pt x="114185" y="683572"/>
                    <a:pt x="31455" y="330875"/>
                    <a:pt x="8232" y="265561"/>
                  </a:cubicBezTo>
                  <a:cubicBezTo>
                    <a:pt x="-14991" y="200247"/>
                    <a:pt x="21294" y="439733"/>
                    <a:pt x="34357" y="422316"/>
                  </a:cubicBezTo>
                  <a:cubicBezTo>
                    <a:pt x="47420" y="404899"/>
                    <a:pt x="90963" y="165413"/>
                    <a:pt x="86609" y="161059"/>
                  </a:cubicBezTo>
                  <a:cubicBezTo>
                    <a:pt x="82255" y="156705"/>
                    <a:pt x="-30957" y="423767"/>
                    <a:pt x="8232" y="396190"/>
                  </a:cubicBezTo>
                  <a:cubicBezTo>
                    <a:pt x="47420" y="368613"/>
                    <a:pt x="323192" y="-46496"/>
                    <a:pt x="330449" y="4304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F0CA7188-65F3-D843-A6A0-AF7FF04935A3}"/>
                </a:ext>
              </a:extLst>
            </p:cNvPr>
            <p:cNvSpPr/>
            <p:nvPr/>
          </p:nvSpPr>
          <p:spPr>
            <a:xfrm>
              <a:off x="7637097" y="4632957"/>
              <a:ext cx="632111" cy="1262751"/>
            </a:xfrm>
            <a:custGeom>
              <a:avLst/>
              <a:gdLst>
                <a:gd name="connsiteX0" fmla="*/ 235452 w 632111"/>
                <a:gd name="connsiteY0" fmla="*/ 3 h 1262751"/>
                <a:gd name="connsiteX1" fmla="*/ 601212 w 632111"/>
                <a:gd name="connsiteY1" fmla="*/ 627020 h 1262751"/>
                <a:gd name="connsiteX2" fmla="*/ 557669 w 632111"/>
                <a:gd name="connsiteY2" fmla="*/ 896986 h 1262751"/>
                <a:gd name="connsiteX3" fmla="*/ 122240 w 632111"/>
                <a:gd name="connsiteY3" fmla="*/ 984072 h 1262751"/>
                <a:gd name="connsiteX4" fmla="*/ 244160 w 632111"/>
                <a:gd name="connsiteY4" fmla="*/ 949237 h 1262751"/>
                <a:gd name="connsiteX5" fmla="*/ 320 w 632111"/>
                <a:gd name="connsiteY5" fmla="*/ 1262746 h 1262751"/>
                <a:gd name="connsiteX6" fmla="*/ 191909 w 632111"/>
                <a:gd name="connsiteY6" fmla="*/ 940529 h 1262751"/>
                <a:gd name="connsiteX7" fmla="*/ 174492 w 632111"/>
                <a:gd name="connsiteY7" fmla="*/ 583477 h 1262751"/>
                <a:gd name="connsiteX8" fmla="*/ 270286 w 632111"/>
                <a:gd name="connsiteY8" fmla="*/ 775066 h 1262751"/>
                <a:gd name="connsiteX9" fmla="*/ 191909 w 632111"/>
                <a:gd name="connsiteY9" fmla="*/ 444140 h 1262751"/>
                <a:gd name="connsiteX10" fmla="*/ 427040 w 632111"/>
                <a:gd name="connsiteY10" fmla="*/ 714106 h 1262751"/>
                <a:gd name="connsiteX11" fmla="*/ 252869 w 632111"/>
                <a:gd name="connsiteY11" fmla="*/ 313512 h 1262751"/>
                <a:gd name="connsiteX12" fmla="*/ 409623 w 632111"/>
                <a:gd name="connsiteY12" fmla="*/ 635729 h 1262751"/>
                <a:gd name="connsiteX13" fmla="*/ 235452 w 632111"/>
                <a:gd name="connsiteY13" fmla="*/ 3 h 126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111" h="1262751">
                  <a:moveTo>
                    <a:pt x="235452" y="3"/>
                  </a:moveTo>
                  <a:cubicBezTo>
                    <a:pt x="267383" y="-1448"/>
                    <a:pt x="547509" y="477523"/>
                    <a:pt x="601212" y="627020"/>
                  </a:cubicBezTo>
                  <a:cubicBezTo>
                    <a:pt x="654915" y="776517"/>
                    <a:pt x="637498" y="837477"/>
                    <a:pt x="557669" y="896986"/>
                  </a:cubicBezTo>
                  <a:cubicBezTo>
                    <a:pt x="477840" y="956495"/>
                    <a:pt x="174491" y="975364"/>
                    <a:pt x="122240" y="984072"/>
                  </a:cubicBezTo>
                  <a:cubicBezTo>
                    <a:pt x="69988" y="992781"/>
                    <a:pt x="264480" y="902791"/>
                    <a:pt x="244160" y="949237"/>
                  </a:cubicBezTo>
                  <a:cubicBezTo>
                    <a:pt x="223840" y="995683"/>
                    <a:pt x="9028" y="1264197"/>
                    <a:pt x="320" y="1262746"/>
                  </a:cubicBezTo>
                  <a:cubicBezTo>
                    <a:pt x="-8388" y="1261295"/>
                    <a:pt x="162880" y="1053741"/>
                    <a:pt x="191909" y="940529"/>
                  </a:cubicBezTo>
                  <a:cubicBezTo>
                    <a:pt x="220938" y="827318"/>
                    <a:pt x="161429" y="611054"/>
                    <a:pt x="174492" y="583477"/>
                  </a:cubicBezTo>
                  <a:cubicBezTo>
                    <a:pt x="187555" y="555900"/>
                    <a:pt x="267383" y="798289"/>
                    <a:pt x="270286" y="775066"/>
                  </a:cubicBezTo>
                  <a:cubicBezTo>
                    <a:pt x="273189" y="751843"/>
                    <a:pt x="165783" y="454300"/>
                    <a:pt x="191909" y="444140"/>
                  </a:cubicBezTo>
                  <a:cubicBezTo>
                    <a:pt x="218035" y="433980"/>
                    <a:pt x="416880" y="735877"/>
                    <a:pt x="427040" y="714106"/>
                  </a:cubicBezTo>
                  <a:cubicBezTo>
                    <a:pt x="437200" y="692335"/>
                    <a:pt x="255772" y="326575"/>
                    <a:pt x="252869" y="313512"/>
                  </a:cubicBezTo>
                  <a:cubicBezTo>
                    <a:pt x="249966" y="300449"/>
                    <a:pt x="411074" y="683626"/>
                    <a:pt x="409623" y="635729"/>
                  </a:cubicBezTo>
                  <a:cubicBezTo>
                    <a:pt x="408172" y="587832"/>
                    <a:pt x="203521" y="1454"/>
                    <a:pt x="235452" y="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BFB70433-27FF-E4D2-6281-D1BC574B9245}"/>
                </a:ext>
              </a:extLst>
            </p:cNvPr>
            <p:cNvSpPr/>
            <p:nvPr/>
          </p:nvSpPr>
          <p:spPr>
            <a:xfrm>
              <a:off x="7345189" y="6182837"/>
              <a:ext cx="902020" cy="410178"/>
            </a:xfrm>
            <a:custGeom>
              <a:avLst/>
              <a:gdLst>
                <a:gd name="connsiteX0" fmla="*/ 579611 w 902020"/>
                <a:gd name="connsiteY0" fmla="*/ 249 h 410178"/>
                <a:gd name="connsiteX1" fmla="*/ 701531 w 902020"/>
                <a:gd name="connsiteY1" fmla="*/ 130877 h 410178"/>
                <a:gd name="connsiteX2" fmla="*/ 283520 w 902020"/>
                <a:gd name="connsiteY2" fmla="*/ 235380 h 410178"/>
                <a:gd name="connsiteX3" fmla="*/ 475108 w 902020"/>
                <a:gd name="connsiteY3" fmla="*/ 235380 h 410178"/>
                <a:gd name="connsiteX4" fmla="*/ 4845 w 902020"/>
                <a:gd name="connsiteY4" fmla="*/ 409552 h 410178"/>
                <a:gd name="connsiteX5" fmla="*/ 823451 w 902020"/>
                <a:gd name="connsiteY5" fmla="*/ 287632 h 410178"/>
                <a:gd name="connsiteX6" fmla="*/ 832160 w 902020"/>
                <a:gd name="connsiteY6" fmla="*/ 130877 h 410178"/>
                <a:gd name="connsiteX7" fmla="*/ 893120 w 902020"/>
                <a:gd name="connsiteY7" fmla="*/ 165712 h 410178"/>
                <a:gd name="connsiteX8" fmla="*/ 579611 w 902020"/>
                <a:gd name="connsiteY8" fmla="*/ 249 h 41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2020" h="410178">
                  <a:moveTo>
                    <a:pt x="579611" y="249"/>
                  </a:moveTo>
                  <a:cubicBezTo>
                    <a:pt x="547680" y="-5557"/>
                    <a:pt x="750879" y="91689"/>
                    <a:pt x="701531" y="130877"/>
                  </a:cubicBezTo>
                  <a:cubicBezTo>
                    <a:pt x="652183" y="170065"/>
                    <a:pt x="321257" y="217963"/>
                    <a:pt x="283520" y="235380"/>
                  </a:cubicBezTo>
                  <a:cubicBezTo>
                    <a:pt x="245783" y="252797"/>
                    <a:pt x="521554" y="206351"/>
                    <a:pt x="475108" y="235380"/>
                  </a:cubicBezTo>
                  <a:cubicBezTo>
                    <a:pt x="428662" y="264409"/>
                    <a:pt x="-53212" y="400843"/>
                    <a:pt x="4845" y="409552"/>
                  </a:cubicBezTo>
                  <a:cubicBezTo>
                    <a:pt x="62902" y="418261"/>
                    <a:pt x="685565" y="334078"/>
                    <a:pt x="823451" y="287632"/>
                  </a:cubicBezTo>
                  <a:cubicBezTo>
                    <a:pt x="961337" y="241186"/>
                    <a:pt x="820549" y="151197"/>
                    <a:pt x="832160" y="130877"/>
                  </a:cubicBezTo>
                  <a:cubicBezTo>
                    <a:pt x="843772" y="110557"/>
                    <a:pt x="929406" y="190386"/>
                    <a:pt x="893120" y="165712"/>
                  </a:cubicBezTo>
                  <a:cubicBezTo>
                    <a:pt x="856834" y="141038"/>
                    <a:pt x="611542" y="6055"/>
                    <a:pt x="579611" y="24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B25249DB-A094-2D39-FB68-691DD8B7D76D}"/>
                </a:ext>
              </a:extLst>
            </p:cNvPr>
            <p:cNvSpPr/>
            <p:nvPr/>
          </p:nvSpPr>
          <p:spPr>
            <a:xfrm>
              <a:off x="6358120" y="4711009"/>
              <a:ext cx="983331" cy="1055339"/>
            </a:xfrm>
            <a:custGeom>
              <a:avLst/>
              <a:gdLst>
                <a:gd name="connsiteX0" fmla="*/ 16554 w 983331"/>
                <a:gd name="connsiteY0" fmla="*/ 328 h 1055339"/>
                <a:gd name="connsiteX1" fmla="*/ 678406 w 983331"/>
                <a:gd name="connsiteY1" fmla="*/ 496717 h 1055339"/>
                <a:gd name="connsiteX2" fmla="*/ 669697 w 983331"/>
                <a:gd name="connsiteY2" fmla="*/ 444465 h 1055339"/>
                <a:gd name="connsiteX3" fmla="*/ 887411 w 983331"/>
                <a:gd name="connsiteY3" fmla="*/ 818934 h 1055339"/>
                <a:gd name="connsiteX4" fmla="*/ 861286 w 983331"/>
                <a:gd name="connsiteY4" fmla="*/ 723140 h 1055339"/>
                <a:gd name="connsiteX5" fmla="*/ 983206 w 983331"/>
                <a:gd name="connsiteY5" fmla="*/ 1054065 h 1055339"/>
                <a:gd name="connsiteX6" fmla="*/ 835160 w 983331"/>
                <a:gd name="connsiteY6" fmla="*/ 827642 h 1055339"/>
                <a:gd name="connsiteX7" fmla="*/ 356189 w 983331"/>
                <a:gd name="connsiteY7" fmla="*/ 583802 h 1055339"/>
                <a:gd name="connsiteX8" fmla="*/ 330063 w 983331"/>
                <a:gd name="connsiteY8" fmla="*/ 636054 h 1055339"/>
                <a:gd name="connsiteX9" fmla="*/ 103640 w 983331"/>
                <a:gd name="connsiteY9" fmla="*/ 322545 h 1055339"/>
                <a:gd name="connsiteX10" fmla="*/ 190726 w 983331"/>
                <a:gd name="connsiteY10" fmla="*/ 418340 h 1055339"/>
                <a:gd name="connsiteX11" fmla="*/ 16554 w 983331"/>
                <a:gd name="connsiteY11" fmla="*/ 328 h 105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3331" h="1055339">
                  <a:moveTo>
                    <a:pt x="16554" y="328"/>
                  </a:moveTo>
                  <a:cubicBezTo>
                    <a:pt x="97834" y="13391"/>
                    <a:pt x="569549" y="422694"/>
                    <a:pt x="678406" y="496717"/>
                  </a:cubicBezTo>
                  <a:cubicBezTo>
                    <a:pt x="787263" y="570740"/>
                    <a:pt x="634863" y="390762"/>
                    <a:pt x="669697" y="444465"/>
                  </a:cubicBezTo>
                  <a:cubicBezTo>
                    <a:pt x="704531" y="498168"/>
                    <a:pt x="855479" y="772488"/>
                    <a:pt x="887411" y="818934"/>
                  </a:cubicBezTo>
                  <a:cubicBezTo>
                    <a:pt x="919343" y="865380"/>
                    <a:pt x="845320" y="683952"/>
                    <a:pt x="861286" y="723140"/>
                  </a:cubicBezTo>
                  <a:cubicBezTo>
                    <a:pt x="877252" y="762328"/>
                    <a:pt x="987560" y="1036648"/>
                    <a:pt x="983206" y="1054065"/>
                  </a:cubicBezTo>
                  <a:cubicBezTo>
                    <a:pt x="978852" y="1071482"/>
                    <a:pt x="939663" y="906019"/>
                    <a:pt x="835160" y="827642"/>
                  </a:cubicBezTo>
                  <a:cubicBezTo>
                    <a:pt x="730657" y="749265"/>
                    <a:pt x="440372" y="615733"/>
                    <a:pt x="356189" y="583802"/>
                  </a:cubicBezTo>
                  <a:cubicBezTo>
                    <a:pt x="272006" y="551871"/>
                    <a:pt x="372154" y="679597"/>
                    <a:pt x="330063" y="636054"/>
                  </a:cubicBezTo>
                  <a:cubicBezTo>
                    <a:pt x="287972" y="592511"/>
                    <a:pt x="126863" y="358831"/>
                    <a:pt x="103640" y="322545"/>
                  </a:cubicBezTo>
                  <a:cubicBezTo>
                    <a:pt x="80417" y="286259"/>
                    <a:pt x="202337" y="469140"/>
                    <a:pt x="190726" y="418340"/>
                  </a:cubicBezTo>
                  <a:cubicBezTo>
                    <a:pt x="179115" y="367540"/>
                    <a:pt x="-64726" y="-12735"/>
                    <a:pt x="16554" y="328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円/楕円 1364">
              <a:extLst>
                <a:ext uri="{FF2B5EF4-FFF2-40B4-BE49-F238E27FC236}">
                  <a16:creationId xmlns:a16="http://schemas.microsoft.com/office/drawing/2014/main" id="{2F027FF2-7EC0-35DF-4012-F60A8E240FD4}"/>
                </a:ext>
              </a:extLst>
            </p:cNvPr>
            <p:cNvSpPr/>
            <p:nvPr/>
          </p:nvSpPr>
          <p:spPr>
            <a:xfrm>
              <a:off x="6793516" y="5583706"/>
              <a:ext cx="425445" cy="425445"/>
            </a:xfrm>
            <a:prstGeom prst="ellipse">
              <a:avLst/>
            </a:pr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97452FC3-7A23-38A7-30AC-4293514B44F8}"/>
                </a:ext>
              </a:extLst>
            </p:cNvPr>
            <p:cNvSpPr/>
            <p:nvPr/>
          </p:nvSpPr>
          <p:spPr>
            <a:xfrm>
              <a:off x="7629875" y="5450661"/>
              <a:ext cx="186266" cy="515386"/>
            </a:xfrm>
            <a:custGeom>
              <a:avLst/>
              <a:gdLst>
                <a:gd name="connsiteX0" fmla="*/ 173005 w 186266"/>
                <a:gd name="connsiteY0" fmla="*/ 905 h 515386"/>
                <a:gd name="connsiteX1" fmla="*/ 173005 w 186266"/>
                <a:gd name="connsiteY1" fmla="*/ 201202 h 515386"/>
                <a:gd name="connsiteX2" fmla="*/ 94628 w 186266"/>
                <a:gd name="connsiteY2" fmla="*/ 305705 h 515386"/>
                <a:gd name="connsiteX3" fmla="*/ 129462 w 186266"/>
                <a:gd name="connsiteY3" fmla="*/ 270870 h 515386"/>
                <a:gd name="connsiteX4" fmla="*/ 7542 w 186266"/>
                <a:gd name="connsiteY4" fmla="*/ 514710 h 515386"/>
                <a:gd name="connsiteX5" fmla="*/ 16251 w 186266"/>
                <a:gd name="connsiteY5" fmla="*/ 183785 h 515386"/>
                <a:gd name="connsiteX6" fmla="*/ 42376 w 186266"/>
                <a:gd name="connsiteY6" fmla="*/ 288288 h 515386"/>
                <a:gd name="connsiteX7" fmla="*/ 173005 w 186266"/>
                <a:gd name="connsiteY7" fmla="*/ 905 h 5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6" h="515386">
                  <a:moveTo>
                    <a:pt x="173005" y="905"/>
                  </a:moveTo>
                  <a:cubicBezTo>
                    <a:pt x="194777" y="-13609"/>
                    <a:pt x="186068" y="150402"/>
                    <a:pt x="173005" y="201202"/>
                  </a:cubicBezTo>
                  <a:cubicBezTo>
                    <a:pt x="159942" y="252002"/>
                    <a:pt x="101885" y="294094"/>
                    <a:pt x="94628" y="305705"/>
                  </a:cubicBezTo>
                  <a:cubicBezTo>
                    <a:pt x="87371" y="317316"/>
                    <a:pt x="143976" y="236036"/>
                    <a:pt x="129462" y="270870"/>
                  </a:cubicBezTo>
                  <a:cubicBezTo>
                    <a:pt x="114948" y="305704"/>
                    <a:pt x="26410" y="529224"/>
                    <a:pt x="7542" y="514710"/>
                  </a:cubicBezTo>
                  <a:cubicBezTo>
                    <a:pt x="-11326" y="500196"/>
                    <a:pt x="10445" y="221522"/>
                    <a:pt x="16251" y="183785"/>
                  </a:cubicBezTo>
                  <a:cubicBezTo>
                    <a:pt x="22057" y="146048"/>
                    <a:pt x="14799" y="314414"/>
                    <a:pt x="42376" y="288288"/>
                  </a:cubicBezTo>
                  <a:cubicBezTo>
                    <a:pt x="69953" y="262162"/>
                    <a:pt x="151233" y="15419"/>
                    <a:pt x="173005" y="90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9FAB9F31-9E60-585D-5FA2-84A02C06C74C}"/>
                </a:ext>
              </a:extLst>
            </p:cNvPr>
            <p:cNvSpPr/>
            <p:nvPr/>
          </p:nvSpPr>
          <p:spPr>
            <a:xfrm>
              <a:off x="7642626" y="5844702"/>
              <a:ext cx="1049920" cy="257639"/>
            </a:xfrm>
            <a:custGeom>
              <a:avLst/>
              <a:gdLst>
                <a:gd name="connsiteX0" fmla="*/ 73168 w 1049920"/>
                <a:gd name="connsiteY0" fmla="*/ 7458 h 257639"/>
                <a:gd name="connsiteX1" fmla="*/ 656643 w 1049920"/>
                <a:gd name="connsiteY1" fmla="*/ 103252 h 257639"/>
                <a:gd name="connsiteX2" fmla="*/ 1048528 w 1049920"/>
                <a:gd name="connsiteY2" fmla="*/ 7458 h 257639"/>
                <a:gd name="connsiteX3" fmla="*/ 769854 w 1049920"/>
                <a:gd name="connsiteY3" fmla="*/ 94544 h 257639"/>
                <a:gd name="connsiteX4" fmla="*/ 325717 w 1049920"/>
                <a:gd name="connsiteY4" fmla="*/ 207755 h 257639"/>
                <a:gd name="connsiteX5" fmla="*/ 343134 w 1049920"/>
                <a:gd name="connsiteY5" fmla="*/ 251298 h 257639"/>
                <a:gd name="connsiteX6" fmla="*/ 195088 w 1049920"/>
                <a:gd name="connsiteY6" fmla="*/ 77127 h 257639"/>
                <a:gd name="connsiteX7" fmla="*/ 20917 w 1049920"/>
                <a:gd name="connsiteY7" fmla="*/ 16167 h 257639"/>
                <a:gd name="connsiteX8" fmla="*/ 73168 w 1049920"/>
                <a:gd name="connsiteY8" fmla="*/ 7458 h 25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9920" h="257639">
                  <a:moveTo>
                    <a:pt x="73168" y="7458"/>
                  </a:moveTo>
                  <a:cubicBezTo>
                    <a:pt x="179122" y="21972"/>
                    <a:pt x="494083" y="103252"/>
                    <a:pt x="656643" y="103252"/>
                  </a:cubicBezTo>
                  <a:cubicBezTo>
                    <a:pt x="819203" y="103252"/>
                    <a:pt x="1029660" y="8909"/>
                    <a:pt x="1048528" y="7458"/>
                  </a:cubicBezTo>
                  <a:cubicBezTo>
                    <a:pt x="1067396" y="6007"/>
                    <a:pt x="890323" y="61161"/>
                    <a:pt x="769854" y="94544"/>
                  </a:cubicBezTo>
                  <a:cubicBezTo>
                    <a:pt x="649385" y="127927"/>
                    <a:pt x="325717" y="207755"/>
                    <a:pt x="325717" y="207755"/>
                  </a:cubicBezTo>
                  <a:cubicBezTo>
                    <a:pt x="254597" y="233881"/>
                    <a:pt x="364905" y="273069"/>
                    <a:pt x="343134" y="251298"/>
                  </a:cubicBezTo>
                  <a:cubicBezTo>
                    <a:pt x="321363" y="229527"/>
                    <a:pt x="248791" y="116316"/>
                    <a:pt x="195088" y="77127"/>
                  </a:cubicBezTo>
                  <a:cubicBezTo>
                    <a:pt x="141385" y="37939"/>
                    <a:pt x="39785" y="30681"/>
                    <a:pt x="20917" y="16167"/>
                  </a:cubicBezTo>
                  <a:cubicBezTo>
                    <a:pt x="2049" y="1653"/>
                    <a:pt x="-32786" y="-7056"/>
                    <a:pt x="73168" y="7458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794B05FA-32BB-E580-0D2B-42260E32BD2B}"/>
                </a:ext>
              </a:extLst>
            </p:cNvPr>
            <p:cNvSpPr/>
            <p:nvPr/>
          </p:nvSpPr>
          <p:spPr>
            <a:xfrm>
              <a:off x="7631896" y="4231026"/>
              <a:ext cx="417385" cy="1226647"/>
            </a:xfrm>
            <a:custGeom>
              <a:avLst/>
              <a:gdLst>
                <a:gd name="connsiteX0" fmla="*/ 301613 w 417385"/>
                <a:gd name="connsiteY0" fmla="*/ 18757 h 1226647"/>
                <a:gd name="connsiteX1" fmla="*/ 5521 w 417385"/>
                <a:gd name="connsiteY1" fmla="*/ 837363 h 1226647"/>
                <a:gd name="connsiteX2" fmla="*/ 110024 w 417385"/>
                <a:gd name="connsiteY2" fmla="*/ 610940 h 1226647"/>
                <a:gd name="connsiteX3" fmla="*/ 127441 w 417385"/>
                <a:gd name="connsiteY3" fmla="*/ 933157 h 1226647"/>
                <a:gd name="connsiteX4" fmla="*/ 205818 w 417385"/>
                <a:gd name="connsiteY4" fmla="*/ 758985 h 1226647"/>
                <a:gd name="connsiteX5" fmla="*/ 153567 w 417385"/>
                <a:gd name="connsiteY5" fmla="*/ 1220540 h 1226647"/>
                <a:gd name="connsiteX6" fmla="*/ 414824 w 417385"/>
                <a:gd name="connsiteY6" fmla="*/ 367100 h 1226647"/>
                <a:gd name="connsiteX7" fmla="*/ 292904 w 417385"/>
                <a:gd name="connsiteY7" fmla="*/ 506437 h 1226647"/>
                <a:gd name="connsiteX8" fmla="*/ 397407 w 417385"/>
                <a:gd name="connsiteY8" fmla="*/ 1340 h 1226647"/>
                <a:gd name="connsiteX9" fmla="*/ 258070 w 417385"/>
                <a:gd name="connsiteY9" fmla="*/ 349683 h 1226647"/>
                <a:gd name="connsiteX10" fmla="*/ 301613 w 417385"/>
                <a:gd name="connsiteY10" fmla="*/ 18757 h 122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7385" h="1226647">
                  <a:moveTo>
                    <a:pt x="301613" y="18757"/>
                  </a:moveTo>
                  <a:cubicBezTo>
                    <a:pt x="259521" y="100037"/>
                    <a:pt x="37452" y="738666"/>
                    <a:pt x="5521" y="837363"/>
                  </a:cubicBezTo>
                  <a:cubicBezTo>
                    <a:pt x="-26410" y="936060"/>
                    <a:pt x="89704" y="594974"/>
                    <a:pt x="110024" y="610940"/>
                  </a:cubicBezTo>
                  <a:cubicBezTo>
                    <a:pt x="130344" y="626906"/>
                    <a:pt x="111475" y="908483"/>
                    <a:pt x="127441" y="933157"/>
                  </a:cubicBezTo>
                  <a:cubicBezTo>
                    <a:pt x="143407" y="957831"/>
                    <a:pt x="201464" y="711088"/>
                    <a:pt x="205818" y="758985"/>
                  </a:cubicBezTo>
                  <a:cubicBezTo>
                    <a:pt x="210172" y="806882"/>
                    <a:pt x="118733" y="1285854"/>
                    <a:pt x="153567" y="1220540"/>
                  </a:cubicBezTo>
                  <a:cubicBezTo>
                    <a:pt x="188401" y="1155226"/>
                    <a:pt x="391601" y="486117"/>
                    <a:pt x="414824" y="367100"/>
                  </a:cubicBezTo>
                  <a:cubicBezTo>
                    <a:pt x="438047" y="248083"/>
                    <a:pt x="295807" y="567397"/>
                    <a:pt x="292904" y="506437"/>
                  </a:cubicBezTo>
                  <a:cubicBezTo>
                    <a:pt x="290001" y="445477"/>
                    <a:pt x="403213" y="27466"/>
                    <a:pt x="397407" y="1340"/>
                  </a:cubicBezTo>
                  <a:cubicBezTo>
                    <a:pt x="391601" y="-24786"/>
                    <a:pt x="272584" y="339523"/>
                    <a:pt x="258070" y="349683"/>
                  </a:cubicBezTo>
                  <a:cubicBezTo>
                    <a:pt x="243556" y="359843"/>
                    <a:pt x="343705" y="-62523"/>
                    <a:pt x="301613" y="1875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A0DFFA54-1D37-84BF-A67F-6653243DD44D}"/>
                </a:ext>
              </a:extLst>
            </p:cNvPr>
            <p:cNvSpPr/>
            <p:nvPr/>
          </p:nvSpPr>
          <p:spPr>
            <a:xfrm>
              <a:off x="7298330" y="3918688"/>
              <a:ext cx="783369" cy="289531"/>
            </a:xfrm>
            <a:custGeom>
              <a:avLst/>
              <a:gdLst>
                <a:gd name="connsiteX0" fmla="*/ 8161 w 783369"/>
                <a:gd name="connsiteY0" fmla="*/ 169 h 289531"/>
                <a:gd name="connsiteX1" fmla="*/ 617761 w 783369"/>
                <a:gd name="connsiteY1" fmla="*/ 174341 h 289531"/>
                <a:gd name="connsiteX2" fmla="*/ 495841 w 783369"/>
                <a:gd name="connsiteY2" fmla="*/ 209175 h 289531"/>
                <a:gd name="connsiteX3" fmla="*/ 783224 w 783369"/>
                <a:gd name="connsiteY3" fmla="*/ 174341 h 289531"/>
                <a:gd name="connsiteX4" fmla="*/ 452299 w 783369"/>
                <a:gd name="connsiteY4" fmla="*/ 226592 h 289531"/>
                <a:gd name="connsiteX5" fmla="*/ 478424 w 783369"/>
                <a:gd name="connsiteY5" fmla="*/ 287552 h 289531"/>
                <a:gd name="connsiteX6" fmla="*/ 147499 w 783369"/>
                <a:gd name="connsiteY6" fmla="*/ 148215 h 289531"/>
                <a:gd name="connsiteX7" fmla="*/ 260710 w 783369"/>
                <a:gd name="connsiteY7" fmla="*/ 209175 h 289531"/>
                <a:gd name="connsiteX8" fmla="*/ 8161 w 783369"/>
                <a:gd name="connsiteY8" fmla="*/ 169 h 28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9" h="289531">
                  <a:moveTo>
                    <a:pt x="8161" y="169"/>
                  </a:moveTo>
                  <a:cubicBezTo>
                    <a:pt x="67669" y="-5637"/>
                    <a:pt x="536481" y="139507"/>
                    <a:pt x="617761" y="174341"/>
                  </a:cubicBezTo>
                  <a:cubicBezTo>
                    <a:pt x="699041" y="209175"/>
                    <a:pt x="468264" y="209175"/>
                    <a:pt x="495841" y="209175"/>
                  </a:cubicBezTo>
                  <a:cubicBezTo>
                    <a:pt x="523418" y="209175"/>
                    <a:pt x="790481" y="171438"/>
                    <a:pt x="783224" y="174341"/>
                  </a:cubicBezTo>
                  <a:cubicBezTo>
                    <a:pt x="775967" y="177244"/>
                    <a:pt x="503099" y="207724"/>
                    <a:pt x="452299" y="226592"/>
                  </a:cubicBezTo>
                  <a:cubicBezTo>
                    <a:pt x="401499" y="245461"/>
                    <a:pt x="529224" y="300615"/>
                    <a:pt x="478424" y="287552"/>
                  </a:cubicBezTo>
                  <a:cubicBezTo>
                    <a:pt x="427624" y="274489"/>
                    <a:pt x="183785" y="161278"/>
                    <a:pt x="147499" y="148215"/>
                  </a:cubicBezTo>
                  <a:cubicBezTo>
                    <a:pt x="111213" y="135152"/>
                    <a:pt x="288287" y="239655"/>
                    <a:pt x="260710" y="209175"/>
                  </a:cubicBezTo>
                  <a:cubicBezTo>
                    <a:pt x="233133" y="178695"/>
                    <a:pt x="-51347" y="5975"/>
                    <a:pt x="8161" y="16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27E1A56C-EBB6-231A-747A-63BF554AC27A}"/>
                </a:ext>
              </a:extLst>
            </p:cNvPr>
            <p:cNvSpPr/>
            <p:nvPr/>
          </p:nvSpPr>
          <p:spPr>
            <a:xfrm>
              <a:off x="8327063" y="4169804"/>
              <a:ext cx="407651" cy="218694"/>
            </a:xfrm>
            <a:custGeom>
              <a:avLst/>
              <a:gdLst>
                <a:gd name="connsiteX0" fmla="*/ 407634 w 407651"/>
                <a:gd name="connsiteY0" fmla="*/ 1602 h 218694"/>
                <a:gd name="connsiteX1" fmla="*/ 50583 w 407651"/>
                <a:gd name="connsiteY1" fmla="*/ 175773 h 218694"/>
                <a:gd name="connsiteX2" fmla="*/ 7040 w 407651"/>
                <a:gd name="connsiteY2" fmla="*/ 210607 h 218694"/>
                <a:gd name="connsiteX3" fmla="*/ 94126 w 407651"/>
                <a:gd name="connsiteY3" fmla="*/ 53853 h 218694"/>
                <a:gd name="connsiteX4" fmla="*/ 33166 w 407651"/>
                <a:gd name="connsiteY4" fmla="*/ 88687 h 218694"/>
                <a:gd name="connsiteX5" fmla="*/ 407634 w 407651"/>
                <a:gd name="connsiteY5" fmla="*/ 1602 h 21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51" h="218694">
                  <a:moveTo>
                    <a:pt x="407634" y="1602"/>
                  </a:moveTo>
                  <a:cubicBezTo>
                    <a:pt x="410537" y="16116"/>
                    <a:pt x="50583" y="175773"/>
                    <a:pt x="50583" y="175773"/>
                  </a:cubicBezTo>
                  <a:cubicBezTo>
                    <a:pt x="-16183" y="210607"/>
                    <a:pt x="-217" y="230927"/>
                    <a:pt x="7040" y="210607"/>
                  </a:cubicBezTo>
                  <a:cubicBezTo>
                    <a:pt x="14297" y="190287"/>
                    <a:pt x="89772" y="74173"/>
                    <a:pt x="94126" y="53853"/>
                  </a:cubicBezTo>
                  <a:cubicBezTo>
                    <a:pt x="98480" y="33533"/>
                    <a:pt x="-14731" y="101750"/>
                    <a:pt x="33166" y="88687"/>
                  </a:cubicBezTo>
                  <a:cubicBezTo>
                    <a:pt x="81063" y="75624"/>
                    <a:pt x="404731" y="-12912"/>
                    <a:pt x="407634" y="1602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34F16799-3A36-BA06-E65E-BF5DA6CF9245}"/>
                </a:ext>
              </a:extLst>
            </p:cNvPr>
            <p:cNvSpPr/>
            <p:nvPr/>
          </p:nvSpPr>
          <p:spPr>
            <a:xfrm>
              <a:off x="6802973" y="4561799"/>
              <a:ext cx="1085189" cy="341196"/>
            </a:xfrm>
            <a:custGeom>
              <a:avLst/>
              <a:gdLst>
                <a:gd name="connsiteX0" fmla="*/ 15838 w 1085189"/>
                <a:gd name="connsiteY0" fmla="*/ 1492 h 341196"/>
                <a:gd name="connsiteX1" fmla="*/ 747358 w 1085189"/>
                <a:gd name="connsiteY1" fmla="*/ 184372 h 341196"/>
                <a:gd name="connsiteX2" fmla="*/ 668981 w 1085189"/>
                <a:gd name="connsiteY2" fmla="*/ 201790 h 341196"/>
                <a:gd name="connsiteX3" fmla="*/ 1078284 w 1085189"/>
                <a:gd name="connsiteY3" fmla="*/ 227915 h 341196"/>
                <a:gd name="connsiteX4" fmla="*/ 895404 w 1085189"/>
                <a:gd name="connsiteY4" fmla="*/ 236624 h 341196"/>
                <a:gd name="connsiteX5" fmla="*/ 503518 w 1085189"/>
                <a:gd name="connsiteY5" fmla="*/ 341127 h 341196"/>
                <a:gd name="connsiteX6" fmla="*/ 329347 w 1085189"/>
                <a:gd name="connsiteY6" fmla="*/ 219207 h 341196"/>
                <a:gd name="connsiteX7" fmla="*/ 581896 w 1085189"/>
                <a:gd name="connsiteY7" fmla="*/ 315001 h 341196"/>
                <a:gd name="connsiteX8" fmla="*/ 68090 w 1085189"/>
                <a:gd name="connsiteY8" fmla="*/ 97287 h 341196"/>
                <a:gd name="connsiteX9" fmla="*/ 233553 w 1085189"/>
                <a:gd name="connsiteY9" fmla="*/ 97287 h 341196"/>
                <a:gd name="connsiteX10" fmla="*/ 15838 w 1085189"/>
                <a:gd name="connsiteY10" fmla="*/ 1492 h 34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5189" h="341196">
                  <a:moveTo>
                    <a:pt x="15838" y="1492"/>
                  </a:moveTo>
                  <a:cubicBezTo>
                    <a:pt x="101472" y="16006"/>
                    <a:pt x="638501" y="150989"/>
                    <a:pt x="747358" y="184372"/>
                  </a:cubicBezTo>
                  <a:cubicBezTo>
                    <a:pt x="856215" y="217755"/>
                    <a:pt x="613827" y="194533"/>
                    <a:pt x="668981" y="201790"/>
                  </a:cubicBezTo>
                  <a:cubicBezTo>
                    <a:pt x="724135" y="209047"/>
                    <a:pt x="1040547" y="222109"/>
                    <a:pt x="1078284" y="227915"/>
                  </a:cubicBezTo>
                  <a:cubicBezTo>
                    <a:pt x="1116021" y="233721"/>
                    <a:pt x="991198" y="217755"/>
                    <a:pt x="895404" y="236624"/>
                  </a:cubicBezTo>
                  <a:cubicBezTo>
                    <a:pt x="799610" y="255493"/>
                    <a:pt x="597861" y="344030"/>
                    <a:pt x="503518" y="341127"/>
                  </a:cubicBezTo>
                  <a:cubicBezTo>
                    <a:pt x="409175" y="338224"/>
                    <a:pt x="316284" y="223561"/>
                    <a:pt x="329347" y="219207"/>
                  </a:cubicBezTo>
                  <a:cubicBezTo>
                    <a:pt x="342410" y="214853"/>
                    <a:pt x="625439" y="335321"/>
                    <a:pt x="581896" y="315001"/>
                  </a:cubicBezTo>
                  <a:cubicBezTo>
                    <a:pt x="538353" y="294681"/>
                    <a:pt x="126147" y="133573"/>
                    <a:pt x="68090" y="97287"/>
                  </a:cubicBezTo>
                  <a:cubicBezTo>
                    <a:pt x="10033" y="61001"/>
                    <a:pt x="248067" y="111801"/>
                    <a:pt x="233553" y="97287"/>
                  </a:cubicBezTo>
                  <a:cubicBezTo>
                    <a:pt x="219039" y="82773"/>
                    <a:pt x="-69796" y="-13022"/>
                    <a:pt x="15838" y="1492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8A6CF178-9769-9F7E-F546-B0B44C727EEB}"/>
                </a:ext>
              </a:extLst>
            </p:cNvPr>
            <p:cNvSpPr/>
            <p:nvPr/>
          </p:nvSpPr>
          <p:spPr>
            <a:xfrm>
              <a:off x="8299252" y="4770311"/>
              <a:ext cx="531989" cy="359094"/>
            </a:xfrm>
            <a:custGeom>
              <a:avLst/>
              <a:gdLst>
                <a:gd name="connsiteX0" fmla="*/ 17 w 531989"/>
                <a:gd name="connsiteY0" fmla="*/ 19403 h 359094"/>
                <a:gd name="connsiteX1" fmla="*/ 121937 w 531989"/>
                <a:gd name="connsiteY1" fmla="*/ 1986 h 359094"/>
                <a:gd name="connsiteX2" fmla="*/ 217731 w 531989"/>
                <a:gd name="connsiteY2" fmla="*/ 54238 h 359094"/>
                <a:gd name="connsiteX3" fmla="*/ 383194 w 531989"/>
                <a:gd name="connsiteY3" fmla="*/ 132615 h 359094"/>
                <a:gd name="connsiteX4" fmla="*/ 383194 w 531989"/>
                <a:gd name="connsiteY4" fmla="*/ 210992 h 359094"/>
                <a:gd name="connsiteX5" fmla="*/ 278691 w 531989"/>
                <a:gd name="connsiteY5" fmla="*/ 228409 h 359094"/>
                <a:gd name="connsiteX6" fmla="*/ 531239 w 531989"/>
                <a:gd name="connsiteY6" fmla="*/ 359038 h 359094"/>
                <a:gd name="connsiteX7" fmla="*/ 182897 w 531989"/>
                <a:gd name="connsiteY7" fmla="*/ 210992 h 359094"/>
                <a:gd name="connsiteX8" fmla="*/ 130645 w 531989"/>
                <a:gd name="connsiteY8" fmla="*/ 97780 h 359094"/>
                <a:gd name="connsiteX9" fmla="*/ 17 w 531989"/>
                <a:gd name="connsiteY9" fmla="*/ 19403 h 35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989" h="359094">
                  <a:moveTo>
                    <a:pt x="17" y="19403"/>
                  </a:moveTo>
                  <a:cubicBezTo>
                    <a:pt x="-1434" y="3437"/>
                    <a:pt x="85651" y="-3820"/>
                    <a:pt x="121937" y="1986"/>
                  </a:cubicBezTo>
                  <a:cubicBezTo>
                    <a:pt x="158223" y="7792"/>
                    <a:pt x="174188" y="32467"/>
                    <a:pt x="217731" y="54238"/>
                  </a:cubicBezTo>
                  <a:cubicBezTo>
                    <a:pt x="261274" y="76009"/>
                    <a:pt x="355617" y="106489"/>
                    <a:pt x="383194" y="132615"/>
                  </a:cubicBezTo>
                  <a:cubicBezTo>
                    <a:pt x="410771" y="158741"/>
                    <a:pt x="400611" y="195026"/>
                    <a:pt x="383194" y="210992"/>
                  </a:cubicBezTo>
                  <a:cubicBezTo>
                    <a:pt x="365777" y="226958"/>
                    <a:pt x="254017" y="203735"/>
                    <a:pt x="278691" y="228409"/>
                  </a:cubicBezTo>
                  <a:cubicBezTo>
                    <a:pt x="303365" y="253083"/>
                    <a:pt x="547205" y="361941"/>
                    <a:pt x="531239" y="359038"/>
                  </a:cubicBezTo>
                  <a:cubicBezTo>
                    <a:pt x="515273" y="356135"/>
                    <a:pt x="249662" y="254535"/>
                    <a:pt x="182897" y="210992"/>
                  </a:cubicBezTo>
                  <a:cubicBezTo>
                    <a:pt x="116132" y="167449"/>
                    <a:pt x="162576" y="128260"/>
                    <a:pt x="130645" y="97780"/>
                  </a:cubicBezTo>
                  <a:cubicBezTo>
                    <a:pt x="98714" y="67300"/>
                    <a:pt x="1468" y="35369"/>
                    <a:pt x="17" y="1940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443FDC53-B7F1-A5C1-683C-D7E867917460}"/>
                </a:ext>
              </a:extLst>
            </p:cNvPr>
            <p:cNvSpPr/>
            <p:nvPr/>
          </p:nvSpPr>
          <p:spPr>
            <a:xfrm>
              <a:off x="6725099" y="4515674"/>
              <a:ext cx="929735" cy="325514"/>
            </a:xfrm>
            <a:custGeom>
              <a:avLst/>
              <a:gdLst>
                <a:gd name="connsiteX0" fmla="*/ 24044 w 929735"/>
                <a:gd name="connsiteY0" fmla="*/ 4075 h 325514"/>
                <a:gd name="connsiteX1" fmla="*/ 659770 w 929735"/>
                <a:gd name="connsiteY1" fmla="*/ 247915 h 325514"/>
                <a:gd name="connsiteX2" fmla="*/ 746855 w 929735"/>
                <a:gd name="connsiteY2" fmla="*/ 308875 h 325514"/>
                <a:gd name="connsiteX3" fmla="*/ 929735 w 929735"/>
                <a:gd name="connsiteY3" fmla="*/ 300166 h 325514"/>
                <a:gd name="connsiteX4" fmla="*/ 581392 w 929735"/>
                <a:gd name="connsiteY4" fmla="*/ 317583 h 325514"/>
                <a:gd name="connsiteX5" fmla="*/ 137255 w 929735"/>
                <a:gd name="connsiteY5" fmla="*/ 152120 h 325514"/>
                <a:gd name="connsiteX6" fmla="*/ 137255 w 929735"/>
                <a:gd name="connsiteY6" fmla="*/ 99869 h 325514"/>
                <a:gd name="connsiteX7" fmla="*/ 24044 w 929735"/>
                <a:gd name="connsiteY7" fmla="*/ 4075 h 32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9735" h="325514">
                  <a:moveTo>
                    <a:pt x="24044" y="4075"/>
                  </a:moveTo>
                  <a:cubicBezTo>
                    <a:pt x="111130" y="28749"/>
                    <a:pt x="539302" y="197115"/>
                    <a:pt x="659770" y="247915"/>
                  </a:cubicBezTo>
                  <a:cubicBezTo>
                    <a:pt x="780239" y="298715"/>
                    <a:pt x="701861" y="300167"/>
                    <a:pt x="746855" y="308875"/>
                  </a:cubicBezTo>
                  <a:cubicBezTo>
                    <a:pt x="791849" y="317583"/>
                    <a:pt x="929735" y="300166"/>
                    <a:pt x="929735" y="300166"/>
                  </a:cubicBezTo>
                  <a:cubicBezTo>
                    <a:pt x="902158" y="301617"/>
                    <a:pt x="713472" y="342257"/>
                    <a:pt x="581392" y="317583"/>
                  </a:cubicBezTo>
                  <a:cubicBezTo>
                    <a:pt x="449312" y="292909"/>
                    <a:pt x="211278" y="188406"/>
                    <a:pt x="137255" y="152120"/>
                  </a:cubicBezTo>
                  <a:cubicBezTo>
                    <a:pt x="63232" y="115834"/>
                    <a:pt x="161929" y="125995"/>
                    <a:pt x="137255" y="99869"/>
                  </a:cubicBezTo>
                  <a:cubicBezTo>
                    <a:pt x="112581" y="73743"/>
                    <a:pt x="-63042" y="-20599"/>
                    <a:pt x="24044" y="407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C09718BC-2013-362C-83BB-48ABD362C1B0}"/>
                </a:ext>
              </a:extLst>
            </p:cNvPr>
            <p:cNvSpPr/>
            <p:nvPr/>
          </p:nvSpPr>
          <p:spPr>
            <a:xfrm>
              <a:off x="6148379" y="6939969"/>
              <a:ext cx="1996237" cy="600478"/>
            </a:xfrm>
            <a:custGeom>
              <a:avLst/>
              <a:gdLst>
                <a:gd name="connsiteX0" fmla="*/ 8581 w 1996237"/>
                <a:gd name="connsiteY0" fmla="*/ 762 h 600478"/>
                <a:gd name="connsiteX1" fmla="*/ 1367118 w 1996237"/>
                <a:gd name="connsiteY1" fmla="*/ 87848 h 600478"/>
                <a:gd name="connsiteX2" fmla="*/ 1088444 w 1996237"/>
                <a:gd name="connsiteY2" fmla="*/ 166225 h 600478"/>
                <a:gd name="connsiteX3" fmla="*/ 1959301 w 1996237"/>
                <a:gd name="connsiteY3" fmla="*/ 157517 h 600478"/>
                <a:gd name="connsiteX4" fmla="*/ 1811255 w 1996237"/>
                <a:gd name="connsiteY4" fmla="*/ 201060 h 600478"/>
                <a:gd name="connsiteX5" fmla="*/ 1593541 w 1996237"/>
                <a:gd name="connsiteY5" fmla="*/ 61722 h 600478"/>
                <a:gd name="connsiteX6" fmla="*/ 1915758 w 1996237"/>
                <a:gd name="connsiteY6" fmla="*/ 410065 h 600478"/>
                <a:gd name="connsiteX7" fmla="*/ 1428078 w 1996237"/>
                <a:gd name="connsiteY7" fmla="*/ 584237 h 600478"/>
                <a:gd name="connsiteX8" fmla="*/ 1506455 w 1996237"/>
                <a:gd name="connsiteY8" fmla="*/ 592945 h 600478"/>
                <a:gd name="connsiteX9" fmla="*/ 182752 w 1996237"/>
                <a:gd name="connsiteY9" fmla="*/ 471025 h 600478"/>
                <a:gd name="connsiteX10" fmla="*/ 870730 w 1996237"/>
                <a:gd name="connsiteY10" fmla="*/ 270728 h 600478"/>
                <a:gd name="connsiteX11" fmla="*/ 1018775 w 1996237"/>
                <a:gd name="connsiteY11" fmla="*/ 157517 h 600478"/>
                <a:gd name="connsiteX12" fmla="*/ 330798 w 1996237"/>
                <a:gd name="connsiteY12" fmla="*/ 235894 h 600478"/>
                <a:gd name="connsiteX13" fmla="*/ 766227 w 1996237"/>
                <a:gd name="connsiteY13" fmla="*/ 140100 h 600478"/>
                <a:gd name="connsiteX14" fmla="*/ 8581 w 1996237"/>
                <a:gd name="connsiteY14" fmla="*/ 762 h 60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6237" h="600478">
                  <a:moveTo>
                    <a:pt x="8581" y="762"/>
                  </a:moveTo>
                  <a:cubicBezTo>
                    <a:pt x="108730" y="-7947"/>
                    <a:pt x="1187141" y="60271"/>
                    <a:pt x="1367118" y="87848"/>
                  </a:cubicBezTo>
                  <a:cubicBezTo>
                    <a:pt x="1547095" y="115425"/>
                    <a:pt x="989747" y="154614"/>
                    <a:pt x="1088444" y="166225"/>
                  </a:cubicBezTo>
                  <a:cubicBezTo>
                    <a:pt x="1187141" y="177837"/>
                    <a:pt x="1838833" y="151711"/>
                    <a:pt x="1959301" y="157517"/>
                  </a:cubicBezTo>
                  <a:cubicBezTo>
                    <a:pt x="2079769" y="163323"/>
                    <a:pt x="1872215" y="217026"/>
                    <a:pt x="1811255" y="201060"/>
                  </a:cubicBezTo>
                  <a:cubicBezTo>
                    <a:pt x="1750295" y="185094"/>
                    <a:pt x="1576124" y="26888"/>
                    <a:pt x="1593541" y="61722"/>
                  </a:cubicBezTo>
                  <a:cubicBezTo>
                    <a:pt x="1610958" y="96556"/>
                    <a:pt x="1943335" y="322979"/>
                    <a:pt x="1915758" y="410065"/>
                  </a:cubicBezTo>
                  <a:cubicBezTo>
                    <a:pt x="1888181" y="497151"/>
                    <a:pt x="1496295" y="553757"/>
                    <a:pt x="1428078" y="584237"/>
                  </a:cubicBezTo>
                  <a:cubicBezTo>
                    <a:pt x="1359861" y="614717"/>
                    <a:pt x="1506455" y="592945"/>
                    <a:pt x="1506455" y="592945"/>
                  </a:cubicBezTo>
                  <a:cubicBezTo>
                    <a:pt x="1298901" y="574076"/>
                    <a:pt x="288706" y="524728"/>
                    <a:pt x="182752" y="471025"/>
                  </a:cubicBezTo>
                  <a:cubicBezTo>
                    <a:pt x="76798" y="417322"/>
                    <a:pt x="731393" y="322979"/>
                    <a:pt x="870730" y="270728"/>
                  </a:cubicBezTo>
                  <a:cubicBezTo>
                    <a:pt x="1010067" y="218477"/>
                    <a:pt x="1108764" y="163323"/>
                    <a:pt x="1018775" y="157517"/>
                  </a:cubicBezTo>
                  <a:cubicBezTo>
                    <a:pt x="928786" y="151711"/>
                    <a:pt x="372889" y="238797"/>
                    <a:pt x="330798" y="235894"/>
                  </a:cubicBezTo>
                  <a:cubicBezTo>
                    <a:pt x="288707" y="232991"/>
                    <a:pt x="815575" y="182191"/>
                    <a:pt x="766227" y="140100"/>
                  </a:cubicBezTo>
                  <a:cubicBezTo>
                    <a:pt x="716879" y="98009"/>
                    <a:pt x="-91568" y="9471"/>
                    <a:pt x="8581" y="762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6603BF4A-326B-A70D-2841-CDC37ACEED1C}"/>
                </a:ext>
              </a:extLst>
            </p:cNvPr>
            <p:cNvSpPr/>
            <p:nvPr/>
          </p:nvSpPr>
          <p:spPr>
            <a:xfrm>
              <a:off x="8611035" y="3726802"/>
              <a:ext cx="412366" cy="1927927"/>
            </a:xfrm>
            <a:custGeom>
              <a:avLst/>
              <a:gdLst>
                <a:gd name="connsiteX0" fmla="*/ 1742 w 412366"/>
                <a:gd name="connsiteY0" fmla="*/ 467 h 1927927"/>
                <a:gd name="connsiteX1" fmla="*/ 210748 w 412366"/>
                <a:gd name="connsiteY1" fmla="*/ 531689 h 1927927"/>
                <a:gd name="connsiteX2" fmla="*/ 97536 w 412366"/>
                <a:gd name="connsiteY2" fmla="*/ 897449 h 1927927"/>
                <a:gd name="connsiteX3" fmla="*/ 175914 w 412366"/>
                <a:gd name="connsiteY3" fmla="*/ 801655 h 1927927"/>
                <a:gd name="connsiteX4" fmla="*/ 53994 w 412366"/>
                <a:gd name="connsiteY4" fmla="*/ 1332878 h 1927927"/>
                <a:gd name="connsiteX5" fmla="*/ 53994 w 412366"/>
                <a:gd name="connsiteY5" fmla="*/ 1298044 h 1927927"/>
                <a:gd name="connsiteX6" fmla="*/ 106245 w 412366"/>
                <a:gd name="connsiteY6" fmla="*/ 1855392 h 1927927"/>
                <a:gd name="connsiteX7" fmla="*/ 114954 w 412366"/>
                <a:gd name="connsiteY7" fmla="*/ 1846684 h 1927927"/>
                <a:gd name="connsiteX8" fmla="*/ 132371 w 412366"/>
                <a:gd name="connsiteY8" fmla="*/ 1898935 h 1927927"/>
                <a:gd name="connsiteX9" fmla="*/ 132371 w 412366"/>
                <a:gd name="connsiteY9" fmla="*/ 1332878 h 1927927"/>
                <a:gd name="connsiteX10" fmla="*/ 393628 w 412366"/>
                <a:gd name="connsiteY10" fmla="*/ 462021 h 1927927"/>
                <a:gd name="connsiteX11" fmla="*/ 350085 w 412366"/>
                <a:gd name="connsiteY11" fmla="*/ 627484 h 1927927"/>
                <a:gd name="connsiteX12" fmla="*/ 1742 w 412366"/>
                <a:gd name="connsiteY12" fmla="*/ 467 h 192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2366" h="1927927">
                  <a:moveTo>
                    <a:pt x="1742" y="467"/>
                  </a:moveTo>
                  <a:cubicBezTo>
                    <a:pt x="-21481" y="-15499"/>
                    <a:pt x="194782" y="382192"/>
                    <a:pt x="210748" y="531689"/>
                  </a:cubicBezTo>
                  <a:cubicBezTo>
                    <a:pt x="226714" y="681186"/>
                    <a:pt x="103342" y="852455"/>
                    <a:pt x="97536" y="897449"/>
                  </a:cubicBezTo>
                  <a:cubicBezTo>
                    <a:pt x="91730" y="942443"/>
                    <a:pt x="183171" y="729084"/>
                    <a:pt x="175914" y="801655"/>
                  </a:cubicBezTo>
                  <a:cubicBezTo>
                    <a:pt x="168657" y="874226"/>
                    <a:pt x="74314" y="1250147"/>
                    <a:pt x="53994" y="1332878"/>
                  </a:cubicBezTo>
                  <a:cubicBezTo>
                    <a:pt x="33674" y="1415610"/>
                    <a:pt x="45286" y="1210958"/>
                    <a:pt x="53994" y="1298044"/>
                  </a:cubicBezTo>
                  <a:cubicBezTo>
                    <a:pt x="62702" y="1385130"/>
                    <a:pt x="96085" y="1763952"/>
                    <a:pt x="106245" y="1855392"/>
                  </a:cubicBezTo>
                  <a:cubicBezTo>
                    <a:pt x="116405" y="1946832"/>
                    <a:pt x="110600" y="1839427"/>
                    <a:pt x="114954" y="1846684"/>
                  </a:cubicBezTo>
                  <a:cubicBezTo>
                    <a:pt x="119308" y="1853941"/>
                    <a:pt x="129468" y="1984569"/>
                    <a:pt x="132371" y="1898935"/>
                  </a:cubicBezTo>
                  <a:cubicBezTo>
                    <a:pt x="135274" y="1813301"/>
                    <a:pt x="88828" y="1572364"/>
                    <a:pt x="132371" y="1332878"/>
                  </a:cubicBezTo>
                  <a:cubicBezTo>
                    <a:pt x="175914" y="1093392"/>
                    <a:pt x="357342" y="579587"/>
                    <a:pt x="393628" y="462021"/>
                  </a:cubicBezTo>
                  <a:cubicBezTo>
                    <a:pt x="429914" y="344455"/>
                    <a:pt x="412497" y="698604"/>
                    <a:pt x="350085" y="627484"/>
                  </a:cubicBezTo>
                  <a:cubicBezTo>
                    <a:pt x="287673" y="556364"/>
                    <a:pt x="24965" y="16433"/>
                    <a:pt x="1742" y="46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43C1047B-34D7-CD10-7C7F-F1CA87E55946}"/>
                </a:ext>
              </a:extLst>
            </p:cNvPr>
            <p:cNvSpPr/>
            <p:nvPr/>
          </p:nvSpPr>
          <p:spPr>
            <a:xfrm>
              <a:off x="8281356" y="4092833"/>
              <a:ext cx="420492" cy="402756"/>
            </a:xfrm>
            <a:custGeom>
              <a:avLst/>
              <a:gdLst>
                <a:gd name="connsiteX0" fmla="*/ 418507 w 420492"/>
                <a:gd name="connsiteY0" fmla="*/ 148241 h 402756"/>
                <a:gd name="connsiteX1" fmla="*/ 78873 w 420492"/>
                <a:gd name="connsiteY1" fmla="*/ 400790 h 402756"/>
                <a:gd name="connsiteX2" fmla="*/ 113707 w 420492"/>
                <a:gd name="connsiteY2" fmla="*/ 270161 h 402756"/>
                <a:gd name="connsiteX3" fmla="*/ 495 w 420492"/>
                <a:gd name="connsiteY3" fmla="*/ 357247 h 402756"/>
                <a:gd name="connsiteX4" fmla="*/ 165958 w 420492"/>
                <a:gd name="connsiteY4" fmla="*/ 139533 h 402756"/>
                <a:gd name="connsiteX5" fmla="*/ 96290 w 420492"/>
                <a:gd name="connsiteY5" fmla="*/ 252744 h 402756"/>
                <a:gd name="connsiteX6" fmla="*/ 401090 w 420492"/>
                <a:gd name="connsiteY6" fmla="*/ 196 h 402756"/>
                <a:gd name="connsiteX7" fmla="*/ 226918 w 420492"/>
                <a:gd name="connsiteY7" fmla="*/ 209201 h 402756"/>
                <a:gd name="connsiteX8" fmla="*/ 418507 w 420492"/>
                <a:gd name="connsiteY8" fmla="*/ 148241 h 40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492" h="402756">
                  <a:moveTo>
                    <a:pt x="418507" y="148241"/>
                  </a:moveTo>
                  <a:cubicBezTo>
                    <a:pt x="393833" y="180172"/>
                    <a:pt x="129673" y="380470"/>
                    <a:pt x="78873" y="400790"/>
                  </a:cubicBezTo>
                  <a:cubicBezTo>
                    <a:pt x="28073" y="421110"/>
                    <a:pt x="126770" y="277418"/>
                    <a:pt x="113707" y="270161"/>
                  </a:cubicBezTo>
                  <a:cubicBezTo>
                    <a:pt x="100644" y="262904"/>
                    <a:pt x="-8214" y="379018"/>
                    <a:pt x="495" y="357247"/>
                  </a:cubicBezTo>
                  <a:cubicBezTo>
                    <a:pt x="9203" y="335476"/>
                    <a:pt x="149992" y="156950"/>
                    <a:pt x="165958" y="139533"/>
                  </a:cubicBezTo>
                  <a:cubicBezTo>
                    <a:pt x="181924" y="122116"/>
                    <a:pt x="57102" y="275967"/>
                    <a:pt x="96290" y="252744"/>
                  </a:cubicBezTo>
                  <a:cubicBezTo>
                    <a:pt x="135478" y="229521"/>
                    <a:pt x="379319" y="7453"/>
                    <a:pt x="401090" y="196"/>
                  </a:cubicBezTo>
                  <a:cubicBezTo>
                    <a:pt x="422861" y="-7061"/>
                    <a:pt x="224015" y="188881"/>
                    <a:pt x="226918" y="209201"/>
                  </a:cubicBezTo>
                  <a:cubicBezTo>
                    <a:pt x="229821" y="229521"/>
                    <a:pt x="443181" y="116310"/>
                    <a:pt x="418507" y="148241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66566E9D-7F4F-C317-8E5A-69A3A3209946}"/>
                </a:ext>
              </a:extLst>
            </p:cNvPr>
            <p:cNvSpPr/>
            <p:nvPr/>
          </p:nvSpPr>
          <p:spPr>
            <a:xfrm>
              <a:off x="6701585" y="4463762"/>
              <a:ext cx="257760" cy="129385"/>
            </a:xfrm>
            <a:custGeom>
              <a:avLst/>
              <a:gdLst>
                <a:gd name="connsiteX0" fmla="*/ 1697 w 257760"/>
                <a:gd name="connsiteY0" fmla="*/ 56086 h 129385"/>
                <a:gd name="connsiteX1" fmla="*/ 252027 w 257760"/>
                <a:gd name="connsiteY1" fmla="*/ 457 h 129385"/>
                <a:gd name="connsiteX2" fmla="*/ 179014 w 257760"/>
                <a:gd name="connsiteY2" fmla="*/ 35225 h 129385"/>
                <a:gd name="connsiteX3" fmla="*/ 199875 w 257760"/>
                <a:gd name="connsiteY3" fmla="*/ 129099 h 129385"/>
                <a:gd name="connsiteX4" fmla="*/ 175537 w 257760"/>
                <a:gd name="connsiteY4" fmla="*/ 66516 h 129385"/>
                <a:gd name="connsiteX5" fmla="*/ 144246 w 257760"/>
                <a:gd name="connsiteY5" fmla="*/ 56086 h 129385"/>
                <a:gd name="connsiteX6" fmla="*/ 1697 w 257760"/>
                <a:gd name="connsiteY6" fmla="*/ 56086 h 12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760" h="129385">
                  <a:moveTo>
                    <a:pt x="1697" y="56086"/>
                  </a:moveTo>
                  <a:cubicBezTo>
                    <a:pt x="19660" y="46815"/>
                    <a:pt x="222474" y="3934"/>
                    <a:pt x="252027" y="457"/>
                  </a:cubicBezTo>
                  <a:cubicBezTo>
                    <a:pt x="281580" y="-3020"/>
                    <a:pt x="187706" y="13785"/>
                    <a:pt x="179014" y="35225"/>
                  </a:cubicBezTo>
                  <a:cubicBezTo>
                    <a:pt x="170322" y="56665"/>
                    <a:pt x="200454" y="123884"/>
                    <a:pt x="199875" y="129099"/>
                  </a:cubicBezTo>
                  <a:cubicBezTo>
                    <a:pt x="199296" y="134314"/>
                    <a:pt x="175537" y="66516"/>
                    <a:pt x="175537" y="66516"/>
                  </a:cubicBezTo>
                  <a:cubicBezTo>
                    <a:pt x="166266" y="54347"/>
                    <a:pt x="174957" y="57824"/>
                    <a:pt x="144246" y="56086"/>
                  </a:cubicBezTo>
                  <a:cubicBezTo>
                    <a:pt x="113535" y="54348"/>
                    <a:pt x="-16266" y="65357"/>
                    <a:pt x="1697" y="560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2E5E1B28-79E3-DE63-5F2A-8B066AB97F07}"/>
                </a:ext>
              </a:extLst>
            </p:cNvPr>
            <p:cNvSpPr/>
            <p:nvPr/>
          </p:nvSpPr>
          <p:spPr>
            <a:xfrm>
              <a:off x="6443369" y="7113700"/>
              <a:ext cx="958933" cy="2008178"/>
            </a:xfrm>
            <a:custGeom>
              <a:avLst/>
              <a:gdLst>
                <a:gd name="connsiteX0" fmla="*/ 84753 w 958933"/>
                <a:gd name="connsiteY0" fmla="*/ 85753 h 2008178"/>
                <a:gd name="connsiteX1" fmla="*/ 96327 w 958933"/>
                <a:gd name="connsiteY1" fmla="*/ 143627 h 2008178"/>
                <a:gd name="connsiteX2" fmla="*/ 675061 w 958933"/>
                <a:gd name="connsiteY2" fmla="*/ 1162199 h 2008178"/>
                <a:gd name="connsiteX3" fmla="*/ 478292 w 958933"/>
                <a:gd name="connsiteY3" fmla="*/ 838108 h 2008178"/>
                <a:gd name="connsiteX4" fmla="*/ 651912 w 958933"/>
                <a:gd name="connsiteY4" fmla="*/ 1729358 h 2008178"/>
                <a:gd name="connsiteX5" fmla="*/ 524590 w 958933"/>
                <a:gd name="connsiteY5" fmla="*/ 1544163 h 2008178"/>
                <a:gd name="connsiteX6" fmla="*/ 732935 w 958933"/>
                <a:gd name="connsiteY6" fmla="*/ 2007151 h 2008178"/>
                <a:gd name="connsiteX7" fmla="*/ 894980 w 958933"/>
                <a:gd name="connsiteY7" fmla="*/ 1393692 h 2008178"/>
                <a:gd name="connsiteX8" fmla="*/ 790808 w 958933"/>
                <a:gd name="connsiteY8" fmla="*/ 849682 h 2008178"/>
                <a:gd name="connsiteX9" fmla="*/ 929704 w 958933"/>
                <a:gd name="connsiteY9" fmla="*/ 884406 h 2008178"/>
                <a:gd name="connsiteX10" fmla="*/ 84753 w 958933"/>
                <a:gd name="connsiteY10" fmla="*/ 85753 h 200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8933" h="2008178">
                  <a:moveTo>
                    <a:pt x="84753" y="85753"/>
                  </a:moveTo>
                  <a:cubicBezTo>
                    <a:pt x="-54143" y="-37710"/>
                    <a:pt x="-2058" y="-35781"/>
                    <a:pt x="96327" y="143627"/>
                  </a:cubicBezTo>
                  <a:cubicBezTo>
                    <a:pt x="194712" y="323035"/>
                    <a:pt x="611400" y="1046452"/>
                    <a:pt x="675061" y="1162199"/>
                  </a:cubicBezTo>
                  <a:cubicBezTo>
                    <a:pt x="738722" y="1277946"/>
                    <a:pt x="482150" y="743582"/>
                    <a:pt x="478292" y="838108"/>
                  </a:cubicBezTo>
                  <a:cubicBezTo>
                    <a:pt x="474434" y="932634"/>
                    <a:pt x="644196" y="1611682"/>
                    <a:pt x="651912" y="1729358"/>
                  </a:cubicBezTo>
                  <a:cubicBezTo>
                    <a:pt x="659628" y="1847034"/>
                    <a:pt x="511086" y="1497864"/>
                    <a:pt x="524590" y="1544163"/>
                  </a:cubicBezTo>
                  <a:cubicBezTo>
                    <a:pt x="538094" y="1590462"/>
                    <a:pt x="671203" y="2032230"/>
                    <a:pt x="732935" y="2007151"/>
                  </a:cubicBezTo>
                  <a:cubicBezTo>
                    <a:pt x="794667" y="1982073"/>
                    <a:pt x="885335" y="1586603"/>
                    <a:pt x="894980" y="1393692"/>
                  </a:cubicBezTo>
                  <a:cubicBezTo>
                    <a:pt x="904625" y="1200781"/>
                    <a:pt x="785021" y="934563"/>
                    <a:pt x="790808" y="849682"/>
                  </a:cubicBezTo>
                  <a:cubicBezTo>
                    <a:pt x="796595" y="764801"/>
                    <a:pt x="1041592" y="1013657"/>
                    <a:pt x="929704" y="884406"/>
                  </a:cubicBezTo>
                  <a:cubicBezTo>
                    <a:pt x="817816" y="755155"/>
                    <a:pt x="223649" y="209216"/>
                    <a:pt x="84753" y="8575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834D60B2-0E2C-B28B-8588-8D22F911CFF6}"/>
                </a:ext>
              </a:extLst>
            </p:cNvPr>
            <p:cNvSpPr/>
            <p:nvPr/>
          </p:nvSpPr>
          <p:spPr>
            <a:xfrm>
              <a:off x="6708693" y="3374154"/>
              <a:ext cx="464181" cy="1241868"/>
            </a:xfrm>
            <a:custGeom>
              <a:avLst/>
              <a:gdLst>
                <a:gd name="connsiteX0" fmla="*/ 463632 w 464181"/>
                <a:gd name="connsiteY0" fmla="*/ 4046 h 1241868"/>
                <a:gd name="connsiteX1" fmla="*/ 231857 w 464181"/>
                <a:gd name="connsiteY1" fmla="*/ 686671 h 1241868"/>
                <a:gd name="connsiteX2" fmla="*/ 263607 w 464181"/>
                <a:gd name="connsiteY2" fmla="*/ 537446 h 1241868"/>
                <a:gd name="connsiteX3" fmla="*/ 127082 w 464181"/>
                <a:gd name="connsiteY3" fmla="*/ 988296 h 1241868"/>
                <a:gd name="connsiteX4" fmla="*/ 139782 w 464181"/>
                <a:gd name="connsiteY4" fmla="*/ 1175621 h 1241868"/>
                <a:gd name="connsiteX5" fmla="*/ 127082 w 464181"/>
                <a:gd name="connsiteY5" fmla="*/ 829546 h 1241868"/>
                <a:gd name="connsiteX6" fmla="*/ 365207 w 464181"/>
                <a:gd name="connsiteY6" fmla="*/ 1239121 h 1241868"/>
                <a:gd name="connsiteX7" fmla="*/ 295357 w 464181"/>
                <a:gd name="connsiteY7" fmla="*/ 997821 h 1241868"/>
                <a:gd name="connsiteX8" fmla="*/ 108032 w 464181"/>
                <a:gd name="connsiteY8" fmla="*/ 788271 h 1241868"/>
                <a:gd name="connsiteX9" fmla="*/ 82 w 464181"/>
                <a:gd name="connsiteY9" fmla="*/ 902571 h 1241868"/>
                <a:gd name="connsiteX10" fmla="*/ 123907 w 464181"/>
                <a:gd name="connsiteY10" fmla="*/ 708896 h 1241868"/>
                <a:gd name="connsiteX11" fmla="*/ 263607 w 464181"/>
                <a:gd name="connsiteY11" fmla="*/ 359646 h 1241868"/>
                <a:gd name="connsiteX12" fmla="*/ 295357 w 464181"/>
                <a:gd name="connsiteY12" fmla="*/ 400921 h 1241868"/>
                <a:gd name="connsiteX13" fmla="*/ 463632 w 464181"/>
                <a:gd name="connsiteY13" fmla="*/ 4046 h 124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181" h="1241868">
                  <a:moveTo>
                    <a:pt x="463632" y="4046"/>
                  </a:moveTo>
                  <a:cubicBezTo>
                    <a:pt x="453049" y="51671"/>
                    <a:pt x="265195" y="597771"/>
                    <a:pt x="231857" y="686671"/>
                  </a:cubicBezTo>
                  <a:cubicBezTo>
                    <a:pt x="198519" y="775571"/>
                    <a:pt x="281069" y="487175"/>
                    <a:pt x="263607" y="537446"/>
                  </a:cubicBezTo>
                  <a:cubicBezTo>
                    <a:pt x="246145" y="587717"/>
                    <a:pt x="147719" y="881934"/>
                    <a:pt x="127082" y="988296"/>
                  </a:cubicBezTo>
                  <a:cubicBezTo>
                    <a:pt x="106445" y="1094658"/>
                    <a:pt x="139782" y="1202079"/>
                    <a:pt x="139782" y="1175621"/>
                  </a:cubicBezTo>
                  <a:cubicBezTo>
                    <a:pt x="139782" y="1149163"/>
                    <a:pt x="89511" y="818963"/>
                    <a:pt x="127082" y="829546"/>
                  </a:cubicBezTo>
                  <a:cubicBezTo>
                    <a:pt x="164653" y="840129"/>
                    <a:pt x="337161" y="1211075"/>
                    <a:pt x="365207" y="1239121"/>
                  </a:cubicBezTo>
                  <a:cubicBezTo>
                    <a:pt x="393253" y="1267167"/>
                    <a:pt x="338219" y="1072963"/>
                    <a:pt x="295357" y="997821"/>
                  </a:cubicBezTo>
                  <a:cubicBezTo>
                    <a:pt x="252494" y="922679"/>
                    <a:pt x="157244" y="804146"/>
                    <a:pt x="108032" y="788271"/>
                  </a:cubicBezTo>
                  <a:cubicBezTo>
                    <a:pt x="58820" y="772396"/>
                    <a:pt x="-2564" y="915800"/>
                    <a:pt x="82" y="902571"/>
                  </a:cubicBezTo>
                  <a:cubicBezTo>
                    <a:pt x="2728" y="889342"/>
                    <a:pt x="79986" y="799383"/>
                    <a:pt x="123907" y="708896"/>
                  </a:cubicBezTo>
                  <a:cubicBezTo>
                    <a:pt x="167828" y="618409"/>
                    <a:pt x="235032" y="410975"/>
                    <a:pt x="263607" y="359646"/>
                  </a:cubicBezTo>
                  <a:cubicBezTo>
                    <a:pt x="292182" y="308317"/>
                    <a:pt x="262019" y="458071"/>
                    <a:pt x="295357" y="400921"/>
                  </a:cubicBezTo>
                  <a:cubicBezTo>
                    <a:pt x="328694" y="343771"/>
                    <a:pt x="474215" y="-43579"/>
                    <a:pt x="463632" y="404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0C48218B-2B52-C96F-5257-C43B8D30211F}"/>
                </a:ext>
              </a:extLst>
            </p:cNvPr>
            <p:cNvSpPr/>
            <p:nvPr/>
          </p:nvSpPr>
          <p:spPr>
            <a:xfrm>
              <a:off x="6452480" y="3406771"/>
              <a:ext cx="517602" cy="1568833"/>
            </a:xfrm>
            <a:custGeom>
              <a:avLst/>
              <a:gdLst>
                <a:gd name="connsiteX0" fmla="*/ 516645 w 517602"/>
                <a:gd name="connsiteY0" fmla="*/ 130179 h 1568833"/>
                <a:gd name="connsiteX1" fmla="*/ 192795 w 517602"/>
                <a:gd name="connsiteY1" fmla="*/ 869954 h 1568833"/>
                <a:gd name="connsiteX2" fmla="*/ 215020 w 517602"/>
                <a:gd name="connsiteY2" fmla="*/ 809629 h 1568833"/>
                <a:gd name="connsiteX3" fmla="*/ 40395 w 517602"/>
                <a:gd name="connsiteY3" fmla="*/ 1336679 h 1568833"/>
                <a:gd name="connsiteX4" fmla="*/ 100720 w 517602"/>
                <a:gd name="connsiteY4" fmla="*/ 1165229 h 1568833"/>
                <a:gd name="connsiteX5" fmla="*/ 2295 w 517602"/>
                <a:gd name="connsiteY5" fmla="*/ 1562104 h 1568833"/>
                <a:gd name="connsiteX6" fmla="*/ 34045 w 517602"/>
                <a:gd name="connsiteY6" fmla="*/ 1355729 h 1568833"/>
                <a:gd name="connsiteX7" fmla="*/ 65795 w 517602"/>
                <a:gd name="connsiteY7" fmla="*/ 628654 h 1568833"/>
                <a:gd name="connsiteX8" fmla="*/ 46745 w 517602"/>
                <a:gd name="connsiteY8" fmla="*/ 695329 h 1568833"/>
                <a:gd name="connsiteX9" fmla="*/ 249945 w 517602"/>
                <a:gd name="connsiteY9" fmla="*/ 142879 h 1568833"/>
                <a:gd name="connsiteX10" fmla="*/ 262645 w 517602"/>
                <a:gd name="connsiteY10" fmla="*/ 403229 h 1568833"/>
                <a:gd name="connsiteX11" fmla="*/ 462670 w 517602"/>
                <a:gd name="connsiteY11" fmla="*/ 4 h 1568833"/>
                <a:gd name="connsiteX12" fmla="*/ 297570 w 517602"/>
                <a:gd name="connsiteY12" fmla="*/ 393704 h 1568833"/>
                <a:gd name="connsiteX13" fmla="*/ 516645 w 517602"/>
                <a:gd name="connsiteY13" fmla="*/ 130179 h 15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7602" h="1568833">
                  <a:moveTo>
                    <a:pt x="516645" y="130179"/>
                  </a:moveTo>
                  <a:cubicBezTo>
                    <a:pt x="499183" y="209554"/>
                    <a:pt x="243066" y="756712"/>
                    <a:pt x="192795" y="869954"/>
                  </a:cubicBezTo>
                  <a:cubicBezTo>
                    <a:pt x="142524" y="983196"/>
                    <a:pt x="240420" y="731842"/>
                    <a:pt x="215020" y="809629"/>
                  </a:cubicBezTo>
                  <a:cubicBezTo>
                    <a:pt x="189620" y="887416"/>
                    <a:pt x="59445" y="1277412"/>
                    <a:pt x="40395" y="1336679"/>
                  </a:cubicBezTo>
                  <a:cubicBezTo>
                    <a:pt x="21345" y="1395946"/>
                    <a:pt x="107070" y="1127658"/>
                    <a:pt x="100720" y="1165229"/>
                  </a:cubicBezTo>
                  <a:cubicBezTo>
                    <a:pt x="94370" y="1202800"/>
                    <a:pt x="13407" y="1530354"/>
                    <a:pt x="2295" y="1562104"/>
                  </a:cubicBezTo>
                  <a:cubicBezTo>
                    <a:pt x="-8817" y="1593854"/>
                    <a:pt x="23462" y="1511304"/>
                    <a:pt x="34045" y="1355729"/>
                  </a:cubicBezTo>
                  <a:cubicBezTo>
                    <a:pt x="44628" y="1200154"/>
                    <a:pt x="63678" y="738721"/>
                    <a:pt x="65795" y="628654"/>
                  </a:cubicBezTo>
                  <a:cubicBezTo>
                    <a:pt x="67912" y="518587"/>
                    <a:pt x="16053" y="776291"/>
                    <a:pt x="46745" y="695329"/>
                  </a:cubicBezTo>
                  <a:cubicBezTo>
                    <a:pt x="77437" y="614367"/>
                    <a:pt x="213962" y="191562"/>
                    <a:pt x="249945" y="142879"/>
                  </a:cubicBezTo>
                  <a:cubicBezTo>
                    <a:pt x="285928" y="94196"/>
                    <a:pt x="227191" y="427042"/>
                    <a:pt x="262645" y="403229"/>
                  </a:cubicBezTo>
                  <a:cubicBezTo>
                    <a:pt x="298099" y="379417"/>
                    <a:pt x="456849" y="1591"/>
                    <a:pt x="462670" y="4"/>
                  </a:cubicBezTo>
                  <a:cubicBezTo>
                    <a:pt x="468491" y="-1584"/>
                    <a:pt x="288045" y="375712"/>
                    <a:pt x="297570" y="393704"/>
                  </a:cubicBezTo>
                  <a:cubicBezTo>
                    <a:pt x="307095" y="411696"/>
                    <a:pt x="534107" y="50804"/>
                    <a:pt x="516645" y="13017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9CC43585-DF29-E2DC-130E-E5B5006FF1D4}"/>
                </a:ext>
              </a:extLst>
            </p:cNvPr>
            <p:cNvSpPr/>
            <p:nvPr/>
          </p:nvSpPr>
          <p:spPr>
            <a:xfrm>
              <a:off x="4851156" y="2662207"/>
              <a:ext cx="439222" cy="5364914"/>
            </a:xfrm>
            <a:custGeom>
              <a:avLst/>
              <a:gdLst>
                <a:gd name="connsiteX0" fmla="*/ 244 w 439222"/>
                <a:gd name="connsiteY0" fmla="*/ 17493 h 5364914"/>
                <a:gd name="connsiteX1" fmla="*/ 419344 w 439222"/>
                <a:gd name="connsiteY1" fmla="*/ 3255993 h 5364914"/>
                <a:gd name="connsiteX2" fmla="*/ 355844 w 439222"/>
                <a:gd name="connsiteY2" fmla="*/ 2836893 h 5364914"/>
                <a:gd name="connsiteX3" fmla="*/ 216144 w 439222"/>
                <a:gd name="connsiteY3" fmla="*/ 5364193 h 5364914"/>
                <a:gd name="connsiteX4" fmla="*/ 305044 w 439222"/>
                <a:gd name="connsiteY4" fmla="*/ 2557493 h 5364914"/>
                <a:gd name="connsiteX5" fmla="*/ 178044 w 439222"/>
                <a:gd name="connsiteY5" fmla="*/ 1300193 h 5364914"/>
                <a:gd name="connsiteX6" fmla="*/ 355844 w 439222"/>
                <a:gd name="connsiteY6" fmla="*/ 1935193 h 5364914"/>
                <a:gd name="connsiteX7" fmla="*/ 244 w 439222"/>
                <a:gd name="connsiteY7" fmla="*/ 17493 h 536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222" h="5364914">
                  <a:moveTo>
                    <a:pt x="244" y="17493"/>
                  </a:moveTo>
                  <a:cubicBezTo>
                    <a:pt x="10827" y="237626"/>
                    <a:pt x="360077" y="2786093"/>
                    <a:pt x="419344" y="3255993"/>
                  </a:cubicBezTo>
                  <a:cubicBezTo>
                    <a:pt x="478611" y="3725893"/>
                    <a:pt x="389711" y="2485526"/>
                    <a:pt x="355844" y="2836893"/>
                  </a:cubicBezTo>
                  <a:cubicBezTo>
                    <a:pt x="321977" y="3188260"/>
                    <a:pt x="224611" y="5410760"/>
                    <a:pt x="216144" y="5364193"/>
                  </a:cubicBezTo>
                  <a:cubicBezTo>
                    <a:pt x="207677" y="5317626"/>
                    <a:pt x="311394" y="3234826"/>
                    <a:pt x="305044" y="2557493"/>
                  </a:cubicBezTo>
                  <a:cubicBezTo>
                    <a:pt x="298694" y="1880160"/>
                    <a:pt x="169577" y="1403910"/>
                    <a:pt x="178044" y="1300193"/>
                  </a:cubicBezTo>
                  <a:cubicBezTo>
                    <a:pt x="186511" y="1196476"/>
                    <a:pt x="385477" y="2146860"/>
                    <a:pt x="355844" y="1935193"/>
                  </a:cubicBezTo>
                  <a:cubicBezTo>
                    <a:pt x="326211" y="1723526"/>
                    <a:pt x="-10339" y="-202640"/>
                    <a:pt x="244" y="17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B04E158B-001F-2CA2-9751-FF90E124DC47}"/>
                </a:ext>
              </a:extLst>
            </p:cNvPr>
            <p:cNvSpPr/>
            <p:nvPr/>
          </p:nvSpPr>
          <p:spPr>
            <a:xfrm>
              <a:off x="4097143" y="2735795"/>
              <a:ext cx="604572" cy="5171422"/>
            </a:xfrm>
            <a:custGeom>
              <a:avLst/>
              <a:gdLst>
                <a:gd name="connsiteX0" fmla="*/ 17657 w 604572"/>
                <a:gd name="connsiteY0" fmla="*/ 70905 h 5171422"/>
                <a:gd name="connsiteX1" fmla="*/ 576457 w 604572"/>
                <a:gd name="connsiteY1" fmla="*/ 3588805 h 5171422"/>
                <a:gd name="connsiteX2" fmla="*/ 525657 w 604572"/>
                <a:gd name="connsiteY2" fmla="*/ 3157005 h 5171422"/>
                <a:gd name="connsiteX3" fmla="*/ 563757 w 604572"/>
                <a:gd name="connsiteY3" fmla="*/ 5163605 h 5171422"/>
                <a:gd name="connsiteX4" fmla="*/ 462157 w 604572"/>
                <a:gd name="connsiteY4" fmla="*/ 2293405 h 5171422"/>
                <a:gd name="connsiteX5" fmla="*/ 385957 w 604572"/>
                <a:gd name="connsiteY5" fmla="*/ 2344205 h 5171422"/>
                <a:gd name="connsiteX6" fmla="*/ 43057 w 604572"/>
                <a:gd name="connsiteY6" fmla="*/ 1239305 h 5171422"/>
                <a:gd name="connsiteX7" fmla="*/ 157357 w 604572"/>
                <a:gd name="connsiteY7" fmla="*/ 1658405 h 5171422"/>
                <a:gd name="connsiteX8" fmla="*/ 170057 w 604572"/>
                <a:gd name="connsiteY8" fmla="*/ 1379005 h 5171422"/>
                <a:gd name="connsiteX9" fmla="*/ 144657 w 604572"/>
                <a:gd name="connsiteY9" fmla="*/ 1239305 h 5171422"/>
                <a:gd name="connsiteX10" fmla="*/ 17657 w 604572"/>
                <a:gd name="connsiteY10" fmla="*/ 70905 h 517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4572" h="5171422">
                  <a:moveTo>
                    <a:pt x="17657" y="70905"/>
                  </a:moveTo>
                  <a:cubicBezTo>
                    <a:pt x="89624" y="462488"/>
                    <a:pt x="491790" y="3074455"/>
                    <a:pt x="576457" y="3588805"/>
                  </a:cubicBezTo>
                  <a:cubicBezTo>
                    <a:pt x="661124" y="4103155"/>
                    <a:pt x="527774" y="2894538"/>
                    <a:pt x="525657" y="3157005"/>
                  </a:cubicBezTo>
                  <a:cubicBezTo>
                    <a:pt x="523540" y="3419472"/>
                    <a:pt x="574340" y="5307538"/>
                    <a:pt x="563757" y="5163605"/>
                  </a:cubicBezTo>
                  <a:cubicBezTo>
                    <a:pt x="553174" y="5019672"/>
                    <a:pt x="491790" y="2763305"/>
                    <a:pt x="462157" y="2293405"/>
                  </a:cubicBezTo>
                  <a:cubicBezTo>
                    <a:pt x="432524" y="1823505"/>
                    <a:pt x="455807" y="2519888"/>
                    <a:pt x="385957" y="2344205"/>
                  </a:cubicBezTo>
                  <a:cubicBezTo>
                    <a:pt x="316107" y="2168522"/>
                    <a:pt x="81157" y="1353605"/>
                    <a:pt x="43057" y="1239305"/>
                  </a:cubicBezTo>
                  <a:cubicBezTo>
                    <a:pt x="4957" y="1125005"/>
                    <a:pt x="136190" y="1635122"/>
                    <a:pt x="157357" y="1658405"/>
                  </a:cubicBezTo>
                  <a:cubicBezTo>
                    <a:pt x="178524" y="1681688"/>
                    <a:pt x="172174" y="1448855"/>
                    <a:pt x="170057" y="1379005"/>
                  </a:cubicBezTo>
                  <a:cubicBezTo>
                    <a:pt x="167940" y="1309155"/>
                    <a:pt x="174290" y="1450972"/>
                    <a:pt x="144657" y="1239305"/>
                  </a:cubicBezTo>
                  <a:cubicBezTo>
                    <a:pt x="115024" y="1027638"/>
                    <a:pt x="-54310" y="-320678"/>
                    <a:pt x="17657" y="709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15FC65A5-D5D0-B8B1-AD6D-6E37F48F5CF9}"/>
                </a:ext>
              </a:extLst>
            </p:cNvPr>
            <p:cNvSpPr/>
            <p:nvPr/>
          </p:nvSpPr>
          <p:spPr>
            <a:xfrm>
              <a:off x="3523055" y="2640040"/>
              <a:ext cx="121884" cy="3751368"/>
            </a:xfrm>
            <a:custGeom>
              <a:avLst/>
              <a:gdLst>
                <a:gd name="connsiteX0" fmla="*/ 121845 w 121884"/>
                <a:gd name="connsiteY0" fmla="*/ 14260 h 3751368"/>
                <a:gd name="connsiteX1" fmla="*/ 20245 w 121884"/>
                <a:gd name="connsiteY1" fmla="*/ 3659160 h 3751368"/>
                <a:gd name="connsiteX2" fmla="*/ 7545 w 121884"/>
                <a:gd name="connsiteY2" fmla="*/ 2439960 h 3751368"/>
                <a:gd name="connsiteX3" fmla="*/ 121845 w 121884"/>
                <a:gd name="connsiteY3" fmla="*/ 14260 h 375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884" h="3751368">
                  <a:moveTo>
                    <a:pt x="121845" y="14260"/>
                  </a:moveTo>
                  <a:cubicBezTo>
                    <a:pt x="123962" y="217460"/>
                    <a:pt x="39295" y="3254877"/>
                    <a:pt x="20245" y="3659160"/>
                  </a:cubicBezTo>
                  <a:cubicBezTo>
                    <a:pt x="1195" y="4063443"/>
                    <a:pt x="-7272" y="3043210"/>
                    <a:pt x="7545" y="2439960"/>
                  </a:cubicBezTo>
                  <a:cubicBezTo>
                    <a:pt x="22362" y="1836710"/>
                    <a:pt x="119728" y="-188940"/>
                    <a:pt x="121845" y="14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16DB7445-2155-D7CD-798B-B9B4F720E7B3}"/>
                </a:ext>
              </a:extLst>
            </p:cNvPr>
            <p:cNvSpPr/>
            <p:nvPr/>
          </p:nvSpPr>
          <p:spPr>
            <a:xfrm>
              <a:off x="3924281" y="3731801"/>
              <a:ext cx="281257" cy="3727973"/>
            </a:xfrm>
            <a:custGeom>
              <a:avLst/>
              <a:gdLst>
                <a:gd name="connsiteX0" fmla="*/ 19 w 281257"/>
                <a:gd name="connsiteY0" fmla="*/ 1999 h 3727973"/>
                <a:gd name="connsiteX1" fmla="*/ 203219 w 281257"/>
                <a:gd name="connsiteY1" fmla="*/ 2732499 h 3727973"/>
                <a:gd name="connsiteX2" fmla="*/ 203219 w 281257"/>
                <a:gd name="connsiteY2" fmla="*/ 2897599 h 3727973"/>
                <a:gd name="connsiteX3" fmla="*/ 203219 w 281257"/>
                <a:gd name="connsiteY3" fmla="*/ 2821399 h 3727973"/>
                <a:gd name="connsiteX4" fmla="*/ 177819 w 281257"/>
                <a:gd name="connsiteY4" fmla="*/ 3723099 h 3727973"/>
                <a:gd name="connsiteX5" fmla="*/ 279419 w 281257"/>
                <a:gd name="connsiteY5" fmla="*/ 2364199 h 3727973"/>
                <a:gd name="connsiteX6" fmla="*/ 241319 w 281257"/>
                <a:gd name="connsiteY6" fmla="*/ 2630899 h 3727973"/>
                <a:gd name="connsiteX7" fmla="*/ 215919 w 281257"/>
                <a:gd name="connsiteY7" fmla="*/ 2148299 h 3727973"/>
                <a:gd name="connsiteX8" fmla="*/ 215919 w 281257"/>
                <a:gd name="connsiteY8" fmla="*/ 2287999 h 3727973"/>
                <a:gd name="connsiteX9" fmla="*/ 19 w 281257"/>
                <a:gd name="connsiteY9" fmla="*/ 1999 h 372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257" h="3727973">
                  <a:moveTo>
                    <a:pt x="19" y="1999"/>
                  </a:moveTo>
                  <a:cubicBezTo>
                    <a:pt x="-2098" y="76082"/>
                    <a:pt x="169352" y="2249899"/>
                    <a:pt x="203219" y="2732499"/>
                  </a:cubicBezTo>
                  <a:cubicBezTo>
                    <a:pt x="237086" y="3215099"/>
                    <a:pt x="203219" y="2897599"/>
                    <a:pt x="203219" y="2897599"/>
                  </a:cubicBezTo>
                  <a:cubicBezTo>
                    <a:pt x="203219" y="2912416"/>
                    <a:pt x="207452" y="2683816"/>
                    <a:pt x="203219" y="2821399"/>
                  </a:cubicBezTo>
                  <a:cubicBezTo>
                    <a:pt x="198986" y="2958982"/>
                    <a:pt x="165119" y="3799299"/>
                    <a:pt x="177819" y="3723099"/>
                  </a:cubicBezTo>
                  <a:cubicBezTo>
                    <a:pt x="190519" y="3646899"/>
                    <a:pt x="268836" y="2546232"/>
                    <a:pt x="279419" y="2364199"/>
                  </a:cubicBezTo>
                  <a:cubicBezTo>
                    <a:pt x="290002" y="2182166"/>
                    <a:pt x="251902" y="2666882"/>
                    <a:pt x="241319" y="2630899"/>
                  </a:cubicBezTo>
                  <a:cubicBezTo>
                    <a:pt x="230736" y="2594916"/>
                    <a:pt x="220152" y="2205449"/>
                    <a:pt x="215919" y="2148299"/>
                  </a:cubicBezTo>
                  <a:cubicBezTo>
                    <a:pt x="211686" y="2091149"/>
                    <a:pt x="254019" y="2641482"/>
                    <a:pt x="215919" y="2287999"/>
                  </a:cubicBezTo>
                  <a:cubicBezTo>
                    <a:pt x="177819" y="1934516"/>
                    <a:pt x="2136" y="-72084"/>
                    <a:pt x="19" y="19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B44323A6-E560-B241-9F1F-A044BDC754E4}"/>
                </a:ext>
              </a:extLst>
            </p:cNvPr>
            <p:cNvSpPr/>
            <p:nvPr/>
          </p:nvSpPr>
          <p:spPr>
            <a:xfrm>
              <a:off x="3614171" y="1723732"/>
              <a:ext cx="630690" cy="865064"/>
            </a:xfrm>
            <a:custGeom>
              <a:avLst/>
              <a:gdLst>
                <a:gd name="connsiteX0" fmla="*/ 627629 w 630690"/>
                <a:gd name="connsiteY0" fmla="*/ 3468 h 865064"/>
                <a:gd name="connsiteX1" fmla="*/ 5329 w 630690"/>
                <a:gd name="connsiteY1" fmla="*/ 854368 h 865064"/>
                <a:gd name="connsiteX2" fmla="*/ 322829 w 630690"/>
                <a:gd name="connsiteY2" fmla="*/ 486068 h 865064"/>
                <a:gd name="connsiteX3" fmla="*/ 246629 w 630690"/>
                <a:gd name="connsiteY3" fmla="*/ 549568 h 865064"/>
                <a:gd name="connsiteX4" fmla="*/ 627629 w 630690"/>
                <a:gd name="connsiteY4" fmla="*/ 3468 h 86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690" h="865064">
                  <a:moveTo>
                    <a:pt x="627629" y="3468"/>
                  </a:moveTo>
                  <a:cubicBezTo>
                    <a:pt x="587412" y="54268"/>
                    <a:pt x="56129" y="773935"/>
                    <a:pt x="5329" y="854368"/>
                  </a:cubicBezTo>
                  <a:cubicBezTo>
                    <a:pt x="-45471" y="934801"/>
                    <a:pt x="282612" y="536868"/>
                    <a:pt x="322829" y="486068"/>
                  </a:cubicBezTo>
                  <a:cubicBezTo>
                    <a:pt x="363046" y="435268"/>
                    <a:pt x="193712" y="623651"/>
                    <a:pt x="246629" y="549568"/>
                  </a:cubicBezTo>
                  <a:cubicBezTo>
                    <a:pt x="299546" y="475485"/>
                    <a:pt x="667846" y="-47332"/>
                    <a:pt x="627629" y="3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543469A6-F1FF-3B96-0E69-C039CC48625A}"/>
                </a:ext>
              </a:extLst>
            </p:cNvPr>
            <p:cNvSpPr/>
            <p:nvPr/>
          </p:nvSpPr>
          <p:spPr>
            <a:xfrm>
              <a:off x="5651177" y="3542242"/>
              <a:ext cx="382363" cy="2871483"/>
            </a:xfrm>
            <a:custGeom>
              <a:avLst/>
              <a:gdLst>
                <a:gd name="connsiteX0" fmla="*/ 381323 w 382363"/>
                <a:gd name="connsiteY0" fmla="*/ 1058 h 2871483"/>
                <a:gd name="connsiteX1" fmla="*/ 165423 w 382363"/>
                <a:gd name="connsiteY1" fmla="*/ 1156758 h 2871483"/>
                <a:gd name="connsiteX2" fmla="*/ 152723 w 382363"/>
                <a:gd name="connsiteY2" fmla="*/ 2414058 h 2871483"/>
                <a:gd name="connsiteX3" fmla="*/ 140023 w 382363"/>
                <a:gd name="connsiteY3" fmla="*/ 2007658 h 2871483"/>
                <a:gd name="connsiteX4" fmla="*/ 323 w 382363"/>
                <a:gd name="connsiteY4" fmla="*/ 2871258 h 2871483"/>
                <a:gd name="connsiteX5" fmla="*/ 101923 w 382363"/>
                <a:gd name="connsiteY5" fmla="*/ 2083858 h 2871483"/>
                <a:gd name="connsiteX6" fmla="*/ 114623 w 382363"/>
                <a:gd name="connsiteY6" fmla="*/ 1232958 h 2871483"/>
                <a:gd name="connsiteX7" fmla="*/ 63823 w 382363"/>
                <a:gd name="connsiteY7" fmla="*/ 1359958 h 2871483"/>
                <a:gd name="connsiteX8" fmla="*/ 381323 w 382363"/>
                <a:gd name="connsiteY8" fmla="*/ 1058 h 287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363" h="2871483">
                  <a:moveTo>
                    <a:pt x="381323" y="1058"/>
                  </a:moveTo>
                  <a:cubicBezTo>
                    <a:pt x="398256" y="-32809"/>
                    <a:pt x="203523" y="754591"/>
                    <a:pt x="165423" y="1156758"/>
                  </a:cubicBezTo>
                  <a:cubicBezTo>
                    <a:pt x="127323" y="1558925"/>
                    <a:pt x="156956" y="2272241"/>
                    <a:pt x="152723" y="2414058"/>
                  </a:cubicBezTo>
                  <a:cubicBezTo>
                    <a:pt x="148490" y="2555875"/>
                    <a:pt x="165423" y="1931458"/>
                    <a:pt x="140023" y="2007658"/>
                  </a:cubicBezTo>
                  <a:cubicBezTo>
                    <a:pt x="114623" y="2083858"/>
                    <a:pt x="6673" y="2858558"/>
                    <a:pt x="323" y="2871258"/>
                  </a:cubicBezTo>
                  <a:cubicBezTo>
                    <a:pt x="-6027" y="2883958"/>
                    <a:pt x="82873" y="2356908"/>
                    <a:pt x="101923" y="2083858"/>
                  </a:cubicBezTo>
                  <a:cubicBezTo>
                    <a:pt x="120973" y="1810808"/>
                    <a:pt x="120973" y="1353608"/>
                    <a:pt x="114623" y="1232958"/>
                  </a:cubicBezTo>
                  <a:cubicBezTo>
                    <a:pt x="108273" y="1112308"/>
                    <a:pt x="17256" y="1558925"/>
                    <a:pt x="63823" y="1359958"/>
                  </a:cubicBezTo>
                  <a:cubicBezTo>
                    <a:pt x="110390" y="1160991"/>
                    <a:pt x="364390" y="34925"/>
                    <a:pt x="381323" y="10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21B35298-311D-ECA2-E5E0-EC9EFDBCCC77}"/>
                </a:ext>
              </a:extLst>
            </p:cNvPr>
            <p:cNvSpPr/>
            <p:nvPr/>
          </p:nvSpPr>
          <p:spPr>
            <a:xfrm>
              <a:off x="5379810" y="2332928"/>
              <a:ext cx="220973" cy="2645557"/>
            </a:xfrm>
            <a:custGeom>
              <a:avLst/>
              <a:gdLst>
                <a:gd name="connsiteX0" fmla="*/ 220890 w 220973"/>
                <a:gd name="connsiteY0" fmla="*/ 3872 h 2645557"/>
                <a:gd name="connsiteX1" fmla="*/ 17690 w 220973"/>
                <a:gd name="connsiteY1" fmla="*/ 918272 h 2645557"/>
                <a:gd name="connsiteX2" fmla="*/ 17690 w 220973"/>
                <a:gd name="connsiteY2" fmla="*/ 956372 h 2645557"/>
                <a:gd name="connsiteX3" fmla="*/ 81190 w 220973"/>
                <a:gd name="connsiteY3" fmla="*/ 2645472 h 2645557"/>
                <a:gd name="connsiteX4" fmla="*/ 43090 w 220973"/>
                <a:gd name="connsiteY4" fmla="*/ 880172 h 2645557"/>
                <a:gd name="connsiteX5" fmla="*/ 81190 w 220973"/>
                <a:gd name="connsiteY5" fmla="*/ 537272 h 2645557"/>
                <a:gd name="connsiteX6" fmla="*/ 43090 w 220973"/>
                <a:gd name="connsiteY6" fmla="*/ 588072 h 2645557"/>
                <a:gd name="connsiteX7" fmla="*/ 220890 w 220973"/>
                <a:gd name="connsiteY7" fmla="*/ 3872 h 264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73" h="2645557">
                  <a:moveTo>
                    <a:pt x="220890" y="3872"/>
                  </a:moveTo>
                  <a:cubicBezTo>
                    <a:pt x="216657" y="58905"/>
                    <a:pt x="17690" y="918272"/>
                    <a:pt x="17690" y="918272"/>
                  </a:cubicBezTo>
                  <a:cubicBezTo>
                    <a:pt x="-16177" y="1077022"/>
                    <a:pt x="7107" y="668505"/>
                    <a:pt x="17690" y="956372"/>
                  </a:cubicBezTo>
                  <a:cubicBezTo>
                    <a:pt x="28273" y="1244239"/>
                    <a:pt x="76957" y="2658172"/>
                    <a:pt x="81190" y="2645472"/>
                  </a:cubicBezTo>
                  <a:cubicBezTo>
                    <a:pt x="85423" y="2632772"/>
                    <a:pt x="43090" y="1231539"/>
                    <a:pt x="43090" y="880172"/>
                  </a:cubicBezTo>
                  <a:cubicBezTo>
                    <a:pt x="43090" y="528805"/>
                    <a:pt x="81190" y="585955"/>
                    <a:pt x="81190" y="537272"/>
                  </a:cubicBezTo>
                  <a:cubicBezTo>
                    <a:pt x="81190" y="488589"/>
                    <a:pt x="19807" y="679089"/>
                    <a:pt x="43090" y="588072"/>
                  </a:cubicBezTo>
                  <a:cubicBezTo>
                    <a:pt x="66373" y="497055"/>
                    <a:pt x="225123" y="-51161"/>
                    <a:pt x="220890" y="38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A2736981-7821-5CCD-49EF-C6FB893B7B8E}"/>
                </a:ext>
              </a:extLst>
            </p:cNvPr>
            <p:cNvSpPr/>
            <p:nvPr/>
          </p:nvSpPr>
          <p:spPr>
            <a:xfrm>
              <a:off x="4987747" y="4206449"/>
              <a:ext cx="41548" cy="3451816"/>
            </a:xfrm>
            <a:custGeom>
              <a:avLst/>
              <a:gdLst>
                <a:gd name="connsiteX0" fmla="*/ 3353 w 41548"/>
                <a:gd name="connsiteY0" fmla="*/ 263951 h 3451816"/>
                <a:gd name="connsiteX1" fmla="*/ 3353 w 41548"/>
                <a:gd name="connsiteY1" fmla="*/ 314751 h 3451816"/>
                <a:gd name="connsiteX2" fmla="*/ 16053 w 41548"/>
                <a:gd name="connsiteY2" fmla="*/ 3426251 h 3451816"/>
                <a:gd name="connsiteX3" fmla="*/ 41453 w 41548"/>
                <a:gd name="connsiteY3" fmla="*/ 1711751 h 3451816"/>
                <a:gd name="connsiteX4" fmla="*/ 3353 w 41548"/>
                <a:gd name="connsiteY4" fmla="*/ 263951 h 345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48" h="3451816">
                  <a:moveTo>
                    <a:pt x="3353" y="263951"/>
                  </a:moveTo>
                  <a:cubicBezTo>
                    <a:pt x="-2997" y="31118"/>
                    <a:pt x="1236" y="-212299"/>
                    <a:pt x="3353" y="314751"/>
                  </a:cubicBezTo>
                  <a:cubicBezTo>
                    <a:pt x="5470" y="841801"/>
                    <a:pt x="9703" y="3193418"/>
                    <a:pt x="16053" y="3426251"/>
                  </a:cubicBezTo>
                  <a:cubicBezTo>
                    <a:pt x="22403" y="3659084"/>
                    <a:pt x="39336" y="2238801"/>
                    <a:pt x="41453" y="1711751"/>
                  </a:cubicBezTo>
                  <a:cubicBezTo>
                    <a:pt x="43570" y="1184701"/>
                    <a:pt x="9703" y="496784"/>
                    <a:pt x="3353" y="263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A7099F19-4BF8-0C80-ECF8-B62F9A280949}"/>
                </a:ext>
              </a:extLst>
            </p:cNvPr>
            <p:cNvSpPr/>
            <p:nvPr/>
          </p:nvSpPr>
          <p:spPr>
            <a:xfrm>
              <a:off x="9015080" y="3527675"/>
              <a:ext cx="231452" cy="645520"/>
            </a:xfrm>
            <a:custGeom>
              <a:avLst/>
              <a:gdLst>
                <a:gd name="connsiteX0" fmla="*/ 230520 w 231452"/>
                <a:gd name="connsiteY0" fmla="*/ 2925 h 645520"/>
                <a:gd name="connsiteX1" fmla="*/ 14620 w 231452"/>
                <a:gd name="connsiteY1" fmla="*/ 625225 h 645520"/>
                <a:gd name="connsiteX2" fmla="*/ 27320 w 231452"/>
                <a:gd name="connsiteY2" fmla="*/ 485525 h 645520"/>
                <a:gd name="connsiteX3" fmla="*/ 90820 w 231452"/>
                <a:gd name="connsiteY3" fmla="*/ 396625 h 645520"/>
                <a:gd name="connsiteX4" fmla="*/ 230520 w 231452"/>
                <a:gd name="connsiteY4" fmla="*/ 2925 h 64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452" h="645520">
                  <a:moveTo>
                    <a:pt x="230520" y="2925"/>
                  </a:moveTo>
                  <a:cubicBezTo>
                    <a:pt x="217820" y="41025"/>
                    <a:pt x="48487" y="544792"/>
                    <a:pt x="14620" y="625225"/>
                  </a:cubicBezTo>
                  <a:cubicBezTo>
                    <a:pt x="-19247" y="705658"/>
                    <a:pt x="14620" y="523625"/>
                    <a:pt x="27320" y="485525"/>
                  </a:cubicBezTo>
                  <a:cubicBezTo>
                    <a:pt x="40020" y="447425"/>
                    <a:pt x="59070" y="483408"/>
                    <a:pt x="90820" y="396625"/>
                  </a:cubicBezTo>
                  <a:cubicBezTo>
                    <a:pt x="122570" y="309842"/>
                    <a:pt x="243220" y="-35175"/>
                    <a:pt x="230520" y="2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8E03B190-0914-0359-7D89-CC042DF8C648}"/>
                </a:ext>
              </a:extLst>
            </p:cNvPr>
            <p:cNvSpPr/>
            <p:nvPr/>
          </p:nvSpPr>
          <p:spPr>
            <a:xfrm>
              <a:off x="9042400" y="3802438"/>
              <a:ext cx="153092" cy="924063"/>
            </a:xfrm>
            <a:custGeom>
              <a:avLst/>
              <a:gdLst>
                <a:gd name="connsiteX0" fmla="*/ 38100 w 153092"/>
                <a:gd name="connsiteY0" fmla="*/ 7562 h 924063"/>
                <a:gd name="connsiteX1" fmla="*/ 152400 w 153092"/>
                <a:gd name="connsiteY1" fmla="*/ 909262 h 924063"/>
                <a:gd name="connsiteX2" fmla="*/ 88900 w 153092"/>
                <a:gd name="connsiteY2" fmla="*/ 591762 h 924063"/>
                <a:gd name="connsiteX3" fmla="*/ 63500 w 153092"/>
                <a:gd name="connsiteY3" fmla="*/ 464762 h 924063"/>
                <a:gd name="connsiteX4" fmla="*/ 0 w 153092"/>
                <a:gd name="connsiteY4" fmla="*/ 744162 h 924063"/>
                <a:gd name="connsiteX5" fmla="*/ 63500 w 153092"/>
                <a:gd name="connsiteY5" fmla="*/ 490162 h 924063"/>
                <a:gd name="connsiteX6" fmla="*/ 38100 w 153092"/>
                <a:gd name="connsiteY6" fmla="*/ 7562 h 9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092" h="924063">
                  <a:moveTo>
                    <a:pt x="38100" y="7562"/>
                  </a:moveTo>
                  <a:cubicBezTo>
                    <a:pt x="52917" y="77412"/>
                    <a:pt x="143933" y="811895"/>
                    <a:pt x="152400" y="909262"/>
                  </a:cubicBezTo>
                  <a:cubicBezTo>
                    <a:pt x="160867" y="1006629"/>
                    <a:pt x="88900" y="591762"/>
                    <a:pt x="88900" y="591762"/>
                  </a:cubicBezTo>
                  <a:cubicBezTo>
                    <a:pt x="74083" y="517679"/>
                    <a:pt x="78317" y="439362"/>
                    <a:pt x="63500" y="464762"/>
                  </a:cubicBezTo>
                  <a:cubicBezTo>
                    <a:pt x="48683" y="490162"/>
                    <a:pt x="0" y="739929"/>
                    <a:pt x="0" y="744162"/>
                  </a:cubicBezTo>
                  <a:cubicBezTo>
                    <a:pt x="0" y="748395"/>
                    <a:pt x="59267" y="608695"/>
                    <a:pt x="63500" y="490162"/>
                  </a:cubicBezTo>
                  <a:cubicBezTo>
                    <a:pt x="67733" y="371629"/>
                    <a:pt x="23283" y="-62288"/>
                    <a:pt x="38100" y="75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6BADABE0-47C8-850F-0ABA-E89D1FB333C6}"/>
                </a:ext>
              </a:extLst>
            </p:cNvPr>
            <p:cNvSpPr/>
            <p:nvPr/>
          </p:nvSpPr>
          <p:spPr>
            <a:xfrm>
              <a:off x="8553184" y="7251682"/>
              <a:ext cx="748629" cy="720219"/>
            </a:xfrm>
            <a:custGeom>
              <a:avLst/>
              <a:gdLst>
                <a:gd name="connsiteX0" fmla="*/ 260616 w 748629"/>
                <a:gd name="connsiteY0" fmla="*/ 18 h 720219"/>
                <a:gd name="connsiteX1" fmla="*/ 197116 w 748629"/>
                <a:gd name="connsiteY1" fmla="*/ 241318 h 720219"/>
                <a:gd name="connsiteX2" fmla="*/ 324116 w 748629"/>
                <a:gd name="connsiteY2" fmla="*/ 393718 h 720219"/>
                <a:gd name="connsiteX3" fmla="*/ 70116 w 748629"/>
                <a:gd name="connsiteY3" fmla="*/ 266718 h 720219"/>
                <a:gd name="connsiteX4" fmla="*/ 730516 w 748629"/>
                <a:gd name="connsiteY4" fmla="*/ 711218 h 720219"/>
                <a:gd name="connsiteX5" fmla="*/ 514616 w 748629"/>
                <a:gd name="connsiteY5" fmla="*/ 546118 h 720219"/>
                <a:gd name="connsiteX6" fmla="*/ 6616 w 748629"/>
                <a:gd name="connsiteY6" fmla="*/ 317518 h 720219"/>
                <a:gd name="connsiteX7" fmla="*/ 222516 w 748629"/>
                <a:gd name="connsiteY7" fmla="*/ 355618 h 720219"/>
                <a:gd name="connsiteX8" fmla="*/ 184416 w 748629"/>
                <a:gd name="connsiteY8" fmla="*/ 203218 h 720219"/>
                <a:gd name="connsiteX9" fmla="*/ 120916 w 748629"/>
                <a:gd name="connsiteY9" fmla="*/ 254018 h 720219"/>
                <a:gd name="connsiteX10" fmla="*/ 260616 w 748629"/>
                <a:gd name="connsiteY10" fmla="*/ 18 h 72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8629" h="720219">
                  <a:moveTo>
                    <a:pt x="260616" y="18"/>
                  </a:moveTo>
                  <a:cubicBezTo>
                    <a:pt x="273316" y="-2099"/>
                    <a:pt x="186533" y="175701"/>
                    <a:pt x="197116" y="241318"/>
                  </a:cubicBezTo>
                  <a:cubicBezTo>
                    <a:pt x="207699" y="306935"/>
                    <a:pt x="345283" y="389485"/>
                    <a:pt x="324116" y="393718"/>
                  </a:cubicBezTo>
                  <a:cubicBezTo>
                    <a:pt x="302949" y="397951"/>
                    <a:pt x="2383" y="213801"/>
                    <a:pt x="70116" y="266718"/>
                  </a:cubicBezTo>
                  <a:cubicBezTo>
                    <a:pt x="137849" y="319635"/>
                    <a:pt x="656433" y="664651"/>
                    <a:pt x="730516" y="711218"/>
                  </a:cubicBezTo>
                  <a:cubicBezTo>
                    <a:pt x="804599" y="757785"/>
                    <a:pt x="635266" y="611735"/>
                    <a:pt x="514616" y="546118"/>
                  </a:cubicBezTo>
                  <a:cubicBezTo>
                    <a:pt x="393966" y="480501"/>
                    <a:pt x="55299" y="349268"/>
                    <a:pt x="6616" y="317518"/>
                  </a:cubicBezTo>
                  <a:cubicBezTo>
                    <a:pt x="-42067" y="285768"/>
                    <a:pt x="192883" y="374668"/>
                    <a:pt x="222516" y="355618"/>
                  </a:cubicBezTo>
                  <a:cubicBezTo>
                    <a:pt x="252149" y="336568"/>
                    <a:pt x="184416" y="203218"/>
                    <a:pt x="184416" y="203218"/>
                  </a:cubicBezTo>
                  <a:cubicBezTo>
                    <a:pt x="167483" y="186285"/>
                    <a:pt x="108216" y="287885"/>
                    <a:pt x="120916" y="254018"/>
                  </a:cubicBezTo>
                  <a:cubicBezTo>
                    <a:pt x="133616" y="220151"/>
                    <a:pt x="247916" y="2135"/>
                    <a:pt x="260616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0CF7AA27-B25D-D813-6335-8D6B8CDAFE70}"/>
                </a:ext>
              </a:extLst>
            </p:cNvPr>
            <p:cNvSpPr/>
            <p:nvPr/>
          </p:nvSpPr>
          <p:spPr>
            <a:xfrm>
              <a:off x="5608638" y="6238772"/>
              <a:ext cx="42862" cy="2102056"/>
            </a:xfrm>
            <a:custGeom>
              <a:avLst/>
              <a:gdLst>
                <a:gd name="connsiteX0" fmla="*/ 4762 w 42862"/>
                <a:gd name="connsiteY0" fmla="*/ 22328 h 2102056"/>
                <a:gd name="connsiteX1" fmla="*/ 42862 w 42862"/>
                <a:gd name="connsiteY1" fmla="*/ 2079728 h 2102056"/>
                <a:gd name="connsiteX2" fmla="*/ 4762 w 42862"/>
                <a:gd name="connsiteY2" fmla="*/ 1051028 h 2102056"/>
                <a:gd name="connsiteX3" fmla="*/ 4762 w 42862"/>
                <a:gd name="connsiteY3" fmla="*/ 22328 h 210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2" h="2102056">
                  <a:moveTo>
                    <a:pt x="4762" y="22328"/>
                  </a:moveTo>
                  <a:cubicBezTo>
                    <a:pt x="11112" y="193778"/>
                    <a:pt x="42862" y="1908278"/>
                    <a:pt x="42862" y="2079728"/>
                  </a:cubicBezTo>
                  <a:cubicBezTo>
                    <a:pt x="42862" y="2251178"/>
                    <a:pt x="11112" y="1389695"/>
                    <a:pt x="4762" y="1051028"/>
                  </a:cubicBezTo>
                  <a:cubicBezTo>
                    <a:pt x="-1588" y="712361"/>
                    <a:pt x="-1588" y="-149122"/>
                    <a:pt x="4762" y="22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D4960340-0959-5FC7-AAA3-5252FEF3C9C1}"/>
                </a:ext>
              </a:extLst>
            </p:cNvPr>
            <p:cNvSpPr/>
            <p:nvPr/>
          </p:nvSpPr>
          <p:spPr>
            <a:xfrm>
              <a:off x="3251124" y="3796179"/>
              <a:ext cx="66652" cy="1285558"/>
            </a:xfrm>
            <a:custGeom>
              <a:avLst/>
              <a:gdLst>
                <a:gd name="connsiteX0" fmla="*/ 76 w 66652"/>
                <a:gd name="connsiteY0" fmla="*/ 1121 h 1285558"/>
                <a:gd name="connsiteX1" fmla="*/ 50876 w 66652"/>
                <a:gd name="connsiteY1" fmla="*/ 1220321 h 1285558"/>
                <a:gd name="connsiteX2" fmla="*/ 63576 w 66652"/>
                <a:gd name="connsiteY2" fmla="*/ 1004421 h 1285558"/>
                <a:gd name="connsiteX3" fmla="*/ 76 w 66652"/>
                <a:gd name="connsiteY3" fmla="*/ 1121 h 128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52" h="1285558">
                  <a:moveTo>
                    <a:pt x="76" y="1121"/>
                  </a:moveTo>
                  <a:cubicBezTo>
                    <a:pt x="-2041" y="37104"/>
                    <a:pt x="40293" y="1053104"/>
                    <a:pt x="50876" y="1220321"/>
                  </a:cubicBezTo>
                  <a:cubicBezTo>
                    <a:pt x="61459" y="1387538"/>
                    <a:pt x="72043" y="1203388"/>
                    <a:pt x="63576" y="1004421"/>
                  </a:cubicBezTo>
                  <a:cubicBezTo>
                    <a:pt x="55109" y="805454"/>
                    <a:pt x="2193" y="-34862"/>
                    <a:pt x="76" y="1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B7DE3CAC-61F4-A1CA-F680-B90CBE400188}"/>
                </a:ext>
              </a:extLst>
            </p:cNvPr>
            <p:cNvSpPr/>
            <p:nvPr/>
          </p:nvSpPr>
          <p:spPr>
            <a:xfrm>
              <a:off x="6835752" y="4625841"/>
              <a:ext cx="363248" cy="191052"/>
            </a:xfrm>
            <a:custGeom>
              <a:avLst/>
              <a:gdLst>
                <a:gd name="connsiteX0" fmla="*/ 23 w 363248"/>
                <a:gd name="connsiteY0" fmla="*/ 134 h 191052"/>
                <a:gd name="connsiteX1" fmla="*/ 168298 w 363248"/>
                <a:gd name="connsiteY1" fmla="*/ 117609 h 191052"/>
                <a:gd name="connsiteX2" fmla="*/ 136548 w 363248"/>
                <a:gd name="connsiteY2" fmla="*/ 89034 h 191052"/>
                <a:gd name="connsiteX3" fmla="*/ 361973 w 363248"/>
                <a:gd name="connsiteY3" fmla="*/ 190634 h 191052"/>
                <a:gd name="connsiteX4" fmla="*/ 225448 w 363248"/>
                <a:gd name="connsiteY4" fmla="*/ 123959 h 191052"/>
                <a:gd name="connsiteX5" fmla="*/ 165123 w 363248"/>
                <a:gd name="connsiteY5" fmla="*/ 95384 h 191052"/>
                <a:gd name="connsiteX6" fmla="*/ 146073 w 363248"/>
                <a:gd name="connsiteY6" fmla="*/ 9659 h 191052"/>
                <a:gd name="connsiteX7" fmla="*/ 155598 w 363248"/>
                <a:gd name="connsiteY7" fmla="*/ 92209 h 191052"/>
                <a:gd name="connsiteX8" fmla="*/ 23 w 363248"/>
                <a:gd name="connsiteY8" fmla="*/ 134 h 19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248" h="191052">
                  <a:moveTo>
                    <a:pt x="23" y="134"/>
                  </a:moveTo>
                  <a:cubicBezTo>
                    <a:pt x="2140" y="4367"/>
                    <a:pt x="145544" y="102792"/>
                    <a:pt x="168298" y="117609"/>
                  </a:cubicBezTo>
                  <a:cubicBezTo>
                    <a:pt x="191052" y="132426"/>
                    <a:pt x="104269" y="76863"/>
                    <a:pt x="136548" y="89034"/>
                  </a:cubicBezTo>
                  <a:cubicBezTo>
                    <a:pt x="168827" y="101205"/>
                    <a:pt x="347156" y="184813"/>
                    <a:pt x="361973" y="190634"/>
                  </a:cubicBezTo>
                  <a:cubicBezTo>
                    <a:pt x="376790" y="196455"/>
                    <a:pt x="258256" y="139834"/>
                    <a:pt x="225448" y="123959"/>
                  </a:cubicBezTo>
                  <a:cubicBezTo>
                    <a:pt x="192640" y="108084"/>
                    <a:pt x="178352" y="114434"/>
                    <a:pt x="165123" y="95384"/>
                  </a:cubicBezTo>
                  <a:cubicBezTo>
                    <a:pt x="151894" y="76334"/>
                    <a:pt x="147660" y="10188"/>
                    <a:pt x="146073" y="9659"/>
                  </a:cubicBezTo>
                  <a:cubicBezTo>
                    <a:pt x="144486" y="9130"/>
                    <a:pt x="174119" y="91151"/>
                    <a:pt x="155598" y="92209"/>
                  </a:cubicBezTo>
                  <a:cubicBezTo>
                    <a:pt x="137077" y="93267"/>
                    <a:pt x="-2094" y="-4099"/>
                    <a:pt x="23" y="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8186C6F1-FD45-1689-696B-9F2FEB115158}"/>
                </a:ext>
              </a:extLst>
            </p:cNvPr>
            <p:cNvSpPr/>
            <p:nvPr/>
          </p:nvSpPr>
          <p:spPr>
            <a:xfrm>
              <a:off x="6831973" y="4737066"/>
              <a:ext cx="589059" cy="164072"/>
            </a:xfrm>
            <a:custGeom>
              <a:avLst/>
              <a:gdLst>
                <a:gd name="connsiteX0" fmla="*/ 627 w 589059"/>
                <a:gd name="connsiteY0" fmla="*/ 34 h 164072"/>
                <a:gd name="connsiteX1" fmla="*/ 181602 w 589059"/>
                <a:gd name="connsiteY1" fmla="*/ 38134 h 164072"/>
                <a:gd name="connsiteX2" fmla="*/ 394327 w 589059"/>
                <a:gd name="connsiteY2" fmla="*/ 95284 h 164072"/>
                <a:gd name="connsiteX3" fmla="*/ 327652 w 589059"/>
                <a:gd name="connsiteY3" fmla="*/ 104809 h 164072"/>
                <a:gd name="connsiteX4" fmla="*/ 581652 w 589059"/>
                <a:gd name="connsiteY4" fmla="*/ 161959 h 164072"/>
                <a:gd name="connsiteX5" fmla="*/ 502277 w 589059"/>
                <a:gd name="connsiteY5" fmla="*/ 152434 h 164072"/>
                <a:gd name="connsiteX6" fmla="*/ 308602 w 589059"/>
                <a:gd name="connsiteY6" fmla="*/ 158784 h 164072"/>
                <a:gd name="connsiteX7" fmla="*/ 403852 w 589059"/>
                <a:gd name="connsiteY7" fmla="*/ 133384 h 164072"/>
                <a:gd name="connsiteX8" fmla="*/ 330827 w 589059"/>
                <a:gd name="connsiteY8" fmla="*/ 88934 h 164072"/>
                <a:gd name="connsiteX9" fmla="*/ 270502 w 589059"/>
                <a:gd name="connsiteY9" fmla="*/ 95284 h 164072"/>
                <a:gd name="connsiteX10" fmla="*/ 314952 w 589059"/>
                <a:gd name="connsiteY10" fmla="*/ 73059 h 164072"/>
                <a:gd name="connsiteX11" fmla="*/ 194302 w 589059"/>
                <a:gd name="connsiteY11" fmla="*/ 9559 h 164072"/>
                <a:gd name="connsiteX12" fmla="*/ 245102 w 589059"/>
                <a:gd name="connsiteY12" fmla="*/ 44484 h 164072"/>
                <a:gd name="connsiteX13" fmla="*/ 627 w 589059"/>
                <a:gd name="connsiteY13" fmla="*/ 34 h 16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9059" h="164072">
                  <a:moveTo>
                    <a:pt x="627" y="34"/>
                  </a:moveTo>
                  <a:cubicBezTo>
                    <a:pt x="-9956" y="-1024"/>
                    <a:pt x="115985" y="22259"/>
                    <a:pt x="181602" y="38134"/>
                  </a:cubicBezTo>
                  <a:cubicBezTo>
                    <a:pt x="247219" y="54009"/>
                    <a:pt x="369985" y="84172"/>
                    <a:pt x="394327" y="95284"/>
                  </a:cubicBezTo>
                  <a:cubicBezTo>
                    <a:pt x="418669" y="106396"/>
                    <a:pt x="296431" y="93697"/>
                    <a:pt x="327652" y="104809"/>
                  </a:cubicBezTo>
                  <a:cubicBezTo>
                    <a:pt x="358873" y="115921"/>
                    <a:pt x="552548" y="154022"/>
                    <a:pt x="581652" y="161959"/>
                  </a:cubicBezTo>
                  <a:cubicBezTo>
                    <a:pt x="610756" y="169896"/>
                    <a:pt x="547785" y="152963"/>
                    <a:pt x="502277" y="152434"/>
                  </a:cubicBezTo>
                  <a:cubicBezTo>
                    <a:pt x="456769" y="151905"/>
                    <a:pt x="325006" y="161959"/>
                    <a:pt x="308602" y="158784"/>
                  </a:cubicBezTo>
                  <a:cubicBezTo>
                    <a:pt x="292198" y="155609"/>
                    <a:pt x="400148" y="145026"/>
                    <a:pt x="403852" y="133384"/>
                  </a:cubicBezTo>
                  <a:cubicBezTo>
                    <a:pt x="407556" y="121742"/>
                    <a:pt x="353052" y="95284"/>
                    <a:pt x="330827" y="88934"/>
                  </a:cubicBezTo>
                  <a:cubicBezTo>
                    <a:pt x="308602" y="82584"/>
                    <a:pt x="273148" y="97930"/>
                    <a:pt x="270502" y="95284"/>
                  </a:cubicBezTo>
                  <a:cubicBezTo>
                    <a:pt x="267856" y="92638"/>
                    <a:pt x="327652" y="87347"/>
                    <a:pt x="314952" y="73059"/>
                  </a:cubicBezTo>
                  <a:cubicBezTo>
                    <a:pt x="302252" y="58772"/>
                    <a:pt x="205944" y="14321"/>
                    <a:pt x="194302" y="9559"/>
                  </a:cubicBezTo>
                  <a:cubicBezTo>
                    <a:pt x="182660" y="4797"/>
                    <a:pt x="274735" y="45542"/>
                    <a:pt x="245102" y="44484"/>
                  </a:cubicBezTo>
                  <a:cubicBezTo>
                    <a:pt x="215469" y="43426"/>
                    <a:pt x="11210" y="1092"/>
                    <a:pt x="627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34D8FD85-443B-9CEB-AAD8-5BDA6E091F57}"/>
                </a:ext>
              </a:extLst>
            </p:cNvPr>
            <p:cNvSpPr/>
            <p:nvPr/>
          </p:nvSpPr>
          <p:spPr>
            <a:xfrm>
              <a:off x="6689696" y="4638635"/>
              <a:ext cx="117575" cy="238542"/>
            </a:xfrm>
            <a:custGeom>
              <a:avLst/>
              <a:gdLst>
                <a:gd name="connsiteX0" fmla="*/ 29 w 117575"/>
                <a:gd name="connsiteY0" fmla="*/ 40 h 238542"/>
                <a:gd name="connsiteX1" fmla="*/ 88929 w 117575"/>
                <a:gd name="connsiteY1" fmla="*/ 130215 h 238542"/>
                <a:gd name="connsiteX2" fmla="*/ 88929 w 117575"/>
                <a:gd name="connsiteY2" fmla="*/ 76240 h 238542"/>
                <a:gd name="connsiteX3" fmla="*/ 117504 w 117575"/>
                <a:gd name="connsiteY3" fmla="*/ 238165 h 238542"/>
                <a:gd name="connsiteX4" fmla="*/ 79404 w 117575"/>
                <a:gd name="connsiteY4" fmla="*/ 117515 h 238542"/>
                <a:gd name="connsiteX5" fmla="*/ 29 w 117575"/>
                <a:gd name="connsiteY5" fmla="*/ 40 h 23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75" h="238542">
                  <a:moveTo>
                    <a:pt x="29" y="40"/>
                  </a:moveTo>
                  <a:cubicBezTo>
                    <a:pt x="1617" y="2157"/>
                    <a:pt x="74112" y="117515"/>
                    <a:pt x="88929" y="130215"/>
                  </a:cubicBezTo>
                  <a:cubicBezTo>
                    <a:pt x="103746" y="142915"/>
                    <a:pt x="84167" y="58248"/>
                    <a:pt x="88929" y="76240"/>
                  </a:cubicBezTo>
                  <a:cubicBezTo>
                    <a:pt x="93692" y="94232"/>
                    <a:pt x="119091" y="231286"/>
                    <a:pt x="117504" y="238165"/>
                  </a:cubicBezTo>
                  <a:cubicBezTo>
                    <a:pt x="115917" y="245044"/>
                    <a:pt x="97396" y="156144"/>
                    <a:pt x="79404" y="117515"/>
                  </a:cubicBezTo>
                  <a:cubicBezTo>
                    <a:pt x="61412" y="78886"/>
                    <a:pt x="-1559" y="-2077"/>
                    <a:pt x="29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B8ADE445-40E1-B10E-94E1-F8060F337814}"/>
                </a:ext>
              </a:extLst>
            </p:cNvPr>
            <p:cNvSpPr/>
            <p:nvPr/>
          </p:nvSpPr>
          <p:spPr>
            <a:xfrm>
              <a:off x="7375174" y="5060896"/>
              <a:ext cx="73421" cy="152482"/>
            </a:xfrm>
            <a:custGeom>
              <a:avLst/>
              <a:gdLst>
                <a:gd name="connsiteX0" fmla="*/ 73376 w 73421"/>
                <a:gd name="connsiteY0" fmla="*/ 54 h 152482"/>
                <a:gd name="connsiteX1" fmla="*/ 22576 w 73421"/>
                <a:gd name="connsiteY1" fmla="*/ 57204 h 152482"/>
                <a:gd name="connsiteX2" fmla="*/ 351 w 73421"/>
                <a:gd name="connsiteY2" fmla="*/ 152454 h 152482"/>
                <a:gd name="connsiteX3" fmla="*/ 13051 w 73421"/>
                <a:gd name="connsiteY3" fmla="*/ 66729 h 152482"/>
                <a:gd name="connsiteX4" fmla="*/ 73376 w 73421"/>
                <a:gd name="connsiteY4" fmla="*/ 54 h 15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1" h="152482">
                  <a:moveTo>
                    <a:pt x="73376" y="54"/>
                  </a:moveTo>
                  <a:cubicBezTo>
                    <a:pt x="74963" y="-1533"/>
                    <a:pt x="34747" y="31804"/>
                    <a:pt x="22576" y="57204"/>
                  </a:cubicBezTo>
                  <a:cubicBezTo>
                    <a:pt x="10405" y="82604"/>
                    <a:pt x="1938" y="150867"/>
                    <a:pt x="351" y="152454"/>
                  </a:cubicBezTo>
                  <a:cubicBezTo>
                    <a:pt x="-1236" y="154041"/>
                    <a:pt x="2468" y="88425"/>
                    <a:pt x="13051" y="66729"/>
                  </a:cubicBezTo>
                  <a:cubicBezTo>
                    <a:pt x="23634" y="45033"/>
                    <a:pt x="71789" y="1641"/>
                    <a:pt x="73376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80FF0B59-7CE4-5D9C-7D25-454FBD02F15C}"/>
                </a:ext>
              </a:extLst>
            </p:cNvPr>
            <p:cNvSpPr/>
            <p:nvPr/>
          </p:nvSpPr>
          <p:spPr>
            <a:xfrm>
              <a:off x="7824762" y="4233036"/>
              <a:ext cx="31976" cy="217845"/>
            </a:xfrm>
            <a:custGeom>
              <a:avLst/>
              <a:gdLst>
                <a:gd name="connsiteX0" fmla="*/ 167 w 31976"/>
                <a:gd name="connsiteY0" fmla="*/ 441 h 217845"/>
                <a:gd name="connsiteX1" fmla="*/ 31296 w 31976"/>
                <a:gd name="connsiteY1" fmla="*/ 210559 h 217845"/>
                <a:gd name="connsiteX2" fmla="*/ 19623 w 31976"/>
                <a:gd name="connsiteY2" fmla="*/ 156084 h 217845"/>
                <a:gd name="connsiteX3" fmla="*/ 167 w 31976"/>
                <a:gd name="connsiteY3" fmla="*/ 441 h 21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76" h="217845">
                  <a:moveTo>
                    <a:pt x="167" y="441"/>
                  </a:moveTo>
                  <a:cubicBezTo>
                    <a:pt x="2113" y="9520"/>
                    <a:pt x="28053" y="184619"/>
                    <a:pt x="31296" y="210559"/>
                  </a:cubicBezTo>
                  <a:cubicBezTo>
                    <a:pt x="34539" y="236499"/>
                    <a:pt x="25460" y="187212"/>
                    <a:pt x="19623" y="156084"/>
                  </a:cubicBezTo>
                  <a:cubicBezTo>
                    <a:pt x="13786" y="124956"/>
                    <a:pt x="-1779" y="-8638"/>
                    <a:pt x="167" y="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2FBE4751-FB1A-0AFB-756B-56394647EBEE}"/>
                </a:ext>
              </a:extLst>
            </p:cNvPr>
            <p:cNvSpPr/>
            <p:nvPr/>
          </p:nvSpPr>
          <p:spPr>
            <a:xfrm>
              <a:off x="7669281" y="4696442"/>
              <a:ext cx="72527" cy="237486"/>
            </a:xfrm>
            <a:custGeom>
              <a:avLst/>
              <a:gdLst>
                <a:gd name="connsiteX0" fmla="*/ 70045 w 72527"/>
                <a:gd name="connsiteY0" fmla="*/ 72 h 237486"/>
                <a:gd name="connsiteX1" fmla="*/ 62263 w 72527"/>
                <a:gd name="connsiteY1" fmla="*/ 105131 h 237486"/>
                <a:gd name="connsiteX2" fmla="*/ 6 w 72527"/>
                <a:gd name="connsiteY2" fmla="*/ 237427 h 237486"/>
                <a:gd name="connsiteX3" fmla="*/ 66154 w 72527"/>
                <a:gd name="connsiteY3" fmla="*/ 120695 h 237486"/>
                <a:gd name="connsiteX4" fmla="*/ 70045 w 72527"/>
                <a:gd name="connsiteY4" fmla="*/ 72 h 23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27" h="237486">
                  <a:moveTo>
                    <a:pt x="70045" y="72"/>
                  </a:moveTo>
                  <a:cubicBezTo>
                    <a:pt x="69397" y="-2522"/>
                    <a:pt x="73936" y="65572"/>
                    <a:pt x="62263" y="105131"/>
                  </a:cubicBezTo>
                  <a:cubicBezTo>
                    <a:pt x="50590" y="144690"/>
                    <a:pt x="-642" y="234833"/>
                    <a:pt x="6" y="237427"/>
                  </a:cubicBezTo>
                  <a:cubicBezTo>
                    <a:pt x="654" y="240021"/>
                    <a:pt x="55129" y="157012"/>
                    <a:pt x="66154" y="120695"/>
                  </a:cubicBezTo>
                  <a:cubicBezTo>
                    <a:pt x="77179" y="84378"/>
                    <a:pt x="70693" y="2666"/>
                    <a:pt x="70045" y="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28E6DC88-A540-7E3E-CB9E-024C45B42B04}"/>
                </a:ext>
              </a:extLst>
            </p:cNvPr>
            <p:cNvSpPr/>
            <p:nvPr/>
          </p:nvSpPr>
          <p:spPr>
            <a:xfrm>
              <a:off x="7836603" y="4735423"/>
              <a:ext cx="31699" cy="225689"/>
            </a:xfrm>
            <a:custGeom>
              <a:avLst/>
              <a:gdLst>
                <a:gd name="connsiteX0" fmla="*/ 0 w 31699"/>
                <a:gd name="connsiteY0" fmla="*/ 2 h 225689"/>
                <a:gd name="connsiteX1" fmla="*/ 31128 w 31699"/>
                <a:gd name="connsiteY1" fmla="*/ 143971 h 225689"/>
                <a:gd name="connsiteX2" fmla="*/ 11673 w 31699"/>
                <a:gd name="connsiteY2" fmla="*/ 225683 h 225689"/>
                <a:gd name="connsiteX3" fmla="*/ 31128 w 31699"/>
                <a:gd name="connsiteY3" fmla="*/ 140080 h 225689"/>
                <a:gd name="connsiteX4" fmla="*/ 0 w 31699"/>
                <a:gd name="connsiteY4" fmla="*/ 2 h 22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9" h="225689">
                  <a:moveTo>
                    <a:pt x="0" y="2"/>
                  </a:moveTo>
                  <a:cubicBezTo>
                    <a:pt x="0" y="650"/>
                    <a:pt x="29183" y="106358"/>
                    <a:pt x="31128" y="143971"/>
                  </a:cubicBezTo>
                  <a:cubicBezTo>
                    <a:pt x="33073" y="181584"/>
                    <a:pt x="11673" y="226331"/>
                    <a:pt x="11673" y="225683"/>
                  </a:cubicBezTo>
                  <a:cubicBezTo>
                    <a:pt x="11673" y="225035"/>
                    <a:pt x="35668" y="175100"/>
                    <a:pt x="31128" y="140080"/>
                  </a:cubicBezTo>
                  <a:cubicBezTo>
                    <a:pt x="26588" y="105060"/>
                    <a:pt x="0" y="-646"/>
                    <a:pt x="0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EB98A3A4-6A45-2876-BEBF-504FCAD46C92}"/>
                </a:ext>
              </a:extLst>
            </p:cNvPr>
            <p:cNvSpPr/>
            <p:nvPr/>
          </p:nvSpPr>
          <p:spPr>
            <a:xfrm>
              <a:off x="7844361" y="4673135"/>
              <a:ext cx="15661" cy="299749"/>
            </a:xfrm>
            <a:custGeom>
              <a:avLst/>
              <a:gdLst>
                <a:gd name="connsiteX0" fmla="*/ 24 w 15661"/>
                <a:gd name="connsiteY0" fmla="*/ 33 h 299749"/>
                <a:gd name="connsiteX1" fmla="*/ 11697 w 15661"/>
                <a:gd name="connsiteY1" fmla="*/ 194586 h 299749"/>
                <a:gd name="connsiteX2" fmla="*/ 24 w 15661"/>
                <a:gd name="connsiteY2" fmla="*/ 299645 h 299749"/>
                <a:gd name="connsiteX3" fmla="*/ 15588 w 15661"/>
                <a:gd name="connsiteY3" fmla="*/ 210150 h 299749"/>
                <a:gd name="connsiteX4" fmla="*/ 24 w 15661"/>
                <a:gd name="connsiteY4" fmla="*/ 33 h 29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61" h="299749">
                  <a:moveTo>
                    <a:pt x="24" y="33"/>
                  </a:moveTo>
                  <a:cubicBezTo>
                    <a:pt x="-624" y="-2561"/>
                    <a:pt x="11697" y="144651"/>
                    <a:pt x="11697" y="194586"/>
                  </a:cubicBezTo>
                  <a:cubicBezTo>
                    <a:pt x="11697" y="244521"/>
                    <a:pt x="-624" y="297051"/>
                    <a:pt x="24" y="299645"/>
                  </a:cubicBezTo>
                  <a:cubicBezTo>
                    <a:pt x="672" y="302239"/>
                    <a:pt x="14291" y="256194"/>
                    <a:pt x="15588" y="210150"/>
                  </a:cubicBezTo>
                  <a:cubicBezTo>
                    <a:pt x="16885" y="164106"/>
                    <a:pt x="672" y="2627"/>
                    <a:pt x="24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EE44C5C2-7B3B-808B-01CE-A57DA812D04D}"/>
                </a:ext>
              </a:extLst>
            </p:cNvPr>
            <p:cNvSpPr/>
            <p:nvPr/>
          </p:nvSpPr>
          <p:spPr>
            <a:xfrm>
              <a:off x="7542612" y="5466056"/>
              <a:ext cx="45003" cy="115291"/>
            </a:xfrm>
            <a:custGeom>
              <a:avLst/>
              <a:gdLst>
                <a:gd name="connsiteX0" fmla="*/ 44962 w 45003"/>
                <a:gd name="connsiteY0" fmla="*/ 889 h 115291"/>
                <a:gd name="connsiteX1" fmla="*/ 2161 w 45003"/>
                <a:gd name="connsiteY1" fmla="*/ 113730 h 115291"/>
                <a:gd name="connsiteX2" fmla="*/ 9943 w 45003"/>
                <a:gd name="connsiteY2" fmla="*/ 63146 h 115291"/>
                <a:gd name="connsiteX3" fmla="*/ 44962 w 45003"/>
                <a:gd name="connsiteY3" fmla="*/ 889 h 1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03" h="115291">
                  <a:moveTo>
                    <a:pt x="44962" y="889"/>
                  </a:moveTo>
                  <a:cubicBezTo>
                    <a:pt x="43665" y="9320"/>
                    <a:pt x="7997" y="103354"/>
                    <a:pt x="2161" y="113730"/>
                  </a:cubicBezTo>
                  <a:cubicBezTo>
                    <a:pt x="-3676" y="124106"/>
                    <a:pt x="3458" y="80007"/>
                    <a:pt x="9943" y="63146"/>
                  </a:cubicBezTo>
                  <a:cubicBezTo>
                    <a:pt x="16428" y="46285"/>
                    <a:pt x="46259" y="-7542"/>
                    <a:pt x="44962" y="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49C559F5-FBF7-133C-20F8-1A53DCDFF1A2}"/>
                </a:ext>
              </a:extLst>
            </p:cNvPr>
            <p:cNvSpPr/>
            <p:nvPr/>
          </p:nvSpPr>
          <p:spPr>
            <a:xfrm>
              <a:off x="8466029" y="4083790"/>
              <a:ext cx="92082" cy="105668"/>
            </a:xfrm>
            <a:custGeom>
              <a:avLst/>
              <a:gdLst>
                <a:gd name="connsiteX0" fmla="*/ 1696 w 92082"/>
                <a:gd name="connsiteY0" fmla="*/ 104035 h 105668"/>
                <a:gd name="connsiteX1" fmla="*/ 90596 w 92082"/>
                <a:gd name="connsiteY1" fmla="*/ 2435 h 105668"/>
                <a:gd name="connsiteX2" fmla="*/ 55671 w 92082"/>
                <a:gd name="connsiteY2" fmla="*/ 34185 h 105668"/>
                <a:gd name="connsiteX3" fmla="*/ 33446 w 92082"/>
                <a:gd name="connsiteY3" fmla="*/ 62760 h 105668"/>
                <a:gd name="connsiteX4" fmla="*/ 1696 w 92082"/>
                <a:gd name="connsiteY4" fmla="*/ 104035 h 10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82" h="105668">
                  <a:moveTo>
                    <a:pt x="1696" y="104035"/>
                  </a:moveTo>
                  <a:cubicBezTo>
                    <a:pt x="11221" y="93981"/>
                    <a:pt x="81600" y="14077"/>
                    <a:pt x="90596" y="2435"/>
                  </a:cubicBezTo>
                  <a:cubicBezTo>
                    <a:pt x="99592" y="-9207"/>
                    <a:pt x="65196" y="24131"/>
                    <a:pt x="55671" y="34185"/>
                  </a:cubicBezTo>
                  <a:cubicBezTo>
                    <a:pt x="46146" y="44239"/>
                    <a:pt x="41383" y="50589"/>
                    <a:pt x="33446" y="62760"/>
                  </a:cubicBezTo>
                  <a:cubicBezTo>
                    <a:pt x="25509" y="74931"/>
                    <a:pt x="-7829" y="114089"/>
                    <a:pt x="1696" y="104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3443A1B0-FE3B-F453-FC65-00D122AA773F}"/>
                </a:ext>
              </a:extLst>
            </p:cNvPr>
            <p:cNvSpPr/>
            <p:nvPr/>
          </p:nvSpPr>
          <p:spPr>
            <a:xfrm>
              <a:off x="8540483" y="4978305"/>
              <a:ext cx="144920" cy="79505"/>
            </a:xfrm>
            <a:custGeom>
              <a:avLst/>
              <a:gdLst>
                <a:gd name="connsiteX0" fmla="*/ 267 w 144920"/>
                <a:gd name="connsiteY0" fmla="*/ 95 h 79505"/>
                <a:gd name="connsiteX1" fmla="*/ 139967 w 144920"/>
                <a:gd name="connsiteY1" fmla="*/ 76295 h 79505"/>
                <a:gd name="connsiteX2" fmla="*/ 105042 w 144920"/>
                <a:gd name="connsiteY2" fmla="*/ 60420 h 79505"/>
                <a:gd name="connsiteX3" fmla="*/ 267 w 144920"/>
                <a:gd name="connsiteY3" fmla="*/ 95 h 7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920" h="79505">
                  <a:moveTo>
                    <a:pt x="267" y="95"/>
                  </a:moveTo>
                  <a:cubicBezTo>
                    <a:pt x="6088" y="2741"/>
                    <a:pt x="122505" y="66241"/>
                    <a:pt x="139967" y="76295"/>
                  </a:cubicBezTo>
                  <a:cubicBezTo>
                    <a:pt x="157429" y="86349"/>
                    <a:pt x="124621" y="70474"/>
                    <a:pt x="105042" y="60420"/>
                  </a:cubicBezTo>
                  <a:cubicBezTo>
                    <a:pt x="85463" y="50366"/>
                    <a:pt x="-5554" y="-2551"/>
                    <a:pt x="267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31BEFD47-DD16-D3AE-D961-15A4A43601C5}"/>
                </a:ext>
              </a:extLst>
            </p:cNvPr>
            <p:cNvSpPr/>
            <p:nvPr/>
          </p:nvSpPr>
          <p:spPr>
            <a:xfrm>
              <a:off x="8674091" y="4937120"/>
              <a:ext cx="28675" cy="95262"/>
            </a:xfrm>
            <a:custGeom>
              <a:avLst/>
              <a:gdLst>
                <a:gd name="connsiteX0" fmla="*/ 28584 w 28675"/>
                <a:gd name="connsiteY0" fmla="*/ 5 h 95262"/>
                <a:gd name="connsiteX1" fmla="*/ 9534 w 28675"/>
                <a:gd name="connsiteY1" fmla="*/ 50805 h 95262"/>
                <a:gd name="connsiteX2" fmla="*/ 22234 w 28675"/>
                <a:gd name="connsiteY2" fmla="*/ 95255 h 95262"/>
                <a:gd name="connsiteX3" fmla="*/ 9 w 28675"/>
                <a:gd name="connsiteY3" fmla="*/ 47630 h 95262"/>
                <a:gd name="connsiteX4" fmla="*/ 28584 w 28675"/>
                <a:gd name="connsiteY4" fmla="*/ 5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5" h="95262">
                  <a:moveTo>
                    <a:pt x="28584" y="5"/>
                  </a:moveTo>
                  <a:cubicBezTo>
                    <a:pt x="30171" y="534"/>
                    <a:pt x="10592" y="34930"/>
                    <a:pt x="9534" y="50805"/>
                  </a:cubicBezTo>
                  <a:cubicBezTo>
                    <a:pt x="8476" y="66680"/>
                    <a:pt x="23821" y="95784"/>
                    <a:pt x="22234" y="95255"/>
                  </a:cubicBezTo>
                  <a:cubicBezTo>
                    <a:pt x="20647" y="94726"/>
                    <a:pt x="-520" y="60330"/>
                    <a:pt x="9" y="47630"/>
                  </a:cubicBezTo>
                  <a:cubicBezTo>
                    <a:pt x="538" y="34930"/>
                    <a:pt x="26997" y="-524"/>
                    <a:pt x="28584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5B7D6CD6-8BA7-CB9A-5D70-47985A45E4D1}"/>
                </a:ext>
              </a:extLst>
            </p:cNvPr>
            <p:cNvSpPr/>
            <p:nvPr/>
          </p:nvSpPr>
          <p:spPr>
            <a:xfrm>
              <a:off x="8680380" y="5124413"/>
              <a:ext cx="19704" cy="130266"/>
            </a:xfrm>
            <a:custGeom>
              <a:avLst/>
              <a:gdLst>
                <a:gd name="connsiteX0" fmla="*/ 70 w 19704"/>
                <a:gd name="connsiteY0" fmla="*/ 37 h 130266"/>
                <a:gd name="connsiteX1" fmla="*/ 12770 w 19704"/>
                <a:gd name="connsiteY1" fmla="*/ 69887 h 130266"/>
                <a:gd name="connsiteX2" fmla="*/ 15945 w 19704"/>
                <a:gd name="connsiteY2" fmla="*/ 130212 h 130266"/>
                <a:gd name="connsiteX3" fmla="*/ 19120 w 19704"/>
                <a:gd name="connsiteY3" fmla="*/ 79412 h 130266"/>
                <a:gd name="connsiteX4" fmla="*/ 70 w 19704"/>
                <a:gd name="connsiteY4" fmla="*/ 37 h 13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4" h="130266">
                  <a:moveTo>
                    <a:pt x="70" y="37"/>
                  </a:moveTo>
                  <a:cubicBezTo>
                    <a:pt x="-988" y="-1551"/>
                    <a:pt x="10124" y="48191"/>
                    <a:pt x="12770" y="69887"/>
                  </a:cubicBezTo>
                  <a:cubicBezTo>
                    <a:pt x="15416" y="91583"/>
                    <a:pt x="14887" y="128624"/>
                    <a:pt x="15945" y="130212"/>
                  </a:cubicBezTo>
                  <a:cubicBezTo>
                    <a:pt x="17003" y="131800"/>
                    <a:pt x="21237" y="98462"/>
                    <a:pt x="19120" y="79412"/>
                  </a:cubicBezTo>
                  <a:cubicBezTo>
                    <a:pt x="17003" y="60362"/>
                    <a:pt x="1128" y="1625"/>
                    <a:pt x="70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>
              <a:extLst>
                <a:ext uri="{FF2B5EF4-FFF2-40B4-BE49-F238E27FC236}">
                  <a16:creationId xmlns:a16="http://schemas.microsoft.com/office/drawing/2014/main" id="{72C66CD4-5551-6EB4-C9B9-A1FFB5AA276A}"/>
                </a:ext>
              </a:extLst>
            </p:cNvPr>
            <p:cNvSpPr/>
            <p:nvPr/>
          </p:nvSpPr>
          <p:spPr>
            <a:xfrm>
              <a:off x="8256217" y="4153443"/>
              <a:ext cx="167220" cy="542043"/>
            </a:xfrm>
            <a:custGeom>
              <a:avLst/>
              <a:gdLst>
                <a:gd name="connsiteX0" fmla="*/ 166942 w 167220"/>
                <a:gd name="connsiteY0" fmla="*/ 1404 h 542043"/>
                <a:gd name="connsiteX1" fmla="*/ 50139 w 167220"/>
                <a:gd name="connsiteY1" fmla="*/ 268382 h 542043"/>
                <a:gd name="connsiteX2" fmla="*/ 76837 w 167220"/>
                <a:gd name="connsiteY2" fmla="*/ 231672 h 542043"/>
                <a:gd name="connsiteX3" fmla="*/ 20104 w 167220"/>
                <a:gd name="connsiteY3" fmla="*/ 348475 h 542043"/>
                <a:gd name="connsiteX4" fmla="*/ 81 w 167220"/>
                <a:gd name="connsiteY4" fmla="*/ 458604 h 542043"/>
                <a:gd name="connsiteX5" fmla="*/ 23441 w 167220"/>
                <a:gd name="connsiteY5" fmla="*/ 385185 h 542043"/>
                <a:gd name="connsiteX6" fmla="*/ 81 w 167220"/>
                <a:gd name="connsiteY6" fmla="*/ 542034 h 542043"/>
                <a:gd name="connsiteX7" fmla="*/ 16767 w 167220"/>
                <a:gd name="connsiteY7" fmla="*/ 391859 h 542043"/>
                <a:gd name="connsiteX8" fmla="*/ 43465 w 167220"/>
                <a:gd name="connsiteY8" fmla="*/ 201637 h 542043"/>
                <a:gd name="connsiteX9" fmla="*/ 43465 w 167220"/>
                <a:gd name="connsiteY9" fmla="*/ 275056 h 542043"/>
                <a:gd name="connsiteX10" fmla="*/ 73500 w 167220"/>
                <a:gd name="connsiteY10" fmla="*/ 171602 h 542043"/>
                <a:gd name="connsiteX11" fmla="*/ 63488 w 167220"/>
                <a:gd name="connsiteY11" fmla="*/ 228335 h 542043"/>
                <a:gd name="connsiteX12" fmla="*/ 103535 w 167220"/>
                <a:gd name="connsiteY12" fmla="*/ 128218 h 542043"/>
                <a:gd name="connsiteX13" fmla="*/ 83511 w 167220"/>
                <a:gd name="connsiteY13" fmla="*/ 161591 h 542043"/>
                <a:gd name="connsiteX14" fmla="*/ 166942 w 167220"/>
                <a:gd name="connsiteY14" fmla="*/ 1404 h 54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220" h="542043">
                  <a:moveTo>
                    <a:pt x="166942" y="1404"/>
                  </a:moveTo>
                  <a:cubicBezTo>
                    <a:pt x="161380" y="19202"/>
                    <a:pt x="65156" y="230004"/>
                    <a:pt x="50139" y="268382"/>
                  </a:cubicBezTo>
                  <a:cubicBezTo>
                    <a:pt x="35122" y="306760"/>
                    <a:pt x="81843" y="218323"/>
                    <a:pt x="76837" y="231672"/>
                  </a:cubicBezTo>
                  <a:cubicBezTo>
                    <a:pt x="71831" y="245021"/>
                    <a:pt x="32897" y="310653"/>
                    <a:pt x="20104" y="348475"/>
                  </a:cubicBezTo>
                  <a:cubicBezTo>
                    <a:pt x="7311" y="386297"/>
                    <a:pt x="-475" y="452486"/>
                    <a:pt x="81" y="458604"/>
                  </a:cubicBezTo>
                  <a:cubicBezTo>
                    <a:pt x="637" y="464722"/>
                    <a:pt x="23441" y="371280"/>
                    <a:pt x="23441" y="385185"/>
                  </a:cubicBezTo>
                  <a:cubicBezTo>
                    <a:pt x="23441" y="399090"/>
                    <a:pt x="1193" y="540922"/>
                    <a:pt x="81" y="542034"/>
                  </a:cubicBezTo>
                  <a:cubicBezTo>
                    <a:pt x="-1031" y="543146"/>
                    <a:pt x="9536" y="448592"/>
                    <a:pt x="16767" y="391859"/>
                  </a:cubicBezTo>
                  <a:cubicBezTo>
                    <a:pt x="23998" y="335126"/>
                    <a:pt x="39015" y="221104"/>
                    <a:pt x="43465" y="201637"/>
                  </a:cubicBezTo>
                  <a:cubicBezTo>
                    <a:pt x="47915" y="182170"/>
                    <a:pt x="38459" y="280062"/>
                    <a:pt x="43465" y="275056"/>
                  </a:cubicBezTo>
                  <a:cubicBezTo>
                    <a:pt x="48471" y="270050"/>
                    <a:pt x="70163" y="179389"/>
                    <a:pt x="73500" y="171602"/>
                  </a:cubicBezTo>
                  <a:cubicBezTo>
                    <a:pt x="76837" y="163815"/>
                    <a:pt x="58482" y="235566"/>
                    <a:pt x="63488" y="228335"/>
                  </a:cubicBezTo>
                  <a:cubicBezTo>
                    <a:pt x="68494" y="221104"/>
                    <a:pt x="100198" y="139342"/>
                    <a:pt x="103535" y="128218"/>
                  </a:cubicBezTo>
                  <a:cubicBezTo>
                    <a:pt x="106872" y="117094"/>
                    <a:pt x="74055" y="182727"/>
                    <a:pt x="83511" y="161591"/>
                  </a:cubicBezTo>
                  <a:cubicBezTo>
                    <a:pt x="92966" y="140455"/>
                    <a:pt x="172504" y="-16394"/>
                    <a:pt x="166942" y="1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5D63A92C-D84F-1380-01BB-8C9C57A17B2C}"/>
                </a:ext>
              </a:extLst>
            </p:cNvPr>
            <p:cNvSpPr/>
            <p:nvPr/>
          </p:nvSpPr>
          <p:spPr>
            <a:xfrm>
              <a:off x="8463278" y="4427566"/>
              <a:ext cx="84132" cy="157774"/>
            </a:xfrm>
            <a:custGeom>
              <a:avLst/>
              <a:gdLst>
                <a:gd name="connsiteX0" fmla="*/ 83956 w 84132"/>
                <a:gd name="connsiteY0" fmla="*/ 55 h 157774"/>
                <a:gd name="connsiteX1" fmla="*/ 45455 w 84132"/>
                <a:gd name="connsiteY1" fmla="*/ 93099 h 157774"/>
                <a:gd name="connsiteX2" fmla="*/ 48663 w 84132"/>
                <a:gd name="connsiteY2" fmla="*/ 80266 h 157774"/>
                <a:gd name="connsiteX3" fmla="*/ 537 w 84132"/>
                <a:gd name="connsiteY3" fmla="*/ 157268 h 157774"/>
                <a:gd name="connsiteX4" fmla="*/ 26204 w 84132"/>
                <a:gd name="connsiteY4" fmla="*/ 109141 h 157774"/>
                <a:gd name="connsiteX5" fmla="*/ 83956 w 84132"/>
                <a:gd name="connsiteY5" fmla="*/ 55 h 15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132" h="157774">
                  <a:moveTo>
                    <a:pt x="83956" y="55"/>
                  </a:moveTo>
                  <a:cubicBezTo>
                    <a:pt x="87165" y="-2619"/>
                    <a:pt x="45455" y="93099"/>
                    <a:pt x="45455" y="93099"/>
                  </a:cubicBezTo>
                  <a:cubicBezTo>
                    <a:pt x="39573" y="106467"/>
                    <a:pt x="56149" y="69571"/>
                    <a:pt x="48663" y="80266"/>
                  </a:cubicBezTo>
                  <a:cubicBezTo>
                    <a:pt x="41177" y="90961"/>
                    <a:pt x="4280" y="152456"/>
                    <a:pt x="537" y="157268"/>
                  </a:cubicBezTo>
                  <a:cubicBezTo>
                    <a:pt x="-3206" y="162081"/>
                    <a:pt x="13370" y="131600"/>
                    <a:pt x="26204" y="109141"/>
                  </a:cubicBezTo>
                  <a:cubicBezTo>
                    <a:pt x="39038" y="86682"/>
                    <a:pt x="80747" y="2729"/>
                    <a:pt x="83956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97BC9D64-480B-4953-D629-0B1F9B38C133}"/>
                </a:ext>
              </a:extLst>
            </p:cNvPr>
            <p:cNvSpPr/>
            <p:nvPr/>
          </p:nvSpPr>
          <p:spPr>
            <a:xfrm>
              <a:off x="8428076" y="4356980"/>
              <a:ext cx="138519" cy="160559"/>
            </a:xfrm>
            <a:custGeom>
              <a:avLst/>
              <a:gdLst>
                <a:gd name="connsiteX0" fmla="*/ 138408 w 138519"/>
                <a:gd name="connsiteY0" fmla="*/ 56 h 160559"/>
                <a:gd name="connsiteX1" fmla="*/ 51781 w 138519"/>
                <a:gd name="connsiteY1" fmla="*/ 83475 h 160559"/>
                <a:gd name="connsiteX2" fmla="*/ 446 w 138519"/>
                <a:gd name="connsiteY2" fmla="*/ 160477 h 160559"/>
                <a:gd name="connsiteX3" fmla="*/ 32530 w 138519"/>
                <a:gd name="connsiteY3" fmla="*/ 96308 h 160559"/>
                <a:gd name="connsiteX4" fmla="*/ 138408 w 138519"/>
                <a:gd name="connsiteY4" fmla="*/ 56 h 1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19" h="160559">
                  <a:moveTo>
                    <a:pt x="138408" y="56"/>
                  </a:moveTo>
                  <a:cubicBezTo>
                    <a:pt x="141617" y="-2083"/>
                    <a:pt x="74775" y="56738"/>
                    <a:pt x="51781" y="83475"/>
                  </a:cubicBezTo>
                  <a:cubicBezTo>
                    <a:pt x="28787" y="110212"/>
                    <a:pt x="3654" y="158338"/>
                    <a:pt x="446" y="160477"/>
                  </a:cubicBezTo>
                  <a:cubicBezTo>
                    <a:pt x="-2763" y="162616"/>
                    <a:pt x="11675" y="122510"/>
                    <a:pt x="32530" y="96308"/>
                  </a:cubicBezTo>
                  <a:cubicBezTo>
                    <a:pt x="53385" y="70106"/>
                    <a:pt x="135199" y="2195"/>
                    <a:pt x="138408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01A328A6-5BBA-4118-ED93-A3DF4102BD2A}"/>
                </a:ext>
              </a:extLst>
            </p:cNvPr>
            <p:cNvSpPr/>
            <p:nvPr/>
          </p:nvSpPr>
          <p:spPr>
            <a:xfrm>
              <a:off x="8746152" y="4395427"/>
              <a:ext cx="70211" cy="49929"/>
            </a:xfrm>
            <a:custGeom>
              <a:avLst/>
              <a:gdLst>
                <a:gd name="connsiteX0" fmla="*/ 4 w 70211"/>
                <a:gd name="connsiteY0" fmla="*/ 110 h 49929"/>
                <a:gd name="connsiteX1" fmla="*/ 64172 w 70211"/>
                <a:gd name="connsiteY1" fmla="*/ 48236 h 49929"/>
                <a:gd name="connsiteX2" fmla="*/ 60964 w 70211"/>
                <a:gd name="connsiteY2" fmla="*/ 35402 h 49929"/>
                <a:gd name="connsiteX3" fmla="*/ 4 w 70211"/>
                <a:gd name="connsiteY3" fmla="*/ 110 h 4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11" h="49929">
                  <a:moveTo>
                    <a:pt x="4" y="110"/>
                  </a:moveTo>
                  <a:cubicBezTo>
                    <a:pt x="539" y="2249"/>
                    <a:pt x="64172" y="48236"/>
                    <a:pt x="64172" y="48236"/>
                  </a:cubicBezTo>
                  <a:cubicBezTo>
                    <a:pt x="74332" y="54118"/>
                    <a:pt x="70589" y="43423"/>
                    <a:pt x="60964" y="35402"/>
                  </a:cubicBezTo>
                  <a:cubicBezTo>
                    <a:pt x="51339" y="27381"/>
                    <a:pt x="-531" y="-2029"/>
                    <a:pt x="4" y="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47B010F6-4679-CFFD-EEF9-04F362D09955}"/>
                </a:ext>
              </a:extLst>
            </p:cNvPr>
            <p:cNvSpPr/>
            <p:nvPr/>
          </p:nvSpPr>
          <p:spPr>
            <a:xfrm>
              <a:off x="7165595" y="1723833"/>
              <a:ext cx="1042733" cy="1999381"/>
            </a:xfrm>
            <a:custGeom>
              <a:avLst/>
              <a:gdLst>
                <a:gd name="connsiteX0" fmla="*/ 743057 w 1042733"/>
                <a:gd name="connsiteY0" fmla="*/ 26244 h 1999381"/>
                <a:gd name="connsiteX1" fmla="*/ 761224 w 1042733"/>
                <a:gd name="connsiteY1" fmla="*/ 92856 h 1999381"/>
                <a:gd name="connsiteX2" fmla="*/ 997393 w 1042733"/>
                <a:gd name="connsiteY2" fmla="*/ 468305 h 1999381"/>
                <a:gd name="connsiteX3" fmla="*/ 791502 w 1042733"/>
                <a:gd name="connsiteY3" fmla="*/ 765031 h 1999381"/>
                <a:gd name="connsiteX4" fmla="*/ 888392 w 1042733"/>
                <a:gd name="connsiteY4" fmla="*/ 686307 h 1999381"/>
                <a:gd name="connsiteX5" fmla="*/ 579555 w 1042733"/>
                <a:gd name="connsiteY5" fmla="*/ 1170758 h 1999381"/>
                <a:gd name="connsiteX6" fmla="*/ 621944 w 1042733"/>
                <a:gd name="connsiteY6" fmla="*/ 1049645 h 1999381"/>
                <a:gd name="connsiteX7" fmla="*/ 4270 w 1042733"/>
                <a:gd name="connsiteY7" fmla="*/ 1994323 h 1999381"/>
                <a:gd name="connsiteX8" fmla="*/ 979226 w 1042733"/>
                <a:gd name="connsiteY8" fmla="*/ 571250 h 1999381"/>
                <a:gd name="connsiteX9" fmla="*/ 955004 w 1042733"/>
                <a:gd name="connsiteY9" fmla="*/ 589417 h 1999381"/>
                <a:gd name="connsiteX10" fmla="*/ 1015560 w 1042733"/>
                <a:gd name="connsiteY10" fmla="*/ 486472 h 1999381"/>
                <a:gd name="connsiteX11" fmla="*/ 1021616 w 1042733"/>
                <a:gd name="connsiteY11" fmla="*/ 456193 h 1999381"/>
                <a:gd name="connsiteX12" fmla="*/ 743057 w 1042733"/>
                <a:gd name="connsiteY12" fmla="*/ 26244 h 199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733" h="1999381">
                  <a:moveTo>
                    <a:pt x="743057" y="26244"/>
                  </a:moveTo>
                  <a:cubicBezTo>
                    <a:pt x="699658" y="-34312"/>
                    <a:pt x="718835" y="19179"/>
                    <a:pt x="761224" y="92856"/>
                  </a:cubicBezTo>
                  <a:cubicBezTo>
                    <a:pt x="803613" y="166533"/>
                    <a:pt x="992347" y="356276"/>
                    <a:pt x="997393" y="468305"/>
                  </a:cubicBezTo>
                  <a:cubicBezTo>
                    <a:pt x="1002439" y="580334"/>
                    <a:pt x="809669" y="728697"/>
                    <a:pt x="791502" y="765031"/>
                  </a:cubicBezTo>
                  <a:cubicBezTo>
                    <a:pt x="773335" y="801365"/>
                    <a:pt x="923716" y="618686"/>
                    <a:pt x="888392" y="686307"/>
                  </a:cubicBezTo>
                  <a:cubicBezTo>
                    <a:pt x="853068" y="753928"/>
                    <a:pt x="623963" y="1110202"/>
                    <a:pt x="579555" y="1170758"/>
                  </a:cubicBezTo>
                  <a:cubicBezTo>
                    <a:pt x="535147" y="1231314"/>
                    <a:pt x="717825" y="912384"/>
                    <a:pt x="621944" y="1049645"/>
                  </a:cubicBezTo>
                  <a:cubicBezTo>
                    <a:pt x="526063" y="1186906"/>
                    <a:pt x="-55277" y="2074055"/>
                    <a:pt x="4270" y="1994323"/>
                  </a:cubicBezTo>
                  <a:cubicBezTo>
                    <a:pt x="63817" y="1914591"/>
                    <a:pt x="979226" y="571250"/>
                    <a:pt x="979226" y="571250"/>
                  </a:cubicBezTo>
                  <a:cubicBezTo>
                    <a:pt x="1137682" y="337099"/>
                    <a:pt x="948948" y="603547"/>
                    <a:pt x="955004" y="589417"/>
                  </a:cubicBezTo>
                  <a:cubicBezTo>
                    <a:pt x="961060" y="575287"/>
                    <a:pt x="1015560" y="486472"/>
                    <a:pt x="1015560" y="486472"/>
                  </a:cubicBezTo>
                  <a:cubicBezTo>
                    <a:pt x="1026662" y="464268"/>
                    <a:pt x="1062996" y="530879"/>
                    <a:pt x="1021616" y="456193"/>
                  </a:cubicBezTo>
                  <a:cubicBezTo>
                    <a:pt x="980236" y="381507"/>
                    <a:pt x="786456" y="86800"/>
                    <a:pt x="743057" y="26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33F709F0-D179-667E-D2A8-B818EED73ABF}"/>
                </a:ext>
              </a:extLst>
            </p:cNvPr>
            <p:cNvSpPr/>
            <p:nvPr/>
          </p:nvSpPr>
          <p:spPr>
            <a:xfrm>
              <a:off x="8233718" y="1634190"/>
              <a:ext cx="773412" cy="1159152"/>
            </a:xfrm>
            <a:custGeom>
              <a:avLst/>
              <a:gdLst>
                <a:gd name="connsiteX0" fmla="*/ 1938 w 773412"/>
                <a:gd name="connsiteY0" fmla="*/ 830 h 1159152"/>
                <a:gd name="connsiteX1" fmla="*/ 746780 w 773412"/>
                <a:gd name="connsiteY1" fmla="*/ 606393 h 1159152"/>
                <a:gd name="connsiteX2" fmla="*/ 601445 w 773412"/>
                <a:gd name="connsiteY2" fmla="*/ 551892 h 1159152"/>
                <a:gd name="connsiteX3" fmla="*/ 540889 w 773412"/>
                <a:gd name="connsiteY3" fmla="*/ 703283 h 1159152"/>
                <a:gd name="connsiteX4" fmla="*/ 437943 w 773412"/>
                <a:gd name="connsiteY4" fmla="*/ 1157455 h 1159152"/>
                <a:gd name="connsiteX5" fmla="*/ 583278 w 773412"/>
                <a:gd name="connsiteY5" fmla="*/ 521614 h 1159152"/>
                <a:gd name="connsiteX6" fmla="*/ 480332 w 773412"/>
                <a:gd name="connsiteY6" fmla="*/ 400501 h 1159152"/>
                <a:gd name="connsiteX7" fmla="*/ 528777 w 773412"/>
                <a:gd name="connsiteY7" fmla="*/ 473169 h 1159152"/>
                <a:gd name="connsiteX8" fmla="*/ 1938 w 773412"/>
                <a:gd name="connsiteY8" fmla="*/ 830 h 115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3412" h="1159152">
                  <a:moveTo>
                    <a:pt x="1938" y="830"/>
                  </a:moveTo>
                  <a:cubicBezTo>
                    <a:pt x="38272" y="23034"/>
                    <a:pt x="646862" y="514549"/>
                    <a:pt x="746780" y="606393"/>
                  </a:cubicBezTo>
                  <a:cubicBezTo>
                    <a:pt x="846698" y="698237"/>
                    <a:pt x="635760" y="535744"/>
                    <a:pt x="601445" y="551892"/>
                  </a:cubicBezTo>
                  <a:cubicBezTo>
                    <a:pt x="567130" y="568040"/>
                    <a:pt x="568139" y="602356"/>
                    <a:pt x="540889" y="703283"/>
                  </a:cubicBezTo>
                  <a:cubicBezTo>
                    <a:pt x="513639" y="804210"/>
                    <a:pt x="430878" y="1187733"/>
                    <a:pt x="437943" y="1157455"/>
                  </a:cubicBezTo>
                  <a:cubicBezTo>
                    <a:pt x="445008" y="1127177"/>
                    <a:pt x="576213" y="647773"/>
                    <a:pt x="583278" y="521614"/>
                  </a:cubicBezTo>
                  <a:cubicBezTo>
                    <a:pt x="590343" y="395455"/>
                    <a:pt x="489416" y="408575"/>
                    <a:pt x="480332" y="400501"/>
                  </a:cubicBezTo>
                  <a:cubicBezTo>
                    <a:pt x="471249" y="392427"/>
                    <a:pt x="606491" y="537762"/>
                    <a:pt x="528777" y="473169"/>
                  </a:cubicBezTo>
                  <a:cubicBezTo>
                    <a:pt x="451063" y="408576"/>
                    <a:pt x="-34396" y="-21374"/>
                    <a:pt x="1938" y="8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2BBC95B3-2931-13F9-AE35-DFB77E3CC8B2}"/>
                </a:ext>
              </a:extLst>
            </p:cNvPr>
            <p:cNvSpPr/>
            <p:nvPr/>
          </p:nvSpPr>
          <p:spPr>
            <a:xfrm>
              <a:off x="7375717" y="2094874"/>
              <a:ext cx="1020673" cy="1556680"/>
            </a:xfrm>
            <a:custGeom>
              <a:avLst/>
              <a:gdLst>
                <a:gd name="connsiteX0" fmla="*/ 865994 w 1020673"/>
                <a:gd name="connsiteY0" fmla="*/ 374 h 1556680"/>
                <a:gd name="connsiteX1" fmla="*/ 987107 w 1020673"/>
                <a:gd name="connsiteY1" fmla="*/ 430323 h 1556680"/>
                <a:gd name="connsiteX2" fmla="*/ 763049 w 1020673"/>
                <a:gd name="connsiteY2" fmla="*/ 866329 h 1556680"/>
                <a:gd name="connsiteX3" fmla="*/ 817549 w 1020673"/>
                <a:gd name="connsiteY3" fmla="*/ 769439 h 1556680"/>
                <a:gd name="connsiteX4" fmla="*/ 39 w 1020673"/>
                <a:gd name="connsiteY4" fmla="*/ 1556670 h 1556680"/>
                <a:gd name="connsiteX5" fmla="*/ 853883 w 1020673"/>
                <a:gd name="connsiteY5" fmla="*/ 751272 h 1556680"/>
                <a:gd name="connsiteX6" fmla="*/ 829660 w 1020673"/>
                <a:gd name="connsiteY6" fmla="*/ 842106 h 1556680"/>
                <a:gd name="connsiteX7" fmla="*/ 526879 w 1020673"/>
                <a:gd name="connsiteY7" fmla="*/ 1532448 h 1556680"/>
                <a:gd name="connsiteX8" fmla="*/ 684325 w 1020673"/>
                <a:gd name="connsiteY8" fmla="*/ 1126721 h 1556680"/>
                <a:gd name="connsiteX9" fmla="*/ 1017385 w 1020673"/>
                <a:gd name="connsiteY9" fmla="*/ 369767 h 1556680"/>
                <a:gd name="connsiteX10" fmla="*/ 865994 w 1020673"/>
                <a:gd name="connsiteY10" fmla="*/ 374 h 155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0673" h="1556680">
                  <a:moveTo>
                    <a:pt x="865994" y="374"/>
                  </a:moveTo>
                  <a:cubicBezTo>
                    <a:pt x="860948" y="10467"/>
                    <a:pt x="1004264" y="285997"/>
                    <a:pt x="987107" y="430323"/>
                  </a:cubicBezTo>
                  <a:cubicBezTo>
                    <a:pt x="969950" y="574649"/>
                    <a:pt x="791309" y="809810"/>
                    <a:pt x="763049" y="866329"/>
                  </a:cubicBezTo>
                  <a:cubicBezTo>
                    <a:pt x="734789" y="922848"/>
                    <a:pt x="944717" y="654382"/>
                    <a:pt x="817549" y="769439"/>
                  </a:cubicBezTo>
                  <a:cubicBezTo>
                    <a:pt x="690381" y="884496"/>
                    <a:pt x="-6017" y="1559698"/>
                    <a:pt x="39" y="1556670"/>
                  </a:cubicBezTo>
                  <a:cubicBezTo>
                    <a:pt x="6095" y="1553642"/>
                    <a:pt x="715613" y="870366"/>
                    <a:pt x="853883" y="751272"/>
                  </a:cubicBezTo>
                  <a:cubicBezTo>
                    <a:pt x="992153" y="632178"/>
                    <a:pt x="884161" y="711910"/>
                    <a:pt x="829660" y="842106"/>
                  </a:cubicBezTo>
                  <a:cubicBezTo>
                    <a:pt x="775159" y="972302"/>
                    <a:pt x="551101" y="1485012"/>
                    <a:pt x="526879" y="1532448"/>
                  </a:cubicBezTo>
                  <a:cubicBezTo>
                    <a:pt x="502657" y="1579884"/>
                    <a:pt x="602574" y="1320501"/>
                    <a:pt x="684325" y="1126721"/>
                  </a:cubicBezTo>
                  <a:cubicBezTo>
                    <a:pt x="766076" y="932941"/>
                    <a:pt x="988116" y="553454"/>
                    <a:pt x="1017385" y="369767"/>
                  </a:cubicBezTo>
                  <a:cubicBezTo>
                    <a:pt x="1046654" y="186080"/>
                    <a:pt x="871040" y="-9719"/>
                    <a:pt x="865994" y="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23836F22-A08D-B9BA-8041-4E8DEDE8759F}"/>
                </a:ext>
              </a:extLst>
            </p:cNvPr>
            <p:cNvSpPr/>
            <p:nvPr/>
          </p:nvSpPr>
          <p:spPr>
            <a:xfrm>
              <a:off x="8190902" y="2193371"/>
              <a:ext cx="391006" cy="1501138"/>
            </a:xfrm>
            <a:custGeom>
              <a:avLst/>
              <a:gdLst>
                <a:gd name="connsiteX0" fmla="*/ 329368 w 391006"/>
                <a:gd name="connsiteY0" fmla="*/ 29045 h 1501138"/>
                <a:gd name="connsiteX1" fmla="*/ 329368 w 391006"/>
                <a:gd name="connsiteY1" fmla="*/ 95657 h 1501138"/>
                <a:gd name="connsiteX2" fmla="*/ 329368 w 391006"/>
                <a:gd name="connsiteY2" fmla="*/ 761776 h 1501138"/>
                <a:gd name="connsiteX3" fmla="*/ 2364 w 391006"/>
                <a:gd name="connsiteY3" fmla="*/ 1367339 h 1501138"/>
                <a:gd name="connsiteX4" fmla="*/ 177977 w 391006"/>
                <a:gd name="connsiteY4" fmla="*/ 1137225 h 1501138"/>
                <a:gd name="connsiteX5" fmla="*/ 99254 w 391006"/>
                <a:gd name="connsiteY5" fmla="*/ 1215948 h 1501138"/>
                <a:gd name="connsiteX6" fmla="*/ 177977 w 391006"/>
                <a:gd name="connsiteY6" fmla="*/ 1149336 h 1501138"/>
                <a:gd name="connsiteX7" fmla="*/ 202200 w 391006"/>
                <a:gd name="connsiteY7" fmla="*/ 1500563 h 1501138"/>
                <a:gd name="connsiteX8" fmla="*/ 196144 w 391006"/>
                <a:gd name="connsiteY8" fmla="*/ 1228059 h 1501138"/>
                <a:gd name="connsiteX9" fmla="*/ 196144 w 391006"/>
                <a:gd name="connsiteY9" fmla="*/ 1076669 h 1501138"/>
                <a:gd name="connsiteX10" fmla="*/ 371758 w 391006"/>
                <a:gd name="connsiteY10" fmla="*/ 598274 h 1501138"/>
                <a:gd name="connsiteX11" fmla="*/ 371758 w 391006"/>
                <a:gd name="connsiteY11" fmla="*/ 525606 h 1501138"/>
                <a:gd name="connsiteX12" fmla="*/ 389924 w 391006"/>
                <a:gd name="connsiteY12" fmla="*/ 652775 h 1501138"/>
                <a:gd name="connsiteX13" fmla="*/ 329368 w 391006"/>
                <a:gd name="connsiteY13" fmla="*/ 29045 h 150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1006" h="1501138">
                  <a:moveTo>
                    <a:pt x="329368" y="29045"/>
                  </a:moveTo>
                  <a:cubicBezTo>
                    <a:pt x="319275" y="-63808"/>
                    <a:pt x="329368" y="95657"/>
                    <a:pt x="329368" y="95657"/>
                  </a:cubicBezTo>
                  <a:cubicBezTo>
                    <a:pt x="329368" y="217779"/>
                    <a:pt x="383869" y="549829"/>
                    <a:pt x="329368" y="761776"/>
                  </a:cubicBezTo>
                  <a:cubicBezTo>
                    <a:pt x="274867" y="973723"/>
                    <a:pt x="27596" y="1304764"/>
                    <a:pt x="2364" y="1367339"/>
                  </a:cubicBezTo>
                  <a:cubicBezTo>
                    <a:pt x="-22868" y="1429914"/>
                    <a:pt x="161829" y="1162457"/>
                    <a:pt x="177977" y="1137225"/>
                  </a:cubicBezTo>
                  <a:cubicBezTo>
                    <a:pt x="194125" y="1111993"/>
                    <a:pt x="99254" y="1213930"/>
                    <a:pt x="99254" y="1215948"/>
                  </a:cubicBezTo>
                  <a:cubicBezTo>
                    <a:pt x="99254" y="1217966"/>
                    <a:pt x="160819" y="1101900"/>
                    <a:pt x="177977" y="1149336"/>
                  </a:cubicBezTo>
                  <a:cubicBezTo>
                    <a:pt x="195135" y="1196772"/>
                    <a:pt x="199172" y="1487442"/>
                    <a:pt x="202200" y="1500563"/>
                  </a:cubicBezTo>
                  <a:cubicBezTo>
                    <a:pt x="205228" y="1513684"/>
                    <a:pt x="197153" y="1298708"/>
                    <a:pt x="196144" y="1228059"/>
                  </a:cubicBezTo>
                  <a:cubicBezTo>
                    <a:pt x="195135" y="1157410"/>
                    <a:pt x="166875" y="1181633"/>
                    <a:pt x="196144" y="1076669"/>
                  </a:cubicBezTo>
                  <a:cubicBezTo>
                    <a:pt x="225413" y="971705"/>
                    <a:pt x="342489" y="690118"/>
                    <a:pt x="371758" y="598274"/>
                  </a:cubicBezTo>
                  <a:cubicBezTo>
                    <a:pt x="401027" y="506430"/>
                    <a:pt x="368730" y="516523"/>
                    <a:pt x="371758" y="525606"/>
                  </a:cubicBezTo>
                  <a:cubicBezTo>
                    <a:pt x="374786" y="534689"/>
                    <a:pt x="395980" y="731498"/>
                    <a:pt x="389924" y="652775"/>
                  </a:cubicBezTo>
                  <a:cubicBezTo>
                    <a:pt x="383868" y="574052"/>
                    <a:pt x="339461" y="121898"/>
                    <a:pt x="329368" y="290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3447578A-BA19-CE08-F57F-07830251447D}"/>
                </a:ext>
              </a:extLst>
            </p:cNvPr>
            <p:cNvSpPr/>
            <p:nvPr/>
          </p:nvSpPr>
          <p:spPr>
            <a:xfrm>
              <a:off x="8516442" y="2137457"/>
              <a:ext cx="388103" cy="1651485"/>
            </a:xfrm>
            <a:custGeom>
              <a:avLst/>
              <a:gdLst>
                <a:gd name="connsiteX0" fmla="*/ 124941 w 388103"/>
                <a:gd name="connsiteY0" fmla="*/ 180 h 1651485"/>
                <a:gd name="connsiteX1" fmla="*/ 348999 w 388103"/>
                <a:gd name="connsiteY1" fmla="*/ 636021 h 1651485"/>
                <a:gd name="connsiteX2" fmla="*/ 209720 w 388103"/>
                <a:gd name="connsiteY2" fmla="*/ 1229473 h 1651485"/>
                <a:gd name="connsiteX3" fmla="*/ 264220 w 388103"/>
                <a:gd name="connsiteY3" fmla="*/ 1096249 h 1651485"/>
                <a:gd name="connsiteX4" fmla="*/ 15939 w 388103"/>
                <a:gd name="connsiteY4" fmla="*/ 1623089 h 1651485"/>
                <a:gd name="connsiteX5" fmla="*/ 64384 w 388103"/>
                <a:gd name="connsiteY5" fmla="*/ 1526199 h 1651485"/>
                <a:gd name="connsiteX6" fmla="*/ 385333 w 388103"/>
                <a:gd name="connsiteY6" fmla="*/ 1065971 h 1651485"/>
                <a:gd name="connsiteX7" fmla="*/ 227886 w 388103"/>
                <a:gd name="connsiteY7" fmla="*/ 1235528 h 1651485"/>
                <a:gd name="connsiteX8" fmla="*/ 373222 w 388103"/>
                <a:gd name="connsiteY8" fmla="*/ 823746 h 1651485"/>
                <a:gd name="connsiteX9" fmla="*/ 355055 w 388103"/>
                <a:gd name="connsiteY9" fmla="*/ 799523 h 1651485"/>
                <a:gd name="connsiteX10" fmla="*/ 348999 w 388103"/>
                <a:gd name="connsiteY10" fmla="*/ 478575 h 1651485"/>
                <a:gd name="connsiteX11" fmla="*/ 324777 w 388103"/>
                <a:gd name="connsiteY11" fmla="*/ 569409 h 1651485"/>
                <a:gd name="connsiteX12" fmla="*/ 124941 w 388103"/>
                <a:gd name="connsiteY12" fmla="*/ 180 h 16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8103" h="1651485">
                  <a:moveTo>
                    <a:pt x="124941" y="180"/>
                  </a:moveTo>
                  <a:cubicBezTo>
                    <a:pt x="128978" y="11282"/>
                    <a:pt x="334869" y="431139"/>
                    <a:pt x="348999" y="636021"/>
                  </a:cubicBezTo>
                  <a:cubicBezTo>
                    <a:pt x="363129" y="840903"/>
                    <a:pt x="223850" y="1152768"/>
                    <a:pt x="209720" y="1229473"/>
                  </a:cubicBezTo>
                  <a:cubicBezTo>
                    <a:pt x="195590" y="1306178"/>
                    <a:pt x="296517" y="1030646"/>
                    <a:pt x="264220" y="1096249"/>
                  </a:cubicBezTo>
                  <a:cubicBezTo>
                    <a:pt x="231923" y="1161852"/>
                    <a:pt x="49245" y="1551431"/>
                    <a:pt x="15939" y="1623089"/>
                  </a:cubicBezTo>
                  <a:cubicBezTo>
                    <a:pt x="-17367" y="1694747"/>
                    <a:pt x="2818" y="1619052"/>
                    <a:pt x="64384" y="1526199"/>
                  </a:cubicBezTo>
                  <a:cubicBezTo>
                    <a:pt x="125950" y="1433346"/>
                    <a:pt x="358083" y="1114416"/>
                    <a:pt x="385333" y="1065971"/>
                  </a:cubicBezTo>
                  <a:cubicBezTo>
                    <a:pt x="412583" y="1017526"/>
                    <a:pt x="229904" y="1275899"/>
                    <a:pt x="227886" y="1235528"/>
                  </a:cubicBezTo>
                  <a:cubicBezTo>
                    <a:pt x="225868" y="1195157"/>
                    <a:pt x="352027" y="896414"/>
                    <a:pt x="373222" y="823746"/>
                  </a:cubicBezTo>
                  <a:cubicBezTo>
                    <a:pt x="394417" y="751079"/>
                    <a:pt x="359092" y="857052"/>
                    <a:pt x="355055" y="799523"/>
                  </a:cubicBezTo>
                  <a:cubicBezTo>
                    <a:pt x="351018" y="741994"/>
                    <a:pt x="354045" y="516927"/>
                    <a:pt x="348999" y="478575"/>
                  </a:cubicBezTo>
                  <a:cubicBezTo>
                    <a:pt x="343953" y="440223"/>
                    <a:pt x="358083" y="646114"/>
                    <a:pt x="324777" y="569409"/>
                  </a:cubicBezTo>
                  <a:cubicBezTo>
                    <a:pt x="291471" y="492704"/>
                    <a:pt x="120904" y="-10922"/>
                    <a:pt x="124941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3365A5DA-C361-B6FD-DAA6-ADB015272FF4}"/>
                </a:ext>
              </a:extLst>
            </p:cNvPr>
            <p:cNvSpPr/>
            <p:nvPr/>
          </p:nvSpPr>
          <p:spPr>
            <a:xfrm>
              <a:off x="8955288" y="3020540"/>
              <a:ext cx="328066" cy="1969600"/>
            </a:xfrm>
            <a:custGeom>
              <a:avLst/>
              <a:gdLst>
                <a:gd name="connsiteX0" fmla="*/ 200823 w 328066"/>
                <a:gd name="connsiteY0" fmla="*/ 1219 h 1969600"/>
                <a:gd name="connsiteX1" fmla="*/ 237157 w 328066"/>
                <a:gd name="connsiteY1" fmla="*/ 461447 h 1969600"/>
                <a:gd name="connsiteX2" fmla="*/ 85766 w 328066"/>
                <a:gd name="connsiteY2" fmla="*/ 1030676 h 1969600"/>
                <a:gd name="connsiteX3" fmla="*/ 128156 w 328066"/>
                <a:gd name="connsiteY3" fmla="*/ 939841 h 1969600"/>
                <a:gd name="connsiteX4" fmla="*/ 37321 w 328066"/>
                <a:gd name="connsiteY4" fmla="*/ 1309235 h 1969600"/>
                <a:gd name="connsiteX5" fmla="*/ 37321 w 328066"/>
                <a:gd name="connsiteY5" fmla="*/ 1696795 h 1969600"/>
                <a:gd name="connsiteX6" fmla="*/ 43377 w 328066"/>
                <a:gd name="connsiteY6" fmla="*/ 1624128 h 1969600"/>
                <a:gd name="connsiteX7" fmla="*/ 91822 w 328066"/>
                <a:gd name="connsiteY7" fmla="*/ 1969298 h 1969600"/>
                <a:gd name="connsiteX8" fmla="*/ 49433 w 328066"/>
                <a:gd name="connsiteY8" fmla="*/ 1678628 h 1969600"/>
                <a:gd name="connsiteX9" fmla="*/ 7043 w 328066"/>
                <a:gd name="connsiteY9" fmla="*/ 1357680 h 1969600"/>
                <a:gd name="connsiteX10" fmla="*/ 206879 w 328066"/>
                <a:gd name="connsiteY10" fmla="*/ 764228 h 1969600"/>
                <a:gd name="connsiteX11" fmla="*/ 267435 w 328066"/>
                <a:gd name="connsiteY11" fmla="*/ 534114 h 1969600"/>
                <a:gd name="connsiteX12" fmla="*/ 212935 w 328066"/>
                <a:gd name="connsiteY12" fmla="*/ 637060 h 1969600"/>
                <a:gd name="connsiteX13" fmla="*/ 327991 w 328066"/>
                <a:gd name="connsiteY13" fmla="*/ 176832 h 1969600"/>
                <a:gd name="connsiteX14" fmla="*/ 231101 w 328066"/>
                <a:gd name="connsiteY14" fmla="*/ 400890 h 1969600"/>
                <a:gd name="connsiteX15" fmla="*/ 261380 w 328066"/>
                <a:gd name="connsiteY15" fmla="*/ 328223 h 1969600"/>
                <a:gd name="connsiteX16" fmla="*/ 200823 w 328066"/>
                <a:gd name="connsiteY16" fmla="*/ 1219 h 196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8066" h="1969600">
                  <a:moveTo>
                    <a:pt x="200823" y="1219"/>
                  </a:moveTo>
                  <a:cubicBezTo>
                    <a:pt x="196786" y="23423"/>
                    <a:pt x="256333" y="289871"/>
                    <a:pt x="237157" y="461447"/>
                  </a:cubicBezTo>
                  <a:cubicBezTo>
                    <a:pt x="217981" y="633023"/>
                    <a:pt x="103933" y="950944"/>
                    <a:pt x="85766" y="1030676"/>
                  </a:cubicBezTo>
                  <a:cubicBezTo>
                    <a:pt x="67599" y="1110408"/>
                    <a:pt x="136230" y="893414"/>
                    <a:pt x="128156" y="939841"/>
                  </a:cubicBezTo>
                  <a:cubicBezTo>
                    <a:pt x="120082" y="986268"/>
                    <a:pt x="52460" y="1183076"/>
                    <a:pt x="37321" y="1309235"/>
                  </a:cubicBezTo>
                  <a:cubicBezTo>
                    <a:pt x="22182" y="1435394"/>
                    <a:pt x="36312" y="1644313"/>
                    <a:pt x="37321" y="1696795"/>
                  </a:cubicBezTo>
                  <a:cubicBezTo>
                    <a:pt x="38330" y="1749277"/>
                    <a:pt x="34294" y="1578711"/>
                    <a:pt x="43377" y="1624128"/>
                  </a:cubicBezTo>
                  <a:cubicBezTo>
                    <a:pt x="52460" y="1669545"/>
                    <a:pt x="90813" y="1960215"/>
                    <a:pt x="91822" y="1969298"/>
                  </a:cubicBezTo>
                  <a:cubicBezTo>
                    <a:pt x="92831" y="1978381"/>
                    <a:pt x="63563" y="1780564"/>
                    <a:pt x="49433" y="1678628"/>
                  </a:cubicBezTo>
                  <a:cubicBezTo>
                    <a:pt x="35303" y="1576692"/>
                    <a:pt x="-19198" y="1510080"/>
                    <a:pt x="7043" y="1357680"/>
                  </a:cubicBezTo>
                  <a:cubicBezTo>
                    <a:pt x="33284" y="1205280"/>
                    <a:pt x="163480" y="901489"/>
                    <a:pt x="206879" y="764228"/>
                  </a:cubicBezTo>
                  <a:cubicBezTo>
                    <a:pt x="250278" y="626967"/>
                    <a:pt x="266426" y="555309"/>
                    <a:pt x="267435" y="534114"/>
                  </a:cubicBezTo>
                  <a:cubicBezTo>
                    <a:pt x="268444" y="512919"/>
                    <a:pt x="202842" y="696607"/>
                    <a:pt x="212935" y="637060"/>
                  </a:cubicBezTo>
                  <a:cubicBezTo>
                    <a:pt x="223028" y="577513"/>
                    <a:pt x="324963" y="216194"/>
                    <a:pt x="327991" y="176832"/>
                  </a:cubicBezTo>
                  <a:cubicBezTo>
                    <a:pt x="331019" y="137470"/>
                    <a:pt x="242203" y="375658"/>
                    <a:pt x="231101" y="400890"/>
                  </a:cubicBezTo>
                  <a:cubicBezTo>
                    <a:pt x="219999" y="426122"/>
                    <a:pt x="264408" y="389789"/>
                    <a:pt x="261380" y="328223"/>
                  </a:cubicBezTo>
                  <a:cubicBezTo>
                    <a:pt x="258352" y="266658"/>
                    <a:pt x="204860" y="-20985"/>
                    <a:pt x="200823" y="1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A893F532-D767-4D96-65EF-BA991160BC63}"/>
                </a:ext>
              </a:extLst>
            </p:cNvPr>
            <p:cNvSpPr/>
            <p:nvPr/>
          </p:nvSpPr>
          <p:spPr>
            <a:xfrm>
              <a:off x="8804562" y="3260313"/>
              <a:ext cx="472842" cy="2432773"/>
            </a:xfrm>
            <a:custGeom>
              <a:avLst/>
              <a:gdLst>
                <a:gd name="connsiteX0" fmla="*/ 254659 w 472842"/>
                <a:gd name="connsiteY0" fmla="*/ 3671 h 2432773"/>
                <a:gd name="connsiteX1" fmla="*/ 6378 w 472842"/>
                <a:gd name="connsiteY1" fmla="*/ 1117907 h 2432773"/>
                <a:gd name="connsiteX2" fmla="*/ 72990 w 472842"/>
                <a:gd name="connsiteY2" fmla="*/ 930182 h 2432773"/>
                <a:gd name="connsiteX3" fmla="*/ 66935 w 472842"/>
                <a:gd name="connsiteY3" fmla="*/ 1784026 h 2432773"/>
                <a:gd name="connsiteX4" fmla="*/ 72990 w 472842"/>
                <a:gd name="connsiteY4" fmla="*/ 1620524 h 2432773"/>
                <a:gd name="connsiteX5" fmla="*/ 24545 w 472842"/>
                <a:gd name="connsiteY5" fmla="*/ 2413812 h 2432773"/>
                <a:gd name="connsiteX6" fmla="*/ 103268 w 472842"/>
                <a:gd name="connsiteY6" fmla="*/ 2201864 h 2432773"/>
                <a:gd name="connsiteX7" fmla="*/ 194103 w 472842"/>
                <a:gd name="connsiteY7" fmla="*/ 2395645 h 2432773"/>
                <a:gd name="connsiteX8" fmla="*/ 418161 w 472842"/>
                <a:gd name="connsiteY8" fmla="*/ 1487300 h 2432773"/>
                <a:gd name="connsiteX9" fmla="*/ 375772 w 472842"/>
                <a:gd name="connsiteY9" fmla="*/ 1693192 h 2432773"/>
                <a:gd name="connsiteX10" fmla="*/ 345494 w 472842"/>
                <a:gd name="connsiteY10" fmla="*/ 445732 h 2432773"/>
                <a:gd name="connsiteX11" fmla="*/ 309160 w 472842"/>
                <a:gd name="connsiteY11" fmla="*/ 924127 h 2432773"/>
                <a:gd name="connsiteX12" fmla="*/ 472662 w 472842"/>
                <a:gd name="connsiteY12" fmla="*/ 106617 h 2432773"/>
                <a:gd name="connsiteX13" fmla="*/ 272826 w 472842"/>
                <a:gd name="connsiteY13" fmla="*/ 736402 h 2432773"/>
                <a:gd name="connsiteX14" fmla="*/ 254659 w 472842"/>
                <a:gd name="connsiteY14" fmla="*/ 3671 h 243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2842" h="2432773">
                  <a:moveTo>
                    <a:pt x="254659" y="3671"/>
                  </a:moveTo>
                  <a:cubicBezTo>
                    <a:pt x="210251" y="67255"/>
                    <a:pt x="36656" y="963488"/>
                    <a:pt x="6378" y="1117907"/>
                  </a:cubicBezTo>
                  <a:cubicBezTo>
                    <a:pt x="-23900" y="1272326"/>
                    <a:pt x="62897" y="819162"/>
                    <a:pt x="72990" y="930182"/>
                  </a:cubicBezTo>
                  <a:cubicBezTo>
                    <a:pt x="83083" y="1041202"/>
                    <a:pt x="66935" y="1668969"/>
                    <a:pt x="66935" y="1784026"/>
                  </a:cubicBezTo>
                  <a:cubicBezTo>
                    <a:pt x="66935" y="1899083"/>
                    <a:pt x="80055" y="1515560"/>
                    <a:pt x="72990" y="1620524"/>
                  </a:cubicBezTo>
                  <a:cubicBezTo>
                    <a:pt x="65925" y="1725488"/>
                    <a:pt x="19499" y="2316922"/>
                    <a:pt x="24545" y="2413812"/>
                  </a:cubicBezTo>
                  <a:cubicBezTo>
                    <a:pt x="29591" y="2510702"/>
                    <a:pt x="75008" y="2204892"/>
                    <a:pt x="103268" y="2201864"/>
                  </a:cubicBezTo>
                  <a:cubicBezTo>
                    <a:pt x="131528" y="2198836"/>
                    <a:pt x="141621" y="2514739"/>
                    <a:pt x="194103" y="2395645"/>
                  </a:cubicBezTo>
                  <a:cubicBezTo>
                    <a:pt x="246585" y="2276551"/>
                    <a:pt x="387883" y="1604375"/>
                    <a:pt x="418161" y="1487300"/>
                  </a:cubicBezTo>
                  <a:cubicBezTo>
                    <a:pt x="448439" y="1370225"/>
                    <a:pt x="387883" y="1866786"/>
                    <a:pt x="375772" y="1693192"/>
                  </a:cubicBezTo>
                  <a:cubicBezTo>
                    <a:pt x="363661" y="1519598"/>
                    <a:pt x="356596" y="573910"/>
                    <a:pt x="345494" y="445732"/>
                  </a:cubicBezTo>
                  <a:cubicBezTo>
                    <a:pt x="334392" y="317555"/>
                    <a:pt x="287965" y="980646"/>
                    <a:pt x="309160" y="924127"/>
                  </a:cubicBezTo>
                  <a:cubicBezTo>
                    <a:pt x="330355" y="867608"/>
                    <a:pt x="478718" y="137904"/>
                    <a:pt x="472662" y="106617"/>
                  </a:cubicBezTo>
                  <a:cubicBezTo>
                    <a:pt x="466606" y="75330"/>
                    <a:pt x="309160" y="749523"/>
                    <a:pt x="272826" y="736402"/>
                  </a:cubicBezTo>
                  <a:cubicBezTo>
                    <a:pt x="236492" y="723281"/>
                    <a:pt x="299067" y="-59913"/>
                    <a:pt x="254659" y="367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F9AE50E8-8AD2-B626-A31D-E196E5538484}"/>
                </a:ext>
              </a:extLst>
            </p:cNvPr>
            <p:cNvSpPr/>
            <p:nvPr/>
          </p:nvSpPr>
          <p:spPr>
            <a:xfrm>
              <a:off x="11586178" y="7013991"/>
              <a:ext cx="168443" cy="64109"/>
            </a:xfrm>
            <a:custGeom>
              <a:avLst/>
              <a:gdLst>
                <a:gd name="connsiteX0" fmla="*/ 130 w 168443"/>
                <a:gd name="connsiteY0" fmla="*/ 317 h 64109"/>
                <a:gd name="connsiteX1" fmla="*/ 160345 w 168443"/>
                <a:gd name="connsiteY1" fmla="*/ 62840 h 64109"/>
                <a:gd name="connsiteX2" fmla="*/ 132991 w 168443"/>
                <a:gd name="connsiteY2" fmla="*/ 39394 h 64109"/>
                <a:gd name="connsiteX3" fmla="*/ 130 w 168443"/>
                <a:gd name="connsiteY3" fmla="*/ 317 h 64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43" h="64109">
                  <a:moveTo>
                    <a:pt x="130" y="317"/>
                  </a:moveTo>
                  <a:cubicBezTo>
                    <a:pt x="4689" y="4225"/>
                    <a:pt x="138202" y="56327"/>
                    <a:pt x="160345" y="62840"/>
                  </a:cubicBezTo>
                  <a:cubicBezTo>
                    <a:pt x="182489" y="69353"/>
                    <a:pt x="154483" y="49163"/>
                    <a:pt x="132991" y="39394"/>
                  </a:cubicBezTo>
                  <a:cubicBezTo>
                    <a:pt x="111499" y="29625"/>
                    <a:pt x="-4429" y="-3591"/>
                    <a:pt x="130" y="317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59F343C3-24BA-75A3-8EC5-FD58D479CA15}"/>
                </a:ext>
              </a:extLst>
            </p:cNvPr>
            <p:cNvSpPr/>
            <p:nvPr/>
          </p:nvSpPr>
          <p:spPr>
            <a:xfrm>
              <a:off x="11875315" y="6967204"/>
              <a:ext cx="27533" cy="168852"/>
            </a:xfrm>
            <a:custGeom>
              <a:avLst/>
              <a:gdLst>
                <a:gd name="connsiteX0" fmla="*/ 7977 w 27533"/>
                <a:gd name="connsiteY0" fmla="*/ 211 h 168852"/>
                <a:gd name="connsiteX1" fmla="*/ 15793 w 27533"/>
                <a:gd name="connsiteY1" fmla="*/ 93996 h 168852"/>
                <a:gd name="connsiteX2" fmla="*/ 162 w 27533"/>
                <a:gd name="connsiteY2" fmla="*/ 168242 h 168852"/>
                <a:gd name="connsiteX3" fmla="*/ 27516 w 27533"/>
                <a:gd name="connsiteY3" fmla="*/ 121350 h 168852"/>
                <a:gd name="connsiteX4" fmla="*/ 7977 w 27533"/>
                <a:gd name="connsiteY4" fmla="*/ 211 h 16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3" h="168852">
                  <a:moveTo>
                    <a:pt x="7977" y="211"/>
                  </a:moveTo>
                  <a:cubicBezTo>
                    <a:pt x="6023" y="-4348"/>
                    <a:pt x="17095" y="65991"/>
                    <a:pt x="15793" y="93996"/>
                  </a:cubicBezTo>
                  <a:cubicBezTo>
                    <a:pt x="14491" y="122001"/>
                    <a:pt x="-1792" y="163683"/>
                    <a:pt x="162" y="168242"/>
                  </a:cubicBezTo>
                  <a:cubicBezTo>
                    <a:pt x="2116" y="172801"/>
                    <a:pt x="26865" y="151309"/>
                    <a:pt x="27516" y="121350"/>
                  </a:cubicBezTo>
                  <a:cubicBezTo>
                    <a:pt x="28167" y="91391"/>
                    <a:pt x="9931" y="4770"/>
                    <a:pt x="7977" y="211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618431D3-ADF3-2D5A-065A-A8C6A8AE4922}"/>
                </a:ext>
              </a:extLst>
            </p:cNvPr>
            <p:cNvSpPr/>
            <p:nvPr/>
          </p:nvSpPr>
          <p:spPr>
            <a:xfrm>
              <a:off x="11762145" y="6564848"/>
              <a:ext cx="173069" cy="105819"/>
            </a:xfrm>
            <a:custGeom>
              <a:avLst/>
              <a:gdLst>
                <a:gd name="connsiteX0" fmla="*/ 9 w 173069"/>
                <a:gd name="connsiteY0" fmla="*/ 75 h 105819"/>
                <a:gd name="connsiteX1" fmla="*/ 164132 w 173069"/>
                <a:gd name="connsiteY1" fmla="*/ 62598 h 105819"/>
                <a:gd name="connsiteX2" fmla="*/ 121147 w 173069"/>
                <a:gd name="connsiteY2" fmla="*/ 70414 h 105819"/>
                <a:gd name="connsiteX3" fmla="*/ 168040 w 173069"/>
                <a:gd name="connsiteY3" fmla="*/ 105583 h 105819"/>
                <a:gd name="connsiteX4" fmla="*/ 156317 w 173069"/>
                <a:gd name="connsiteY4" fmla="*/ 50875 h 105819"/>
                <a:gd name="connsiteX5" fmla="*/ 9 w 173069"/>
                <a:gd name="connsiteY5" fmla="*/ 75 h 10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069" h="105819">
                  <a:moveTo>
                    <a:pt x="9" y="75"/>
                  </a:moveTo>
                  <a:cubicBezTo>
                    <a:pt x="1311" y="2029"/>
                    <a:pt x="143942" y="50875"/>
                    <a:pt x="164132" y="62598"/>
                  </a:cubicBezTo>
                  <a:cubicBezTo>
                    <a:pt x="184322" y="74321"/>
                    <a:pt x="120496" y="63250"/>
                    <a:pt x="121147" y="70414"/>
                  </a:cubicBezTo>
                  <a:cubicBezTo>
                    <a:pt x="121798" y="77578"/>
                    <a:pt x="162178" y="108839"/>
                    <a:pt x="168040" y="105583"/>
                  </a:cubicBezTo>
                  <a:cubicBezTo>
                    <a:pt x="173902" y="102327"/>
                    <a:pt x="179112" y="67157"/>
                    <a:pt x="156317" y="50875"/>
                  </a:cubicBezTo>
                  <a:cubicBezTo>
                    <a:pt x="133522" y="34593"/>
                    <a:pt x="-1293" y="-1879"/>
                    <a:pt x="9" y="75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8E94D18B-FF09-90A9-703B-69BF9BDB5617}"/>
                </a:ext>
              </a:extLst>
            </p:cNvPr>
            <p:cNvSpPr/>
            <p:nvPr/>
          </p:nvSpPr>
          <p:spPr>
            <a:xfrm>
              <a:off x="11828526" y="7130328"/>
              <a:ext cx="188353" cy="127533"/>
            </a:xfrm>
            <a:custGeom>
              <a:avLst/>
              <a:gdLst>
                <a:gd name="connsiteX0" fmla="*/ 59 w 188353"/>
                <a:gd name="connsiteY0" fmla="*/ 59826 h 127533"/>
                <a:gd name="connsiteX1" fmla="*/ 152459 w 188353"/>
                <a:gd name="connsiteY1" fmla="*/ 94995 h 127533"/>
                <a:gd name="connsiteX2" fmla="*/ 152459 w 188353"/>
                <a:gd name="connsiteY2" fmla="*/ 67641 h 127533"/>
                <a:gd name="connsiteX3" fmla="*/ 187628 w 188353"/>
                <a:gd name="connsiteY3" fmla="*/ 126257 h 127533"/>
                <a:gd name="connsiteX4" fmla="*/ 175905 w 188353"/>
                <a:gd name="connsiteY4" fmla="*/ 1210 h 127533"/>
                <a:gd name="connsiteX5" fmla="*/ 171997 w 188353"/>
                <a:gd name="connsiteY5" fmla="*/ 63734 h 127533"/>
                <a:gd name="connsiteX6" fmla="*/ 59 w 188353"/>
                <a:gd name="connsiteY6" fmla="*/ 59826 h 12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353" h="127533">
                  <a:moveTo>
                    <a:pt x="59" y="59826"/>
                  </a:moveTo>
                  <a:cubicBezTo>
                    <a:pt x="-3197" y="65036"/>
                    <a:pt x="127059" y="93693"/>
                    <a:pt x="152459" y="94995"/>
                  </a:cubicBezTo>
                  <a:cubicBezTo>
                    <a:pt x="177859" y="96298"/>
                    <a:pt x="146597" y="62431"/>
                    <a:pt x="152459" y="67641"/>
                  </a:cubicBezTo>
                  <a:cubicBezTo>
                    <a:pt x="158321" y="72851"/>
                    <a:pt x="183720" y="137329"/>
                    <a:pt x="187628" y="126257"/>
                  </a:cubicBezTo>
                  <a:cubicBezTo>
                    <a:pt x="191536" y="115185"/>
                    <a:pt x="178510" y="11630"/>
                    <a:pt x="175905" y="1210"/>
                  </a:cubicBezTo>
                  <a:cubicBezTo>
                    <a:pt x="173300" y="-9210"/>
                    <a:pt x="197397" y="50708"/>
                    <a:pt x="171997" y="63734"/>
                  </a:cubicBezTo>
                  <a:cubicBezTo>
                    <a:pt x="146597" y="76760"/>
                    <a:pt x="3315" y="54616"/>
                    <a:pt x="59" y="59826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70B9E62B-8FD3-3DD6-CA29-084DB5162ECE}"/>
                </a:ext>
              </a:extLst>
            </p:cNvPr>
            <p:cNvSpPr/>
            <p:nvPr/>
          </p:nvSpPr>
          <p:spPr>
            <a:xfrm>
              <a:off x="11777343" y="7396671"/>
              <a:ext cx="103806" cy="254884"/>
            </a:xfrm>
            <a:custGeom>
              <a:avLst/>
              <a:gdLst>
                <a:gd name="connsiteX0" fmla="*/ 442 w 103806"/>
                <a:gd name="connsiteY0" fmla="*/ 591 h 254884"/>
                <a:gd name="connsiteX1" fmla="*/ 62965 w 103806"/>
                <a:gd name="connsiteY1" fmla="*/ 137360 h 254884"/>
                <a:gd name="connsiteX2" fmla="*/ 86411 w 103806"/>
                <a:gd name="connsiteY2" fmla="*/ 195975 h 254884"/>
                <a:gd name="connsiteX3" fmla="*/ 86411 w 103806"/>
                <a:gd name="connsiteY3" fmla="*/ 176437 h 254884"/>
                <a:gd name="connsiteX4" fmla="*/ 98134 w 103806"/>
                <a:gd name="connsiteY4" fmla="*/ 254591 h 254884"/>
                <a:gd name="connsiteX5" fmla="*/ 98134 w 103806"/>
                <a:gd name="connsiteY5" fmla="*/ 195975 h 254884"/>
                <a:gd name="connsiteX6" fmla="*/ 442 w 103806"/>
                <a:gd name="connsiteY6" fmla="*/ 591 h 2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06" h="254884">
                  <a:moveTo>
                    <a:pt x="442" y="591"/>
                  </a:moveTo>
                  <a:cubicBezTo>
                    <a:pt x="-5419" y="-9178"/>
                    <a:pt x="48637" y="104796"/>
                    <a:pt x="62965" y="137360"/>
                  </a:cubicBezTo>
                  <a:cubicBezTo>
                    <a:pt x="77293" y="169924"/>
                    <a:pt x="86411" y="195975"/>
                    <a:pt x="86411" y="195975"/>
                  </a:cubicBezTo>
                  <a:cubicBezTo>
                    <a:pt x="90319" y="202488"/>
                    <a:pt x="84457" y="166668"/>
                    <a:pt x="86411" y="176437"/>
                  </a:cubicBezTo>
                  <a:cubicBezTo>
                    <a:pt x="88365" y="186206"/>
                    <a:pt x="96180" y="251335"/>
                    <a:pt x="98134" y="254591"/>
                  </a:cubicBezTo>
                  <a:cubicBezTo>
                    <a:pt x="100088" y="257847"/>
                    <a:pt x="109857" y="233749"/>
                    <a:pt x="98134" y="195975"/>
                  </a:cubicBezTo>
                  <a:cubicBezTo>
                    <a:pt x="86411" y="158201"/>
                    <a:pt x="6303" y="10360"/>
                    <a:pt x="442" y="591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83246521-1E78-2575-5E1C-A3075B9721C4}"/>
                </a:ext>
              </a:extLst>
            </p:cNvPr>
            <p:cNvSpPr/>
            <p:nvPr/>
          </p:nvSpPr>
          <p:spPr>
            <a:xfrm>
              <a:off x="11555046" y="6318738"/>
              <a:ext cx="481266" cy="74247"/>
            </a:xfrm>
            <a:custGeom>
              <a:avLst/>
              <a:gdLst>
                <a:gd name="connsiteX0" fmla="*/ 0 w 481266"/>
                <a:gd name="connsiteY0" fmla="*/ 0 h 74247"/>
                <a:gd name="connsiteX1" fmla="*/ 328246 w 481266"/>
                <a:gd name="connsiteY1" fmla="*/ 3908 h 74247"/>
                <a:gd name="connsiteX2" fmla="*/ 230554 w 481266"/>
                <a:gd name="connsiteY2" fmla="*/ 46893 h 74247"/>
                <a:gd name="connsiteX3" fmla="*/ 472831 w 481266"/>
                <a:gd name="connsiteY3" fmla="*/ 35170 h 74247"/>
                <a:gd name="connsiteX4" fmla="*/ 429846 w 481266"/>
                <a:gd name="connsiteY4" fmla="*/ 42985 h 74247"/>
                <a:gd name="connsiteX5" fmla="*/ 468923 w 481266"/>
                <a:gd name="connsiteY5" fmla="*/ 74247 h 74247"/>
                <a:gd name="connsiteX6" fmla="*/ 410308 w 481266"/>
                <a:gd name="connsiteY6" fmla="*/ 42985 h 74247"/>
                <a:gd name="connsiteX7" fmla="*/ 254000 w 481266"/>
                <a:gd name="connsiteY7" fmla="*/ 15631 h 74247"/>
                <a:gd name="connsiteX8" fmla="*/ 273539 w 481266"/>
                <a:gd name="connsiteY8" fmla="*/ 15631 h 74247"/>
                <a:gd name="connsiteX9" fmla="*/ 0 w 481266"/>
                <a:gd name="connsiteY9" fmla="*/ 0 h 7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266" h="74247">
                  <a:moveTo>
                    <a:pt x="0" y="0"/>
                  </a:moveTo>
                  <a:lnTo>
                    <a:pt x="328246" y="3908"/>
                  </a:lnTo>
                  <a:cubicBezTo>
                    <a:pt x="366672" y="11724"/>
                    <a:pt x="206457" y="41683"/>
                    <a:pt x="230554" y="46893"/>
                  </a:cubicBezTo>
                  <a:cubicBezTo>
                    <a:pt x="254651" y="52103"/>
                    <a:pt x="439616" y="35821"/>
                    <a:pt x="472831" y="35170"/>
                  </a:cubicBezTo>
                  <a:cubicBezTo>
                    <a:pt x="506046" y="34519"/>
                    <a:pt x="430497" y="36472"/>
                    <a:pt x="429846" y="42985"/>
                  </a:cubicBezTo>
                  <a:cubicBezTo>
                    <a:pt x="429195" y="49498"/>
                    <a:pt x="472179" y="74247"/>
                    <a:pt x="468923" y="74247"/>
                  </a:cubicBezTo>
                  <a:cubicBezTo>
                    <a:pt x="465667" y="74247"/>
                    <a:pt x="446128" y="52754"/>
                    <a:pt x="410308" y="42985"/>
                  </a:cubicBezTo>
                  <a:cubicBezTo>
                    <a:pt x="374488" y="33216"/>
                    <a:pt x="254000" y="15631"/>
                    <a:pt x="254000" y="15631"/>
                  </a:cubicBezTo>
                  <a:cubicBezTo>
                    <a:pt x="231205" y="11072"/>
                    <a:pt x="273539" y="15631"/>
                    <a:pt x="273539" y="156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8221A0D3-102F-4F44-0B26-8D6F306971AB}"/>
                </a:ext>
              </a:extLst>
            </p:cNvPr>
            <p:cNvSpPr/>
            <p:nvPr/>
          </p:nvSpPr>
          <p:spPr>
            <a:xfrm>
              <a:off x="11695015" y="6443764"/>
              <a:ext cx="311365" cy="20342"/>
            </a:xfrm>
            <a:custGeom>
              <a:avLst/>
              <a:gdLst>
                <a:gd name="connsiteX0" fmla="*/ 708 w 311365"/>
                <a:gd name="connsiteY0" fmla="*/ 19559 h 20342"/>
                <a:gd name="connsiteX1" fmla="*/ 301600 w 311365"/>
                <a:gd name="connsiteY1" fmla="*/ 21 h 20342"/>
                <a:gd name="connsiteX2" fmla="*/ 219539 w 311365"/>
                <a:gd name="connsiteY2" fmla="*/ 15651 h 20342"/>
                <a:gd name="connsiteX3" fmla="*/ 708 w 311365"/>
                <a:gd name="connsiteY3" fmla="*/ 19559 h 2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365" h="20342">
                  <a:moveTo>
                    <a:pt x="708" y="19559"/>
                  </a:moveTo>
                  <a:cubicBezTo>
                    <a:pt x="14385" y="16954"/>
                    <a:pt x="265128" y="672"/>
                    <a:pt x="301600" y="21"/>
                  </a:cubicBezTo>
                  <a:cubicBezTo>
                    <a:pt x="338072" y="-630"/>
                    <a:pt x="263826" y="13697"/>
                    <a:pt x="219539" y="15651"/>
                  </a:cubicBezTo>
                  <a:cubicBezTo>
                    <a:pt x="175252" y="17605"/>
                    <a:pt x="-12969" y="22164"/>
                    <a:pt x="708" y="19559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8C8517A2-0300-1472-3483-20C745B0BE09}"/>
                </a:ext>
              </a:extLst>
            </p:cNvPr>
            <p:cNvSpPr/>
            <p:nvPr/>
          </p:nvSpPr>
          <p:spPr>
            <a:xfrm>
              <a:off x="8606938" y="6927654"/>
              <a:ext cx="719250" cy="327277"/>
            </a:xfrm>
            <a:custGeom>
              <a:avLst/>
              <a:gdLst>
                <a:gd name="connsiteX0" fmla="*/ 487 w 719250"/>
                <a:gd name="connsiteY0" fmla="*/ 196 h 327277"/>
                <a:gd name="connsiteX1" fmla="*/ 381487 w 719250"/>
                <a:gd name="connsiteY1" fmla="*/ 270071 h 327277"/>
                <a:gd name="connsiteX2" fmla="*/ 356087 w 719250"/>
                <a:gd name="connsiteY2" fmla="*/ 257371 h 327277"/>
                <a:gd name="connsiteX3" fmla="*/ 467212 w 719250"/>
                <a:gd name="connsiteY3" fmla="*/ 317696 h 327277"/>
                <a:gd name="connsiteX4" fmla="*/ 419587 w 719250"/>
                <a:gd name="connsiteY4" fmla="*/ 295471 h 327277"/>
                <a:gd name="connsiteX5" fmla="*/ 718037 w 719250"/>
                <a:gd name="connsiteY5" fmla="*/ 295471 h 327277"/>
                <a:gd name="connsiteX6" fmla="*/ 521187 w 719250"/>
                <a:gd name="connsiteY6" fmla="*/ 301821 h 327277"/>
                <a:gd name="connsiteX7" fmla="*/ 425937 w 719250"/>
                <a:gd name="connsiteY7" fmla="*/ 320871 h 327277"/>
                <a:gd name="connsiteX8" fmla="*/ 187812 w 719250"/>
                <a:gd name="connsiteY8" fmla="*/ 177996 h 327277"/>
                <a:gd name="connsiteX9" fmla="*/ 298937 w 719250"/>
                <a:gd name="connsiteY9" fmla="*/ 225621 h 327277"/>
                <a:gd name="connsiteX10" fmla="*/ 487 w 719250"/>
                <a:gd name="connsiteY10" fmla="*/ 196 h 32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9250" h="327277">
                  <a:moveTo>
                    <a:pt x="487" y="196"/>
                  </a:moveTo>
                  <a:cubicBezTo>
                    <a:pt x="14245" y="7604"/>
                    <a:pt x="322220" y="227208"/>
                    <a:pt x="381487" y="270071"/>
                  </a:cubicBezTo>
                  <a:cubicBezTo>
                    <a:pt x="440754" y="312934"/>
                    <a:pt x="341800" y="249434"/>
                    <a:pt x="356087" y="257371"/>
                  </a:cubicBezTo>
                  <a:cubicBezTo>
                    <a:pt x="370374" y="265308"/>
                    <a:pt x="456629" y="311346"/>
                    <a:pt x="467212" y="317696"/>
                  </a:cubicBezTo>
                  <a:cubicBezTo>
                    <a:pt x="477795" y="324046"/>
                    <a:pt x="377783" y="299175"/>
                    <a:pt x="419587" y="295471"/>
                  </a:cubicBezTo>
                  <a:cubicBezTo>
                    <a:pt x="461391" y="291767"/>
                    <a:pt x="701104" y="294413"/>
                    <a:pt x="718037" y="295471"/>
                  </a:cubicBezTo>
                  <a:cubicBezTo>
                    <a:pt x="734970" y="296529"/>
                    <a:pt x="569870" y="297588"/>
                    <a:pt x="521187" y="301821"/>
                  </a:cubicBezTo>
                  <a:cubicBezTo>
                    <a:pt x="472504" y="306054"/>
                    <a:pt x="481500" y="341509"/>
                    <a:pt x="425937" y="320871"/>
                  </a:cubicBezTo>
                  <a:cubicBezTo>
                    <a:pt x="370375" y="300234"/>
                    <a:pt x="208979" y="193871"/>
                    <a:pt x="187812" y="177996"/>
                  </a:cubicBezTo>
                  <a:cubicBezTo>
                    <a:pt x="166645" y="162121"/>
                    <a:pt x="329099" y="254196"/>
                    <a:pt x="298937" y="225621"/>
                  </a:cubicBezTo>
                  <a:cubicBezTo>
                    <a:pt x="268775" y="197046"/>
                    <a:pt x="-13271" y="-7212"/>
                    <a:pt x="487" y="196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A1F50433-4C99-3CD4-5C23-10936AE5DCE8}"/>
                </a:ext>
              </a:extLst>
            </p:cNvPr>
            <p:cNvSpPr/>
            <p:nvPr/>
          </p:nvSpPr>
          <p:spPr>
            <a:xfrm>
              <a:off x="9648157" y="6784930"/>
              <a:ext cx="747333" cy="118158"/>
            </a:xfrm>
            <a:custGeom>
              <a:avLst/>
              <a:gdLst>
                <a:gd name="connsiteX0" fmla="*/ 668 w 747333"/>
                <a:gd name="connsiteY0" fmla="*/ 111170 h 118158"/>
                <a:gd name="connsiteX1" fmla="*/ 407068 w 747333"/>
                <a:gd name="connsiteY1" fmla="*/ 76245 h 118158"/>
                <a:gd name="connsiteX2" fmla="*/ 397543 w 747333"/>
                <a:gd name="connsiteY2" fmla="*/ 92120 h 118158"/>
                <a:gd name="connsiteX3" fmla="*/ 664243 w 747333"/>
                <a:gd name="connsiteY3" fmla="*/ 31795 h 118158"/>
                <a:gd name="connsiteX4" fmla="*/ 648368 w 747333"/>
                <a:gd name="connsiteY4" fmla="*/ 31795 h 118158"/>
                <a:gd name="connsiteX5" fmla="*/ 746793 w 747333"/>
                <a:gd name="connsiteY5" fmla="*/ 117520 h 118158"/>
                <a:gd name="connsiteX6" fmla="*/ 680118 w 747333"/>
                <a:gd name="connsiteY6" fmla="*/ 69895 h 118158"/>
                <a:gd name="connsiteX7" fmla="*/ 521368 w 747333"/>
                <a:gd name="connsiteY7" fmla="*/ 50845 h 118158"/>
                <a:gd name="connsiteX8" fmla="*/ 445168 w 747333"/>
                <a:gd name="connsiteY8" fmla="*/ 45 h 118158"/>
                <a:gd name="connsiteX9" fmla="*/ 473743 w 747333"/>
                <a:gd name="connsiteY9" fmla="*/ 60370 h 118158"/>
                <a:gd name="connsiteX10" fmla="*/ 391193 w 747333"/>
                <a:gd name="connsiteY10" fmla="*/ 63545 h 118158"/>
                <a:gd name="connsiteX11" fmla="*/ 213393 w 747333"/>
                <a:gd name="connsiteY11" fmla="*/ 69895 h 118158"/>
                <a:gd name="connsiteX12" fmla="*/ 308643 w 747333"/>
                <a:gd name="connsiteY12" fmla="*/ 73070 h 118158"/>
                <a:gd name="connsiteX13" fmla="*/ 668 w 747333"/>
                <a:gd name="connsiteY13" fmla="*/ 111170 h 11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333" h="118158">
                  <a:moveTo>
                    <a:pt x="668" y="111170"/>
                  </a:moveTo>
                  <a:cubicBezTo>
                    <a:pt x="17072" y="111699"/>
                    <a:pt x="340922" y="79420"/>
                    <a:pt x="407068" y="76245"/>
                  </a:cubicBezTo>
                  <a:cubicBezTo>
                    <a:pt x="473214" y="73070"/>
                    <a:pt x="354681" y="99528"/>
                    <a:pt x="397543" y="92120"/>
                  </a:cubicBezTo>
                  <a:cubicBezTo>
                    <a:pt x="440405" y="84712"/>
                    <a:pt x="664243" y="31795"/>
                    <a:pt x="664243" y="31795"/>
                  </a:cubicBezTo>
                  <a:cubicBezTo>
                    <a:pt x="706047" y="21741"/>
                    <a:pt x="634610" y="17507"/>
                    <a:pt x="648368" y="31795"/>
                  </a:cubicBezTo>
                  <a:cubicBezTo>
                    <a:pt x="662126" y="46083"/>
                    <a:pt x="741501" y="111170"/>
                    <a:pt x="746793" y="117520"/>
                  </a:cubicBezTo>
                  <a:cubicBezTo>
                    <a:pt x="752085" y="123870"/>
                    <a:pt x="717689" y="81007"/>
                    <a:pt x="680118" y="69895"/>
                  </a:cubicBezTo>
                  <a:cubicBezTo>
                    <a:pt x="642547" y="58782"/>
                    <a:pt x="560526" y="62487"/>
                    <a:pt x="521368" y="50845"/>
                  </a:cubicBezTo>
                  <a:cubicBezTo>
                    <a:pt x="482210" y="39203"/>
                    <a:pt x="453106" y="-1543"/>
                    <a:pt x="445168" y="45"/>
                  </a:cubicBezTo>
                  <a:cubicBezTo>
                    <a:pt x="437230" y="1633"/>
                    <a:pt x="482739" y="49787"/>
                    <a:pt x="473743" y="60370"/>
                  </a:cubicBezTo>
                  <a:cubicBezTo>
                    <a:pt x="464747" y="70953"/>
                    <a:pt x="391193" y="63545"/>
                    <a:pt x="391193" y="63545"/>
                  </a:cubicBezTo>
                  <a:lnTo>
                    <a:pt x="213393" y="69895"/>
                  </a:lnTo>
                  <a:cubicBezTo>
                    <a:pt x="199635" y="71482"/>
                    <a:pt x="342510" y="66191"/>
                    <a:pt x="308643" y="73070"/>
                  </a:cubicBezTo>
                  <a:cubicBezTo>
                    <a:pt x="274776" y="79949"/>
                    <a:pt x="-15736" y="110641"/>
                    <a:pt x="668" y="11117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5104F299-B56F-19E0-584B-29E2B2C27F0C}"/>
                </a:ext>
              </a:extLst>
            </p:cNvPr>
            <p:cNvSpPr/>
            <p:nvPr/>
          </p:nvSpPr>
          <p:spPr>
            <a:xfrm>
              <a:off x="7198569" y="3800743"/>
              <a:ext cx="434549" cy="53873"/>
            </a:xfrm>
            <a:custGeom>
              <a:avLst/>
              <a:gdLst>
                <a:gd name="connsiteX0" fmla="*/ 2331 w 434549"/>
                <a:gd name="connsiteY0" fmla="*/ 53707 h 53873"/>
                <a:gd name="connsiteX1" fmla="*/ 405556 w 434549"/>
                <a:gd name="connsiteY1" fmla="*/ 2907 h 53873"/>
                <a:gd name="connsiteX2" fmla="*/ 351581 w 434549"/>
                <a:gd name="connsiteY2" fmla="*/ 9257 h 53873"/>
                <a:gd name="connsiteX3" fmla="*/ 313481 w 434549"/>
                <a:gd name="connsiteY3" fmla="*/ 34657 h 53873"/>
                <a:gd name="connsiteX4" fmla="*/ 434131 w 434549"/>
                <a:gd name="connsiteY4" fmla="*/ 47357 h 53873"/>
                <a:gd name="connsiteX5" fmla="*/ 351581 w 434549"/>
                <a:gd name="connsiteY5" fmla="*/ 44182 h 53873"/>
                <a:gd name="connsiteX6" fmla="*/ 307131 w 434549"/>
                <a:gd name="connsiteY6" fmla="*/ 15607 h 53873"/>
                <a:gd name="connsiteX7" fmla="*/ 272206 w 434549"/>
                <a:gd name="connsiteY7" fmla="*/ 2907 h 53873"/>
                <a:gd name="connsiteX8" fmla="*/ 180131 w 434549"/>
                <a:gd name="connsiteY8" fmla="*/ 15607 h 53873"/>
                <a:gd name="connsiteX9" fmla="*/ 262681 w 434549"/>
                <a:gd name="connsiteY9" fmla="*/ 6082 h 53873"/>
                <a:gd name="connsiteX10" fmla="*/ 240456 w 434549"/>
                <a:gd name="connsiteY10" fmla="*/ 18782 h 53873"/>
                <a:gd name="connsiteX11" fmla="*/ 2331 w 434549"/>
                <a:gd name="connsiteY11" fmla="*/ 53707 h 5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4549" h="53873">
                  <a:moveTo>
                    <a:pt x="2331" y="53707"/>
                  </a:moveTo>
                  <a:cubicBezTo>
                    <a:pt x="29848" y="51061"/>
                    <a:pt x="347348" y="10315"/>
                    <a:pt x="405556" y="2907"/>
                  </a:cubicBezTo>
                  <a:cubicBezTo>
                    <a:pt x="463764" y="-4501"/>
                    <a:pt x="366927" y="3965"/>
                    <a:pt x="351581" y="9257"/>
                  </a:cubicBezTo>
                  <a:cubicBezTo>
                    <a:pt x="336235" y="14549"/>
                    <a:pt x="299723" y="28307"/>
                    <a:pt x="313481" y="34657"/>
                  </a:cubicBezTo>
                  <a:cubicBezTo>
                    <a:pt x="327239" y="41007"/>
                    <a:pt x="427781" y="45769"/>
                    <a:pt x="434131" y="47357"/>
                  </a:cubicBezTo>
                  <a:cubicBezTo>
                    <a:pt x="440481" y="48944"/>
                    <a:pt x="372747" y="49474"/>
                    <a:pt x="351581" y="44182"/>
                  </a:cubicBezTo>
                  <a:cubicBezTo>
                    <a:pt x="330415" y="38890"/>
                    <a:pt x="320360" y="22486"/>
                    <a:pt x="307131" y="15607"/>
                  </a:cubicBezTo>
                  <a:cubicBezTo>
                    <a:pt x="293902" y="8728"/>
                    <a:pt x="293373" y="2907"/>
                    <a:pt x="272206" y="2907"/>
                  </a:cubicBezTo>
                  <a:cubicBezTo>
                    <a:pt x="251039" y="2907"/>
                    <a:pt x="181718" y="15078"/>
                    <a:pt x="180131" y="15607"/>
                  </a:cubicBezTo>
                  <a:cubicBezTo>
                    <a:pt x="178544" y="16136"/>
                    <a:pt x="252627" y="5553"/>
                    <a:pt x="262681" y="6082"/>
                  </a:cubicBezTo>
                  <a:cubicBezTo>
                    <a:pt x="272735" y="6611"/>
                    <a:pt x="281731" y="10845"/>
                    <a:pt x="240456" y="18782"/>
                  </a:cubicBezTo>
                  <a:cubicBezTo>
                    <a:pt x="199181" y="26719"/>
                    <a:pt x="-25186" y="56353"/>
                    <a:pt x="2331" y="53707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1CB4C6E5-8A38-91A3-2569-E381283B1F2D}"/>
                </a:ext>
              </a:extLst>
            </p:cNvPr>
            <p:cNvSpPr/>
            <p:nvPr/>
          </p:nvSpPr>
          <p:spPr>
            <a:xfrm>
              <a:off x="7416386" y="3873378"/>
              <a:ext cx="397561" cy="73170"/>
            </a:xfrm>
            <a:custGeom>
              <a:avLst/>
              <a:gdLst>
                <a:gd name="connsiteX0" fmla="*/ 414 w 397561"/>
                <a:gd name="connsiteY0" fmla="*/ 50922 h 73170"/>
                <a:gd name="connsiteX1" fmla="*/ 257589 w 397561"/>
                <a:gd name="connsiteY1" fmla="*/ 22347 h 73170"/>
                <a:gd name="connsiteX2" fmla="*/ 229014 w 397561"/>
                <a:gd name="connsiteY2" fmla="*/ 19172 h 73170"/>
                <a:gd name="connsiteX3" fmla="*/ 362364 w 397561"/>
                <a:gd name="connsiteY3" fmla="*/ 60447 h 73170"/>
                <a:gd name="connsiteX4" fmla="*/ 343314 w 397561"/>
                <a:gd name="connsiteY4" fmla="*/ 73147 h 73170"/>
                <a:gd name="connsiteX5" fmla="*/ 397289 w 397561"/>
                <a:gd name="connsiteY5" fmla="*/ 63622 h 73170"/>
                <a:gd name="connsiteX6" fmla="*/ 359189 w 397561"/>
                <a:gd name="connsiteY6" fmla="*/ 63622 h 73170"/>
                <a:gd name="connsiteX7" fmla="*/ 254414 w 397561"/>
                <a:gd name="connsiteY7" fmla="*/ 35047 h 73170"/>
                <a:gd name="connsiteX8" fmla="*/ 178214 w 397561"/>
                <a:gd name="connsiteY8" fmla="*/ 28697 h 73170"/>
                <a:gd name="connsiteX9" fmla="*/ 222664 w 397561"/>
                <a:gd name="connsiteY9" fmla="*/ 122 h 73170"/>
                <a:gd name="connsiteX10" fmla="*/ 197264 w 397561"/>
                <a:gd name="connsiteY10" fmla="*/ 19172 h 73170"/>
                <a:gd name="connsiteX11" fmla="*/ 414 w 397561"/>
                <a:gd name="connsiteY11" fmla="*/ 50922 h 7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7561" h="73170">
                  <a:moveTo>
                    <a:pt x="414" y="50922"/>
                  </a:moveTo>
                  <a:cubicBezTo>
                    <a:pt x="10468" y="51451"/>
                    <a:pt x="219489" y="27639"/>
                    <a:pt x="257589" y="22347"/>
                  </a:cubicBezTo>
                  <a:cubicBezTo>
                    <a:pt x="295689" y="17055"/>
                    <a:pt x="211552" y="12822"/>
                    <a:pt x="229014" y="19172"/>
                  </a:cubicBezTo>
                  <a:cubicBezTo>
                    <a:pt x="246476" y="25522"/>
                    <a:pt x="362364" y="60447"/>
                    <a:pt x="362364" y="60447"/>
                  </a:cubicBezTo>
                  <a:cubicBezTo>
                    <a:pt x="381414" y="69443"/>
                    <a:pt x="337493" y="72618"/>
                    <a:pt x="343314" y="73147"/>
                  </a:cubicBezTo>
                  <a:cubicBezTo>
                    <a:pt x="349135" y="73676"/>
                    <a:pt x="394643" y="65210"/>
                    <a:pt x="397289" y="63622"/>
                  </a:cubicBezTo>
                  <a:cubicBezTo>
                    <a:pt x="399935" y="62035"/>
                    <a:pt x="383001" y="68384"/>
                    <a:pt x="359189" y="63622"/>
                  </a:cubicBezTo>
                  <a:cubicBezTo>
                    <a:pt x="335377" y="58860"/>
                    <a:pt x="284577" y="40868"/>
                    <a:pt x="254414" y="35047"/>
                  </a:cubicBezTo>
                  <a:cubicBezTo>
                    <a:pt x="224251" y="29226"/>
                    <a:pt x="183506" y="34518"/>
                    <a:pt x="178214" y="28697"/>
                  </a:cubicBezTo>
                  <a:cubicBezTo>
                    <a:pt x="172922" y="22876"/>
                    <a:pt x="219489" y="1709"/>
                    <a:pt x="222664" y="122"/>
                  </a:cubicBezTo>
                  <a:cubicBezTo>
                    <a:pt x="225839" y="-1465"/>
                    <a:pt x="228485" y="12822"/>
                    <a:pt x="197264" y="19172"/>
                  </a:cubicBezTo>
                  <a:cubicBezTo>
                    <a:pt x="166043" y="25522"/>
                    <a:pt x="-9640" y="50393"/>
                    <a:pt x="414" y="50922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EC590355-E0F4-9D51-50B3-DE2A0665AC78}"/>
                </a:ext>
              </a:extLst>
            </p:cNvPr>
            <p:cNvSpPr/>
            <p:nvPr/>
          </p:nvSpPr>
          <p:spPr>
            <a:xfrm>
              <a:off x="7806805" y="3927455"/>
              <a:ext cx="156554" cy="146714"/>
            </a:xfrm>
            <a:custGeom>
              <a:avLst/>
              <a:gdLst>
                <a:gd name="connsiteX0" fmla="*/ 108470 w 156554"/>
                <a:gd name="connsiteY0" fmla="*/ 20 h 146714"/>
                <a:gd name="connsiteX1" fmla="*/ 137045 w 156554"/>
                <a:gd name="connsiteY1" fmla="*/ 53995 h 146714"/>
                <a:gd name="connsiteX2" fmla="*/ 6870 w 156554"/>
                <a:gd name="connsiteY2" fmla="*/ 142895 h 146714"/>
                <a:gd name="connsiteX3" fmla="*/ 32270 w 156554"/>
                <a:gd name="connsiteY3" fmla="*/ 123845 h 146714"/>
                <a:gd name="connsiteX4" fmla="*/ 152920 w 156554"/>
                <a:gd name="connsiteY4" fmla="*/ 63520 h 146714"/>
                <a:gd name="connsiteX5" fmla="*/ 127520 w 156554"/>
                <a:gd name="connsiteY5" fmla="*/ 66695 h 146714"/>
                <a:gd name="connsiteX6" fmla="*/ 133870 w 156554"/>
                <a:gd name="connsiteY6" fmla="*/ 47645 h 146714"/>
                <a:gd name="connsiteX7" fmla="*/ 108470 w 156554"/>
                <a:gd name="connsiteY7" fmla="*/ 20 h 14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554" h="146714">
                  <a:moveTo>
                    <a:pt x="108470" y="20"/>
                  </a:moveTo>
                  <a:cubicBezTo>
                    <a:pt x="108999" y="1078"/>
                    <a:pt x="153978" y="30183"/>
                    <a:pt x="137045" y="53995"/>
                  </a:cubicBezTo>
                  <a:cubicBezTo>
                    <a:pt x="120112" y="77808"/>
                    <a:pt x="24332" y="131253"/>
                    <a:pt x="6870" y="142895"/>
                  </a:cubicBezTo>
                  <a:cubicBezTo>
                    <a:pt x="-10592" y="154537"/>
                    <a:pt x="7928" y="137074"/>
                    <a:pt x="32270" y="123845"/>
                  </a:cubicBezTo>
                  <a:cubicBezTo>
                    <a:pt x="56612" y="110616"/>
                    <a:pt x="137045" y="73045"/>
                    <a:pt x="152920" y="63520"/>
                  </a:cubicBezTo>
                  <a:cubicBezTo>
                    <a:pt x="168795" y="53995"/>
                    <a:pt x="127520" y="66695"/>
                    <a:pt x="127520" y="66695"/>
                  </a:cubicBezTo>
                  <a:cubicBezTo>
                    <a:pt x="124345" y="64049"/>
                    <a:pt x="137045" y="56641"/>
                    <a:pt x="133870" y="47645"/>
                  </a:cubicBezTo>
                  <a:cubicBezTo>
                    <a:pt x="130695" y="38649"/>
                    <a:pt x="107941" y="-1038"/>
                    <a:pt x="108470" y="2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A5B10907-0CC2-F53A-63C0-F80AB4172F25}"/>
                </a:ext>
              </a:extLst>
            </p:cNvPr>
            <p:cNvSpPr/>
            <p:nvPr/>
          </p:nvSpPr>
          <p:spPr>
            <a:xfrm>
              <a:off x="7927969" y="4943415"/>
              <a:ext cx="136540" cy="196827"/>
            </a:xfrm>
            <a:custGeom>
              <a:avLst/>
              <a:gdLst>
                <a:gd name="connsiteX0" fmla="*/ 6 w 136540"/>
                <a:gd name="connsiteY0" fmla="*/ 60 h 196827"/>
                <a:gd name="connsiteX1" fmla="*/ 53981 w 136540"/>
                <a:gd name="connsiteY1" fmla="*/ 60385 h 196827"/>
                <a:gd name="connsiteX2" fmla="*/ 133356 w 136540"/>
                <a:gd name="connsiteY2" fmla="*/ 193735 h 196827"/>
                <a:gd name="connsiteX3" fmla="*/ 117481 w 136540"/>
                <a:gd name="connsiteY3" fmla="*/ 149285 h 196827"/>
                <a:gd name="connsiteX4" fmla="*/ 85731 w 136540"/>
                <a:gd name="connsiteY4" fmla="*/ 92135 h 196827"/>
                <a:gd name="connsiteX5" fmla="*/ 130181 w 136540"/>
                <a:gd name="connsiteY5" fmla="*/ 28635 h 196827"/>
                <a:gd name="connsiteX6" fmla="*/ 69856 w 136540"/>
                <a:gd name="connsiteY6" fmla="*/ 69910 h 196827"/>
                <a:gd name="connsiteX7" fmla="*/ 92081 w 136540"/>
                <a:gd name="connsiteY7" fmla="*/ 76260 h 196827"/>
                <a:gd name="connsiteX8" fmla="*/ 57156 w 136540"/>
                <a:gd name="connsiteY8" fmla="*/ 69910 h 196827"/>
                <a:gd name="connsiteX9" fmla="*/ 6 w 136540"/>
                <a:gd name="connsiteY9" fmla="*/ 60 h 19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540" h="196827">
                  <a:moveTo>
                    <a:pt x="6" y="60"/>
                  </a:moveTo>
                  <a:cubicBezTo>
                    <a:pt x="-523" y="-1527"/>
                    <a:pt x="31756" y="28106"/>
                    <a:pt x="53981" y="60385"/>
                  </a:cubicBezTo>
                  <a:cubicBezTo>
                    <a:pt x="76206" y="92664"/>
                    <a:pt x="122773" y="178918"/>
                    <a:pt x="133356" y="193735"/>
                  </a:cubicBezTo>
                  <a:cubicBezTo>
                    <a:pt x="143939" y="208552"/>
                    <a:pt x="125418" y="166218"/>
                    <a:pt x="117481" y="149285"/>
                  </a:cubicBezTo>
                  <a:cubicBezTo>
                    <a:pt x="109544" y="132352"/>
                    <a:pt x="83614" y="112243"/>
                    <a:pt x="85731" y="92135"/>
                  </a:cubicBezTo>
                  <a:cubicBezTo>
                    <a:pt x="87848" y="72027"/>
                    <a:pt x="132827" y="32339"/>
                    <a:pt x="130181" y="28635"/>
                  </a:cubicBezTo>
                  <a:cubicBezTo>
                    <a:pt x="127535" y="24931"/>
                    <a:pt x="76206" y="61973"/>
                    <a:pt x="69856" y="69910"/>
                  </a:cubicBezTo>
                  <a:cubicBezTo>
                    <a:pt x="63506" y="77847"/>
                    <a:pt x="94198" y="76260"/>
                    <a:pt x="92081" y="76260"/>
                  </a:cubicBezTo>
                  <a:cubicBezTo>
                    <a:pt x="89964" y="76260"/>
                    <a:pt x="67210" y="82610"/>
                    <a:pt x="57156" y="69910"/>
                  </a:cubicBezTo>
                  <a:cubicBezTo>
                    <a:pt x="47102" y="57210"/>
                    <a:pt x="535" y="1647"/>
                    <a:pt x="6" y="6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0D5B2741-2BDE-FC23-CFB2-F8A631F42DE9}"/>
                </a:ext>
              </a:extLst>
            </p:cNvPr>
            <p:cNvSpPr/>
            <p:nvPr/>
          </p:nvSpPr>
          <p:spPr>
            <a:xfrm>
              <a:off x="8064374" y="5473694"/>
              <a:ext cx="169253" cy="86053"/>
            </a:xfrm>
            <a:custGeom>
              <a:avLst/>
              <a:gdLst>
                <a:gd name="connsiteX0" fmla="*/ 12826 w 169253"/>
                <a:gd name="connsiteY0" fmla="*/ 6 h 86053"/>
                <a:gd name="connsiteX1" fmla="*/ 165226 w 169253"/>
                <a:gd name="connsiteY1" fmla="*/ 44456 h 86053"/>
                <a:gd name="connsiteX2" fmla="*/ 114426 w 169253"/>
                <a:gd name="connsiteY2" fmla="*/ 41281 h 86053"/>
                <a:gd name="connsiteX3" fmla="*/ 126 w 169253"/>
                <a:gd name="connsiteY3" fmla="*/ 85731 h 86053"/>
                <a:gd name="connsiteX4" fmla="*/ 92201 w 169253"/>
                <a:gd name="connsiteY4" fmla="*/ 60331 h 86053"/>
                <a:gd name="connsiteX5" fmla="*/ 101726 w 169253"/>
                <a:gd name="connsiteY5" fmla="*/ 41281 h 86053"/>
                <a:gd name="connsiteX6" fmla="*/ 12826 w 169253"/>
                <a:gd name="connsiteY6" fmla="*/ 6 h 8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253" h="86053">
                  <a:moveTo>
                    <a:pt x="12826" y="6"/>
                  </a:moveTo>
                  <a:cubicBezTo>
                    <a:pt x="23409" y="535"/>
                    <a:pt x="148293" y="37577"/>
                    <a:pt x="165226" y="44456"/>
                  </a:cubicBezTo>
                  <a:cubicBezTo>
                    <a:pt x="182159" y="51335"/>
                    <a:pt x="141943" y="34402"/>
                    <a:pt x="114426" y="41281"/>
                  </a:cubicBezTo>
                  <a:cubicBezTo>
                    <a:pt x="86909" y="48160"/>
                    <a:pt x="3830" y="82556"/>
                    <a:pt x="126" y="85731"/>
                  </a:cubicBezTo>
                  <a:cubicBezTo>
                    <a:pt x="-3578" y="88906"/>
                    <a:pt x="75268" y="67739"/>
                    <a:pt x="92201" y="60331"/>
                  </a:cubicBezTo>
                  <a:cubicBezTo>
                    <a:pt x="109134" y="52923"/>
                    <a:pt x="111780" y="50277"/>
                    <a:pt x="101726" y="41281"/>
                  </a:cubicBezTo>
                  <a:cubicBezTo>
                    <a:pt x="91672" y="32285"/>
                    <a:pt x="2243" y="-523"/>
                    <a:pt x="12826" y="6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406A575C-FA8F-D913-8596-5105599170CA}"/>
                </a:ext>
              </a:extLst>
            </p:cNvPr>
            <p:cNvSpPr/>
            <p:nvPr/>
          </p:nvSpPr>
          <p:spPr>
            <a:xfrm>
              <a:off x="7791399" y="5514960"/>
              <a:ext cx="267181" cy="104819"/>
            </a:xfrm>
            <a:custGeom>
              <a:avLst/>
              <a:gdLst>
                <a:gd name="connsiteX0" fmla="*/ 51 w 267181"/>
                <a:gd name="connsiteY0" fmla="*/ 41290 h 104819"/>
                <a:gd name="connsiteX1" fmla="*/ 203251 w 267181"/>
                <a:gd name="connsiteY1" fmla="*/ 76215 h 104819"/>
                <a:gd name="connsiteX2" fmla="*/ 130226 w 267181"/>
                <a:gd name="connsiteY2" fmla="*/ 73040 h 104819"/>
                <a:gd name="connsiteX3" fmla="*/ 177851 w 267181"/>
                <a:gd name="connsiteY3" fmla="*/ 104790 h 104819"/>
                <a:gd name="connsiteX4" fmla="*/ 152451 w 267181"/>
                <a:gd name="connsiteY4" fmla="*/ 66690 h 104819"/>
                <a:gd name="connsiteX5" fmla="*/ 266751 w 267181"/>
                <a:gd name="connsiteY5" fmla="*/ 15 h 104819"/>
                <a:gd name="connsiteX6" fmla="*/ 184201 w 267181"/>
                <a:gd name="connsiteY6" fmla="*/ 60340 h 104819"/>
                <a:gd name="connsiteX7" fmla="*/ 51 w 267181"/>
                <a:gd name="connsiteY7" fmla="*/ 41290 h 10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181" h="104819">
                  <a:moveTo>
                    <a:pt x="51" y="41290"/>
                  </a:moveTo>
                  <a:cubicBezTo>
                    <a:pt x="3226" y="43936"/>
                    <a:pt x="181555" y="70923"/>
                    <a:pt x="203251" y="76215"/>
                  </a:cubicBezTo>
                  <a:cubicBezTo>
                    <a:pt x="224947" y="81507"/>
                    <a:pt x="134459" y="68278"/>
                    <a:pt x="130226" y="73040"/>
                  </a:cubicBezTo>
                  <a:cubicBezTo>
                    <a:pt x="125993" y="77802"/>
                    <a:pt x="174147" y="105848"/>
                    <a:pt x="177851" y="104790"/>
                  </a:cubicBezTo>
                  <a:cubicBezTo>
                    <a:pt x="181555" y="103732"/>
                    <a:pt x="137634" y="84152"/>
                    <a:pt x="152451" y="66690"/>
                  </a:cubicBezTo>
                  <a:cubicBezTo>
                    <a:pt x="167268" y="49228"/>
                    <a:pt x="261460" y="1073"/>
                    <a:pt x="266751" y="15"/>
                  </a:cubicBezTo>
                  <a:cubicBezTo>
                    <a:pt x="272042" y="-1043"/>
                    <a:pt x="227593" y="51344"/>
                    <a:pt x="184201" y="60340"/>
                  </a:cubicBezTo>
                  <a:cubicBezTo>
                    <a:pt x="140809" y="69336"/>
                    <a:pt x="-3124" y="38644"/>
                    <a:pt x="51" y="4129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5E0D77E3-0D3C-A24B-78F0-258B5F55567D}"/>
                </a:ext>
              </a:extLst>
            </p:cNvPr>
            <p:cNvSpPr/>
            <p:nvPr/>
          </p:nvSpPr>
          <p:spPr>
            <a:xfrm>
              <a:off x="7946458" y="5069999"/>
              <a:ext cx="168855" cy="325188"/>
            </a:xfrm>
            <a:custGeom>
              <a:avLst/>
              <a:gdLst>
                <a:gd name="connsiteX0" fmla="*/ 10092 w 168855"/>
                <a:gd name="connsiteY0" fmla="*/ 476 h 325188"/>
                <a:gd name="connsiteX1" fmla="*/ 35492 w 168855"/>
                <a:gd name="connsiteY1" fmla="*/ 51276 h 325188"/>
                <a:gd name="connsiteX2" fmla="*/ 19617 w 168855"/>
                <a:gd name="connsiteY2" fmla="*/ 95726 h 325188"/>
                <a:gd name="connsiteX3" fmla="*/ 57717 w 168855"/>
                <a:gd name="connsiteY3" fmla="*/ 137001 h 325188"/>
                <a:gd name="connsiteX4" fmla="*/ 48192 w 168855"/>
                <a:gd name="connsiteY4" fmla="*/ 200501 h 325188"/>
                <a:gd name="connsiteX5" fmla="*/ 79942 w 168855"/>
                <a:gd name="connsiteY5" fmla="*/ 181451 h 325188"/>
                <a:gd name="connsiteX6" fmla="*/ 60892 w 168855"/>
                <a:gd name="connsiteY6" fmla="*/ 324326 h 325188"/>
                <a:gd name="connsiteX7" fmla="*/ 89467 w 168855"/>
                <a:gd name="connsiteY7" fmla="*/ 241776 h 325188"/>
                <a:gd name="connsiteX8" fmla="*/ 168842 w 168855"/>
                <a:gd name="connsiteY8" fmla="*/ 254476 h 325188"/>
                <a:gd name="connsiteX9" fmla="*/ 83117 w 168855"/>
                <a:gd name="connsiteY9" fmla="*/ 206851 h 325188"/>
                <a:gd name="connsiteX10" fmla="*/ 73592 w 168855"/>
                <a:gd name="connsiteY10" fmla="*/ 165576 h 325188"/>
                <a:gd name="connsiteX11" fmla="*/ 95817 w 168855"/>
                <a:gd name="connsiteY11" fmla="*/ 140176 h 325188"/>
                <a:gd name="connsiteX12" fmla="*/ 48192 w 168855"/>
                <a:gd name="connsiteY12" fmla="*/ 137001 h 325188"/>
                <a:gd name="connsiteX13" fmla="*/ 567 w 168855"/>
                <a:gd name="connsiteY13" fmla="*/ 121126 h 325188"/>
                <a:gd name="connsiteX14" fmla="*/ 22792 w 168855"/>
                <a:gd name="connsiteY14" fmla="*/ 83026 h 325188"/>
                <a:gd name="connsiteX15" fmla="*/ 10092 w 168855"/>
                <a:gd name="connsiteY15" fmla="*/ 476 h 32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855" h="325188">
                  <a:moveTo>
                    <a:pt x="10092" y="476"/>
                  </a:moveTo>
                  <a:cubicBezTo>
                    <a:pt x="12209" y="-4816"/>
                    <a:pt x="33905" y="35401"/>
                    <a:pt x="35492" y="51276"/>
                  </a:cubicBezTo>
                  <a:cubicBezTo>
                    <a:pt x="37080" y="67151"/>
                    <a:pt x="15913" y="81439"/>
                    <a:pt x="19617" y="95726"/>
                  </a:cubicBezTo>
                  <a:cubicBezTo>
                    <a:pt x="23321" y="110013"/>
                    <a:pt x="52954" y="119538"/>
                    <a:pt x="57717" y="137001"/>
                  </a:cubicBezTo>
                  <a:cubicBezTo>
                    <a:pt x="62480" y="154464"/>
                    <a:pt x="44488" y="193093"/>
                    <a:pt x="48192" y="200501"/>
                  </a:cubicBezTo>
                  <a:cubicBezTo>
                    <a:pt x="51896" y="207909"/>
                    <a:pt x="77825" y="160814"/>
                    <a:pt x="79942" y="181451"/>
                  </a:cubicBezTo>
                  <a:cubicBezTo>
                    <a:pt x="82059" y="202088"/>
                    <a:pt x="59305" y="314272"/>
                    <a:pt x="60892" y="324326"/>
                  </a:cubicBezTo>
                  <a:cubicBezTo>
                    <a:pt x="62479" y="334380"/>
                    <a:pt x="71475" y="253418"/>
                    <a:pt x="89467" y="241776"/>
                  </a:cubicBezTo>
                  <a:cubicBezTo>
                    <a:pt x="107459" y="230134"/>
                    <a:pt x="169900" y="260297"/>
                    <a:pt x="168842" y="254476"/>
                  </a:cubicBezTo>
                  <a:cubicBezTo>
                    <a:pt x="167784" y="248655"/>
                    <a:pt x="98992" y="221668"/>
                    <a:pt x="83117" y="206851"/>
                  </a:cubicBezTo>
                  <a:cubicBezTo>
                    <a:pt x="67242" y="192034"/>
                    <a:pt x="71475" y="176688"/>
                    <a:pt x="73592" y="165576"/>
                  </a:cubicBezTo>
                  <a:cubicBezTo>
                    <a:pt x="75709" y="154464"/>
                    <a:pt x="100050" y="144938"/>
                    <a:pt x="95817" y="140176"/>
                  </a:cubicBezTo>
                  <a:cubicBezTo>
                    <a:pt x="91584" y="135414"/>
                    <a:pt x="64067" y="140176"/>
                    <a:pt x="48192" y="137001"/>
                  </a:cubicBezTo>
                  <a:cubicBezTo>
                    <a:pt x="32317" y="133826"/>
                    <a:pt x="4800" y="130122"/>
                    <a:pt x="567" y="121126"/>
                  </a:cubicBezTo>
                  <a:cubicBezTo>
                    <a:pt x="-3666" y="112130"/>
                    <a:pt x="16971" y="98372"/>
                    <a:pt x="22792" y="83026"/>
                  </a:cubicBezTo>
                  <a:cubicBezTo>
                    <a:pt x="28613" y="67680"/>
                    <a:pt x="7975" y="5768"/>
                    <a:pt x="10092" y="476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46F8378C-93DD-865B-CB87-27A85E84E860}"/>
                </a:ext>
              </a:extLst>
            </p:cNvPr>
            <p:cNvSpPr/>
            <p:nvPr/>
          </p:nvSpPr>
          <p:spPr>
            <a:xfrm>
              <a:off x="8693991" y="4733874"/>
              <a:ext cx="100950" cy="180751"/>
            </a:xfrm>
            <a:custGeom>
              <a:avLst/>
              <a:gdLst>
                <a:gd name="connsiteX0" fmla="*/ 100759 w 100950"/>
                <a:gd name="connsiteY0" fmla="*/ 51 h 180751"/>
                <a:gd name="connsiteX1" fmla="*/ 53134 w 100950"/>
                <a:gd name="connsiteY1" fmla="*/ 98476 h 180751"/>
                <a:gd name="connsiteX2" fmla="*/ 56309 w 100950"/>
                <a:gd name="connsiteY2" fmla="*/ 82601 h 180751"/>
                <a:gd name="connsiteX3" fmla="*/ 2334 w 100950"/>
                <a:gd name="connsiteY3" fmla="*/ 177851 h 180751"/>
                <a:gd name="connsiteX4" fmla="*/ 11859 w 100950"/>
                <a:gd name="connsiteY4" fmla="*/ 152451 h 180751"/>
                <a:gd name="connsiteX5" fmla="*/ 30909 w 100950"/>
                <a:gd name="connsiteY5" fmla="*/ 114351 h 180751"/>
                <a:gd name="connsiteX6" fmla="*/ 100759 w 100950"/>
                <a:gd name="connsiteY6" fmla="*/ 51 h 1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50" h="180751">
                  <a:moveTo>
                    <a:pt x="100759" y="51"/>
                  </a:moveTo>
                  <a:cubicBezTo>
                    <a:pt x="104463" y="-2595"/>
                    <a:pt x="53134" y="98476"/>
                    <a:pt x="53134" y="98476"/>
                  </a:cubicBezTo>
                  <a:cubicBezTo>
                    <a:pt x="45726" y="112234"/>
                    <a:pt x="64776" y="69372"/>
                    <a:pt x="56309" y="82601"/>
                  </a:cubicBezTo>
                  <a:cubicBezTo>
                    <a:pt x="47842" y="95830"/>
                    <a:pt x="2334" y="177851"/>
                    <a:pt x="2334" y="177851"/>
                  </a:cubicBezTo>
                  <a:cubicBezTo>
                    <a:pt x="-5074" y="189493"/>
                    <a:pt x="7096" y="163034"/>
                    <a:pt x="11859" y="152451"/>
                  </a:cubicBezTo>
                  <a:cubicBezTo>
                    <a:pt x="16621" y="141868"/>
                    <a:pt x="17151" y="137634"/>
                    <a:pt x="30909" y="114351"/>
                  </a:cubicBezTo>
                  <a:cubicBezTo>
                    <a:pt x="44667" y="91068"/>
                    <a:pt x="97055" y="2697"/>
                    <a:pt x="100759" y="51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C8735019-F7FC-3D77-6B57-35CC75675D15}"/>
                </a:ext>
              </a:extLst>
            </p:cNvPr>
            <p:cNvSpPr/>
            <p:nvPr/>
          </p:nvSpPr>
          <p:spPr>
            <a:xfrm>
              <a:off x="8041843" y="6129888"/>
              <a:ext cx="13155" cy="126434"/>
            </a:xfrm>
            <a:custGeom>
              <a:avLst/>
              <a:gdLst>
                <a:gd name="connsiteX0" fmla="*/ 432 w 13155"/>
                <a:gd name="connsiteY0" fmla="*/ 1037 h 126434"/>
                <a:gd name="connsiteX1" fmla="*/ 13132 w 13155"/>
                <a:gd name="connsiteY1" fmla="*/ 124862 h 126434"/>
                <a:gd name="connsiteX2" fmla="*/ 3607 w 13155"/>
                <a:gd name="connsiteY2" fmla="*/ 67712 h 126434"/>
                <a:gd name="connsiteX3" fmla="*/ 432 w 13155"/>
                <a:gd name="connsiteY3" fmla="*/ 1037 h 12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55" h="126434">
                  <a:moveTo>
                    <a:pt x="432" y="1037"/>
                  </a:moveTo>
                  <a:cubicBezTo>
                    <a:pt x="2020" y="10562"/>
                    <a:pt x="12603" y="113750"/>
                    <a:pt x="13132" y="124862"/>
                  </a:cubicBezTo>
                  <a:cubicBezTo>
                    <a:pt x="13661" y="135974"/>
                    <a:pt x="5194" y="85174"/>
                    <a:pt x="3607" y="67712"/>
                  </a:cubicBezTo>
                  <a:cubicBezTo>
                    <a:pt x="2020" y="50250"/>
                    <a:pt x="-1156" y="-8488"/>
                    <a:pt x="432" y="1037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CAA1CA80-8BA9-E28F-48C1-E403693813F5}"/>
                </a:ext>
              </a:extLst>
            </p:cNvPr>
            <p:cNvSpPr/>
            <p:nvPr/>
          </p:nvSpPr>
          <p:spPr>
            <a:xfrm>
              <a:off x="7588217" y="6273689"/>
              <a:ext cx="31783" cy="108309"/>
            </a:xfrm>
            <a:custGeom>
              <a:avLst/>
              <a:gdLst>
                <a:gd name="connsiteX0" fmla="*/ 33 w 31783"/>
                <a:gd name="connsiteY0" fmla="*/ 111 h 108309"/>
                <a:gd name="connsiteX1" fmla="*/ 25433 w 31783"/>
                <a:gd name="connsiteY1" fmla="*/ 60436 h 108309"/>
                <a:gd name="connsiteX2" fmla="*/ 12733 w 31783"/>
                <a:gd name="connsiteY2" fmla="*/ 108061 h 108309"/>
                <a:gd name="connsiteX3" fmla="*/ 31783 w 31783"/>
                <a:gd name="connsiteY3" fmla="*/ 76311 h 108309"/>
                <a:gd name="connsiteX4" fmla="*/ 33 w 31783"/>
                <a:gd name="connsiteY4" fmla="*/ 111 h 10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3" h="108309">
                  <a:moveTo>
                    <a:pt x="33" y="111"/>
                  </a:moveTo>
                  <a:cubicBezTo>
                    <a:pt x="-1025" y="-2535"/>
                    <a:pt x="23316" y="42444"/>
                    <a:pt x="25433" y="60436"/>
                  </a:cubicBezTo>
                  <a:cubicBezTo>
                    <a:pt x="27550" y="78428"/>
                    <a:pt x="11675" y="105415"/>
                    <a:pt x="12733" y="108061"/>
                  </a:cubicBezTo>
                  <a:cubicBezTo>
                    <a:pt x="13791" y="110707"/>
                    <a:pt x="31783" y="91657"/>
                    <a:pt x="31783" y="76311"/>
                  </a:cubicBezTo>
                  <a:cubicBezTo>
                    <a:pt x="31783" y="60965"/>
                    <a:pt x="1091" y="2757"/>
                    <a:pt x="33" y="111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7E2BC043-91B7-410C-478D-71DAD2E0CC0A}"/>
                </a:ext>
              </a:extLst>
            </p:cNvPr>
            <p:cNvSpPr/>
            <p:nvPr/>
          </p:nvSpPr>
          <p:spPr>
            <a:xfrm>
              <a:off x="7924800" y="6184731"/>
              <a:ext cx="12810" cy="92830"/>
            </a:xfrm>
            <a:custGeom>
              <a:avLst/>
              <a:gdLst>
                <a:gd name="connsiteX0" fmla="*/ 12700 w 12810"/>
                <a:gd name="connsiteY0" fmla="*/ 169 h 92830"/>
                <a:gd name="connsiteX1" fmla="*/ 6350 w 12810"/>
                <a:gd name="connsiteY1" fmla="*/ 70019 h 92830"/>
                <a:gd name="connsiteX2" fmla="*/ 9525 w 12810"/>
                <a:gd name="connsiteY2" fmla="*/ 92244 h 92830"/>
                <a:gd name="connsiteX3" fmla="*/ 0 w 12810"/>
                <a:gd name="connsiteY3" fmla="*/ 50969 h 92830"/>
                <a:gd name="connsiteX4" fmla="*/ 12700 w 12810"/>
                <a:gd name="connsiteY4" fmla="*/ 169 h 9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0" h="92830">
                  <a:moveTo>
                    <a:pt x="12700" y="169"/>
                  </a:moveTo>
                  <a:cubicBezTo>
                    <a:pt x="13758" y="3344"/>
                    <a:pt x="6879" y="54673"/>
                    <a:pt x="6350" y="70019"/>
                  </a:cubicBezTo>
                  <a:cubicBezTo>
                    <a:pt x="5821" y="85365"/>
                    <a:pt x="10583" y="95419"/>
                    <a:pt x="9525" y="92244"/>
                  </a:cubicBezTo>
                  <a:cubicBezTo>
                    <a:pt x="8467" y="89069"/>
                    <a:pt x="0" y="62611"/>
                    <a:pt x="0" y="50969"/>
                  </a:cubicBezTo>
                  <a:cubicBezTo>
                    <a:pt x="0" y="39327"/>
                    <a:pt x="11642" y="-3006"/>
                    <a:pt x="12700" y="169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AFD7E360-7669-F288-4F9C-1BEF57BD121C}"/>
                </a:ext>
              </a:extLst>
            </p:cNvPr>
            <p:cNvSpPr/>
            <p:nvPr/>
          </p:nvSpPr>
          <p:spPr>
            <a:xfrm>
              <a:off x="7723521" y="6324567"/>
              <a:ext cx="87279" cy="79437"/>
            </a:xfrm>
            <a:custGeom>
              <a:avLst/>
              <a:gdLst>
                <a:gd name="connsiteX0" fmla="*/ 33004 w 87279"/>
                <a:gd name="connsiteY0" fmla="*/ 33 h 79437"/>
                <a:gd name="connsiteX1" fmla="*/ 20304 w 87279"/>
                <a:gd name="connsiteY1" fmla="*/ 60358 h 79437"/>
                <a:gd name="connsiteX2" fmla="*/ 61579 w 87279"/>
                <a:gd name="connsiteY2" fmla="*/ 44483 h 79437"/>
                <a:gd name="connsiteX3" fmla="*/ 80629 w 87279"/>
                <a:gd name="connsiteY3" fmla="*/ 79408 h 79437"/>
                <a:gd name="connsiteX4" fmla="*/ 80629 w 87279"/>
                <a:gd name="connsiteY4" fmla="*/ 50833 h 79437"/>
                <a:gd name="connsiteX5" fmla="*/ 1254 w 87279"/>
                <a:gd name="connsiteY5" fmla="*/ 69883 h 79437"/>
                <a:gd name="connsiteX6" fmla="*/ 33004 w 87279"/>
                <a:gd name="connsiteY6" fmla="*/ 33 h 7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279" h="79437">
                  <a:moveTo>
                    <a:pt x="33004" y="33"/>
                  </a:moveTo>
                  <a:cubicBezTo>
                    <a:pt x="36179" y="-1554"/>
                    <a:pt x="15541" y="52950"/>
                    <a:pt x="20304" y="60358"/>
                  </a:cubicBezTo>
                  <a:cubicBezTo>
                    <a:pt x="25066" y="67766"/>
                    <a:pt x="51525" y="41308"/>
                    <a:pt x="61579" y="44483"/>
                  </a:cubicBezTo>
                  <a:cubicBezTo>
                    <a:pt x="71633" y="47658"/>
                    <a:pt x="77454" y="78350"/>
                    <a:pt x="80629" y="79408"/>
                  </a:cubicBezTo>
                  <a:cubicBezTo>
                    <a:pt x="83804" y="80466"/>
                    <a:pt x="93858" y="52420"/>
                    <a:pt x="80629" y="50833"/>
                  </a:cubicBezTo>
                  <a:cubicBezTo>
                    <a:pt x="67400" y="49246"/>
                    <a:pt x="9721" y="75175"/>
                    <a:pt x="1254" y="69883"/>
                  </a:cubicBezTo>
                  <a:cubicBezTo>
                    <a:pt x="-7213" y="64591"/>
                    <a:pt x="29829" y="1620"/>
                    <a:pt x="33004" y="33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5A7A7328-CCAE-815D-F37B-C8D0D3168E7C}"/>
                </a:ext>
              </a:extLst>
            </p:cNvPr>
            <p:cNvSpPr/>
            <p:nvPr/>
          </p:nvSpPr>
          <p:spPr>
            <a:xfrm>
              <a:off x="7583939" y="6473825"/>
              <a:ext cx="209754" cy="51265"/>
            </a:xfrm>
            <a:custGeom>
              <a:avLst/>
              <a:gdLst>
                <a:gd name="connsiteX0" fmla="*/ 58286 w 209754"/>
                <a:gd name="connsiteY0" fmla="*/ 0 h 51265"/>
                <a:gd name="connsiteX1" fmla="*/ 17011 w 209754"/>
                <a:gd name="connsiteY1" fmla="*/ 50800 h 51265"/>
                <a:gd name="connsiteX2" fmla="*/ 115436 w 209754"/>
                <a:gd name="connsiteY2" fmla="*/ 25400 h 51265"/>
                <a:gd name="connsiteX3" fmla="*/ 207511 w 209754"/>
                <a:gd name="connsiteY3" fmla="*/ 28575 h 51265"/>
                <a:gd name="connsiteX4" fmla="*/ 166236 w 209754"/>
                <a:gd name="connsiteY4" fmla="*/ 28575 h 51265"/>
                <a:gd name="connsiteX5" fmla="*/ 4311 w 209754"/>
                <a:gd name="connsiteY5" fmla="*/ 50800 h 51265"/>
                <a:gd name="connsiteX6" fmla="*/ 58286 w 209754"/>
                <a:gd name="connsiteY6" fmla="*/ 0 h 5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754" h="51265">
                  <a:moveTo>
                    <a:pt x="58286" y="0"/>
                  </a:moveTo>
                  <a:cubicBezTo>
                    <a:pt x="60403" y="0"/>
                    <a:pt x="7486" y="46567"/>
                    <a:pt x="17011" y="50800"/>
                  </a:cubicBezTo>
                  <a:cubicBezTo>
                    <a:pt x="26536" y="55033"/>
                    <a:pt x="83686" y="29104"/>
                    <a:pt x="115436" y="25400"/>
                  </a:cubicBezTo>
                  <a:cubicBezTo>
                    <a:pt x="147186" y="21696"/>
                    <a:pt x="199044" y="28046"/>
                    <a:pt x="207511" y="28575"/>
                  </a:cubicBezTo>
                  <a:cubicBezTo>
                    <a:pt x="215978" y="29104"/>
                    <a:pt x="200103" y="24871"/>
                    <a:pt x="166236" y="28575"/>
                  </a:cubicBezTo>
                  <a:cubicBezTo>
                    <a:pt x="132369" y="32279"/>
                    <a:pt x="27065" y="51329"/>
                    <a:pt x="4311" y="50800"/>
                  </a:cubicBezTo>
                  <a:cubicBezTo>
                    <a:pt x="-18443" y="50271"/>
                    <a:pt x="56169" y="0"/>
                    <a:pt x="58286" y="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4745C757-27A7-410B-D82E-403C5D5BF455}"/>
                </a:ext>
              </a:extLst>
            </p:cNvPr>
            <p:cNvSpPr/>
            <p:nvPr/>
          </p:nvSpPr>
          <p:spPr>
            <a:xfrm>
              <a:off x="7505676" y="6070600"/>
              <a:ext cx="41481" cy="76200"/>
            </a:xfrm>
            <a:custGeom>
              <a:avLst/>
              <a:gdLst>
                <a:gd name="connsiteX0" fmla="*/ 15899 w 41481"/>
                <a:gd name="connsiteY0" fmla="*/ 0 h 76200"/>
                <a:gd name="connsiteX1" fmla="*/ 34949 w 41481"/>
                <a:gd name="connsiteY1" fmla="*/ 50800 h 76200"/>
                <a:gd name="connsiteX2" fmla="*/ 24 w 41481"/>
                <a:gd name="connsiteY2" fmla="*/ 76200 h 76200"/>
                <a:gd name="connsiteX3" fmla="*/ 41299 w 41481"/>
                <a:gd name="connsiteY3" fmla="*/ 50800 h 76200"/>
                <a:gd name="connsiteX4" fmla="*/ 15899 w 41481"/>
                <a:gd name="connsiteY4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81" h="76200">
                  <a:moveTo>
                    <a:pt x="15899" y="0"/>
                  </a:moveTo>
                  <a:cubicBezTo>
                    <a:pt x="14841" y="0"/>
                    <a:pt x="37595" y="38100"/>
                    <a:pt x="34949" y="50800"/>
                  </a:cubicBezTo>
                  <a:cubicBezTo>
                    <a:pt x="32303" y="63500"/>
                    <a:pt x="-1034" y="76200"/>
                    <a:pt x="24" y="76200"/>
                  </a:cubicBezTo>
                  <a:cubicBezTo>
                    <a:pt x="1082" y="76200"/>
                    <a:pt x="38653" y="60854"/>
                    <a:pt x="41299" y="50800"/>
                  </a:cubicBezTo>
                  <a:cubicBezTo>
                    <a:pt x="43945" y="40746"/>
                    <a:pt x="16957" y="0"/>
                    <a:pt x="15899" y="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032D8748-9C17-C9B2-F193-58B80A21D1E6}"/>
                </a:ext>
              </a:extLst>
            </p:cNvPr>
            <p:cNvSpPr/>
            <p:nvPr/>
          </p:nvSpPr>
          <p:spPr>
            <a:xfrm>
              <a:off x="7973281" y="8873732"/>
              <a:ext cx="3782948" cy="661128"/>
            </a:xfrm>
            <a:custGeom>
              <a:avLst/>
              <a:gdLst>
                <a:gd name="connsiteX0" fmla="*/ 24825 w 3782948"/>
                <a:gd name="connsiteY0" fmla="*/ 189245 h 661128"/>
                <a:gd name="connsiteX1" fmla="*/ 2837473 w 3782948"/>
                <a:gd name="connsiteY1" fmla="*/ 4050 h 661128"/>
                <a:gd name="connsiteX2" fmla="*/ 3474081 w 3782948"/>
                <a:gd name="connsiteY2" fmla="*/ 73498 h 661128"/>
                <a:gd name="connsiteX3" fmla="*/ 3231013 w 3782948"/>
                <a:gd name="connsiteY3" fmla="*/ 212395 h 661128"/>
                <a:gd name="connsiteX4" fmla="*/ 3751873 w 3782948"/>
                <a:gd name="connsiteY4" fmla="*/ 142946 h 661128"/>
                <a:gd name="connsiteX5" fmla="*/ 2154567 w 3782948"/>
                <a:gd name="connsiteY5" fmla="*/ 652233 h 661128"/>
                <a:gd name="connsiteX6" fmla="*/ 2663853 w 3782948"/>
                <a:gd name="connsiteY6" fmla="*/ 467038 h 661128"/>
                <a:gd name="connsiteX7" fmla="*/ 1680005 w 3782948"/>
                <a:gd name="connsiteY7" fmla="*/ 467038 h 661128"/>
                <a:gd name="connsiteX8" fmla="*/ 2374486 w 3782948"/>
                <a:gd name="connsiteY8" fmla="*/ 212395 h 661128"/>
                <a:gd name="connsiteX9" fmla="*/ 811904 w 3782948"/>
                <a:gd name="connsiteY9" fmla="*/ 247119 h 661128"/>
                <a:gd name="connsiteX10" fmla="*/ 1425362 w 3782948"/>
                <a:gd name="connsiteY10" fmla="*/ 200820 h 661128"/>
                <a:gd name="connsiteX11" fmla="*/ 24825 w 3782948"/>
                <a:gd name="connsiteY11" fmla="*/ 189245 h 66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82948" h="661128">
                  <a:moveTo>
                    <a:pt x="24825" y="189245"/>
                  </a:moveTo>
                  <a:cubicBezTo>
                    <a:pt x="260177" y="156450"/>
                    <a:pt x="2262597" y="23341"/>
                    <a:pt x="2837473" y="4050"/>
                  </a:cubicBezTo>
                  <a:cubicBezTo>
                    <a:pt x="3412349" y="-15241"/>
                    <a:pt x="3408491" y="38774"/>
                    <a:pt x="3474081" y="73498"/>
                  </a:cubicBezTo>
                  <a:cubicBezTo>
                    <a:pt x="3539671" y="108222"/>
                    <a:pt x="3184714" y="200820"/>
                    <a:pt x="3231013" y="212395"/>
                  </a:cubicBezTo>
                  <a:cubicBezTo>
                    <a:pt x="3277312" y="223970"/>
                    <a:pt x="3931281" y="69640"/>
                    <a:pt x="3751873" y="142946"/>
                  </a:cubicBezTo>
                  <a:cubicBezTo>
                    <a:pt x="3572465" y="216252"/>
                    <a:pt x="2335903" y="598218"/>
                    <a:pt x="2154567" y="652233"/>
                  </a:cubicBezTo>
                  <a:cubicBezTo>
                    <a:pt x="1973231" y="706248"/>
                    <a:pt x="2742947" y="497904"/>
                    <a:pt x="2663853" y="467038"/>
                  </a:cubicBezTo>
                  <a:cubicBezTo>
                    <a:pt x="2584759" y="436172"/>
                    <a:pt x="1728233" y="509478"/>
                    <a:pt x="1680005" y="467038"/>
                  </a:cubicBezTo>
                  <a:cubicBezTo>
                    <a:pt x="1631777" y="424598"/>
                    <a:pt x="2519170" y="249048"/>
                    <a:pt x="2374486" y="212395"/>
                  </a:cubicBezTo>
                  <a:cubicBezTo>
                    <a:pt x="2229802" y="175742"/>
                    <a:pt x="970091" y="249048"/>
                    <a:pt x="811904" y="247119"/>
                  </a:cubicBezTo>
                  <a:cubicBezTo>
                    <a:pt x="653717" y="245190"/>
                    <a:pt x="1548825" y="210466"/>
                    <a:pt x="1425362" y="200820"/>
                  </a:cubicBezTo>
                  <a:cubicBezTo>
                    <a:pt x="1301899" y="191174"/>
                    <a:pt x="-210527" y="222040"/>
                    <a:pt x="24825" y="189245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7DD37D6B-073D-F3D6-9F4A-2423727FCA14}"/>
                </a:ext>
              </a:extLst>
            </p:cNvPr>
            <p:cNvSpPr/>
            <p:nvPr/>
          </p:nvSpPr>
          <p:spPr>
            <a:xfrm>
              <a:off x="7908681" y="9230837"/>
              <a:ext cx="445934" cy="293981"/>
            </a:xfrm>
            <a:custGeom>
              <a:avLst/>
              <a:gdLst>
                <a:gd name="connsiteX0" fmla="*/ 621 w 445934"/>
                <a:gd name="connsiteY0" fmla="*/ 987 h 293981"/>
                <a:gd name="connsiteX1" fmla="*/ 419075 w 445934"/>
                <a:gd name="connsiteY1" fmla="*/ 37149 h 293981"/>
                <a:gd name="connsiteX2" fmla="*/ 372580 w 445934"/>
                <a:gd name="connsiteY2" fmla="*/ 73312 h 293981"/>
                <a:gd name="connsiteX3" fmla="*/ 444905 w 445934"/>
                <a:gd name="connsiteY3" fmla="*/ 145638 h 293981"/>
                <a:gd name="connsiteX4" fmla="*/ 408743 w 445934"/>
                <a:gd name="connsiteY4" fmla="*/ 212797 h 293981"/>
                <a:gd name="connsiteX5" fmla="*/ 320919 w 445934"/>
                <a:gd name="connsiteY5" fmla="*/ 259292 h 293981"/>
                <a:gd name="connsiteX6" fmla="*/ 196933 w 445934"/>
                <a:gd name="connsiteY6" fmla="*/ 290288 h 293981"/>
                <a:gd name="connsiteX7" fmla="*/ 279590 w 445934"/>
                <a:gd name="connsiteY7" fmla="*/ 171468 h 293981"/>
                <a:gd name="connsiteX8" fmla="*/ 181434 w 445934"/>
                <a:gd name="connsiteY8" fmla="*/ 68146 h 293981"/>
                <a:gd name="connsiteX9" fmla="*/ 320919 w 445934"/>
                <a:gd name="connsiteY9" fmla="*/ 78478 h 293981"/>
                <a:gd name="connsiteX10" fmla="*/ 621 w 445934"/>
                <a:gd name="connsiteY10" fmla="*/ 987 h 2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5934" h="293981">
                  <a:moveTo>
                    <a:pt x="621" y="987"/>
                  </a:moveTo>
                  <a:cubicBezTo>
                    <a:pt x="16980" y="-5901"/>
                    <a:pt x="357082" y="25095"/>
                    <a:pt x="419075" y="37149"/>
                  </a:cubicBezTo>
                  <a:cubicBezTo>
                    <a:pt x="481068" y="49203"/>
                    <a:pt x="368275" y="55231"/>
                    <a:pt x="372580" y="73312"/>
                  </a:cubicBezTo>
                  <a:cubicBezTo>
                    <a:pt x="376885" y="91393"/>
                    <a:pt x="438878" y="122391"/>
                    <a:pt x="444905" y="145638"/>
                  </a:cubicBezTo>
                  <a:cubicBezTo>
                    <a:pt x="450932" y="168885"/>
                    <a:pt x="429407" y="193855"/>
                    <a:pt x="408743" y="212797"/>
                  </a:cubicBezTo>
                  <a:cubicBezTo>
                    <a:pt x="388079" y="231739"/>
                    <a:pt x="356221" y="246377"/>
                    <a:pt x="320919" y="259292"/>
                  </a:cubicBezTo>
                  <a:cubicBezTo>
                    <a:pt x="285617" y="272207"/>
                    <a:pt x="203821" y="304925"/>
                    <a:pt x="196933" y="290288"/>
                  </a:cubicBezTo>
                  <a:cubicBezTo>
                    <a:pt x="190045" y="275651"/>
                    <a:pt x="282173" y="208492"/>
                    <a:pt x="279590" y="171468"/>
                  </a:cubicBezTo>
                  <a:cubicBezTo>
                    <a:pt x="277007" y="134444"/>
                    <a:pt x="174546" y="83644"/>
                    <a:pt x="181434" y="68146"/>
                  </a:cubicBezTo>
                  <a:cubicBezTo>
                    <a:pt x="188322" y="52648"/>
                    <a:pt x="345888" y="87949"/>
                    <a:pt x="320919" y="78478"/>
                  </a:cubicBezTo>
                  <a:cubicBezTo>
                    <a:pt x="295950" y="69007"/>
                    <a:pt x="-15738" y="7875"/>
                    <a:pt x="621" y="987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4A1AC011-10D4-6E08-5D1B-42A2DC0AAEF0}"/>
                </a:ext>
              </a:extLst>
            </p:cNvPr>
            <p:cNvSpPr/>
            <p:nvPr/>
          </p:nvSpPr>
          <p:spPr>
            <a:xfrm>
              <a:off x="11478725" y="5473063"/>
              <a:ext cx="539828" cy="271682"/>
            </a:xfrm>
            <a:custGeom>
              <a:avLst/>
              <a:gdLst>
                <a:gd name="connsiteX0" fmla="*/ 353 w 539828"/>
                <a:gd name="connsiteY0" fmla="*/ 3005 h 271682"/>
                <a:gd name="connsiteX1" fmla="*/ 268990 w 539828"/>
                <a:gd name="connsiteY1" fmla="*/ 178652 h 271682"/>
                <a:gd name="connsiteX2" fmla="*/ 310319 w 539828"/>
                <a:gd name="connsiteY2" fmla="*/ 168320 h 271682"/>
                <a:gd name="connsiteX3" fmla="*/ 537628 w 539828"/>
                <a:gd name="connsiteY3" fmla="*/ 271642 h 271682"/>
                <a:gd name="connsiteX4" fmla="*/ 418807 w 539828"/>
                <a:gd name="connsiteY4" fmla="*/ 178652 h 271682"/>
                <a:gd name="connsiteX5" fmla="*/ 305153 w 539828"/>
                <a:gd name="connsiteY5" fmla="*/ 23669 h 271682"/>
                <a:gd name="connsiteX6" fmla="*/ 217329 w 539828"/>
                <a:gd name="connsiteY6" fmla="*/ 49500 h 271682"/>
                <a:gd name="connsiteX7" fmla="*/ 212163 w 539828"/>
                <a:gd name="connsiteY7" fmla="*/ 64998 h 271682"/>
                <a:gd name="connsiteX8" fmla="*/ 353 w 539828"/>
                <a:gd name="connsiteY8" fmla="*/ 3005 h 27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828" h="271682">
                  <a:moveTo>
                    <a:pt x="353" y="3005"/>
                  </a:moveTo>
                  <a:cubicBezTo>
                    <a:pt x="9824" y="21947"/>
                    <a:pt x="217329" y="151100"/>
                    <a:pt x="268990" y="178652"/>
                  </a:cubicBezTo>
                  <a:cubicBezTo>
                    <a:pt x="320651" y="206204"/>
                    <a:pt x="265546" y="152822"/>
                    <a:pt x="310319" y="168320"/>
                  </a:cubicBezTo>
                  <a:cubicBezTo>
                    <a:pt x="355092" y="183818"/>
                    <a:pt x="519547" y="269920"/>
                    <a:pt x="537628" y="271642"/>
                  </a:cubicBezTo>
                  <a:cubicBezTo>
                    <a:pt x="555709" y="273364"/>
                    <a:pt x="457553" y="219981"/>
                    <a:pt x="418807" y="178652"/>
                  </a:cubicBezTo>
                  <a:cubicBezTo>
                    <a:pt x="380061" y="137323"/>
                    <a:pt x="338733" y="45194"/>
                    <a:pt x="305153" y="23669"/>
                  </a:cubicBezTo>
                  <a:cubicBezTo>
                    <a:pt x="271573" y="2144"/>
                    <a:pt x="232827" y="42612"/>
                    <a:pt x="217329" y="49500"/>
                  </a:cubicBezTo>
                  <a:cubicBezTo>
                    <a:pt x="201831" y="56388"/>
                    <a:pt x="250048" y="69303"/>
                    <a:pt x="212163" y="64998"/>
                  </a:cubicBezTo>
                  <a:cubicBezTo>
                    <a:pt x="174278" y="60693"/>
                    <a:pt x="-9118" y="-15937"/>
                    <a:pt x="353" y="3005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80C79221-3EC9-BE82-4F5D-26BAF679D7DA}"/>
                </a:ext>
              </a:extLst>
            </p:cNvPr>
            <p:cNvSpPr/>
            <p:nvPr/>
          </p:nvSpPr>
          <p:spPr>
            <a:xfrm>
              <a:off x="11138390" y="5707261"/>
              <a:ext cx="418548" cy="368707"/>
            </a:xfrm>
            <a:custGeom>
              <a:avLst/>
              <a:gdLst>
                <a:gd name="connsiteX0" fmla="*/ 10057 w 418548"/>
                <a:gd name="connsiteY0" fmla="*/ 73607 h 368707"/>
                <a:gd name="connsiteX1" fmla="*/ 397515 w 418548"/>
                <a:gd name="connsiteY1" fmla="*/ 1281 h 368707"/>
                <a:gd name="connsiteX2" fmla="*/ 371685 w 418548"/>
                <a:gd name="connsiteY2" fmla="*/ 32278 h 368707"/>
                <a:gd name="connsiteX3" fmla="*/ 413013 w 418548"/>
                <a:gd name="connsiteY3" fmla="*/ 94271 h 368707"/>
                <a:gd name="connsiteX4" fmla="*/ 371685 w 418548"/>
                <a:gd name="connsiteY4" fmla="*/ 290583 h 368707"/>
                <a:gd name="connsiteX5" fmla="*/ 402681 w 418548"/>
                <a:gd name="connsiteY5" fmla="*/ 368075 h 368707"/>
                <a:gd name="connsiteX6" fmla="*/ 165041 w 418548"/>
                <a:gd name="connsiteY6" fmla="*/ 254420 h 368707"/>
                <a:gd name="connsiteX7" fmla="*/ 211535 w 418548"/>
                <a:gd name="connsiteY7" fmla="*/ 238922 h 368707"/>
                <a:gd name="connsiteX8" fmla="*/ 118546 w 418548"/>
                <a:gd name="connsiteY8" fmla="*/ 151098 h 368707"/>
                <a:gd name="connsiteX9" fmla="*/ 10057 w 418548"/>
                <a:gd name="connsiteY9" fmla="*/ 73607 h 36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548" h="368707">
                  <a:moveTo>
                    <a:pt x="10057" y="73607"/>
                  </a:moveTo>
                  <a:cubicBezTo>
                    <a:pt x="56552" y="48637"/>
                    <a:pt x="397515" y="1281"/>
                    <a:pt x="397515" y="1281"/>
                  </a:cubicBezTo>
                  <a:cubicBezTo>
                    <a:pt x="457786" y="-5607"/>
                    <a:pt x="369102" y="16780"/>
                    <a:pt x="371685" y="32278"/>
                  </a:cubicBezTo>
                  <a:cubicBezTo>
                    <a:pt x="374268" y="47776"/>
                    <a:pt x="413013" y="51220"/>
                    <a:pt x="413013" y="94271"/>
                  </a:cubicBezTo>
                  <a:cubicBezTo>
                    <a:pt x="413013" y="137322"/>
                    <a:pt x="373407" y="244949"/>
                    <a:pt x="371685" y="290583"/>
                  </a:cubicBezTo>
                  <a:cubicBezTo>
                    <a:pt x="369963" y="336217"/>
                    <a:pt x="437122" y="374102"/>
                    <a:pt x="402681" y="368075"/>
                  </a:cubicBezTo>
                  <a:cubicBezTo>
                    <a:pt x="368240" y="362048"/>
                    <a:pt x="196899" y="275946"/>
                    <a:pt x="165041" y="254420"/>
                  </a:cubicBezTo>
                  <a:cubicBezTo>
                    <a:pt x="133183" y="232895"/>
                    <a:pt x="219284" y="256142"/>
                    <a:pt x="211535" y="238922"/>
                  </a:cubicBezTo>
                  <a:cubicBezTo>
                    <a:pt x="203786" y="221702"/>
                    <a:pt x="145237" y="181234"/>
                    <a:pt x="118546" y="151098"/>
                  </a:cubicBezTo>
                  <a:cubicBezTo>
                    <a:pt x="91855" y="120962"/>
                    <a:pt x="-36438" y="98577"/>
                    <a:pt x="10057" y="73607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D9A42BB4-4499-5466-2ADE-F0D51268CAC4}"/>
                </a:ext>
              </a:extLst>
            </p:cNvPr>
            <p:cNvSpPr/>
            <p:nvPr/>
          </p:nvSpPr>
          <p:spPr>
            <a:xfrm>
              <a:off x="8582024" y="4454147"/>
              <a:ext cx="227517" cy="67057"/>
            </a:xfrm>
            <a:custGeom>
              <a:avLst/>
              <a:gdLst>
                <a:gd name="connsiteX0" fmla="*/ 1 w 227517"/>
                <a:gd name="connsiteY0" fmla="*/ 67053 h 67057"/>
                <a:gd name="connsiteX1" fmla="*/ 130176 w 227517"/>
                <a:gd name="connsiteY1" fmla="*/ 6728 h 67057"/>
                <a:gd name="connsiteX2" fmla="*/ 225426 w 227517"/>
                <a:gd name="connsiteY2" fmla="*/ 6728 h 67057"/>
                <a:gd name="connsiteX3" fmla="*/ 190501 w 227517"/>
                <a:gd name="connsiteY3" fmla="*/ 6728 h 67057"/>
                <a:gd name="connsiteX4" fmla="*/ 127001 w 227517"/>
                <a:gd name="connsiteY4" fmla="*/ 378 h 67057"/>
                <a:gd name="connsiteX5" fmla="*/ 82551 w 227517"/>
                <a:gd name="connsiteY5" fmla="*/ 19428 h 67057"/>
                <a:gd name="connsiteX6" fmla="*/ 127001 w 227517"/>
                <a:gd name="connsiteY6" fmla="*/ 3553 h 67057"/>
                <a:gd name="connsiteX7" fmla="*/ 1 w 227517"/>
                <a:gd name="connsiteY7" fmla="*/ 67053 h 6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517" h="67057">
                  <a:moveTo>
                    <a:pt x="1" y="67053"/>
                  </a:moveTo>
                  <a:cubicBezTo>
                    <a:pt x="530" y="67582"/>
                    <a:pt x="92605" y="16782"/>
                    <a:pt x="130176" y="6728"/>
                  </a:cubicBezTo>
                  <a:cubicBezTo>
                    <a:pt x="167747" y="-3326"/>
                    <a:pt x="225426" y="6728"/>
                    <a:pt x="225426" y="6728"/>
                  </a:cubicBezTo>
                  <a:cubicBezTo>
                    <a:pt x="235480" y="6728"/>
                    <a:pt x="206905" y="7786"/>
                    <a:pt x="190501" y="6728"/>
                  </a:cubicBezTo>
                  <a:cubicBezTo>
                    <a:pt x="174097" y="5670"/>
                    <a:pt x="144993" y="-1739"/>
                    <a:pt x="127001" y="378"/>
                  </a:cubicBezTo>
                  <a:cubicBezTo>
                    <a:pt x="109009" y="2495"/>
                    <a:pt x="82551" y="18899"/>
                    <a:pt x="82551" y="19428"/>
                  </a:cubicBezTo>
                  <a:cubicBezTo>
                    <a:pt x="82551" y="19957"/>
                    <a:pt x="135997" y="-3326"/>
                    <a:pt x="127001" y="3553"/>
                  </a:cubicBezTo>
                  <a:cubicBezTo>
                    <a:pt x="118005" y="10432"/>
                    <a:pt x="-528" y="66524"/>
                    <a:pt x="1" y="67053"/>
                  </a:cubicBezTo>
                  <a:close/>
                </a:path>
              </a:pathLst>
            </a:custGeom>
            <a:solidFill>
              <a:srgbClr val="17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D5B7EB50-29BC-ABEB-F840-65FA2C89998A}"/>
                </a:ext>
              </a:extLst>
            </p:cNvPr>
            <p:cNvSpPr/>
            <p:nvPr/>
          </p:nvSpPr>
          <p:spPr>
            <a:xfrm>
              <a:off x="8629648" y="4429826"/>
              <a:ext cx="117529" cy="40581"/>
            </a:xfrm>
            <a:custGeom>
              <a:avLst/>
              <a:gdLst>
                <a:gd name="connsiteX0" fmla="*/ 2 w 117529"/>
                <a:gd name="connsiteY0" fmla="*/ 40574 h 40581"/>
                <a:gd name="connsiteX1" fmla="*/ 95252 w 117529"/>
                <a:gd name="connsiteY1" fmla="*/ 5649 h 40581"/>
                <a:gd name="connsiteX2" fmla="*/ 117477 w 117529"/>
                <a:gd name="connsiteY2" fmla="*/ 2474 h 40581"/>
                <a:gd name="connsiteX3" fmla="*/ 92077 w 117529"/>
                <a:gd name="connsiteY3" fmla="*/ 2474 h 40581"/>
                <a:gd name="connsiteX4" fmla="*/ 2 w 117529"/>
                <a:gd name="connsiteY4" fmla="*/ 40574 h 4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29" h="40581">
                  <a:moveTo>
                    <a:pt x="2" y="40574"/>
                  </a:moveTo>
                  <a:cubicBezTo>
                    <a:pt x="531" y="41103"/>
                    <a:pt x="75673" y="11999"/>
                    <a:pt x="95252" y="5649"/>
                  </a:cubicBezTo>
                  <a:cubicBezTo>
                    <a:pt x="114831" y="-701"/>
                    <a:pt x="118006" y="3003"/>
                    <a:pt x="117477" y="2474"/>
                  </a:cubicBezTo>
                  <a:cubicBezTo>
                    <a:pt x="116948" y="1945"/>
                    <a:pt x="110069" y="-2818"/>
                    <a:pt x="92077" y="2474"/>
                  </a:cubicBezTo>
                  <a:cubicBezTo>
                    <a:pt x="74085" y="7766"/>
                    <a:pt x="-527" y="40045"/>
                    <a:pt x="2" y="40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A8084C6D-9523-B2E4-E05C-59ACB29DF19F}"/>
                </a:ext>
              </a:extLst>
            </p:cNvPr>
            <p:cNvSpPr/>
            <p:nvPr/>
          </p:nvSpPr>
          <p:spPr>
            <a:xfrm>
              <a:off x="8601066" y="4340105"/>
              <a:ext cx="27407" cy="65830"/>
            </a:xfrm>
            <a:custGeom>
              <a:avLst/>
              <a:gdLst>
                <a:gd name="connsiteX0" fmla="*/ 9 w 27407"/>
                <a:gd name="connsiteY0" fmla="*/ 120 h 65830"/>
                <a:gd name="connsiteX1" fmla="*/ 22234 w 27407"/>
                <a:gd name="connsiteY1" fmla="*/ 63620 h 65830"/>
                <a:gd name="connsiteX2" fmla="*/ 25409 w 27407"/>
                <a:gd name="connsiteY2" fmla="*/ 47745 h 65830"/>
                <a:gd name="connsiteX3" fmla="*/ 9 w 27407"/>
                <a:gd name="connsiteY3" fmla="*/ 120 h 6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07" h="65830">
                  <a:moveTo>
                    <a:pt x="9" y="120"/>
                  </a:moveTo>
                  <a:cubicBezTo>
                    <a:pt x="-520" y="2766"/>
                    <a:pt x="22234" y="63620"/>
                    <a:pt x="22234" y="63620"/>
                  </a:cubicBezTo>
                  <a:cubicBezTo>
                    <a:pt x="26467" y="71557"/>
                    <a:pt x="29642" y="56212"/>
                    <a:pt x="25409" y="47745"/>
                  </a:cubicBezTo>
                  <a:cubicBezTo>
                    <a:pt x="21176" y="39278"/>
                    <a:pt x="538" y="-2526"/>
                    <a:pt x="9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C9ED981F-2AF6-8A7B-DC56-527293649C6D}"/>
                </a:ext>
              </a:extLst>
            </p:cNvPr>
            <p:cNvSpPr/>
            <p:nvPr/>
          </p:nvSpPr>
          <p:spPr>
            <a:xfrm>
              <a:off x="8706661" y="4304997"/>
              <a:ext cx="97977" cy="71492"/>
            </a:xfrm>
            <a:custGeom>
              <a:avLst/>
              <a:gdLst>
                <a:gd name="connsiteX0" fmla="*/ 97614 w 97977"/>
                <a:gd name="connsiteY0" fmla="*/ 303 h 71492"/>
                <a:gd name="connsiteX1" fmla="*/ 2364 w 97977"/>
                <a:gd name="connsiteY1" fmla="*/ 70153 h 71492"/>
                <a:gd name="connsiteX2" fmla="*/ 34114 w 97977"/>
                <a:gd name="connsiteY2" fmla="*/ 44753 h 71492"/>
                <a:gd name="connsiteX3" fmla="*/ 97614 w 97977"/>
                <a:gd name="connsiteY3" fmla="*/ 303 h 7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7" h="71492">
                  <a:moveTo>
                    <a:pt x="97614" y="303"/>
                  </a:moveTo>
                  <a:cubicBezTo>
                    <a:pt x="92322" y="4536"/>
                    <a:pt x="12947" y="62745"/>
                    <a:pt x="2364" y="70153"/>
                  </a:cubicBezTo>
                  <a:cubicBezTo>
                    <a:pt x="-8219" y="77561"/>
                    <a:pt x="19297" y="52161"/>
                    <a:pt x="34114" y="44753"/>
                  </a:cubicBezTo>
                  <a:cubicBezTo>
                    <a:pt x="48931" y="37345"/>
                    <a:pt x="102906" y="-3930"/>
                    <a:pt x="97614" y="3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2EE78169-B133-03B4-F280-B75BFD0C96A8}"/>
                </a:ext>
              </a:extLst>
            </p:cNvPr>
            <p:cNvSpPr/>
            <p:nvPr/>
          </p:nvSpPr>
          <p:spPr>
            <a:xfrm>
              <a:off x="8301273" y="4390502"/>
              <a:ext cx="64867" cy="156246"/>
            </a:xfrm>
            <a:custGeom>
              <a:avLst/>
              <a:gdLst>
                <a:gd name="connsiteX0" fmla="*/ 64852 w 64867"/>
                <a:gd name="connsiteY0" fmla="*/ 523 h 156246"/>
                <a:gd name="connsiteX1" fmla="*/ 1352 w 64867"/>
                <a:gd name="connsiteY1" fmla="*/ 152923 h 156246"/>
                <a:gd name="connsiteX2" fmla="*/ 20402 w 64867"/>
                <a:gd name="connsiteY2" fmla="*/ 105298 h 156246"/>
                <a:gd name="connsiteX3" fmla="*/ 7702 w 64867"/>
                <a:gd name="connsiteY3" fmla="*/ 102123 h 156246"/>
                <a:gd name="connsiteX4" fmla="*/ 64852 w 64867"/>
                <a:gd name="connsiteY4" fmla="*/ 523 h 15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67" h="156246">
                  <a:moveTo>
                    <a:pt x="64852" y="523"/>
                  </a:moveTo>
                  <a:cubicBezTo>
                    <a:pt x="63794" y="8990"/>
                    <a:pt x="8760" y="135461"/>
                    <a:pt x="1352" y="152923"/>
                  </a:cubicBezTo>
                  <a:cubicBezTo>
                    <a:pt x="-6056" y="170385"/>
                    <a:pt x="19344" y="113765"/>
                    <a:pt x="20402" y="105298"/>
                  </a:cubicBezTo>
                  <a:cubicBezTo>
                    <a:pt x="21460" y="96831"/>
                    <a:pt x="1352" y="115352"/>
                    <a:pt x="7702" y="102123"/>
                  </a:cubicBezTo>
                  <a:cubicBezTo>
                    <a:pt x="14052" y="88894"/>
                    <a:pt x="65910" y="-7944"/>
                    <a:pt x="64852" y="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C438BFEB-6573-6B70-2B0F-AAD8A32AED68}"/>
                </a:ext>
              </a:extLst>
            </p:cNvPr>
            <p:cNvSpPr/>
            <p:nvPr/>
          </p:nvSpPr>
          <p:spPr>
            <a:xfrm>
              <a:off x="8693150" y="4274586"/>
              <a:ext cx="127000" cy="27589"/>
            </a:xfrm>
            <a:custGeom>
              <a:avLst/>
              <a:gdLst>
                <a:gd name="connsiteX0" fmla="*/ 0 w 127000"/>
                <a:gd name="connsiteY0" fmla="*/ 27539 h 27589"/>
                <a:gd name="connsiteX1" fmla="*/ 79375 w 127000"/>
                <a:gd name="connsiteY1" fmla="*/ 8489 h 27589"/>
                <a:gd name="connsiteX2" fmla="*/ 127000 w 127000"/>
                <a:gd name="connsiteY2" fmla="*/ 2139 h 27589"/>
                <a:gd name="connsiteX3" fmla="*/ 79375 w 127000"/>
                <a:gd name="connsiteY3" fmla="*/ 2139 h 27589"/>
                <a:gd name="connsiteX4" fmla="*/ 0 w 127000"/>
                <a:gd name="connsiteY4" fmla="*/ 27539 h 2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00" h="27589">
                  <a:moveTo>
                    <a:pt x="0" y="27539"/>
                  </a:moveTo>
                  <a:cubicBezTo>
                    <a:pt x="0" y="28597"/>
                    <a:pt x="58208" y="12722"/>
                    <a:pt x="79375" y="8489"/>
                  </a:cubicBezTo>
                  <a:cubicBezTo>
                    <a:pt x="100542" y="4256"/>
                    <a:pt x="127000" y="3197"/>
                    <a:pt x="127000" y="2139"/>
                  </a:cubicBezTo>
                  <a:cubicBezTo>
                    <a:pt x="127000" y="1081"/>
                    <a:pt x="100542" y="-2094"/>
                    <a:pt x="79375" y="2139"/>
                  </a:cubicBezTo>
                  <a:cubicBezTo>
                    <a:pt x="58208" y="6372"/>
                    <a:pt x="0" y="26481"/>
                    <a:pt x="0" y="275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C5432F95-73D8-087A-26BB-F70E1219F09C}"/>
                </a:ext>
              </a:extLst>
            </p:cNvPr>
            <p:cNvSpPr/>
            <p:nvPr/>
          </p:nvSpPr>
          <p:spPr>
            <a:xfrm>
              <a:off x="8303940" y="4574124"/>
              <a:ext cx="59152" cy="218039"/>
            </a:xfrm>
            <a:custGeom>
              <a:avLst/>
              <a:gdLst>
                <a:gd name="connsiteX0" fmla="*/ 59010 w 59152"/>
                <a:gd name="connsiteY0" fmla="*/ 1051 h 218039"/>
                <a:gd name="connsiteX1" fmla="*/ 1860 w 59152"/>
                <a:gd name="connsiteY1" fmla="*/ 213776 h 218039"/>
                <a:gd name="connsiteX2" fmla="*/ 17735 w 59152"/>
                <a:gd name="connsiteY2" fmla="*/ 134401 h 218039"/>
                <a:gd name="connsiteX3" fmla="*/ 59010 w 59152"/>
                <a:gd name="connsiteY3" fmla="*/ 1051 h 21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52" h="218039">
                  <a:moveTo>
                    <a:pt x="59010" y="1051"/>
                  </a:moveTo>
                  <a:cubicBezTo>
                    <a:pt x="56364" y="14280"/>
                    <a:pt x="8739" y="191551"/>
                    <a:pt x="1860" y="213776"/>
                  </a:cubicBezTo>
                  <a:cubicBezTo>
                    <a:pt x="-5019" y="236001"/>
                    <a:pt x="8739" y="165622"/>
                    <a:pt x="17735" y="134401"/>
                  </a:cubicBezTo>
                  <a:cubicBezTo>
                    <a:pt x="26731" y="103180"/>
                    <a:pt x="61656" y="-12178"/>
                    <a:pt x="59010" y="1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F1CA5DC3-28D9-6D15-5AF9-3057BB0A198B}"/>
                </a:ext>
              </a:extLst>
            </p:cNvPr>
            <p:cNvSpPr/>
            <p:nvPr/>
          </p:nvSpPr>
          <p:spPr>
            <a:xfrm>
              <a:off x="7803103" y="4457447"/>
              <a:ext cx="79230" cy="209102"/>
            </a:xfrm>
            <a:custGeom>
              <a:avLst/>
              <a:gdLst>
                <a:gd name="connsiteX0" fmla="*/ 79201 w 79230"/>
                <a:gd name="connsiteY0" fmla="*/ 253 h 209102"/>
                <a:gd name="connsiteX1" fmla="*/ 13259 w 79230"/>
                <a:gd name="connsiteY1" fmla="*/ 206872 h 209102"/>
                <a:gd name="connsiteX2" fmla="*/ 70 w 79230"/>
                <a:gd name="connsiteY2" fmla="*/ 114553 h 209102"/>
                <a:gd name="connsiteX3" fmla="*/ 8862 w 79230"/>
                <a:gd name="connsiteY3" fmla="*/ 193684 h 209102"/>
                <a:gd name="connsiteX4" fmla="*/ 26447 w 79230"/>
                <a:gd name="connsiteY4" fmla="*/ 132138 h 209102"/>
                <a:gd name="connsiteX5" fmla="*/ 22051 w 79230"/>
                <a:gd name="connsiteY5" fmla="*/ 162911 h 209102"/>
                <a:gd name="connsiteX6" fmla="*/ 79201 w 79230"/>
                <a:gd name="connsiteY6" fmla="*/ 253 h 20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30" h="209102">
                  <a:moveTo>
                    <a:pt x="79201" y="253"/>
                  </a:moveTo>
                  <a:cubicBezTo>
                    <a:pt x="77736" y="7580"/>
                    <a:pt x="26447" y="187822"/>
                    <a:pt x="13259" y="206872"/>
                  </a:cubicBezTo>
                  <a:cubicBezTo>
                    <a:pt x="71" y="225922"/>
                    <a:pt x="803" y="116751"/>
                    <a:pt x="70" y="114553"/>
                  </a:cubicBezTo>
                  <a:cubicBezTo>
                    <a:pt x="-663" y="112355"/>
                    <a:pt x="4466" y="190753"/>
                    <a:pt x="8862" y="193684"/>
                  </a:cubicBezTo>
                  <a:cubicBezTo>
                    <a:pt x="13258" y="196615"/>
                    <a:pt x="24249" y="137267"/>
                    <a:pt x="26447" y="132138"/>
                  </a:cubicBezTo>
                  <a:cubicBezTo>
                    <a:pt x="28645" y="127009"/>
                    <a:pt x="16922" y="179030"/>
                    <a:pt x="22051" y="162911"/>
                  </a:cubicBezTo>
                  <a:cubicBezTo>
                    <a:pt x="27180" y="146792"/>
                    <a:pt x="80666" y="-7074"/>
                    <a:pt x="79201" y="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538494DE-9F0C-1322-F090-C8D3C5F1FAD2}"/>
                </a:ext>
              </a:extLst>
            </p:cNvPr>
            <p:cNvSpPr/>
            <p:nvPr/>
          </p:nvSpPr>
          <p:spPr>
            <a:xfrm>
              <a:off x="7649303" y="4822533"/>
              <a:ext cx="106326" cy="211117"/>
            </a:xfrm>
            <a:custGeom>
              <a:avLst/>
              <a:gdLst>
                <a:gd name="connsiteX0" fmla="*/ 105512 w 106326"/>
                <a:gd name="connsiteY0" fmla="*/ 48 h 211117"/>
                <a:gd name="connsiteX1" fmla="*/ 87928 w 106326"/>
                <a:gd name="connsiteY1" fmla="*/ 105555 h 211117"/>
                <a:gd name="connsiteX2" fmla="*/ 5 w 106326"/>
                <a:gd name="connsiteY2" fmla="*/ 211063 h 211117"/>
                <a:gd name="connsiteX3" fmla="*/ 92324 w 106326"/>
                <a:gd name="connsiteY3" fmla="*/ 118744 h 211117"/>
                <a:gd name="connsiteX4" fmla="*/ 105512 w 106326"/>
                <a:gd name="connsiteY4" fmla="*/ 48 h 21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6" h="211117">
                  <a:moveTo>
                    <a:pt x="105512" y="48"/>
                  </a:moveTo>
                  <a:cubicBezTo>
                    <a:pt x="104779" y="-2150"/>
                    <a:pt x="105513" y="70386"/>
                    <a:pt x="87928" y="105555"/>
                  </a:cubicBezTo>
                  <a:cubicBezTo>
                    <a:pt x="70343" y="140724"/>
                    <a:pt x="-728" y="208865"/>
                    <a:pt x="5" y="211063"/>
                  </a:cubicBezTo>
                  <a:cubicBezTo>
                    <a:pt x="738" y="213261"/>
                    <a:pt x="74740" y="148052"/>
                    <a:pt x="92324" y="118744"/>
                  </a:cubicBezTo>
                  <a:cubicBezTo>
                    <a:pt x="109908" y="89436"/>
                    <a:pt x="106245" y="2246"/>
                    <a:pt x="105512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F8F58FEA-2645-2620-5C2C-1F401A9B4273}"/>
                </a:ext>
              </a:extLst>
            </p:cNvPr>
            <p:cNvSpPr/>
            <p:nvPr/>
          </p:nvSpPr>
          <p:spPr>
            <a:xfrm>
              <a:off x="7584198" y="4625902"/>
              <a:ext cx="143279" cy="410723"/>
            </a:xfrm>
            <a:custGeom>
              <a:avLst/>
              <a:gdLst>
                <a:gd name="connsiteX0" fmla="*/ 121527 w 143279"/>
                <a:gd name="connsiteY0" fmla="*/ 73 h 410723"/>
                <a:gd name="connsiteX1" fmla="*/ 127877 w 143279"/>
                <a:gd name="connsiteY1" fmla="*/ 142948 h 410723"/>
                <a:gd name="connsiteX2" fmla="*/ 70727 w 143279"/>
                <a:gd name="connsiteY2" fmla="*/ 320748 h 410723"/>
                <a:gd name="connsiteX3" fmla="*/ 73902 w 143279"/>
                <a:gd name="connsiteY3" fmla="*/ 266773 h 410723"/>
                <a:gd name="connsiteX4" fmla="*/ 877 w 143279"/>
                <a:gd name="connsiteY4" fmla="*/ 409648 h 410723"/>
                <a:gd name="connsiteX5" fmla="*/ 131052 w 143279"/>
                <a:gd name="connsiteY5" fmla="*/ 177873 h 410723"/>
                <a:gd name="connsiteX6" fmla="*/ 137402 w 143279"/>
                <a:gd name="connsiteY6" fmla="*/ 123898 h 410723"/>
                <a:gd name="connsiteX7" fmla="*/ 121527 w 143279"/>
                <a:gd name="connsiteY7" fmla="*/ 73 h 41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279" h="410723">
                  <a:moveTo>
                    <a:pt x="121527" y="73"/>
                  </a:moveTo>
                  <a:cubicBezTo>
                    <a:pt x="119940" y="3248"/>
                    <a:pt x="136344" y="89502"/>
                    <a:pt x="127877" y="142948"/>
                  </a:cubicBezTo>
                  <a:cubicBezTo>
                    <a:pt x="119410" y="196394"/>
                    <a:pt x="79723" y="300111"/>
                    <a:pt x="70727" y="320748"/>
                  </a:cubicBezTo>
                  <a:cubicBezTo>
                    <a:pt x="61731" y="341386"/>
                    <a:pt x="85544" y="251957"/>
                    <a:pt x="73902" y="266773"/>
                  </a:cubicBezTo>
                  <a:cubicBezTo>
                    <a:pt x="62260" y="281589"/>
                    <a:pt x="-8648" y="424465"/>
                    <a:pt x="877" y="409648"/>
                  </a:cubicBezTo>
                  <a:cubicBezTo>
                    <a:pt x="10402" y="394831"/>
                    <a:pt x="108298" y="225498"/>
                    <a:pt x="131052" y="177873"/>
                  </a:cubicBezTo>
                  <a:cubicBezTo>
                    <a:pt x="153806" y="130248"/>
                    <a:pt x="137931" y="149827"/>
                    <a:pt x="137402" y="123898"/>
                  </a:cubicBezTo>
                  <a:cubicBezTo>
                    <a:pt x="136873" y="97969"/>
                    <a:pt x="123114" y="-3102"/>
                    <a:pt x="121527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C748DA1E-352E-5228-5887-4B0BFF5F0028}"/>
                </a:ext>
              </a:extLst>
            </p:cNvPr>
            <p:cNvSpPr/>
            <p:nvPr/>
          </p:nvSpPr>
          <p:spPr>
            <a:xfrm>
              <a:off x="7610724" y="5047750"/>
              <a:ext cx="95323" cy="81401"/>
            </a:xfrm>
            <a:custGeom>
              <a:avLst/>
              <a:gdLst>
                <a:gd name="connsiteX0" fmla="*/ 95001 w 95323"/>
                <a:gd name="connsiteY0" fmla="*/ 500 h 81401"/>
                <a:gd name="connsiteX1" fmla="*/ 2926 w 95323"/>
                <a:gd name="connsiteY1" fmla="*/ 79875 h 81401"/>
                <a:gd name="connsiteX2" fmla="*/ 31501 w 95323"/>
                <a:gd name="connsiteY2" fmla="*/ 48125 h 81401"/>
                <a:gd name="connsiteX3" fmla="*/ 95001 w 95323"/>
                <a:gd name="connsiteY3" fmla="*/ 500 h 8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23" h="81401">
                  <a:moveTo>
                    <a:pt x="95001" y="500"/>
                  </a:moveTo>
                  <a:cubicBezTo>
                    <a:pt x="90238" y="5792"/>
                    <a:pt x="13509" y="71938"/>
                    <a:pt x="2926" y="79875"/>
                  </a:cubicBezTo>
                  <a:cubicBezTo>
                    <a:pt x="-7657" y="87812"/>
                    <a:pt x="12451" y="62942"/>
                    <a:pt x="31501" y="48125"/>
                  </a:cubicBezTo>
                  <a:cubicBezTo>
                    <a:pt x="50551" y="33308"/>
                    <a:pt x="99764" y="-4792"/>
                    <a:pt x="95001" y="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EDC9B730-EFAC-AB55-002C-15F156A25A91}"/>
                </a:ext>
              </a:extLst>
            </p:cNvPr>
            <p:cNvSpPr/>
            <p:nvPr/>
          </p:nvSpPr>
          <p:spPr>
            <a:xfrm>
              <a:off x="7708833" y="5232375"/>
              <a:ext cx="38406" cy="225476"/>
            </a:xfrm>
            <a:custGeom>
              <a:avLst/>
              <a:gdLst>
                <a:gd name="connsiteX0" fmla="*/ 67 w 38406"/>
                <a:gd name="connsiteY0" fmla="*/ 25 h 225476"/>
                <a:gd name="connsiteX1" fmla="*/ 28642 w 38406"/>
                <a:gd name="connsiteY1" fmla="*/ 107975 h 225476"/>
                <a:gd name="connsiteX2" fmla="*/ 19117 w 38406"/>
                <a:gd name="connsiteY2" fmla="*/ 225450 h 225476"/>
                <a:gd name="connsiteX3" fmla="*/ 38167 w 38406"/>
                <a:gd name="connsiteY3" fmla="*/ 117500 h 225476"/>
                <a:gd name="connsiteX4" fmla="*/ 67 w 38406"/>
                <a:gd name="connsiteY4" fmla="*/ 25 h 22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06" h="225476">
                  <a:moveTo>
                    <a:pt x="67" y="25"/>
                  </a:moveTo>
                  <a:cubicBezTo>
                    <a:pt x="-1520" y="-1562"/>
                    <a:pt x="25467" y="70404"/>
                    <a:pt x="28642" y="107975"/>
                  </a:cubicBezTo>
                  <a:cubicBezTo>
                    <a:pt x="31817" y="145546"/>
                    <a:pt x="17530" y="223863"/>
                    <a:pt x="19117" y="225450"/>
                  </a:cubicBezTo>
                  <a:cubicBezTo>
                    <a:pt x="20704" y="227037"/>
                    <a:pt x="40813" y="155600"/>
                    <a:pt x="38167" y="117500"/>
                  </a:cubicBezTo>
                  <a:cubicBezTo>
                    <a:pt x="35521" y="79400"/>
                    <a:pt x="1654" y="1612"/>
                    <a:pt x="67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BE11FFAE-605B-7B43-61CE-88C0527C410A}"/>
                </a:ext>
              </a:extLst>
            </p:cNvPr>
            <p:cNvSpPr/>
            <p:nvPr/>
          </p:nvSpPr>
          <p:spPr>
            <a:xfrm>
              <a:off x="8699426" y="4914542"/>
              <a:ext cx="40600" cy="169422"/>
            </a:xfrm>
            <a:custGeom>
              <a:avLst/>
              <a:gdLst>
                <a:gd name="connsiteX0" fmla="*/ 74 w 40600"/>
                <a:gd name="connsiteY0" fmla="*/ 358 h 169422"/>
                <a:gd name="connsiteX1" fmla="*/ 28649 w 40600"/>
                <a:gd name="connsiteY1" fmla="*/ 89258 h 169422"/>
                <a:gd name="connsiteX2" fmla="*/ 34999 w 40600"/>
                <a:gd name="connsiteY2" fmla="*/ 168633 h 169422"/>
                <a:gd name="connsiteX3" fmla="*/ 38174 w 40600"/>
                <a:gd name="connsiteY3" fmla="*/ 124183 h 169422"/>
                <a:gd name="connsiteX4" fmla="*/ 74 w 40600"/>
                <a:gd name="connsiteY4" fmla="*/ 358 h 16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169422">
                  <a:moveTo>
                    <a:pt x="74" y="358"/>
                  </a:moveTo>
                  <a:cubicBezTo>
                    <a:pt x="-1514" y="-5463"/>
                    <a:pt x="22828" y="61212"/>
                    <a:pt x="28649" y="89258"/>
                  </a:cubicBezTo>
                  <a:cubicBezTo>
                    <a:pt x="34470" y="117304"/>
                    <a:pt x="33412" y="162812"/>
                    <a:pt x="34999" y="168633"/>
                  </a:cubicBezTo>
                  <a:cubicBezTo>
                    <a:pt x="36587" y="174454"/>
                    <a:pt x="44524" y="146937"/>
                    <a:pt x="38174" y="124183"/>
                  </a:cubicBezTo>
                  <a:cubicBezTo>
                    <a:pt x="31824" y="101429"/>
                    <a:pt x="1662" y="6179"/>
                    <a:pt x="74" y="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E31192BC-8CF9-DD01-32D9-5C57358E818A}"/>
                </a:ext>
              </a:extLst>
            </p:cNvPr>
            <p:cNvSpPr/>
            <p:nvPr/>
          </p:nvSpPr>
          <p:spPr>
            <a:xfrm>
              <a:off x="8728008" y="5092641"/>
              <a:ext cx="76334" cy="262354"/>
            </a:xfrm>
            <a:custGeom>
              <a:avLst/>
              <a:gdLst>
                <a:gd name="connsiteX0" fmla="*/ 67 w 76334"/>
                <a:gd name="connsiteY0" fmla="*/ 59 h 262354"/>
                <a:gd name="connsiteX1" fmla="*/ 34992 w 76334"/>
                <a:gd name="connsiteY1" fmla="*/ 50859 h 262354"/>
                <a:gd name="connsiteX2" fmla="*/ 57217 w 76334"/>
                <a:gd name="connsiteY2" fmla="*/ 130234 h 262354"/>
                <a:gd name="connsiteX3" fmla="*/ 54042 w 76334"/>
                <a:gd name="connsiteY3" fmla="*/ 111184 h 262354"/>
                <a:gd name="connsiteX4" fmla="*/ 76267 w 76334"/>
                <a:gd name="connsiteY4" fmla="*/ 260409 h 262354"/>
                <a:gd name="connsiteX5" fmla="*/ 60392 w 76334"/>
                <a:gd name="connsiteY5" fmla="*/ 187384 h 262354"/>
                <a:gd name="connsiteX6" fmla="*/ 44517 w 76334"/>
                <a:gd name="connsiteY6" fmla="*/ 60384 h 262354"/>
                <a:gd name="connsiteX7" fmla="*/ 67 w 76334"/>
                <a:gd name="connsiteY7" fmla="*/ 59 h 26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34" h="262354">
                  <a:moveTo>
                    <a:pt x="67" y="59"/>
                  </a:moveTo>
                  <a:cubicBezTo>
                    <a:pt x="-1520" y="-1528"/>
                    <a:pt x="25467" y="29163"/>
                    <a:pt x="34992" y="50859"/>
                  </a:cubicBezTo>
                  <a:cubicBezTo>
                    <a:pt x="44517" y="72555"/>
                    <a:pt x="54042" y="120180"/>
                    <a:pt x="57217" y="130234"/>
                  </a:cubicBezTo>
                  <a:cubicBezTo>
                    <a:pt x="60392" y="140288"/>
                    <a:pt x="50867" y="89488"/>
                    <a:pt x="54042" y="111184"/>
                  </a:cubicBezTo>
                  <a:cubicBezTo>
                    <a:pt x="57217" y="132880"/>
                    <a:pt x="75209" y="247709"/>
                    <a:pt x="76267" y="260409"/>
                  </a:cubicBezTo>
                  <a:cubicBezTo>
                    <a:pt x="77325" y="273109"/>
                    <a:pt x="65684" y="220721"/>
                    <a:pt x="60392" y="187384"/>
                  </a:cubicBezTo>
                  <a:cubicBezTo>
                    <a:pt x="55100" y="154047"/>
                    <a:pt x="54571" y="91076"/>
                    <a:pt x="44517" y="60384"/>
                  </a:cubicBezTo>
                  <a:cubicBezTo>
                    <a:pt x="34463" y="29692"/>
                    <a:pt x="1654" y="1646"/>
                    <a:pt x="67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BB112ED6-68A8-DF9C-5CE1-A01D3C336A53}"/>
                </a:ext>
              </a:extLst>
            </p:cNvPr>
            <p:cNvSpPr/>
            <p:nvPr/>
          </p:nvSpPr>
          <p:spPr>
            <a:xfrm>
              <a:off x="6220248" y="5305849"/>
              <a:ext cx="1739103" cy="2210475"/>
            </a:xfrm>
            <a:custGeom>
              <a:avLst/>
              <a:gdLst>
                <a:gd name="connsiteX0" fmla="*/ 6381 w 1739103"/>
                <a:gd name="connsiteY0" fmla="*/ 6380 h 2210475"/>
                <a:gd name="connsiteX1" fmla="*/ 518009 w 1739103"/>
                <a:gd name="connsiteY1" fmla="*/ 1116722 h 2210475"/>
                <a:gd name="connsiteX2" fmla="*/ 474466 w 1739103"/>
                <a:gd name="connsiteY2" fmla="*/ 1040522 h 2210475"/>
                <a:gd name="connsiteX3" fmla="*/ 877238 w 1739103"/>
                <a:gd name="connsiteY3" fmla="*/ 1650122 h 2210475"/>
                <a:gd name="connsiteX4" fmla="*/ 855466 w 1739103"/>
                <a:gd name="connsiteY4" fmla="*/ 1595694 h 2210475"/>
                <a:gd name="connsiteX5" fmla="*/ 1203809 w 1739103"/>
                <a:gd name="connsiteY5" fmla="*/ 2161751 h 2210475"/>
                <a:gd name="connsiteX6" fmla="*/ 1236466 w 1739103"/>
                <a:gd name="connsiteY6" fmla="*/ 2074665 h 2210475"/>
                <a:gd name="connsiteX7" fmla="*/ 1737209 w 1739103"/>
                <a:gd name="connsiteY7" fmla="*/ 2205294 h 2210475"/>
                <a:gd name="connsiteX8" fmla="*/ 1029638 w 1739103"/>
                <a:gd name="connsiteY8" fmla="*/ 2172637 h 2210475"/>
                <a:gd name="connsiteX9" fmla="*/ 692181 w 1739103"/>
                <a:gd name="connsiteY9" fmla="*/ 2063780 h 2210475"/>
                <a:gd name="connsiteX10" fmla="*/ 213209 w 1739103"/>
                <a:gd name="connsiteY10" fmla="*/ 2009351 h 2210475"/>
                <a:gd name="connsiteX11" fmla="*/ 376495 w 1739103"/>
                <a:gd name="connsiteY11" fmla="*/ 1563037 h 2210475"/>
                <a:gd name="connsiteX12" fmla="*/ 60809 w 1739103"/>
                <a:gd name="connsiteY12" fmla="*/ 779265 h 2210475"/>
                <a:gd name="connsiteX13" fmla="*/ 289409 w 1739103"/>
                <a:gd name="connsiteY13" fmla="*/ 986094 h 2210475"/>
                <a:gd name="connsiteX14" fmla="*/ 115238 w 1739103"/>
                <a:gd name="connsiteY14" fmla="*/ 605094 h 2210475"/>
                <a:gd name="connsiteX15" fmla="*/ 224095 w 1739103"/>
                <a:gd name="connsiteY15" fmla="*/ 659522 h 2210475"/>
                <a:gd name="connsiteX16" fmla="*/ 6381 w 1739103"/>
                <a:gd name="connsiteY16" fmla="*/ 6380 h 221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9103" h="2210475">
                  <a:moveTo>
                    <a:pt x="6381" y="6380"/>
                  </a:moveTo>
                  <a:cubicBezTo>
                    <a:pt x="55367" y="82580"/>
                    <a:pt x="439995" y="944365"/>
                    <a:pt x="518009" y="1116722"/>
                  </a:cubicBezTo>
                  <a:cubicBezTo>
                    <a:pt x="596023" y="1289079"/>
                    <a:pt x="414595" y="951622"/>
                    <a:pt x="474466" y="1040522"/>
                  </a:cubicBezTo>
                  <a:cubicBezTo>
                    <a:pt x="534337" y="1129422"/>
                    <a:pt x="877238" y="1650122"/>
                    <a:pt x="877238" y="1650122"/>
                  </a:cubicBezTo>
                  <a:cubicBezTo>
                    <a:pt x="940738" y="1742651"/>
                    <a:pt x="801038" y="1510423"/>
                    <a:pt x="855466" y="1595694"/>
                  </a:cubicBezTo>
                  <a:cubicBezTo>
                    <a:pt x="909895" y="1680966"/>
                    <a:pt x="1140309" y="2081923"/>
                    <a:pt x="1203809" y="2161751"/>
                  </a:cubicBezTo>
                  <a:cubicBezTo>
                    <a:pt x="1267309" y="2241580"/>
                    <a:pt x="1147566" y="2067408"/>
                    <a:pt x="1236466" y="2074665"/>
                  </a:cubicBezTo>
                  <a:cubicBezTo>
                    <a:pt x="1325366" y="2081922"/>
                    <a:pt x="1771680" y="2188965"/>
                    <a:pt x="1737209" y="2205294"/>
                  </a:cubicBezTo>
                  <a:cubicBezTo>
                    <a:pt x="1702738" y="2221623"/>
                    <a:pt x="1203809" y="2196223"/>
                    <a:pt x="1029638" y="2172637"/>
                  </a:cubicBezTo>
                  <a:cubicBezTo>
                    <a:pt x="855467" y="2149051"/>
                    <a:pt x="828253" y="2090994"/>
                    <a:pt x="692181" y="2063780"/>
                  </a:cubicBezTo>
                  <a:cubicBezTo>
                    <a:pt x="556110" y="2036566"/>
                    <a:pt x="265823" y="2092808"/>
                    <a:pt x="213209" y="2009351"/>
                  </a:cubicBezTo>
                  <a:cubicBezTo>
                    <a:pt x="160595" y="1925894"/>
                    <a:pt x="401895" y="1768051"/>
                    <a:pt x="376495" y="1563037"/>
                  </a:cubicBezTo>
                  <a:cubicBezTo>
                    <a:pt x="351095" y="1358023"/>
                    <a:pt x="75323" y="875422"/>
                    <a:pt x="60809" y="779265"/>
                  </a:cubicBezTo>
                  <a:cubicBezTo>
                    <a:pt x="46295" y="683108"/>
                    <a:pt x="280337" y="1015123"/>
                    <a:pt x="289409" y="986094"/>
                  </a:cubicBezTo>
                  <a:cubicBezTo>
                    <a:pt x="298481" y="957065"/>
                    <a:pt x="126124" y="659523"/>
                    <a:pt x="115238" y="605094"/>
                  </a:cubicBezTo>
                  <a:cubicBezTo>
                    <a:pt x="104352" y="550665"/>
                    <a:pt x="242238" y="759308"/>
                    <a:pt x="224095" y="659522"/>
                  </a:cubicBezTo>
                  <a:cubicBezTo>
                    <a:pt x="205952" y="559736"/>
                    <a:pt x="-42605" y="-69820"/>
                    <a:pt x="6381" y="638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E2AFD598-95DC-0728-1F9A-DCE95D076AF0}"/>
                </a:ext>
              </a:extLst>
            </p:cNvPr>
            <p:cNvSpPr/>
            <p:nvPr/>
          </p:nvSpPr>
          <p:spPr>
            <a:xfrm>
              <a:off x="7291422" y="6778203"/>
              <a:ext cx="1022966" cy="183027"/>
            </a:xfrm>
            <a:custGeom>
              <a:avLst/>
              <a:gdLst>
                <a:gd name="connsiteX0" fmla="*/ 1032 w 1022966"/>
                <a:gd name="connsiteY0" fmla="*/ 185 h 183027"/>
                <a:gd name="connsiteX1" fmla="*/ 515097 w 1022966"/>
                <a:gd name="connsiteY1" fmla="*/ 54776 h 183027"/>
                <a:gd name="connsiteX2" fmla="*/ 478703 w 1022966"/>
                <a:gd name="connsiteY2" fmla="*/ 136663 h 183027"/>
                <a:gd name="connsiteX3" fmla="*/ 1001868 w 1022966"/>
                <a:gd name="connsiteY3" fmla="*/ 45678 h 183027"/>
                <a:gd name="connsiteX4" fmla="*/ 874488 w 1022966"/>
                <a:gd name="connsiteY4" fmla="*/ 86621 h 183027"/>
                <a:gd name="connsiteX5" fmla="*/ 451408 w 1022966"/>
                <a:gd name="connsiteY5" fmla="*/ 182155 h 183027"/>
                <a:gd name="connsiteX6" fmla="*/ 424112 w 1022966"/>
                <a:gd name="connsiteY6" fmla="*/ 132113 h 183027"/>
                <a:gd name="connsiteX7" fmla="*/ 228494 w 1022966"/>
                <a:gd name="connsiteY7" fmla="*/ 100269 h 183027"/>
                <a:gd name="connsiteX8" fmla="*/ 378620 w 1022966"/>
                <a:gd name="connsiteY8" fmla="*/ 72973 h 183027"/>
                <a:gd name="connsiteX9" fmla="*/ 1032 w 1022966"/>
                <a:gd name="connsiteY9" fmla="*/ 185 h 18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2966" h="183027">
                  <a:moveTo>
                    <a:pt x="1032" y="185"/>
                  </a:moveTo>
                  <a:cubicBezTo>
                    <a:pt x="23778" y="-2848"/>
                    <a:pt x="435485" y="32030"/>
                    <a:pt x="515097" y="54776"/>
                  </a:cubicBezTo>
                  <a:cubicBezTo>
                    <a:pt x="594709" y="77522"/>
                    <a:pt x="397575" y="138179"/>
                    <a:pt x="478703" y="136663"/>
                  </a:cubicBezTo>
                  <a:cubicBezTo>
                    <a:pt x="559831" y="135147"/>
                    <a:pt x="935904" y="54018"/>
                    <a:pt x="1001868" y="45678"/>
                  </a:cubicBezTo>
                  <a:cubicBezTo>
                    <a:pt x="1067832" y="37338"/>
                    <a:pt x="966231" y="63875"/>
                    <a:pt x="874488" y="86621"/>
                  </a:cubicBezTo>
                  <a:cubicBezTo>
                    <a:pt x="782745" y="109367"/>
                    <a:pt x="526471" y="174573"/>
                    <a:pt x="451408" y="182155"/>
                  </a:cubicBezTo>
                  <a:cubicBezTo>
                    <a:pt x="376345" y="189737"/>
                    <a:pt x="461264" y="145761"/>
                    <a:pt x="424112" y="132113"/>
                  </a:cubicBezTo>
                  <a:cubicBezTo>
                    <a:pt x="386960" y="118465"/>
                    <a:pt x="236076" y="110126"/>
                    <a:pt x="228494" y="100269"/>
                  </a:cubicBezTo>
                  <a:cubicBezTo>
                    <a:pt x="220912" y="90412"/>
                    <a:pt x="418805" y="89654"/>
                    <a:pt x="378620" y="72973"/>
                  </a:cubicBezTo>
                  <a:cubicBezTo>
                    <a:pt x="338435" y="56292"/>
                    <a:pt x="-21714" y="3218"/>
                    <a:pt x="1032" y="18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>
              <a:extLst>
                <a:ext uri="{FF2B5EF4-FFF2-40B4-BE49-F238E27FC236}">
                  <a16:creationId xmlns:a16="http://schemas.microsoft.com/office/drawing/2014/main" id="{F16CB7CB-66AF-6998-AD1F-6094800B0838}"/>
                </a:ext>
              </a:extLst>
            </p:cNvPr>
            <p:cNvSpPr/>
            <p:nvPr/>
          </p:nvSpPr>
          <p:spPr>
            <a:xfrm>
              <a:off x="7277529" y="6741725"/>
              <a:ext cx="991800" cy="182342"/>
            </a:xfrm>
            <a:custGeom>
              <a:avLst/>
              <a:gdLst>
                <a:gd name="connsiteX0" fmla="*/ 5826 w 991800"/>
                <a:gd name="connsiteY0" fmla="*/ 269 h 182342"/>
                <a:gd name="connsiteX1" fmla="*/ 415259 w 991800"/>
                <a:gd name="connsiteY1" fmla="*/ 77606 h 182342"/>
                <a:gd name="connsiteX2" fmla="*/ 492596 w 991800"/>
                <a:gd name="connsiteY2" fmla="*/ 150394 h 182342"/>
                <a:gd name="connsiteX3" fmla="*/ 665468 w 991800"/>
                <a:gd name="connsiteY3" fmla="*/ 123099 h 182342"/>
                <a:gd name="connsiteX4" fmla="*/ 660919 w 991800"/>
                <a:gd name="connsiteY4" fmla="*/ 136747 h 182342"/>
                <a:gd name="connsiteX5" fmla="*/ 983916 w 991800"/>
                <a:gd name="connsiteY5" fmla="*/ 114000 h 182342"/>
                <a:gd name="connsiteX6" fmla="*/ 283331 w 991800"/>
                <a:gd name="connsiteY6" fmla="*/ 182239 h 182342"/>
                <a:gd name="connsiteX7" fmla="*/ 283331 w 991800"/>
                <a:gd name="connsiteY7" fmla="*/ 127648 h 182342"/>
                <a:gd name="connsiteX8" fmla="*/ 178698 w 991800"/>
                <a:gd name="connsiteY8" fmla="*/ 54860 h 182342"/>
                <a:gd name="connsiteX9" fmla="*/ 5826 w 991800"/>
                <a:gd name="connsiteY9" fmla="*/ 269 h 18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1800" h="182342">
                  <a:moveTo>
                    <a:pt x="5826" y="269"/>
                  </a:moveTo>
                  <a:cubicBezTo>
                    <a:pt x="45253" y="4060"/>
                    <a:pt x="334131" y="52585"/>
                    <a:pt x="415259" y="77606"/>
                  </a:cubicBezTo>
                  <a:cubicBezTo>
                    <a:pt x="496387" y="102627"/>
                    <a:pt x="450895" y="142812"/>
                    <a:pt x="492596" y="150394"/>
                  </a:cubicBezTo>
                  <a:cubicBezTo>
                    <a:pt x="534297" y="157976"/>
                    <a:pt x="665468" y="123099"/>
                    <a:pt x="665468" y="123099"/>
                  </a:cubicBezTo>
                  <a:cubicBezTo>
                    <a:pt x="693522" y="120825"/>
                    <a:pt x="607844" y="138264"/>
                    <a:pt x="660919" y="136747"/>
                  </a:cubicBezTo>
                  <a:cubicBezTo>
                    <a:pt x="713994" y="135231"/>
                    <a:pt x="1046847" y="106418"/>
                    <a:pt x="983916" y="114000"/>
                  </a:cubicBezTo>
                  <a:cubicBezTo>
                    <a:pt x="920985" y="121582"/>
                    <a:pt x="400095" y="179964"/>
                    <a:pt x="283331" y="182239"/>
                  </a:cubicBezTo>
                  <a:cubicBezTo>
                    <a:pt x="166567" y="184514"/>
                    <a:pt x="300770" y="148878"/>
                    <a:pt x="283331" y="127648"/>
                  </a:cubicBezTo>
                  <a:cubicBezTo>
                    <a:pt x="265892" y="106418"/>
                    <a:pt x="218883" y="76090"/>
                    <a:pt x="178698" y="54860"/>
                  </a:cubicBezTo>
                  <a:cubicBezTo>
                    <a:pt x="138513" y="33630"/>
                    <a:pt x="-33601" y="-3522"/>
                    <a:pt x="5826" y="26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D042C20A-C207-8951-0192-EB434DF8DD45}"/>
                </a:ext>
              </a:extLst>
            </p:cNvPr>
            <p:cNvSpPr/>
            <p:nvPr/>
          </p:nvSpPr>
          <p:spPr>
            <a:xfrm>
              <a:off x="7528788" y="5371297"/>
              <a:ext cx="860074" cy="707933"/>
            </a:xfrm>
            <a:custGeom>
              <a:avLst/>
              <a:gdLst>
                <a:gd name="connsiteX0" fmla="*/ 391463 w 860074"/>
                <a:gd name="connsiteY0" fmla="*/ 28667 h 707933"/>
                <a:gd name="connsiteX1" fmla="*/ 27522 w 860074"/>
                <a:gd name="connsiteY1" fmla="*/ 378960 h 707933"/>
                <a:gd name="connsiteX2" fmla="*/ 63916 w 860074"/>
                <a:gd name="connsiteY2" fmla="*/ 365312 h 707933"/>
                <a:gd name="connsiteX3" fmla="*/ 50269 w 860074"/>
                <a:gd name="connsiteY3" fmla="*/ 529085 h 707933"/>
                <a:gd name="connsiteX4" fmla="*/ 227690 w 860074"/>
                <a:gd name="connsiteY4" fmla="*/ 606422 h 707933"/>
                <a:gd name="connsiteX5" fmla="*/ 132155 w 860074"/>
                <a:gd name="connsiteY5" fmla="*/ 647366 h 707933"/>
                <a:gd name="connsiteX6" fmla="*/ 477899 w 860074"/>
                <a:gd name="connsiteY6" fmla="*/ 701957 h 707933"/>
                <a:gd name="connsiteX7" fmla="*/ 450603 w 860074"/>
                <a:gd name="connsiteY7" fmla="*/ 706506 h 707933"/>
                <a:gd name="connsiteX8" fmla="*/ 860036 w 860074"/>
                <a:gd name="connsiteY8" fmla="*/ 656464 h 707933"/>
                <a:gd name="connsiteX9" fmla="*/ 473349 w 860074"/>
                <a:gd name="connsiteY9" fmla="*/ 665563 h 707933"/>
                <a:gd name="connsiteX10" fmla="*/ 195845 w 860074"/>
                <a:gd name="connsiteY10" fmla="*/ 551831 h 707933"/>
                <a:gd name="connsiteX11" fmla="*/ 264084 w 860074"/>
                <a:gd name="connsiteY11" fmla="*/ 283425 h 707933"/>
                <a:gd name="connsiteX12" fmla="*/ 227 w 860074"/>
                <a:gd name="connsiteY12" fmla="*/ 324369 h 707933"/>
                <a:gd name="connsiteX13" fmla="*/ 218591 w 860074"/>
                <a:gd name="connsiteY13" fmla="*/ 83258 h 707933"/>
                <a:gd name="connsiteX14" fmla="*/ 250436 w 860074"/>
                <a:gd name="connsiteY14" fmla="*/ 1372 h 707933"/>
                <a:gd name="connsiteX15" fmla="*/ 195845 w 860074"/>
                <a:gd name="connsiteY15" fmla="*/ 137849 h 707933"/>
                <a:gd name="connsiteX16" fmla="*/ 391463 w 860074"/>
                <a:gd name="connsiteY16" fmla="*/ 28667 h 70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0074" h="707933">
                  <a:moveTo>
                    <a:pt x="391463" y="28667"/>
                  </a:moveTo>
                  <a:cubicBezTo>
                    <a:pt x="363409" y="68852"/>
                    <a:pt x="82113" y="322853"/>
                    <a:pt x="27522" y="378960"/>
                  </a:cubicBezTo>
                  <a:cubicBezTo>
                    <a:pt x="-27069" y="435067"/>
                    <a:pt x="60125" y="340291"/>
                    <a:pt x="63916" y="365312"/>
                  </a:cubicBezTo>
                  <a:cubicBezTo>
                    <a:pt x="67707" y="390333"/>
                    <a:pt x="22973" y="488900"/>
                    <a:pt x="50269" y="529085"/>
                  </a:cubicBezTo>
                  <a:cubicBezTo>
                    <a:pt x="77565" y="569270"/>
                    <a:pt x="214042" y="586709"/>
                    <a:pt x="227690" y="606422"/>
                  </a:cubicBezTo>
                  <a:cubicBezTo>
                    <a:pt x="241338" y="626135"/>
                    <a:pt x="90454" y="631444"/>
                    <a:pt x="132155" y="647366"/>
                  </a:cubicBezTo>
                  <a:cubicBezTo>
                    <a:pt x="173856" y="663288"/>
                    <a:pt x="477899" y="701957"/>
                    <a:pt x="477899" y="701957"/>
                  </a:cubicBezTo>
                  <a:cubicBezTo>
                    <a:pt x="530974" y="711814"/>
                    <a:pt x="450603" y="706506"/>
                    <a:pt x="450603" y="706506"/>
                  </a:cubicBezTo>
                  <a:cubicBezTo>
                    <a:pt x="514292" y="698924"/>
                    <a:pt x="856245" y="663288"/>
                    <a:pt x="860036" y="656464"/>
                  </a:cubicBezTo>
                  <a:cubicBezTo>
                    <a:pt x="863827" y="649640"/>
                    <a:pt x="584047" y="683002"/>
                    <a:pt x="473349" y="665563"/>
                  </a:cubicBezTo>
                  <a:cubicBezTo>
                    <a:pt x="362651" y="648124"/>
                    <a:pt x="230722" y="615521"/>
                    <a:pt x="195845" y="551831"/>
                  </a:cubicBezTo>
                  <a:cubicBezTo>
                    <a:pt x="160967" y="488141"/>
                    <a:pt x="296687" y="321335"/>
                    <a:pt x="264084" y="283425"/>
                  </a:cubicBezTo>
                  <a:cubicBezTo>
                    <a:pt x="231481" y="245515"/>
                    <a:pt x="7809" y="357730"/>
                    <a:pt x="227" y="324369"/>
                  </a:cubicBezTo>
                  <a:cubicBezTo>
                    <a:pt x="-7355" y="291008"/>
                    <a:pt x="176889" y="137091"/>
                    <a:pt x="218591" y="83258"/>
                  </a:cubicBezTo>
                  <a:cubicBezTo>
                    <a:pt x="260292" y="29425"/>
                    <a:pt x="254227" y="-7727"/>
                    <a:pt x="250436" y="1372"/>
                  </a:cubicBezTo>
                  <a:cubicBezTo>
                    <a:pt x="246645" y="10470"/>
                    <a:pt x="168550" y="128751"/>
                    <a:pt x="195845" y="137849"/>
                  </a:cubicBezTo>
                  <a:cubicBezTo>
                    <a:pt x="223140" y="146947"/>
                    <a:pt x="419517" y="-11518"/>
                    <a:pt x="391463" y="2866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5B2892AF-6F35-8EBA-3A13-93B5A2856428}"/>
                </a:ext>
              </a:extLst>
            </p:cNvPr>
            <p:cNvSpPr/>
            <p:nvPr/>
          </p:nvSpPr>
          <p:spPr>
            <a:xfrm>
              <a:off x="7828966" y="5886734"/>
              <a:ext cx="268714" cy="45511"/>
            </a:xfrm>
            <a:custGeom>
              <a:avLst/>
              <a:gdLst>
                <a:gd name="connsiteX0" fmla="*/ 300 w 268714"/>
                <a:gd name="connsiteY0" fmla="*/ 45493 h 45511"/>
                <a:gd name="connsiteX1" fmla="*/ 173171 w 268714"/>
                <a:gd name="connsiteY1" fmla="*/ 18197 h 45511"/>
                <a:gd name="connsiteX2" fmla="*/ 268706 w 268714"/>
                <a:gd name="connsiteY2" fmla="*/ 13648 h 45511"/>
                <a:gd name="connsiteX3" fmla="*/ 168622 w 268714"/>
                <a:gd name="connsiteY3" fmla="*/ 0 h 45511"/>
                <a:gd name="connsiteX4" fmla="*/ 132228 w 268714"/>
                <a:gd name="connsiteY4" fmla="*/ 13648 h 45511"/>
                <a:gd name="connsiteX5" fmla="*/ 300 w 268714"/>
                <a:gd name="connsiteY5" fmla="*/ 45493 h 4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714" h="45511">
                  <a:moveTo>
                    <a:pt x="300" y="45493"/>
                  </a:moveTo>
                  <a:cubicBezTo>
                    <a:pt x="7124" y="46251"/>
                    <a:pt x="128437" y="23504"/>
                    <a:pt x="173171" y="18197"/>
                  </a:cubicBezTo>
                  <a:cubicBezTo>
                    <a:pt x="217905" y="12890"/>
                    <a:pt x="269464" y="16681"/>
                    <a:pt x="268706" y="13648"/>
                  </a:cubicBezTo>
                  <a:cubicBezTo>
                    <a:pt x="267948" y="10615"/>
                    <a:pt x="191368" y="0"/>
                    <a:pt x="168622" y="0"/>
                  </a:cubicBezTo>
                  <a:cubicBezTo>
                    <a:pt x="145876" y="0"/>
                    <a:pt x="159523" y="7582"/>
                    <a:pt x="132228" y="13648"/>
                  </a:cubicBezTo>
                  <a:cubicBezTo>
                    <a:pt x="104933" y="19714"/>
                    <a:pt x="-6524" y="44735"/>
                    <a:pt x="300" y="4549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7FC514BD-36FC-4AC7-8AF2-D613ED6D6C3A}"/>
                </a:ext>
              </a:extLst>
            </p:cNvPr>
            <p:cNvSpPr/>
            <p:nvPr/>
          </p:nvSpPr>
          <p:spPr>
            <a:xfrm>
              <a:off x="7835864" y="5893689"/>
              <a:ext cx="239001" cy="56348"/>
            </a:xfrm>
            <a:custGeom>
              <a:avLst/>
              <a:gdLst>
                <a:gd name="connsiteX0" fmla="*/ 36 w 239001"/>
                <a:gd name="connsiteY0" fmla="*/ 56261 h 56348"/>
                <a:gd name="connsiteX1" fmla="*/ 127036 w 239001"/>
                <a:gd name="connsiteY1" fmla="*/ 14986 h 56348"/>
                <a:gd name="connsiteX2" fmla="*/ 238161 w 239001"/>
                <a:gd name="connsiteY2" fmla="*/ 18161 h 56348"/>
                <a:gd name="connsiteX3" fmla="*/ 181011 w 239001"/>
                <a:gd name="connsiteY3" fmla="*/ 8636 h 56348"/>
                <a:gd name="connsiteX4" fmla="*/ 139736 w 239001"/>
                <a:gd name="connsiteY4" fmla="*/ 2286 h 56348"/>
                <a:gd name="connsiteX5" fmla="*/ 36 w 239001"/>
                <a:gd name="connsiteY5" fmla="*/ 56261 h 5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001" h="56348">
                  <a:moveTo>
                    <a:pt x="36" y="56261"/>
                  </a:moveTo>
                  <a:cubicBezTo>
                    <a:pt x="-2081" y="58378"/>
                    <a:pt x="87349" y="21336"/>
                    <a:pt x="127036" y="14986"/>
                  </a:cubicBezTo>
                  <a:cubicBezTo>
                    <a:pt x="166723" y="8636"/>
                    <a:pt x="229165" y="19219"/>
                    <a:pt x="238161" y="18161"/>
                  </a:cubicBezTo>
                  <a:cubicBezTo>
                    <a:pt x="247157" y="17103"/>
                    <a:pt x="181011" y="8636"/>
                    <a:pt x="181011" y="8636"/>
                  </a:cubicBezTo>
                  <a:cubicBezTo>
                    <a:pt x="164607" y="5990"/>
                    <a:pt x="170428" y="-4593"/>
                    <a:pt x="139736" y="2286"/>
                  </a:cubicBezTo>
                  <a:cubicBezTo>
                    <a:pt x="109044" y="9165"/>
                    <a:pt x="2153" y="54144"/>
                    <a:pt x="36" y="56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1484CC07-E4A8-7BF2-23CD-6E978B6B9B33}"/>
                </a:ext>
              </a:extLst>
            </p:cNvPr>
            <p:cNvSpPr/>
            <p:nvPr/>
          </p:nvSpPr>
          <p:spPr>
            <a:xfrm>
              <a:off x="3878312" y="1354945"/>
              <a:ext cx="1779386" cy="831359"/>
            </a:xfrm>
            <a:custGeom>
              <a:avLst/>
              <a:gdLst>
                <a:gd name="connsiteX0" fmla="*/ 1776254 w 1779386"/>
                <a:gd name="connsiteY0" fmla="*/ 889 h 831359"/>
                <a:gd name="connsiteX1" fmla="*/ 851343 w 1779386"/>
                <a:gd name="connsiteY1" fmla="*/ 274158 h 831359"/>
                <a:gd name="connsiteX2" fmla="*/ 430929 w 1779386"/>
                <a:gd name="connsiteY2" fmla="*/ 547427 h 831359"/>
                <a:gd name="connsiteX3" fmla="*/ 493991 w 1779386"/>
                <a:gd name="connsiteY3" fmla="*/ 421303 h 831359"/>
                <a:gd name="connsiteX4" fmla="*/ 5 w 1779386"/>
                <a:gd name="connsiteY4" fmla="*/ 831207 h 831359"/>
                <a:gd name="connsiteX5" fmla="*/ 504502 w 1779386"/>
                <a:gd name="connsiteY5" fmla="*/ 368752 h 831359"/>
                <a:gd name="connsiteX6" fmla="*/ 1776254 w 1779386"/>
                <a:gd name="connsiteY6" fmla="*/ 889 h 83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386" h="831359">
                  <a:moveTo>
                    <a:pt x="1776254" y="889"/>
                  </a:moveTo>
                  <a:cubicBezTo>
                    <a:pt x="1834061" y="-14877"/>
                    <a:pt x="1075564" y="183068"/>
                    <a:pt x="851343" y="274158"/>
                  </a:cubicBezTo>
                  <a:cubicBezTo>
                    <a:pt x="627122" y="365248"/>
                    <a:pt x="490488" y="522903"/>
                    <a:pt x="430929" y="547427"/>
                  </a:cubicBezTo>
                  <a:cubicBezTo>
                    <a:pt x="371370" y="571951"/>
                    <a:pt x="565812" y="374006"/>
                    <a:pt x="493991" y="421303"/>
                  </a:cubicBezTo>
                  <a:cubicBezTo>
                    <a:pt x="422170" y="468600"/>
                    <a:pt x="-1747" y="839965"/>
                    <a:pt x="5" y="831207"/>
                  </a:cubicBezTo>
                  <a:cubicBezTo>
                    <a:pt x="1757" y="822449"/>
                    <a:pt x="213716" y="507138"/>
                    <a:pt x="504502" y="368752"/>
                  </a:cubicBezTo>
                  <a:cubicBezTo>
                    <a:pt x="795288" y="230366"/>
                    <a:pt x="1718447" y="16655"/>
                    <a:pt x="1776254" y="8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D533179F-9581-7C83-AAB6-1B2226396ADD}"/>
                </a:ext>
              </a:extLst>
            </p:cNvPr>
            <p:cNvSpPr/>
            <p:nvPr/>
          </p:nvSpPr>
          <p:spPr>
            <a:xfrm>
              <a:off x="6840430" y="1196478"/>
              <a:ext cx="1021792" cy="360637"/>
            </a:xfrm>
            <a:custGeom>
              <a:avLst/>
              <a:gdLst>
                <a:gd name="connsiteX0" fmla="*/ 637 w 1021792"/>
                <a:gd name="connsiteY0" fmla="*/ 144 h 360637"/>
                <a:gd name="connsiteX1" fmla="*/ 457837 w 1021792"/>
                <a:gd name="connsiteY1" fmla="*/ 158189 h 360637"/>
                <a:gd name="connsiteX2" fmla="*/ 328014 w 1021792"/>
                <a:gd name="connsiteY2" fmla="*/ 11433 h 360637"/>
                <a:gd name="connsiteX3" fmla="*/ 988414 w 1021792"/>
                <a:gd name="connsiteY3" fmla="*/ 350100 h 360637"/>
                <a:gd name="connsiteX4" fmla="*/ 858592 w 1021792"/>
                <a:gd name="connsiteY4" fmla="*/ 265433 h 360637"/>
                <a:gd name="connsiteX5" fmla="*/ 294148 w 1021792"/>
                <a:gd name="connsiteY5" fmla="*/ 169478 h 360637"/>
                <a:gd name="connsiteX6" fmla="*/ 356237 w 1021792"/>
                <a:gd name="connsiteY6" fmla="*/ 192055 h 360637"/>
                <a:gd name="connsiteX7" fmla="*/ 637 w 1021792"/>
                <a:gd name="connsiteY7" fmla="*/ 144 h 36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1792" h="360637">
                  <a:moveTo>
                    <a:pt x="637" y="144"/>
                  </a:moveTo>
                  <a:cubicBezTo>
                    <a:pt x="17570" y="-5500"/>
                    <a:pt x="403274" y="156308"/>
                    <a:pt x="457837" y="158189"/>
                  </a:cubicBezTo>
                  <a:cubicBezTo>
                    <a:pt x="512400" y="160070"/>
                    <a:pt x="239585" y="-20552"/>
                    <a:pt x="328014" y="11433"/>
                  </a:cubicBezTo>
                  <a:cubicBezTo>
                    <a:pt x="416443" y="43418"/>
                    <a:pt x="899984" y="307767"/>
                    <a:pt x="988414" y="350100"/>
                  </a:cubicBezTo>
                  <a:cubicBezTo>
                    <a:pt x="1076844" y="392433"/>
                    <a:pt x="974303" y="295537"/>
                    <a:pt x="858592" y="265433"/>
                  </a:cubicBezTo>
                  <a:cubicBezTo>
                    <a:pt x="742881" y="235329"/>
                    <a:pt x="377874" y="181708"/>
                    <a:pt x="294148" y="169478"/>
                  </a:cubicBezTo>
                  <a:cubicBezTo>
                    <a:pt x="210422" y="157248"/>
                    <a:pt x="403274" y="215574"/>
                    <a:pt x="356237" y="192055"/>
                  </a:cubicBezTo>
                  <a:cubicBezTo>
                    <a:pt x="309200" y="168536"/>
                    <a:pt x="-16296" y="5788"/>
                    <a:pt x="637" y="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>
              <a:extLst>
                <a:ext uri="{FF2B5EF4-FFF2-40B4-BE49-F238E27FC236}">
                  <a16:creationId xmlns:a16="http://schemas.microsoft.com/office/drawing/2014/main" id="{CFE8D80D-F7E6-BA24-A009-A3A6FF8B5CE7}"/>
                </a:ext>
              </a:extLst>
            </p:cNvPr>
            <p:cNvSpPr/>
            <p:nvPr/>
          </p:nvSpPr>
          <p:spPr>
            <a:xfrm>
              <a:off x="4176305" y="1173762"/>
              <a:ext cx="1781900" cy="645526"/>
            </a:xfrm>
            <a:custGeom>
              <a:avLst/>
              <a:gdLst>
                <a:gd name="connsiteX0" fmla="*/ 1059 w 1781900"/>
                <a:gd name="connsiteY0" fmla="*/ 645413 h 645526"/>
                <a:gd name="connsiteX1" fmla="*/ 617076 w 1781900"/>
                <a:gd name="connsiteY1" fmla="*/ 298903 h 645526"/>
                <a:gd name="connsiteX2" fmla="*/ 1165716 w 1781900"/>
                <a:gd name="connsiteY2" fmla="*/ 164150 h 645526"/>
                <a:gd name="connsiteX3" fmla="*/ 799956 w 1781900"/>
                <a:gd name="connsiteY3" fmla="*/ 144899 h 645526"/>
                <a:gd name="connsiteX4" fmla="*/ 1781733 w 1781900"/>
                <a:gd name="connsiteY4" fmla="*/ 520 h 645526"/>
                <a:gd name="connsiteX5" fmla="*/ 876958 w 1781900"/>
                <a:gd name="connsiteY5" fmla="*/ 202651 h 645526"/>
                <a:gd name="connsiteX6" fmla="*/ 645952 w 1781900"/>
                <a:gd name="connsiteY6" fmla="*/ 347030 h 645526"/>
                <a:gd name="connsiteX7" fmla="*/ 771080 w 1781900"/>
                <a:gd name="connsiteY7" fmla="*/ 337404 h 645526"/>
                <a:gd name="connsiteX8" fmla="*/ 1059 w 1781900"/>
                <a:gd name="connsiteY8" fmla="*/ 645413 h 64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1900" h="645526">
                  <a:moveTo>
                    <a:pt x="1059" y="645413"/>
                  </a:moveTo>
                  <a:cubicBezTo>
                    <a:pt x="-24608" y="638996"/>
                    <a:pt x="422967" y="379113"/>
                    <a:pt x="617076" y="298903"/>
                  </a:cubicBezTo>
                  <a:cubicBezTo>
                    <a:pt x="811186" y="218692"/>
                    <a:pt x="1135236" y="189817"/>
                    <a:pt x="1165716" y="164150"/>
                  </a:cubicBezTo>
                  <a:cubicBezTo>
                    <a:pt x="1196196" y="138483"/>
                    <a:pt x="697287" y="172171"/>
                    <a:pt x="799956" y="144899"/>
                  </a:cubicBezTo>
                  <a:cubicBezTo>
                    <a:pt x="902625" y="117627"/>
                    <a:pt x="1768899" y="-9105"/>
                    <a:pt x="1781733" y="520"/>
                  </a:cubicBezTo>
                  <a:cubicBezTo>
                    <a:pt x="1794567" y="10145"/>
                    <a:pt x="1066255" y="144899"/>
                    <a:pt x="876958" y="202651"/>
                  </a:cubicBezTo>
                  <a:cubicBezTo>
                    <a:pt x="687661" y="260403"/>
                    <a:pt x="663598" y="324571"/>
                    <a:pt x="645952" y="347030"/>
                  </a:cubicBezTo>
                  <a:cubicBezTo>
                    <a:pt x="628306" y="369489"/>
                    <a:pt x="876958" y="290882"/>
                    <a:pt x="771080" y="337404"/>
                  </a:cubicBezTo>
                  <a:cubicBezTo>
                    <a:pt x="665202" y="383926"/>
                    <a:pt x="26726" y="651830"/>
                    <a:pt x="1059" y="6454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5104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36776-5328-DCEF-8ED7-9A751E006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OI OKUYAMA (@aoiokuyama_) / X">
            <a:extLst>
              <a:ext uri="{FF2B5EF4-FFF2-40B4-BE49-F238E27FC236}">
                <a16:creationId xmlns:a16="http://schemas.microsoft.com/office/drawing/2014/main" id="{D0540056-A2BC-A1B0-303D-C3A5E3BBE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219450"/>
            <a:ext cx="11345333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DB5A701-68B0-307C-7E2F-F4729B28264D}"/>
              </a:ext>
            </a:extLst>
          </p:cNvPr>
          <p:cNvSpPr/>
          <p:nvPr/>
        </p:nvSpPr>
        <p:spPr>
          <a:xfrm>
            <a:off x="6434667" y="1165452"/>
            <a:ext cx="2777066" cy="1848681"/>
          </a:xfrm>
          <a:custGeom>
            <a:avLst/>
            <a:gdLst>
              <a:gd name="connsiteX0" fmla="*/ 0 w 2777066"/>
              <a:gd name="connsiteY0" fmla="*/ 19881 h 1848681"/>
              <a:gd name="connsiteX1" fmla="*/ 778933 w 2777066"/>
              <a:gd name="connsiteY1" fmla="*/ 87615 h 1848681"/>
              <a:gd name="connsiteX2" fmla="*/ 1778000 w 2777066"/>
              <a:gd name="connsiteY2" fmla="*/ 714148 h 1848681"/>
              <a:gd name="connsiteX3" fmla="*/ 2777066 w 2777066"/>
              <a:gd name="connsiteY3" fmla="*/ 1848681 h 184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066" h="1848681">
                <a:moveTo>
                  <a:pt x="0" y="19881"/>
                </a:moveTo>
                <a:cubicBezTo>
                  <a:pt x="241300" y="-4108"/>
                  <a:pt x="482600" y="-28096"/>
                  <a:pt x="778933" y="87615"/>
                </a:cubicBezTo>
                <a:cubicBezTo>
                  <a:pt x="1075266" y="203326"/>
                  <a:pt x="1444978" y="420637"/>
                  <a:pt x="1778000" y="714148"/>
                </a:cubicBezTo>
                <a:cubicBezTo>
                  <a:pt x="2111022" y="1007659"/>
                  <a:pt x="2444044" y="1428170"/>
                  <a:pt x="2777066" y="1848681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E16046-56F0-288C-3E9C-5A583B84863F}"/>
              </a:ext>
            </a:extLst>
          </p:cNvPr>
          <p:cNvSpPr/>
          <p:nvPr/>
        </p:nvSpPr>
        <p:spPr>
          <a:xfrm>
            <a:off x="12019607" y="44575"/>
            <a:ext cx="737749" cy="7377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>
                <a:solidFill>
                  <a:schemeClr val="bg1"/>
                </a:solidFill>
              </a:rPr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294933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7D53F-AAAF-3D13-DBB0-F54E92075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OI OKUYAMA (@aoiokuyama_) / X">
            <a:extLst>
              <a:ext uri="{FF2B5EF4-FFF2-40B4-BE49-F238E27FC236}">
                <a16:creationId xmlns:a16="http://schemas.microsoft.com/office/drawing/2014/main" id="{DC3CFD17-E0A8-D0A7-4C7B-2718B84AE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219450"/>
            <a:ext cx="11345333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38D84DD4-1BF8-78CB-F255-70D8E57CA2F0}"/>
              </a:ext>
            </a:extLst>
          </p:cNvPr>
          <p:cNvSpPr/>
          <p:nvPr/>
        </p:nvSpPr>
        <p:spPr>
          <a:xfrm>
            <a:off x="6434667" y="1165452"/>
            <a:ext cx="2777066" cy="1848681"/>
          </a:xfrm>
          <a:custGeom>
            <a:avLst/>
            <a:gdLst>
              <a:gd name="connsiteX0" fmla="*/ 0 w 2777066"/>
              <a:gd name="connsiteY0" fmla="*/ 19881 h 1848681"/>
              <a:gd name="connsiteX1" fmla="*/ 778933 w 2777066"/>
              <a:gd name="connsiteY1" fmla="*/ 87615 h 1848681"/>
              <a:gd name="connsiteX2" fmla="*/ 1778000 w 2777066"/>
              <a:gd name="connsiteY2" fmla="*/ 714148 h 1848681"/>
              <a:gd name="connsiteX3" fmla="*/ 2777066 w 2777066"/>
              <a:gd name="connsiteY3" fmla="*/ 1848681 h 184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066" h="1848681">
                <a:moveTo>
                  <a:pt x="0" y="19881"/>
                </a:moveTo>
                <a:cubicBezTo>
                  <a:pt x="241300" y="-4108"/>
                  <a:pt x="482600" y="-28096"/>
                  <a:pt x="778933" y="87615"/>
                </a:cubicBezTo>
                <a:cubicBezTo>
                  <a:pt x="1075266" y="203326"/>
                  <a:pt x="1444978" y="420637"/>
                  <a:pt x="1778000" y="714148"/>
                </a:cubicBezTo>
                <a:cubicBezTo>
                  <a:pt x="2111022" y="1007659"/>
                  <a:pt x="2444044" y="1428170"/>
                  <a:pt x="2777066" y="1848681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B9B46C9C-6E2F-1CBA-DEA2-0E4BC93C83B8}"/>
              </a:ext>
            </a:extLst>
          </p:cNvPr>
          <p:cNvGrpSpPr/>
          <p:nvPr/>
        </p:nvGrpSpPr>
        <p:grpSpPr>
          <a:xfrm>
            <a:off x="437847" y="679161"/>
            <a:ext cx="12363753" cy="779965"/>
            <a:chOff x="437847" y="679161"/>
            <a:chExt cx="12363753" cy="779965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B285B7DA-C473-3A3E-46E2-944FCB3FE199}"/>
                </a:ext>
              </a:extLst>
            </p:cNvPr>
            <p:cNvCxnSpPr>
              <a:cxnSpLocks/>
            </p:cNvCxnSpPr>
            <p:nvPr/>
          </p:nvCxnSpPr>
          <p:spPr>
            <a:xfrm>
              <a:off x="3131127" y="1230918"/>
              <a:ext cx="967047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56759E4B-B706-C1FC-1FC3-A066FE0CDA44}"/>
                </a:ext>
              </a:extLst>
            </p:cNvPr>
            <p:cNvCxnSpPr>
              <a:cxnSpLocks/>
            </p:cNvCxnSpPr>
            <p:nvPr/>
          </p:nvCxnSpPr>
          <p:spPr>
            <a:xfrm>
              <a:off x="3117273" y="868061"/>
              <a:ext cx="96843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23E73C07-AA9F-8EDF-E6FA-1652F3F050A8}"/>
                </a:ext>
              </a:extLst>
            </p:cNvPr>
            <p:cNvSpPr txBox="1"/>
            <p:nvPr/>
          </p:nvSpPr>
          <p:spPr>
            <a:xfrm>
              <a:off x="1679108" y="1089794"/>
              <a:ext cx="1462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2</a:t>
              </a:r>
              <a:r>
                <a:rPr kumimoji="1" lang="ja-JP" altLang="en-US">
                  <a:solidFill>
                    <a:srgbClr val="FF0000"/>
                  </a:solidFill>
                </a:rPr>
                <a:t>日目の考察</a:t>
              </a:r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1A11CA5D-3BC9-CFEF-4CBC-85B803FCD942}"/>
                </a:ext>
              </a:extLst>
            </p:cNvPr>
            <p:cNvCxnSpPr>
              <a:cxnSpLocks/>
            </p:cNvCxnSpPr>
            <p:nvPr/>
          </p:nvCxnSpPr>
          <p:spPr>
            <a:xfrm>
              <a:off x="437847" y="868061"/>
              <a:ext cx="115388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C1AE21D7-7009-6AA5-3777-9E82EED65426}"/>
                </a:ext>
              </a:extLst>
            </p:cNvPr>
            <p:cNvCxnSpPr>
              <a:cxnSpLocks/>
            </p:cNvCxnSpPr>
            <p:nvPr/>
          </p:nvCxnSpPr>
          <p:spPr>
            <a:xfrm>
              <a:off x="437847" y="1230918"/>
              <a:ext cx="115388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3CB7E3AD-A3F5-44F3-7A79-C2875EF3CF5E}"/>
                </a:ext>
              </a:extLst>
            </p:cNvPr>
            <p:cNvSpPr txBox="1"/>
            <p:nvPr/>
          </p:nvSpPr>
          <p:spPr>
            <a:xfrm>
              <a:off x="1679108" y="679161"/>
              <a:ext cx="1462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1</a:t>
              </a:r>
              <a:r>
                <a:rPr kumimoji="1" lang="ja-JP" altLang="en-US">
                  <a:solidFill>
                    <a:srgbClr val="FF0000"/>
                  </a:solidFill>
                </a:rPr>
                <a:t>日目の考察</a:t>
              </a:r>
            </a:p>
          </p:txBody>
        </p:sp>
      </p:grp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6CB13F8-B312-BC30-4492-A2CD01AC5A36}"/>
              </a:ext>
            </a:extLst>
          </p:cNvPr>
          <p:cNvSpPr/>
          <p:nvPr/>
        </p:nvSpPr>
        <p:spPr>
          <a:xfrm>
            <a:off x="3292614" y="868536"/>
            <a:ext cx="3778179" cy="2360897"/>
          </a:xfrm>
          <a:custGeom>
            <a:avLst/>
            <a:gdLst>
              <a:gd name="connsiteX0" fmla="*/ 3759350 w 3778179"/>
              <a:gd name="connsiteY0" fmla="*/ 18155 h 2360897"/>
              <a:gd name="connsiteX1" fmla="*/ 2720259 w 3778179"/>
              <a:gd name="connsiteY1" fmla="*/ 101282 h 2360897"/>
              <a:gd name="connsiteX2" fmla="*/ 1182404 w 3778179"/>
              <a:gd name="connsiteY2" fmla="*/ 752446 h 2360897"/>
              <a:gd name="connsiteX3" fmla="*/ 780622 w 3778179"/>
              <a:gd name="connsiteY3" fmla="*/ 1071100 h 2360897"/>
              <a:gd name="connsiteX4" fmla="*/ 32477 w 3778179"/>
              <a:gd name="connsiteY4" fmla="*/ 2331864 h 2360897"/>
              <a:gd name="connsiteX5" fmla="*/ 240295 w 3778179"/>
              <a:gd name="connsiteY5" fmla="*/ 1846955 h 2360897"/>
              <a:gd name="connsiteX6" fmla="*/ 1182404 w 3778179"/>
              <a:gd name="connsiteY6" fmla="*/ 613900 h 2360897"/>
              <a:gd name="connsiteX7" fmla="*/ 1695022 w 3778179"/>
              <a:gd name="connsiteY7" fmla="*/ 322955 h 2360897"/>
              <a:gd name="connsiteX8" fmla="*/ 1501059 w 3778179"/>
              <a:gd name="connsiteY8" fmla="*/ 461500 h 2360897"/>
              <a:gd name="connsiteX9" fmla="*/ 1833568 w 3778179"/>
              <a:gd name="connsiteY9" fmla="*/ 267537 h 2360897"/>
              <a:gd name="connsiteX10" fmla="*/ 3759350 w 3778179"/>
              <a:gd name="connsiteY10" fmla="*/ 18155 h 236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78179" h="2360897">
                <a:moveTo>
                  <a:pt x="3759350" y="18155"/>
                </a:moveTo>
                <a:cubicBezTo>
                  <a:pt x="3907132" y="-9554"/>
                  <a:pt x="3149750" y="-21100"/>
                  <a:pt x="2720259" y="101282"/>
                </a:cubicBezTo>
                <a:cubicBezTo>
                  <a:pt x="2290768" y="223664"/>
                  <a:pt x="1505677" y="590810"/>
                  <a:pt x="1182404" y="752446"/>
                </a:cubicBezTo>
                <a:cubicBezTo>
                  <a:pt x="859131" y="914082"/>
                  <a:pt x="972277" y="807864"/>
                  <a:pt x="780622" y="1071100"/>
                </a:cubicBezTo>
                <a:cubicBezTo>
                  <a:pt x="588967" y="1334336"/>
                  <a:pt x="122531" y="2202555"/>
                  <a:pt x="32477" y="2331864"/>
                </a:cubicBezTo>
                <a:cubicBezTo>
                  <a:pt x="-57577" y="2461173"/>
                  <a:pt x="48641" y="2133282"/>
                  <a:pt x="240295" y="1846955"/>
                </a:cubicBezTo>
                <a:cubicBezTo>
                  <a:pt x="431949" y="1560628"/>
                  <a:pt x="939950" y="867900"/>
                  <a:pt x="1182404" y="613900"/>
                </a:cubicBezTo>
                <a:cubicBezTo>
                  <a:pt x="1424858" y="359900"/>
                  <a:pt x="1641913" y="348355"/>
                  <a:pt x="1695022" y="322955"/>
                </a:cubicBezTo>
                <a:cubicBezTo>
                  <a:pt x="1748131" y="297555"/>
                  <a:pt x="1477968" y="470736"/>
                  <a:pt x="1501059" y="461500"/>
                </a:cubicBezTo>
                <a:cubicBezTo>
                  <a:pt x="1524150" y="452264"/>
                  <a:pt x="1450259" y="341428"/>
                  <a:pt x="1833568" y="267537"/>
                </a:cubicBezTo>
                <a:cubicBezTo>
                  <a:pt x="2216877" y="193646"/>
                  <a:pt x="3611568" y="45864"/>
                  <a:pt x="3759350" y="181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EB59E30E-2BF0-B124-A649-AC1364D9D959}"/>
              </a:ext>
            </a:extLst>
          </p:cNvPr>
          <p:cNvGrpSpPr/>
          <p:nvPr/>
        </p:nvGrpSpPr>
        <p:grpSpPr>
          <a:xfrm>
            <a:off x="9711862" y="868061"/>
            <a:ext cx="2811988" cy="1594431"/>
            <a:chOff x="9711862" y="868061"/>
            <a:chExt cx="2811988" cy="1594431"/>
          </a:xfrm>
        </p:grpSpPr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488A7009-99B1-C7D0-6DE5-A03FDD4A95EE}"/>
                </a:ext>
              </a:extLst>
            </p:cNvPr>
            <p:cNvCxnSpPr/>
            <p:nvPr/>
          </p:nvCxnSpPr>
          <p:spPr>
            <a:xfrm>
              <a:off x="10011905" y="868061"/>
              <a:ext cx="0" cy="362857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ED6905FF-EB4C-92CC-E10C-94010404E41B}"/>
                </a:ext>
              </a:extLst>
            </p:cNvPr>
            <p:cNvCxnSpPr/>
            <p:nvPr/>
          </p:nvCxnSpPr>
          <p:spPr>
            <a:xfrm>
              <a:off x="10011905" y="1048493"/>
              <a:ext cx="813661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1B776333-12F0-4100-E29E-A2C834F1A986}"/>
                </a:ext>
              </a:extLst>
            </p:cNvPr>
            <p:cNvCxnSpPr/>
            <p:nvPr/>
          </p:nvCxnSpPr>
          <p:spPr>
            <a:xfrm>
              <a:off x="10833315" y="1048493"/>
              <a:ext cx="0" cy="52458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D2F431F-BA02-F880-1659-6DB99B0E710B}"/>
                </a:ext>
              </a:extLst>
            </p:cNvPr>
            <p:cNvSpPr txBox="1"/>
            <p:nvPr/>
          </p:nvSpPr>
          <p:spPr>
            <a:xfrm>
              <a:off x="9711862" y="1539162"/>
              <a:ext cx="28119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絵における高低差約</a:t>
              </a:r>
              <a:r>
                <a:rPr kumimoji="1" lang="en-US" altLang="ja-JP" dirty="0"/>
                <a:t>1cm</a:t>
              </a:r>
            </a:p>
            <a:p>
              <a:r>
                <a:rPr kumimoji="1" lang="ja-JP" altLang="en-US"/>
                <a:t>キャンパスサイズは</a:t>
              </a:r>
              <a:r>
                <a:rPr kumimoji="1" lang="en-US" altLang="ja-JP" dirty="0"/>
                <a:t>A3</a:t>
              </a:r>
              <a:r>
                <a:rPr kumimoji="1" lang="ja-JP" altLang="en-US"/>
                <a:t>横</a:t>
              </a:r>
              <a:endParaRPr kumimoji="1" lang="en-US" altLang="ja-JP" dirty="0"/>
            </a:p>
            <a:p>
              <a:r>
                <a:rPr kumimoji="1" lang="ja-JP" altLang="en-US"/>
                <a:t>横：</a:t>
              </a:r>
              <a:r>
                <a:rPr kumimoji="1" lang="en-US" altLang="ja-JP" dirty="0"/>
                <a:t>42cm</a:t>
              </a:r>
              <a:r>
                <a:rPr kumimoji="1" lang="ja-JP" altLang="en-US"/>
                <a:t>、縦</a:t>
              </a:r>
              <a:r>
                <a:rPr kumimoji="1" lang="en-US" altLang="ja-JP" dirty="0"/>
                <a:t>29.7cm</a:t>
              </a:r>
              <a:endParaRPr kumimoji="1" lang="ja-JP" altLang="en-US"/>
            </a:p>
          </p:txBody>
        </p:sp>
      </p:grp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AB70BEA-76A5-89BF-3F4C-ABDBBC835199}"/>
              </a:ext>
            </a:extLst>
          </p:cNvPr>
          <p:cNvSpPr/>
          <p:nvPr/>
        </p:nvSpPr>
        <p:spPr>
          <a:xfrm>
            <a:off x="6494411" y="953001"/>
            <a:ext cx="2854857" cy="2251266"/>
          </a:xfrm>
          <a:custGeom>
            <a:avLst/>
            <a:gdLst>
              <a:gd name="connsiteX0" fmla="*/ 2642 w 2854857"/>
              <a:gd name="connsiteY0" fmla="*/ 9525 h 2251266"/>
              <a:gd name="connsiteX1" fmla="*/ 736568 w 2854857"/>
              <a:gd name="connsiteY1" fmla="*/ 69683 h 2251266"/>
              <a:gd name="connsiteX2" fmla="*/ 1554715 w 2854857"/>
              <a:gd name="connsiteY2" fmla="*/ 382504 h 2251266"/>
              <a:gd name="connsiteX3" fmla="*/ 2288642 w 2854857"/>
              <a:gd name="connsiteY3" fmla="*/ 1080336 h 2251266"/>
              <a:gd name="connsiteX4" fmla="*/ 2505210 w 2854857"/>
              <a:gd name="connsiteY4" fmla="*/ 1405188 h 2251266"/>
              <a:gd name="connsiteX5" fmla="*/ 2854126 w 2854857"/>
              <a:gd name="connsiteY5" fmla="*/ 2247399 h 2251266"/>
              <a:gd name="connsiteX6" fmla="*/ 2577400 w 2854857"/>
              <a:gd name="connsiteY6" fmla="*/ 1681915 h 2251266"/>
              <a:gd name="connsiteX7" fmla="*/ 1951757 w 2854857"/>
              <a:gd name="connsiteY7" fmla="*/ 839704 h 2251266"/>
              <a:gd name="connsiteX8" fmla="*/ 1458463 w 2854857"/>
              <a:gd name="connsiteY8" fmla="*/ 406567 h 2251266"/>
              <a:gd name="connsiteX9" fmla="*/ 1001263 w 2854857"/>
              <a:gd name="connsiteY9" fmla="*/ 214062 h 2251266"/>
              <a:gd name="connsiteX10" fmla="*/ 2642 w 2854857"/>
              <a:gd name="connsiteY10" fmla="*/ 9525 h 225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4857" h="2251266">
                <a:moveTo>
                  <a:pt x="2642" y="9525"/>
                </a:moveTo>
                <a:cubicBezTo>
                  <a:pt x="-41474" y="-14538"/>
                  <a:pt x="477889" y="7520"/>
                  <a:pt x="736568" y="69683"/>
                </a:cubicBezTo>
                <a:cubicBezTo>
                  <a:pt x="995247" y="131846"/>
                  <a:pt x="1296036" y="214062"/>
                  <a:pt x="1554715" y="382504"/>
                </a:cubicBezTo>
                <a:cubicBezTo>
                  <a:pt x="1813394" y="550946"/>
                  <a:pt x="2130226" y="909889"/>
                  <a:pt x="2288642" y="1080336"/>
                </a:cubicBezTo>
                <a:cubicBezTo>
                  <a:pt x="2447058" y="1250783"/>
                  <a:pt x="2410963" y="1210678"/>
                  <a:pt x="2505210" y="1405188"/>
                </a:cubicBezTo>
                <a:cubicBezTo>
                  <a:pt x="2599457" y="1599699"/>
                  <a:pt x="2842094" y="2201278"/>
                  <a:pt x="2854126" y="2247399"/>
                </a:cubicBezTo>
                <a:cubicBezTo>
                  <a:pt x="2866158" y="2293520"/>
                  <a:pt x="2727795" y="1916531"/>
                  <a:pt x="2577400" y="1681915"/>
                </a:cubicBezTo>
                <a:cubicBezTo>
                  <a:pt x="2427005" y="1447299"/>
                  <a:pt x="2138247" y="1052262"/>
                  <a:pt x="1951757" y="839704"/>
                </a:cubicBezTo>
                <a:cubicBezTo>
                  <a:pt x="1765268" y="627146"/>
                  <a:pt x="1616879" y="510841"/>
                  <a:pt x="1458463" y="406567"/>
                </a:cubicBezTo>
                <a:cubicBezTo>
                  <a:pt x="1300047" y="302293"/>
                  <a:pt x="1237884" y="280236"/>
                  <a:pt x="1001263" y="214062"/>
                </a:cubicBezTo>
                <a:cubicBezTo>
                  <a:pt x="764642" y="147888"/>
                  <a:pt x="46758" y="33588"/>
                  <a:pt x="2642" y="95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C9229B2-3EC4-1364-9A89-D44B08624C5B}"/>
              </a:ext>
            </a:extLst>
          </p:cNvPr>
          <p:cNvSpPr/>
          <p:nvPr/>
        </p:nvSpPr>
        <p:spPr>
          <a:xfrm>
            <a:off x="12019607" y="44575"/>
            <a:ext cx="737749" cy="7377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2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9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935A0-02E2-1668-91E3-F64B3509C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OI OKUYAMA (@aoiokuyama_) / X" hidden="1">
            <a:extLst>
              <a:ext uri="{FF2B5EF4-FFF2-40B4-BE49-F238E27FC236}">
                <a16:creationId xmlns:a16="http://schemas.microsoft.com/office/drawing/2014/main" id="{F193DB78-8D23-EBE5-7580-54A1DF095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219450"/>
            <a:ext cx="11345333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7" name="グループ化 1126">
            <a:extLst>
              <a:ext uri="{FF2B5EF4-FFF2-40B4-BE49-F238E27FC236}">
                <a16:creationId xmlns:a16="http://schemas.microsoft.com/office/drawing/2014/main" id="{6F54EBF5-777B-EBFA-EDE6-28D535D2733E}"/>
              </a:ext>
            </a:extLst>
          </p:cNvPr>
          <p:cNvGrpSpPr/>
          <p:nvPr/>
        </p:nvGrpSpPr>
        <p:grpSpPr>
          <a:xfrm>
            <a:off x="437847" y="679161"/>
            <a:ext cx="12363753" cy="779965"/>
            <a:chOff x="437847" y="679161"/>
            <a:chExt cx="12363753" cy="779965"/>
          </a:xfrm>
        </p:grpSpPr>
        <p:cxnSp>
          <p:nvCxnSpPr>
            <p:cNvPr id="1472" name="直線コネクタ 1471">
              <a:extLst>
                <a:ext uri="{FF2B5EF4-FFF2-40B4-BE49-F238E27FC236}">
                  <a16:creationId xmlns:a16="http://schemas.microsoft.com/office/drawing/2014/main" id="{B7DF153A-3BB3-150E-A8C9-A7ED537048F2}"/>
                </a:ext>
              </a:extLst>
            </p:cNvPr>
            <p:cNvCxnSpPr>
              <a:cxnSpLocks/>
            </p:cNvCxnSpPr>
            <p:nvPr/>
          </p:nvCxnSpPr>
          <p:spPr>
            <a:xfrm>
              <a:off x="3131127" y="1230918"/>
              <a:ext cx="967047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3" name="直線コネクタ 1472">
              <a:extLst>
                <a:ext uri="{FF2B5EF4-FFF2-40B4-BE49-F238E27FC236}">
                  <a16:creationId xmlns:a16="http://schemas.microsoft.com/office/drawing/2014/main" id="{C8BC81FB-E8D6-53DE-AE25-08D238661FD4}"/>
                </a:ext>
              </a:extLst>
            </p:cNvPr>
            <p:cNvCxnSpPr>
              <a:cxnSpLocks/>
            </p:cNvCxnSpPr>
            <p:nvPr/>
          </p:nvCxnSpPr>
          <p:spPr>
            <a:xfrm>
              <a:off x="3117273" y="868061"/>
              <a:ext cx="96843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4" name="テキスト ボックス 1473">
              <a:extLst>
                <a:ext uri="{FF2B5EF4-FFF2-40B4-BE49-F238E27FC236}">
                  <a16:creationId xmlns:a16="http://schemas.microsoft.com/office/drawing/2014/main" id="{DD833F73-D7C3-EF46-39AA-9F949463039B}"/>
                </a:ext>
              </a:extLst>
            </p:cNvPr>
            <p:cNvSpPr txBox="1"/>
            <p:nvPr/>
          </p:nvSpPr>
          <p:spPr>
            <a:xfrm>
              <a:off x="1679108" y="1089794"/>
              <a:ext cx="1462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2</a:t>
              </a:r>
              <a:r>
                <a:rPr kumimoji="1" lang="ja-JP" altLang="en-US">
                  <a:solidFill>
                    <a:srgbClr val="FF0000"/>
                  </a:solidFill>
                </a:rPr>
                <a:t>日目の考察</a:t>
              </a:r>
            </a:p>
          </p:txBody>
        </p:sp>
        <p:cxnSp>
          <p:nvCxnSpPr>
            <p:cNvPr id="1475" name="直線コネクタ 1474">
              <a:extLst>
                <a:ext uri="{FF2B5EF4-FFF2-40B4-BE49-F238E27FC236}">
                  <a16:creationId xmlns:a16="http://schemas.microsoft.com/office/drawing/2014/main" id="{5EB30505-2D83-DB92-57F3-91205D1F9E37}"/>
                </a:ext>
              </a:extLst>
            </p:cNvPr>
            <p:cNvCxnSpPr>
              <a:cxnSpLocks/>
            </p:cNvCxnSpPr>
            <p:nvPr/>
          </p:nvCxnSpPr>
          <p:spPr>
            <a:xfrm>
              <a:off x="437847" y="868061"/>
              <a:ext cx="115388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6" name="直線コネクタ 1475">
              <a:extLst>
                <a:ext uri="{FF2B5EF4-FFF2-40B4-BE49-F238E27FC236}">
                  <a16:creationId xmlns:a16="http://schemas.microsoft.com/office/drawing/2014/main" id="{E64733B2-C282-4946-459B-C037DA9389E3}"/>
                </a:ext>
              </a:extLst>
            </p:cNvPr>
            <p:cNvCxnSpPr>
              <a:cxnSpLocks/>
            </p:cNvCxnSpPr>
            <p:nvPr/>
          </p:nvCxnSpPr>
          <p:spPr>
            <a:xfrm>
              <a:off x="437847" y="1230918"/>
              <a:ext cx="115388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7" name="テキスト ボックス 1476">
              <a:extLst>
                <a:ext uri="{FF2B5EF4-FFF2-40B4-BE49-F238E27FC236}">
                  <a16:creationId xmlns:a16="http://schemas.microsoft.com/office/drawing/2014/main" id="{746315A7-171B-FAF4-7CE8-CE1188DBBFCA}"/>
                </a:ext>
              </a:extLst>
            </p:cNvPr>
            <p:cNvSpPr txBox="1"/>
            <p:nvPr/>
          </p:nvSpPr>
          <p:spPr>
            <a:xfrm>
              <a:off x="1679108" y="679161"/>
              <a:ext cx="1462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1</a:t>
              </a:r>
              <a:r>
                <a:rPr kumimoji="1" lang="ja-JP" altLang="en-US">
                  <a:solidFill>
                    <a:srgbClr val="FF0000"/>
                  </a:solidFill>
                </a:rPr>
                <a:t>日目の考察</a:t>
              </a:r>
            </a:p>
          </p:txBody>
        </p:sp>
      </p:grpSp>
      <p:grpSp>
        <p:nvGrpSpPr>
          <p:cNvPr id="1484" name="グループ化 1483">
            <a:extLst>
              <a:ext uri="{FF2B5EF4-FFF2-40B4-BE49-F238E27FC236}">
                <a16:creationId xmlns:a16="http://schemas.microsoft.com/office/drawing/2014/main" id="{13F92C29-DE81-EA78-8464-0E0058371DDD}"/>
              </a:ext>
            </a:extLst>
          </p:cNvPr>
          <p:cNvGrpSpPr/>
          <p:nvPr/>
        </p:nvGrpSpPr>
        <p:grpSpPr>
          <a:xfrm>
            <a:off x="-510548" y="782214"/>
            <a:ext cx="12658121" cy="9076561"/>
            <a:chOff x="-510548" y="782214"/>
            <a:chExt cx="12658121" cy="9076561"/>
          </a:xfrm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2A43FBB1-B49B-EF41-5683-928103E62C8D}"/>
                </a:ext>
              </a:extLst>
            </p:cNvPr>
            <p:cNvSpPr/>
            <p:nvPr/>
          </p:nvSpPr>
          <p:spPr>
            <a:xfrm>
              <a:off x="3249927" y="1044902"/>
              <a:ext cx="2873439" cy="2181273"/>
            </a:xfrm>
            <a:custGeom>
              <a:avLst/>
              <a:gdLst>
                <a:gd name="connsiteX0" fmla="*/ 2872577 w 2873439"/>
                <a:gd name="connsiteY0" fmla="*/ 15272 h 2181273"/>
                <a:gd name="connsiteX1" fmla="*/ 2276230 w 2873439"/>
                <a:gd name="connsiteY1" fmla="*/ 121289 h 2181273"/>
                <a:gd name="connsiteX2" fmla="*/ 1626873 w 2873439"/>
                <a:gd name="connsiteY2" fmla="*/ 611620 h 2181273"/>
                <a:gd name="connsiteX3" fmla="*/ 1600369 w 2873439"/>
                <a:gd name="connsiteY3" fmla="*/ 465846 h 2181273"/>
                <a:gd name="connsiteX4" fmla="*/ 937760 w 2873439"/>
                <a:gd name="connsiteY4" fmla="*/ 823655 h 2181273"/>
                <a:gd name="connsiteX5" fmla="*/ 937760 w 2873439"/>
                <a:gd name="connsiteY5" fmla="*/ 691133 h 2181273"/>
                <a:gd name="connsiteX6" fmla="*/ 261899 w 2873439"/>
                <a:gd name="connsiteY6" fmla="*/ 1366994 h 2181273"/>
                <a:gd name="connsiteX7" fmla="*/ 447430 w 2873439"/>
                <a:gd name="connsiteY7" fmla="*/ 1128455 h 2181273"/>
                <a:gd name="connsiteX8" fmla="*/ 10108 w 2873439"/>
                <a:gd name="connsiteY8" fmla="*/ 2148872 h 2181273"/>
                <a:gd name="connsiteX9" fmla="*/ 169134 w 2873439"/>
                <a:gd name="connsiteY9" fmla="*/ 1857324 h 2181273"/>
                <a:gd name="connsiteX10" fmla="*/ 500438 w 2873439"/>
                <a:gd name="connsiteY10" fmla="*/ 1154959 h 2181273"/>
                <a:gd name="connsiteX11" fmla="*/ 1083534 w 2873439"/>
                <a:gd name="connsiteY11" fmla="*/ 624872 h 2181273"/>
                <a:gd name="connsiteX12" fmla="*/ 1070282 w 2873439"/>
                <a:gd name="connsiteY12" fmla="*/ 704385 h 2181273"/>
                <a:gd name="connsiteX13" fmla="*/ 1759395 w 2873439"/>
                <a:gd name="connsiteY13" fmla="*/ 280315 h 2181273"/>
                <a:gd name="connsiteX14" fmla="*/ 1666630 w 2873439"/>
                <a:gd name="connsiteY14" fmla="*/ 386333 h 2181273"/>
                <a:gd name="connsiteX15" fmla="*/ 1984682 w 2873439"/>
                <a:gd name="connsiteY15" fmla="*/ 41776 h 2181273"/>
                <a:gd name="connsiteX16" fmla="*/ 1891916 w 2873439"/>
                <a:gd name="connsiteY16" fmla="*/ 187550 h 2181273"/>
                <a:gd name="connsiteX17" fmla="*/ 2395499 w 2873439"/>
                <a:gd name="connsiteY17" fmla="*/ 41776 h 2181273"/>
                <a:gd name="connsiteX18" fmla="*/ 2408751 w 2873439"/>
                <a:gd name="connsiteY18" fmla="*/ 2020 h 2181273"/>
                <a:gd name="connsiteX19" fmla="*/ 2872577 w 2873439"/>
                <a:gd name="connsiteY19" fmla="*/ 15272 h 218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73439" h="2181273">
                  <a:moveTo>
                    <a:pt x="2872577" y="15272"/>
                  </a:moveTo>
                  <a:cubicBezTo>
                    <a:pt x="2850490" y="35150"/>
                    <a:pt x="2483847" y="21898"/>
                    <a:pt x="2276230" y="121289"/>
                  </a:cubicBezTo>
                  <a:cubicBezTo>
                    <a:pt x="2068613" y="220680"/>
                    <a:pt x="1739517" y="554194"/>
                    <a:pt x="1626873" y="611620"/>
                  </a:cubicBezTo>
                  <a:cubicBezTo>
                    <a:pt x="1514229" y="669046"/>
                    <a:pt x="1715221" y="430507"/>
                    <a:pt x="1600369" y="465846"/>
                  </a:cubicBezTo>
                  <a:cubicBezTo>
                    <a:pt x="1485517" y="501185"/>
                    <a:pt x="1048195" y="786107"/>
                    <a:pt x="937760" y="823655"/>
                  </a:cubicBezTo>
                  <a:cubicBezTo>
                    <a:pt x="827325" y="861203"/>
                    <a:pt x="1050403" y="600577"/>
                    <a:pt x="937760" y="691133"/>
                  </a:cubicBezTo>
                  <a:cubicBezTo>
                    <a:pt x="825117" y="781689"/>
                    <a:pt x="343621" y="1294107"/>
                    <a:pt x="261899" y="1366994"/>
                  </a:cubicBezTo>
                  <a:cubicBezTo>
                    <a:pt x="180177" y="1439881"/>
                    <a:pt x="489395" y="998142"/>
                    <a:pt x="447430" y="1128455"/>
                  </a:cubicBezTo>
                  <a:cubicBezTo>
                    <a:pt x="405465" y="1258768"/>
                    <a:pt x="56491" y="2027394"/>
                    <a:pt x="10108" y="2148872"/>
                  </a:cubicBezTo>
                  <a:cubicBezTo>
                    <a:pt x="-36275" y="2270350"/>
                    <a:pt x="87412" y="2022976"/>
                    <a:pt x="169134" y="1857324"/>
                  </a:cubicBezTo>
                  <a:cubicBezTo>
                    <a:pt x="250856" y="1691672"/>
                    <a:pt x="348038" y="1360367"/>
                    <a:pt x="500438" y="1154959"/>
                  </a:cubicBezTo>
                  <a:cubicBezTo>
                    <a:pt x="652838" y="949551"/>
                    <a:pt x="1083534" y="624872"/>
                    <a:pt x="1083534" y="624872"/>
                  </a:cubicBezTo>
                  <a:cubicBezTo>
                    <a:pt x="1178508" y="549776"/>
                    <a:pt x="957638" y="761811"/>
                    <a:pt x="1070282" y="704385"/>
                  </a:cubicBezTo>
                  <a:cubicBezTo>
                    <a:pt x="1182926" y="646959"/>
                    <a:pt x="1660004" y="333324"/>
                    <a:pt x="1759395" y="280315"/>
                  </a:cubicBezTo>
                  <a:cubicBezTo>
                    <a:pt x="1858786" y="227306"/>
                    <a:pt x="1629082" y="426089"/>
                    <a:pt x="1666630" y="386333"/>
                  </a:cubicBezTo>
                  <a:cubicBezTo>
                    <a:pt x="1704178" y="346577"/>
                    <a:pt x="1947134" y="74906"/>
                    <a:pt x="1984682" y="41776"/>
                  </a:cubicBezTo>
                  <a:cubicBezTo>
                    <a:pt x="2022230" y="8646"/>
                    <a:pt x="1823447" y="187550"/>
                    <a:pt x="1891916" y="187550"/>
                  </a:cubicBezTo>
                  <a:cubicBezTo>
                    <a:pt x="1960385" y="187550"/>
                    <a:pt x="2395499" y="41776"/>
                    <a:pt x="2395499" y="41776"/>
                  </a:cubicBezTo>
                  <a:cubicBezTo>
                    <a:pt x="2481638" y="10854"/>
                    <a:pt x="2331447" y="4229"/>
                    <a:pt x="2408751" y="2020"/>
                  </a:cubicBezTo>
                  <a:cubicBezTo>
                    <a:pt x="2486055" y="-189"/>
                    <a:pt x="2894664" y="-4606"/>
                    <a:pt x="2872577" y="152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ABC65712-23E0-6204-A438-DB6A098628C6}"/>
                </a:ext>
              </a:extLst>
            </p:cNvPr>
            <p:cNvSpPr/>
            <p:nvPr/>
          </p:nvSpPr>
          <p:spPr>
            <a:xfrm>
              <a:off x="6186714" y="1122616"/>
              <a:ext cx="828735" cy="2219585"/>
            </a:xfrm>
            <a:custGeom>
              <a:avLst/>
              <a:gdLst>
                <a:gd name="connsiteX0" fmla="*/ 823686 w 828735"/>
                <a:gd name="connsiteY0" fmla="*/ 3819 h 2219585"/>
                <a:gd name="connsiteX1" fmla="*/ 571895 w 828735"/>
                <a:gd name="connsiteY1" fmla="*/ 255610 h 2219585"/>
                <a:gd name="connsiteX2" fmla="*/ 306851 w 828735"/>
                <a:gd name="connsiteY2" fmla="*/ 719436 h 2219585"/>
                <a:gd name="connsiteX3" fmla="*/ 359860 w 828735"/>
                <a:gd name="connsiteY3" fmla="*/ 533906 h 2219585"/>
                <a:gd name="connsiteX4" fmla="*/ 227338 w 828735"/>
                <a:gd name="connsiteY4" fmla="*/ 1236271 h 2219585"/>
                <a:gd name="connsiteX5" fmla="*/ 214086 w 828735"/>
                <a:gd name="connsiteY5" fmla="*/ 1077245 h 2219585"/>
                <a:gd name="connsiteX6" fmla="*/ 2051 w 828735"/>
                <a:gd name="connsiteY6" fmla="*/ 2216932 h 2219585"/>
                <a:gd name="connsiteX7" fmla="*/ 359860 w 828735"/>
                <a:gd name="connsiteY7" fmla="*/ 706184 h 2219585"/>
                <a:gd name="connsiteX8" fmla="*/ 373112 w 828735"/>
                <a:gd name="connsiteY8" fmla="*/ 533906 h 2219585"/>
                <a:gd name="connsiteX9" fmla="*/ 214086 w 828735"/>
                <a:gd name="connsiteY9" fmla="*/ 692932 h 2219585"/>
                <a:gd name="connsiteX10" fmla="*/ 532138 w 828735"/>
                <a:gd name="connsiteY10" fmla="*/ 202601 h 2219585"/>
                <a:gd name="connsiteX11" fmla="*/ 333356 w 828735"/>
                <a:gd name="connsiteY11" fmla="*/ 441141 h 2219585"/>
                <a:gd name="connsiteX12" fmla="*/ 823686 w 828735"/>
                <a:gd name="connsiteY12" fmla="*/ 3819 h 221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8735" h="2219585">
                  <a:moveTo>
                    <a:pt x="823686" y="3819"/>
                  </a:moveTo>
                  <a:cubicBezTo>
                    <a:pt x="863443" y="-27103"/>
                    <a:pt x="658034" y="136341"/>
                    <a:pt x="571895" y="255610"/>
                  </a:cubicBezTo>
                  <a:cubicBezTo>
                    <a:pt x="485756" y="374879"/>
                    <a:pt x="342190" y="673053"/>
                    <a:pt x="306851" y="719436"/>
                  </a:cubicBezTo>
                  <a:cubicBezTo>
                    <a:pt x="271512" y="765819"/>
                    <a:pt x="373112" y="447767"/>
                    <a:pt x="359860" y="533906"/>
                  </a:cubicBezTo>
                  <a:cubicBezTo>
                    <a:pt x="346608" y="620045"/>
                    <a:pt x="251634" y="1145715"/>
                    <a:pt x="227338" y="1236271"/>
                  </a:cubicBezTo>
                  <a:cubicBezTo>
                    <a:pt x="203042" y="1326828"/>
                    <a:pt x="251634" y="913802"/>
                    <a:pt x="214086" y="1077245"/>
                  </a:cubicBezTo>
                  <a:cubicBezTo>
                    <a:pt x="176538" y="1240688"/>
                    <a:pt x="-22245" y="2278776"/>
                    <a:pt x="2051" y="2216932"/>
                  </a:cubicBezTo>
                  <a:cubicBezTo>
                    <a:pt x="26347" y="2155089"/>
                    <a:pt x="298016" y="986688"/>
                    <a:pt x="359860" y="706184"/>
                  </a:cubicBezTo>
                  <a:cubicBezTo>
                    <a:pt x="421704" y="425680"/>
                    <a:pt x="397408" y="536115"/>
                    <a:pt x="373112" y="533906"/>
                  </a:cubicBezTo>
                  <a:cubicBezTo>
                    <a:pt x="348816" y="531697"/>
                    <a:pt x="187582" y="748149"/>
                    <a:pt x="214086" y="692932"/>
                  </a:cubicBezTo>
                  <a:cubicBezTo>
                    <a:pt x="240590" y="637715"/>
                    <a:pt x="512260" y="244566"/>
                    <a:pt x="532138" y="202601"/>
                  </a:cubicBezTo>
                  <a:cubicBezTo>
                    <a:pt x="552016" y="160636"/>
                    <a:pt x="282556" y="472063"/>
                    <a:pt x="333356" y="441141"/>
                  </a:cubicBezTo>
                  <a:cubicBezTo>
                    <a:pt x="384156" y="410219"/>
                    <a:pt x="783929" y="34741"/>
                    <a:pt x="823686" y="38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344A7918-E8EC-8C44-8189-62859039F58B}"/>
                </a:ext>
              </a:extLst>
            </p:cNvPr>
            <p:cNvSpPr/>
            <p:nvPr/>
          </p:nvSpPr>
          <p:spPr>
            <a:xfrm>
              <a:off x="7142779" y="1401897"/>
              <a:ext cx="862231" cy="1873857"/>
            </a:xfrm>
            <a:custGeom>
              <a:avLst/>
              <a:gdLst>
                <a:gd name="connsiteX0" fmla="*/ 861534 w 862231"/>
                <a:gd name="connsiteY0" fmla="*/ 2833 h 1873857"/>
                <a:gd name="connsiteX1" fmla="*/ 530230 w 862231"/>
                <a:gd name="connsiteY1" fmla="*/ 400399 h 1873857"/>
                <a:gd name="connsiteX2" fmla="*/ 609743 w 862231"/>
                <a:gd name="connsiteY2" fmla="*/ 466660 h 1873857"/>
                <a:gd name="connsiteX3" fmla="*/ 185673 w 862231"/>
                <a:gd name="connsiteY3" fmla="*/ 1275042 h 1873857"/>
                <a:gd name="connsiteX4" fmla="*/ 344699 w 862231"/>
                <a:gd name="connsiteY4" fmla="*/ 1314799 h 1873857"/>
                <a:gd name="connsiteX5" fmla="*/ 39899 w 862231"/>
                <a:gd name="connsiteY5" fmla="*/ 1712364 h 1873857"/>
                <a:gd name="connsiteX6" fmla="*/ 225430 w 862231"/>
                <a:gd name="connsiteY6" fmla="*/ 1606346 h 1873857"/>
                <a:gd name="connsiteX7" fmla="*/ 143 w 862231"/>
                <a:gd name="connsiteY7" fmla="*/ 1871390 h 1873857"/>
                <a:gd name="connsiteX8" fmla="*/ 265186 w 862231"/>
                <a:gd name="connsiteY8" fmla="*/ 1420816 h 1873857"/>
                <a:gd name="connsiteX9" fmla="*/ 384456 w 862231"/>
                <a:gd name="connsiteY9" fmla="*/ 1023251 h 1873857"/>
                <a:gd name="connsiteX10" fmla="*/ 225430 w 862231"/>
                <a:gd name="connsiteY10" fmla="*/ 1301546 h 1873857"/>
                <a:gd name="connsiteX11" fmla="*/ 530230 w 862231"/>
                <a:gd name="connsiteY11" fmla="*/ 506416 h 1873857"/>
                <a:gd name="connsiteX12" fmla="*/ 357951 w 862231"/>
                <a:gd name="connsiteY12" fmla="*/ 599181 h 1873857"/>
                <a:gd name="connsiteX13" fmla="*/ 609743 w 862231"/>
                <a:gd name="connsiteY13" fmla="*/ 241373 h 1873857"/>
                <a:gd name="connsiteX14" fmla="*/ 861534 w 862231"/>
                <a:gd name="connsiteY14" fmla="*/ 2833 h 187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2231" h="1873857">
                  <a:moveTo>
                    <a:pt x="861534" y="2833"/>
                  </a:moveTo>
                  <a:cubicBezTo>
                    <a:pt x="848282" y="29337"/>
                    <a:pt x="572195" y="323095"/>
                    <a:pt x="530230" y="400399"/>
                  </a:cubicBezTo>
                  <a:cubicBezTo>
                    <a:pt x="488265" y="477703"/>
                    <a:pt x="667169" y="320886"/>
                    <a:pt x="609743" y="466660"/>
                  </a:cubicBezTo>
                  <a:cubicBezTo>
                    <a:pt x="552317" y="612434"/>
                    <a:pt x="229847" y="1133686"/>
                    <a:pt x="185673" y="1275042"/>
                  </a:cubicBezTo>
                  <a:cubicBezTo>
                    <a:pt x="141499" y="1416398"/>
                    <a:pt x="368995" y="1241912"/>
                    <a:pt x="344699" y="1314799"/>
                  </a:cubicBezTo>
                  <a:cubicBezTo>
                    <a:pt x="320403" y="1387686"/>
                    <a:pt x="59777" y="1663773"/>
                    <a:pt x="39899" y="1712364"/>
                  </a:cubicBezTo>
                  <a:cubicBezTo>
                    <a:pt x="20021" y="1760955"/>
                    <a:pt x="232056" y="1579842"/>
                    <a:pt x="225430" y="1606346"/>
                  </a:cubicBezTo>
                  <a:cubicBezTo>
                    <a:pt x="218804" y="1632850"/>
                    <a:pt x="-6483" y="1902312"/>
                    <a:pt x="143" y="1871390"/>
                  </a:cubicBezTo>
                  <a:cubicBezTo>
                    <a:pt x="6769" y="1840468"/>
                    <a:pt x="201134" y="1562172"/>
                    <a:pt x="265186" y="1420816"/>
                  </a:cubicBezTo>
                  <a:cubicBezTo>
                    <a:pt x="329238" y="1279460"/>
                    <a:pt x="391082" y="1043129"/>
                    <a:pt x="384456" y="1023251"/>
                  </a:cubicBezTo>
                  <a:cubicBezTo>
                    <a:pt x="377830" y="1003373"/>
                    <a:pt x="201134" y="1387685"/>
                    <a:pt x="225430" y="1301546"/>
                  </a:cubicBezTo>
                  <a:cubicBezTo>
                    <a:pt x="249726" y="1215407"/>
                    <a:pt x="508143" y="623477"/>
                    <a:pt x="530230" y="506416"/>
                  </a:cubicBezTo>
                  <a:cubicBezTo>
                    <a:pt x="552317" y="389355"/>
                    <a:pt x="344699" y="643355"/>
                    <a:pt x="357951" y="599181"/>
                  </a:cubicBezTo>
                  <a:cubicBezTo>
                    <a:pt x="371203" y="555007"/>
                    <a:pt x="523604" y="340764"/>
                    <a:pt x="609743" y="241373"/>
                  </a:cubicBezTo>
                  <a:cubicBezTo>
                    <a:pt x="695882" y="141982"/>
                    <a:pt x="874786" y="-23671"/>
                    <a:pt x="861534" y="2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6F000607-C37B-0EAC-524A-271CE0775769}"/>
                </a:ext>
              </a:extLst>
            </p:cNvPr>
            <p:cNvSpPr/>
            <p:nvPr/>
          </p:nvSpPr>
          <p:spPr>
            <a:xfrm>
              <a:off x="6201863" y="914224"/>
              <a:ext cx="1818276" cy="492294"/>
            </a:xfrm>
            <a:custGeom>
              <a:avLst/>
              <a:gdLst>
                <a:gd name="connsiteX0" fmla="*/ 154 w 1818276"/>
                <a:gd name="connsiteY0" fmla="*/ 198959 h 492294"/>
                <a:gd name="connsiteX1" fmla="*/ 729024 w 1818276"/>
                <a:gd name="connsiteY1" fmla="*/ 159202 h 492294"/>
                <a:gd name="connsiteX2" fmla="*/ 1404885 w 1818276"/>
                <a:gd name="connsiteY2" fmla="*/ 331480 h 492294"/>
                <a:gd name="connsiteX3" fmla="*/ 1298867 w 1818276"/>
                <a:gd name="connsiteY3" fmla="*/ 238715 h 492294"/>
                <a:gd name="connsiteX4" fmla="*/ 1815702 w 1818276"/>
                <a:gd name="connsiteY4" fmla="*/ 490506 h 492294"/>
                <a:gd name="connsiteX5" fmla="*/ 1510902 w 1818276"/>
                <a:gd name="connsiteY5" fmla="*/ 357985 h 492294"/>
                <a:gd name="connsiteX6" fmla="*/ 874798 w 1818276"/>
                <a:gd name="connsiteY6" fmla="*/ 66437 h 492294"/>
                <a:gd name="connsiteX7" fmla="*/ 927807 w 1818276"/>
                <a:gd name="connsiteY7" fmla="*/ 132698 h 492294"/>
                <a:gd name="connsiteX8" fmla="*/ 556746 w 1818276"/>
                <a:gd name="connsiteY8" fmla="*/ 176 h 492294"/>
                <a:gd name="connsiteX9" fmla="*/ 662763 w 1818276"/>
                <a:gd name="connsiteY9" fmla="*/ 106193 h 492294"/>
                <a:gd name="connsiteX10" fmla="*/ 154 w 1818276"/>
                <a:gd name="connsiteY10" fmla="*/ 198959 h 49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8276" h="492294">
                  <a:moveTo>
                    <a:pt x="154" y="198959"/>
                  </a:moveTo>
                  <a:cubicBezTo>
                    <a:pt x="11197" y="207794"/>
                    <a:pt x="494902" y="137115"/>
                    <a:pt x="729024" y="159202"/>
                  </a:cubicBezTo>
                  <a:cubicBezTo>
                    <a:pt x="963146" y="181289"/>
                    <a:pt x="1309911" y="318228"/>
                    <a:pt x="1404885" y="331480"/>
                  </a:cubicBezTo>
                  <a:cubicBezTo>
                    <a:pt x="1499859" y="344732"/>
                    <a:pt x="1230398" y="212211"/>
                    <a:pt x="1298867" y="238715"/>
                  </a:cubicBezTo>
                  <a:cubicBezTo>
                    <a:pt x="1367336" y="265219"/>
                    <a:pt x="1780363" y="470628"/>
                    <a:pt x="1815702" y="490506"/>
                  </a:cubicBezTo>
                  <a:cubicBezTo>
                    <a:pt x="1851041" y="510384"/>
                    <a:pt x="1510902" y="357985"/>
                    <a:pt x="1510902" y="357985"/>
                  </a:cubicBezTo>
                  <a:lnTo>
                    <a:pt x="874798" y="66437"/>
                  </a:lnTo>
                  <a:cubicBezTo>
                    <a:pt x="777616" y="28889"/>
                    <a:pt x="980816" y="143741"/>
                    <a:pt x="927807" y="132698"/>
                  </a:cubicBezTo>
                  <a:cubicBezTo>
                    <a:pt x="874798" y="121655"/>
                    <a:pt x="600920" y="4593"/>
                    <a:pt x="556746" y="176"/>
                  </a:cubicBezTo>
                  <a:cubicBezTo>
                    <a:pt x="512572" y="-4241"/>
                    <a:pt x="753320" y="75271"/>
                    <a:pt x="662763" y="106193"/>
                  </a:cubicBezTo>
                  <a:cubicBezTo>
                    <a:pt x="572207" y="137115"/>
                    <a:pt x="-10889" y="190124"/>
                    <a:pt x="154" y="1989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9F2D5163-ECA3-B6B7-E261-F72EAB0F2974}"/>
                </a:ext>
              </a:extLst>
            </p:cNvPr>
            <p:cNvSpPr/>
            <p:nvPr/>
          </p:nvSpPr>
          <p:spPr>
            <a:xfrm>
              <a:off x="8044070" y="1417983"/>
              <a:ext cx="1078645" cy="1914015"/>
            </a:xfrm>
            <a:custGeom>
              <a:avLst/>
              <a:gdLst>
                <a:gd name="connsiteX0" fmla="*/ 0 w 1078645"/>
                <a:gd name="connsiteY0" fmla="*/ 0 h 1914015"/>
                <a:gd name="connsiteX1" fmla="*/ 450573 w 1078645"/>
                <a:gd name="connsiteY1" fmla="*/ 304800 h 1914015"/>
                <a:gd name="connsiteX2" fmla="*/ 503582 w 1078645"/>
                <a:gd name="connsiteY2" fmla="*/ 477078 h 1914015"/>
                <a:gd name="connsiteX3" fmla="*/ 596347 w 1078645"/>
                <a:gd name="connsiteY3" fmla="*/ 384313 h 1914015"/>
                <a:gd name="connsiteX4" fmla="*/ 967408 w 1078645"/>
                <a:gd name="connsiteY4" fmla="*/ 848139 h 1914015"/>
                <a:gd name="connsiteX5" fmla="*/ 927652 w 1078645"/>
                <a:gd name="connsiteY5" fmla="*/ 728869 h 1914015"/>
                <a:gd name="connsiteX6" fmla="*/ 1020417 w 1078645"/>
                <a:gd name="connsiteY6" fmla="*/ 1205947 h 1914015"/>
                <a:gd name="connsiteX7" fmla="*/ 1033669 w 1078645"/>
                <a:gd name="connsiteY7" fmla="*/ 1073426 h 1914015"/>
                <a:gd name="connsiteX8" fmla="*/ 967408 w 1078645"/>
                <a:gd name="connsiteY8" fmla="*/ 1881808 h 1914015"/>
                <a:gd name="connsiteX9" fmla="*/ 954156 w 1078645"/>
                <a:gd name="connsiteY9" fmla="*/ 1696278 h 1914015"/>
                <a:gd name="connsiteX10" fmla="*/ 1073426 w 1078645"/>
                <a:gd name="connsiteY10" fmla="*/ 1166191 h 1914015"/>
                <a:gd name="connsiteX11" fmla="*/ 755373 w 1078645"/>
                <a:gd name="connsiteY11" fmla="*/ 596347 h 1914015"/>
                <a:gd name="connsiteX12" fmla="*/ 848139 w 1078645"/>
                <a:gd name="connsiteY12" fmla="*/ 715617 h 1914015"/>
                <a:gd name="connsiteX13" fmla="*/ 318052 w 1078645"/>
                <a:gd name="connsiteY13" fmla="*/ 212034 h 1914015"/>
                <a:gd name="connsiteX14" fmla="*/ 702365 w 1078645"/>
                <a:gd name="connsiteY14" fmla="*/ 450574 h 1914015"/>
                <a:gd name="connsiteX15" fmla="*/ 0 w 1078645"/>
                <a:gd name="connsiteY15" fmla="*/ 0 h 191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8645" h="1914015">
                  <a:moveTo>
                    <a:pt x="0" y="0"/>
                  </a:moveTo>
                  <a:cubicBezTo>
                    <a:pt x="183321" y="112643"/>
                    <a:pt x="366643" y="225287"/>
                    <a:pt x="450573" y="304800"/>
                  </a:cubicBezTo>
                  <a:cubicBezTo>
                    <a:pt x="534503" y="384313"/>
                    <a:pt x="479286" y="463826"/>
                    <a:pt x="503582" y="477078"/>
                  </a:cubicBezTo>
                  <a:cubicBezTo>
                    <a:pt x="527878" y="490330"/>
                    <a:pt x="519043" y="322469"/>
                    <a:pt x="596347" y="384313"/>
                  </a:cubicBezTo>
                  <a:cubicBezTo>
                    <a:pt x="673651" y="446157"/>
                    <a:pt x="912191" y="790713"/>
                    <a:pt x="967408" y="848139"/>
                  </a:cubicBezTo>
                  <a:cubicBezTo>
                    <a:pt x="1022626" y="905565"/>
                    <a:pt x="918817" y="669234"/>
                    <a:pt x="927652" y="728869"/>
                  </a:cubicBezTo>
                  <a:cubicBezTo>
                    <a:pt x="936487" y="788504"/>
                    <a:pt x="1002748" y="1148521"/>
                    <a:pt x="1020417" y="1205947"/>
                  </a:cubicBezTo>
                  <a:cubicBezTo>
                    <a:pt x="1038086" y="1263373"/>
                    <a:pt x="1042504" y="960783"/>
                    <a:pt x="1033669" y="1073426"/>
                  </a:cubicBezTo>
                  <a:cubicBezTo>
                    <a:pt x="1024834" y="1186069"/>
                    <a:pt x="980660" y="1777999"/>
                    <a:pt x="967408" y="1881808"/>
                  </a:cubicBezTo>
                  <a:cubicBezTo>
                    <a:pt x="954156" y="1985617"/>
                    <a:pt x="936486" y="1815547"/>
                    <a:pt x="954156" y="1696278"/>
                  </a:cubicBezTo>
                  <a:cubicBezTo>
                    <a:pt x="971826" y="1577009"/>
                    <a:pt x="1106556" y="1349513"/>
                    <a:pt x="1073426" y="1166191"/>
                  </a:cubicBezTo>
                  <a:cubicBezTo>
                    <a:pt x="1040296" y="982869"/>
                    <a:pt x="792921" y="671443"/>
                    <a:pt x="755373" y="596347"/>
                  </a:cubicBezTo>
                  <a:cubicBezTo>
                    <a:pt x="717825" y="521251"/>
                    <a:pt x="921026" y="779669"/>
                    <a:pt x="848139" y="715617"/>
                  </a:cubicBezTo>
                  <a:cubicBezTo>
                    <a:pt x="775252" y="651565"/>
                    <a:pt x="342348" y="256208"/>
                    <a:pt x="318052" y="212034"/>
                  </a:cubicBezTo>
                  <a:cubicBezTo>
                    <a:pt x="293756" y="167860"/>
                    <a:pt x="702365" y="450574"/>
                    <a:pt x="702365" y="450574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6A49DAC0-A2CF-780F-18D5-9A9126369D8F}"/>
                </a:ext>
              </a:extLst>
            </p:cNvPr>
            <p:cNvSpPr/>
            <p:nvPr/>
          </p:nvSpPr>
          <p:spPr>
            <a:xfrm>
              <a:off x="8961105" y="2363890"/>
              <a:ext cx="414067" cy="870452"/>
            </a:xfrm>
            <a:custGeom>
              <a:avLst/>
              <a:gdLst>
                <a:gd name="connsiteX0" fmla="*/ 15 w 414067"/>
                <a:gd name="connsiteY0" fmla="*/ 3 h 870452"/>
                <a:gd name="connsiteX1" fmla="*/ 291268 w 414067"/>
                <a:gd name="connsiteY1" fmla="*/ 331897 h 870452"/>
                <a:gd name="connsiteX2" fmla="*/ 331908 w 414067"/>
                <a:gd name="connsiteY2" fmla="*/ 582510 h 870452"/>
                <a:gd name="connsiteX3" fmla="*/ 345455 w 414067"/>
                <a:gd name="connsiteY3" fmla="*/ 474137 h 870452"/>
                <a:gd name="connsiteX4" fmla="*/ 413188 w 414067"/>
                <a:gd name="connsiteY4" fmla="*/ 866990 h 870452"/>
                <a:gd name="connsiteX5" fmla="*/ 291268 w 414067"/>
                <a:gd name="connsiteY5" fmla="*/ 209977 h 870452"/>
                <a:gd name="connsiteX6" fmla="*/ 304815 w 414067"/>
                <a:gd name="connsiteY6" fmla="*/ 325123 h 870452"/>
                <a:gd name="connsiteX7" fmla="*/ 15 w 414067"/>
                <a:gd name="connsiteY7" fmla="*/ 3 h 8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067" h="870452">
                  <a:moveTo>
                    <a:pt x="15" y="3"/>
                  </a:moveTo>
                  <a:cubicBezTo>
                    <a:pt x="-2243" y="1132"/>
                    <a:pt x="235953" y="234813"/>
                    <a:pt x="291268" y="331897"/>
                  </a:cubicBezTo>
                  <a:cubicBezTo>
                    <a:pt x="346584" y="428982"/>
                    <a:pt x="322877" y="558803"/>
                    <a:pt x="331908" y="582510"/>
                  </a:cubicBezTo>
                  <a:cubicBezTo>
                    <a:pt x="340939" y="606217"/>
                    <a:pt x="331908" y="426724"/>
                    <a:pt x="345455" y="474137"/>
                  </a:cubicBezTo>
                  <a:cubicBezTo>
                    <a:pt x="359002" y="521550"/>
                    <a:pt x="422219" y="911017"/>
                    <a:pt x="413188" y="866990"/>
                  </a:cubicBezTo>
                  <a:cubicBezTo>
                    <a:pt x="404157" y="822963"/>
                    <a:pt x="309330" y="300288"/>
                    <a:pt x="291268" y="209977"/>
                  </a:cubicBezTo>
                  <a:cubicBezTo>
                    <a:pt x="273206" y="119666"/>
                    <a:pt x="347713" y="358990"/>
                    <a:pt x="304815" y="325123"/>
                  </a:cubicBezTo>
                  <a:cubicBezTo>
                    <a:pt x="261917" y="291256"/>
                    <a:pt x="2273" y="-1126"/>
                    <a:pt x="1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44389D53-DD83-F006-6CB8-2D1314904DDF}"/>
                </a:ext>
              </a:extLst>
            </p:cNvPr>
            <p:cNvSpPr/>
            <p:nvPr/>
          </p:nvSpPr>
          <p:spPr>
            <a:xfrm>
              <a:off x="6730999" y="4359033"/>
              <a:ext cx="683521" cy="190767"/>
            </a:xfrm>
            <a:custGeom>
              <a:avLst/>
              <a:gdLst>
                <a:gd name="connsiteX0" fmla="*/ 1 w 683521"/>
                <a:gd name="connsiteY0" fmla="*/ 76442 h 190767"/>
                <a:gd name="connsiteX1" fmla="*/ 136526 w 683521"/>
                <a:gd name="connsiteY1" fmla="*/ 139942 h 190767"/>
                <a:gd name="connsiteX2" fmla="*/ 120651 w 683521"/>
                <a:gd name="connsiteY2" fmla="*/ 143117 h 190767"/>
                <a:gd name="connsiteX3" fmla="*/ 234951 w 683521"/>
                <a:gd name="connsiteY3" fmla="*/ 143117 h 190767"/>
                <a:gd name="connsiteX4" fmla="*/ 298451 w 683521"/>
                <a:gd name="connsiteY4" fmla="*/ 190742 h 190767"/>
                <a:gd name="connsiteX5" fmla="*/ 285751 w 683521"/>
                <a:gd name="connsiteY5" fmla="*/ 149467 h 190767"/>
                <a:gd name="connsiteX6" fmla="*/ 346076 w 683521"/>
                <a:gd name="connsiteY6" fmla="*/ 130417 h 190767"/>
                <a:gd name="connsiteX7" fmla="*/ 473076 w 683521"/>
                <a:gd name="connsiteY7" fmla="*/ 146292 h 190767"/>
                <a:gd name="connsiteX8" fmla="*/ 457201 w 683521"/>
                <a:gd name="connsiteY8" fmla="*/ 120892 h 190767"/>
                <a:gd name="connsiteX9" fmla="*/ 488951 w 683521"/>
                <a:gd name="connsiteY9" fmla="*/ 117717 h 190767"/>
                <a:gd name="connsiteX10" fmla="*/ 593726 w 683521"/>
                <a:gd name="connsiteY10" fmla="*/ 117717 h 190767"/>
                <a:gd name="connsiteX11" fmla="*/ 612776 w 683521"/>
                <a:gd name="connsiteY11" fmla="*/ 85967 h 190767"/>
                <a:gd name="connsiteX12" fmla="*/ 682626 w 683521"/>
                <a:gd name="connsiteY12" fmla="*/ 242 h 190767"/>
                <a:gd name="connsiteX13" fmla="*/ 647701 w 683521"/>
                <a:gd name="connsiteY13" fmla="*/ 60567 h 190767"/>
                <a:gd name="connsiteX14" fmla="*/ 581026 w 683521"/>
                <a:gd name="connsiteY14" fmla="*/ 73267 h 190767"/>
                <a:gd name="connsiteX15" fmla="*/ 387351 w 683521"/>
                <a:gd name="connsiteY15" fmla="*/ 82792 h 190767"/>
                <a:gd name="connsiteX16" fmla="*/ 482601 w 683521"/>
                <a:gd name="connsiteY16" fmla="*/ 89142 h 190767"/>
                <a:gd name="connsiteX17" fmla="*/ 311151 w 683521"/>
                <a:gd name="connsiteY17" fmla="*/ 108192 h 190767"/>
                <a:gd name="connsiteX18" fmla="*/ 320676 w 683521"/>
                <a:gd name="connsiteY18" fmla="*/ 124067 h 190767"/>
                <a:gd name="connsiteX19" fmla="*/ 165101 w 683521"/>
                <a:gd name="connsiteY19" fmla="*/ 117717 h 190767"/>
                <a:gd name="connsiteX20" fmla="*/ 209551 w 683521"/>
                <a:gd name="connsiteY20" fmla="*/ 124067 h 190767"/>
                <a:gd name="connsiteX21" fmla="*/ 120651 w 683521"/>
                <a:gd name="connsiteY21" fmla="*/ 82792 h 190767"/>
                <a:gd name="connsiteX22" fmla="*/ 139701 w 683521"/>
                <a:gd name="connsiteY22" fmla="*/ 105017 h 190767"/>
                <a:gd name="connsiteX23" fmla="*/ 1 w 683521"/>
                <a:gd name="connsiteY23" fmla="*/ 76442 h 19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3521" h="190767">
                  <a:moveTo>
                    <a:pt x="1" y="76442"/>
                  </a:moveTo>
                  <a:cubicBezTo>
                    <a:pt x="-528" y="82263"/>
                    <a:pt x="136526" y="139942"/>
                    <a:pt x="136526" y="139942"/>
                  </a:cubicBezTo>
                  <a:cubicBezTo>
                    <a:pt x="156634" y="151054"/>
                    <a:pt x="104247" y="142588"/>
                    <a:pt x="120651" y="143117"/>
                  </a:cubicBezTo>
                  <a:cubicBezTo>
                    <a:pt x="137055" y="143646"/>
                    <a:pt x="205318" y="135180"/>
                    <a:pt x="234951" y="143117"/>
                  </a:cubicBezTo>
                  <a:cubicBezTo>
                    <a:pt x="264584" y="151054"/>
                    <a:pt x="289984" y="189684"/>
                    <a:pt x="298451" y="190742"/>
                  </a:cubicBezTo>
                  <a:cubicBezTo>
                    <a:pt x="306918" y="191800"/>
                    <a:pt x="277814" y="159521"/>
                    <a:pt x="285751" y="149467"/>
                  </a:cubicBezTo>
                  <a:cubicBezTo>
                    <a:pt x="293688" y="139413"/>
                    <a:pt x="314855" y="130946"/>
                    <a:pt x="346076" y="130417"/>
                  </a:cubicBezTo>
                  <a:cubicBezTo>
                    <a:pt x="377297" y="129888"/>
                    <a:pt x="454555" y="147879"/>
                    <a:pt x="473076" y="146292"/>
                  </a:cubicBezTo>
                  <a:cubicBezTo>
                    <a:pt x="491597" y="144705"/>
                    <a:pt x="454555" y="125654"/>
                    <a:pt x="457201" y="120892"/>
                  </a:cubicBezTo>
                  <a:cubicBezTo>
                    <a:pt x="459847" y="116130"/>
                    <a:pt x="466197" y="118246"/>
                    <a:pt x="488951" y="117717"/>
                  </a:cubicBezTo>
                  <a:cubicBezTo>
                    <a:pt x="511705" y="117188"/>
                    <a:pt x="573089" y="123009"/>
                    <a:pt x="593726" y="117717"/>
                  </a:cubicBezTo>
                  <a:cubicBezTo>
                    <a:pt x="614363" y="112425"/>
                    <a:pt x="597959" y="105546"/>
                    <a:pt x="612776" y="85967"/>
                  </a:cubicBezTo>
                  <a:cubicBezTo>
                    <a:pt x="627593" y="66388"/>
                    <a:pt x="676805" y="4475"/>
                    <a:pt x="682626" y="242"/>
                  </a:cubicBezTo>
                  <a:cubicBezTo>
                    <a:pt x="688447" y="-3991"/>
                    <a:pt x="664634" y="48396"/>
                    <a:pt x="647701" y="60567"/>
                  </a:cubicBezTo>
                  <a:cubicBezTo>
                    <a:pt x="630768" y="72738"/>
                    <a:pt x="624418" y="69563"/>
                    <a:pt x="581026" y="73267"/>
                  </a:cubicBezTo>
                  <a:cubicBezTo>
                    <a:pt x="537634" y="76971"/>
                    <a:pt x="403755" y="80146"/>
                    <a:pt x="387351" y="82792"/>
                  </a:cubicBezTo>
                  <a:cubicBezTo>
                    <a:pt x="370947" y="85438"/>
                    <a:pt x="495301" y="84909"/>
                    <a:pt x="482601" y="89142"/>
                  </a:cubicBezTo>
                  <a:cubicBezTo>
                    <a:pt x="469901" y="93375"/>
                    <a:pt x="338139" y="102371"/>
                    <a:pt x="311151" y="108192"/>
                  </a:cubicBezTo>
                  <a:cubicBezTo>
                    <a:pt x="284163" y="114013"/>
                    <a:pt x="345018" y="122480"/>
                    <a:pt x="320676" y="124067"/>
                  </a:cubicBezTo>
                  <a:cubicBezTo>
                    <a:pt x="296334" y="125655"/>
                    <a:pt x="183622" y="117717"/>
                    <a:pt x="165101" y="117717"/>
                  </a:cubicBezTo>
                  <a:cubicBezTo>
                    <a:pt x="146580" y="117717"/>
                    <a:pt x="216959" y="129888"/>
                    <a:pt x="209551" y="124067"/>
                  </a:cubicBezTo>
                  <a:cubicBezTo>
                    <a:pt x="202143" y="118246"/>
                    <a:pt x="132293" y="85967"/>
                    <a:pt x="120651" y="82792"/>
                  </a:cubicBezTo>
                  <a:cubicBezTo>
                    <a:pt x="109009" y="79617"/>
                    <a:pt x="152930" y="105017"/>
                    <a:pt x="139701" y="105017"/>
                  </a:cubicBezTo>
                  <a:cubicBezTo>
                    <a:pt x="126472" y="105017"/>
                    <a:pt x="530" y="70621"/>
                    <a:pt x="1" y="76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B554DC90-96BA-659A-7BB3-4F2273AC48E5}"/>
                </a:ext>
              </a:extLst>
            </p:cNvPr>
            <p:cNvSpPr/>
            <p:nvPr/>
          </p:nvSpPr>
          <p:spPr>
            <a:xfrm>
              <a:off x="7293468" y="4384675"/>
              <a:ext cx="423476" cy="133955"/>
            </a:xfrm>
            <a:custGeom>
              <a:avLst/>
              <a:gdLst>
                <a:gd name="connsiteX0" fmla="*/ 2682 w 423476"/>
                <a:gd name="connsiteY0" fmla="*/ 66675 h 133955"/>
                <a:gd name="connsiteX1" fmla="*/ 186832 w 423476"/>
                <a:gd name="connsiteY1" fmla="*/ 79375 h 133955"/>
                <a:gd name="connsiteX2" fmla="*/ 307482 w 423476"/>
                <a:gd name="connsiteY2" fmla="*/ 120650 h 133955"/>
                <a:gd name="connsiteX3" fmla="*/ 253507 w 423476"/>
                <a:gd name="connsiteY3" fmla="*/ 133350 h 133955"/>
                <a:gd name="connsiteX4" fmla="*/ 323357 w 423476"/>
                <a:gd name="connsiteY4" fmla="*/ 104775 h 133955"/>
                <a:gd name="connsiteX5" fmla="*/ 421782 w 423476"/>
                <a:gd name="connsiteY5" fmla="*/ 25400 h 133955"/>
                <a:gd name="connsiteX6" fmla="*/ 377332 w 423476"/>
                <a:gd name="connsiteY6" fmla="*/ 60325 h 133955"/>
                <a:gd name="connsiteX7" fmla="*/ 272557 w 423476"/>
                <a:gd name="connsiteY7" fmla="*/ 95250 h 133955"/>
                <a:gd name="connsiteX8" fmla="*/ 288432 w 423476"/>
                <a:gd name="connsiteY8" fmla="*/ 31750 h 133955"/>
                <a:gd name="connsiteX9" fmla="*/ 253507 w 423476"/>
                <a:gd name="connsiteY9" fmla="*/ 73025 h 133955"/>
                <a:gd name="connsiteX10" fmla="*/ 234457 w 423476"/>
                <a:gd name="connsiteY10" fmla="*/ 53975 h 133955"/>
                <a:gd name="connsiteX11" fmla="*/ 228107 w 423476"/>
                <a:gd name="connsiteY11" fmla="*/ 0 h 133955"/>
                <a:gd name="connsiteX12" fmla="*/ 224932 w 423476"/>
                <a:gd name="connsiteY12" fmla="*/ 53975 h 133955"/>
                <a:gd name="connsiteX13" fmla="*/ 183657 w 423476"/>
                <a:gd name="connsiteY13" fmla="*/ 41275 h 133955"/>
                <a:gd name="connsiteX14" fmla="*/ 183657 w 423476"/>
                <a:gd name="connsiteY14" fmla="*/ 12700 h 133955"/>
                <a:gd name="connsiteX15" fmla="*/ 139207 w 423476"/>
                <a:gd name="connsiteY15" fmla="*/ 47625 h 133955"/>
                <a:gd name="connsiteX16" fmla="*/ 145557 w 423476"/>
                <a:gd name="connsiteY16" fmla="*/ 28575 h 133955"/>
                <a:gd name="connsiteX17" fmla="*/ 104282 w 423476"/>
                <a:gd name="connsiteY17" fmla="*/ 57150 h 133955"/>
                <a:gd name="connsiteX18" fmla="*/ 123332 w 423476"/>
                <a:gd name="connsiteY18" fmla="*/ 15875 h 133955"/>
                <a:gd name="connsiteX19" fmla="*/ 78882 w 423476"/>
                <a:gd name="connsiteY19" fmla="*/ 50800 h 133955"/>
                <a:gd name="connsiteX20" fmla="*/ 2682 w 423476"/>
                <a:gd name="connsiteY20" fmla="*/ 66675 h 13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3476" h="133955">
                  <a:moveTo>
                    <a:pt x="2682" y="66675"/>
                  </a:moveTo>
                  <a:cubicBezTo>
                    <a:pt x="20674" y="71438"/>
                    <a:pt x="136032" y="70379"/>
                    <a:pt x="186832" y="79375"/>
                  </a:cubicBezTo>
                  <a:cubicBezTo>
                    <a:pt x="237632" y="88371"/>
                    <a:pt x="296370" y="111654"/>
                    <a:pt x="307482" y="120650"/>
                  </a:cubicBezTo>
                  <a:cubicBezTo>
                    <a:pt x="318594" y="129646"/>
                    <a:pt x="250861" y="135996"/>
                    <a:pt x="253507" y="133350"/>
                  </a:cubicBezTo>
                  <a:cubicBezTo>
                    <a:pt x="256153" y="130704"/>
                    <a:pt x="295311" y="122767"/>
                    <a:pt x="323357" y="104775"/>
                  </a:cubicBezTo>
                  <a:cubicBezTo>
                    <a:pt x="351403" y="86783"/>
                    <a:pt x="412786" y="32808"/>
                    <a:pt x="421782" y="25400"/>
                  </a:cubicBezTo>
                  <a:cubicBezTo>
                    <a:pt x="430778" y="17992"/>
                    <a:pt x="402203" y="48683"/>
                    <a:pt x="377332" y="60325"/>
                  </a:cubicBezTo>
                  <a:cubicBezTo>
                    <a:pt x="352461" y="71967"/>
                    <a:pt x="287374" y="100013"/>
                    <a:pt x="272557" y="95250"/>
                  </a:cubicBezTo>
                  <a:cubicBezTo>
                    <a:pt x="257740" y="90487"/>
                    <a:pt x="291607" y="35454"/>
                    <a:pt x="288432" y="31750"/>
                  </a:cubicBezTo>
                  <a:cubicBezTo>
                    <a:pt x="285257" y="28046"/>
                    <a:pt x="253507" y="73025"/>
                    <a:pt x="253507" y="73025"/>
                  </a:cubicBezTo>
                  <a:cubicBezTo>
                    <a:pt x="244511" y="76729"/>
                    <a:pt x="238690" y="66146"/>
                    <a:pt x="234457" y="53975"/>
                  </a:cubicBezTo>
                  <a:cubicBezTo>
                    <a:pt x="230224" y="41804"/>
                    <a:pt x="229694" y="0"/>
                    <a:pt x="228107" y="0"/>
                  </a:cubicBezTo>
                  <a:cubicBezTo>
                    <a:pt x="226520" y="0"/>
                    <a:pt x="232340" y="47096"/>
                    <a:pt x="224932" y="53975"/>
                  </a:cubicBezTo>
                  <a:cubicBezTo>
                    <a:pt x="217524" y="60854"/>
                    <a:pt x="190536" y="48154"/>
                    <a:pt x="183657" y="41275"/>
                  </a:cubicBezTo>
                  <a:cubicBezTo>
                    <a:pt x="176778" y="34396"/>
                    <a:pt x="191065" y="11642"/>
                    <a:pt x="183657" y="12700"/>
                  </a:cubicBezTo>
                  <a:cubicBezTo>
                    <a:pt x="176249" y="13758"/>
                    <a:pt x="145557" y="44979"/>
                    <a:pt x="139207" y="47625"/>
                  </a:cubicBezTo>
                  <a:cubicBezTo>
                    <a:pt x="132857" y="50271"/>
                    <a:pt x="151378" y="26987"/>
                    <a:pt x="145557" y="28575"/>
                  </a:cubicBezTo>
                  <a:cubicBezTo>
                    <a:pt x="139736" y="30162"/>
                    <a:pt x="107986" y="59267"/>
                    <a:pt x="104282" y="57150"/>
                  </a:cubicBezTo>
                  <a:cubicBezTo>
                    <a:pt x="100578" y="55033"/>
                    <a:pt x="127565" y="16933"/>
                    <a:pt x="123332" y="15875"/>
                  </a:cubicBezTo>
                  <a:cubicBezTo>
                    <a:pt x="119099" y="14817"/>
                    <a:pt x="95286" y="42862"/>
                    <a:pt x="78882" y="50800"/>
                  </a:cubicBezTo>
                  <a:cubicBezTo>
                    <a:pt x="62478" y="58737"/>
                    <a:pt x="-15310" y="61912"/>
                    <a:pt x="2682" y="666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934E29DB-2538-577B-54A8-60345B0AA89B}"/>
                </a:ext>
              </a:extLst>
            </p:cNvPr>
            <p:cNvSpPr/>
            <p:nvPr/>
          </p:nvSpPr>
          <p:spPr>
            <a:xfrm>
              <a:off x="7510736" y="4470398"/>
              <a:ext cx="180113" cy="318480"/>
            </a:xfrm>
            <a:custGeom>
              <a:avLst/>
              <a:gdLst>
                <a:gd name="connsiteX0" fmla="*/ 42589 w 180113"/>
                <a:gd name="connsiteY0" fmla="*/ 2 h 318480"/>
                <a:gd name="connsiteX1" fmla="*/ 58464 w 180113"/>
                <a:gd name="connsiteY1" fmla="*/ 88902 h 318480"/>
                <a:gd name="connsiteX2" fmla="*/ 42589 w 180113"/>
                <a:gd name="connsiteY2" fmla="*/ 187327 h 318480"/>
                <a:gd name="connsiteX3" fmla="*/ 71164 w 180113"/>
                <a:gd name="connsiteY3" fmla="*/ 158752 h 318480"/>
                <a:gd name="connsiteX4" fmla="*/ 1314 w 180113"/>
                <a:gd name="connsiteY4" fmla="*/ 269877 h 318480"/>
                <a:gd name="connsiteX5" fmla="*/ 29889 w 180113"/>
                <a:gd name="connsiteY5" fmla="*/ 244477 h 318480"/>
                <a:gd name="connsiteX6" fmla="*/ 83864 w 180113"/>
                <a:gd name="connsiteY6" fmla="*/ 266702 h 318480"/>
                <a:gd name="connsiteX7" fmla="*/ 83864 w 180113"/>
                <a:gd name="connsiteY7" fmla="*/ 241302 h 318480"/>
                <a:gd name="connsiteX8" fmla="*/ 172764 w 180113"/>
                <a:gd name="connsiteY8" fmla="*/ 317502 h 318480"/>
                <a:gd name="connsiteX9" fmla="*/ 172764 w 180113"/>
                <a:gd name="connsiteY9" fmla="*/ 279402 h 318480"/>
                <a:gd name="connsiteX10" fmla="*/ 153714 w 180113"/>
                <a:gd name="connsiteY10" fmla="*/ 206377 h 318480"/>
                <a:gd name="connsiteX11" fmla="*/ 106089 w 180113"/>
                <a:gd name="connsiteY11" fmla="*/ 114302 h 318480"/>
                <a:gd name="connsiteX12" fmla="*/ 128314 w 180113"/>
                <a:gd name="connsiteY12" fmla="*/ 168277 h 318480"/>
                <a:gd name="connsiteX13" fmla="*/ 90214 w 180113"/>
                <a:gd name="connsiteY13" fmla="*/ 34927 h 318480"/>
                <a:gd name="connsiteX14" fmla="*/ 99739 w 180113"/>
                <a:gd name="connsiteY14" fmla="*/ 85727 h 318480"/>
                <a:gd name="connsiteX15" fmla="*/ 42589 w 180113"/>
                <a:gd name="connsiteY15" fmla="*/ 2 h 31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113" h="318480">
                  <a:moveTo>
                    <a:pt x="42589" y="2"/>
                  </a:moveTo>
                  <a:cubicBezTo>
                    <a:pt x="35710" y="531"/>
                    <a:pt x="58464" y="57681"/>
                    <a:pt x="58464" y="88902"/>
                  </a:cubicBezTo>
                  <a:cubicBezTo>
                    <a:pt x="58464" y="120123"/>
                    <a:pt x="40472" y="175685"/>
                    <a:pt x="42589" y="187327"/>
                  </a:cubicBezTo>
                  <a:cubicBezTo>
                    <a:pt x="44706" y="198969"/>
                    <a:pt x="78043" y="144994"/>
                    <a:pt x="71164" y="158752"/>
                  </a:cubicBezTo>
                  <a:cubicBezTo>
                    <a:pt x="64285" y="172510"/>
                    <a:pt x="8193" y="255590"/>
                    <a:pt x="1314" y="269877"/>
                  </a:cubicBezTo>
                  <a:cubicBezTo>
                    <a:pt x="-5565" y="284165"/>
                    <a:pt x="16131" y="245006"/>
                    <a:pt x="29889" y="244477"/>
                  </a:cubicBezTo>
                  <a:cubicBezTo>
                    <a:pt x="43647" y="243948"/>
                    <a:pt x="74868" y="267231"/>
                    <a:pt x="83864" y="266702"/>
                  </a:cubicBezTo>
                  <a:cubicBezTo>
                    <a:pt x="92860" y="266173"/>
                    <a:pt x="69047" y="232835"/>
                    <a:pt x="83864" y="241302"/>
                  </a:cubicBezTo>
                  <a:cubicBezTo>
                    <a:pt x="98681" y="249769"/>
                    <a:pt x="157947" y="311152"/>
                    <a:pt x="172764" y="317502"/>
                  </a:cubicBezTo>
                  <a:cubicBezTo>
                    <a:pt x="187581" y="323852"/>
                    <a:pt x="175939" y="297923"/>
                    <a:pt x="172764" y="279402"/>
                  </a:cubicBezTo>
                  <a:cubicBezTo>
                    <a:pt x="169589" y="260881"/>
                    <a:pt x="164826" y="233894"/>
                    <a:pt x="153714" y="206377"/>
                  </a:cubicBezTo>
                  <a:cubicBezTo>
                    <a:pt x="142602" y="178860"/>
                    <a:pt x="110322" y="120652"/>
                    <a:pt x="106089" y="114302"/>
                  </a:cubicBezTo>
                  <a:cubicBezTo>
                    <a:pt x="101856" y="107952"/>
                    <a:pt x="130960" y="181506"/>
                    <a:pt x="128314" y="168277"/>
                  </a:cubicBezTo>
                  <a:cubicBezTo>
                    <a:pt x="125668" y="155048"/>
                    <a:pt x="94976" y="48685"/>
                    <a:pt x="90214" y="34927"/>
                  </a:cubicBezTo>
                  <a:cubicBezTo>
                    <a:pt x="85452" y="21169"/>
                    <a:pt x="106618" y="88373"/>
                    <a:pt x="99739" y="85727"/>
                  </a:cubicBezTo>
                  <a:cubicBezTo>
                    <a:pt x="92860" y="83081"/>
                    <a:pt x="49468" y="-527"/>
                    <a:pt x="42589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DF1EB19C-66AE-9DA0-AF77-24618BA7C786}"/>
                </a:ext>
              </a:extLst>
            </p:cNvPr>
            <p:cNvSpPr/>
            <p:nvPr/>
          </p:nvSpPr>
          <p:spPr>
            <a:xfrm>
              <a:off x="7654452" y="4478962"/>
              <a:ext cx="56081" cy="305292"/>
            </a:xfrm>
            <a:custGeom>
              <a:avLst/>
              <a:gdLst>
                <a:gd name="connsiteX0" fmla="*/ 6823 w 56081"/>
                <a:gd name="connsiteY0" fmla="*/ 963 h 305292"/>
                <a:gd name="connsiteX1" fmla="*/ 48098 w 56081"/>
                <a:gd name="connsiteY1" fmla="*/ 188288 h 305292"/>
                <a:gd name="connsiteX2" fmla="*/ 51273 w 56081"/>
                <a:gd name="connsiteY2" fmla="*/ 143838 h 305292"/>
                <a:gd name="connsiteX3" fmla="*/ 54448 w 56081"/>
                <a:gd name="connsiteY3" fmla="*/ 299413 h 305292"/>
                <a:gd name="connsiteX4" fmla="*/ 51273 w 56081"/>
                <a:gd name="connsiteY4" fmla="*/ 251788 h 305292"/>
                <a:gd name="connsiteX5" fmla="*/ 3648 w 56081"/>
                <a:gd name="connsiteY5" fmla="*/ 58113 h 305292"/>
                <a:gd name="connsiteX6" fmla="*/ 3648 w 56081"/>
                <a:gd name="connsiteY6" fmla="*/ 112088 h 305292"/>
                <a:gd name="connsiteX7" fmla="*/ 6823 w 56081"/>
                <a:gd name="connsiteY7" fmla="*/ 963 h 30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081" h="305292">
                  <a:moveTo>
                    <a:pt x="6823" y="963"/>
                  </a:moveTo>
                  <a:cubicBezTo>
                    <a:pt x="14231" y="13663"/>
                    <a:pt x="40690" y="164476"/>
                    <a:pt x="48098" y="188288"/>
                  </a:cubicBezTo>
                  <a:cubicBezTo>
                    <a:pt x="55506" y="212101"/>
                    <a:pt x="50215" y="125317"/>
                    <a:pt x="51273" y="143838"/>
                  </a:cubicBezTo>
                  <a:cubicBezTo>
                    <a:pt x="52331" y="162359"/>
                    <a:pt x="54448" y="281421"/>
                    <a:pt x="54448" y="299413"/>
                  </a:cubicBezTo>
                  <a:cubicBezTo>
                    <a:pt x="54448" y="317405"/>
                    <a:pt x="59740" y="292004"/>
                    <a:pt x="51273" y="251788"/>
                  </a:cubicBezTo>
                  <a:cubicBezTo>
                    <a:pt x="42806" y="211572"/>
                    <a:pt x="11586" y="81396"/>
                    <a:pt x="3648" y="58113"/>
                  </a:cubicBezTo>
                  <a:cubicBezTo>
                    <a:pt x="-4290" y="34830"/>
                    <a:pt x="3119" y="118967"/>
                    <a:pt x="3648" y="112088"/>
                  </a:cubicBezTo>
                  <a:cubicBezTo>
                    <a:pt x="4177" y="105209"/>
                    <a:pt x="-585" y="-11737"/>
                    <a:pt x="6823" y="9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9C81FDE7-3CF7-A35C-3E09-0D138575BE44}"/>
                </a:ext>
              </a:extLst>
            </p:cNvPr>
            <p:cNvSpPr/>
            <p:nvPr/>
          </p:nvSpPr>
          <p:spPr>
            <a:xfrm>
              <a:off x="6959597" y="4479899"/>
              <a:ext cx="702153" cy="292154"/>
            </a:xfrm>
            <a:custGeom>
              <a:avLst/>
              <a:gdLst>
                <a:gd name="connsiteX0" fmla="*/ 3 w 702153"/>
                <a:gd name="connsiteY0" fmla="*/ 26 h 292154"/>
                <a:gd name="connsiteX1" fmla="*/ 66678 w 702153"/>
                <a:gd name="connsiteY1" fmla="*/ 104801 h 292154"/>
                <a:gd name="connsiteX2" fmla="*/ 238128 w 702153"/>
                <a:gd name="connsiteY2" fmla="*/ 209576 h 292154"/>
                <a:gd name="connsiteX3" fmla="*/ 219078 w 702153"/>
                <a:gd name="connsiteY3" fmla="*/ 193701 h 292154"/>
                <a:gd name="connsiteX4" fmla="*/ 371478 w 702153"/>
                <a:gd name="connsiteY4" fmla="*/ 260376 h 292154"/>
                <a:gd name="connsiteX5" fmla="*/ 361953 w 702153"/>
                <a:gd name="connsiteY5" fmla="*/ 260376 h 292154"/>
                <a:gd name="connsiteX6" fmla="*/ 520703 w 702153"/>
                <a:gd name="connsiteY6" fmla="*/ 269901 h 292154"/>
                <a:gd name="connsiteX7" fmla="*/ 485778 w 702153"/>
                <a:gd name="connsiteY7" fmla="*/ 266726 h 292154"/>
                <a:gd name="connsiteX8" fmla="*/ 692153 w 702153"/>
                <a:gd name="connsiteY8" fmla="*/ 254026 h 292154"/>
                <a:gd name="connsiteX9" fmla="*/ 660403 w 702153"/>
                <a:gd name="connsiteY9" fmla="*/ 257201 h 292154"/>
                <a:gd name="connsiteX10" fmla="*/ 577853 w 702153"/>
                <a:gd name="connsiteY10" fmla="*/ 292126 h 292154"/>
                <a:gd name="connsiteX11" fmla="*/ 596903 w 702153"/>
                <a:gd name="connsiteY11" fmla="*/ 263551 h 292154"/>
                <a:gd name="connsiteX12" fmla="*/ 441328 w 702153"/>
                <a:gd name="connsiteY12" fmla="*/ 285776 h 292154"/>
                <a:gd name="connsiteX13" fmla="*/ 450853 w 702153"/>
                <a:gd name="connsiteY13" fmla="*/ 279426 h 292154"/>
                <a:gd name="connsiteX14" fmla="*/ 254003 w 702153"/>
                <a:gd name="connsiteY14" fmla="*/ 231801 h 292154"/>
                <a:gd name="connsiteX15" fmla="*/ 279403 w 702153"/>
                <a:gd name="connsiteY15" fmla="*/ 244501 h 292154"/>
                <a:gd name="connsiteX16" fmla="*/ 127003 w 702153"/>
                <a:gd name="connsiteY16" fmla="*/ 158776 h 292154"/>
                <a:gd name="connsiteX17" fmla="*/ 76203 w 702153"/>
                <a:gd name="connsiteY17" fmla="*/ 136551 h 292154"/>
                <a:gd name="connsiteX18" fmla="*/ 104778 w 702153"/>
                <a:gd name="connsiteY18" fmla="*/ 155601 h 292154"/>
                <a:gd name="connsiteX19" fmla="*/ 12703 w 702153"/>
                <a:gd name="connsiteY19" fmla="*/ 95276 h 292154"/>
                <a:gd name="connsiteX20" fmla="*/ 63503 w 702153"/>
                <a:gd name="connsiteY20" fmla="*/ 114326 h 292154"/>
                <a:gd name="connsiteX21" fmla="*/ 3 w 702153"/>
                <a:gd name="connsiteY21" fmla="*/ 26 h 29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2153" h="292154">
                  <a:moveTo>
                    <a:pt x="3" y="26"/>
                  </a:moveTo>
                  <a:cubicBezTo>
                    <a:pt x="532" y="-1561"/>
                    <a:pt x="26991" y="69876"/>
                    <a:pt x="66678" y="104801"/>
                  </a:cubicBezTo>
                  <a:cubicBezTo>
                    <a:pt x="106365" y="139726"/>
                    <a:pt x="238128" y="209576"/>
                    <a:pt x="238128" y="209576"/>
                  </a:cubicBezTo>
                  <a:cubicBezTo>
                    <a:pt x="263528" y="224393"/>
                    <a:pt x="196853" y="185234"/>
                    <a:pt x="219078" y="193701"/>
                  </a:cubicBezTo>
                  <a:cubicBezTo>
                    <a:pt x="241303" y="202168"/>
                    <a:pt x="371478" y="260376"/>
                    <a:pt x="371478" y="260376"/>
                  </a:cubicBezTo>
                  <a:cubicBezTo>
                    <a:pt x="395291" y="271489"/>
                    <a:pt x="361953" y="260376"/>
                    <a:pt x="361953" y="260376"/>
                  </a:cubicBezTo>
                  <a:lnTo>
                    <a:pt x="520703" y="269901"/>
                  </a:lnTo>
                  <a:cubicBezTo>
                    <a:pt x="541340" y="270959"/>
                    <a:pt x="457203" y="269372"/>
                    <a:pt x="485778" y="266726"/>
                  </a:cubicBezTo>
                  <a:cubicBezTo>
                    <a:pt x="514353" y="264080"/>
                    <a:pt x="663049" y="255613"/>
                    <a:pt x="692153" y="254026"/>
                  </a:cubicBezTo>
                  <a:cubicBezTo>
                    <a:pt x="721257" y="252439"/>
                    <a:pt x="679453" y="250851"/>
                    <a:pt x="660403" y="257201"/>
                  </a:cubicBezTo>
                  <a:cubicBezTo>
                    <a:pt x="641353" y="263551"/>
                    <a:pt x="588436" y="291068"/>
                    <a:pt x="577853" y="292126"/>
                  </a:cubicBezTo>
                  <a:cubicBezTo>
                    <a:pt x="567270" y="293184"/>
                    <a:pt x="619657" y="264609"/>
                    <a:pt x="596903" y="263551"/>
                  </a:cubicBezTo>
                  <a:cubicBezTo>
                    <a:pt x="574149" y="262493"/>
                    <a:pt x="441328" y="285776"/>
                    <a:pt x="441328" y="285776"/>
                  </a:cubicBezTo>
                  <a:cubicBezTo>
                    <a:pt x="416986" y="288422"/>
                    <a:pt x="482074" y="288422"/>
                    <a:pt x="450853" y="279426"/>
                  </a:cubicBezTo>
                  <a:cubicBezTo>
                    <a:pt x="419632" y="270430"/>
                    <a:pt x="282578" y="237622"/>
                    <a:pt x="254003" y="231801"/>
                  </a:cubicBezTo>
                  <a:cubicBezTo>
                    <a:pt x="225428" y="225980"/>
                    <a:pt x="300570" y="256672"/>
                    <a:pt x="279403" y="244501"/>
                  </a:cubicBezTo>
                  <a:cubicBezTo>
                    <a:pt x="258236" y="232330"/>
                    <a:pt x="160870" y="176768"/>
                    <a:pt x="127003" y="158776"/>
                  </a:cubicBezTo>
                  <a:cubicBezTo>
                    <a:pt x="93136" y="140784"/>
                    <a:pt x="79907" y="137080"/>
                    <a:pt x="76203" y="136551"/>
                  </a:cubicBezTo>
                  <a:cubicBezTo>
                    <a:pt x="72499" y="136022"/>
                    <a:pt x="104778" y="155601"/>
                    <a:pt x="104778" y="155601"/>
                  </a:cubicBezTo>
                  <a:cubicBezTo>
                    <a:pt x="94195" y="148722"/>
                    <a:pt x="19582" y="102155"/>
                    <a:pt x="12703" y="95276"/>
                  </a:cubicBezTo>
                  <a:cubicBezTo>
                    <a:pt x="5824" y="88397"/>
                    <a:pt x="66149" y="126497"/>
                    <a:pt x="63503" y="114326"/>
                  </a:cubicBezTo>
                  <a:cubicBezTo>
                    <a:pt x="60857" y="102155"/>
                    <a:pt x="-526" y="1613"/>
                    <a:pt x="3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967D205B-517C-501D-769B-3A49512779F5}"/>
                </a:ext>
              </a:extLst>
            </p:cNvPr>
            <p:cNvSpPr/>
            <p:nvPr/>
          </p:nvSpPr>
          <p:spPr>
            <a:xfrm>
              <a:off x="7604113" y="4485443"/>
              <a:ext cx="82888" cy="317717"/>
            </a:xfrm>
            <a:custGeom>
              <a:avLst/>
              <a:gdLst>
                <a:gd name="connsiteX0" fmla="*/ 12 w 82888"/>
                <a:gd name="connsiteY0" fmla="*/ 832 h 317717"/>
                <a:gd name="connsiteX1" fmla="*/ 76212 w 82888"/>
                <a:gd name="connsiteY1" fmla="*/ 156407 h 317717"/>
                <a:gd name="connsiteX2" fmla="*/ 76212 w 82888"/>
                <a:gd name="connsiteY2" fmla="*/ 127832 h 317717"/>
                <a:gd name="connsiteX3" fmla="*/ 69862 w 82888"/>
                <a:gd name="connsiteY3" fmla="*/ 315157 h 317717"/>
                <a:gd name="connsiteX4" fmla="*/ 82562 w 82888"/>
                <a:gd name="connsiteY4" fmla="*/ 229432 h 317717"/>
                <a:gd name="connsiteX5" fmla="*/ 53987 w 82888"/>
                <a:gd name="connsiteY5" fmla="*/ 127832 h 317717"/>
                <a:gd name="connsiteX6" fmla="*/ 60337 w 82888"/>
                <a:gd name="connsiteY6" fmla="*/ 134182 h 317717"/>
                <a:gd name="connsiteX7" fmla="*/ 66687 w 82888"/>
                <a:gd name="connsiteY7" fmla="*/ 67507 h 317717"/>
                <a:gd name="connsiteX8" fmla="*/ 69862 w 82888"/>
                <a:gd name="connsiteY8" fmla="*/ 92907 h 317717"/>
                <a:gd name="connsiteX9" fmla="*/ 12 w 82888"/>
                <a:gd name="connsiteY9" fmla="*/ 832 h 31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88" h="317717">
                  <a:moveTo>
                    <a:pt x="12" y="832"/>
                  </a:moveTo>
                  <a:cubicBezTo>
                    <a:pt x="1070" y="11415"/>
                    <a:pt x="63512" y="135240"/>
                    <a:pt x="76212" y="156407"/>
                  </a:cubicBezTo>
                  <a:cubicBezTo>
                    <a:pt x="88912" y="177574"/>
                    <a:pt x="77270" y="101374"/>
                    <a:pt x="76212" y="127832"/>
                  </a:cubicBezTo>
                  <a:cubicBezTo>
                    <a:pt x="75154" y="154290"/>
                    <a:pt x="68804" y="298224"/>
                    <a:pt x="69862" y="315157"/>
                  </a:cubicBezTo>
                  <a:cubicBezTo>
                    <a:pt x="70920" y="332090"/>
                    <a:pt x="85208" y="260653"/>
                    <a:pt x="82562" y="229432"/>
                  </a:cubicBezTo>
                  <a:cubicBezTo>
                    <a:pt x="79916" y="198211"/>
                    <a:pt x="53987" y="127832"/>
                    <a:pt x="53987" y="127832"/>
                  </a:cubicBezTo>
                  <a:cubicBezTo>
                    <a:pt x="50283" y="111957"/>
                    <a:pt x="58220" y="144236"/>
                    <a:pt x="60337" y="134182"/>
                  </a:cubicBezTo>
                  <a:cubicBezTo>
                    <a:pt x="62454" y="124128"/>
                    <a:pt x="65100" y="74386"/>
                    <a:pt x="66687" y="67507"/>
                  </a:cubicBezTo>
                  <a:cubicBezTo>
                    <a:pt x="68274" y="60628"/>
                    <a:pt x="76741" y="101903"/>
                    <a:pt x="69862" y="92907"/>
                  </a:cubicBezTo>
                  <a:cubicBezTo>
                    <a:pt x="62983" y="83911"/>
                    <a:pt x="-1046" y="-9751"/>
                    <a:pt x="12" y="8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FD2DB5EA-F517-1015-CA2C-F6D1193E11D3}"/>
                </a:ext>
              </a:extLst>
            </p:cNvPr>
            <p:cNvSpPr/>
            <p:nvPr/>
          </p:nvSpPr>
          <p:spPr>
            <a:xfrm>
              <a:off x="6981825" y="4625975"/>
              <a:ext cx="708645" cy="173307"/>
            </a:xfrm>
            <a:custGeom>
              <a:avLst/>
              <a:gdLst>
                <a:gd name="connsiteX0" fmla="*/ 0 w 708645"/>
                <a:gd name="connsiteY0" fmla="*/ 0 h 173307"/>
                <a:gd name="connsiteX1" fmla="*/ 152400 w 708645"/>
                <a:gd name="connsiteY1" fmla="*/ 79375 h 173307"/>
                <a:gd name="connsiteX2" fmla="*/ 311150 w 708645"/>
                <a:gd name="connsiteY2" fmla="*/ 155575 h 173307"/>
                <a:gd name="connsiteX3" fmla="*/ 288925 w 708645"/>
                <a:gd name="connsiteY3" fmla="*/ 136525 h 173307"/>
                <a:gd name="connsiteX4" fmla="*/ 495300 w 708645"/>
                <a:gd name="connsiteY4" fmla="*/ 165100 h 173307"/>
                <a:gd name="connsiteX5" fmla="*/ 450850 w 708645"/>
                <a:gd name="connsiteY5" fmla="*/ 158750 h 173307"/>
                <a:gd name="connsiteX6" fmla="*/ 641350 w 708645"/>
                <a:gd name="connsiteY6" fmla="*/ 168275 h 173307"/>
                <a:gd name="connsiteX7" fmla="*/ 708025 w 708645"/>
                <a:gd name="connsiteY7" fmla="*/ 158750 h 173307"/>
                <a:gd name="connsiteX8" fmla="*/ 609600 w 708645"/>
                <a:gd name="connsiteY8" fmla="*/ 161925 h 173307"/>
                <a:gd name="connsiteX9" fmla="*/ 434975 w 708645"/>
                <a:gd name="connsiteY9" fmla="*/ 171450 h 173307"/>
                <a:gd name="connsiteX10" fmla="*/ 219075 w 708645"/>
                <a:gd name="connsiteY10" fmla="*/ 120650 h 173307"/>
                <a:gd name="connsiteX11" fmla="*/ 301625 w 708645"/>
                <a:gd name="connsiteY11" fmla="*/ 123825 h 173307"/>
                <a:gd name="connsiteX12" fmla="*/ 165100 w 708645"/>
                <a:gd name="connsiteY12" fmla="*/ 73025 h 173307"/>
                <a:gd name="connsiteX13" fmla="*/ 241300 w 708645"/>
                <a:gd name="connsiteY13" fmla="*/ 98425 h 173307"/>
                <a:gd name="connsiteX14" fmla="*/ 0 w 708645"/>
                <a:gd name="connsiteY14" fmla="*/ 0 h 17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8645" h="173307">
                  <a:moveTo>
                    <a:pt x="0" y="0"/>
                  </a:moveTo>
                  <a:cubicBezTo>
                    <a:pt x="50271" y="26723"/>
                    <a:pt x="100542" y="53446"/>
                    <a:pt x="152400" y="79375"/>
                  </a:cubicBezTo>
                  <a:cubicBezTo>
                    <a:pt x="204258" y="105304"/>
                    <a:pt x="288396" y="146050"/>
                    <a:pt x="311150" y="155575"/>
                  </a:cubicBezTo>
                  <a:cubicBezTo>
                    <a:pt x="333904" y="165100"/>
                    <a:pt x="258233" y="134938"/>
                    <a:pt x="288925" y="136525"/>
                  </a:cubicBezTo>
                  <a:cubicBezTo>
                    <a:pt x="319617" y="138113"/>
                    <a:pt x="495300" y="165100"/>
                    <a:pt x="495300" y="165100"/>
                  </a:cubicBezTo>
                  <a:cubicBezTo>
                    <a:pt x="522287" y="168804"/>
                    <a:pt x="426508" y="158221"/>
                    <a:pt x="450850" y="158750"/>
                  </a:cubicBezTo>
                  <a:cubicBezTo>
                    <a:pt x="475192" y="159279"/>
                    <a:pt x="598488" y="168275"/>
                    <a:pt x="641350" y="168275"/>
                  </a:cubicBezTo>
                  <a:cubicBezTo>
                    <a:pt x="684212" y="168275"/>
                    <a:pt x="713316" y="159808"/>
                    <a:pt x="708025" y="158750"/>
                  </a:cubicBezTo>
                  <a:cubicBezTo>
                    <a:pt x="702734" y="157692"/>
                    <a:pt x="609600" y="161925"/>
                    <a:pt x="609600" y="161925"/>
                  </a:cubicBezTo>
                  <a:cubicBezTo>
                    <a:pt x="564092" y="164042"/>
                    <a:pt x="500062" y="178329"/>
                    <a:pt x="434975" y="171450"/>
                  </a:cubicBezTo>
                  <a:cubicBezTo>
                    <a:pt x="369888" y="164571"/>
                    <a:pt x="241300" y="128588"/>
                    <a:pt x="219075" y="120650"/>
                  </a:cubicBezTo>
                  <a:cubicBezTo>
                    <a:pt x="196850" y="112713"/>
                    <a:pt x="310621" y="131763"/>
                    <a:pt x="301625" y="123825"/>
                  </a:cubicBezTo>
                  <a:cubicBezTo>
                    <a:pt x="292629" y="115888"/>
                    <a:pt x="175154" y="77258"/>
                    <a:pt x="165100" y="73025"/>
                  </a:cubicBezTo>
                  <a:cubicBezTo>
                    <a:pt x="155046" y="68792"/>
                    <a:pt x="241300" y="98425"/>
                    <a:pt x="241300" y="984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00902EA9-19CC-62D7-892B-0B474CA5DF71}"/>
                </a:ext>
              </a:extLst>
            </p:cNvPr>
            <p:cNvSpPr/>
            <p:nvPr/>
          </p:nvSpPr>
          <p:spPr>
            <a:xfrm>
              <a:off x="6994036" y="4644523"/>
              <a:ext cx="435472" cy="203775"/>
            </a:xfrm>
            <a:custGeom>
              <a:avLst/>
              <a:gdLst>
                <a:gd name="connsiteX0" fmla="*/ 489 w 435472"/>
                <a:gd name="connsiteY0" fmla="*/ 502 h 203775"/>
                <a:gd name="connsiteX1" fmla="*/ 73514 w 435472"/>
                <a:gd name="connsiteY1" fmla="*/ 44952 h 203775"/>
                <a:gd name="connsiteX2" fmla="*/ 73514 w 435472"/>
                <a:gd name="connsiteY2" fmla="*/ 114802 h 203775"/>
                <a:gd name="connsiteX3" fmla="*/ 83039 w 435472"/>
                <a:gd name="connsiteY3" fmla="*/ 79877 h 203775"/>
                <a:gd name="connsiteX4" fmla="*/ 117964 w 435472"/>
                <a:gd name="connsiteY4" fmla="*/ 86227 h 203775"/>
                <a:gd name="connsiteX5" fmla="*/ 152889 w 435472"/>
                <a:gd name="connsiteY5" fmla="*/ 121152 h 203775"/>
                <a:gd name="connsiteX6" fmla="*/ 159239 w 435472"/>
                <a:gd name="connsiteY6" fmla="*/ 105277 h 203775"/>
                <a:gd name="connsiteX7" fmla="*/ 235439 w 435472"/>
                <a:gd name="connsiteY7" fmla="*/ 159252 h 203775"/>
                <a:gd name="connsiteX8" fmla="*/ 213214 w 435472"/>
                <a:gd name="connsiteY8" fmla="*/ 114802 h 203775"/>
                <a:gd name="connsiteX9" fmla="*/ 279889 w 435472"/>
                <a:gd name="connsiteY9" fmla="*/ 143377 h 203775"/>
                <a:gd name="connsiteX10" fmla="*/ 321164 w 435472"/>
                <a:gd name="connsiteY10" fmla="*/ 203702 h 203775"/>
                <a:gd name="connsiteX11" fmla="*/ 305289 w 435472"/>
                <a:gd name="connsiteY11" fmla="*/ 156077 h 203775"/>
                <a:gd name="connsiteX12" fmla="*/ 384664 w 435472"/>
                <a:gd name="connsiteY12" fmla="*/ 191002 h 203775"/>
                <a:gd name="connsiteX13" fmla="*/ 365614 w 435472"/>
                <a:gd name="connsiteY13" fmla="*/ 156077 h 203775"/>
                <a:gd name="connsiteX14" fmla="*/ 435464 w 435472"/>
                <a:gd name="connsiteY14" fmla="*/ 203702 h 203775"/>
                <a:gd name="connsiteX15" fmla="*/ 368789 w 435472"/>
                <a:gd name="connsiteY15" fmla="*/ 165602 h 203775"/>
                <a:gd name="connsiteX16" fmla="*/ 175114 w 435472"/>
                <a:gd name="connsiteY16" fmla="*/ 111627 h 203775"/>
                <a:gd name="connsiteX17" fmla="*/ 111614 w 435472"/>
                <a:gd name="connsiteY17" fmla="*/ 64002 h 203775"/>
                <a:gd name="connsiteX18" fmla="*/ 114789 w 435472"/>
                <a:gd name="connsiteY18" fmla="*/ 73527 h 203775"/>
                <a:gd name="connsiteX19" fmla="*/ 489 w 435472"/>
                <a:gd name="connsiteY19" fmla="*/ 502 h 20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472" h="203775">
                  <a:moveTo>
                    <a:pt x="489" y="502"/>
                  </a:moveTo>
                  <a:cubicBezTo>
                    <a:pt x="-6390" y="-4260"/>
                    <a:pt x="61343" y="25902"/>
                    <a:pt x="73514" y="44952"/>
                  </a:cubicBezTo>
                  <a:cubicBezTo>
                    <a:pt x="85685" y="64002"/>
                    <a:pt x="71927" y="108981"/>
                    <a:pt x="73514" y="114802"/>
                  </a:cubicBezTo>
                  <a:cubicBezTo>
                    <a:pt x="75102" y="120623"/>
                    <a:pt x="75631" y="84640"/>
                    <a:pt x="83039" y="79877"/>
                  </a:cubicBezTo>
                  <a:cubicBezTo>
                    <a:pt x="90447" y="75115"/>
                    <a:pt x="106322" y="79348"/>
                    <a:pt x="117964" y="86227"/>
                  </a:cubicBezTo>
                  <a:cubicBezTo>
                    <a:pt x="129606" y="93106"/>
                    <a:pt x="152889" y="121152"/>
                    <a:pt x="152889" y="121152"/>
                  </a:cubicBezTo>
                  <a:cubicBezTo>
                    <a:pt x="159768" y="124327"/>
                    <a:pt x="145481" y="98927"/>
                    <a:pt x="159239" y="105277"/>
                  </a:cubicBezTo>
                  <a:cubicBezTo>
                    <a:pt x="172997" y="111627"/>
                    <a:pt x="226443" y="157665"/>
                    <a:pt x="235439" y="159252"/>
                  </a:cubicBezTo>
                  <a:cubicBezTo>
                    <a:pt x="244435" y="160839"/>
                    <a:pt x="205806" y="117448"/>
                    <a:pt x="213214" y="114802"/>
                  </a:cubicBezTo>
                  <a:cubicBezTo>
                    <a:pt x="220622" y="112156"/>
                    <a:pt x="261897" y="128560"/>
                    <a:pt x="279889" y="143377"/>
                  </a:cubicBezTo>
                  <a:cubicBezTo>
                    <a:pt x="297881" y="158194"/>
                    <a:pt x="316931" y="201585"/>
                    <a:pt x="321164" y="203702"/>
                  </a:cubicBezTo>
                  <a:cubicBezTo>
                    <a:pt x="325397" y="205819"/>
                    <a:pt x="294706" y="158194"/>
                    <a:pt x="305289" y="156077"/>
                  </a:cubicBezTo>
                  <a:cubicBezTo>
                    <a:pt x="315872" y="153960"/>
                    <a:pt x="374610" y="191002"/>
                    <a:pt x="384664" y="191002"/>
                  </a:cubicBezTo>
                  <a:cubicBezTo>
                    <a:pt x="394718" y="191002"/>
                    <a:pt x="357147" y="153960"/>
                    <a:pt x="365614" y="156077"/>
                  </a:cubicBezTo>
                  <a:cubicBezTo>
                    <a:pt x="374081" y="158194"/>
                    <a:pt x="434935" y="202115"/>
                    <a:pt x="435464" y="203702"/>
                  </a:cubicBezTo>
                  <a:cubicBezTo>
                    <a:pt x="435993" y="205289"/>
                    <a:pt x="412181" y="180948"/>
                    <a:pt x="368789" y="165602"/>
                  </a:cubicBezTo>
                  <a:cubicBezTo>
                    <a:pt x="325397" y="150256"/>
                    <a:pt x="217976" y="128560"/>
                    <a:pt x="175114" y="111627"/>
                  </a:cubicBezTo>
                  <a:cubicBezTo>
                    <a:pt x="132252" y="94694"/>
                    <a:pt x="121668" y="70352"/>
                    <a:pt x="111614" y="64002"/>
                  </a:cubicBezTo>
                  <a:cubicBezTo>
                    <a:pt x="101560" y="57652"/>
                    <a:pt x="128547" y="80406"/>
                    <a:pt x="114789" y="73527"/>
                  </a:cubicBezTo>
                  <a:cubicBezTo>
                    <a:pt x="101031" y="66648"/>
                    <a:pt x="7368" y="5264"/>
                    <a:pt x="489" y="5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D8D9AC31-D5C2-48E4-0FC3-2FBBB2774D0D}"/>
                </a:ext>
              </a:extLst>
            </p:cNvPr>
            <p:cNvSpPr/>
            <p:nvPr/>
          </p:nvSpPr>
          <p:spPr>
            <a:xfrm>
              <a:off x="7237941" y="4444719"/>
              <a:ext cx="318829" cy="298534"/>
            </a:xfrm>
            <a:custGeom>
              <a:avLst/>
              <a:gdLst>
                <a:gd name="connsiteX0" fmla="*/ 299509 w 318829"/>
                <a:gd name="connsiteY0" fmla="*/ 16156 h 298534"/>
                <a:gd name="connsiteX1" fmla="*/ 318559 w 318829"/>
                <a:gd name="connsiteY1" fmla="*/ 101881 h 298534"/>
                <a:gd name="connsiteX2" fmla="*/ 289984 w 318829"/>
                <a:gd name="connsiteY2" fmla="*/ 206656 h 298534"/>
                <a:gd name="connsiteX3" fmla="*/ 207434 w 318829"/>
                <a:gd name="connsiteY3" fmla="*/ 289206 h 298534"/>
                <a:gd name="connsiteX4" fmla="*/ 140759 w 318829"/>
                <a:gd name="connsiteY4" fmla="*/ 295556 h 298534"/>
                <a:gd name="connsiteX5" fmla="*/ 67734 w 318829"/>
                <a:gd name="connsiteY5" fmla="*/ 279681 h 298534"/>
                <a:gd name="connsiteX6" fmla="*/ 42334 w 318829"/>
                <a:gd name="connsiteY6" fmla="*/ 225706 h 298534"/>
                <a:gd name="connsiteX7" fmla="*/ 20109 w 318829"/>
                <a:gd name="connsiteY7" fmla="*/ 152681 h 298534"/>
                <a:gd name="connsiteX8" fmla="*/ 26459 w 318829"/>
                <a:gd name="connsiteY8" fmla="*/ 193956 h 298534"/>
                <a:gd name="connsiteX9" fmla="*/ 13759 w 318829"/>
                <a:gd name="connsiteY9" fmla="*/ 155856 h 298534"/>
                <a:gd name="connsiteX10" fmla="*/ 23284 w 318829"/>
                <a:gd name="connsiteY10" fmla="*/ 98706 h 298534"/>
                <a:gd name="connsiteX11" fmla="*/ 35984 w 318829"/>
                <a:gd name="connsiteY11" fmla="*/ 60606 h 298534"/>
                <a:gd name="connsiteX12" fmla="*/ 1059 w 318829"/>
                <a:gd name="connsiteY12" fmla="*/ 28856 h 298534"/>
                <a:gd name="connsiteX13" fmla="*/ 83609 w 318829"/>
                <a:gd name="connsiteY13" fmla="*/ 12981 h 298534"/>
                <a:gd name="connsiteX14" fmla="*/ 166159 w 318829"/>
                <a:gd name="connsiteY14" fmla="*/ 3456 h 298534"/>
                <a:gd name="connsiteX15" fmla="*/ 226484 w 318829"/>
                <a:gd name="connsiteY15" fmla="*/ 281 h 298534"/>
                <a:gd name="connsiteX16" fmla="*/ 299509 w 318829"/>
                <a:gd name="connsiteY16" fmla="*/ 16156 h 29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8829" h="298534">
                  <a:moveTo>
                    <a:pt x="299509" y="16156"/>
                  </a:moveTo>
                  <a:cubicBezTo>
                    <a:pt x="314855" y="33089"/>
                    <a:pt x="320147" y="70131"/>
                    <a:pt x="318559" y="101881"/>
                  </a:cubicBezTo>
                  <a:cubicBezTo>
                    <a:pt x="316971" y="133631"/>
                    <a:pt x="308505" y="175435"/>
                    <a:pt x="289984" y="206656"/>
                  </a:cubicBezTo>
                  <a:cubicBezTo>
                    <a:pt x="271463" y="237877"/>
                    <a:pt x="232305" y="274389"/>
                    <a:pt x="207434" y="289206"/>
                  </a:cubicBezTo>
                  <a:cubicBezTo>
                    <a:pt x="182563" y="304023"/>
                    <a:pt x="164042" y="297144"/>
                    <a:pt x="140759" y="295556"/>
                  </a:cubicBezTo>
                  <a:cubicBezTo>
                    <a:pt x="117476" y="293969"/>
                    <a:pt x="84138" y="291323"/>
                    <a:pt x="67734" y="279681"/>
                  </a:cubicBezTo>
                  <a:cubicBezTo>
                    <a:pt x="51330" y="268039"/>
                    <a:pt x="50271" y="246873"/>
                    <a:pt x="42334" y="225706"/>
                  </a:cubicBezTo>
                  <a:cubicBezTo>
                    <a:pt x="34396" y="204539"/>
                    <a:pt x="22755" y="157973"/>
                    <a:pt x="20109" y="152681"/>
                  </a:cubicBezTo>
                  <a:cubicBezTo>
                    <a:pt x="17463" y="147389"/>
                    <a:pt x="27517" y="193427"/>
                    <a:pt x="26459" y="193956"/>
                  </a:cubicBezTo>
                  <a:cubicBezTo>
                    <a:pt x="25401" y="194485"/>
                    <a:pt x="14288" y="171731"/>
                    <a:pt x="13759" y="155856"/>
                  </a:cubicBezTo>
                  <a:cubicBezTo>
                    <a:pt x="13230" y="139981"/>
                    <a:pt x="19580" y="114581"/>
                    <a:pt x="23284" y="98706"/>
                  </a:cubicBezTo>
                  <a:cubicBezTo>
                    <a:pt x="26988" y="82831"/>
                    <a:pt x="39688" y="72248"/>
                    <a:pt x="35984" y="60606"/>
                  </a:cubicBezTo>
                  <a:cubicBezTo>
                    <a:pt x="32280" y="48964"/>
                    <a:pt x="-6878" y="36793"/>
                    <a:pt x="1059" y="28856"/>
                  </a:cubicBezTo>
                  <a:cubicBezTo>
                    <a:pt x="8996" y="20919"/>
                    <a:pt x="56092" y="17214"/>
                    <a:pt x="83609" y="12981"/>
                  </a:cubicBezTo>
                  <a:cubicBezTo>
                    <a:pt x="111126" y="8748"/>
                    <a:pt x="142346" y="5573"/>
                    <a:pt x="166159" y="3456"/>
                  </a:cubicBezTo>
                  <a:cubicBezTo>
                    <a:pt x="189972" y="1339"/>
                    <a:pt x="200555" y="-777"/>
                    <a:pt x="226484" y="281"/>
                  </a:cubicBezTo>
                  <a:cubicBezTo>
                    <a:pt x="252413" y="1339"/>
                    <a:pt x="284163" y="-777"/>
                    <a:pt x="299509" y="16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E9537032-9641-C5B5-92B4-AAE9989437E0}"/>
                </a:ext>
              </a:extLst>
            </p:cNvPr>
            <p:cNvSpPr/>
            <p:nvPr/>
          </p:nvSpPr>
          <p:spPr>
            <a:xfrm rot="21009665">
              <a:off x="7456761" y="4498700"/>
              <a:ext cx="61639" cy="88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68D0324D-DE9E-1F5C-65ED-D068B8576E9B}"/>
                </a:ext>
              </a:extLst>
            </p:cNvPr>
            <p:cNvSpPr/>
            <p:nvPr/>
          </p:nvSpPr>
          <p:spPr>
            <a:xfrm>
              <a:off x="6972562" y="4349719"/>
              <a:ext cx="633761" cy="124052"/>
            </a:xfrm>
            <a:custGeom>
              <a:avLst/>
              <a:gdLst>
                <a:gd name="connsiteX0" fmla="*/ 2913 w 633761"/>
                <a:gd name="connsiteY0" fmla="*/ 123856 h 124052"/>
                <a:gd name="connsiteX1" fmla="*/ 275963 w 633761"/>
                <a:gd name="connsiteY1" fmla="*/ 28606 h 124052"/>
                <a:gd name="connsiteX2" fmla="*/ 241038 w 633761"/>
                <a:gd name="connsiteY2" fmla="*/ 44481 h 124052"/>
                <a:gd name="connsiteX3" fmla="*/ 368038 w 633761"/>
                <a:gd name="connsiteY3" fmla="*/ 25431 h 124052"/>
                <a:gd name="connsiteX4" fmla="*/ 526788 w 633761"/>
                <a:gd name="connsiteY4" fmla="*/ 12731 h 124052"/>
                <a:gd name="connsiteX5" fmla="*/ 495038 w 633761"/>
                <a:gd name="connsiteY5" fmla="*/ 12731 h 124052"/>
                <a:gd name="connsiteX6" fmla="*/ 631563 w 633761"/>
                <a:gd name="connsiteY6" fmla="*/ 47656 h 124052"/>
                <a:gd name="connsiteX7" fmla="*/ 568063 w 633761"/>
                <a:gd name="connsiteY7" fmla="*/ 34956 h 124052"/>
                <a:gd name="connsiteX8" fmla="*/ 422013 w 633761"/>
                <a:gd name="connsiteY8" fmla="*/ 31 h 124052"/>
                <a:gd name="connsiteX9" fmla="*/ 206113 w 633761"/>
                <a:gd name="connsiteY9" fmla="*/ 28606 h 124052"/>
                <a:gd name="connsiteX10" fmla="*/ 266438 w 633761"/>
                <a:gd name="connsiteY10" fmla="*/ 22256 h 124052"/>
                <a:gd name="connsiteX11" fmla="*/ 41013 w 633761"/>
                <a:gd name="connsiteY11" fmla="*/ 73056 h 124052"/>
                <a:gd name="connsiteX12" fmla="*/ 126738 w 633761"/>
                <a:gd name="connsiteY12" fmla="*/ 54006 h 124052"/>
                <a:gd name="connsiteX13" fmla="*/ 2913 w 633761"/>
                <a:gd name="connsiteY13" fmla="*/ 123856 h 12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3761" h="124052">
                  <a:moveTo>
                    <a:pt x="2913" y="123856"/>
                  </a:moveTo>
                  <a:cubicBezTo>
                    <a:pt x="27784" y="119623"/>
                    <a:pt x="236276" y="41835"/>
                    <a:pt x="275963" y="28606"/>
                  </a:cubicBezTo>
                  <a:cubicBezTo>
                    <a:pt x="315650" y="15377"/>
                    <a:pt x="225692" y="45010"/>
                    <a:pt x="241038" y="44481"/>
                  </a:cubicBezTo>
                  <a:cubicBezTo>
                    <a:pt x="256384" y="43952"/>
                    <a:pt x="320413" y="30723"/>
                    <a:pt x="368038" y="25431"/>
                  </a:cubicBezTo>
                  <a:cubicBezTo>
                    <a:pt x="415663" y="20139"/>
                    <a:pt x="505621" y="14848"/>
                    <a:pt x="526788" y="12731"/>
                  </a:cubicBezTo>
                  <a:cubicBezTo>
                    <a:pt x="547955" y="10614"/>
                    <a:pt x="477576" y="6910"/>
                    <a:pt x="495038" y="12731"/>
                  </a:cubicBezTo>
                  <a:cubicBezTo>
                    <a:pt x="512500" y="18552"/>
                    <a:pt x="619392" y="43952"/>
                    <a:pt x="631563" y="47656"/>
                  </a:cubicBezTo>
                  <a:cubicBezTo>
                    <a:pt x="643734" y="51360"/>
                    <a:pt x="602988" y="42893"/>
                    <a:pt x="568063" y="34956"/>
                  </a:cubicBezTo>
                  <a:cubicBezTo>
                    <a:pt x="533138" y="27019"/>
                    <a:pt x="482338" y="1089"/>
                    <a:pt x="422013" y="31"/>
                  </a:cubicBezTo>
                  <a:cubicBezTo>
                    <a:pt x="361688" y="-1027"/>
                    <a:pt x="232042" y="24902"/>
                    <a:pt x="206113" y="28606"/>
                  </a:cubicBezTo>
                  <a:cubicBezTo>
                    <a:pt x="180184" y="32310"/>
                    <a:pt x="293955" y="14848"/>
                    <a:pt x="266438" y="22256"/>
                  </a:cubicBezTo>
                  <a:cubicBezTo>
                    <a:pt x="238921" y="29664"/>
                    <a:pt x="41013" y="73056"/>
                    <a:pt x="41013" y="73056"/>
                  </a:cubicBezTo>
                  <a:cubicBezTo>
                    <a:pt x="17730" y="78348"/>
                    <a:pt x="133088" y="45539"/>
                    <a:pt x="126738" y="54006"/>
                  </a:cubicBezTo>
                  <a:cubicBezTo>
                    <a:pt x="120388" y="62473"/>
                    <a:pt x="-21958" y="128089"/>
                    <a:pt x="2913" y="1238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2EEF3C7B-1553-D837-8A0A-53CBAB8BA1ED}"/>
                </a:ext>
              </a:extLst>
            </p:cNvPr>
            <p:cNvSpPr/>
            <p:nvPr/>
          </p:nvSpPr>
          <p:spPr>
            <a:xfrm>
              <a:off x="7441634" y="4360669"/>
              <a:ext cx="179083" cy="52581"/>
            </a:xfrm>
            <a:custGeom>
              <a:avLst/>
              <a:gdLst>
                <a:gd name="connsiteX0" fmla="*/ 566 w 179083"/>
                <a:gd name="connsiteY0" fmla="*/ 1781 h 52581"/>
                <a:gd name="connsiteX1" fmla="*/ 133916 w 179083"/>
                <a:gd name="connsiteY1" fmla="*/ 30356 h 52581"/>
                <a:gd name="connsiteX2" fmla="*/ 178366 w 179083"/>
                <a:gd name="connsiteY2" fmla="*/ 52581 h 52581"/>
                <a:gd name="connsiteX3" fmla="*/ 156141 w 179083"/>
                <a:gd name="connsiteY3" fmla="*/ 30356 h 52581"/>
                <a:gd name="connsiteX4" fmla="*/ 89466 w 179083"/>
                <a:gd name="connsiteY4" fmla="*/ 4956 h 52581"/>
                <a:gd name="connsiteX5" fmla="*/ 566 w 179083"/>
                <a:gd name="connsiteY5" fmla="*/ 1781 h 5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83" h="52581">
                  <a:moveTo>
                    <a:pt x="566" y="1781"/>
                  </a:moveTo>
                  <a:cubicBezTo>
                    <a:pt x="7974" y="6014"/>
                    <a:pt x="104283" y="21889"/>
                    <a:pt x="133916" y="30356"/>
                  </a:cubicBezTo>
                  <a:cubicBezTo>
                    <a:pt x="163549" y="38823"/>
                    <a:pt x="174662" y="52581"/>
                    <a:pt x="178366" y="52581"/>
                  </a:cubicBezTo>
                  <a:cubicBezTo>
                    <a:pt x="182070" y="52581"/>
                    <a:pt x="170958" y="38294"/>
                    <a:pt x="156141" y="30356"/>
                  </a:cubicBezTo>
                  <a:cubicBezTo>
                    <a:pt x="141324" y="22419"/>
                    <a:pt x="118570" y="8131"/>
                    <a:pt x="89466" y="4956"/>
                  </a:cubicBezTo>
                  <a:cubicBezTo>
                    <a:pt x="60362" y="1781"/>
                    <a:pt x="-6842" y="-2452"/>
                    <a:pt x="566" y="17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E7998AF9-4ACE-A7BC-FB13-5FC559D8439E}"/>
                </a:ext>
              </a:extLst>
            </p:cNvPr>
            <p:cNvSpPr/>
            <p:nvPr/>
          </p:nvSpPr>
          <p:spPr>
            <a:xfrm>
              <a:off x="7014988" y="4275234"/>
              <a:ext cx="664245" cy="134474"/>
            </a:xfrm>
            <a:custGeom>
              <a:avLst/>
              <a:gdLst>
                <a:gd name="connsiteX0" fmla="*/ 1762 w 664245"/>
                <a:gd name="connsiteY0" fmla="*/ 103091 h 134474"/>
                <a:gd name="connsiteX1" fmla="*/ 411337 w 664245"/>
                <a:gd name="connsiteY1" fmla="*/ 42766 h 134474"/>
                <a:gd name="connsiteX2" fmla="*/ 389112 w 664245"/>
                <a:gd name="connsiteY2" fmla="*/ 42766 h 134474"/>
                <a:gd name="connsiteX3" fmla="*/ 471662 w 664245"/>
                <a:gd name="connsiteY3" fmla="*/ 49116 h 134474"/>
                <a:gd name="connsiteX4" fmla="*/ 551037 w 664245"/>
                <a:gd name="connsiteY4" fmla="*/ 68166 h 134474"/>
                <a:gd name="connsiteX5" fmla="*/ 538337 w 664245"/>
                <a:gd name="connsiteY5" fmla="*/ 55466 h 134474"/>
                <a:gd name="connsiteX6" fmla="*/ 658987 w 664245"/>
                <a:gd name="connsiteY6" fmla="*/ 128491 h 134474"/>
                <a:gd name="connsiteX7" fmla="*/ 624062 w 664245"/>
                <a:gd name="connsiteY7" fmla="*/ 115791 h 134474"/>
                <a:gd name="connsiteX8" fmla="*/ 458962 w 664245"/>
                <a:gd name="connsiteY8" fmla="*/ 1491 h 134474"/>
                <a:gd name="connsiteX9" fmla="*/ 544687 w 664245"/>
                <a:gd name="connsiteY9" fmla="*/ 49116 h 134474"/>
                <a:gd name="connsiteX10" fmla="*/ 335137 w 664245"/>
                <a:gd name="connsiteY10" fmla="*/ 26891 h 134474"/>
                <a:gd name="connsiteX11" fmla="*/ 370062 w 664245"/>
                <a:gd name="connsiteY11" fmla="*/ 33241 h 134474"/>
                <a:gd name="connsiteX12" fmla="*/ 176387 w 664245"/>
                <a:gd name="connsiteY12" fmla="*/ 42766 h 134474"/>
                <a:gd name="connsiteX13" fmla="*/ 258937 w 664245"/>
                <a:gd name="connsiteY13" fmla="*/ 42766 h 134474"/>
                <a:gd name="connsiteX14" fmla="*/ 1762 w 664245"/>
                <a:gd name="connsiteY14" fmla="*/ 103091 h 13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4245" h="134474">
                  <a:moveTo>
                    <a:pt x="1762" y="103091"/>
                  </a:moveTo>
                  <a:cubicBezTo>
                    <a:pt x="27162" y="103091"/>
                    <a:pt x="346779" y="52820"/>
                    <a:pt x="411337" y="42766"/>
                  </a:cubicBezTo>
                  <a:cubicBezTo>
                    <a:pt x="475895" y="32712"/>
                    <a:pt x="379058" y="41708"/>
                    <a:pt x="389112" y="42766"/>
                  </a:cubicBezTo>
                  <a:cubicBezTo>
                    <a:pt x="399166" y="43824"/>
                    <a:pt x="444675" y="44883"/>
                    <a:pt x="471662" y="49116"/>
                  </a:cubicBezTo>
                  <a:cubicBezTo>
                    <a:pt x="498650" y="53349"/>
                    <a:pt x="551037" y="68166"/>
                    <a:pt x="551037" y="68166"/>
                  </a:cubicBezTo>
                  <a:cubicBezTo>
                    <a:pt x="562149" y="69224"/>
                    <a:pt x="520345" y="45412"/>
                    <a:pt x="538337" y="55466"/>
                  </a:cubicBezTo>
                  <a:cubicBezTo>
                    <a:pt x="556329" y="65520"/>
                    <a:pt x="644700" y="118437"/>
                    <a:pt x="658987" y="128491"/>
                  </a:cubicBezTo>
                  <a:cubicBezTo>
                    <a:pt x="673274" y="138545"/>
                    <a:pt x="657399" y="136958"/>
                    <a:pt x="624062" y="115791"/>
                  </a:cubicBezTo>
                  <a:cubicBezTo>
                    <a:pt x="590725" y="94624"/>
                    <a:pt x="472191" y="12603"/>
                    <a:pt x="458962" y="1491"/>
                  </a:cubicBezTo>
                  <a:cubicBezTo>
                    <a:pt x="445733" y="-9621"/>
                    <a:pt x="565324" y="44883"/>
                    <a:pt x="544687" y="49116"/>
                  </a:cubicBezTo>
                  <a:cubicBezTo>
                    <a:pt x="524050" y="53349"/>
                    <a:pt x="364241" y="29537"/>
                    <a:pt x="335137" y="26891"/>
                  </a:cubicBezTo>
                  <a:cubicBezTo>
                    <a:pt x="306033" y="24245"/>
                    <a:pt x="396520" y="30595"/>
                    <a:pt x="370062" y="33241"/>
                  </a:cubicBezTo>
                  <a:cubicBezTo>
                    <a:pt x="343604" y="35887"/>
                    <a:pt x="194908" y="41179"/>
                    <a:pt x="176387" y="42766"/>
                  </a:cubicBezTo>
                  <a:cubicBezTo>
                    <a:pt x="157866" y="44353"/>
                    <a:pt x="284337" y="34829"/>
                    <a:pt x="258937" y="42766"/>
                  </a:cubicBezTo>
                  <a:cubicBezTo>
                    <a:pt x="233537" y="50703"/>
                    <a:pt x="-23638" y="103091"/>
                    <a:pt x="1762" y="103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044C1279-9FEF-7EA7-C3DB-22DF0A13922F}"/>
                </a:ext>
              </a:extLst>
            </p:cNvPr>
            <p:cNvSpPr/>
            <p:nvPr/>
          </p:nvSpPr>
          <p:spPr>
            <a:xfrm>
              <a:off x="7838922" y="3993577"/>
              <a:ext cx="210074" cy="117488"/>
            </a:xfrm>
            <a:custGeom>
              <a:avLst/>
              <a:gdLst>
                <a:gd name="connsiteX0" fmla="*/ 209703 w 210074"/>
                <a:gd name="connsiteY0" fmla="*/ 573 h 117488"/>
                <a:gd name="connsiteX1" fmla="*/ 16028 w 210074"/>
                <a:gd name="connsiteY1" fmla="*/ 114873 h 117488"/>
                <a:gd name="connsiteX2" fmla="*/ 54128 w 210074"/>
                <a:gd name="connsiteY2" fmla="*/ 83123 h 117488"/>
                <a:gd name="connsiteX3" fmla="*/ 3328 w 210074"/>
                <a:gd name="connsiteY3" fmla="*/ 111698 h 117488"/>
                <a:gd name="connsiteX4" fmla="*/ 85878 w 210074"/>
                <a:gd name="connsiteY4" fmla="*/ 60898 h 117488"/>
                <a:gd name="connsiteX5" fmla="*/ 108103 w 210074"/>
                <a:gd name="connsiteY5" fmla="*/ 22798 h 117488"/>
                <a:gd name="connsiteX6" fmla="*/ 47778 w 210074"/>
                <a:gd name="connsiteY6" fmla="*/ 70423 h 117488"/>
                <a:gd name="connsiteX7" fmla="*/ 153 w 210074"/>
                <a:gd name="connsiteY7" fmla="*/ 83123 h 117488"/>
                <a:gd name="connsiteX8" fmla="*/ 63653 w 210074"/>
                <a:gd name="connsiteY8" fmla="*/ 70423 h 117488"/>
                <a:gd name="connsiteX9" fmla="*/ 209703 w 210074"/>
                <a:gd name="connsiteY9" fmla="*/ 573 h 11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74" h="117488">
                  <a:moveTo>
                    <a:pt x="209703" y="573"/>
                  </a:moveTo>
                  <a:cubicBezTo>
                    <a:pt x="201765" y="7981"/>
                    <a:pt x="41957" y="101115"/>
                    <a:pt x="16028" y="114873"/>
                  </a:cubicBezTo>
                  <a:cubicBezTo>
                    <a:pt x="-9901" y="128631"/>
                    <a:pt x="56245" y="83652"/>
                    <a:pt x="54128" y="83123"/>
                  </a:cubicBezTo>
                  <a:cubicBezTo>
                    <a:pt x="52011" y="82594"/>
                    <a:pt x="-1964" y="115402"/>
                    <a:pt x="3328" y="111698"/>
                  </a:cubicBezTo>
                  <a:cubicBezTo>
                    <a:pt x="8620" y="107994"/>
                    <a:pt x="68416" y="75715"/>
                    <a:pt x="85878" y="60898"/>
                  </a:cubicBezTo>
                  <a:cubicBezTo>
                    <a:pt x="103340" y="46081"/>
                    <a:pt x="114453" y="21211"/>
                    <a:pt x="108103" y="22798"/>
                  </a:cubicBezTo>
                  <a:cubicBezTo>
                    <a:pt x="101753" y="24386"/>
                    <a:pt x="65770" y="60369"/>
                    <a:pt x="47778" y="70423"/>
                  </a:cubicBezTo>
                  <a:cubicBezTo>
                    <a:pt x="29786" y="80477"/>
                    <a:pt x="-2493" y="83123"/>
                    <a:pt x="153" y="83123"/>
                  </a:cubicBezTo>
                  <a:cubicBezTo>
                    <a:pt x="2799" y="83123"/>
                    <a:pt x="31374" y="81006"/>
                    <a:pt x="63653" y="70423"/>
                  </a:cubicBezTo>
                  <a:cubicBezTo>
                    <a:pt x="95932" y="59840"/>
                    <a:pt x="217641" y="-6835"/>
                    <a:pt x="209703" y="5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3E21A506-40AB-FC83-C95B-6407CF204C61}"/>
                </a:ext>
              </a:extLst>
            </p:cNvPr>
            <p:cNvSpPr/>
            <p:nvPr/>
          </p:nvSpPr>
          <p:spPr>
            <a:xfrm>
              <a:off x="7835446" y="3952845"/>
              <a:ext cx="64100" cy="140088"/>
            </a:xfrm>
            <a:custGeom>
              <a:avLst/>
              <a:gdLst>
                <a:gd name="connsiteX0" fmla="*/ 6804 w 64100"/>
                <a:gd name="connsiteY0" fmla="*/ 30 h 140088"/>
                <a:gd name="connsiteX1" fmla="*/ 29029 w 64100"/>
                <a:gd name="connsiteY1" fmla="*/ 73055 h 140088"/>
                <a:gd name="connsiteX2" fmla="*/ 454 w 64100"/>
                <a:gd name="connsiteY2" fmla="*/ 139730 h 140088"/>
                <a:gd name="connsiteX3" fmla="*/ 13154 w 64100"/>
                <a:gd name="connsiteY3" fmla="*/ 98455 h 140088"/>
                <a:gd name="connsiteX4" fmla="*/ 35379 w 64100"/>
                <a:gd name="connsiteY4" fmla="*/ 73055 h 140088"/>
                <a:gd name="connsiteX5" fmla="*/ 63954 w 64100"/>
                <a:gd name="connsiteY5" fmla="*/ 41305 h 140088"/>
                <a:gd name="connsiteX6" fmla="*/ 44904 w 64100"/>
                <a:gd name="connsiteY6" fmla="*/ 63530 h 140088"/>
                <a:gd name="connsiteX7" fmla="*/ 6804 w 64100"/>
                <a:gd name="connsiteY7" fmla="*/ 30 h 14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00" h="140088">
                  <a:moveTo>
                    <a:pt x="6804" y="30"/>
                  </a:moveTo>
                  <a:cubicBezTo>
                    <a:pt x="4158" y="1618"/>
                    <a:pt x="30087" y="49772"/>
                    <a:pt x="29029" y="73055"/>
                  </a:cubicBezTo>
                  <a:cubicBezTo>
                    <a:pt x="27971" y="96338"/>
                    <a:pt x="3100" y="135497"/>
                    <a:pt x="454" y="139730"/>
                  </a:cubicBezTo>
                  <a:cubicBezTo>
                    <a:pt x="-2192" y="143963"/>
                    <a:pt x="7333" y="109567"/>
                    <a:pt x="13154" y="98455"/>
                  </a:cubicBezTo>
                  <a:cubicBezTo>
                    <a:pt x="18975" y="87343"/>
                    <a:pt x="26912" y="82580"/>
                    <a:pt x="35379" y="73055"/>
                  </a:cubicBezTo>
                  <a:cubicBezTo>
                    <a:pt x="43846" y="63530"/>
                    <a:pt x="62367" y="42892"/>
                    <a:pt x="63954" y="41305"/>
                  </a:cubicBezTo>
                  <a:cubicBezTo>
                    <a:pt x="65541" y="39718"/>
                    <a:pt x="53900" y="68292"/>
                    <a:pt x="44904" y="63530"/>
                  </a:cubicBezTo>
                  <a:cubicBezTo>
                    <a:pt x="35908" y="58768"/>
                    <a:pt x="9450" y="-1558"/>
                    <a:pt x="6804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0588FB0C-F165-5DDB-BCCD-10FB6387BECE}"/>
                </a:ext>
              </a:extLst>
            </p:cNvPr>
            <p:cNvSpPr/>
            <p:nvPr/>
          </p:nvSpPr>
          <p:spPr>
            <a:xfrm>
              <a:off x="7756516" y="3952647"/>
              <a:ext cx="34934" cy="130663"/>
            </a:xfrm>
            <a:custGeom>
              <a:avLst/>
              <a:gdLst>
                <a:gd name="connsiteX0" fmla="*/ 9 w 34934"/>
                <a:gd name="connsiteY0" fmla="*/ 228 h 130663"/>
                <a:gd name="connsiteX1" fmla="*/ 25409 w 34934"/>
                <a:gd name="connsiteY1" fmla="*/ 60553 h 130663"/>
                <a:gd name="connsiteX2" fmla="*/ 19059 w 34934"/>
                <a:gd name="connsiteY2" fmla="*/ 130403 h 130663"/>
                <a:gd name="connsiteX3" fmla="*/ 34934 w 34934"/>
                <a:gd name="connsiteY3" fmla="*/ 85953 h 130663"/>
                <a:gd name="connsiteX4" fmla="*/ 34934 w 34934"/>
                <a:gd name="connsiteY4" fmla="*/ 85953 h 130663"/>
                <a:gd name="connsiteX5" fmla="*/ 28584 w 34934"/>
                <a:gd name="connsiteY5" fmla="*/ 82778 h 130663"/>
                <a:gd name="connsiteX6" fmla="*/ 9 w 34934"/>
                <a:gd name="connsiteY6" fmla="*/ 228 h 13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34" h="130663">
                  <a:moveTo>
                    <a:pt x="9" y="228"/>
                  </a:moveTo>
                  <a:cubicBezTo>
                    <a:pt x="-520" y="-3476"/>
                    <a:pt x="22234" y="38857"/>
                    <a:pt x="25409" y="60553"/>
                  </a:cubicBezTo>
                  <a:cubicBezTo>
                    <a:pt x="28584" y="82249"/>
                    <a:pt x="17472" y="126170"/>
                    <a:pt x="19059" y="130403"/>
                  </a:cubicBezTo>
                  <a:cubicBezTo>
                    <a:pt x="20646" y="134636"/>
                    <a:pt x="34934" y="85953"/>
                    <a:pt x="34934" y="85953"/>
                  </a:cubicBezTo>
                  <a:lnTo>
                    <a:pt x="34934" y="85953"/>
                  </a:lnTo>
                  <a:cubicBezTo>
                    <a:pt x="33876" y="85424"/>
                    <a:pt x="32288" y="96007"/>
                    <a:pt x="28584" y="82778"/>
                  </a:cubicBezTo>
                  <a:cubicBezTo>
                    <a:pt x="24880" y="69549"/>
                    <a:pt x="538" y="3932"/>
                    <a:pt x="9" y="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3E2C1F13-7B0E-1377-1941-F6FBC761604F}"/>
                </a:ext>
              </a:extLst>
            </p:cNvPr>
            <p:cNvSpPr/>
            <p:nvPr/>
          </p:nvSpPr>
          <p:spPr>
            <a:xfrm>
              <a:off x="7604116" y="3941355"/>
              <a:ext cx="162527" cy="135936"/>
            </a:xfrm>
            <a:custGeom>
              <a:avLst/>
              <a:gdLst>
                <a:gd name="connsiteX0" fmla="*/ 9 w 162527"/>
                <a:gd name="connsiteY0" fmla="*/ 1995 h 135936"/>
                <a:gd name="connsiteX1" fmla="*/ 104784 w 162527"/>
                <a:gd name="connsiteY1" fmla="*/ 5170 h 135936"/>
                <a:gd name="connsiteX2" fmla="*/ 117484 w 162527"/>
                <a:gd name="connsiteY2" fmla="*/ 46445 h 135936"/>
                <a:gd name="connsiteX3" fmla="*/ 114309 w 162527"/>
                <a:gd name="connsiteY3" fmla="*/ 27395 h 135936"/>
                <a:gd name="connsiteX4" fmla="*/ 161934 w 162527"/>
                <a:gd name="connsiteY4" fmla="*/ 135345 h 135936"/>
                <a:gd name="connsiteX5" fmla="*/ 139709 w 162527"/>
                <a:gd name="connsiteY5" fmla="*/ 68670 h 135936"/>
                <a:gd name="connsiteX6" fmla="*/ 120659 w 162527"/>
                <a:gd name="connsiteY6" fmla="*/ 24220 h 135936"/>
                <a:gd name="connsiteX7" fmla="*/ 66684 w 162527"/>
                <a:gd name="connsiteY7" fmla="*/ 33745 h 135936"/>
                <a:gd name="connsiteX8" fmla="*/ 98434 w 162527"/>
                <a:gd name="connsiteY8" fmla="*/ 17870 h 135936"/>
                <a:gd name="connsiteX9" fmla="*/ 9 w 162527"/>
                <a:gd name="connsiteY9" fmla="*/ 1995 h 13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527" h="135936">
                  <a:moveTo>
                    <a:pt x="9" y="1995"/>
                  </a:moveTo>
                  <a:cubicBezTo>
                    <a:pt x="1067" y="-122"/>
                    <a:pt x="85205" y="-2238"/>
                    <a:pt x="104784" y="5170"/>
                  </a:cubicBezTo>
                  <a:cubicBezTo>
                    <a:pt x="124363" y="12578"/>
                    <a:pt x="115897" y="42741"/>
                    <a:pt x="117484" y="46445"/>
                  </a:cubicBezTo>
                  <a:cubicBezTo>
                    <a:pt x="119071" y="50149"/>
                    <a:pt x="106901" y="12578"/>
                    <a:pt x="114309" y="27395"/>
                  </a:cubicBezTo>
                  <a:cubicBezTo>
                    <a:pt x="121717" y="42212"/>
                    <a:pt x="157701" y="128466"/>
                    <a:pt x="161934" y="135345"/>
                  </a:cubicBezTo>
                  <a:cubicBezTo>
                    <a:pt x="166167" y="142224"/>
                    <a:pt x="146588" y="87191"/>
                    <a:pt x="139709" y="68670"/>
                  </a:cubicBezTo>
                  <a:cubicBezTo>
                    <a:pt x="132830" y="50149"/>
                    <a:pt x="132830" y="30041"/>
                    <a:pt x="120659" y="24220"/>
                  </a:cubicBezTo>
                  <a:cubicBezTo>
                    <a:pt x="108488" y="18399"/>
                    <a:pt x="70388" y="34803"/>
                    <a:pt x="66684" y="33745"/>
                  </a:cubicBezTo>
                  <a:cubicBezTo>
                    <a:pt x="62980" y="32687"/>
                    <a:pt x="109017" y="24220"/>
                    <a:pt x="98434" y="17870"/>
                  </a:cubicBezTo>
                  <a:cubicBezTo>
                    <a:pt x="87851" y="11520"/>
                    <a:pt x="-1049" y="4112"/>
                    <a:pt x="9" y="19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0523BC26-04A2-E7CB-D4DB-49D1A0E5B6B0}"/>
                </a:ext>
              </a:extLst>
            </p:cNvPr>
            <p:cNvSpPr/>
            <p:nvPr/>
          </p:nvSpPr>
          <p:spPr>
            <a:xfrm>
              <a:off x="7428857" y="3917652"/>
              <a:ext cx="294368" cy="165400"/>
            </a:xfrm>
            <a:custGeom>
              <a:avLst/>
              <a:gdLst>
                <a:gd name="connsiteX0" fmla="*/ 70493 w 294368"/>
                <a:gd name="connsiteY0" fmla="*/ 298 h 165400"/>
                <a:gd name="connsiteX1" fmla="*/ 283218 w 294368"/>
                <a:gd name="connsiteY1" fmla="*/ 136823 h 165400"/>
                <a:gd name="connsiteX2" fmla="*/ 238768 w 294368"/>
                <a:gd name="connsiteY2" fmla="*/ 108248 h 165400"/>
                <a:gd name="connsiteX3" fmla="*/ 19693 w 294368"/>
                <a:gd name="connsiteY3" fmla="*/ 66973 h 165400"/>
                <a:gd name="connsiteX4" fmla="*/ 257818 w 294368"/>
                <a:gd name="connsiteY4" fmla="*/ 165398 h 165400"/>
                <a:gd name="connsiteX5" fmla="*/ 643 w 294368"/>
                <a:gd name="connsiteY5" fmla="*/ 63798 h 165400"/>
                <a:gd name="connsiteX6" fmla="*/ 181618 w 294368"/>
                <a:gd name="connsiteY6" fmla="*/ 98723 h 165400"/>
                <a:gd name="connsiteX7" fmla="*/ 70493 w 294368"/>
                <a:gd name="connsiteY7" fmla="*/ 298 h 1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368" h="165400">
                  <a:moveTo>
                    <a:pt x="70493" y="298"/>
                  </a:moveTo>
                  <a:cubicBezTo>
                    <a:pt x="87426" y="6648"/>
                    <a:pt x="283218" y="136823"/>
                    <a:pt x="283218" y="136823"/>
                  </a:cubicBezTo>
                  <a:cubicBezTo>
                    <a:pt x="311264" y="154815"/>
                    <a:pt x="282689" y="119890"/>
                    <a:pt x="238768" y="108248"/>
                  </a:cubicBezTo>
                  <a:cubicBezTo>
                    <a:pt x="194847" y="96606"/>
                    <a:pt x="16518" y="57448"/>
                    <a:pt x="19693" y="66973"/>
                  </a:cubicBezTo>
                  <a:cubicBezTo>
                    <a:pt x="22868" y="76498"/>
                    <a:pt x="260993" y="165927"/>
                    <a:pt x="257818" y="165398"/>
                  </a:cubicBezTo>
                  <a:cubicBezTo>
                    <a:pt x="254643" y="164869"/>
                    <a:pt x="13343" y="74910"/>
                    <a:pt x="643" y="63798"/>
                  </a:cubicBezTo>
                  <a:cubicBezTo>
                    <a:pt x="-12057" y="52686"/>
                    <a:pt x="167331" y="106660"/>
                    <a:pt x="181618" y="98723"/>
                  </a:cubicBezTo>
                  <a:cubicBezTo>
                    <a:pt x="195905" y="90786"/>
                    <a:pt x="53560" y="-6052"/>
                    <a:pt x="70493" y="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26D9CF87-B048-706C-450E-E76B2D079F86}"/>
                </a:ext>
              </a:extLst>
            </p:cNvPr>
            <p:cNvSpPr/>
            <p:nvPr/>
          </p:nvSpPr>
          <p:spPr>
            <a:xfrm>
              <a:off x="7320925" y="3936829"/>
              <a:ext cx="302489" cy="117925"/>
            </a:xfrm>
            <a:custGeom>
              <a:avLst/>
              <a:gdLst>
                <a:gd name="connsiteX0" fmla="*/ 625 w 302489"/>
                <a:gd name="connsiteY0" fmla="*/ 35096 h 117925"/>
                <a:gd name="connsiteX1" fmla="*/ 238750 w 302489"/>
                <a:gd name="connsiteY1" fmla="*/ 95421 h 117925"/>
                <a:gd name="connsiteX2" fmla="*/ 153025 w 302489"/>
                <a:gd name="connsiteY2" fmla="*/ 171 h 117925"/>
                <a:gd name="connsiteX3" fmla="*/ 222875 w 302489"/>
                <a:gd name="connsiteY3" fmla="*/ 73196 h 117925"/>
                <a:gd name="connsiteX4" fmla="*/ 302250 w 302489"/>
                <a:gd name="connsiteY4" fmla="*/ 117646 h 117925"/>
                <a:gd name="connsiteX5" fmla="*/ 245100 w 302489"/>
                <a:gd name="connsiteY5" fmla="*/ 92246 h 117925"/>
                <a:gd name="connsiteX6" fmla="*/ 178425 w 302489"/>
                <a:gd name="connsiteY6" fmla="*/ 95421 h 117925"/>
                <a:gd name="connsiteX7" fmla="*/ 168900 w 302489"/>
                <a:gd name="connsiteY7" fmla="*/ 76371 h 117925"/>
                <a:gd name="connsiteX8" fmla="*/ 625 w 302489"/>
                <a:gd name="connsiteY8" fmla="*/ 35096 h 11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489" h="117925">
                  <a:moveTo>
                    <a:pt x="625" y="35096"/>
                  </a:moveTo>
                  <a:cubicBezTo>
                    <a:pt x="12267" y="38271"/>
                    <a:pt x="213350" y="101242"/>
                    <a:pt x="238750" y="95421"/>
                  </a:cubicBezTo>
                  <a:cubicBezTo>
                    <a:pt x="264150" y="89600"/>
                    <a:pt x="155671" y="3875"/>
                    <a:pt x="153025" y="171"/>
                  </a:cubicBezTo>
                  <a:cubicBezTo>
                    <a:pt x="150379" y="-3533"/>
                    <a:pt x="198004" y="53617"/>
                    <a:pt x="222875" y="73196"/>
                  </a:cubicBezTo>
                  <a:cubicBezTo>
                    <a:pt x="247746" y="92775"/>
                    <a:pt x="298546" y="114471"/>
                    <a:pt x="302250" y="117646"/>
                  </a:cubicBezTo>
                  <a:cubicBezTo>
                    <a:pt x="305954" y="120821"/>
                    <a:pt x="265738" y="95950"/>
                    <a:pt x="245100" y="92246"/>
                  </a:cubicBezTo>
                  <a:cubicBezTo>
                    <a:pt x="224462" y="88542"/>
                    <a:pt x="178425" y="95421"/>
                    <a:pt x="178425" y="95421"/>
                  </a:cubicBezTo>
                  <a:cubicBezTo>
                    <a:pt x="165725" y="92775"/>
                    <a:pt x="194300" y="85367"/>
                    <a:pt x="168900" y="76371"/>
                  </a:cubicBezTo>
                  <a:cubicBezTo>
                    <a:pt x="143500" y="67375"/>
                    <a:pt x="-11017" y="31921"/>
                    <a:pt x="625" y="35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BFF79C90-E7C0-00D2-DAE9-4EA6771C33D8}"/>
                </a:ext>
              </a:extLst>
            </p:cNvPr>
            <p:cNvSpPr/>
            <p:nvPr/>
          </p:nvSpPr>
          <p:spPr>
            <a:xfrm>
              <a:off x="6958892" y="3828086"/>
              <a:ext cx="437786" cy="110903"/>
            </a:xfrm>
            <a:custGeom>
              <a:avLst/>
              <a:gdLst>
                <a:gd name="connsiteX0" fmla="*/ 13408 w 437786"/>
                <a:gd name="connsiteY0" fmla="*/ 105739 h 110903"/>
                <a:gd name="connsiteX1" fmla="*/ 432508 w 437786"/>
                <a:gd name="connsiteY1" fmla="*/ 964 h 110903"/>
                <a:gd name="connsiteX2" fmla="*/ 245183 w 437786"/>
                <a:gd name="connsiteY2" fmla="*/ 54939 h 110903"/>
                <a:gd name="connsiteX3" fmla="*/ 184858 w 437786"/>
                <a:gd name="connsiteY3" fmla="*/ 77164 h 110903"/>
                <a:gd name="connsiteX4" fmla="*/ 324558 w 437786"/>
                <a:gd name="connsiteY4" fmla="*/ 80339 h 110903"/>
                <a:gd name="connsiteX5" fmla="*/ 203908 w 437786"/>
                <a:gd name="connsiteY5" fmla="*/ 80339 h 110903"/>
                <a:gd name="connsiteX6" fmla="*/ 213433 w 437786"/>
                <a:gd name="connsiteY6" fmla="*/ 35889 h 110903"/>
                <a:gd name="connsiteX7" fmla="*/ 76908 w 437786"/>
                <a:gd name="connsiteY7" fmla="*/ 64464 h 110903"/>
                <a:gd name="connsiteX8" fmla="*/ 178508 w 437786"/>
                <a:gd name="connsiteY8" fmla="*/ 51764 h 110903"/>
                <a:gd name="connsiteX9" fmla="*/ 76908 w 437786"/>
                <a:gd name="connsiteY9" fmla="*/ 70814 h 110903"/>
                <a:gd name="connsiteX10" fmla="*/ 159458 w 437786"/>
                <a:gd name="connsiteY10" fmla="*/ 51764 h 110903"/>
                <a:gd name="connsiteX11" fmla="*/ 137233 w 437786"/>
                <a:gd name="connsiteY11" fmla="*/ 73989 h 110903"/>
                <a:gd name="connsiteX12" fmla="*/ 105483 w 437786"/>
                <a:gd name="connsiteY12" fmla="*/ 93039 h 110903"/>
                <a:gd name="connsiteX13" fmla="*/ 13408 w 437786"/>
                <a:gd name="connsiteY13" fmla="*/ 105739 h 11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7786" h="110903">
                  <a:moveTo>
                    <a:pt x="13408" y="105739"/>
                  </a:moveTo>
                  <a:cubicBezTo>
                    <a:pt x="67912" y="90393"/>
                    <a:pt x="393879" y="9431"/>
                    <a:pt x="432508" y="964"/>
                  </a:cubicBezTo>
                  <a:cubicBezTo>
                    <a:pt x="471137" y="-7503"/>
                    <a:pt x="286458" y="42239"/>
                    <a:pt x="245183" y="54939"/>
                  </a:cubicBezTo>
                  <a:cubicBezTo>
                    <a:pt x="203908" y="67639"/>
                    <a:pt x="171629" y="72931"/>
                    <a:pt x="184858" y="77164"/>
                  </a:cubicBezTo>
                  <a:cubicBezTo>
                    <a:pt x="198087" y="81397"/>
                    <a:pt x="321383" y="79810"/>
                    <a:pt x="324558" y="80339"/>
                  </a:cubicBezTo>
                  <a:cubicBezTo>
                    <a:pt x="327733" y="80868"/>
                    <a:pt x="222429" y="87747"/>
                    <a:pt x="203908" y="80339"/>
                  </a:cubicBezTo>
                  <a:cubicBezTo>
                    <a:pt x="185387" y="72931"/>
                    <a:pt x="234600" y="38535"/>
                    <a:pt x="213433" y="35889"/>
                  </a:cubicBezTo>
                  <a:cubicBezTo>
                    <a:pt x="192266" y="33243"/>
                    <a:pt x="82729" y="61818"/>
                    <a:pt x="76908" y="64464"/>
                  </a:cubicBezTo>
                  <a:cubicBezTo>
                    <a:pt x="71087" y="67110"/>
                    <a:pt x="178508" y="50706"/>
                    <a:pt x="178508" y="51764"/>
                  </a:cubicBezTo>
                  <a:cubicBezTo>
                    <a:pt x="178508" y="52822"/>
                    <a:pt x="80083" y="70814"/>
                    <a:pt x="76908" y="70814"/>
                  </a:cubicBezTo>
                  <a:cubicBezTo>
                    <a:pt x="73733" y="70814"/>
                    <a:pt x="149404" y="51235"/>
                    <a:pt x="159458" y="51764"/>
                  </a:cubicBezTo>
                  <a:cubicBezTo>
                    <a:pt x="169512" y="52293"/>
                    <a:pt x="146229" y="67110"/>
                    <a:pt x="137233" y="73989"/>
                  </a:cubicBezTo>
                  <a:cubicBezTo>
                    <a:pt x="128237" y="80868"/>
                    <a:pt x="124004" y="88276"/>
                    <a:pt x="105483" y="93039"/>
                  </a:cubicBezTo>
                  <a:cubicBezTo>
                    <a:pt x="86962" y="97802"/>
                    <a:pt x="-41096" y="121085"/>
                    <a:pt x="13408" y="1057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55D5D8FF-2608-0544-01CE-7FA5B6B7B8BF}"/>
                </a:ext>
              </a:extLst>
            </p:cNvPr>
            <p:cNvSpPr/>
            <p:nvPr/>
          </p:nvSpPr>
          <p:spPr>
            <a:xfrm>
              <a:off x="6928295" y="3850080"/>
              <a:ext cx="524050" cy="117273"/>
            </a:xfrm>
            <a:custGeom>
              <a:avLst/>
              <a:gdLst>
                <a:gd name="connsiteX0" fmla="*/ 520255 w 524050"/>
                <a:gd name="connsiteY0" fmla="*/ 1195 h 117273"/>
                <a:gd name="connsiteX1" fmla="*/ 193230 w 524050"/>
                <a:gd name="connsiteY1" fmla="*/ 61520 h 117273"/>
                <a:gd name="connsiteX2" fmla="*/ 313880 w 524050"/>
                <a:gd name="connsiteY2" fmla="*/ 71045 h 117273"/>
                <a:gd name="connsiteX3" fmla="*/ 15430 w 524050"/>
                <a:gd name="connsiteY3" fmla="*/ 115495 h 117273"/>
                <a:gd name="connsiteX4" fmla="*/ 69405 w 524050"/>
                <a:gd name="connsiteY4" fmla="*/ 109145 h 117273"/>
                <a:gd name="connsiteX5" fmla="*/ 298005 w 524050"/>
                <a:gd name="connsiteY5" fmla="*/ 115495 h 117273"/>
                <a:gd name="connsiteX6" fmla="*/ 104330 w 524050"/>
                <a:gd name="connsiteY6" fmla="*/ 90095 h 117273"/>
                <a:gd name="connsiteX7" fmla="*/ 240855 w 524050"/>
                <a:gd name="connsiteY7" fmla="*/ 83745 h 117273"/>
                <a:gd name="connsiteX8" fmla="*/ 221805 w 524050"/>
                <a:gd name="connsiteY8" fmla="*/ 61520 h 117273"/>
                <a:gd name="connsiteX9" fmla="*/ 323405 w 524050"/>
                <a:gd name="connsiteY9" fmla="*/ 48820 h 117273"/>
                <a:gd name="connsiteX10" fmla="*/ 231330 w 524050"/>
                <a:gd name="connsiteY10" fmla="*/ 64695 h 117273"/>
                <a:gd name="connsiteX11" fmla="*/ 364680 w 524050"/>
                <a:gd name="connsiteY11" fmla="*/ 23420 h 117273"/>
                <a:gd name="connsiteX12" fmla="*/ 520255 w 524050"/>
                <a:gd name="connsiteY12" fmla="*/ 1195 h 11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4050" h="117273">
                  <a:moveTo>
                    <a:pt x="520255" y="1195"/>
                  </a:moveTo>
                  <a:cubicBezTo>
                    <a:pt x="491680" y="7545"/>
                    <a:pt x="227626" y="49878"/>
                    <a:pt x="193230" y="61520"/>
                  </a:cubicBezTo>
                  <a:cubicBezTo>
                    <a:pt x="158834" y="73162"/>
                    <a:pt x="343513" y="62049"/>
                    <a:pt x="313880" y="71045"/>
                  </a:cubicBezTo>
                  <a:cubicBezTo>
                    <a:pt x="284247" y="80041"/>
                    <a:pt x="56176" y="109145"/>
                    <a:pt x="15430" y="115495"/>
                  </a:cubicBezTo>
                  <a:cubicBezTo>
                    <a:pt x="-25316" y="121845"/>
                    <a:pt x="22309" y="109145"/>
                    <a:pt x="69405" y="109145"/>
                  </a:cubicBezTo>
                  <a:cubicBezTo>
                    <a:pt x="116501" y="109145"/>
                    <a:pt x="292184" y="118670"/>
                    <a:pt x="298005" y="115495"/>
                  </a:cubicBezTo>
                  <a:cubicBezTo>
                    <a:pt x="303826" y="112320"/>
                    <a:pt x="113855" y="95387"/>
                    <a:pt x="104330" y="90095"/>
                  </a:cubicBezTo>
                  <a:cubicBezTo>
                    <a:pt x="94805" y="84803"/>
                    <a:pt x="221276" y="88507"/>
                    <a:pt x="240855" y="83745"/>
                  </a:cubicBezTo>
                  <a:cubicBezTo>
                    <a:pt x="260434" y="78983"/>
                    <a:pt x="208047" y="67341"/>
                    <a:pt x="221805" y="61520"/>
                  </a:cubicBezTo>
                  <a:cubicBezTo>
                    <a:pt x="235563" y="55699"/>
                    <a:pt x="321818" y="48291"/>
                    <a:pt x="323405" y="48820"/>
                  </a:cubicBezTo>
                  <a:cubicBezTo>
                    <a:pt x="324992" y="49349"/>
                    <a:pt x="224451" y="68928"/>
                    <a:pt x="231330" y="64695"/>
                  </a:cubicBezTo>
                  <a:cubicBezTo>
                    <a:pt x="238209" y="60462"/>
                    <a:pt x="321288" y="31358"/>
                    <a:pt x="364680" y="23420"/>
                  </a:cubicBezTo>
                  <a:cubicBezTo>
                    <a:pt x="408072" y="15482"/>
                    <a:pt x="548830" y="-5155"/>
                    <a:pt x="520255" y="1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598065C4-11F6-EC67-EBE5-5E871DB077DB}"/>
                </a:ext>
              </a:extLst>
            </p:cNvPr>
            <p:cNvSpPr/>
            <p:nvPr/>
          </p:nvSpPr>
          <p:spPr>
            <a:xfrm>
              <a:off x="7207904" y="3851895"/>
              <a:ext cx="453430" cy="106654"/>
            </a:xfrm>
            <a:custGeom>
              <a:avLst/>
              <a:gdLst>
                <a:gd name="connsiteX0" fmla="*/ 8871 w 453430"/>
                <a:gd name="connsiteY0" fmla="*/ 104155 h 106654"/>
                <a:gd name="connsiteX1" fmla="*/ 386696 w 453430"/>
                <a:gd name="connsiteY1" fmla="*/ 2555 h 106654"/>
                <a:gd name="connsiteX2" fmla="*/ 288271 w 453430"/>
                <a:gd name="connsiteY2" fmla="*/ 34305 h 106654"/>
                <a:gd name="connsiteX3" fmla="*/ 231121 w 453430"/>
                <a:gd name="connsiteY3" fmla="*/ 75580 h 106654"/>
                <a:gd name="connsiteX4" fmla="*/ 453371 w 453430"/>
                <a:gd name="connsiteY4" fmla="*/ 69230 h 106654"/>
                <a:gd name="connsiteX5" fmla="*/ 253346 w 453430"/>
                <a:gd name="connsiteY5" fmla="*/ 75580 h 106654"/>
                <a:gd name="connsiteX6" fmla="*/ 250171 w 453430"/>
                <a:gd name="connsiteY6" fmla="*/ 40655 h 106654"/>
                <a:gd name="connsiteX7" fmla="*/ 18396 w 453430"/>
                <a:gd name="connsiteY7" fmla="*/ 34305 h 106654"/>
                <a:gd name="connsiteX8" fmla="*/ 177146 w 453430"/>
                <a:gd name="connsiteY8" fmla="*/ 53355 h 106654"/>
                <a:gd name="connsiteX9" fmla="*/ 246996 w 453430"/>
                <a:gd name="connsiteY9" fmla="*/ 37480 h 106654"/>
                <a:gd name="connsiteX10" fmla="*/ 189846 w 453430"/>
                <a:gd name="connsiteY10" fmla="*/ 53355 h 106654"/>
                <a:gd name="connsiteX11" fmla="*/ 53321 w 453430"/>
                <a:gd name="connsiteY11" fmla="*/ 72405 h 106654"/>
                <a:gd name="connsiteX12" fmla="*/ 110471 w 453430"/>
                <a:gd name="connsiteY12" fmla="*/ 75580 h 106654"/>
                <a:gd name="connsiteX13" fmla="*/ 8871 w 453430"/>
                <a:gd name="connsiteY13" fmla="*/ 104155 h 10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430" h="106654">
                  <a:moveTo>
                    <a:pt x="8871" y="104155"/>
                  </a:moveTo>
                  <a:lnTo>
                    <a:pt x="386696" y="2555"/>
                  </a:lnTo>
                  <a:cubicBezTo>
                    <a:pt x="433263" y="-9087"/>
                    <a:pt x="314200" y="22134"/>
                    <a:pt x="288271" y="34305"/>
                  </a:cubicBezTo>
                  <a:cubicBezTo>
                    <a:pt x="262342" y="46476"/>
                    <a:pt x="203604" y="69759"/>
                    <a:pt x="231121" y="75580"/>
                  </a:cubicBezTo>
                  <a:cubicBezTo>
                    <a:pt x="258638" y="81401"/>
                    <a:pt x="449667" y="69230"/>
                    <a:pt x="453371" y="69230"/>
                  </a:cubicBezTo>
                  <a:cubicBezTo>
                    <a:pt x="457075" y="69230"/>
                    <a:pt x="287213" y="80342"/>
                    <a:pt x="253346" y="75580"/>
                  </a:cubicBezTo>
                  <a:cubicBezTo>
                    <a:pt x="219479" y="70818"/>
                    <a:pt x="289329" y="47534"/>
                    <a:pt x="250171" y="40655"/>
                  </a:cubicBezTo>
                  <a:cubicBezTo>
                    <a:pt x="211013" y="33776"/>
                    <a:pt x="30567" y="32188"/>
                    <a:pt x="18396" y="34305"/>
                  </a:cubicBezTo>
                  <a:cubicBezTo>
                    <a:pt x="6225" y="36422"/>
                    <a:pt x="139046" y="52826"/>
                    <a:pt x="177146" y="53355"/>
                  </a:cubicBezTo>
                  <a:cubicBezTo>
                    <a:pt x="215246" y="53884"/>
                    <a:pt x="244879" y="37480"/>
                    <a:pt x="246996" y="37480"/>
                  </a:cubicBezTo>
                  <a:cubicBezTo>
                    <a:pt x="249113" y="37480"/>
                    <a:pt x="222125" y="47534"/>
                    <a:pt x="189846" y="53355"/>
                  </a:cubicBezTo>
                  <a:cubicBezTo>
                    <a:pt x="157567" y="59176"/>
                    <a:pt x="66550" y="68701"/>
                    <a:pt x="53321" y="72405"/>
                  </a:cubicBezTo>
                  <a:cubicBezTo>
                    <a:pt x="40092" y="76109"/>
                    <a:pt x="109942" y="70817"/>
                    <a:pt x="110471" y="75580"/>
                  </a:cubicBezTo>
                  <a:cubicBezTo>
                    <a:pt x="111000" y="80342"/>
                    <a:pt x="-37167" y="116326"/>
                    <a:pt x="8871" y="104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8819394A-5A1A-BA2D-D43F-85AC7D3CAD57}"/>
                </a:ext>
              </a:extLst>
            </p:cNvPr>
            <p:cNvSpPr/>
            <p:nvPr/>
          </p:nvSpPr>
          <p:spPr>
            <a:xfrm>
              <a:off x="7808462" y="3993947"/>
              <a:ext cx="294449" cy="113015"/>
            </a:xfrm>
            <a:custGeom>
              <a:avLst/>
              <a:gdLst>
                <a:gd name="connsiteX0" fmla="*/ 294138 w 294449"/>
                <a:gd name="connsiteY0" fmla="*/ 203 h 113015"/>
                <a:gd name="connsiteX1" fmla="*/ 8388 w 294449"/>
                <a:gd name="connsiteY1" fmla="*/ 111328 h 113015"/>
                <a:gd name="connsiteX2" fmla="*/ 78238 w 294449"/>
                <a:gd name="connsiteY2" fmla="*/ 66878 h 113015"/>
                <a:gd name="connsiteX3" fmla="*/ 100463 w 294449"/>
                <a:gd name="connsiteY3" fmla="*/ 60528 h 113015"/>
                <a:gd name="connsiteX4" fmla="*/ 65538 w 294449"/>
                <a:gd name="connsiteY4" fmla="*/ 82753 h 113015"/>
                <a:gd name="connsiteX5" fmla="*/ 294138 w 294449"/>
                <a:gd name="connsiteY5" fmla="*/ 203 h 1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449" h="113015">
                  <a:moveTo>
                    <a:pt x="294138" y="203"/>
                  </a:moveTo>
                  <a:cubicBezTo>
                    <a:pt x="284613" y="4966"/>
                    <a:pt x="44371" y="100215"/>
                    <a:pt x="8388" y="111328"/>
                  </a:cubicBezTo>
                  <a:cubicBezTo>
                    <a:pt x="-27595" y="122441"/>
                    <a:pt x="62892" y="75345"/>
                    <a:pt x="78238" y="66878"/>
                  </a:cubicBezTo>
                  <a:cubicBezTo>
                    <a:pt x="93584" y="58411"/>
                    <a:pt x="102580" y="57882"/>
                    <a:pt x="100463" y="60528"/>
                  </a:cubicBezTo>
                  <a:cubicBezTo>
                    <a:pt x="98346" y="63174"/>
                    <a:pt x="39080" y="89632"/>
                    <a:pt x="65538" y="82753"/>
                  </a:cubicBezTo>
                  <a:cubicBezTo>
                    <a:pt x="91996" y="75874"/>
                    <a:pt x="303663" y="-4560"/>
                    <a:pt x="294138" y="2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60502DFF-CD8F-335C-CAD3-7B57B03634D8}"/>
                </a:ext>
              </a:extLst>
            </p:cNvPr>
            <p:cNvSpPr/>
            <p:nvPr/>
          </p:nvSpPr>
          <p:spPr>
            <a:xfrm>
              <a:off x="7222001" y="3911012"/>
              <a:ext cx="432925" cy="76876"/>
            </a:xfrm>
            <a:custGeom>
              <a:avLst/>
              <a:gdLst>
                <a:gd name="connsiteX0" fmla="*/ 26524 w 432925"/>
                <a:gd name="connsiteY0" fmla="*/ 76788 h 76876"/>
                <a:gd name="connsiteX1" fmla="*/ 251949 w 432925"/>
                <a:gd name="connsiteY1" fmla="*/ 16463 h 76876"/>
                <a:gd name="connsiteX2" fmla="*/ 220199 w 432925"/>
                <a:gd name="connsiteY2" fmla="*/ 45038 h 76876"/>
                <a:gd name="connsiteX3" fmla="*/ 432924 w 432925"/>
                <a:gd name="connsiteY3" fmla="*/ 3763 h 76876"/>
                <a:gd name="connsiteX4" fmla="*/ 217024 w 432925"/>
                <a:gd name="connsiteY4" fmla="*/ 41863 h 76876"/>
                <a:gd name="connsiteX5" fmla="*/ 242424 w 432925"/>
                <a:gd name="connsiteY5" fmla="*/ 22813 h 76876"/>
                <a:gd name="connsiteX6" fmla="*/ 1124 w 432925"/>
                <a:gd name="connsiteY6" fmla="*/ 29163 h 76876"/>
                <a:gd name="connsiteX7" fmla="*/ 153524 w 432925"/>
                <a:gd name="connsiteY7" fmla="*/ 38688 h 76876"/>
                <a:gd name="connsiteX8" fmla="*/ 188449 w 432925"/>
                <a:gd name="connsiteY8" fmla="*/ 588 h 76876"/>
                <a:gd name="connsiteX9" fmla="*/ 26524 w 432925"/>
                <a:gd name="connsiteY9" fmla="*/ 76788 h 7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925" h="76876">
                  <a:moveTo>
                    <a:pt x="26524" y="76788"/>
                  </a:moveTo>
                  <a:cubicBezTo>
                    <a:pt x="37107" y="79434"/>
                    <a:pt x="219670" y="21755"/>
                    <a:pt x="251949" y="16463"/>
                  </a:cubicBezTo>
                  <a:cubicBezTo>
                    <a:pt x="284228" y="11171"/>
                    <a:pt x="190037" y="47155"/>
                    <a:pt x="220199" y="45038"/>
                  </a:cubicBezTo>
                  <a:cubicBezTo>
                    <a:pt x="250361" y="42921"/>
                    <a:pt x="433453" y="4292"/>
                    <a:pt x="432924" y="3763"/>
                  </a:cubicBezTo>
                  <a:cubicBezTo>
                    <a:pt x="432395" y="3234"/>
                    <a:pt x="248774" y="38688"/>
                    <a:pt x="217024" y="41863"/>
                  </a:cubicBezTo>
                  <a:cubicBezTo>
                    <a:pt x="185274" y="45038"/>
                    <a:pt x="278407" y="24930"/>
                    <a:pt x="242424" y="22813"/>
                  </a:cubicBezTo>
                  <a:cubicBezTo>
                    <a:pt x="206441" y="20696"/>
                    <a:pt x="15941" y="26517"/>
                    <a:pt x="1124" y="29163"/>
                  </a:cubicBezTo>
                  <a:cubicBezTo>
                    <a:pt x="-13693" y="31809"/>
                    <a:pt x="122303" y="43450"/>
                    <a:pt x="153524" y="38688"/>
                  </a:cubicBezTo>
                  <a:cubicBezTo>
                    <a:pt x="184745" y="33926"/>
                    <a:pt x="204853" y="-5233"/>
                    <a:pt x="188449" y="588"/>
                  </a:cubicBezTo>
                  <a:cubicBezTo>
                    <a:pt x="172045" y="6409"/>
                    <a:pt x="15941" y="74142"/>
                    <a:pt x="26524" y="767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9DDEB3DC-466B-A15D-80F7-5EBB911F7F20}"/>
                </a:ext>
              </a:extLst>
            </p:cNvPr>
            <p:cNvSpPr/>
            <p:nvPr/>
          </p:nvSpPr>
          <p:spPr>
            <a:xfrm>
              <a:off x="7870824" y="3998997"/>
              <a:ext cx="298495" cy="160053"/>
            </a:xfrm>
            <a:custGeom>
              <a:avLst/>
              <a:gdLst>
                <a:gd name="connsiteX0" fmla="*/ 292101 w 298495"/>
                <a:gd name="connsiteY0" fmla="*/ 4678 h 160053"/>
                <a:gd name="connsiteX1" fmla="*/ 44451 w 298495"/>
                <a:gd name="connsiteY1" fmla="*/ 157078 h 160053"/>
                <a:gd name="connsiteX2" fmla="*/ 120651 w 298495"/>
                <a:gd name="connsiteY2" fmla="*/ 109453 h 160053"/>
                <a:gd name="connsiteX3" fmla="*/ 1 w 298495"/>
                <a:gd name="connsiteY3" fmla="*/ 157078 h 160053"/>
                <a:gd name="connsiteX4" fmla="*/ 123826 w 298495"/>
                <a:gd name="connsiteY4" fmla="*/ 118978 h 160053"/>
                <a:gd name="connsiteX5" fmla="*/ 273051 w 298495"/>
                <a:gd name="connsiteY5" fmla="*/ 106278 h 160053"/>
                <a:gd name="connsiteX6" fmla="*/ 107951 w 298495"/>
                <a:gd name="connsiteY6" fmla="*/ 118978 h 160053"/>
                <a:gd name="connsiteX7" fmla="*/ 142876 w 298495"/>
                <a:gd name="connsiteY7" fmla="*/ 80878 h 160053"/>
                <a:gd name="connsiteX8" fmla="*/ 158751 w 298495"/>
                <a:gd name="connsiteY8" fmla="*/ 61828 h 160053"/>
                <a:gd name="connsiteX9" fmla="*/ 117476 w 298495"/>
                <a:gd name="connsiteY9" fmla="*/ 96753 h 160053"/>
                <a:gd name="connsiteX10" fmla="*/ 212726 w 298495"/>
                <a:gd name="connsiteY10" fmla="*/ 23728 h 160053"/>
                <a:gd name="connsiteX11" fmla="*/ 158751 w 298495"/>
                <a:gd name="connsiteY11" fmla="*/ 71353 h 160053"/>
                <a:gd name="connsiteX12" fmla="*/ 219076 w 298495"/>
                <a:gd name="connsiteY12" fmla="*/ 42778 h 160053"/>
                <a:gd name="connsiteX13" fmla="*/ 292101 w 298495"/>
                <a:gd name="connsiteY13" fmla="*/ 4678 h 16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8495" h="160053">
                  <a:moveTo>
                    <a:pt x="292101" y="4678"/>
                  </a:moveTo>
                  <a:cubicBezTo>
                    <a:pt x="262997" y="23728"/>
                    <a:pt x="73026" y="139616"/>
                    <a:pt x="44451" y="157078"/>
                  </a:cubicBezTo>
                  <a:cubicBezTo>
                    <a:pt x="15876" y="174540"/>
                    <a:pt x="128059" y="109453"/>
                    <a:pt x="120651" y="109453"/>
                  </a:cubicBezTo>
                  <a:cubicBezTo>
                    <a:pt x="113243" y="109453"/>
                    <a:pt x="-528" y="155491"/>
                    <a:pt x="1" y="157078"/>
                  </a:cubicBezTo>
                  <a:cubicBezTo>
                    <a:pt x="530" y="158665"/>
                    <a:pt x="78318" y="127445"/>
                    <a:pt x="123826" y="118978"/>
                  </a:cubicBezTo>
                  <a:cubicBezTo>
                    <a:pt x="169334" y="110511"/>
                    <a:pt x="275697" y="106278"/>
                    <a:pt x="273051" y="106278"/>
                  </a:cubicBezTo>
                  <a:cubicBezTo>
                    <a:pt x="270405" y="106278"/>
                    <a:pt x="129647" y="123211"/>
                    <a:pt x="107951" y="118978"/>
                  </a:cubicBezTo>
                  <a:cubicBezTo>
                    <a:pt x="86255" y="114745"/>
                    <a:pt x="134409" y="90403"/>
                    <a:pt x="142876" y="80878"/>
                  </a:cubicBezTo>
                  <a:cubicBezTo>
                    <a:pt x="151343" y="71353"/>
                    <a:pt x="162984" y="59182"/>
                    <a:pt x="158751" y="61828"/>
                  </a:cubicBezTo>
                  <a:cubicBezTo>
                    <a:pt x="154518" y="64474"/>
                    <a:pt x="108480" y="103103"/>
                    <a:pt x="117476" y="96753"/>
                  </a:cubicBezTo>
                  <a:cubicBezTo>
                    <a:pt x="126472" y="90403"/>
                    <a:pt x="205847" y="27961"/>
                    <a:pt x="212726" y="23728"/>
                  </a:cubicBezTo>
                  <a:cubicBezTo>
                    <a:pt x="219605" y="19495"/>
                    <a:pt x="157693" y="68178"/>
                    <a:pt x="158751" y="71353"/>
                  </a:cubicBezTo>
                  <a:cubicBezTo>
                    <a:pt x="159809" y="74528"/>
                    <a:pt x="195263" y="55478"/>
                    <a:pt x="219076" y="42778"/>
                  </a:cubicBezTo>
                  <a:cubicBezTo>
                    <a:pt x="242888" y="30078"/>
                    <a:pt x="321205" y="-14372"/>
                    <a:pt x="292101" y="46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30110693-E068-8761-9CD8-707A03D93D59}"/>
                </a:ext>
              </a:extLst>
            </p:cNvPr>
            <p:cNvSpPr/>
            <p:nvPr/>
          </p:nvSpPr>
          <p:spPr>
            <a:xfrm>
              <a:off x="8340449" y="4629751"/>
              <a:ext cx="217668" cy="209976"/>
            </a:xfrm>
            <a:custGeom>
              <a:avLst/>
              <a:gdLst>
                <a:gd name="connsiteX0" fmla="*/ 216176 w 217668"/>
                <a:gd name="connsiteY0" fmla="*/ 2574 h 209976"/>
                <a:gd name="connsiteX1" fmla="*/ 66951 w 217668"/>
                <a:gd name="connsiteY1" fmla="*/ 120049 h 209976"/>
                <a:gd name="connsiteX2" fmla="*/ 92351 w 217668"/>
                <a:gd name="connsiteY2" fmla="*/ 88299 h 209976"/>
                <a:gd name="connsiteX3" fmla="*/ 12976 w 217668"/>
                <a:gd name="connsiteY3" fmla="*/ 170849 h 209976"/>
                <a:gd name="connsiteX4" fmla="*/ 3451 w 217668"/>
                <a:gd name="connsiteY4" fmla="*/ 208949 h 209976"/>
                <a:gd name="connsiteX5" fmla="*/ 47901 w 217668"/>
                <a:gd name="connsiteY5" fmla="*/ 132749 h 209976"/>
                <a:gd name="connsiteX6" fmla="*/ 108226 w 217668"/>
                <a:gd name="connsiteY6" fmla="*/ 21624 h 209976"/>
                <a:gd name="connsiteX7" fmla="*/ 76476 w 217668"/>
                <a:gd name="connsiteY7" fmla="*/ 85124 h 209976"/>
                <a:gd name="connsiteX8" fmla="*/ 124101 w 217668"/>
                <a:gd name="connsiteY8" fmla="*/ 56549 h 209976"/>
                <a:gd name="connsiteX9" fmla="*/ 98701 w 217668"/>
                <a:gd name="connsiteY9" fmla="*/ 85124 h 209976"/>
                <a:gd name="connsiteX10" fmla="*/ 139976 w 217668"/>
                <a:gd name="connsiteY10" fmla="*/ 43849 h 209976"/>
                <a:gd name="connsiteX11" fmla="*/ 216176 w 217668"/>
                <a:gd name="connsiteY11" fmla="*/ 2574 h 20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668" h="209976">
                  <a:moveTo>
                    <a:pt x="216176" y="2574"/>
                  </a:moveTo>
                  <a:cubicBezTo>
                    <a:pt x="204005" y="15274"/>
                    <a:pt x="87588" y="105762"/>
                    <a:pt x="66951" y="120049"/>
                  </a:cubicBezTo>
                  <a:cubicBezTo>
                    <a:pt x="46314" y="134336"/>
                    <a:pt x="101347" y="79832"/>
                    <a:pt x="92351" y="88299"/>
                  </a:cubicBezTo>
                  <a:cubicBezTo>
                    <a:pt x="83355" y="96766"/>
                    <a:pt x="27793" y="150741"/>
                    <a:pt x="12976" y="170849"/>
                  </a:cubicBezTo>
                  <a:cubicBezTo>
                    <a:pt x="-1841" y="190957"/>
                    <a:pt x="-2370" y="215299"/>
                    <a:pt x="3451" y="208949"/>
                  </a:cubicBezTo>
                  <a:cubicBezTo>
                    <a:pt x="9272" y="202599"/>
                    <a:pt x="30439" y="163970"/>
                    <a:pt x="47901" y="132749"/>
                  </a:cubicBezTo>
                  <a:cubicBezTo>
                    <a:pt x="65363" y="101528"/>
                    <a:pt x="103463" y="29562"/>
                    <a:pt x="108226" y="21624"/>
                  </a:cubicBezTo>
                  <a:cubicBezTo>
                    <a:pt x="112988" y="13687"/>
                    <a:pt x="73830" y="79303"/>
                    <a:pt x="76476" y="85124"/>
                  </a:cubicBezTo>
                  <a:cubicBezTo>
                    <a:pt x="79122" y="90945"/>
                    <a:pt x="120397" y="56549"/>
                    <a:pt x="124101" y="56549"/>
                  </a:cubicBezTo>
                  <a:cubicBezTo>
                    <a:pt x="127805" y="56549"/>
                    <a:pt x="96055" y="87241"/>
                    <a:pt x="98701" y="85124"/>
                  </a:cubicBezTo>
                  <a:cubicBezTo>
                    <a:pt x="101347" y="83007"/>
                    <a:pt x="117222" y="60253"/>
                    <a:pt x="139976" y="43849"/>
                  </a:cubicBezTo>
                  <a:cubicBezTo>
                    <a:pt x="162730" y="27445"/>
                    <a:pt x="228347" y="-10126"/>
                    <a:pt x="216176" y="2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95A38933-A69E-F9A5-A019-36AF73F38BA7}"/>
                </a:ext>
              </a:extLst>
            </p:cNvPr>
            <p:cNvSpPr/>
            <p:nvPr/>
          </p:nvSpPr>
          <p:spPr>
            <a:xfrm>
              <a:off x="8522048" y="4582520"/>
              <a:ext cx="476025" cy="107156"/>
            </a:xfrm>
            <a:custGeom>
              <a:avLst/>
              <a:gdLst>
                <a:gd name="connsiteX0" fmla="*/ 2827 w 476025"/>
                <a:gd name="connsiteY0" fmla="*/ 94255 h 107156"/>
                <a:gd name="connsiteX1" fmla="*/ 228252 w 476025"/>
                <a:gd name="connsiteY1" fmla="*/ 24405 h 107156"/>
                <a:gd name="connsiteX2" fmla="*/ 294927 w 476025"/>
                <a:gd name="connsiteY2" fmla="*/ 56155 h 107156"/>
                <a:gd name="connsiteX3" fmla="*/ 333027 w 476025"/>
                <a:gd name="connsiteY3" fmla="*/ 65680 h 107156"/>
                <a:gd name="connsiteX4" fmla="*/ 380652 w 476025"/>
                <a:gd name="connsiteY4" fmla="*/ 37105 h 107156"/>
                <a:gd name="connsiteX5" fmla="*/ 348902 w 476025"/>
                <a:gd name="connsiteY5" fmla="*/ 68855 h 107156"/>
                <a:gd name="connsiteX6" fmla="*/ 377477 w 476025"/>
                <a:gd name="connsiteY6" fmla="*/ 106955 h 107156"/>
                <a:gd name="connsiteX7" fmla="*/ 475902 w 476025"/>
                <a:gd name="connsiteY7" fmla="*/ 84730 h 107156"/>
                <a:gd name="connsiteX8" fmla="*/ 355252 w 476025"/>
                <a:gd name="connsiteY8" fmla="*/ 103780 h 107156"/>
                <a:gd name="connsiteX9" fmla="*/ 310802 w 476025"/>
                <a:gd name="connsiteY9" fmla="*/ 68855 h 107156"/>
                <a:gd name="connsiteX10" fmla="*/ 152052 w 476025"/>
                <a:gd name="connsiteY10" fmla="*/ 2180 h 107156"/>
                <a:gd name="connsiteX11" fmla="*/ 218727 w 476025"/>
                <a:gd name="connsiteY11" fmla="*/ 18055 h 107156"/>
                <a:gd name="connsiteX12" fmla="*/ 72677 w 476025"/>
                <a:gd name="connsiteY12" fmla="*/ 37105 h 107156"/>
                <a:gd name="connsiteX13" fmla="*/ 98077 w 476025"/>
                <a:gd name="connsiteY13" fmla="*/ 27580 h 107156"/>
                <a:gd name="connsiteX14" fmla="*/ 2827 w 476025"/>
                <a:gd name="connsiteY14" fmla="*/ 94255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6025" h="107156">
                  <a:moveTo>
                    <a:pt x="2827" y="94255"/>
                  </a:moveTo>
                  <a:cubicBezTo>
                    <a:pt x="24523" y="93726"/>
                    <a:pt x="179569" y="30755"/>
                    <a:pt x="228252" y="24405"/>
                  </a:cubicBezTo>
                  <a:cubicBezTo>
                    <a:pt x="276935" y="18055"/>
                    <a:pt x="277465" y="49276"/>
                    <a:pt x="294927" y="56155"/>
                  </a:cubicBezTo>
                  <a:cubicBezTo>
                    <a:pt x="312389" y="63034"/>
                    <a:pt x="318740" y="68855"/>
                    <a:pt x="333027" y="65680"/>
                  </a:cubicBezTo>
                  <a:cubicBezTo>
                    <a:pt x="347314" y="62505"/>
                    <a:pt x="378006" y="36576"/>
                    <a:pt x="380652" y="37105"/>
                  </a:cubicBezTo>
                  <a:cubicBezTo>
                    <a:pt x="383298" y="37634"/>
                    <a:pt x="349431" y="57213"/>
                    <a:pt x="348902" y="68855"/>
                  </a:cubicBezTo>
                  <a:cubicBezTo>
                    <a:pt x="348373" y="80497"/>
                    <a:pt x="356310" y="104309"/>
                    <a:pt x="377477" y="106955"/>
                  </a:cubicBezTo>
                  <a:cubicBezTo>
                    <a:pt x="398644" y="109601"/>
                    <a:pt x="479606" y="85259"/>
                    <a:pt x="475902" y="84730"/>
                  </a:cubicBezTo>
                  <a:cubicBezTo>
                    <a:pt x="472198" y="84201"/>
                    <a:pt x="382769" y="106426"/>
                    <a:pt x="355252" y="103780"/>
                  </a:cubicBezTo>
                  <a:cubicBezTo>
                    <a:pt x="327735" y="101134"/>
                    <a:pt x="344669" y="85788"/>
                    <a:pt x="310802" y="68855"/>
                  </a:cubicBezTo>
                  <a:cubicBezTo>
                    <a:pt x="276935" y="51922"/>
                    <a:pt x="167398" y="10647"/>
                    <a:pt x="152052" y="2180"/>
                  </a:cubicBezTo>
                  <a:cubicBezTo>
                    <a:pt x="136706" y="-6287"/>
                    <a:pt x="231956" y="12234"/>
                    <a:pt x="218727" y="18055"/>
                  </a:cubicBezTo>
                  <a:cubicBezTo>
                    <a:pt x="205498" y="23876"/>
                    <a:pt x="92785" y="35517"/>
                    <a:pt x="72677" y="37105"/>
                  </a:cubicBezTo>
                  <a:cubicBezTo>
                    <a:pt x="52569" y="38692"/>
                    <a:pt x="104956" y="20172"/>
                    <a:pt x="98077" y="27580"/>
                  </a:cubicBezTo>
                  <a:cubicBezTo>
                    <a:pt x="91198" y="34988"/>
                    <a:pt x="-18869" y="94784"/>
                    <a:pt x="2827" y="94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16428980-2A0E-320B-5506-65AD9CCD8676}"/>
                </a:ext>
              </a:extLst>
            </p:cNvPr>
            <p:cNvSpPr/>
            <p:nvPr/>
          </p:nvSpPr>
          <p:spPr>
            <a:xfrm>
              <a:off x="8702516" y="4603539"/>
              <a:ext cx="321037" cy="153035"/>
            </a:xfrm>
            <a:custGeom>
              <a:avLst/>
              <a:gdLst>
                <a:gd name="connsiteX0" fmla="*/ 47784 w 321037"/>
                <a:gd name="connsiteY0" fmla="*/ 211 h 153035"/>
                <a:gd name="connsiteX1" fmla="*/ 92234 w 321037"/>
                <a:gd name="connsiteY1" fmla="*/ 79586 h 153035"/>
                <a:gd name="connsiteX2" fmla="*/ 57309 w 321037"/>
                <a:gd name="connsiteY2" fmla="*/ 101811 h 153035"/>
                <a:gd name="connsiteX3" fmla="*/ 159 w 321037"/>
                <a:gd name="connsiteY3" fmla="*/ 104986 h 153035"/>
                <a:gd name="connsiteX4" fmla="*/ 76359 w 321037"/>
                <a:gd name="connsiteY4" fmla="*/ 111336 h 153035"/>
                <a:gd name="connsiteX5" fmla="*/ 158909 w 321037"/>
                <a:gd name="connsiteY5" fmla="*/ 152611 h 153035"/>
                <a:gd name="connsiteX6" fmla="*/ 35084 w 321037"/>
                <a:gd name="connsiteY6" fmla="*/ 133561 h 153035"/>
                <a:gd name="connsiteX7" fmla="*/ 212884 w 321037"/>
                <a:gd name="connsiteY7" fmla="*/ 146261 h 153035"/>
                <a:gd name="connsiteX8" fmla="*/ 139859 w 321037"/>
                <a:gd name="connsiteY8" fmla="*/ 95461 h 153035"/>
                <a:gd name="connsiteX9" fmla="*/ 231934 w 321037"/>
                <a:gd name="connsiteY9" fmla="*/ 120861 h 153035"/>
                <a:gd name="connsiteX10" fmla="*/ 320834 w 321037"/>
                <a:gd name="connsiteY10" fmla="*/ 63711 h 153035"/>
                <a:gd name="connsiteX11" fmla="*/ 206534 w 321037"/>
                <a:gd name="connsiteY11" fmla="*/ 89111 h 153035"/>
                <a:gd name="connsiteX12" fmla="*/ 101759 w 321037"/>
                <a:gd name="connsiteY12" fmla="*/ 47836 h 153035"/>
                <a:gd name="connsiteX13" fmla="*/ 146209 w 321037"/>
                <a:gd name="connsiteY13" fmla="*/ 104986 h 153035"/>
                <a:gd name="connsiteX14" fmla="*/ 108109 w 321037"/>
                <a:gd name="connsiteY14" fmla="*/ 92286 h 153035"/>
                <a:gd name="connsiteX15" fmla="*/ 130334 w 321037"/>
                <a:gd name="connsiteY15" fmla="*/ 57361 h 153035"/>
                <a:gd name="connsiteX16" fmla="*/ 47784 w 321037"/>
                <a:gd name="connsiteY16" fmla="*/ 211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037" h="153035">
                  <a:moveTo>
                    <a:pt x="47784" y="211"/>
                  </a:moveTo>
                  <a:cubicBezTo>
                    <a:pt x="41434" y="3915"/>
                    <a:pt x="90647" y="62653"/>
                    <a:pt x="92234" y="79586"/>
                  </a:cubicBezTo>
                  <a:cubicBezTo>
                    <a:pt x="93822" y="96519"/>
                    <a:pt x="72655" y="97578"/>
                    <a:pt x="57309" y="101811"/>
                  </a:cubicBezTo>
                  <a:cubicBezTo>
                    <a:pt x="41963" y="106044"/>
                    <a:pt x="-3016" y="103399"/>
                    <a:pt x="159" y="104986"/>
                  </a:cubicBezTo>
                  <a:cubicBezTo>
                    <a:pt x="3334" y="106573"/>
                    <a:pt x="49901" y="103398"/>
                    <a:pt x="76359" y="111336"/>
                  </a:cubicBezTo>
                  <a:cubicBezTo>
                    <a:pt x="102817" y="119274"/>
                    <a:pt x="165788" y="148907"/>
                    <a:pt x="158909" y="152611"/>
                  </a:cubicBezTo>
                  <a:cubicBezTo>
                    <a:pt x="152030" y="156315"/>
                    <a:pt x="26088" y="134619"/>
                    <a:pt x="35084" y="133561"/>
                  </a:cubicBezTo>
                  <a:cubicBezTo>
                    <a:pt x="44080" y="132503"/>
                    <a:pt x="195422" y="152611"/>
                    <a:pt x="212884" y="146261"/>
                  </a:cubicBezTo>
                  <a:cubicBezTo>
                    <a:pt x="230346" y="139911"/>
                    <a:pt x="136684" y="99694"/>
                    <a:pt x="139859" y="95461"/>
                  </a:cubicBezTo>
                  <a:cubicBezTo>
                    <a:pt x="143034" y="91228"/>
                    <a:pt x="201772" y="126153"/>
                    <a:pt x="231934" y="120861"/>
                  </a:cubicBezTo>
                  <a:cubicBezTo>
                    <a:pt x="262096" y="115569"/>
                    <a:pt x="325067" y="69003"/>
                    <a:pt x="320834" y="63711"/>
                  </a:cubicBezTo>
                  <a:cubicBezTo>
                    <a:pt x="316601" y="58419"/>
                    <a:pt x="243046" y="91757"/>
                    <a:pt x="206534" y="89111"/>
                  </a:cubicBezTo>
                  <a:cubicBezTo>
                    <a:pt x="170022" y="86465"/>
                    <a:pt x="111813" y="45190"/>
                    <a:pt x="101759" y="47836"/>
                  </a:cubicBezTo>
                  <a:cubicBezTo>
                    <a:pt x="91705" y="50482"/>
                    <a:pt x="145151" y="97578"/>
                    <a:pt x="146209" y="104986"/>
                  </a:cubicBezTo>
                  <a:cubicBezTo>
                    <a:pt x="147267" y="112394"/>
                    <a:pt x="110755" y="100223"/>
                    <a:pt x="108109" y="92286"/>
                  </a:cubicBezTo>
                  <a:cubicBezTo>
                    <a:pt x="105463" y="84349"/>
                    <a:pt x="147267" y="72178"/>
                    <a:pt x="130334" y="57361"/>
                  </a:cubicBezTo>
                  <a:cubicBezTo>
                    <a:pt x="113401" y="42544"/>
                    <a:pt x="54134" y="-3493"/>
                    <a:pt x="47784" y="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E301A4D8-FC9B-BA52-413F-0A5EF2ECDD38}"/>
                </a:ext>
              </a:extLst>
            </p:cNvPr>
            <p:cNvSpPr/>
            <p:nvPr/>
          </p:nvSpPr>
          <p:spPr>
            <a:xfrm>
              <a:off x="8706430" y="4635338"/>
              <a:ext cx="83511" cy="258011"/>
            </a:xfrm>
            <a:custGeom>
              <a:avLst/>
              <a:gdLst>
                <a:gd name="connsiteX0" fmla="*/ 5770 w 83511"/>
                <a:gd name="connsiteY0" fmla="*/ 162 h 258011"/>
                <a:gd name="connsiteX1" fmla="*/ 69270 w 83511"/>
                <a:gd name="connsiteY1" fmla="*/ 89062 h 258011"/>
                <a:gd name="connsiteX2" fmla="*/ 56570 w 83511"/>
                <a:gd name="connsiteY2" fmla="*/ 82712 h 258011"/>
                <a:gd name="connsiteX3" fmla="*/ 21645 w 83511"/>
                <a:gd name="connsiteY3" fmla="*/ 165262 h 258011"/>
                <a:gd name="connsiteX4" fmla="*/ 69270 w 83511"/>
                <a:gd name="connsiteY4" fmla="*/ 130337 h 258011"/>
                <a:gd name="connsiteX5" fmla="*/ 21645 w 83511"/>
                <a:gd name="connsiteY5" fmla="*/ 187487 h 258011"/>
                <a:gd name="connsiteX6" fmla="*/ 2595 w 83511"/>
                <a:gd name="connsiteY6" fmla="*/ 257337 h 258011"/>
                <a:gd name="connsiteX7" fmla="*/ 8945 w 83511"/>
                <a:gd name="connsiteY7" fmla="*/ 216062 h 258011"/>
                <a:gd name="connsiteX8" fmla="*/ 81970 w 83511"/>
                <a:gd name="connsiteY8" fmla="*/ 108112 h 258011"/>
                <a:gd name="connsiteX9" fmla="*/ 59745 w 83511"/>
                <a:gd name="connsiteY9" fmla="*/ 101762 h 258011"/>
                <a:gd name="connsiteX10" fmla="*/ 72445 w 83511"/>
                <a:gd name="connsiteY10" fmla="*/ 60487 h 258011"/>
                <a:gd name="connsiteX11" fmla="*/ 5770 w 83511"/>
                <a:gd name="connsiteY11" fmla="*/ 79537 h 258011"/>
                <a:gd name="connsiteX12" fmla="*/ 34345 w 83511"/>
                <a:gd name="connsiteY12" fmla="*/ 66837 h 258011"/>
                <a:gd name="connsiteX13" fmla="*/ 5770 w 83511"/>
                <a:gd name="connsiteY13" fmla="*/ 162 h 25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511" h="258011">
                  <a:moveTo>
                    <a:pt x="5770" y="162"/>
                  </a:moveTo>
                  <a:cubicBezTo>
                    <a:pt x="11591" y="3866"/>
                    <a:pt x="69270" y="89062"/>
                    <a:pt x="69270" y="89062"/>
                  </a:cubicBezTo>
                  <a:cubicBezTo>
                    <a:pt x="77737" y="102820"/>
                    <a:pt x="64507" y="70012"/>
                    <a:pt x="56570" y="82712"/>
                  </a:cubicBezTo>
                  <a:cubicBezTo>
                    <a:pt x="48633" y="95412"/>
                    <a:pt x="19528" y="157325"/>
                    <a:pt x="21645" y="165262"/>
                  </a:cubicBezTo>
                  <a:cubicBezTo>
                    <a:pt x="23762" y="173199"/>
                    <a:pt x="69270" y="126633"/>
                    <a:pt x="69270" y="130337"/>
                  </a:cubicBezTo>
                  <a:cubicBezTo>
                    <a:pt x="69270" y="134041"/>
                    <a:pt x="32758" y="166320"/>
                    <a:pt x="21645" y="187487"/>
                  </a:cubicBezTo>
                  <a:cubicBezTo>
                    <a:pt x="10533" y="208654"/>
                    <a:pt x="4712" y="252575"/>
                    <a:pt x="2595" y="257337"/>
                  </a:cubicBezTo>
                  <a:cubicBezTo>
                    <a:pt x="478" y="262099"/>
                    <a:pt x="-4284" y="240933"/>
                    <a:pt x="8945" y="216062"/>
                  </a:cubicBezTo>
                  <a:cubicBezTo>
                    <a:pt x="22174" y="191191"/>
                    <a:pt x="73503" y="127162"/>
                    <a:pt x="81970" y="108112"/>
                  </a:cubicBezTo>
                  <a:cubicBezTo>
                    <a:pt x="90437" y="89062"/>
                    <a:pt x="61333" y="109700"/>
                    <a:pt x="59745" y="101762"/>
                  </a:cubicBezTo>
                  <a:cubicBezTo>
                    <a:pt x="58157" y="93824"/>
                    <a:pt x="81441" y="64191"/>
                    <a:pt x="72445" y="60487"/>
                  </a:cubicBezTo>
                  <a:cubicBezTo>
                    <a:pt x="63449" y="56783"/>
                    <a:pt x="12120" y="78479"/>
                    <a:pt x="5770" y="79537"/>
                  </a:cubicBezTo>
                  <a:cubicBezTo>
                    <a:pt x="-580" y="80595"/>
                    <a:pt x="34874" y="76362"/>
                    <a:pt x="34345" y="66837"/>
                  </a:cubicBezTo>
                  <a:cubicBezTo>
                    <a:pt x="33816" y="57312"/>
                    <a:pt x="-51" y="-3542"/>
                    <a:pt x="5770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1E6D9550-FD33-D28E-5DA8-84A2252B47E7}"/>
                </a:ext>
              </a:extLst>
            </p:cNvPr>
            <p:cNvSpPr/>
            <p:nvPr/>
          </p:nvSpPr>
          <p:spPr>
            <a:xfrm>
              <a:off x="8362901" y="4814825"/>
              <a:ext cx="324034" cy="93839"/>
            </a:xfrm>
            <a:custGeom>
              <a:avLst/>
              <a:gdLst>
                <a:gd name="connsiteX0" fmla="*/ 49 w 324034"/>
                <a:gd name="connsiteY0" fmla="*/ 1650 h 93839"/>
                <a:gd name="connsiteX1" fmla="*/ 98474 w 324034"/>
                <a:gd name="connsiteY1" fmla="*/ 11175 h 93839"/>
                <a:gd name="connsiteX2" fmla="*/ 203249 w 324034"/>
                <a:gd name="connsiteY2" fmla="*/ 74675 h 93839"/>
                <a:gd name="connsiteX3" fmla="*/ 142924 w 324034"/>
                <a:gd name="connsiteY3" fmla="*/ 61975 h 93839"/>
                <a:gd name="connsiteX4" fmla="*/ 234999 w 324034"/>
                <a:gd name="connsiteY4" fmla="*/ 74675 h 93839"/>
                <a:gd name="connsiteX5" fmla="*/ 323899 w 324034"/>
                <a:gd name="connsiteY5" fmla="*/ 93725 h 93839"/>
                <a:gd name="connsiteX6" fmla="*/ 250874 w 324034"/>
                <a:gd name="connsiteY6" fmla="*/ 65150 h 93839"/>
                <a:gd name="connsiteX7" fmla="*/ 88949 w 324034"/>
                <a:gd name="connsiteY7" fmla="*/ 55625 h 93839"/>
                <a:gd name="connsiteX8" fmla="*/ 120699 w 324034"/>
                <a:gd name="connsiteY8" fmla="*/ 42925 h 93839"/>
                <a:gd name="connsiteX9" fmla="*/ 38149 w 324034"/>
                <a:gd name="connsiteY9" fmla="*/ 49275 h 93839"/>
                <a:gd name="connsiteX10" fmla="*/ 111174 w 324034"/>
                <a:gd name="connsiteY10" fmla="*/ 30225 h 93839"/>
                <a:gd name="connsiteX11" fmla="*/ 49 w 324034"/>
                <a:gd name="connsiteY11" fmla="*/ 1650 h 9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034" h="93839">
                  <a:moveTo>
                    <a:pt x="49" y="1650"/>
                  </a:moveTo>
                  <a:cubicBezTo>
                    <a:pt x="-2068" y="-1525"/>
                    <a:pt x="64607" y="-996"/>
                    <a:pt x="98474" y="11175"/>
                  </a:cubicBezTo>
                  <a:cubicBezTo>
                    <a:pt x="132341" y="23346"/>
                    <a:pt x="195841" y="66208"/>
                    <a:pt x="203249" y="74675"/>
                  </a:cubicBezTo>
                  <a:cubicBezTo>
                    <a:pt x="210657" y="83142"/>
                    <a:pt x="137632" y="61975"/>
                    <a:pt x="142924" y="61975"/>
                  </a:cubicBezTo>
                  <a:cubicBezTo>
                    <a:pt x="148216" y="61975"/>
                    <a:pt x="204837" y="69383"/>
                    <a:pt x="234999" y="74675"/>
                  </a:cubicBezTo>
                  <a:cubicBezTo>
                    <a:pt x="265161" y="79967"/>
                    <a:pt x="321253" y="95313"/>
                    <a:pt x="323899" y="93725"/>
                  </a:cubicBezTo>
                  <a:cubicBezTo>
                    <a:pt x="326545" y="92138"/>
                    <a:pt x="290032" y="71500"/>
                    <a:pt x="250874" y="65150"/>
                  </a:cubicBezTo>
                  <a:cubicBezTo>
                    <a:pt x="211716" y="58800"/>
                    <a:pt x="110645" y="59329"/>
                    <a:pt x="88949" y="55625"/>
                  </a:cubicBezTo>
                  <a:cubicBezTo>
                    <a:pt x="67253" y="51921"/>
                    <a:pt x="129166" y="43983"/>
                    <a:pt x="120699" y="42925"/>
                  </a:cubicBezTo>
                  <a:cubicBezTo>
                    <a:pt x="112232" y="41867"/>
                    <a:pt x="39737" y="51392"/>
                    <a:pt x="38149" y="49275"/>
                  </a:cubicBezTo>
                  <a:cubicBezTo>
                    <a:pt x="36561" y="47158"/>
                    <a:pt x="112761" y="37633"/>
                    <a:pt x="111174" y="30225"/>
                  </a:cubicBezTo>
                  <a:cubicBezTo>
                    <a:pt x="109587" y="22817"/>
                    <a:pt x="2166" y="4825"/>
                    <a:pt x="49" y="16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5DD56CC7-416C-9896-7873-A04A0DE9135D}"/>
                </a:ext>
              </a:extLst>
            </p:cNvPr>
            <p:cNvSpPr/>
            <p:nvPr/>
          </p:nvSpPr>
          <p:spPr>
            <a:xfrm>
              <a:off x="8456696" y="4619622"/>
              <a:ext cx="262250" cy="246685"/>
            </a:xfrm>
            <a:custGeom>
              <a:avLst/>
              <a:gdLst>
                <a:gd name="connsiteX0" fmla="*/ 233279 w 262250"/>
                <a:gd name="connsiteY0" fmla="*/ 6353 h 246685"/>
                <a:gd name="connsiteX1" fmla="*/ 258679 w 262250"/>
                <a:gd name="connsiteY1" fmla="*/ 79378 h 246685"/>
                <a:gd name="connsiteX2" fmla="*/ 255504 w 262250"/>
                <a:gd name="connsiteY2" fmla="*/ 111128 h 246685"/>
                <a:gd name="connsiteX3" fmla="*/ 198354 w 262250"/>
                <a:gd name="connsiteY3" fmla="*/ 231778 h 246685"/>
                <a:gd name="connsiteX4" fmla="*/ 112629 w 262250"/>
                <a:gd name="connsiteY4" fmla="*/ 241303 h 246685"/>
                <a:gd name="connsiteX5" fmla="*/ 45954 w 262250"/>
                <a:gd name="connsiteY5" fmla="*/ 200028 h 246685"/>
                <a:gd name="connsiteX6" fmla="*/ 20554 w 262250"/>
                <a:gd name="connsiteY6" fmla="*/ 123828 h 246685"/>
                <a:gd name="connsiteX7" fmla="*/ 1504 w 262250"/>
                <a:gd name="connsiteY7" fmla="*/ 92078 h 246685"/>
                <a:gd name="connsiteX8" fmla="*/ 61829 w 262250"/>
                <a:gd name="connsiteY8" fmla="*/ 41278 h 246685"/>
                <a:gd name="connsiteX9" fmla="*/ 134854 w 262250"/>
                <a:gd name="connsiteY9" fmla="*/ 9528 h 246685"/>
                <a:gd name="connsiteX10" fmla="*/ 233279 w 262250"/>
                <a:gd name="connsiteY10" fmla="*/ 6353 h 2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250" h="246685">
                  <a:moveTo>
                    <a:pt x="233279" y="6353"/>
                  </a:moveTo>
                  <a:cubicBezTo>
                    <a:pt x="253916" y="17995"/>
                    <a:pt x="254975" y="61916"/>
                    <a:pt x="258679" y="79378"/>
                  </a:cubicBezTo>
                  <a:cubicBezTo>
                    <a:pt x="262383" y="96840"/>
                    <a:pt x="265558" y="85728"/>
                    <a:pt x="255504" y="111128"/>
                  </a:cubicBezTo>
                  <a:cubicBezTo>
                    <a:pt x="245450" y="136528"/>
                    <a:pt x="222167" y="210082"/>
                    <a:pt x="198354" y="231778"/>
                  </a:cubicBezTo>
                  <a:cubicBezTo>
                    <a:pt x="174541" y="253474"/>
                    <a:pt x="138029" y="246595"/>
                    <a:pt x="112629" y="241303"/>
                  </a:cubicBezTo>
                  <a:cubicBezTo>
                    <a:pt x="87229" y="236011"/>
                    <a:pt x="61300" y="219607"/>
                    <a:pt x="45954" y="200028"/>
                  </a:cubicBezTo>
                  <a:cubicBezTo>
                    <a:pt x="30608" y="180449"/>
                    <a:pt x="27962" y="141820"/>
                    <a:pt x="20554" y="123828"/>
                  </a:cubicBezTo>
                  <a:cubicBezTo>
                    <a:pt x="13146" y="105836"/>
                    <a:pt x="-5375" y="105836"/>
                    <a:pt x="1504" y="92078"/>
                  </a:cubicBezTo>
                  <a:cubicBezTo>
                    <a:pt x="8383" y="78320"/>
                    <a:pt x="39604" y="55036"/>
                    <a:pt x="61829" y="41278"/>
                  </a:cubicBezTo>
                  <a:cubicBezTo>
                    <a:pt x="84054" y="27520"/>
                    <a:pt x="109454" y="17995"/>
                    <a:pt x="134854" y="9528"/>
                  </a:cubicBezTo>
                  <a:cubicBezTo>
                    <a:pt x="160254" y="1061"/>
                    <a:pt x="212642" y="-5289"/>
                    <a:pt x="233279" y="6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>
              <a:extLst>
                <a:ext uri="{FF2B5EF4-FFF2-40B4-BE49-F238E27FC236}">
                  <a16:creationId xmlns:a16="http://schemas.microsoft.com/office/drawing/2014/main" id="{413AFB7E-7AC4-FAA0-260A-B41A3A71E1DA}"/>
                </a:ext>
              </a:extLst>
            </p:cNvPr>
            <p:cNvSpPr/>
            <p:nvPr/>
          </p:nvSpPr>
          <p:spPr>
            <a:xfrm rot="20250950">
              <a:off x="8631364" y="4649474"/>
              <a:ext cx="61639" cy="88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E958387A-C518-2DDD-EDBE-2CCA4AA170D4}"/>
                </a:ext>
              </a:extLst>
            </p:cNvPr>
            <p:cNvSpPr/>
            <p:nvPr/>
          </p:nvSpPr>
          <p:spPr>
            <a:xfrm>
              <a:off x="8473777" y="4526959"/>
              <a:ext cx="292997" cy="153389"/>
            </a:xfrm>
            <a:custGeom>
              <a:avLst/>
              <a:gdLst>
                <a:gd name="connsiteX0" fmla="*/ 292398 w 292997"/>
                <a:gd name="connsiteY0" fmla="*/ 591 h 153389"/>
                <a:gd name="connsiteX1" fmla="*/ 98723 w 292997"/>
                <a:gd name="connsiteY1" fmla="*/ 105366 h 153389"/>
                <a:gd name="connsiteX2" fmla="*/ 124123 w 292997"/>
                <a:gd name="connsiteY2" fmla="*/ 79966 h 153389"/>
                <a:gd name="connsiteX3" fmla="*/ 298 w 292997"/>
                <a:gd name="connsiteY3" fmla="*/ 152991 h 153389"/>
                <a:gd name="connsiteX4" fmla="*/ 165398 w 292997"/>
                <a:gd name="connsiteY4" fmla="*/ 41866 h 153389"/>
                <a:gd name="connsiteX5" fmla="*/ 159048 w 292997"/>
                <a:gd name="connsiteY5" fmla="*/ 57741 h 153389"/>
                <a:gd name="connsiteX6" fmla="*/ 219373 w 292997"/>
                <a:gd name="connsiteY6" fmla="*/ 16466 h 153389"/>
                <a:gd name="connsiteX7" fmla="*/ 162223 w 292997"/>
                <a:gd name="connsiteY7" fmla="*/ 60916 h 153389"/>
                <a:gd name="connsiteX8" fmla="*/ 292398 w 292997"/>
                <a:gd name="connsiteY8" fmla="*/ 591 h 15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997" h="153389">
                  <a:moveTo>
                    <a:pt x="292398" y="591"/>
                  </a:moveTo>
                  <a:cubicBezTo>
                    <a:pt x="281815" y="7999"/>
                    <a:pt x="126769" y="92137"/>
                    <a:pt x="98723" y="105366"/>
                  </a:cubicBezTo>
                  <a:cubicBezTo>
                    <a:pt x="70677" y="118595"/>
                    <a:pt x="140527" y="72029"/>
                    <a:pt x="124123" y="79966"/>
                  </a:cubicBezTo>
                  <a:cubicBezTo>
                    <a:pt x="107719" y="87904"/>
                    <a:pt x="-6581" y="159341"/>
                    <a:pt x="298" y="152991"/>
                  </a:cubicBezTo>
                  <a:cubicBezTo>
                    <a:pt x="7177" y="146641"/>
                    <a:pt x="138940" y="57741"/>
                    <a:pt x="165398" y="41866"/>
                  </a:cubicBezTo>
                  <a:cubicBezTo>
                    <a:pt x="191856" y="25991"/>
                    <a:pt x="150052" y="61974"/>
                    <a:pt x="159048" y="57741"/>
                  </a:cubicBezTo>
                  <a:cubicBezTo>
                    <a:pt x="168044" y="53508"/>
                    <a:pt x="218844" y="15937"/>
                    <a:pt x="219373" y="16466"/>
                  </a:cubicBezTo>
                  <a:cubicBezTo>
                    <a:pt x="219902" y="16995"/>
                    <a:pt x="154285" y="64091"/>
                    <a:pt x="162223" y="60916"/>
                  </a:cubicBezTo>
                  <a:cubicBezTo>
                    <a:pt x="170161" y="57741"/>
                    <a:pt x="302981" y="-6817"/>
                    <a:pt x="292398" y="5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04CA727D-EF86-81F5-D598-D17E26BBC8D5}"/>
                </a:ext>
              </a:extLst>
            </p:cNvPr>
            <p:cNvSpPr/>
            <p:nvPr/>
          </p:nvSpPr>
          <p:spPr>
            <a:xfrm>
              <a:off x="8415785" y="4492102"/>
              <a:ext cx="379491" cy="187112"/>
            </a:xfrm>
            <a:custGeom>
              <a:avLst/>
              <a:gdLst>
                <a:gd name="connsiteX0" fmla="*/ 4315 w 379491"/>
                <a:gd name="connsiteY0" fmla="*/ 184673 h 187112"/>
                <a:gd name="connsiteX1" fmla="*/ 277365 w 379491"/>
                <a:gd name="connsiteY1" fmla="*/ 10048 h 187112"/>
                <a:gd name="connsiteX2" fmla="*/ 172590 w 379491"/>
                <a:gd name="connsiteY2" fmla="*/ 67198 h 187112"/>
                <a:gd name="connsiteX3" fmla="*/ 286890 w 379491"/>
                <a:gd name="connsiteY3" fmla="*/ 16398 h 187112"/>
                <a:gd name="connsiteX4" fmla="*/ 378965 w 379491"/>
                <a:gd name="connsiteY4" fmla="*/ 523 h 187112"/>
                <a:gd name="connsiteX5" fmla="*/ 315465 w 379491"/>
                <a:gd name="connsiteY5" fmla="*/ 10048 h 187112"/>
                <a:gd name="connsiteX6" fmla="*/ 137665 w 379491"/>
                <a:gd name="connsiteY6" fmla="*/ 67198 h 187112"/>
                <a:gd name="connsiteX7" fmla="*/ 182115 w 379491"/>
                <a:gd name="connsiteY7" fmla="*/ 44973 h 187112"/>
                <a:gd name="connsiteX8" fmla="*/ 112265 w 379491"/>
                <a:gd name="connsiteY8" fmla="*/ 108473 h 187112"/>
                <a:gd name="connsiteX9" fmla="*/ 4315 w 379491"/>
                <a:gd name="connsiteY9" fmla="*/ 184673 h 18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9491" h="187112">
                  <a:moveTo>
                    <a:pt x="4315" y="184673"/>
                  </a:moveTo>
                  <a:cubicBezTo>
                    <a:pt x="31832" y="168269"/>
                    <a:pt x="249319" y="29627"/>
                    <a:pt x="277365" y="10048"/>
                  </a:cubicBezTo>
                  <a:cubicBezTo>
                    <a:pt x="305411" y="-9531"/>
                    <a:pt x="171002" y="66140"/>
                    <a:pt x="172590" y="67198"/>
                  </a:cubicBezTo>
                  <a:cubicBezTo>
                    <a:pt x="174178" y="68256"/>
                    <a:pt x="252494" y="27511"/>
                    <a:pt x="286890" y="16398"/>
                  </a:cubicBezTo>
                  <a:cubicBezTo>
                    <a:pt x="321286" y="5285"/>
                    <a:pt x="374203" y="1581"/>
                    <a:pt x="378965" y="523"/>
                  </a:cubicBezTo>
                  <a:cubicBezTo>
                    <a:pt x="383727" y="-535"/>
                    <a:pt x="355682" y="-1065"/>
                    <a:pt x="315465" y="10048"/>
                  </a:cubicBezTo>
                  <a:cubicBezTo>
                    <a:pt x="275248" y="21160"/>
                    <a:pt x="159890" y="61377"/>
                    <a:pt x="137665" y="67198"/>
                  </a:cubicBezTo>
                  <a:cubicBezTo>
                    <a:pt x="115440" y="73019"/>
                    <a:pt x="186348" y="38094"/>
                    <a:pt x="182115" y="44973"/>
                  </a:cubicBezTo>
                  <a:cubicBezTo>
                    <a:pt x="177882" y="51852"/>
                    <a:pt x="135548" y="86777"/>
                    <a:pt x="112265" y="108473"/>
                  </a:cubicBezTo>
                  <a:cubicBezTo>
                    <a:pt x="88982" y="130169"/>
                    <a:pt x="-23202" y="201077"/>
                    <a:pt x="4315" y="184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BB09B98B-3EF8-50BF-6729-18C21ED844E0}"/>
                </a:ext>
              </a:extLst>
            </p:cNvPr>
            <p:cNvSpPr/>
            <p:nvPr/>
          </p:nvSpPr>
          <p:spPr>
            <a:xfrm>
              <a:off x="8384759" y="4082945"/>
              <a:ext cx="317918" cy="190693"/>
            </a:xfrm>
            <a:custGeom>
              <a:avLst/>
              <a:gdLst>
                <a:gd name="connsiteX0" fmla="*/ 194091 w 317918"/>
                <a:gd name="connsiteY0" fmla="*/ 105 h 190693"/>
                <a:gd name="connsiteX1" fmla="*/ 219491 w 317918"/>
                <a:gd name="connsiteY1" fmla="*/ 66780 h 190693"/>
                <a:gd name="connsiteX2" fmla="*/ 124241 w 317918"/>
                <a:gd name="connsiteY2" fmla="*/ 130280 h 190693"/>
                <a:gd name="connsiteX3" fmla="*/ 232191 w 317918"/>
                <a:gd name="connsiteY3" fmla="*/ 73130 h 190693"/>
                <a:gd name="connsiteX4" fmla="*/ 149641 w 317918"/>
                <a:gd name="connsiteY4" fmla="*/ 149330 h 190693"/>
                <a:gd name="connsiteX5" fmla="*/ 257591 w 317918"/>
                <a:gd name="connsiteY5" fmla="*/ 149330 h 190693"/>
                <a:gd name="connsiteX6" fmla="*/ 416 w 317918"/>
                <a:gd name="connsiteY6" fmla="*/ 190605 h 190693"/>
                <a:gd name="connsiteX7" fmla="*/ 200441 w 317918"/>
                <a:gd name="connsiteY7" fmla="*/ 136630 h 190693"/>
                <a:gd name="connsiteX8" fmla="*/ 317916 w 317918"/>
                <a:gd name="connsiteY8" fmla="*/ 44555 h 190693"/>
                <a:gd name="connsiteX9" fmla="*/ 203616 w 317918"/>
                <a:gd name="connsiteY9" fmla="*/ 130280 h 190693"/>
                <a:gd name="connsiteX10" fmla="*/ 229016 w 317918"/>
                <a:gd name="connsiteY10" fmla="*/ 82655 h 190693"/>
                <a:gd name="connsiteX11" fmla="*/ 194091 w 317918"/>
                <a:gd name="connsiteY11" fmla="*/ 105 h 1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918" h="190693">
                  <a:moveTo>
                    <a:pt x="194091" y="105"/>
                  </a:moveTo>
                  <a:cubicBezTo>
                    <a:pt x="192503" y="-2541"/>
                    <a:pt x="231133" y="45084"/>
                    <a:pt x="219491" y="66780"/>
                  </a:cubicBezTo>
                  <a:cubicBezTo>
                    <a:pt x="207849" y="88476"/>
                    <a:pt x="122124" y="129222"/>
                    <a:pt x="124241" y="130280"/>
                  </a:cubicBezTo>
                  <a:cubicBezTo>
                    <a:pt x="126358" y="131338"/>
                    <a:pt x="227958" y="69955"/>
                    <a:pt x="232191" y="73130"/>
                  </a:cubicBezTo>
                  <a:cubicBezTo>
                    <a:pt x="236424" y="76305"/>
                    <a:pt x="145408" y="136630"/>
                    <a:pt x="149641" y="149330"/>
                  </a:cubicBezTo>
                  <a:cubicBezTo>
                    <a:pt x="153874" y="162030"/>
                    <a:pt x="282462" y="142451"/>
                    <a:pt x="257591" y="149330"/>
                  </a:cubicBezTo>
                  <a:cubicBezTo>
                    <a:pt x="232720" y="156209"/>
                    <a:pt x="9941" y="192722"/>
                    <a:pt x="416" y="190605"/>
                  </a:cubicBezTo>
                  <a:cubicBezTo>
                    <a:pt x="-9109" y="188488"/>
                    <a:pt x="147524" y="160972"/>
                    <a:pt x="200441" y="136630"/>
                  </a:cubicBezTo>
                  <a:cubicBezTo>
                    <a:pt x="253358" y="112288"/>
                    <a:pt x="317387" y="45613"/>
                    <a:pt x="317916" y="44555"/>
                  </a:cubicBezTo>
                  <a:cubicBezTo>
                    <a:pt x="318445" y="43497"/>
                    <a:pt x="218433" y="123930"/>
                    <a:pt x="203616" y="130280"/>
                  </a:cubicBezTo>
                  <a:cubicBezTo>
                    <a:pt x="188799" y="136630"/>
                    <a:pt x="228487" y="101705"/>
                    <a:pt x="229016" y="82655"/>
                  </a:cubicBezTo>
                  <a:cubicBezTo>
                    <a:pt x="229545" y="63605"/>
                    <a:pt x="195679" y="2751"/>
                    <a:pt x="194091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F84D700F-FA41-0603-0244-1256EF938E06}"/>
                </a:ext>
              </a:extLst>
            </p:cNvPr>
            <p:cNvSpPr/>
            <p:nvPr/>
          </p:nvSpPr>
          <p:spPr>
            <a:xfrm>
              <a:off x="8594725" y="4081698"/>
              <a:ext cx="178152" cy="67779"/>
            </a:xfrm>
            <a:custGeom>
              <a:avLst/>
              <a:gdLst>
                <a:gd name="connsiteX0" fmla="*/ 0 w 178152"/>
                <a:gd name="connsiteY0" fmla="*/ 10877 h 67779"/>
                <a:gd name="connsiteX1" fmla="*/ 123825 w 178152"/>
                <a:gd name="connsiteY1" fmla="*/ 55327 h 67779"/>
                <a:gd name="connsiteX2" fmla="*/ 73025 w 178152"/>
                <a:gd name="connsiteY2" fmla="*/ 64852 h 67779"/>
                <a:gd name="connsiteX3" fmla="*/ 161925 w 178152"/>
                <a:gd name="connsiteY3" fmla="*/ 10877 h 67779"/>
                <a:gd name="connsiteX4" fmla="*/ 174625 w 178152"/>
                <a:gd name="connsiteY4" fmla="*/ 1352 h 67779"/>
                <a:gd name="connsiteX5" fmla="*/ 120650 w 178152"/>
                <a:gd name="connsiteY5" fmla="*/ 29927 h 67779"/>
                <a:gd name="connsiteX6" fmla="*/ 88900 w 178152"/>
                <a:gd name="connsiteY6" fmla="*/ 23577 h 67779"/>
                <a:gd name="connsiteX7" fmla="*/ 123825 w 178152"/>
                <a:gd name="connsiteY7" fmla="*/ 42627 h 67779"/>
                <a:gd name="connsiteX8" fmla="*/ 0 w 178152"/>
                <a:gd name="connsiteY8" fmla="*/ 10877 h 6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152" h="67779">
                  <a:moveTo>
                    <a:pt x="0" y="10877"/>
                  </a:moveTo>
                  <a:cubicBezTo>
                    <a:pt x="0" y="12994"/>
                    <a:pt x="111654" y="46331"/>
                    <a:pt x="123825" y="55327"/>
                  </a:cubicBezTo>
                  <a:cubicBezTo>
                    <a:pt x="135996" y="64323"/>
                    <a:pt x="66675" y="72260"/>
                    <a:pt x="73025" y="64852"/>
                  </a:cubicBezTo>
                  <a:cubicBezTo>
                    <a:pt x="79375" y="57444"/>
                    <a:pt x="144992" y="21460"/>
                    <a:pt x="161925" y="10877"/>
                  </a:cubicBezTo>
                  <a:cubicBezTo>
                    <a:pt x="178858" y="294"/>
                    <a:pt x="181504" y="-1823"/>
                    <a:pt x="174625" y="1352"/>
                  </a:cubicBezTo>
                  <a:cubicBezTo>
                    <a:pt x="167746" y="4527"/>
                    <a:pt x="134937" y="26223"/>
                    <a:pt x="120650" y="29927"/>
                  </a:cubicBezTo>
                  <a:cubicBezTo>
                    <a:pt x="106363" y="33631"/>
                    <a:pt x="88371" y="21460"/>
                    <a:pt x="88900" y="23577"/>
                  </a:cubicBezTo>
                  <a:cubicBezTo>
                    <a:pt x="89429" y="25694"/>
                    <a:pt x="133350" y="45273"/>
                    <a:pt x="123825" y="42627"/>
                  </a:cubicBezTo>
                  <a:cubicBezTo>
                    <a:pt x="114300" y="39981"/>
                    <a:pt x="0" y="8760"/>
                    <a:pt x="0" y="10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540B4E39-7F17-031B-B662-0172051E9048}"/>
                </a:ext>
              </a:extLst>
            </p:cNvPr>
            <p:cNvSpPr/>
            <p:nvPr/>
          </p:nvSpPr>
          <p:spPr>
            <a:xfrm>
              <a:off x="8606734" y="4063980"/>
              <a:ext cx="245939" cy="171854"/>
            </a:xfrm>
            <a:custGeom>
              <a:avLst/>
              <a:gdLst>
                <a:gd name="connsiteX0" fmla="*/ 691 w 245939"/>
                <a:gd name="connsiteY0" fmla="*/ 171470 h 171854"/>
                <a:gd name="connsiteX1" fmla="*/ 172141 w 245939"/>
                <a:gd name="connsiteY1" fmla="*/ 57170 h 171854"/>
                <a:gd name="connsiteX2" fmla="*/ 245166 w 245939"/>
                <a:gd name="connsiteY2" fmla="*/ 73045 h 171854"/>
                <a:gd name="connsiteX3" fmla="*/ 203891 w 245939"/>
                <a:gd name="connsiteY3" fmla="*/ 63520 h 171854"/>
                <a:gd name="connsiteX4" fmla="*/ 102291 w 245939"/>
                <a:gd name="connsiteY4" fmla="*/ 20 h 171854"/>
                <a:gd name="connsiteX5" fmla="*/ 159441 w 245939"/>
                <a:gd name="connsiteY5" fmla="*/ 57170 h 171854"/>
                <a:gd name="connsiteX6" fmla="*/ 191191 w 245939"/>
                <a:gd name="connsiteY6" fmla="*/ 107970 h 171854"/>
                <a:gd name="connsiteX7" fmla="*/ 159441 w 245939"/>
                <a:gd name="connsiteY7" fmla="*/ 117495 h 171854"/>
                <a:gd name="connsiteX8" fmla="*/ 210241 w 245939"/>
                <a:gd name="connsiteY8" fmla="*/ 25420 h 171854"/>
                <a:gd name="connsiteX9" fmla="*/ 114991 w 245939"/>
                <a:gd name="connsiteY9" fmla="*/ 92095 h 171854"/>
                <a:gd name="connsiteX10" fmla="*/ 691 w 245939"/>
                <a:gd name="connsiteY10" fmla="*/ 171470 h 17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939" h="171854">
                  <a:moveTo>
                    <a:pt x="691" y="171470"/>
                  </a:moveTo>
                  <a:cubicBezTo>
                    <a:pt x="10216" y="165649"/>
                    <a:pt x="131395" y="73574"/>
                    <a:pt x="172141" y="57170"/>
                  </a:cubicBezTo>
                  <a:cubicBezTo>
                    <a:pt x="212887" y="40766"/>
                    <a:pt x="239875" y="71987"/>
                    <a:pt x="245166" y="73045"/>
                  </a:cubicBezTo>
                  <a:cubicBezTo>
                    <a:pt x="250457" y="74103"/>
                    <a:pt x="227704" y="75691"/>
                    <a:pt x="203891" y="63520"/>
                  </a:cubicBezTo>
                  <a:cubicBezTo>
                    <a:pt x="180079" y="51349"/>
                    <a:pt x="109699" y="1078"/>
                    <a:pt x="102291" y="20"/>
                  </a:cubicBezTo>
                  <a:cubicBezTo>
                    <a:pt x="94883" y="-1038"/>
                    <a:pt x="144624" y="39178"/>
                    <a:pt x="159441" y="57170"/>
                  </a:cubicBezTo>
                  <a:cubicBezTo>
                    <a:pt x="174258" y="75162"/>
                    <a:pt x="191191" y="97916"/>
                    <a:pt x="191191" y="107970"/>
                  </a:cubicBezTo>
                  <a:cubicBezTo>
                    <a:pt x="191191" y="118024"/>
                    <a:pt x="156266" y="131253"/>
                    <a:pt x="159441" y="117495"/>
                  </a:cubicBezTo>
                  <a:cubicBezTo>
                    <a:pt x="162616" y="103737"/>
                    <a:pt x="217649" y="29653"/>
                    <a:pt x="210241" y="25420"/>
                  </a:cubicBezTo>
                  <a:cubicBezTo>
                    <a:pt x="202833" y="21187"/>
                    <a:pt x="147270" y="68812"/>
                    <a:pt x="114991" y="92095"/>
                  </a:cubicBezTo>
                  <a:cubicBezTo>
                    <a:pt x="82712" y="115378"/>
                    <a:pt x="-8834" y="177291"/>
                    <a:pt x="691" y="171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9B956BC2-3410-1AF9-6D4B-90AD1D7C20EB}"/>
                </a:ext>
              </a:extLst>
            </p:cNvPr>
            <p:cNvSpPr/>
            <p:nvPr/>
          </p:nvSpPr>
          <p:spPr>
            <a:xfrm>
              <a:off x="8618358" y="4101234"/>
              <a:ext cx="176533" cy="130256"/>
            </a:xfrm>
            <a:custGeom>
              <a:avLst/>
              <a:gdLst>
                <a:gd name="connsiteX0" fmla="*/ 157342 w 176533"/>
                <a:gd name="connsiteY0" fmla="*/ 866 h 130256"/>
                <a:gd name="connsiteX1" fmla="*/ 1767 w 176533"/>
                <a:gd name="connsiteY1" fmla="*/ 127866 h 130256"/>
                <a:gd name="connsiteX2" fmla="*/ 77967 w 176533"/>
                <a:gd name="connsiteY2" fmla="*/ 83416 h 130256"/>
                <a:gd name="connsiteX3" fmla="*/ 150992 w 176533"/>
                <a:gd name="connsiteY3" fmla="*/ 77066 h 130256"/>
                <a:gd name="connsiteX4" fmla="*/ 97017 w 176533"/>
                <a:gd name="connsiteY4" fmla="*/ 127866 h 130256"/>
                <a:gd name="connsiteX5" fmla="*/ 176392 w 176533"/>
                <a:gd name="connsiteY5" fmla="*/ 111991 h 130256"/>
                <a:gd name="connsiteX6" fmla="*/ 116067 w 176533"/>
                <a:gd name="connsiteY6" fmla="*/ 105641 h 130256"/>
                <a:gd name="connsiteX7" fmla="*/ 103367 w 176533"/>
                <a:gd name="connsiteY7" fmla="*/ 70716 h 130256"/>
                <a:gd name="connsiteX8" fmla="*/ 27167 w 176533"/>
                <a:gd name="connsiteY8" fmla="*/ 70716 h 130256"/>
                <a:gd name="connsiteX9" fmla="*/ 157342 w 176533"/>
                <a:gd name="connsiteY9" fmla="*/ 866 h 13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533" h="130256">
                  <a:moveTo>
                    <a:pt x="157342" y="866"/>
                  </a:moveTo>
                  <a:cubicBezTo>
                    <a:pt x="153109" y="10391"/>
                    <a:pt x="14996" y="114108"/>
                    <a:pt x="1767" y="127866"/>
                  </a:cubicBezTo>
                  <a:cubicBezTo>
                    <a:pt x="-11462" y="141624"/>
                    <a:pt x="53096" y="91883"/>
                    <a:pt x="77967" y="83416"/>
                  </a:cubicBezTo>
                  <a:cubicBezTo>
                    <a:pt x="102838" y="74949"/>
                    <a:pt x="147817" y="69658"/>
                    <a:pt x="150992" y="77066"/>
                  </a:cubicBezTo>
                  <a:cubicBezTo>
                    <a:pt x="154167" y="84474"/>
                    <a:pt x="92784" y="122045"/>
                    <a:pt x="97017" y="127866"/>
                  </a:cubicBezTo>
                  <a:cubicBezTo>
                    <a:pt x="101250" y="133687"/>
                    <a:pt x="173217" y="115695"/>
                    <a:pt x="176392" y="111991"/>
                  </a:cubicBezTo>
                  <a:cubicBezTo>
                    <a:pt x="179567" y="108287"/>
                    <a:pt x="128238" y="112520"/>
                    <a:pt x="116067" y="105641"/>
                  </a:cubicBezTo>
                  <a:cubicBezTo>
                    <a:pt x="103896" y="98762"/>
                    <a:pt x="118184" y="76537"/>
                    <a:pt x="103367" y="70716"/>
                  </a:cubicBezTo>
                  <a:cubicBezTo>
                    <a:pt x="88550" y="64895"/>
                    <a:pt x="15525" y="78124"/>
                    <a:pt x="27167" y="70716"/>
                  </a:cubicBezTo>
                  <a:cubicBezTo>
                    <a:pt x="38809" y="63308"/>
                    <a:pt x="161575" y="-8659"/>
                    <a:pt x="157342" y="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C486AFB7-5981-723B-B2B1-4FE283FA51C7}"/>
                </a:ext>
              </a:extLst>
            </p:cNvPr>
            <p:cNvSpPr/>
            <p:nvPr/>
          </p:nvSpPr>
          <p:spPr>
            <a:xfrm>
              <a:off x="8670827" y="4062903"/>
              <a:ext cx="245537" cy="156940"/>
            </a:xfrm>
            <a:custGeom>
              <a:avLst/>
              <a:gdLst>
                <a:gd name="connsiteX0" fmla="*/ 3273 w 245537"/>
                <a:gd name="connsiteY0" fmla="*/ 4272 h 156940"/>
                <a:gd name="connsiteX1" fmla="*/ 238223 w 245537"/>
                <a:gd name="connsiteY1" fmla="*/ 131272 h 156940"/>
                <a:gd name="connsiteX2" fmla="*/ 181073 w 245537"/>
                <a:gd name="connsiteY2" fmla="*/ 118572 h 156940"/>
                <a:gd name="connsiteX3" fmla="*/ 130273 w 245537"/>
                <a:gd name="connsiteY3" fmla="*/ 118572 h 156940"/>
                <a:gd name="connsiteX4" fmla="*/ 177898 w 245537"/>
                <a:gd name="connsiteY4" fmla="*/ 153497 h 156940"/>
                <a:gd name="connsiteX5" fmla="*/ 139798 w 245537"/>
                <a:gd name="connsiteY5" fmla="*/ 153497 h 156940"/>
                <a:gd name="connsiteX6" fmla="*/ 174723 w 245537"/>
                <a:gd name="connsiteY6" fmla="*/ 134447 h 156940"/>
                <a:gd name="connsiteX7" fmla="*/ 146148 w 245537"/>
                <a:gd name="connsiteY7" fmla="*/ 80472 h 156940"/>
                <a:gd name="connsiteX8" fmla="*/ 101698 w 245537"/>
                <a:gd name="connsiteY8" fmla="*/ 32847 h 156940"/>
                <a:gd name="connsiteX9" fmla="*/ 3273 w 245537"/>
                <a:gd name="connsiteY9" fmla="*/ 4272 h 15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537" h="156940">
                  <a:moveTo>
                    <a:pt x="3273" y="4272"/>
                  </a:moveTo>
                  <a:cubicBezTo>
                    <a:pt x="26027" y="20676"/>
                    <a:pt x="208590" y="112222"/>
                    <a:pt x="238223" y="131272"/>
                  </a:cubicBezTo>
                  <a:cubicBezTo>
                    <a:pt x="267856" y="150322"/>
                    <a:pt x="199065" y="120689"/>
                    <a:pt x="181073" y="118572"/>
                  </a:cubicBezTo>
                  <a:cubicBezTo>
                    <a:pt x="163081" y="116455"/>
                    <a:pt x="130802" y="112751"/>
                    <a:pt x="130273" y="118572"/>
                  </a:cubicBezTo>
                  <a:cubicBezTo>
                    <a:pt x="129744" y="124393"/>
                    <a:pt x="176311" y="147676"/>
                    <a:pt x="177898" y="153497"/>
                  </a:cubicBezTo>
                  <a:cubicBezTo>
                    <a:pt x="179486" y="159318"/>
                    <a:pt x="140327" y="156672"/>
                    <a:pt x="139798" y="153497"/>
                  </a:cubicBezTo>
                  <a:cubicBezTo>
                    <a:pt x="139269" y="150322"/>
                    <a:pt x="173665" y="146618"/>
                    <a:pt x="174723" y="134447"/>
                  </a:cubicBezTo>
                  <a:cubicBezTo>
                    <a:pt x="175781" y="122276"/>
                    <a:pt x="158319" y="97405"/>
                    <a:pt x="146148" y="80472"/>
                  </a:cubicBezTo>
                  <a:cubicBezTo>
                    <a:pt x="133977" y="63539"/>
                    <a:pt x="120219" y="42372"/>
                    <a:pt x="101698" y="32847"/>
                  </a:cubicBezTo>
                  <a:cubicBezTo>
                    <a:pt x="83177" y="23322"/>
                    <a:pt x="-19481" y="-12132"/>
                    <a:pt x="3273" y="42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5CD8E983-C74B-0AE0-DA58-385B397B46BB}"/>
                </a:ext>
              </a:extLst>
            </p:cNvPr>
            <p:cNvSpPr/>
            <p:nvPr/>
          </p:nvSpPr>
          <p:spPr>
            <a:xfrm>
              <a:off x="8187270" y="4199269"/>
              <a:ext cx="182960" cy="640147"/>
            </a:xfrm>
            <a:custGeom>
              <a:avLst/>
              <a:gdLst>
                <a:gd name="connsiteX0" fmla="*/ 182030 w 182960"/>
                <a:gd name="connsiteY0" fmla="*/ 1256 h 640147"/>
                <a:gd name="connsiteX1" fmla="*/ 4230 w 182960"/>
                <a:gd name="connsiteY1" fmla="*/ 258431 h 640147"/>
                <a:gd name="connsiteX2" fmla="*/ 58205 w 182960"/>
                <a:gd name="connsiteY2" fmla="*/ 191756 h 640147"/>
                <a:gd name="connsiteX3" fmla="*/ 86780 w 182960"/>
                <a:gd name="connsiteY3" fmla="*/ 213981 h 640147"/>
                <a:gd name="connsiteX4" fmla="*/ 61380 w 182960"/>
                <a:gd name="connsiteY4" fmla="*/ 299706 h 640147"/>
                <a:gd name="connsiteX5" fmla="*/ 23280 w 182960"/>
                <a:gd name="connsiteY5" fmla="*/ 445756 h 640147"/>
                <a:gd name="connsiteX6" fmla="*/ 48680 w 182960"/>
                <a:gd name="connsiteY6" fmla="*/ 398131 h 640147"/>
                <a:gd name="connsiteX7" fmla="*/ 26455 w 182960"/>
                <a:gd name="connsiteY7" fmla="*/ 547356 h 640147"/>
                <a:gd name="connsiteX8" fmla="*/ 29630 w 182960"/>
                <a:gd name="connsiteY8" fmla="*/ 639431 h 640147"/>
                <a:gd name="connsiteX9" fmla="*/ 29630 w 182960"/>
                <a:gd name="connsiteY9" fmla="*/ 499731 h 640147"/>
                <a:gd name="connsiteX10" fmla="*/ 89955 w 182960"/>
                <a:gd name="connsiteY10" fmla="*/ 283831 h 640147"/>
                <a:gd name="connsiteX11" fmla="*/ 70905 w 182960"/>
                <a:gd name="connsiteY11" fmla="*/ 274306 h 640147"/>
                <a:gd name="connsiteX12" fmla="*/ 86780 w 182960"/>
                <a:gd name="connsiteY12" fmla="*/ 163181 h 640147"/>
                <a:gd name="connsiteX13" fmla="*/ 178855 w 182960"/>
                <a:gd name="connsiteY13" fmla="*/ 86981 h 640147"/>
                <a:gd name="connsiteX14" fmla="*/ 61380 w 182960"/>
                <a:gd name="connsiteY14" fmla="*/ 166356 h 640147"/>
                <a:gd name="connsiteX15" fmla="*/ 77255 w 182960"/>
                <a:gd name="connsiteY15" fmla="*/ 128256 h 640147"/>
                <a:gd name="connsiteX16" fmla="*/ 80430 w 182960"/>
                <a:gd name="connsiteY16" fmla="*/ 7606 h 640147"/>
                <a:gd name="connsiteX17" fmla="*/ 74080 w 182960"/>
                <a:gd name="connsiteY17" fmla="*/ 153656 h 640147"/>
                <a:gd name="connsiteX18" fmla="*/ 182030 w 182960"/>
                <a:gd name="connsiteY18" fmla="*/ 1256 h 64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2960" h="640147">
                  <a:moveTo>
                    <a:pt x="182030" y="1256"/>
                  </a:moveTo>
                  <a:cubicBezTo>
                    <a:pt x="170388" y="18718"/>
                    <a:pt x="24867" y="226681"/>
                    <a:pt x="4230" y="258431"/>
                  </a:cubicBezTo>
                  <a:cubicBezTo>
                    <a:pt x="-16407" y="290181"/>
                    <a:pt x="44447" y="199164"/>
                    <a:pt x="58205" y="191756"/>
                  </a:cubicBezTo>
                  <a:cubicBezTo>
                    <a:pt x="71963" y="184348"/>
                    <a:pt x="86251" y="195989"/>
                    <a:pt x="86780" y="213981"/>
                  </a:cubicBezTo>
                  <a:cubicBezTo>
                    <a:pt x="87309" y="231973"/>
                    <a:pt x="71963" y="261077"/>
                    <a:pt x="61380" y="299706"/>
                  </a:cubicBezTo>
                  <a:cubicBezTo>
                    <a:pt x="50797" y="338335"/>
                    <a:pt x="25397" y="429352"/>
                    <a:pt x="23280" y="445756"/>
                  </a:cubicBezTo>
                  <a:cubicBezTo>
                    <a:pt x="21163" y="462160"/>
                    <a:pt x="48151" y="381198"/>
                    <a:pt x="48680" y="398131"/>
                  </a:cubicBezTo>
                  <a:cubicBezTo>
                    <a:pt x="49209" y="415064"/>
                    <a:pt x="29630" y="507139"/>
                    <a:pt x="26455" y="547356"/>
                  </a:cubicBezTo>
                  <a:cubicBezTo>
                    <a:pt x="23280" y="587573"/>
                    <a:pt x="29101" y="647369"/>
                    <a:pt x="29630" y="639431"/>
                  </a:cubicBezTo>
                  <a:cubicBezTo>
                    <a:pt x="30159" y="631494"/>
                    <a:pt x="19576" y="558998"/>
                    <a:pt x="29630" y="499731"/>
                  </a:cubicBezTo>
                  <a:cubicBezTo>
                    <a:pt x="39684" y="440464"/>
                    <a:pt x="83076" y="321402"/>
                    <a:pt x="89955" y="283831"/>
                  </a:cubicBezTo>
                  <a:cubicBezTo>
                    <a:pt x="96834" y="246260"/>
                    <a:pt x="71434" y="294414"/>
                    <a:pt x="70905" y="274306"/>
                  </a:cubicBezTo>
                  <a:cubicBezTo>
                    <a:pt x="70376" y="254198"/>
                    <a:pt x="68788" y="194402"/>
                    <a:pt x="86780" y="163181"/>
                  </a:cubicBezTo>
                  <a:cubicBezTo>
                    <a:pt x="104772" y="131960"/>
                    <a:pt x="183088" y="86452"/>
                    <a:pt x="178855" y="86981"/>
                  </a:cubicBezTo>
                  <a:cubicBezTo>
                    <a:pt x="174622" y="87510"/>
                    <a:pt x="78313" y="159477"/>
                    <a:pt x="61380" y="166356"/>
                  </a:cubicBezTo>
                  <a:cubicBezTo>
                    <a:pt x="44447" y="173235"/>
                    <a:pt x="74080" y="154714"/>
                    <a:pt x="77255" y="128256"/>
                  </a:cubicBezTo>
                  <a:cubicBezTo>
                    <a:pt x="80430" y="101798"/>
                    <a:pt x="80959" y="3373"/>
                    <a:pt x="80430" y="7606"/>
                  </a:cubicBezTo>
                  <a:cubicBezTo>
                    <a:pt x="79901" y="11839"/>
                    <a:pt x="55559" y="153127"/>
                    <a:pt x="74080" y="153656"/>
                  </a:cubicBezTo>
                  <a:cubicBezTo>
                    <a:pt x="92601" y="154185"/>
                    <a:pt x="193672" y="-16206"/>
                    <a:pt x="182030" y="1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AB086230-E18D-9AEA-697F-0C59103DAC73}"/>
                </a:ext>
              </a:extLst>
            </p:cNvPr>
            <p:cNvSpPr/>
            <p:nvPr/>
          </p:nvSpPr>
          <p:spPr>
            <a:xfrm>
              <a:off x="8063350" y="4192588"/>
              <a:ext cx="175980" cy="645691"/>
            </a:xfrm>
            <a:custGeom>
              <a:avLst/>
              <a:gdLst>
                <a:gd name="connsiteX0" fmla="*/ 175775 w 175980"/>
                <a:gd name="connsiteY0" fmla="*/ 1587 h 645691"/>
                <a:gd name="connsiteX1" fmla="*/ 1150 w 175980"/>
                <a:gd name="connsiteY1" fmla="*/ 379412 h 645691"/>
                <a:gd name="connsiteX2" fmla="*/ 99575 w 175980"/>
                <a:gd name="connsiteY2" fmla="*/ 306387 h 645691"/>
                <a:gd name="connsiteX3" fmla="*/ 90050 w 175980"/>
                <a:gd name="connsiteY3" fmla="*/ 427037 h 645691"/>
                <a:gd name="connsiteX4" fmla="*/ 102750 w 175980"/>
                <a:gd name="connsiteY4" fmla="*/ 642937 h 645691"/>
                <a:gd name="connsiteX5" fmla="*/ 105925 w 175980"/>
                <a:gd name="connsiteY5" fmla="*/ 534987 h 645691"/>
                <a:gd name="connsiteX6" fmla="*/ 112275 w 175980"/>
                <a:gd name="connsiteY6" fmla="*/ 331787 h 645691"/>
                <a:gd name="connsiteX7" fmla="*/ 64650 w 175980"/>
                <a:gd name="connsiteY7" fmla="*/ 465137 h 645691"/>
                <a:gd name="connsiteX8" fmla="*/ 64650 w 175980"/>
                <a:gd name="connsiteY8" fmla="*/ 325437 h 645691"/>
                <a:gd name="connsiteX9" fmla="*/ 71000 w 175980"/>
                <a:gd name="connsiteY9" fmla="*/ 239712 h 645691"/>
                <a:gd name="connsiteX10" fmla="*/ 26550 w 175980"/>
                <a:gd name="connsiteY10" fmla="*/ 331787 h 645691"/>
                <a:gd name="connsiteX11" fmla="*/ 39250 w 175980"/>
                <a:gd name="connsiteY11" fmla="*/ 131762 h 645691"/>
                <a:gd name="connsiteX12" fmla="*/ 36075 w 175980"/>
                <a:gd name="connsiteY12" fmla="*/ 239712 h 645691"/>
                <a:gd name="connsiteX13" fmla="*/ 175775 w 175980"/>
                <a:gd name="connsiteY13" fmla="*/ 1587 h 64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980" h="645691">
                  <a:moveTo>
                    <a:pt x="175775" y="1587"/>
                  </a:moveTo>
                  <a:cubicBezTo>
                    <a:pt x="169954" y="24870"/>
                    <a:pt x="13850" y="328612"/>
                    <a:pt x="1150" y="379412"/>
                  </a:cubicBezTo>
                  <a:cubicBezTo>
                    <a:pt x="-11550" y="430212"/>
                    <a:pt x="84758" y="298450"/>
                    <a:pt x="99575" y="306387"/>
                  </a:cubicBezTo>
                  <a:cubicBezTo>
                    <a:pt x="114392" y="314325"/>
                    <a:pt x="89521" y="370945"/>
                    <a:pt x="90050" y="427037"/>
                  </a:cubicBezTo>
                  <a:cubicBezTo>
                    <a:pt x="90579" y="483129"/>
                    <a:pt x="100104" y="624945"/>
                    <a:pt x="102750" y="642937"/>
                  </a:cubicBezTo>
                  <a:cubicBezTo>
                    <a:pt x="105396" y="660929"/>
                    <a:pt x="104337" y="586845"/>
                    <a:pt x="105925" y="534987"/>
                  </a:cubicBezTo>
                  <a:cubicBezTo>
                    <a:pt x="107512" y="483129"/>
                    <a:pt x="119154" y="343429"/>
                    <a:pt x="112275" y="331787"/>
                  </a:cubicBezTo>
                  <a:cubicBezTo>
                    <a:pt x="105396" y="320145"/>
                    <a:pt x="72587" y="466195"/>
                    <a:pt x="64650" y="465137"/>
                  </a:cubicBezTo>
                  <a:cubicBezTo>
                    <a:pt x="56713" y="464079"/>
                    <a:pt x="63592" y="363008"/>
                    <a:pt x="64650" y="325437"/>
                  </a:cubicBezTo>
                  <a:cubicBezTo>
                    <a:pt x="65708" y="287866"/>
                    <a:pt x="77350" y="238654"/>
                    <a:pt x="71000" y="239712"/>
                  </a:cubicBezTo>
                  <a:cubicBezTo>
                    <a:pt x="64650" y="240770"/>
                    <a:pt x="31842" y="349779"/>
                    <a:pt x="26550" y="331787"/>
                  </a:cubicBezTo>
                  <a:cubicBezTo>
                    <a:pt x="21258" y="313795"/>
                    <a:pt x="37662" y="147108"/>
                    <a:pt x="39250" y="131762"/>
                  </a:cubicBezTo>
                  <a:cubicBezTo>
                    <a:pt x="40837" y="116416"/>
                    <a:pt x="10146" y="260879"/>
                    <a:pt x="36075" y="239712"/>
                  </a:cubicBezTo>
                  <a:cubicBezTo>
                    <a:pt x="62004" y="218545"/>
                    <a:pt x="181596" y="-21696"/>
                    <a:pt x="175775" y="1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B334E32A-F68A-0B3F-7BFD-B5C3A95F7FCA}"/>
                </a:ext>
              </a:extLst>
            </p:cNvPr>
            <p:cNvSpPr/>
            <p:nvPr/>
          </p:nvSpPr>
          <p:spPr>
            <a:xfrm>
              <a:off x="8212143" y="4667054"/>
              <a:ext cx="176619" cy="564060"/>
            </a:xfrm>
            <a:custGeom>
              <a:avLst/>
              <a:gdLst>
                <a:gd name="connsiteX0" fmla="*/ 55557 w 176619"/>
                <a:gd name="connsiteY0" fmla="*/ 196 h 564060"/>
                <a:gd name="connsiteX1" fmla="*/ 26982 w 176619"/>
                <a:gd name="connsiteY1" fmla="*/ 257371 h 564060"/>
                <a:gd name="connsiteX2" fmla="*/ 49207 w 176619"/>
                <a:gd name="connsiteY2" fmla="*/ 235146 h 564060"/>
                <a:gd name="connsiteX3" fmla="*/ 90482 w 176619"/>
                <a:gd name="connsiteY3" fmla="*/ 390721 h 564060"/>
                <a:gd name="connsiteX4" fmla="*/ 100007 w 176619"/>
                <a:gd name="connsiteY4" fmla="*/ 327221 h 564060"/>
                <a:gd name="connsiteX5" fmla="*/ 176207 w 176619"/>
                <a:gd name="connsiteY5" fmla="*/ 562171 h 564060"/>
                <a:gd name="connsiteX6" fmla="*/ 125407 w 176619"/>
                <a:gd name="connsiteY6" fmla="*/ 425646 h 564060"/>
                <a:gd name="connsiteX7" fmla="*/ 20632 w 176619"/>
                <a:gd name="connsiteY7" fmla="*/ 209746 h 564060"/>
                <a:gd name="connsiteX8" fmla="*/ 49207 w 176619"/>
                <a:gd name="connsiteY8" fmla="*/ 266896 h 564060"/>
                <a:gd name="connsiteX9" fmla="*/ 17457 w 176619"/>
                <a:gd name="connsiteY9" fmla="*/ 104971 h 564060"/>
                <a:gd name="connsiteX10" fmla="*/ 1582 w 176619"/>
                <a:gd name="connsiteY10" fmla="*/ 212921 h 564060"/>
                <a:gd name="connsiteX11" fmla="*/ 55557 w 176619"/>
                <a:gd name="connsiteY11" fmla="*/ 196 h 5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619" h="564060">
                  <a:moveTo>
                    <a:pt x="55557" y="196"/>
                  </a:moveTo>
                  <a:cubicBezTo>
                    <a:pt x="59790" y="7604"/>
                    <a:pt x="28040" y="218213"/>
                    <a:pt x="26982" y="257371"/>
                  </a:cubicBezTo>
                  <a:cubicBezTo>
                    <a:pt x="25924" y="296529"/>
                    <a:pt x="38624" y="212921"/>
                    <a:pt x="49207" y="235146"/>
                  </a:cubicBezTo>
                  <a:cubicBezTo>
                    <a:pt x="59790" y="257371"/>
                    <a:pt x="82015" y="375375"/>
                    <a:pt x="90482" y="390721"/>
                  </a:cubicBezTo>
                  <a:cubicBezTo>
                    <a:pt x="98949" y="406067"/>
                    <a:pt x="85720" y="298646"/>
                    <a:pt x="100007" y="327221"/>
                  </a:cubicBezTo>
                  <a:cubicBezTo>
                    <a:pt x="114294" y="355796"/>
                    <a:pt x="171974" y="545767"/>
                    <a:pt x="176207" y="562171"/>
                  </a:cubicBezTo>
                  <a:cubicBezTo>
                    <a:pt x="180440" y="578575"/>
                    <a:pt x="151336" y="484384"/>
                    <a:pt x="125407" y="425646"/>
                  </a:cubicBezTo>
                  <a:cubicBezTo>
                    <a:pt x="99478" y="366909"/>
                    <a:pt x="33332" y="236204"/>
                    <a:pt x="20632" y="209746"/>
                  </a:cubicBezTo>
                  <a:cubicBezTo>
                    <a:pt x="7932" y="183288"/>
                    <a:pt x="49736" y="284358"/>
                    <a:pt x="49207" y="266896"/>
                  </a:cubicBezTo>
                  <a:cubicBezTo>
                    <a:pt x="48678" y="249434"/>
                    <a:pt x="25394" y="113967"/>
                    <a:pt x="17457" y="104971"/>
                  </a:cubicBezTo>
                  <a:cubicBezTo>
                    <a:pt x="9519" y="95975"/>
                    <a:pt x="-4768" y="228267"/>
                    <a:pt x="1582" y="212921"/>
                  </a:cubicBezTo>
                  <a:cubicBezTo>
                    <a:pt x="7932" y="197575"/>
                    <a:pt x="51324" y="-7212"/>
                    <a:pt x="55557" y="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2F578EE3-D688-31DA-306B-1DFA5F07005D}"/>
                </a:ext>
              </a:extLst>
            </p:cNvPr>
            <p:cNvSpPr/>
            <p:nvPr/>
          </p:nvSpPr>
          <p:spPr>
            <a:xfrm>
              <a:off x="8381645" y="5222783"/>
              <a:ext cx="213035" cy="559050"/>
            </a:xfrm>
            <a:custGeom>
              <a:avLst/>
              <a:gdLst>
                <a:gd name="connsiteX0" fmla="*/ 35280 w 213035"/>
                <a:gd name="connsiteY0" fmla="*/ 92 h 559050"/>
                <a:gd name="connsiteX1" fmla="*/ 165455 w 213035"/>
                <a:gd name="connsiteY1" fmla="*/ 358867 h 559050"/>
                <a:gd name="connsiteX2" fmla="*/ 197205 w 213035"/>
                <a:gd name="connsiteY2" fmla="*/ 552542 h 559050"/>
                <a:gd name="connsiteX3" fmla="*/ 197205 w 213035"/>
                <a:gd name="connsiteY3" fmla="*/ 469992 h 559050"/>
                <a:gd name="connsiteX4" fmla="*/ 355 w 213035"/>
                <a:gd name="connsiteY4" fmla="*/ 60417 h 559050"/>
                <a:gd name="connsiteX5" fmla="*/ 146405 w 213035"/>
                <a:gd name="connsiteY5" fmla="*/ 320767 h 559050"/>
                <a:gd name="connsiteX6" fmla="*/ 35280 w 213035"/>
                <a:gd name="connsiteY6" fmla="*/ 92 h 55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035" h="559050">
                  <a:moveTo>
                    <a:pt x="35280" y="92"/>
                  </a:moveTo>
                  <a:cubicBezTo>
                    <a:pt x="38455" y="6442"/>
                    <a:pt x="138468" y="266792"/>
                    <a:pt x="165455" y="358867"/>
                  </a:cubicBezTo>
                  <a:cubicBezTo>
                    <a:pt x="192442" y="450942"/>
                    <a:pt x="191913" y="534021"/>
                    <a:pt x="197205" y="552542"/>
                  </a:cubicBezTo>
                  <a:cubicBezTo>
                    <a:pt x="202497" y="571063"/>
                    <a:pt x="230013" y="552013"/>
                    <a:pt x="197205" y="469992"/>
                  </a:cubicBezTo>
                  <a:cubicBezTo>
                    <a:pt x="164397" y="387971"/>
                    <a:pt x="8822" y="85288"/>
                    <a:pt x="355" y="60417"/>
                  </a:cubicBezTo>
                  <a:cubicBezTo>
                    <a:pt x="-8112" y="35546"/>
                    <a:pt x="137409" y="325529"/>
                    <a:pt x="146405" y="320767"/>
                  </a:cubicBezTo>
                  <a:cubicBezTo>
                    <a:pt x="155401" y="316005"/>
                    <a:pt x="32105" y="-6258"/>
                    <a:pt x="35280" y="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C76BBC91-6731-7A86-05AA-1018149E7618}"/>
                </a:ext>
              </a:extLst>
            </p:cNvPr>
            <p:cNvSpPr/>
            <p:nvPr/>
          </p:nvSpPr>
          <p:spPr>
            <a:xfrm>
              <a:off x="8397869" y="5787683"/>
              <a:ext cx="188000" cy="254405"/>
            </a:xfrm>
            <a:custGeom>
              <a:avLst/>
              <a:gdLst>
                <a:gd name="connsiteX0" fmla="*/ 177806 w 188000"/>
                <a:gd name="connsiteY0" fmla="*/ 342 h 254405"/>
                <a:gd name="connsiteX1" fmla="*/ 184156 w 188000"/>
                <a:gd name="connsiteY1" fmla="*/ 67017 h 254405"/>
                <a:gd name="connsiteX2" fmla="*/ 111131 w 188000"/>
                <a:gd name="connsiteY2" fmla="*/ 152742 h 254405"/>
                <a:gd name="connsiteX3" fmla="*/ 139706 w 188000"/>
                <a:gd name="connsiteY3" fmla="*/ 124167 h 254405"/>
                <a:gd name="connsiteX4" fmla="*/ 6 w 188000"/>
                <a:gd name="connsiteY4" fmla="*/ 254342 h 254405"/>
                <a:gd name="connsiteX5" fmla="*/ 146056 w 188000"/>
                <a:gd name="connsiteY5" fmla="*/ 105117 h 254405"/>
                <a:gd name="connsiteX6" fmla="*/ 117481 w 188000"/>
                <a:gd name="connsiteY6" fmla="*/ 44792 h 254405"/>
                <a:gd name="connsiteX7" fmla="*/ 177806 w 188000"/>
                <a:gd name="connsiteY7" fmla="*/ 95592 h 254405"/>
                <a:gd name="connsiteX8" fmla="*/ 177806 w 188000"/>
                <a:gd name="connsiteY8" fmla="*/ 342 h 25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00" h="254405">
                  <a:moveTo>
                    <a:pt x="177806" y="342"/>
                  </a:moveTo>
                  <a:cubicBezTo>
                    <a:pt x="178864" y="-4420"/>
                    <a:pt x="195268" y="41617"/>
                    <a:pt x="184156" y="67017"/>
                  </a:cubicBezTo>
                  <a:cubicBezTo>
                    <a:pt x="173044" y="92417"/>
                    <a:pt x="118539" y="143217"/>
                    <a:pt x="111131" y="152742"/>
                  </a:cubicBezTo>
                  <a:cubicBezTo>
                    <a:pt x="103723" y="162267"/>
                    <a:pt x="158227" y="107234"/>
                    <a:pt x="139706" y="124167"/>
                  </a:cubicBezTo>
                  <a:cubicBezTo>
                    <a:pt x="121185" y="141100"/>
                    <a:pt x="-1052" y="257517"/>
                    <a:pt x="6" y="254342"/>
                  </a:cubicBezTo>
                  <a:cubicBezTo>
                    <a:pt x="1064" y="251167"/>
                    <a:pt x="126477" y="140042"/>
                    <a:pt x="146056" y="105117"/>
                  </a:cubicBezTo>
                  <a:cubicBezTo>
                    <a:pt x="165635" y="70192"/>
                    <a:pt x="112189" y="46379"/>
                    <a:pt x="117481" y="44792"/>
                  </a:cubicBezTo>
                  <a:cubicBezTo>
                    <a:pt x="122773" y="43205"/>
                    <a:pt x="165635" y="97709"/>
                    <a:pt x="177806" y="95592"/>
                  </a:cubicBezTo>
                  <a:cubicBezTo>
                    <a:pt x="189977" y="93475"/>
                    <a:pt x="176748" y="5104"/>
                    <a:pt x="177806" y="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C867E349-5E0F-CA69-39D6-9C13C53AA88F}"/>
                </a:ext>
              </a:extLst>
            </p:cNvPr>
            <p:cNvSpPr/>
            <p:nvPr/>
          </p:nvSpPr>
          <p:spPr>
            <a:xfrm>
              <a:off x="8155621" y="4853773"/>
              <a:ext cx="313004" cy="847206"/>
            </a:xfrm>
            <a:custGeom>
              <a:avLst/>
              <a:gdLst>
                <a:gd name="connsiteX0" fmla="*/ 954 w 313004"/>
                <a:gd name="connsiteY0" fmla="*/ 802 h 847206"/>
                <a:gd name="connsiteX1" fmla="*/ 194629 w 313004"/>
                <a:gd name="connsiteY1" fmla="*/ 350052 h 847206"/>
                <a:gd name="connsiteX2" fmla="*/ 232729 w 313004"/>
                <a:gd name="connsiteY2" fmla="*/ 534202 h 847206"/>
                <a:gd name="connsiteX3" fmla="*/ 245429 w 313004"/>
                <a:gd name="connsiteY3" fmla="*/ 562777 h 847206"/>
                <a:gd name="connsiteX4" fmla="*/ 302579 w 313004"/>
                <a:gd name="connsiteY4" fmla="*/ 731052 h 847206"/>
                <a:gd name="connsiteX5" fmla="*/ 302579 w 313004"/>
                <a:gd name="connsiteY5" fmla="*/ 638977 h 847206"/>
                <a:gd name="connsiteX6" fmla="*/ 296229 w 313004"/>
                <a:gd name="connsiteY6" fmla="*/ 845352 h 847206"/>
                <a:gd name="connsiteX7" fmla="*/ 308929 w 313004"/>
                <a:gd name="connsiteY7" fmla="*/ 731052 h 847206"/>
                <a:gd name="connsiteX8" fmla="*/ 213679 w 313004"/>
                <a:gd name="connsiteY8" fmla="*/ 569127 h 847206"/>
                <a:gd name="connsiteX9" fmla="*/ 264479 w 313004"/>
                <a:gd name="connsiteY9" fmla="*/ 607227 h 847206"/>
                <a:gd name="connsiteX10" fmla="*/ 134304 w 313004"/>
                <a:gd name="connsiteY10" fmla="*/ 410377 h 847206"/>
                <a:gd name="connsiteX11" fmla="*/ 220029 w 313004"/>
                <a:gd name="connsiteY11" fmla="*/ 496102 h 847206"/>
                <a:gd name="connsiteX12" fmla="*/ 181929 w 313004"/>
                <a:gd name="connsiteY12" fmla="*/ 350052 h 847206"/>
                <a:gd name="connsiteX13" fmla="*/ 172404 w 313004"/>
                <a:gd name="connsiteY13" fmla="*/ 350052 h 847206"/>
                <a:gd name="connsiteX14" fmla="*/ 140654 w 313004"/>
                <a:gd name="connsiteY14" fmla="*/ 283377 h 847206"/>
                <a:gd name="connsiteX15" fmla="*/ 115254 w 313004"/>
                <a:gd name="connsiteY15" fmla="*/ 375452 h 847206"/>
                <a:gd name="connsiteX16" fmla="*/ 143829 w 313004"/>
                <a:gd name="connsiteY16" fmla="*/ 292902 h 847206"/>
                <a:gd name="connsiteX17" fmla="*/ 137479 w 313004"/>
                <a:gd name="connsiteY17" fmla="*/ 245277 h 847206"/>
                <a:gd name="connsiteX18" fmla="*/ 112079 w 313004"/>
                <a:gd name="connsiteY18" fmla="*/ 286552 h 847206"/>
                <a:gd name="connsiteX19" fmla="*/ 118429 w 313004"/>
                <a:gd name="connsiteY19" fmla="*/ 254802 h 847206"/>
                <a:gd name="connsiteX20" fmla="*/ 954 w 313004"/>
                <a:gd name="connsiteY20" fmla="*/ 802 h 847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3004" h="847206">
                  <a:moveTo>
                    <a:pt x="954" y="802"/>
                  </a:moveTo>
                  <a:cubicBezTo>
                    <a:pt x="13654" y="16677"/>
                    <a:pt x="156000" y="261152"/>
                    <a:pt x="194629" y="350052"/>
                  </a:cubicBezTo>
                  <a:cubicBezTo>
                    <a:pt x="233258" y="438952"/>
                    <a:pt x="224262" y="498748"/>
                    <a:pt x="232729" y="534202"/>
                  </a:cubicBezTo>
                  <a:cubicBezTo>
                    <a:pt x="241196" y="569656"/>
                    <a:pt x="233787" y="529969"/>
                    <a:pt x="245429" y="562777"/>
                  </a:cubicBezTo>
                  <a:cubicBezTo>
                    <a:pt x="257071" y="595585"/>
                    <a:pt x="293054" y="718352"/>
                    <a:pt x="302579" y="731052"/>
                  </a:cubicBezTo>
                  <a:cubicBezTo>
                    <a:pt x="312104" y="743752"/>
                    <a:pt x="303637" y="619927"/>
                    <a:pt x="302579" y="638977"/>
                  </a:cubicBezTo>
                  <a:cubicBezTo>
                    <a:pt x="301521" y="658027"/>
                    <a:pt x="295171" y="830006"/>
                    <a:pt x="296229" y="845352"/>
                  </a:cubicBezTo>
                  <a:cubicBezTo>
                    <a:pt x="297287" y="860698"/>
                    <a:pt x="322687" y="777090"/>
                    <a:pt x="308929" y="731052"/>
                  </a:cubicBezTo>
                  <a:cubicBezTo>
                    <a:pt x="295171" y="685015"/>
                    <a:pt x="221087" y="589764"/>
                    <a:pt x="213679" y="569127"/>
                  </a:cubicBezTo>
                  <a:cubicBezTo>
                    <a:pt x="206271" y="548490"/>
                    <a:pt x="277708" y="633685"/>
                    <a:pt x="264479" y="607227"/>
                  </a:cubicBezTo>
                  <a:cubicBezTo>
                    <a:pt x="251250" y="580769"/>
                    <a:pt x="141712" y="428898"/>
                    <a:pt x="134304" y="410377"/>
                  </a:cubicBezTo>
                  <a:cubicBezTo>
                    <a:pt x="126896" y="391856"/>
                    <a:pt x="212092" y="506156"/>
                    <a:pt x="220029" y="496102"/>
                  </a:cubicBezTo>
                  <a:cubicBezTo>
                    <a:pt x="227966" y="486048"/>
                    <a:pt x="181929" y="350052"/>
                    <a:pt x="181929" y="350052"/>
                  </a:cubicBezTo>
                  <a:cubicBezTo>
                    <a:pt x="173992" y="325710"/>
                    <a:pt x="179283" y="361164"/>
                    <a:pt x="172404" y="350052"/>
                  </a:cubicBezTo>
                  <a:cubicBezTo>
                    <a:pt x="165525" y="338940"/>
                    <a:pt x="150179" y="279144"/>
                    <a:pt x="140654" y="283377"/>
                  </a:cubicBezTo>
                  <a:cubicBezTo>
                    <a:pt x="131129" y="287610"/>
                    <a:pt x="114725" y="373865"/>
                    <a:pt x="115254" y="375452"/>
                  </a:cubicBezTo>
                  <a:cubicBezTo>
                    <a:pt x="115783" y="377039"/>
                    <a:pt x="140125" y="314598"/>
                    <a:pt x="143829" y="292902"/>
                  </a:cubicBezTo>
                  <a:cubicBezTo>
                    <a:pt x="147533" y="271206"/>
                    <a:pt x="142770" y="246335"/>
                    <a:pt x="137479" y="245277"/>
                  </a:cubicBezTo>
                  <a:cubicBezTo>
                    <a:pt x="132188" y="244219"/>
                    <a:pt x="115254" y="284965"/>
                    <a:pt x="112079" y="286552"/>
                  </a:cubicBezTo>
                  <a:cubicBezTo>
                    <a:pt x="108904" y="288139"/>
                    <a:pt x="130600" y="300310"/>
                    <a:pt x="118429" y="254802"/>
                  </a:cubicBezTo>
                  <a:cubicBezTo>
                    <a:pt x="106258" y="209294"/>
                    <a:pt x="-11746" y="-15073"/>
                    <a:pt x="954" y="8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D3550DE2-5F73-DB29-FCF1-5862D4C7214E}"/>
                </a:ext>
              </a:extLst>
            </p:cNvPr>
            <p:cNvSpPr/>
            <p:nvPr/>
          </p:nvSpPr>
          <p:spPr>
            <a:xfrm>
              <a:off x="8447684" y="5597431"/>
              <a:ext cx="121644" cy="317759"/>
            </a:xfrm>
            <a:custGeom>
              <a:avLst/>
              <a:gdLst>
                <a:gd name="connsiteX0" fmla="*/ 13691 w 121644"/>
                <a:gd name="connsiteY0" fmla="*/ 94 h 317759"/>
                <a:gd name="connsiteX1" fmla="*/ 89891 w 121644"/>
                <a:gd name="connsiteY1" fmla="*/ 136619 h 317759"/>
                <a:gd name="connsiteX2" fmla="*/ 16866 w 121644"/>
                <a:gd name="connsiteY2" fmla="*/ 231869 h 317759"/>
                <a:gd name="connsiteX3" fmla="*/ 991 w 121644"/>
                <a:gd name="connsiteY3" fmla="*/ 317594 h 317759"/>
                <a:gd name="connsiteX4" fmla="*/ 35916 w 121644"/>
                <a:gd name="connsiteY4" fmla="*/ 209644 h 317759"/>
                <a:gd name="connsiteX5" fmla="*/ 121641 w 121644"/>
                <a:gd name="connsiteY5" fmla="*/ 190594 h 317759"/>
                <a:gd name="connsiteX6" fmla="*/ 39091 w 121644"/>
                <a:gd name="connsiteY6" fmla="*/ 171544 h 317759"/>
                <a:gd name="connsiteX7" fmla="*/ 29566 w 121644"/>
                <a:gd name="connsiteY7" fmla="*/ 123919 h 317759"/>
                <a:gd name="connsiteX8" fmla="*/ 64491 w 121644"/>
                <a:gd name="connsiteY8" fmla="*/ 203294 h 317759"/>
                <a:gd name="connsiteX9" fmla="*/ 118466 w 121644"/>
                <a:gd name="connsiteY9" fmla="*/ 111219 h 317759"/>
                <a:gd name="connsiteX10" fmla="*/ 86716 w 121644"/>
                <a:gd name="connsiteY10" fmla="*/ 114394 h 317759"/>
                <a:gd name="connsiteX11" fmla="*/ 13691 w 121644"/>
                <a:gd name="connsiteY11" fmla="*/ 94 h 31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644" h="317759">
                  <a:moveTo>
                    <a:pt x="13691" y="94"/>
                  </a:moveTo>
                  <a:cubicBezTo>
                    <a:pt x="14220" y="3798"/>
                    <a:pt x="89362" y="97990"/>
                    <a:pt x="89891" y="136619"/>
                  </a:cubicBezTo>
                  <a:cubicBezTo>
                    <a:pt x="90420" y="175248"/>
                    <a:pt x="31683" y="201707"/>
                    <a:pt x="16866" y="231869"/>
                  </a:cubicBezTo>
                  <a:cubicBezTo>
                    <a:pt x="2049" y="262031"/>
                    <a:pt x="-2184" y="321298"/>
                    <a:pt x="991" y="317594"/>
                  </a:cubicBezTo>
                  <a:cubicBezTo>
                    <a:pt x="4166" y="313890"/>
                    <a:pt x="15808" y="230811"/>
                    <a:pt x="35916" y="209644"/>
                  </a:cubicBezTo>
                  <a:cubicBezTo>
                    <a:pt x="56024" y="188477"/>
                    <a:pt x="121112" y="196944"/>
                    <a:pt x="121641" y="190594"/>
                  </a:cubicBezTo>
                  <a:cubicBezTo>
                    <a:pt x="122170" y="184244"/>
                    <a:pt x="54437" y="182656"/>
                    <a:pt x="39091" y="171544"/>
                  </a:cubicBezTo>
                  <a:cubicBezTo>
                    <a:pt x="23745" y="160432"/>
                    <a:pt x="25333" y="118627"/>
                    <a:pt x="29566" y="123919"/>
                  </a:cubicBezTo>
                  <a:cubicBezTo>
                    <a:pt x="33799" y="129211"/>
                    <a:pt x="49674" y="205411"/>
                    <a:pt x="64491" y="203294"/>
                  </a:cubicBezTo>
                  <a:cubicBezTo>
                    <a:pt x="79308" y="201177"/>
                    <a:pt x="114762" y="126036"/>
                    <a:pt x="118466" y="111219"/>
                  </a:cubicBezTo>
                  <a:cubicBezTo>
                    <a:pt x="122170" y="96402"/>
                    <a:pt x="99945" y="126565"/>
                    <a:pt x="86716" y="114394"/>
                  </a:cubicBezTo>
                  <a:cubicBezTo>
                    <a:pt x="73487" y="102223"/>
                    <a:pt x="13162" y="-3610"/>
                    <a:pt x="13691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9C9D6D9C-A1DD-2721-A5D6-6D053056965C}"/>
                </a:ext>
              </a:extLst>
            </p:cNvPr>
            <p:cNvSpPr/>
            <p:nvPr/>
          </p:nvSpPr>
          <p:spPr>
            <a:xfrm>
              <a:off x="7648138" y="5597132"/>
              <a:ext cx="194223" cy="437475"/>
            </a:xfrm>
            <a:custGeom>
              <a:avLst/>
              <a:gdLst>
                <a:gd name="connsiteX0" fmla="*/ 149662 w 194223"/>
                <a:gd name="connsiteY0" fmla="*/ 155968 h 437475"/>
                <a:gd name="connsiteX1" fmla="*/ 67112 w 194223"/>
                <a:gd name="connsiteY1" fmla="*/ 251218 h 437475"/>
                <a:gd name="connsiteX2" fmla="*/ 114737 w 194223"/>
                <a:gd name="connsiteY2" fmla="*/ 336943 h 437475"/>
                <a:gd name="connsiteX3" fmla="*/ 190937 w 194223"/>
                <a:gd name="connsiteY3" fmla="*/ 435368 h 437475"/>
                <a:gd name="connsiteX4" fmla="*/ 162362 w 194223"/>
                <a:gd name="connsiteY4" fmla="*/ 394093 h 437475"/>
                <a:gd name="connsiteX5" fmla="*/ 3612 w 194223"/>
                <a:gd name="connsiteY5" fmla="*/ 276618 h 437475"/>
                <a:gd name="connsiteX6" fmla="*/ 48062 w 194223"/>
                <a:gd name="connsiteY6" fmla="*/ 289318 h 437475"/>
                <a:gd name="connsiteX7" fmla="*/ 9962 w 194223"/>
                <a:gd name="connsiteY7" fmla="*/ 213118 h 437475"/>
                <a:gd name="connsiteX8" fmla="*/ 105212 w 194223"/>
                <a:gd name="connsiteY8" fmla="*/ 393 h 437475"/>
                <a:gd name="connsiteX9" fmla="*/ 41712 w 194223"/>
                <a:gd name="connsiteY9" fmla="*/ 162318 h 437475"/>
                <a:gd name="connsiteX10" fmla="*/ 35362 w 194223"/>
                <a:gd name="connsiteY10" fmla="*/ 238518 h 437475"/>
                <a:gd name="connsiteX11" fmla="*/ 149662 w 194223"/>
                <a:gd name="connsiteY11" fmla="*/ 155968 h 43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223" h="437475">
                  <a:moveTo>
                    <a:pt x="149662" y="155968"/>
                  </a:moveTo>
                  <a:cubicBezTo>
                    <a:pt x="154954" y="158085"/>
                    <a:pt x="72933" y="221055"/>
                    <a:pt x="67112" y="251218"/>
                  </a:cubicBezTo>
                  <a:cubicBezTo>
                    <a:pt x="61291" y="281381"/>
                    <a:pt x="94100" y="306251"/>
                    <a:pt x="114737" y="336943"/>
                  </a:cubicBezTo>
                  <a:cubicBezTo>
                    <a:pt x="135374" y="367635"/>
                    <a:pt x="183000" y="425843"/>
                    <a:pt x="190937" y="435368"/>
                  </a:cubicBezTo>
                  <a:cubicBezTo>
                    <a:pt x="198874" y="444893"/>
                    <a:pt x="193583" y="420551"/>
                    <a:pt x="162362" y="394093"/>
                  </a:cubicBezTo>
                  <a:cubicBezTo>
                    <a:pt x="131141" y="367635"/>
                    <a:pt x="22662" y="294080"/>
                    <a:pt x="3612" y="276618"/>
                  </a:cubicBezTo>
                  <a:cubicBezTo>
                    <a:pt x="-15438" y="259156"/>
                    <a:pt x="47004" y="299901"/>
                    <a:pt x="48062" y="289318"/>
                  </a:cubicBezTo>
                  <a:cubicBezTo>
                    <a:pt x="49120" y="278735"/>
                    <a:pt x="437" y="261272"/>
                    <a:pt x="9962" y="213118"/>
                  </a:cubicBezTo>
                  <a:cubicBezTo>
                    <a:pt x="19487" y="164964"/>
                    <a:pt x="99920" y="8860"/>
                    <a:pt x="105212" y="393"/>
                  </a:cubicBezTo>
                  <a:cubicBezTo>
                    <a:pt x="110504" y="-8074"/>
                    <a:pt x="53354" y="122630"/>
                    <a:pt x="41712" y="162318"/>
                  </a:cubicBezTo>
                  <a:cubicBezTo>
                    <a:pt x="30070" y="202006"/>
                    <a:pt x="17900" y="237460"/>
                    <a:pt x="35362" y="238518"/>
                  </a:cubicBezTo>
                  <a:cubicBezTo>
                    <a:pt x="52824" y="239576"/>
                    <a:pt x="144370" y="153851"/>
                    <a:pt x="149662" y="155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682CCBE7-3D2E-144C-6E85-67B40C6D207F}"/>
                </a:ext>
              </a:extLst>
            </p:cNvPr>
            <p:cNvSpPr/>
            <p:nvPr/>
          </p:nvSpPr>
          <p:spPr>
            <a:xfrm>
              <a:off x="8305362" y="5368917"/>
              <a:ext cx="210553" cy="676535"/>
            </a:xfrm>
            <a:custGeom>
              <a:avLst/>
              <a:gdLst>
                <a:gd name="connsiteX0" fmla="*/ 121088 w 210553"/>
                <a:gd name="connsiteY0" fmla="*/ 8 h 676535"/>
                <a:gd name="connsiteX1" fmla="*/ 111563 w 210553"/>
                <a:gd name="connsiteY1" fmla="*/ 311158 h 676535"/>
                <a:gd name="connsiteX2" fmla="*/ 19488 w 210553"/>
                <a:gd name="connsiteY2" fmla="*/ 469908 h 676535"/>
                <a:gd name="connsiteX3" fmla="*/ 89338 w 210553"/>
                <a:gd name="connsiteY3" fmla="*/ 431808 h 676535"/>
                <a:gd name="connsiteX4" fmla="*/ 108388 w 210553"/>
                <a:gd name="connsiteY4" fmla="*/ 476258 h 676535"/>
                <a:gd name="connsiteX5" fmla="*/ 98863 w 210553"/>
                <a:gd name="connsiteY5" fmla="*/ 549283 h 676535"/>
                <a:gd name="connsiteX6" fmla="*/ 32188 w 210553"/>
                <a:gd name="connsiteY6" fmla="*/ 676283 h 676535"/>
                <a:gd name="connsiteX7" fmla="*/ 89338 w 210553"/>
                <a:gd name="connsiteY7" fmla="*/ 581033 h 676535"/>
                <a:gd name="connsiteX8" fmla="*/ 124263 w 210553"/>
                <a:gd name="connsiteY8" fmla="*/ 549283 h 676535"/>
                <a:gd name="connsiteX9" fmla="*/ 108388 w 210553"/>
                <a:gd name="connsiteY9" fmla="*/ 635008 h 676535"/>
                <a:gd name="connsiteX10" fmla="*/ 124263 w 210553"/>
                <a:gd name="connsiteY10" fmla="*/ 561983 h 676535"/>
                <a:gd name="connsiteX11" fmla="*/ 114738 w 210553"/>
                <a:gd name="connsiteY11" fmla="*/ 457208 h 676535"/>
                <a:gd name="connsiteX12" fmla="*/ 102038 w 210553"/>
                <a:gd name="connsiteY12" fmla="*/ 431808 h 676535"/>
                <a:gd name="connsiteX13" fmla="*/ 209988 w 210553"/>
                <a:gd name="connsiteY13" fmla="*/ 355608 h 676535"/>
                <a:gd name="connsiteX14" fmla="*/ 48063 w 210553"/>
                <a:gd name="connsiteY14" fmla="*/ 466733 h 676535"/>
                <a:gd name="connsiteX15" fmla="*/ 6788 w 210553"/>
                <a:gd name="connsiteY15" fmla="*/ 368308 h 676535"/>
                <a:gd name="connsiteX16" fmla="*/ 9963 w 210553"/>
                <a:gd name="connsiteY16" fmla="*/ 381008 h 676535"/>
                <a:gd name="connsiteX17" fmla="*/ 102038 w 210553"/>
                <a:gd name="connsiteY17" fmla="*/ 403233 h 676535"/>
                <a:gd name="connsiteX18" fmla="*/ 127438 w 210553"/>
                <a:gd name="connsiteY18" fmla="*/ 323858 h 676535"/>
                <a:gd name="connsiteX19" fmla="*/ 57588 w 210553"/>
                <a:gd name="connsiteY19" fmla="*/ 323858 h 676535"/>
                <a:gd name="connsiteX20" fmla="*/ 95688 w 210553"/>
                <a:gd name="connsiteY20" fmla="*/ 320683 h 676535"/>
                <a:gd name="connsiteX21" fmla="*/ 121088 w 210553"/>
                <a:gd name="connsiteY21" fmla="*/ 8 h 67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0553" h="676535">
                  <a:moveTo>
                    <a:pt x="121088" y="8"/>
                  </a:moveTo>
                  <a:cubicBezTo>
                    <a:pt x="123734" y="-1580"/>
                    <a:pt x="128496" y="232841"/>
                    <a:pt x="111563" y="311158"/>
                  </a:cubicBezTo>
                  <a:cubicBezTo>
                    <a:pt x="94630" y="389475"/>
                    <a:pt x="23192" y="449800"/>
                    <a:pt x="19488" y="469908"/>
                  </a:cubicBezTo>
                  <a:cubicBezTo>
                    <a:pt x="15784" y="490016"/>
                    <a:pt x="74521" y="430750"/>
                    <a:pt x="89338" y="431808"/>
                  </a:cubicBezTo>
                  <a:cubicBezTo>
                    <a:pt x="104155" y="432866"/>
                    <a:pt x="106801" y="456679"/>
                    <a:pt x="108388" y="476258"/>
                  </a:cubicBezTo>
                  <a:cubicBezTo>
                    <a:pt x="109975" y="495837"/>
                    <a:pt x="111563" y="515946"/>
                    <a:pt x="98863" y="549283"/>
                  </a:cubicBezTo>
                  <a:cubicBezTo>
                    <a:pt x="86163" y="582621"/>
                    <a:pt x="33775" y="670991"/>
                    <a:pt x="32188" y="676283"/>
                  </a:cubicBezTo>
                  <a:cubicBezTo>
                    <a:pt x="30601" y="681575"/>
                    <a:pt x="73992" y="602200"/>
                    <a:pt x="89338" y="581033"/>
                  </a:cubicBezTo>
                  <a:cubicBezTo>
                    <a:pt x="104684" y="559866"/>
                    <a:pt x="121088" y="540287"/>
                    <a:pt x="124263" y="549283"/>
                  </a:cubicBezTo>
                  <a:cubicBezTo>
                    <a:pt x="127438" y="558279"/>
                    <a:pt x="108388" y="632891"/>
                    <a:pt x="108388" y="635008"/>
                  </a:cubicBezTo>
                  <a:cubicBezTo>
                    <a:pt x="108388" y="637125"/>
                    <a:pt x="123205" y="591616"/>
                    <a:pt x="124263" y="561983"/>
                  </a:cubicBezTo>
                  <a:cubicBezTo>
                    <a:pt x="125321" y="532350"/>
                    <a:pt x="118442" y="478904"/>
                    <a:pt x="114738" y="457208"/>
                  </a:cubicBezTo>
                  <a:cubicBezTo>
                    <a:pt x="111034" y="435512"/>
                    <a:pt x="86163" y="448741"/>
                    <a:pt x="102038" y="431808"/>
                  </a:cubicBezTo>
                  <a:cubicBezTo>
                    <a:pt x="117913" y="414875"/>
                    <a:pt x="218984" y="349787"/>
                    <a:pt x="209988" y="355608"/>
                  </a:cubicBezTo>
                  <a:cubicBezTo>
                    <a:pt x="200992" y="361429"/>
                    <a:pt x="81930" y="464616"/>
                    <a:pt x="48063" y="466733"/>
                  </a:cubicBezTo>
                  <a:cubicBezTo>
                    <a:pt x="14196" y="468850"/>
                    <a:pt x="13138" y="382596"/>
                    <a:pt x="6788" y="368308"/>
                  </a:cubicBezTo>
                  <a:cubicBezTo>
                    <a:pt x="438" y="354020"/>
                    <a:pt x="-5912" y="375187"/>
                    <a:pt x="9963" y="381008"/>
                  </a:cubicBezTo>
                  <a:cubicBezTo>
                    <a:pt x="25838" y="386829"/>
                    <a:pt x="82459" y="412758"/>
                    <a:pt x="102038" y="403233"/>
                  </a:cubicBezTo>
                  <a:cubicBezTo>
                    <a:pt x="121617" y="393708"/>
                    <a:pt x="134846" y="337087"/>
                    <a:pt x="127438" y="323858"/>
                  </a:cubicBezTo>
                  <a:cubicBezTo>
                    <a:pt x="120030" y="310629"/>
                    <a:pt x="62880" y="324387"/>
                    <a:pt x="57588" y="323858"/>
                  </a:cubicBezTo>
                  <a:cubicBezTo>
                    <a:pt x="52296" y="323329"/>
                    <a:pt x="83517" y="370954"/>
                    <a:pt x="95688" y="320683"/>
                  </a:cubicBezTo>
                  <a:cubicBezTo>
                    <a:pt x="107859" y="270412"/>
                    <a:pt x="118442" y="1596"/>
                    <a:pt x="121088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EE3BE943-E0F8-ACC0-74F0-FF86EBAD663C}"/>
                </a:ext>
              </a:extLst>
            </p:cNvPr>
            <p:cNvSpPr/>
            <p:nvPr/>
          </p:nvSpPr>
          <p:spPr>
            <a:xfrm>
              <a:off x="7769139" y="5660784"/>
              <a:ext cx="673190" cy="298715"/>
            </a:xfrm>
            <a:custGeom>
              <a:avLst/>
              <a:gdLst>
                <a:gd name="connsiteX0" fmla="*/ 86 w 673190"/>
                <a:gd name="connsiteY0" fmla="*/ 219316 h 298715"/>
                <a:gd name="connsiteX1" fmla="*/ 190586 w 673190"/>
                <a:gd name="connsiteY1" fmla="*/ 130416 h 298715"/>
                <a:gd name="connsiteX2" fmla="*/ 139786 w 673190"/>
                <a:gd name="connsiteY2" fmla="*/ 92316 h 298715"/>
                <a:gd name="connsiteX3" fmla="*/ 349336 w 673190"/>
                <a:gd name="connsiteY3" fmla="*/ 165341 h 298715"/>
                <a:gd name="connsiteX4" fmla="*/ 346161 w 673190"/>
                <a:gd name="connsiteY4" fmla="*/ 136766 h 298715"/>
                <a:gd name="connsiteX5" fmla="*/ 447761 w 673190"/>
                <a:gd name="connsiteY5" fmla="*/ 165341 h 298715"/>
                <a:gd name="connsiteX6" fmla="*/ 438236 w 673190"/>
                <a:gd name="connsiteY6" fmla="*/ 117716 h 298715"/>
                <a:gd name="connsiteX7" fmla="*/ 546186 w 673190"/>
                <a:gd name="connsiteY7" fmla="*/ 200266 h 298715"/>
                <a:gd name="connsiteX8" fmla="*/ 574761 w 673190"/>
                <a:gd name="connsiteY8" fmla="*/ 228841 h 298715"/>
                <a:gd name="connsiteX9" fmla="*/ 584286 w 673190"/>
                <a:gd name="connsiteY9" fmla="*/ 298691 h 298715"/>
                <a:gd name="connsiteX10" fmla="*/ 587461 w 673190"/>
                <a:gd name="connsiteY10" fmla="*/ 235191 h 298715"/>
                <a:gd name="connsiteX11" fmla="*/ 673186 w 673190"/>
                <a:gd name="connsiteY11" fmla="*/ 114541 h 298715"/>
                <a:gd name="connsiteX12" fmla="*/ 590636 w 673190"/>
                <a:gd name="connsiteY12" fmla="*/ 187566 h 298715"/>
                <a:gd name="connsiteX13" fmla="*/ 457286 w 673190"/>
                <a:gd name="connsiteY13" fmla="*/ 143116 h 298715"/>
                <a:gd name="connsiteX14" fmla="*/ 308061 w 673190"/>
                <a:gd name="connsiteY14" fmla="*/ 101841 h 298715"/>
                <a:gd name="connsiteX15" fmla="*/ 190586 w 673190"/>
                <a:gd name="connsiteY15" fmla="*/ 241 h 298715"/>
                <a:gd name="connsiteX16" fmla="*/ 339811 w 673190"/>
                <a:gd name="connsiteY16" fmla="*/ 133591 h 298715"/>
                <a:gd name="connsiteX17" fmla="*/ 209636 w 673190"/>
                <a:gd name="connsiteY17" fmla="*/ 111366 h 298715"/>
                <a:gd name="connsiteX18" fmla="*/ 41361 w 673190"/>
                <a:gd name="connsiteY18" fmla="*/ 54216 h 298715"/>
                <a:gd name="connsiteX19" fmla="*/ 149311 w 673190"/>
                <a:gd name="connsiteY19" fmla="*/ 114541 h 298715"/>
                <a:gd name="connsiteX20" fmla="*/ 108036 w 673190"/>
                <a:gd name="connsiteY20" fmla="*/ 117716 h 298715"/>
                <a:gd name="connsiteX21" fmla="*/ 165186 w 673190"/>
                <a:gd name="connsiteY21" fmla="*/ 130416 h 298715"/>
                <a:gd name="connsiteX22" fmla="*/ 86 w 673190"/>
                <a:gd name="connsiteY22" fmla="*/ 219316 h 2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3190" h="298715">
                  <a:moveTo>
                    <a:pt x="86" y="219316"/>
                  </a:moveTo>
                  <a:cubicBezTo>
                    <a:pt x="4319" y="219316"/>
                    <a:pt x="167303" y="151583"/>
                    <a:pt x="190586" y="130416"/>
                  </a:cubicBezTo>
                  <a:cubicBezTo>
                    <a:pt x="213869" y="109249"/>
                    <a:pt x="113328" y="86495"/>
                    <a:pt x="139786" y="92316"/>
                  </a:cubicBezTo>
                  <a:cubicBezTo>
                    <a:pt x="166244" y="98137"/>
                    <a:pt x="314940" y="157933"/>
                    <a:pt x="349336" y="165341"/>
                  </a:cubicBezTo>
                  <a:cubicBezTo>
                    <a:pt x="383732" y="172749"/>
                    <a:pt x="329757" y="136766"/>
                    <a:pt x="346161" y="136766"/>
                  </a:cubicBezTo>
                  <a:cubicBezTo>
                    <a:pt x="362565" y="136766"/>
                    <a:pt x="432415" y="168516"/>
                    <a:pt x="447761" y="165341"/>
                  </a:cubicBezTo>
                  <a:cubicBezTo>
                    <a:pt x="463107" y="162166"/>
                    <a:pt x="421832" y="111895"/>
                    <a:pt x="438236" y="117716"/>
                  </a:cubicBezTo>
                  <a:cubicBezTo>
                    <a:pt x="454640" y="123537"/>
                    <a:pt x="523432" y="181745"/>
                    <a:pt x="546186" y="200266"/>
                  </a:cubicBezTo>
                  <a:cubicBezTo>
                    <a:pt x="568940" y="218787"/>
                    <a:pt x="568411" y="212437"/>
                    <a:pt x="574761" y="228841"/>
                  </a:cubicBezTo>
                  <a:cubicBezTo>
                    <a:pt x="581111" y="245245"/>
                    <a:pt x="582169" y="297633"/>
                    <a:pt x="584286" y="298691"/>
                  </a:cubicBezTo>
                  <a:cubicBezTo>
                    <a:pt x="586403" y="299749"/>
                    <a:pt x="572644" y="265883"/>
                    <a:pt x="587461" y="235191"/>
                  </a:cubicBezTo>
                  <a:cubicBezTo>
                    <a:pt x="602278" y="204499"/>
                    <a:pt x="672657" y="122478"/>
                    <a:pt x="673186" y="114541"/>
                  </a:cubicBezTo>
                  <a:cubicBezTo>
                    <a:pt x="673715" y="106603"/>
                    <a:pt x="626619" y="182804"/>
                    <a:pt x="590636" y="187566"/>
                  </a:cubicBezTo>
                  <a:cubicBezTo>
                    <a:pt x="554653" y="192328"/>
                    <a:pt x="504382" y="157403"/>
                    <a:pt x="457286" y="143116"/>
                  </a:cubicBezTo>
                  <a:cubicBezTo>
                    <a:pt x="410190" y="128829"/>
                    <a:pt x="352511" y="125653"/>
                    <a:pt x="308061" y="101841"/>
                  </a:cubicBezTo>
                  <a:cubicBezTo>
                    <a:pt x="263611" y="78029"/>
                    <a:pt x="185294" y="-5051"/>
                    <a:pt x="190586" y="241"/>
                  </a:cubicBezTo>
                  <a:cubicBezTo>
                    <a:pt x="195878" y="5533"/>
                    <a:pt x="336636" y="115070"/>
                    <a:pt x="339811" y="133591"/>
                  </a:cubicBezTo>
                  <a:cubicBezTo>
                    <a:pt x="342986" y="152112"/>
                    <a:pt x="259378" y="124595"/>
                    <a:pt x="209636" y="111366"/>
                  </a:cubicBezTo>
                  <a:cubicBezTo>
                    <a:pt x="159894" y="98137"/>
                    <a:pt x="51415" y="53687"/>
                    <a:pt x="41361" y="54216"/>
                  </a:cubicBezTo>
                  <a:cubicBezTo>
                    <a:pt x="31307" y="54745"/>
                    <a:pt x="138199" y="103958"/>
                    <a:pt x="149311" y="114541"/>
                  </a:cubicBezTo>
                  <a:cubicBezTo>
                    <a:pt x="160423" y="125124"/>
                    <a:pt x="105390" y="115070"/>
                    <a:pt x="108036" y="117716"/>
                  </a:cubicBezTo>
                  <a:cubicBezTo>
                    <a:pt x="110682" y="120362"/>
                    <a:pt x="182648" y="115599"/>
                    <a:pt x="165186" y="130416"/>
                  </a:cubicBezTo>
                  <a:cubicBezTo>
                    <a:pt x="147724" y="145233"/>
                    <a:pt x="-4147" y="219316"/>
                    <a:pt x="86" y="219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AF6F248C-3E15-9171-7642-99402CF79DF2}"/>
                </a:ext>
              </a:extLst>
            </p:cNvPr>
            <p:cNvSpPr/>
            <p:nvPr/>
          </p:nvSpPr>
          <p:spPr>
            <a:xfrm>
              <a:off x="8193208" y="5654259"/>
              <a:ext cx="138009" cy="364805"/>
            </a:xfrm>
            <a:custGeom>
              <a:avLst/>
              <a:gdLst>
                <a:gd name="connsiteX0" fmla="*/ 87192 w 138009"/>
                <a:gd name="connsiteY0" fmla="*/ 416 h 364805"/>
                <a:gd name="connsiteX1" fmla="*/ 68142 w 138009"/>
                <a:gd name="connsiteY1" fmla="*/ 171866 h 364805"/>
                <a:gd name="connsiteX2" fmla="*/ 128467 w 138009"/>
                <a:gd name="connsiteY2" fmla="*/ 267116 h 364805"/>
                <a:gd name="connsiteX3" fmla="*/ 125292 w 138009"/>
                <a:gd name="connsiteY3" fmla="*/ 241716 h 364805"/>
                <a:gd name="connsiteX4" fmla="*/ 137992 w 138009"/>
                <a:gd name="connsiteY4" fmla="*/ 279816 h 364805"/>
                <a:gd name="connsiteX5" fmla="*/ 122117 w 138009"/>
                <a:gd name="connsiteY5" fmla="*/ 362366 h 364805"/>
                <a:gd name="connsiteX6" fmla="*/ 128467 w 138009"/>
                <a:gd name="connsiteY6" fmla="*/ 330616 h 364805"/>
                <a:gd name="connsiteX7" fmla="*/ 20517 w 138009"/>
                <a:gd name="connsiteY7" fmla="*/ 206791 h 364805"/>
                <a:gd name="connsiteX8" fmla="*/ 128467 w 138009"/>
                <a:gd name="connsiteY8" fmla="*/ 286166 h 364805"/>
                <a:gd name="connsiteX9" fmla="*/ 115767 w 138009"/>
                <a:gd name="connsiteY9" fmla="*/ 229016 h 364805"/>
                <a:gd name="connsiteX10" fmla="*/ 1467 w 138009"/>
                <a:gd name="connsiteY10" fmla="*/ 70266 h 364805"/>
                <a:gd name="connsiteX11" fmla="*/ 52267 w 138009"/>
                <a:gd name="connsiteY11" fmla="*/ 121066 h 364805"/>
                <a:gd name="connsiteX12" fmla="*/ 87192 w 138009"/>
                <a:gd name="connsiteY12" fmla="*/ 416 h 36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009" h="364805">
                  <a:moveTo>
                    <a:pt x="87192" y="416"/>
                  </a:moveTo>
                  <a:cubicBezTo>
                    <a:pt x="89838" y="8883"/>
                    <a:pt x="61263" y="127416"/>
                    <a:pt x="68142" y="171866"/>
                  </a:cubicBezTo>
                  <a:cubicBezTo>
                    <a:pt x="75021" y="216316"/>
                    <a:pt x="118942" y="255474"/>
                    <a:pt x="128467" y="267116"/>
                  </a:cubicBezTo>
                  <a:cubicBezTo>
                    <a:pt x="137992" y="278758"/>
                    <a:pt x="123704" y="239599"/>
                    <a:pt x="125292" y="241716"/>
                  </a:cubicBezTo>
                  <a:cubicBezTo>
                    <a:pt x="126880" y="243833"/>
                    <a:pt x="138521" y="259708"/>
                    <a:pt x="137992" y="279816"/>
                  </a:cubicBezTo>
                  <a:cubicBezTo>
                    <a:pt x="137463" y="299924"/>
                    <a:pt x="123704" y="353899"/>
                    <a:pt x="122117" y="362366"/>
                  </a:cubicBezTo>
                  <a:cubicBezTo>
                    <a:pt x="120530" y="370833"/>
                    <a:pt x="145400" y="356545"/>
                    <a:pt x="128467" y="330616"/>
                  </a:cubicBezTo>
                  <a:cubicBezTo>
                    <a:pt x="111534" y="304687"/>
                    <a:pt x="20517" y="214199"/>
                    <a:pt x="20517" y="206791"/>
                  </a:cubicBezTo>
                  <a:cubicBezTo>
                    <a:pt x="20517" y="199383"/>
                    <a:pt x="112592" y="282462"/>
                    <a:pt x="128467" y="286166"/>
                  </a:cubicBezTo>
                  <a:cubicBezTo>
                    <a:pt x="144342" y="289870"/>
                    <a:pt x="136934" y="264999"/>
                    <a:pt x="115767" y="229016"/>
                  </a:cubicBezTo>
                  <a:cubicBezTo>
                    <a:pt x="94600" y="193033"/>
                    <a:pt x="12050" y="88258"/>
                    <a:pt x="1467" y="70266"/>
                  </a:cubicBezTo>
                  <a:cubicBezTo>
                    <a:pt x="-9116" y="52274"/>
                    <a:pt x="40625" y="126887"/>
                    <a:pt x="52267" y="121066"/>
                  </a:cubicBezTo>
                  <a:cubicBezTo>
                    <a:pt x="63909" y="115245"/>
                    <a:pt x="84546" y="-8051"/>
                    <a:pt x="87192" y="4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FA15789E-861D-A8E2-FC28-50C51BA060D0}"/>
                </a:ext>
              </a:extLst>
            </p:cNvPr>
            <p:cNvSpPr/>
            <p:nvPr/>
          </p:nvSpPr>
          <p:spPr>
            <a:xfrm>
              <a:off x="7784978" y="5920743"/>
              <a:ext cx="150413" cy="141135"/>
            </a:xfrm>
            <a:custGeom>
              <a:avLst/>
              <a:gdLst>
                <a:gd name="connsiteX0" fmla="*/ 122 w 150413"/>
                <a:gd name="connsiteY0" fmla="*/ 632 h 141135"/>
                <a:gd name="connsiteX1" fmla="*/ 146172 w 150413"/>
                <a:gd name="connsiteY1" fmla="*/ 54607 h 141135"/>
                <a:gd name="connsiteX2" fmla="*/ 114422 w 150413"/>
                <a:gd name="connsiteY2" fmla="*/ 57782 h 141135"/>
                <a:gd name="connsiteX3" fmla="*/ 149347 w 150413"/>
                <a:gd name="connsiteY3" fmla="*/ 140332 h 141135"/>
                <a:gd name="connsiteX4" fmla="*/ 120772 w 150413"/>
                <a:gd name="connsiteY4" fmla="*/ 95882 h 141135"/>
                <a:gd name="connsiteX5" fmla="*/ 122 w 150413"/>
                <a:gd name="connsiteY5" fmla="*/ 632 h 14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413" h="141135">
                  <a:moveTo>
                    <a:pt x="122" y="632"/>
                  </a:moveTo>
                  <a:cubicBezTo>
                    <a:pt x="4355" y="-6247"/>
                    <a:pt x="127122" y="45082"/>
                    <a:pt x="146172" y="54607"/>
                  </a:cubicBezTo>
                  <a:cubicBezTo>
                    <a:pt x="165222" y="64132"/>
                    <a:pt x="113893" y="43495"/>
                    <a:pt x="114422" y="57782"/>
                  </a:cubicBezTo>
                  <a:cubicBezTo>
                    <a:pt x="114951" y="72070"/>
                    <a:pt x="148289" y="133982"/>
                    <a:pt x="149347" y="140332"/>
                  </a:cubicBezTo>
                  <a:cubicBezTo>
                    <a:pt x="150405" y="146682"/>
                    <a:pt x="139293" y="113874"/>
                    <a:pt x="120772" y="95882"/>
                  </a:cubicBezTo>
                  <a:cubicBezTo>
                    <a:pt x="102251" y="77890"/>
                    <a:pt x="-4111" y="7511"/>
                    <a:pt x="122" y="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D9F187B5-4616-D3BB-B9A3-C217F13C0613}"/>
                </a:ext>
              </a:extLst>
            </p:cNvPr>
            <p:cNvSpPr/>
            <p:nvPr/>
          </p:nvSpPr>
          <p:spPr>
            <a:xfrm>
              <a:off x="7821967" y="5854661"/>
              <a:ext cx="419452" cy="73248"/>
            </a:xfrm>
            <a:custGeom>
              <a:avLst/>
              <a:gdLst>
                <a:gd name="connsiteX0" fmla="*/ 1233 w 419452"/>
                <a:gd name="connsiteY0" fmla="*/ 73064 h 73248"/>
                <a:gd name="connsiteX1" fmla="*/ 267933 w 419452"/>
                <a:gd name="connsiteY1" fmla="*/ 9564 h 73248"/>
                <a:gd name="connsiteX2" fmla="*/ 245708 w 419452"/>
                <a:gd name="connsiteY2" fmla="*/ 19089 h 73248"/>
                <a:gd name="connsiteX3" fmla="*/ 398108 w 419452"/>
                <a:gd name="connsiteY3" fmla="*/ 19089 h 73248"/>
                <a:gd name="connsiteX4" fmla="*/ 379058 w 419452"/>
                <a:gd name="connsiteY4" fmla="*/ 28614 h 73248"/>
                <a:gd name="connsiteX5" fmla="*/ 417158 w 419452"/>
                <a:gd name="connsiteY5" fmla="*/ 63539 h 73248"/>
                <a:gd name="connsiteX6" fmla="*/ 299683 w 419452"/>
                <a:gd name="connsiteY6" fmla="*/ 34964 h 73248"/>
                <a:gd name="connsiteX7" fmla="*/ 39333 w 419452"/>
                <a:gd name="connsiteY7" fmla="*/ 39 h 73248"/>
                <a:gd name="connsiteX8" fmla="*/ 163158 w 419452"/>
                <a:gd name="connsiteY8" fmla="*/ 28614 h 73248"/>
                <a:gd name="connsiteX9" fmla="*/ 1233 w 419452"/>
                <a:gd name="connsiteY9" fmla="*/ 73064 h 7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452" h="73248">
                  <a:moveTo>
                    <a:pt x="1233" y="73064"/>
                  </a:moveTo>
                  <a:cubicBezTo>
                    <a:pt x="18696" y="69889"/>
                    <a:pt x="227187" y="18560"/>
                    <a:pt x="267933" y="9564"/>
                  </a:cubicBezTo>
                  <a:cubicBezTo>
                    <a:pt x="308679" y="568"/>
                    <a:pt x="224012" y="17502"/>
                    <a:pt x="245708" y="19089"/>
                  </a:cubicBezTo>
                  <a:cubicBezTo>
                    <a:pt x="267404" y="20676"/>
                    <a:pt x="398108" y="19089"/>
                    <a:pt x="398108" y="19089"/>
                  </a:cubicBezTo>
                  <a:cubicBezTo>
                    <a:pt x="420333" y="20676"/>
                    <a:pt x="375883" y="21206"/>
                    <a:pt x="379058" y="28614"/>
                  </a:cubicBezTo>
                  <a:cubicBezTo>
                    <a:pt x="382233" y="36022"/>
                    <a:pt x="430387" y="62481"/>
                    <a:pt x="417158" y="63539"/>
                  </a:cubicBezTo>
                  <a:cubicBezTo>
                    <a:pt x="403929" y="64597"/>
                    <a:pt x="362654" y="45547"/>
                    <a:pt x="299683" y="34964"/>
                  </a:cubicBezTo>
                  <a:cubicBezTo>
                    <a:pt x="236712" y="24381"/>
                    <a:pt x="62087" y="1097"/>
                    <a:pt x="39333" y="39"/>
                  </a:cubicBezTo>
                  <a:cubicBezTo>
                    <a:pt x="16579" y="-1019"/>
                    <a:pt x="168979" y="19618"/>
                    <a:pt x="163158" y="28614"/>
                  </a:cubicBezTo>
                  <a:cubicBezTo>
                    <a:pt x="157337" y="37610"/>
                    <a:pt x="-16230" y="76239"/>
                    <a:pt x="1233" y="730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B160D17F-6BC9-923D-E2E3-C9159E03F77F}"/>
                </a:ext>
              </a:extLst>
            </p:cNvPr>
            <p:cNvSpPr/>
            <p:nvPr/>
          </p:nvSpPr>
          <p:spPr>
            <a:xfrm>
              <a:off x="7896064" y="5889152"/>
              <a:ext cx="379319" cy="112094"/>
            </a:xfrm>
            <a:custGeom>
              <a:avLst/>
              <a:gdLst>
                <a:gd name="connsiteX0" fmla="*/ 161 w 379319"/>
                <a:gd name="connsiteY0" fmla="*/ 54448 h 112094"/>
                <a:gd name="connsiteX1" fmla="*/ 92236 w 379319"/>
                <a:gd name="connsiteY1" fmla="*/ 19523 h 112094"/>
                <a:gd name="connsiteX2" fmla="*/ 209711 w 379319"/>
                <a:gd name="connsiteY2" fmla="*/ 41748 h 112094"/>
                <a:gd name="connsiteX3" fmla="*/ 203361 w 379319"/>
                <a:gd name="connsiteY3" fmla="*/ 19523 h 112094"/>
                <a:gd name="connsiteX4" fmla="*/ 346236 w 379319"/>
                <a:gd name="connsiteY4" fmla="*/ 76673 h 112094"/>
                <a:gd name="connsiteX5" fmla="*/ 377986 w 379319"/>
                <a:gd name="connsiteY5" fmla="*/ 111598 h 112094"/>
                <a:gd name="connsiteX6" fmla="*/ 317661 w 379319"/>
                <a:gd name="connsiteY6" fmla="*/ 51273 h 112094"/>
                <a:gd name="connsiteX7" fmla="*/ 136686 w 379319"/>
                <a:gd name="connsiteY7" fmla="*/ 473 h 112094"/>
                <a:gd name="connsiteX8" fmla="*/ 174786 w 379319"/>
                <a:gd name="connsiteY8" fmla="*/ 25873 h 112094"/>
                <a:gd name="connsiteX9" fmla="*/ 114461 w 379319"/>
                <a:gd name="connsiteY9" fmla="*/ 25873 h 112094"/>
                <a:gd name="connsiteX10" fmla="*/ 161 w 379319"/>
                <a:gd name="connsiteY10" fmla="*/ 54448 h 1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9319" h="112094">
                  <a:moveTo>
                    <a:pt x="161" y="54448"/>
                  </a:moveTo>
                  <a:cubicBezTo>
                    <a:pt x="-3543" y="53390"/>
                    <a:pt x="57311" y="21640"/>
                    <a:pt x="92236" y="19523"/>
                  </a:cubicBezTo>
                  <a:cubicBezTo>
                    <a:pt x="127161" y="17406"/>
                    <a:pt x="191190" y="41748"/>
                    <a:pt x="209711" y="41748"/>
                  </a:cubicBezTo>
                  <a:cubicBezTo>
                    <a:pt x="228232" y="41748"/>
                    <a:pt x="180607" y="13702"/>
                    <a:pt x="203361" y="19523"/>
                  </a:cubicBezTo>
                  <a:cubicBezTo>
                    <a:pt x="226115" y="25344"/>
                    <a:pt x="317132" y="61327"/>
                    <a:pt x="346236" y="76673"/>
                  </a:cubicBezTo>
                  <a:cubicBezTo>
                    <a:pt x="375340" y="92019"/>
                    <a:pt x="382748" y="115831"/>
                    <a:pt x="377986" y="111598"/>
                  </a:cubicBezTo>
                  <a:cubicBezTo>
                    <a:pt x="373224" y="107365"/>
                    <a:pt x="357878" y="69794"/>
                    <a:pt x="317661" y="51273"/>
                  </a:cubicBezTo>
                  <a:cubicBezTo>
                    <a:pt x="277444" y="32752"/>
                    <a:pt x="160498" y="4706"/>
                    <a:pt x="136686" y="473"/>
                  </a:cubicBezTo>
                  <a:cubicBezTo>
                    <a:pt x="112874" y="-3760"/>
                    <a:pt x="178490" y="21640"/>
                    <a:pt x="174786" y="25873"/>
                  </a:cubicBezTo>
                  <a:cubicBezTo>
                    <a:pt x="171082" y="30106"/>
                    <a:pt x="139332" y="23227"/>
                    <a:pt x="114461" y="25873"/>
                  </a:cubicBezTo>
                  <a:cubicBezTo>
                    <a:pt x="89590" y="28519"/>
                    <a:pt x="3865" y="55506"/>
                    <a:pt x="161" y="54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586179A7-C819-3802-124F-2468CE45C908}"/>
                </a:ext>
              </a:extLst>
            </p:cNvPr>
            <p:cNvSpPr/>
            <p:nvPr/>
          </p:nvSpPr>
          <p:spPr>
            <a:xfrm>
              <a:off x="7972111" y="4171226"/>
              <a:ext cx="159122" cy="474871"/>
            </a:xfrm>
            <a:custGeom>
              <a:avLst/>
              <a:gdLst>
                <a:gd name="connsiteX0" fmla="*/ 159064 w 159122"/>
                <a:gd name="connsiteY0" fmla="*/ 724 h 474871"/>
                <a:gd name="connsiteX1" fmla="*/ 79689 w 159122"/>
                <a:gd name="connsiteY1" fmla="*/ 337274 h 474871"/>
                <a:gd name="connsiteX2" fmla="*/ 86039 w 159122"/>
                <a:gd name="connsiteY2" fmla="*/ 295999 h 474871"/>
                <a:gd name="connsiteX3" fmla="*/ 314 w 159122"/>
                <a:gd name="connsiteY3" fmla="*/ 473799 h 474871"/>
                <a:gd name="connsiteX4" fmla="*/ 57464 w 159122"/>
                <a:gd name="connsiteY4" fmla="*/ 365849 h 474871"/>
                <a:gd name="connsiteX5" fmla="*/ 66989 w 159122"/>
                <a:gd name="connsiteY5" fmla="*/ 273774 h 474871"/>
                <a:gd name="connsiteX6" fmla="*/ 73339 w 159122"/>
                <a:gd name="connsiteY6" fmla="*/ 315049 h 474871"/>
                <a:gd name="connsiteX7" fmla="*/ 82864 w 159122"/>
                <a:gd name="connsiteY7" fmla="*/ 156299 h 474871"/>
                <a:gd name="connsiteX8" fmla="*/ 92389 w 159122"/>
                <a:gd name="connsiteY8" fmla="*/ 245199 h 474871"/>
                <a:gd name="connsiteX9" fmla="*/ 159064 w 159122"/>
                <a:gd name="connsiteY9" fmla="*/ 724 h 47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22" h="474871">
                  <a:moveTo>
                    <a:pt x="159064" y="724"/>
                  </a:moveTo>
                  <a:cubicBezTo>
                    <a:pt x="156947" y="16070"/>
                    <a:pt x="91860" y="288062"/>
                    <a:pt x="79689" y="337274"/>
                  </a:cubicBezTo>
                  <a:cubicBezTo>
                    <a:pt x="67518" y="386487"/>
                    <a:pt x="99268" y="273245"/>
                    <a:pt x="86039" y="295999"/>
                  </a:cubicBezTo>
                  <a:cubicBezTo>
                    <a:pt x="72810" y="318753"/>
                    <a:pt x="5076" y="462157"/>
                    <a:pt x="314" y="473799"/>
                  </a:cubicBezTo>
                  <a:cubicBezTo>
                    <a:pt x="-4448" y="485441"/>
                    <a:pt x="46352" y="399186"/>
                    <a:pt x="57464" y="365849"/>
                  </a:cubicBezTo>
                  <a:cubicBezTo>
                    <a:pt x="68576" y="332512"/>
                    <a:pt x="64343" y="282241"/>
                    <a:pt x="66989" y="273774"/>
                  </a:cubicBezTo>
                  <a:cubicBezTo>
                    <a:pt x="69635" y="265307"/>
                    <a:pt x="70693" y="334628"/>
                    <a:pt x="73339" y="315049"/>
                  </a:cubicBezTo>
                  <a:cubicBezTo>
                    <a:pt x="75985" y="295470"/>
                    <a:pt x="79689" y="167941"/>
                    <a:pt x="82864" y="156299"/>
                  </a:cubicBezTo>
                  <a:cubicBezTo>
                    <a:pt x="86039" y="144657"/>
                    <a:pt x="79160" y="271657"/>
                    <a:pt x="92389" y="245199"/>
                  </a:cubicBezTo>
                  <a:cubicBezTo>
                    <a:pt x="105618" y="218741"/>
                    <a:pt x="161181" y="-14622"/>
                    <a:pt x="159064" y="7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B3F4DBA5-8BD8-0D00-0DEC-88D69A9AF15F}"/>
                </a:ext>
              </a:extLst>
            </p:cNvPr>
            <p:cNvSpPr/>
            <p:nvPr/>
          </p:nvSpPr>
          <p:spPr>
            <a:xfrm>
              <a:off x="8003876" y="4733293"/>
              <a:ext cx="216727" cy="432449"/>
            </a:xfrm>
            <a:custGeom>
              <a:avLst/>
              <a:gdLst>
                <a:gd name="connsiteX0" fmla="*/ 117774 w 216727"/>
                <a:gd name="connsiteY0" fmla="*/ 632 h 432449"/>
                <a:gd name="connsiteX1" fmla="*/ 86024 w 216727"/>
                <a:gd name="connsiteY1" fmla="*/ 286382 h 432449"/>
                <a:gd name="connsiteX2" fmla="*/ 95549 w 216727"/>
                <a:gd name="connsiteY2" fmla="*/ 213357 h 432449"/>
                <a:gd name="connsiteX3" fmla="*/ 114599 w 216727"/>
                <a:gd name="connsiteY3" fmla="*/ 226057 h 432449"/>
                <a:gd name="connsiteX4" fmla="*/ 197149 w 216727"/>
                <a:gd name="connsiteY4" fmla="*/ 346707 h 432449"/>
                <a:gd name="connsiteX5" fmla="*/ 190799 w 216727"/>
                <a:gd name="connsiteY5" fmla="*/ 302257 h 432449"/>
                <a:gd name="connsiteX6" fmla="*/ 206674 w 216727"/>
                <a:gd name="connsiteY6" fmla="*/ 432432 h 432449"/>
                <a:gd name="connsiteX7" fmla="*/ 216199 w 216727"/>
                <a:gd name="connsiteY7" fmla="*/ 311782 h 432449"/>
                <a:gd name="connsiteX8" fmla="*/ 190799 w 216727"/>
                <a:gd name="connsiteY8" fmla="*/ 334007 h 432449"/>
                <a:gd name="connsiteX9" fmla="*/ 184449 w 216727"/>
                <a:gd name="connsiteY9" fmla="*/ 248282 h 432449"/>
                <a:gd name="connsiteX10" fmla="*/ 171749 w 216727"/>
                <a:gd name="connsiteY10" fmla="*/ 184782 h 432449"/>
                <a:gd name="connsiteX11" fmla="*/ 178099 w 216727"/>
                <a:gd name="connsiteY11" fmla="*/ 308607 h 432449"/>
                <a:gd name="connsiteX12" fmla="*/ 108249 w 216727"/>
                <a:gd name="connsiteY12" fmla="*/ 229232 h 432449"/>
                <a:gd name="connsiteX13" fmla="*/ 3474 w 216727"/>
                <a:gd name="connsiteY13" fmla="*/ 80007 h 432449"/>
                <a:gd name="connsiteX14" fmla="*/ 25699 w 216727"/>
                <a:gd name="connsiteY14" fmla="*/ 172082 h 432449"/>
                <a:gd name="connsiteX15" fmla="*/ 32049 w 216727"/>
                <a:gd name="connsiteY15" fmla="*/ 45082 h 432449"/>
                <a:gd name="connsiteX16" fmla="*/ 70149 w 216727"/>
                <a:gd name="connsiteY16" fmla="*/ 203832 h 432449"/>
                <a:gd name="connsiteX17" fmla="*/ 117774 w 216727"/>
                <a:gd name="connsiteY17" fmla="*/ 632 h 43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6727" h="432449">
                  <a:moveTo>
                    <a:pt x="117774" y="632"/>
                  </a:moveTo>
                  <a:cubicBezTo>
                    <a:pt x="120420" y="14390"/>
                    <a:pt x="89728" y="250928"/>
                    <a:pt x="86024" y="286382"/>
                  </a:cubicBezTo>
                  <a:cubicBezTo>
                    <a:pt x="82320" y="321836"/>
                    <a:pt x="95549" y="213357"/>
                    <a:pt x="95549" y="213357"/>
                  </a:cubicBezTo>
                  <a:cubicBezTo>
                    <a:pt x="100311" y="203303"/>
                    <a:pt x="97666" y="203832"/>
                    <a:pt x="114599" y="226057"/>
                  </a:cubicBezTo>
                  <a:cubicBezTo>
                    <a:pt x="131532" y="248282"/>
                    <a:pt x="184449" y="334007"/>
                    <a:pt x="197149" y="346707"/>
                  </a:cubicBezTo>
                  <a:cubicBezTo>
                    <a:pt x="209849" y="359407"/>
                    <a:pt x="189212" y="287970"/>
                    <a:pt x="190799" y="302257"/>
                  </a:cubicBezTo>
                  <a:cubicBezTo>
                    <a:pt x="192386" y="316544"/>
                    <a:pt x="202441" y="430845"/>
                    <a:pt x="206674" y="432432"/>
                  </a:cubicBezTo>
                  <a:cubicBezTo>
                    <a:pt x="210907" y="434019"/>
                    <a:pt x="218845" y="328186"/>
                    <a:pt x="216199" y="311782"/>
                  </a:cubicBezTo>
                  <a:cubicBezTo>
                    <a:pt x="213553" y="295378"/>
                    <a:pt x="196091" y="344590"/>
                    <a:pt x="190799" y="334007"/>
                  </a:cubicBezTo>
                  <a:cubicBezTo>
                    <a:pt x="185507" y="323424"/>
                    <a:pt x="187624" y="273153"/>
                    <a:pt x="184449" y="248282"/>
                  </a:cubicBezTo>
                  <a:cubicBezTo>
                    <a:pt x="181274" y="223411"/>
                    <a:pt x="172807" y="174728"/>
                    <a:pt x="171749" y="184782"/>
                  </a:cubicBezTo>
                  <a:cubicBezTo>
                    <a:pt x="170691" y="194836"/>
                    <a:pt x="188682" y="301199"/>
                    <a:pt x="178099" y="308607"/>
                  </a:cubicBezTo>
                  <a:cubicBezTo>
                    <a:pt x="167516" y="316015"/>
                    <a:pt x="137353" y="267332"/>
                    <a:pt x="108249" y="229232"/>
                  </a:cubicBezTo>
                  <a:cubicBezTo>
                    <a:pt x="79145" y="191132"/>
                    <a:pt x="17232" y="89532"/>
                    <a:pt x="3474" y="80007"/>
                  </a:cubicBezTo>
                  <a:cubicBezTo>
                    <a:pt x="-10284" y="70482"/>
                    <a:pt x="20937" y="177903"/>
                    <a:pt x="25699" y="172082"/>
                  </a:cubicBezTo>
                  <a:cubicBezTo>
                    <a:pt x="30461" y="166261"/>
                    <a:pt x="24641" y="39790"/>
                    <a:pt x="32049" y="45082"/>
                  </a:cubicBezTo>
                  <a:cubicBezTo>
                    <a:pt x="39457" y="50374"/>
                    <a:pt x="56920" y="205419"/>
                    <a:pt x="70149" y="203832"/>
                  </a:cubicBezTo>
                  <a:cubicBezTo>
                    <a:pt x="83378" y="202245"/>
                    <a:pt x="115128" y="-13126"/>
                    <a:pt x="117774" y="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030DBD23-675D-F33A-BC22-0FA2ED4CB5FB}"/>
                </a:ext>
              </a:extLst>
            </p:cNvPr>
            <p:cNvSpPr/>
            <p:nvPr/>
          </p:nvSpPr>
          <p:spPr>
            <a:xfrm>
              <a:off x="8219966" y="5197091"/>
              <a:ext cx="132966" cy="563260"/>
            </a:xfrm>
            <a:custGeom>
              <a:avLst/>
              <a:gdLst>
                <a:gd name="connsiteX0" fmla="*/ 54084 w 132966"/>
                <a:gd name="connsiteY0" fmla="*/ 384 h 563260"/>
                <a:gd name="connsiteX1" fmla="*/ 54084 w 132966"/>
                <a:gd name="connsiteY1" fmla="*/ 403609 h 563260"/>
                <a:gd name="connsiteX2" fmla="*/ 57259 w 132966"/>
                <a:gd name="connsiteY2" fmla="*/ 368684 h 563260"/>
                <a:gd name="connsiteX3" fmla="*/ 98534 w 132966"/>
                <a:gd name="connsiteY3" fmla="*/ 467109 h 563260"/>
                <a:gd name="connsiteX4" fmla="*/ 127109 w 132966"/>
                <a:gd name="connsiteY4" fmla="*/ 562359 h 563260"/>
                <a:gd name="connsiteX5" fmla="*/ 123934 w 132966"/>
                <a:gd name="connsiteY5" fmla="*/ 505209 h 563260"/>
                <a:gd name="connsiteX6" fmla="*/ 35034 w 132966"/>
                <a:gd name="connsiteY6" fmla="*/ 349634 h 563260"/>
                <a:gd name="connsiteX7" fmla="*/ 109 w 132966"/>
                <a:gd name="connsiteY7" fmla="*/ 232159 h 563260"/>
                <a:gd name="connsiteX8" fmla="*/ 44559 w 132966"/>
                <a:gd name="connsiteY8" fmla="*/ 327409 h 563260"/>
                <a:gd name="connsiteX9" fmla="*/ 54084 w 132966"/>
                <a:gd name="connsiteY9" fmla="*/ 384 h 56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66" h="563260">
                  <a:moveTo>
                    <a:pt x="54084" y="384"/>
                  </a:moveTo>
                  <a:cubicBezTo>
                    <a:pt x="55671" y="13084"/>
                    <a:pt x="53555" y="342226"/>
                    <a:pt x="54084" y="403609"/>
                  </a:cubicBezTo>
                  <a:cubicBezTo>
                    <a:pt x="54613" y="464992"/>
                    <a:pt x="49851" y="358101"/>
                    <a:pt x="57259" y="368684"/>
                  </a:cubicBezTo>
                  <a:cubicBezTo>
                    <a:pt x="64667" y="379267"/>
                    <a:pt x="86892" y="434830"/>
                    <a:pt x="98534" y="467109"/>
                  </a:cubicBezTo>
                  <a:cubicBezTo>
                    <a:pt x="110176" y="499388"/>
                    <a:pt x="122876" y="556009"/>
                    <a:pt x="127109" y="562359"/>
                  </a:cubicBezTo>
                  <a:cubicBezTo>
                    <a:pt x="131342" y="568709"/>
                    <a:pt x="139280" y="540663"/>
                    <a:pt x="123934" y="505209"/>
                  </a:cubicBezTo>
                  <a:cubicBezTo>
                    <a:pt x="108588" y="469755"/>
                    <a:pt x="55672" y="395142"/>
                    <a:pt x="35034" y="349634"/>
                  </a:cubicBezTo>
                  <a:cubicBezTo>
                    <a:pt x="14396" y="304126"/>
                    <a:pt x="-1478" y="235863"/>
                    <a:pt x="109" y="232159"/>
                  </a:cubicBezTo>
                  <a:cubicBezTo>
                    <a:pt x="1696" y="228455"/>
                    <a:pt x="35034" y="361276"/>
                    <a:pt x="44559" y="327409"/>
                  </a:cubicBezTo>
                  <a:cubicBezTo>
                    <a:pt x="54084" y="293542"/>
                    <a:pt x="52497" y="-12316"/>
                    <a:pt x="54084" y="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76427E4A-25C8-1AC8-016A-6C7BF75FB1F3}"/>
                </a:ext>
              </a:extLst>
            </p:cNvPr>
            <p:cNvSpPr/>
            <p:nvPr/>
          </p:nvSpPr>
          <p:spPr>
            <a:xfrm>
              <a:off x="8292944" y="5137395"/>
              <a:ext cx="124010" cy="551888"/>
            </a:xfrm>
            <a:custGeom>
              <a:avLst/>
              <a:gdLst>
                <a:gd name="connsiteX0" fmla="*/ 3331 w 124010"/>
                <a:gd name="connsiteY0" fmla="*/ 6105 h 551888"/>
                <a:gd name="connsiteX1" fmla="*/ 85881 w 124010"/>
                <a:gd name="connsiteY1" fmla="*/ 545855 h 551888"/>
                <a:gd name="connsiteX2" fmla="*/ 57306 w 124010"/>
                <a:gd name="connsiteY2" fmla="*/ 301380 h 551888"/>
                <a:gd name="connsiteX3" fmla="*/ 123981 w 124010"/>
                <a:gd name="connsiteY3" fmla="*/ 387105 h 551888"/>
                <a:gd name="connsiteX4" fmla="*/ 47781 w 124010"/>
                <a:gd name="connsiteY4" fmla="*/ 275980 h 551888"/>
                <a:gd name="connsiteX5" fmla="*/ 156 w 124010"/>
                <a:gd name="connsiteY5" fmla="*/ 222005 h 551888"/>
                <a:gd name="connsiteX6" fmla="*/ 31906 w 124010"/>
                <a:gd name="connsiteY6" fmla="*/ 250580 h 551888"/>
                <a:gd name="connsiteX7" fmla="*/ 3331 w 124010"/>
                <a:gd name="connsiteY7" fmla="*/ 6105 h 55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010" h="551888">
                  <a:moveTo>
                    <a:pt x="3331" y="6105"/>
                  </a:moveTo>
                  <a:cubicBezTo>
                    <a:pt x="12327" y="55317"/>
                    <a:pt x="76885" y="496643"/>
                    <a:pt x="85881" y="545855"/>
                  </a:cubicBezTo>
                  <a:cubicBezTo>
                    <a:pt x="94877" y="595067"/>
                    <a:pt x="50956" y="327838"/>
                    <a:pt x="57306" y="301380"/>
                  </a:cubicBezTo>
                  <a:cubicBezTo>
                    <a:pt x="63656" y="274922"/>
                    <a:pt x="125568" y="391338"/>
                    <a:pt x="123981" y="387105"/>
                  </a:cubicBezTo>
                  <a:cubicBezTo>
                    <a:pt x="122394" y="382872"/>
                    <a:pt x="68418" y="303497"/>
                    <a:pt x="47781" y="275980"/>
                  </a:cubicBezTo>
                  <a:cubicBezTo>
                    <a:pt x="27144" y="248463"/>
                    <a:pt x="2802" y="226238"/>
                    <a:pt x="156" y="222005"/>
                  </a:cubicBezTo>
                  <a:cubicBezTo>
                    <a:pt x="-2490" y="217772"/>
                    <a:pt x="29260" y="280742"/>
                    <a:pt x="31906" y="250580"/>
                  </a:cubicBezTo>
                  <a:cubicBezTo>
                    <a:pt x="34552" y="220418"/>
                    <a:pt x="-5665" y="-43107"/>
                    <a:pt x="3331" y="6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E8A272B2-45C4-65DD-E037-8E7E31442181}"/>
                </a:ext>
              </a:extLst>
            </p:cNvPr>
            <p:cNvSpPr/>
            <p:nvPr/>
          </p:nvSpPr>
          <p:spPr>
            <a:xfrm>
              <a:off x="7978279" y="4335929"/>
              <a:ext cx="114804" cy="599639"/>
            </a:xfrm>
            <a:custGeom>
              <a:avLst/>
              <a:gdLst>
                <a:gd name="connsiteX0" fmla="*/ 54471 w 114804"/>
                <a:gd name="connsiteY0" fmla="*/ 1121 h 599639"/>
                <a:gd name="connsiteX1" fmla="*/ 70346 w 114804"/>
                <a:gd name="connsiteY1" fmla="*/ 388471 h 599639"/>
                <a:gd name="connsiteX2" fmla="*/ 60821 w 114804"/>
                <a:gd name="connsiteY2" fmla="*/ 344021 h 599639"/>
                <a:gd name="connsiteX3" fmla="*/ 89396 w 114804"/>
                <a:gd name="connsiteY3" fmla="*/ 432921 h 599639"/>
                <a:gd name="connsiteX4" fmla="*/ 108446 w 114804"/>
                <a:gd name="connsiteY4" fmla="*/ 598021 h 599639"/>
                <a:gd name="connsiteX5" fmla="*/ 105271 w 114804"/>
                <a:gd name="connsiteY5" fmla="*/ 509121 h 599639"/>
                <a:gd name="connsiteX6" fmla="*/ 89396 w 114804"/>
                <a:gd name="connsiteY6" fmla="*/ 378946 h 599639"/>
                <a:gd name="connsiteX7" fmla="*/ 114796 w 114804"/>
                <a:gd name="connsiteY7" fmla="*/ 318621 h 599639"/>
                <a:gd name="connsiteX8" fmla="*/ 86221 w 114804"/>
                <a:gd name="connsiteY8" fmla="*/ 356721 h 599639"/>
                <a:gd name="connsiteX9" fmla="*/ 496 w 114804"/>
                <a:gd name="connsiteY9" fmla="*/ 290046 h 599639"/>
                <a:gd name="connsiteX10" fmla="*/ 51296 w 114804"/>
                <a:gd name="connsiteY10" fmla="*/ 334496 h 599639"/>
                <a:gd name="connsiteX11" fmla="*/ 57646 w 114804"/>
                <a:gd name="connsiteY11" fmla="*/ 213846 h 599639"/>
                <a:gd name="connsiteX12" fmla="*/ 44946 w 114804"/>
                <a:gd name="connsiteY12" fmla="*/ 267821 h 599639"/>
                <a:gd name="connsiteX13" fmla="*/ 54471 w 114804"/>
                <a:gd name="connsiteY13" fmla="*/ 1121 h 59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804" h="599639">
                  <a:moveTo>
                    <a:pt x="54471" y="1121"/>
                  </a:moveTo>
                  <a:cubicBezTo>
                    <a:pt x="58704" y="21229"/>
                    <a:pt x="69288" y="331321"/>
                    <a:pt x="70346" y="388471"/>
                  </a:cubicBezTo>
                  <a:cubicBezTo>
                    <a:pt x="71404" y="445621"/>
                    <a:pt x="57646" y="336613"/>
                    <a:pt x="60821" y="344021"/>
                  </a:cubicBezTo>
                  <a:cubicBezTo>
                    <a:pt x="63996" y="351429"/>
                    <a:pt x="81459" y="390588"/>
                    <a:pt x="89396" y="432921"/>
                  </a:cubicBezTo>
                  <a:cubicBezTo>
                    <a:pt x="97333" y="475254"/>
                    <a:pt x="105800" y="585321"/>
                    <a:pt x="108446" y="598021"/>
                  </a:cubicBezTo>
                  <a:cubicBezTo>
                    <a:pt x="111092" y="610721"/>
                    <a:pt x="108446" y="545633"/>
                    <a:pt x="105271" y="509121"/>
                  </a:cubicBezTo>
                  <a:cubicBezTo>
                    <a:pt x="102096" y="472609"/>
                    <a:pt x="87808" y="410696"/>
                    <a:pt x="89396" y="378946"/>
                  </a:cubicBezTo>
                  <a:cubicBezTo>
                    <a:pt x="90984" y="347196"/>
                    <a:pt x="115325" y="322325"/>
                    <a:pt x="114796" y="318621"/>
                  </a:cubicBezTo>
                  <a:cubicBezTo>
                    <a:pt x="114267" y="314917"/>
                    <a:pt x="105271" y="361483"/>
                    <a:pt x="86221" y="356721"/>
                  </a:cubicBezTo>
                  <a:cubicBezTo>
                    <a:pt x="67171" y="351959"/>
                    <a:pt x="6317" y="293750"/>
                    <a:pt x="496" y="290046"/>
                  </a:cubicBezTo>
                  <a:cubicBezTo>
                    <a:pt x="-5325" y="286342"/>
                    <a:pt x="41771" y="347196"/>
                    <a:pt x="51296" y="334496"/>
                  </a:cubicBezTo>
                  <a:cubicBezTo>
                    <a:pt x="60821" y="321796"/>
                    <a:pt x="58704" y="224958"/>
                    <a:pt x="57646" y="213846"/>
                  </a:cubicBezTo>
                  <a:cubicBezTo>
                    <a:pt x="56588" y="202734"/>
                    <a:pt x="44417" y="297984"/>
                    <a:pt x="44946" y="267821"/>
                  </a:cubicBezTo>
                  <a:cubicBezTo>
                    <a:pt x="45475" y="237659"/>
                    <a:pt x="50238" y="-18987"/>
                    <a:pt x="54471" y="1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9C186C02-A842-792E-5C1B-3AF00E155907}"/>
                </a:ext>
              </a:extLst>
            </p:cNvPr>
            <p:cNvSpPr/>
            <p:nvPr/>
          </p:nvSpPr>
          <p:spPr>
            <a:xfrm>
              <a:off x="8159739" y="5054521"/>
              <a:ext cx="91319" cy="333753"/>
            </a:xfrm>
            <a:custGeom>
              <a:avLst/>
              <a:gdLst>
                <a:gd name="connsiteX0" fmla="*/ 11 w 91319"/>
                <a:gd name="connsiteY0" fmla="*/ 111204 h 333753"/>
                <a:gd name="connsiteX1" fmla="*/ 82561 w 91319"/>
                <a:gd name="connsiteY1" fmla="*/ 206454 h 333753"/>
                <a:gd name="connsiteX2" fmla="*/ 88911 w 91319"/>
                <a:gd name="connsiteY2" fmla="*/ 333454 h 333753"/>
                <a:gd name="connsiteX3" fmla="*/ 82561 w 91319"/>
                <a:gd name="connsiteY3" fmla="*/ 168354 h 333753"/>
                <a:gd name="connsiteX4" fmla="*/ 76211 w 91319"/>
                <a:gd name="connsiteY4" fmla="*/ 79 h 333753"/>
                <a:gd name="connsiteX5" fmla="*/ 76211 w 91319"/>
                <a:gd name="connsiteY5" fmla="*/ 146129 h 333753"/>
                <a:gd name="connsiteX6" fmla="*/ 11 w 91319"/>
                <a:gd name="connsiteY6" fmla="*/ 111204 h 33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19" h="333753">
                  <a:moveTo>
                    <a:pt x="11" y="111204"/>
                  </a:moveTo>
                  <a:cubicBezTo>
                    <a:pt x="1069" y="121258"/>
                    <a:pt x="67744" y="169412"/>
                    <a:pt x="82561" y="206454"/>
                  </a:cubicBezTo>
                  <a:cubicBezTo>
                    <a:pt x="97378" y="243496"/>
                    <a:pt x="88911" y="339804"/>
                    <a:pt x="88911" y="333454"/>
                  </a:cubicBezTo>
                  <a:cubicBezTo>
                    <a:pt x="88911" y="327104"/>
                    <a:pt x="84678" y="223916"/>
                    <a:pt x="82561" y="168354"/>
                  </a:cubicBezTo>
                  <a:cubicBezTo>
                    <a:pt x="80444" y="112792"/>
                    <a:pt x="77269" y="3783"/>
                    <a:pt x="76211" y="79"/>
                  </a:cubicBezTo>
                  <a:cubicBezTo>
                    <a:pt x="75153" y="-3625"/>
                    <a:pt x="84149" y="123375"/>
                    <a:pt x="76211" y="146129"/>
                  </a:cubicBezTo>
                  <a:cubicBezTo>
                    <a:pt x="68274" y="168883"/>
                    <a:pt x="-1047" y="101150"/>
                    <a:pt x="11" y="111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23638CA6-E527-703B-CB46-0853A67E4062}"/>
                </a:ext>
              </a:extLst>
            </p:cNvPr>
            <p:cNvSpPr/>
            <p:nvPr/>
          </p:nvSpPr>
          <p:spPr>
            <a:xfrm>
              <a:off x="7727816" y="5479431"/>
              <a:ext cx="451032" cy="295895"/>
            </a:xfrm>
            <a:custGeom>
              <a:avLst/>
              <a:gdLst>
                <a:gd name="connsiteX0" fmla="*/ 134 w 451032"/>
                <a:gd name="connsiteY0" fmla="*/ 295894 h 295895"/>
                <a:gd name="connsiteX1" fmla="*/ 133484 w 451032"/>
                <a:gd name="connsiteY1" fmla="*/ 73644 h 295895"/>
                <a:gd name="connsiteX2" fmla="*/ 79509 w 451032"/>
                <a:gd name="connsiteY2" fmla="*/ 156194 h 295895"/>
                <a:gd name="connsiteX3" fmla="*/ 111259 w 451032"/>
                <a:gd name="connsiteY3" fmla="*/ 137144 h 295895"/>
                <a:gd name="connsiteX4" fmla="*/ 190634 w 451032"/>
                <a:gd name="connsiteY4" fmla="*/ 191119 h 295895"/>
                <a:gd name="connsiteX5" fmla="*/ 184284 w 451032"/>
                <a:gd name="connsiteY5" fmla="*/ 153019 h 295895"/>
                <a:gd name="connsiteX6" fmla="*/ 295409 w 451032"/>
                <a:gd name="connsiteY6" fmla="*/ 187944 h 295895"/>
                <a:gd name="connsiteX7" fmla="*/ 270009 w 451032"/>
                <a:gd name="connsiteY7" fmla="*/ 118094 h 295895"/>
                <a:gd name="connsiteX8" fmla="*/ 438284 w 451032"/>
                <a:gd name="connsiteY8" fmla="*/ 273669 h 295895"/>
                <a:gd name="connsiteX9" fmla="*/ 419234 w 451032"/>
                <a:gd name="connsiteY9" fmla="*/ 241919 h 295895"/>
                <a:gd name="connsiteX10" fmla="*/ 260484 w 451032"/>
                <a:gd name="connsiteY10" fmla="*/ 229219 h 295895"/>
                <a:gd name="connsiteX11" fmla="*/ 368434 w 451032"/>
                <a:gd name="connsiteY11" fmla="*/ 206994 h 295895"/>
                <a:gd name="connsiteX12" fmla="*/ 187459 w 451032"/>
                <a:gd name="connsiteY12" fmla="*/ 153019 h 295895"/>
                <a:gd name="connsiteX13" fmla="*/ 114434 w 451032"/>
                <a:gd name="connsiteY13" fmla="*/ 111744 h 295895"/>
                <a:gd name="connsiteX14" fmla="*/ 104909 w 451032"/>
                <a:gd name="connsiteY14" fmla="*/ 619 h 295895"/>
                <a:gd name="connsiteX15" fmla="*/ 108084 w 451032"/>
                <a:gd name="connsiteY15" fmla="*/ 76819 h 295895"/>
                <a:gd name="connsiteX16" fmla="*/ 134 w 451032"/>
                <a:gd name="connsiteY16" fmla="*/ 295894 h 29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1032" h="295895">
                  <a:moveTo>
                    <a:pt x="134" y="295894"/>
                  </a:moveTo>
                  <a:cubicBezTo>
                    <a:pt x="4367" y="295365"/>
                    <a:pt x="120255" y="96927"/>
                    <a:pt x="133484" y="73644"/>
                  </a:cubicBezTo>
                  <a:cubicBezTo>
                    <a:pt x="146713" y="50361"/>
                    <a:pt x="83213" y="145611"/>
                    <a:pt x="79509" y="156194"/>
                  </a:cubicBezTo>
                  <a:cubicBezTo>
                    <a:pt x="75805" y="166777"/>
                    <a:pt x="92738" y="131323"/>
                    <a:pt x="111259" y="137144"/>
                  </a:cubicBezTo>
                  <a:cubicBezTo>
                    <a:pt x="129780" y="142965"/>
                    <a:pt x="178463" y="188473"/>
                    <a:pt x="190634" y="191119"/>
                  </a:cubicBezTo>
                  <a:cubicBezTo>
                    <a:pt x="202805" y="193765"/>
                    <a:pt x="166822" y="153548"/>
                    <a:pt x="184284" y="153019"/>
                  </a:cubicBezTo>
                  <a:cubicBezTo>
                    <a:pt x="201746" y="152490"/>
                    <a:pt x="281122" y="193765"/>
                    <a:pt x="295409" y="187944"/>
                  </a:cubicBezTo>
                  <a:cubicBezTo>
                    <a:pt x="309696" y="182123"/>
                    <a:pt x="246197" y="103807"/>
                    <a:pt x="270009" y="118094"/>
                  </a:cubicBezTo>
                  <a:cubicBezTo>
                    <a:pt x="293821" y="132381"/>
                    <a:pt x="413413" y="253032"/>
                    <a:pt x="438284" y="273669"/>
                  </a:cubicBezTo>
                  <a:cubicBezTo>
                    <a:pt x="463155" y="294306"/>
                    <a:pt x="448867" y="249327"/>
                    <a:pt x="419234" y="241919"/>
                  </a:cubicBezTo>
                  <a:cubicBezTo>
                    <a:pt x="389601" y="234511"/>
                    <a:pt x="268951" y="235040"/>
                    <a:pt x="260484" y="229219"/>
                  </a:cubicBezTo>
                  <a:cubicBezTo>
                    <a:pt x="252017" y="223398"/>
                    <a:pt x="380605" y="219694"/>
                    <a:pt x="368434" y="206994"/>
                  </a:cubicBezTo>
                  <a:cubicBezTo>
                    <a:pt x="356263" y="194294"/>
                    <a:pt x="229792" y="168894"/>
                    <a:pt x="187459" y="153019"/>
                  </a:cubicBezTo>
                  <a:cubicBezTo>
                    <a:pt x="145126" y="137144"/>
                    <a:pt x="128192" y="137144"/>
                    <a:pt x="114434" y="111744"/>
                  </a:cubicBezTo>
                  <a:cubicBezTo>
                    <a:pt x="100676" y="86344"/>
                    <a:pt x="105967" y="6440"/>
                    <a:pt x="104909" y="619"/>
                  </a:cubicBezTo>
                  <a:cubicBezTo>
                    <a:pt x="103851" y="-5202"/>
                    <a:pt x="123430" y="30781"/>
                    <a:pt x="108084" y="76819"/>
                  </a:cubicBezTo>
                  <a:cubicBezTo>
                    <a:pt x="92738" y="122857"/>
                    <a:pt x="-4099" y="296423"/>
                    <a:pt x="134" y="295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4CA13670-F4C8-D46C-BF7A-8E42D792B547}"/>
                </a:ext>
              </a:extLst>
            </p:cNvPr>
            <p:cNvSpPr/>
            <p:nvPr/>
          </p:nvSpPr>
          <p:spPr>
            <a:xfrm>
              <a:off x="7905272" y="4377805"/>
              <a:ext cx="294522" cy="1065300"/>
            </a:xfrm>
            <a:custGeom>
              <a:avLst/>
              <a:gdLst>
                <a:gd name="connsiteX0" fmla="*/ 89378 w 294522"/>
                <a:gd name="connsiteY0" fmla="*/ 520 h 1065300"/>
                <a:gd name="connsiteX1" fmla="*/ 60803 w 294522"/>
                <a:gd name="connsiteY1" fmla="*/ 343420 h 1065300"/>
                <a:gd name="connsiteX2" fmla="*/ 102078 w 294522"/>
                <a:gd name="connsiteY2" fmla="*/ 572020 h 1065300"/>
                <a:gd name="connsiteX3" fmla="*/ 108428 w 294522"/>
                <a:gd name="connsiteY3" fmla="*/ 533920 h 1065300"/>
                <a:gd name="connsiteX4" fmla="*/ 184628 w 294522"/>
                <a:gd name="connsiteY4" fmla="*/ 670445 h 1065300"/>
                <a:gd name="connsiteX5" fmla="*/ 222728 w 294522"/>
                <a:gd name="connsiteY5" fmla="*/ 743470 h 1065300"/>
                <a:gd name="connsiteX6" fmla="*/ 222728 w 294522"/>
                <a:gd name="connsiteY6" fmla="*/ 689495 h 1065300"/>
                <a:gd name="connsiteX7" fmla="*/ 273528 w 294522"/>
                <a:gd name="connsiteY7" fmla="*/ 918095 h 1065300"/>
                <a:gd name="connsiteX8" fmla="*/ 270353 w 294522"/>
                <a:gd name="connsiteY8" fmla="*/ 873645 h 1065300"/>
                <a:gd name="connsiteX9" fmla="*/ 286228 w 294522"/>
                <a:gd name="connsiteY9" fmla="*/ 1054620 h 1065300"/>
                <a:gd name="connsiteX10" fmla="*/ 264003 w 294522"/>
                <a:gd name="connsiteY10" fmla="*/ 1041920 h 1065300"/>
                <a:gd name="connsiteX11" fmla="*/ 175103 w 294522"/>
                <a:gd name="connsiteY11" fmla="*/ 1022870 h 1065300"/>
                <a:gd name="connsiteX12" fmla="*/ 260828 w 294522"/>
                <a:gd name="connsiteY12" fmla="*/ 1019695 h 1065300"/>
                <a:gd name="connsiteX13" fmla="*/ 257653 w 294522"/>
                <a:gd name="connsiteY13" fmla="*/ 933970 h 1065300"/>
                <a:gd name="connsiteX14" fmla="*/ 190978 w 294522"/>
                <a:gd name="connsiteY14" fmla="*/ 924445 h 1065300"/>
                <a:gd name="connsiteX15" fmla="*/ 267178 w 294522"/>
                <a:gd name="connsiteY15" fmla="*/ 921270 h 1065300"/>
                <a:gd name="connsiteX16" fmla="*/ 165578 w 294522"/>
                <a:gd name="connsiteY16" fmla="*/ 826020 h 1065300"/>
                <a:gd name="connsiteX17" fmla="*/ 292578 w 294522"/>
                <a:gd name="connsiteY17" fmla="*/ 889520 h 1065300"/>
                <a:gd name="connsiteX18" fmla="*/ 235428 w 294522"/>
                <a:gd name="connsiteY18" fmla="*/ 762520 h 1065300"/>
                <a:gd name="connsiteX19" fmla="*/ 140178 w 294522"/>
                <a:gd name="connsiteY19" fmla="*/ 673620 h 1065300"/>
                <a:gd name="connsiteX20" fmla="*/ 210028 w 294522"/>
                <a:gd name="connsiteY20" fmla="*/ 718070 h 1065300"/>
                <a:gd name="connsiteX21" fmla="*/ 114778 w 294522"/>
                <a:gd name="connsiteY21" fmla="*/ 584720 h 1065300"/>
                <a:gd name="connsiteX22" fmla="*/ 478 w 294522"/>
                <a:gd name="connsiteY22" fmla="*/ 413270 h 1065300"/>
                <a:gd name="connsiteX23" fmla="*/ 73503 w 294522"/>
                <a:gd name="connsiteY23" fmla="*/ 470420 h 1065300"/>
                <a:gd name="connsiteX24" fmla="*/ 63978 w 294522"/>
                <a:gd name="connsiteY24" fmla="*/ 308495 h 1065300"/>
                <a:gd name="connsiteX25" fmla="*/ 19528 w 294522"/>
                <a:gd name="connsiteY25" fmla="*/ 238645 h 1065300"/>
                <a:gd name="connsiteX26" fmla="*/ 32228 w 294522"/>
                <a:gd name="connsiteY26" fmla="*/ 264045 h 1065300"/>
                <a:gd name="connsiteX27" fmla="*/ 89378 w 294522"/>
                <a:gd name="connsiteY27" fmla="*/ 520 h 10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94522" h="1065300">
                  <a:moveTo>
                    <a:pt x="89378" y="520"/>
                  </a:moveTo>
                  <a:cubicBezTo>
                    <a:pt x="94140" y="13749"/>
                    <a:pt x="58686" y="248170"/>
                    <a:pt x="60803" y="343420"/>
                  </a:cubicBezTo>
                  <a:cubicBezTo>
                    <a:pt x="62920" y="438670"/>
                    <a:pt x="94141" y="540270"/>
                    <a:pt x="102078" y="572020"/>
                  </a:cubicBezTo>
                  <a:cubicBezTo>
                    <a:pt x="110015" y="603770"/>
                    <a:pt x="94670" y="517516"/>
                    <a:pt x="108428" y="533920"/>
                  </a:cubicBezTo>
                  <a:cubicBezTo>
                    <a:pt x="122186" y="550324"/>
                    <a:pt x="165578" y="635520"/>
                    <a:pt x="184628" y="670445"/>
                  </a:cubicBezTo>
                  <a:cubicBezTo>
                    <a:pt x="203678" y="705370"/>
                    <a:pt x="216378" y="740295"/>
                    <a:pt x="222728" y="743470"/>
                  </a:cubicBezTo>
                  <a:cubicBezTo>
                    <a:pt x="229078" y="746645"/>
                    <a:pt x="214261" y="660391"/>
                    <a:pt x="222728" y="689495"/>
                  </a:cubicBezTo>
                  <a:cubicBezTo>
                    <a:pt x="231195" y="718599"/>
                    <a:pt x="265591" y="887403"/>
                    <a:pt x="273528" y="918095"/>
                  </a:cubicBezTo>
                  <a:cubicBezTo>
                    <a:pt x="281465" y="948787"/>
                    <a:pt x="268236" y="850891"/>
                    <a:pt x="270353" y="873645"/>
                  </a:cubicBezTo>
                  <a:cubicBezTo>
                    <a:pt x="272470" y="896399"/>
                    <a:pt x="287286" y="1026574"/>
                    <a:pt x="286228" y="1054620"/>
                  </a:cubicBezTo>
                  <a:cubicBezTo>
                    <a:pt x="285170" y="1082666"/>
                    <a:pt x="282524" y="1047212"/>
                    <a:pt x="264003" y="1041920"/>
                  </a:cubicBezTo>
                  <a:cubicBezTo>
                    <a:pt x="245482" y="1036628"/>
                    <a:pt x="175632" y="1026574"/>
                    <a:pt x="175103" y="1022870"/>
                  </a:cubicBezTo>
                  <a:cubicBezTo>
                    <a:pt x="174574" y="1019166"/>
                    <a:pt x="247070" y="1034512"/>
                    <a:pt x="260828" y="1019695"/>
                  </a:cubicBezTo>
                  <a:cubicBezTo>
                    <a:pt x="274586" y="1004878"/>
                    <a:pt x="269295" y="949845"/>
                    <a:pt x="257653" y="933970"/>
                  </a:cubicBezTo>
                  <a:cubicBezTo>
                    <a:pt x="246011" y="918095"/>
                    <a:pt x="189390" y="926562"/>
                    <a:pt x="190978" y="924445"/>
                  </a:cubicBezTo>
                  <a:cubicBezTo>
                    <a:pt x="192566" y="922328"/>
                    <a:pt x="271411" y="937674"/>
                    <a:pt x="267178" y="921270"/>
                  </a:cubicBezTo>
                  <a:cubicBezTo>
                    <a:pt x="262945" y="904866"/>
                    <a:pt x="161345" y="831312"/>
                    <a:pt x="165578" y="826020"/>
                  </a:cubicBezTo>
                  <a:cubicBezTo>
                    <a:pt x="169811" y="820728"/>
                    <a:pt x="280936" y="900103"/>
                    <a:pt x="292578" y="889520"/>
                  </a:cubicBezTo>
                  <a:cubicBezTo>
                    <a:pt x="304220" y="878937"/>
                    <a:pt x="260828" y="798503"/>
                    <a:pt x="235428" y="762520"/>
                  </a:cubicBezTo>
                  <a:cubicBezTo>
                    <a:pt x="210028" y="726537"/>
                    <a:pt x="144411" y="681028"/>
                    <a:pt x="140178" y="673620"/>
                  </a:cubicBezTo>
                  <a:cubicBezTo>
                    <a:pt x="135945" y="666212"/>
                    <a:pt x="214261" y="732887"/>
                    <a:pt x="210028" y="718070"/>
                  </a:cubicBezTo>
                  <a:cubicBezTo>
                    <a:pt x="205795" y="703253"/>
                    <a:pt x="149703" y="635520"/>
                    <a:pt x="114778" y="584720"/>
                  </a:cubicBezTo>
                  <a:cubicBezTo>
                    <a:pt x="79853" y="533920"/>
                    <a:pt x="7357" y="432320"/>
                    <a:pt x="478" y="413270"/>
                  </a:cubicBezTo>
                  <a:cubicBezTo>
                    <a:pt x="-6401" y="394220"/>
                    <a:pt x="62920" y="487883"/>
                    <a:pt x="73503" y="470420"/>
                  </a:cubicBezTo>
                  <a:cubicBezTo>
                    <a:pt x="84086" y="452958"/>
                    <a:pt x="72974" y="347124"/>
                    <a:pt x="63978" y="308495"/>
                  </a:cubicBezTo>
                  <a:cubicBezTo>
                    <a:pt x="54982" y="269866"/>
                    <a:pt x="24820" y="246053"/>
                    <a:pt x="19528" y="238645"/>
                  </a:cubicBezTo>
                  <a:cubicBezTo>
                    <a:pt x="14236" y="231237"/>
                    <a:pt x="21645" y="297912"/>
                    <a:pt x="32228" y="264045"/>
                  </a:cubicBezTo>
                  <a:cubicBezTo>
                    <a:pt x="42811" y="230178"/>
                    <a:pt x="84616" y="-12709"/>
                    <a:pt x="89378" y="5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5A4B17D3-8208-F390-EFA2-2AC40C8B4E70}"/>
                </a:ext>
              </a:extLst>
            </p:cNvPr>
            <p:cNvSpPr/>
            <p:nvPr/>
          </p:nvSpPr>
          <p:spPr>
            <a:xfrm>
              <a:off x="8006869" y="5464009"/>
              <a:ext cx="327529" cy="314543"/>
            </a:xfrm>
            <a:custGeom>
              <a:avLst/>
              <a:gdLst>
                <a:gd name="connsiteX0" fmla="*/ 219556 w 327529"/>
                <a:gd name="connsiteY0" fmla="*/ 166 h 314543"/>
                <a:gd name="connsiteX1" fmla="*/ 213206 w 327529"/>
                <a:gd name="connsiteY1" fmla="*/ 174791 h 314543"/>
                <a:gd name="connsiteX2" fmla="*/ 222731 w 327529"/>
                <a:gd name="connsiteY2" fmla="*/ 193841 h 314543"/>
                <a:gd name="connsiteX3" fmla="*/ 210031 w 327529"/>
                <a:gd name="connsiteY3" fmla="*/ 171616 h 314543"/>
                <a:gd name="connsiteX4" fmla="*/ 327506 w 327529"/>
                <a:gd name="connsiteY4" fmla="*/ 314491 h 314543"/>
                <a:gd name="connsiteX5" fmla="*/ 219556 w 327529"/>
                <a:gd name="connsiteY5" fmla="*/ 187491 h 314543"/>
                <a:gd name="connsiteX6" fmla="*/ 137006 w 327529"/>
                <a:gd name="connsiteY6" fmla="*/ 123991 h 314543"/>
                <a:gd name="connsiteX7" fmla="*/ 232256 w 327529"/>
                <a:gd name="connsiteY7" fmla="*/ 216066 h 314543"/>
                <a:gd name="connsiteX8" fmla="*/ 149706 w 327529"/>
                <a:gd name="connsiteY8" fmla="*/ 181141 h 314543"/>
                <a:gd name="connsiteX9" fmla="*/ 481 w 327529"/>
                <a:gd name="connsiteY9" fmla="*/ 95416 h 314543"/>
                <a:gd name="connsiteX10" fmla="*/ 203681 w 327529"/>
                <a:gd name="connsiteY10" fmla="*/ 209716 h 314543"/>
                <a:gd name="connsiteX11" fmla="*/ 219556 w 327529"/>
                <a:gd name="connsiteY11" fmla="*/ 166 h 31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529" h="314543">
                  <a:moveTo>
                    <a:pt x="219556" y="166"/>
                  </a:moveTo>
                  <a:cubicBezTo>
                    <a:pt x="221144" y="-5655"/>
                    <a:pt x="212677" y="142512"/>
                    <a:pt x="213206" y="174791"/>
                  </a:cubicBezTo>
                  <a:cubicBezTo>
                    <a:pt x="213735" y="207070"/>
                    <a:pt x="223260" y="194370"/>
                    <a:pt x="222731" y="193841"/>
                  </a:cubicBezTo>
                  <a:cubicBezTo>
                    <a:pt x="222202" y="193312"/>
                    <a:pt x="192569" y="151508"/>
                    <a:pt x="210031" y="171616"/>
                  </a:cubicBezTo>
                  <a:cubicBezTo>
                    <a:pt x="227493" y="191724"/>
                    <a:pt x="325919" y="311845"/>
                    <a:pt x="327506" y="314491"/>
                  </a:cubicBezTo>
                  <a:cubicBezTo>
                    <a:pt x="329094" y="317137"/>
                    <a:pt x="251306" y="219241"/>
                    <a:pt x="219556" y="187491"/>
                  </a:cubicBezTo>
                  <a:cubicBezTo>
                    <a:pt x="187806" y="155741"/>
                    <a:pt x="134889" y="119229"/>
                    <a:pt x="137006" y="123991"/>
                  </a:cubicBezTo>
                  <a:cubicBezTo>
                    <a:pt x="139123" y="128753"/>
                    <a:pt x="230139" y="206541"/>
                    <a:pt x="232256" y="216066"/>
                  </a:cubicBezTo>
                  <a:cubicBezTo>
                    <a:pt x="234373" y="225591"/>
                    <a:pt x="188335" y="201249"/>
                    <a:pt x="149706" y="181141"/>
                  </a:cubicBezTo>
                  <a:cubicBezTo>
                    <a:pt x="111077" y="161033"/>
                    <a:pt x="-8515" y="90654"/>
                    <a:pt x="481" y="95416"/>
                  </a:cubicBezTo>
                  <a:cubicBezTo>
                    <a:pt x="9477" y="100178"/>
                    <a:pt x="165052" y="223474"/>
                    <a:pt x="203681" y="209716"/>
                  </a:cubicBezTo>
                  <a:cubicBezTo>
                    <a:pt x="242310" y="195958"/>
                    <a:pt x="217968" y="5987"/>
                    <a:pt x="219556" y="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5BE61151-09D1-C2AE-77EC-E894222D6DBE}"/>
                </a:ext>
              </a:extLst>
            </p:cNvPr>
            <p:cNvSpPr/>
            <p:nvPr/>
          </p:nvSpPr>
          <p:spPr>
            <a:xfrm>
              <a:off x="7905144" y="4266005"/>
              <a:ext cx="96028" cy="396259"/>
            </a:xfrm>
            <a:custGeom>
              <a:avLst/>
              <a:gdLst>
                <a:gd name="connsiteX0" fmla="*/ 95856 w 96028"/>
                <a:gd name="connsiteY0" fmla="*/ 1195 h 396259"/>
                <a:gd name="connsiteX1" fmla="*/ 3781 w 96028"/>
                <a:gd name="connsiteY1" fmla="*/ 385370 h 396259"/>
                <a:gd name="connsiteX2" fmla="*/ 26006 w 96028"/>
                <a:gd name="connsiteY2" fmla="*/ 267895 h 396259"/>
                <a:gd name="connsiteX3" fmla="*/ 95856 w 96028"/>
                <a:gd name="connsiteY3" fmla="*/ 1195 h 39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28" h="396259">
                  <a:moveTo>
                    <a:pt x="95856" y="1195"/>
                  </a:moveTo>
                  <a:cubicBezTo>
                    <a:pt x="92152" y="20774"/>
                    <a:pt x="15423" y="340920"/>
                    <a:pt x="3781" y="385370"/>
                  </a:cubicBezTo>
                  <a:cubicBezTo>
                    <a:pt x="-7861" y="429820"/>
                    <a:pt x="9602" y="327691"/>
                    <a:pt x="26006" y="267895"/>
                  </a:cubicBezTo>
                  <a:cubicBezTo>
                    <a:pt x="42410" y="208099"/>
                    <a:pt x="99560" y="-18384"/>
                    <a:pt x="95856" y="1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57FECBC3-796E-9F59-10EC-399E2874C979}"/>
                </a:ext>
              </a:extLst>
            </p:cNvPr>
            <p:cNvSpPr/>
            <p:nvPr/>
          </p:nvSpPr>
          <p:spPr>
            <a:xfrm>
              <a:off x="8419894" y="5676739"/>
              <a:ext cx="124467" cy="365632"/>
            </a:xfrm>
            <a:custGeom>
              <a:avLst/>
              <a:gdLst>
                <a:gd name="connsiteX0" fmla="*/ 57356 w 124467"/>
                <a:gd name="connsiteY0" fmla="*/ 161 h 365632"/>
                <a:gd name="connsiteX1" fmla="*/ 41481 w 124467"/>
                <a:gd name="connsiteY1" fmla="*/ 117636 h 365632"/>
                <a:gd name="connsiteX2" fmla="*/ 70056 w 124467"/>
                <a:gd name="connsiteY2" fmla="*/ 174786 h 365632"/>
                <a:gd name="connsiteX3" fmla="*/ 28781 w 124467"/>
                <a:gd name="connsiteY3" fmla="*/ 209711 h 365632"/>
                <a:gd name="connsiteX4" fmla="*/ 79581 w 124467"/>
                <a:gd name="connsiteY4" fmla="*/ 165261 h 365632"/>
                <a:gd name="connsiteX5" fmla="*/ 82756 w 124467"/>
                <a:gd name="connsiteY5" fmla="*/ 197011 h 365632"/>
                <a:gd name="connsiteX6" fmla="*/ 206 w 124467"/>
                <a:gd name="connsiteY6" fmla="*/ 365286 h 365632"/>
                <a:gd name="connsiteX7" fmla="*/ 60531 w 124467"/>
                <a:gd name="connsiteY7" fmla="*/ 238286 h 365632"/>
                <a:gd name="connsiteX8" fmla="*/ 101806 w 124467"/>
                <a:gd name="connsiteY8" fmla="*/ 146211 h 365632"/>
                <a:gd name="connsiteX9" fmla="*/ 124031 w 124467"/>
                <a:gd name="connsiteY9" fmla="*/ 143036 h 365632"/>
                <a:gd name="connsiteX10" fmla="*/ 82756 w 124467"/>
                <a:gd name="connsiteY10" fmla="*/ 139861 h 365632"/>
                <a:gd name="connsiteX11" fmla="*/ 31956 w 124467"/>
                <a:gd name="connsiteY11" fmla="*/ 98586 h 365632"/>
                <a:gd name="connsiteX12" fmla="*/ 41481 w 124467"/>
                <a:gd name="connsiteY12" fmla="*/ 92236 h 365632"/>
                <a:gd name="connsiteX13" fmla="*/ 57356 w 124467"/>
                <a:gd name="connsiteY13" fmla="*/ 161 h 36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467" h="365632">
                  <a:moveTo>
                    <a:pt x="57356" y="161"/>
                  </a:moveTo>
                  <a:cubicBezTo>
                    <a:pt x="57356" y="4394"/>
                    <a:pt x="39364" y="88532"/>
                    <a:pt x="41481" y="117636"/>
                  </a:cubicBezTo>
                  <a:cubicBezTo>
                    <a:pt x="43598" y="146740"/>
                    <a:pt x="72173" y="159440"/>
                    <a:pt x="70056" y="174786"/>
                  </a:cubicBezTo>
                  <a:cubicBezTo>
                    <a:pt x="67939" y="190132"/>
                    <a:pt x="27194" y="211298"/>
                    <a:pt x="28781" y="209711"/>
                  </a:cubicBezTo>
                  <a:cubicBezTo>
                    <a:pt x="30368" y="208124"/>
                    <a:pt x="70585" y="167378"/>
                    <a:pt x="79581" y="165261"/>
                  </a:cubicBezTo>
                  <a:cubicBezTo>
                    <a:pt x="88577" y="163144"/>
                    <a:pt x="95985" y="163674"/>
                    <a:pt x="82756" y="197011"/>
                  </a:cubicBezTo>
                  <a:cubicBezTo>
                    <a:pt x="69527" y="230348"/>
                    <a:pt x="3910" y="358407"/>
                    <a:pt x="206" y="365286"/>
                  </a:cubicBezTo>
                  <a:cubicBezTo>
                    <a:pt x="-3498" y="372165"/>
                    <a:pt x="43598" y="274799"/>
                    <a:pt x="60531" y="238286"/>
                  </a:cubicBezTo>
                  <a:cubicBezTo>
                    <a:pt x="77464" y="201774"/>
                    <a:pt x="91223" y="162086"/>
                    <a:pt x="101806" y="146211"/>
                  </a:cubicBezTo>
                  <a:cubicBezTo>
                    <a:pt x="112389" y="130336"/>
                    <a:pt x="127206" y="144094"/>
                    <a:pt x="124031" y="143036"/>
                  </a:cubicBezTo>
                  <a:cubicBezTo>
                    <a:pt x="120856" y="141978"/>
                    <a:pt x="98102" y="147269"/>
                    <a:pt x="82756" y="139861"/>
                  </a:cubicBezTo>
                  <a:cubicBezTo>
                    <a:pt x="67410" y="132453"/>
                    <a:pt x="38835" y="106524"/>
                    <a:pt x="31956" y="98586"/>
                  </a:cubicBezTo>
                  <a:cubicBezTo>
                    <a:pt x="25077" y="90648"/>
                    <a:pt x="37248" y="108111"/>
                    <a:pt x="41481" y="92236"/>
                  </a:cubicBezTo>
                  <a:cubicBezTo>
                    <a:pt x="45714" y="76361"/>
                    <a:pt x="57356" y="-4072"/>
                    <a:pt x="57356" y="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BC03C0CC-DD5E-25D1-A64F-4E93F9DFF83C}"/>
                </a:ext>
              </a:extLst>
            </p:cNvPr>
            <p:cNvSpPr/>
            <p:nvPr/>
          </p:nvSpPr>
          <p:spPr>
            <a:xfrm>
              <a:off x="8185389" y="5914411"/>
              <a:ext cx="313807" cy="173260"/>
            </a:xfrm>
            <a:custGeom>
              <a:avLst/>
              <a:gdLst>
                <a:gd name="connsiteX0" fmla="*/ 2936 w 313807"/>
                <a:gd name="connsiteY0" fmla="*/ 172064 h 173260"/>
                <a:gd name="connsiteX1" fmla="*/ 266461 w 313807"/>
                <a:gd name="connsiteY1" fmla="*/ 73639 h 173260"/>
                <a:gd name="connsiteX2" fmla="*/ 234711 w 313807"/>
                <a:gd name="connsiteY2" fmla="*/ 83164 h 173260"/>
                <a:gd name="connsiteX3" fmla="*/ 310911 w 313807"/>
                <a:gd name="connsiteY3" fmla="*/ 614 h 173260"/>
                <a:gd name="connsiteX4" fmla="*/ 288686 w 313807"/>
                <a:gd name="connsiteY4" fmla="*/ 48239 h 173260"/>
                <a:gd name="connsiteX5" fmla="*/ 202961 w 313807"/>
                <a:gd name="connsiteY5" fmla="*/ 99039 h 173260"/>
                <a:gd name="connsiteX6" fmla="*/ 228361 w 313807"/>
                <a:gd name="connsiteY6" fmla="*/ 51414 h 173260"/>
                <a:gd name="connsiteX7" fmla="*/ 129936 w 313807"/>
                <a:gd name="connsiteY7" fmla="*/ 124439 h 173260"/>
                <a:gd name="connsiteX8" fmla="*/ 2936 w 313807"/>
                <a:gd name="connsiteY8" fmla="*/ 172064 h 17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807" h="173260">
                  <a:moveTo>
                    <a:pt x="2936" y="172064"/>
                  </a:moveTo>
                  <a:lnTo>
                    <a:pt x="266461" y="73639"/>
                  </a:lnTo>
                  <a:cubicBezTo>
                    <a:pt x="305090" y="58822"/>
                    <a:pt x="227303" y="95335"/>
                    <a:pt x="234711" y="83164"/>
                  </a:cubicBezTo>
                  <a:cubicBezTo>
                    <a:pt x="242119" y="70993"/>
                    <a:pt x="301915" y="6435"/>
                    <a:pt x="310911" y="614"/>
                  </a:cubicBezTo>
                  <a:cubicBezTo>
                    <a:pt x="319907" y="-5207"/>
                    <a:pt x="306678" y="31835"/>
                    <a:pt x="288686" y="48239"/>
                  </a:cubicBezTo>
                  <a:cubicBezTo>
                    <a:pt x="270694" y="64643"/>
                    <a:pt x="213015" y="98510"/>
                    <a:pt x="202961" y="99039"/>
                  </a:cubicBezTo>
                  <a:cubicBezTo>
                    <a:pt x="192907" y="99568"/>
                    <a:pt x="240532" y="47181"/>
                    <a:pt x="228361" y="51414"/>
                  </a:cubicBezTo>
                  <a:cubicBezTo>
                    <a:pt x="216190" y="55647"/>
                    <a:pt x="163803" y="106976"/>
                    <a:pt x="129936" y="124439"/>
                  </a:cubicBezTo>
                  <a:cubicBezTo>
                    <a:pt x="96069" y="141901"/>
                    <a:pt x="-19818" y="180531"/>
                    <a:pt x="2936" y="1720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D7BCA37E-F112-DC91-9AE0-326961589907}"/>
                </a:ext>
              </a:extLst>
            </p:cNvPr>
            <p:cNvSpPr/>
            <p:nvPr/>
          </p:nvSpPr>
          <p:spPr>
            <a:xfrm>
              <a:off x="7912376" y="5940264"/>
              <a:ext cx="358648" cy="79544"/>
            </a:xfrm>
            <a:custGeom>
              <a:avLst/>
              <a:gdLst>
                <a:gd name="connsiteX0" fmla="*/ 358499 w 358648"/>
                <a:gd name="connsiteY0" fmla="*/ 31911 h 79544"/>
                <a:gd name="connsiteX1" fmla="*/ 167999 w 358648"/>
                <a:gd name="connsiteY1" fmla="*/ 22386 h 79544"/>
                <a:gd name="connsiteX2" fmla="*/ 2899 w 358648"/>
                <a:gd name="connsiteY2" fmla="*/ 41436 h 79544"/>
                <a:gd name="connsiteX3" fmla="*/ 75924 w 358648"/>
                <a:gd name="connsiteY3" fmla="*/ 35086 h 79544"/>
                <a:gd name="connsiteX4" fmla="*/ 241024 w 358648"/>
                <a:gd name="connsiteY4" fmla="*/ 47786 h 79544"/>
                <a:gd name="connsiteX5" fmla="*/ 161649 w 358648"/>
                <a:gd name="connsiteY5" fmla="*/ 79536 h 79544"/>
                <a:gd name="connsiteX6" fmla="*/ 209274 w 358648"/>
                <a:gd name="connsiteY6" fmla="*/ 44611 h 79544"/>
                <a:gd name="connsiteX7" fmla="*/ 136249 w 358648"/>
                <a:gd name="connsiteY7" fmla="*/ 161 h 79544"/>
                <a:gd name="connsiteX8" fmla="*/ 358499 w 358648"/>
                <a:gd name="connsiteY8" fmla="*/ 31911 h 7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648" h="79544">
                  <a:moveTo>
                    <a:pt x="358499" y="31911"/>
                  </a:moveTo>
                  <a:cubicBezTo>
                    <a:pt x="363791" y="35615"/>
                    <a:pt x="227266" y="20799"/>
                    <a:pt x="167999" y="22386"/>
                  </a:cubicBezTo>
                  <a:cubicBezTo>
                    <a:pt x="108732" y="23973"/>
                    <a:pt x="18245" y="39319"/>
                    <a:pt x="2899" y="41436"/>
                  </a:cubicBezTo>
                  <a:cubicBezTo>
                    <a:pt x="-12447" y="43553"/>
                    <a:pt x="36237" y="34028"/>
                    <a:pt x="75924" y="35086"/>
                  </a:cubicBezTo>
                  <a:cubicBezTo>
                    <a:pt x="115611" y="36144"/>
                    <a:pt x="226737" y="40378"/>
                    <a:pt x="241024" y="47786"/>
                  </a:cubicBezTo>
                  <a:cubicBezTo>
                    <a:pt x="255311" y="55194"/>
                    <a:pt x="166941" y="80065"/>
                    <a:pt x="161649" y="79536"/>
                  </a:cubicBezTo>
                  <a:cubicBezTo>
                    <a:pt x="156357" y="79007"/>
                    <a:pt x="213507" y="57840"/>
                    <a:pt x="209274" y="44611"/>
                  </a:cubicBezTo>
                  <a:cubicBezTo>
                    <a:pt x="205041" y="31382"/>
                    <a:pt x="116670" y="2807"/>
                    <a:pt x="136249" y="161"/>
                  </a:cubicBezTo>
                  <a:cubicBezTo>
                    <a:pt x="155828" y="-2485"/>
                    <a:pt x="353207" y="28207"/>
                    <a:pt x="358499" y="319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4F5DE507-29BB-6249-5780-4504D36CC58E}"/>
                </a:ext>
              </a:extLst>
            </p:cNvPr>
            <p:cNvSpPr/>
            <p:nvPr/>
          </p:nvSpPr>
          <p:spPr>
            <a:xfrm>
              <a:off x="8162274" y="6117284"/>
              <a:ext cx="51792" cy="265058"/>
            </a:xfrm>
            <a:custGeom>
              <a:avLst/>
              <a:gdLst>
                <a:gd name="connsiteX0" fmla="*/ 651 w 51792"/>
                <a:gd name="connsiteY0" fmla="*/ 941 h 265058"/>
                <a:gd name="connsiteX1" fmla="*/ 51451 w 51792"/>
                <a:gd name="connsiteY1" fmla="*/ 261291 h 265058"/>
                <a:gd name="connsiteX2" fmla="*/ 22876 w 51792"/>
                <a:gd name="connsiteY2" fmla="*/ 156516 h 265058"/>
                <a:gd name="connsiteX3" fmla="*/ 22876 w 51792"/>
                <a:gd name="connsiteY3" fmla="*/ 172391 h 265058"/>
                <a:gd name="connsiteX4" fmla="*/ 651 w 51792"/>
                <a:gd name="connsiteY4" fmla="*/ 941 h 26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92" h="265058">
                  <a:moveTo>
                    <a:pt x="651" y="941"/>
                  </a:moveTo>
                  <a:cubicBezTo>
                    <a:pt x="5414" y="15758"/>
                    <a:pt x="47747" y="235362"/>
                    <a:pt x="51451" y="261291"/>
                  </a:cubicBezTo>
                  <a:cubicBezTo>
                    <a:pt x="55155" y="287220"/>
                    <a:pt x="27639" y="171333"/>
                    <a:pt x="22876" y="156516"/>
                  </a:cubicBezTo>
                  <a:cubicBezTo>
                    <a:pt x="18113" y="141699"/>
                    <a:pt x="27109" y="194087"/>
                    <a:pt x="22876" y="172391"/>
                  </a:cubicBezTo>
                  <a:cubicBezTo>
                    <a:pt x="18643" y="150695"/>
                    <a:pt x="-4112" y="-13876"/>
                    <a:pt x="651" y="9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0281089B-2ABC-D10B-82E0-4E7281E2794C}"/>
                </a:ext>
              </a:extLst>
            </p:cNvPr>
            <p:cNvSpPr/>
            <p:nvPr/>
          </p:nvSpPr>
          <p:spPr>
            <a:xfrm>
              <a:off x="8213184" y="6064161"/>
              <a:ext cx="83102" cy="330053"/>
            </a:xfrm>
            <a:custGeom>
              <a:avLst/>
              <a:gdLst>
                <a:gd name="connsiteX0" fmla="*/ 35466 w 83102"/>
                <a:gd name="connsiteY0" fmla="*/ 89 h 330053"/>
                <a:gd name="connsiteX1" fmla="*/ 54516 w 83102"/>
                <a:gd name="connsiteY1" fmla="*/ 231864 h 330053"/>
                <a:gd name="connsiteX2" fmla="*/ 60866 w 83102"/>
                <a:gd name="connsiteY2" fmla="*/ 139789 h 330053"/>
                <a:gd name="connsiteX3" fmla="*/ 83091 w 83102"/>
                <a:gd name="connsiteY3" fmla="*/ 327114 h 330053"/>
                <a:gd name="connsiteX4" fmla="*/ 57691 w 83102"/>
                <a:gd name="connsiteY4" fmla="*/ 244564 h 330053"/>
                <a:gd name="connsiteX5" fmla="*/ 541 w 83102"/>
                <a:gd name="connsiteY5" fmla="*/ 114389 h 330053"/>
                <a:gd name="connsiteX6" fmla="*/ 29116 w 83102"/>
                <a:gd name="connsiteY6" fmla="*/ 190589 h 330053"/>
                <a:gd name="connsiteX7" fmla="*/ 32291 w 83102"/>
                <a:gd name="connsiteY7" fmla="*/ 142964 h 330053"/>
                <a:gd name="connsiteX8" fmla="*/ 44991 w 83102"/>
                <a:gd name="connsiteY8" fmla="*/ 203289 h 330053"/>
                <a:gd name="connsiteX9" fmla="*/ 35466 w 83102"/>
                <a:gd name="connsiteY9" fmla="*/ 89 h 33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102" h="330053">
                  <a:moveTo>
                    <a:pt x="35466" y="89"/>
                  </a:moveTo>
                  <a:cubicBezTo>
                    <a:pt x="37053" y="4851"/>
                    <a:pt x="50283" y="208581"/>
                    <a:pt x="54516" y="231864"/>
                  </a:cubicBezTo>
                  <a:cubicBezTo>
                    <a:pt x="58749" y="255147"/>
                    <a:pt x="56104" y="123914"/>
                    <a:pt x="60866" y="139789"/>
                  </a:cubicBezTo>
                  <a:cubicBezTo>
                    <a:pt x="65628" y="155664"/>
                    <a:pt x="83620" y="309652"/>
                    <a:pt x="83091" y="327114"/>
                  </a:cubicBezTo>
                  <a:cubicBezTo>
                    <a:pt x="82562" y="344576"/>
                    <a:pt x="71449" y="280018"/>
                    <a:pt x="57691" y="244564"/>
                  </a:cubicBezTo>
                  <a:cubicBezTo>
                    <a:pt x="43933" y="209110"/>
                    <a:pt x="5303" y="123385"/>
                    <a:pt x="541" y="114389"/>
                  </a:cubicBezTo>
                  <a:cubicBezTo>
                    <a:pt x="-4221" y="105393"/>
                    <a:pt x="23824" y="185827"/>
                    <a:pt x="29116" y="190589"/>
                  </a:cubicBezTo>
                  <a:cubicBezTo>
                    <a:pt x="34408" y="195352"/>
                    <a:pt x="29645" y="140847"/>
                    <a:pt x="32291" y="142964"/>
                  </a:cubicBezTo>
                  <a:cubicBezTo>
                    <a:pt x="34937" y="145081"/>
                    <a:pt x="44462" y="223926"/>
                    <a:pt x="44991" y="203289"/>
                  </a:cubicBezTo>
                  <a:cubicBezTo>
                    <a:pt x="45520" y="182652"/>
                    <a:pt x="33879" y="-4673"/>
                    <a:pt x="35466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988A314A-BCA5-2503-EA58-2C3461A1EFAE}"/>
                </a:ext>
              </a:extLst>
            </p:cNvPr>
            <p:cNvSpPr/>
            <p:nvPr/>
          </p:nvSpPr>
          <p:spPr>
            <a:xfrm>
              <a:off x="8079798" y="6073248"/>
              <a:ext cx="100531" cy="321505"/>
            </a:xfrm>
            <a:custGeom>
              <a:avLst/>
              <a:gdLst>
                <a:gd name="connsiteX0" fmla="*/ 577 w 100531"/>
                <a:gd name="connsiteY0" fmla="*/ 527 h 321505"/>
                <a:gd name="connsiteX1" fmla="*/ 79952 w 100531"/>
                <a:gd name="connsiteY1" fmla="*/ 219602 h 321505"/>
                <a:gd name="connsiteX2" fmla="*/ 79952 w 100531"/>
                <a:gd name="connsiteY2" fmla="*/ 194202 h 321505"/>
                <a:gd name="connsiteX3" fmla="*/ 83127 w 100531"/>
                <a:gd name="connsiteY3" fmla="*/ 321202 h 321505"/>
                <a:gd name="connsiteX4" fmla="*/ 99002 w 100531"/>
                <a:gd name="connsiteY4" fmla="*/ 232302 h 321505"/>
                <a:gd name="connsiteX5" fmla="*/ 89477 w 100531"/>
                <a:gd name="connsiteY5" fmla="*/ 251352 h 321505"/>
                <a:gd name="connsiteX6" fmla="*/ 6927 w 100531"/>
                <a:gd name="connsiteY6" fmla="*/ 118002 h 321505"/>
                <a:gd name="connsiteX7" fmla="*/ 41852 w 100531"/>
                <a:gd name="connsiteY7" fmla="*/ 156102 h 321505"/>
                <a:gd name="connsiteX8" fmla="*/ 577 w 100531"/>
                <a:gd name="connsiteY8" fmla="*/ 527 h 32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31" h="321505">
                  <a:moveTo>
                    <a:pt x="577" y="527"/>
                  </a:moveTo>
                  <a:cubicBezTo>
                    <a:pt x="6927" y="11110"/>
                    <a:pt x="66723" y="187323"/>
                    <a:pt x="79952" y="219602"/>
                  </a:cubicBezTo>
                  <a:cubicBezTo>
                    <a:pt x="93181" y="251881"/>
                    <a:pt x="79423" y="177269"/>
                    <a:pt x="79952" y="194202"/>
                  </a:cubicBezTo>
                  <a:cubicBezTo>
                    <a:pt x="80481" y="211135"/>
                    <a:pt x="79952" y="314852"/>
                    <a:pt x="83127" y="321202"/>
                  </a:cubicBezTo>
                  <a:cubicBezTo>
                    <a:pt x="86302" y="327552"/>
                    <a:pt x="99002" y="232302"/>
                    <a:pt x="99002" y="232302"/>
                  </a:cubicBezTo>
                  <a:cubicBezTo>
                    <a:pt x="100060" y="220660"/>
                    <a:pt x="104823" y="270402"/>
                    <a:pt x="89477" y="251352"/>
                  </a:cubicBezTo>
                  <a:cubicBezTo>
                    <a:pt x="74131" y="232302"/>
                    <a:pt x="14864" y="133877"/>
                    <a:pt x="6927" y="118002"/>
                  </a:cubicBezTo>
                  <a:cubicBezTo>
                    <a:pt x="-1010" y="102127"/>
                    <a:pt x="41323" y="170390"/>
                    <a:pt x="41852" y="156102"/>
                  </a:cubicBezTo>
                  <a:cubicBezTo>
                    <a:pt x="42381" y="141815"/>
                    <a:pt x="-5773" y="-10056"/>
                    <a:pt x="577" y="5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D91D9174-DE82-6493-493B-3F3AFCE24AB5}"/>
                </a:ext>
              </a:extLst>
            </p:cNvPr>
            <p:cNvSpPr/>
            <p:nvPr/>
          </p:nvSpPr>
          <p:spPr>
            <a:xfrm>
              <a:off x="8258175" y="6070495"/>
              <a:ext cx="101634" cy="334516"/>
            </a:xfrm>
            <a:custGeom>
              <a:avLst/>
              <a:gdLst>
                <a:gd name="connsiteX0" fmla="*/ 34925 w 101634"/>
                <a:gd name="connsiteY0" fmla="*/ 105 h 334516"/>
                <a:gd name="connsiteX1" fmla="*/ 44450 w 101634"/>
                <a:gd name="connsiteY1" fmla="*/ 196955 h 334516"/>
                <a:gd name="connsiteX2" fmla="*/ 44450 w 101634"/>
                <a:gd name="connsiteY2" fmla="*/ 174730 h 334516"/>
                <a:gd name="connsiteX3" fmla="*/ 98425 w 101634"/>
                <a:gd name="connsiteY3" fmla="*/ 330305 h 334516"/>
                <a:gd name="connsiteX4" fmla="*/ 88900 w 101634"/>
                <a:gd name="connsiteY4" fmla="*/ 279505 h 334516"/>
                <a:gd name="connsiteX5" fmla="*/ 34925 w 101634"/>
                <a:gd name="connsiteY5" fmla="*/ 165205 h 334516"/>
                <a:gd name="connsiteX6" fmla="*/ 0 w 101634"/>
                <a:gd name="connsiteY6" fmla="*/ 101705 h 334516"/>
                <a:gd name="connsiteX7" fmla="*/ 34925 w 101634"/>
                <a:gd name="connsiteY7" fmla="*/ 168380 h 334516"/>
                <a:gd name="connsiteX8" fmla="*/ 34925 w 101634"/>
                <a:gd name="connsiteY8" fmla="*/ 105 h 33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634" h="334516">
                  <a:moveTo>
                    <a:pt x="34925" y="105"/>
                  </a:moveTo>
                  <a:cubicBezTo>
                    <a:pt x="36512" y="4867"/>
                    <a:pt x="42863" y="167851"/>
                    <a:pt x="44450" y="196955"/>
                  </a:cubicBezTo>
                  <a:cubicBezTo>
                    <a:pt x="46037" y="226059"/>
                    <a:pt x="35454" y="152505"/>
                    <a:pt x="44450" y="174730"/>
                  </a:cubicBezTo>
                  <a:cubicBezTo>
                    <a:pt x="53446" y="196955"/>
                    <a:pt x="91017" y="312843"/>
                    <a:pt x="98425" y="330305"/>
                  </a:cubicBezTo>
                  <a:cubicBezTo>
                    <a:pt x="105833" y="347767"/>
                    <a:pt x="99483" y="307022"/>
                    <a:pt x="88900" y="279505"/>
                  </a:cubicBezTo>
                  <a:cubicBezTo>
                    <a:pt x="78317" y="251988"/>
                    <a:pt x="49742" y="194838"/>
                    <a:pt x="34925" y="165205"/>
                  </a:cubicBezTo>
                  <a:cubicBezTo>
                    <a:pt x="20108" y="135572"/>
                    <a:pt x="0" y="101176"/>
                    <a:pt x="0" y="101705"/>
                  </a:cubicBezTo>
                  <a:cubicBezTo>
                    <a:pt x="0" y="102234"/>
                    <a:pt x="30162" y="183726"/>
                    <a:pt x="34925" y="168380"/>
                  </a:cubicBezTo>
                  <a:cubicBezTo>
                    <a:pt x="39688" y="153034"/>
                    <a:pt x="33338" y="-4657"/>
                    <a:pt x="34925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A8793BDD-9CBB-93F3-49B3-743BF43E7CD4}"/>
                </a:ext>
              </a:extLst>
            </p:cNvPr>
            <p:cNvSpPr/>
            <p:nvPr/>
          </p:nvSpPr>
          <p:spPr>
            <a:xfrm>
              <a:off x="8182174" y="6460693"/>
              <a:ext cx="174498" cy="183870"/>
            </a:xfrm>
            <a:custGeom>
              <a:avLst/>
              <a:gdLst>
                <a:gd name="connsiteX0" fmla="*/ 85526 w 174498"/>
                <a:gd name="connsiteY0" fmla="*/ 432 h 183870"/>
                <a:gd name="connsiteX1" fmla="*/ 114101 w 174498"/>
                <a:gd name="connsiteY1" fmla="*/ 67107 h 183870"/>
                <a:gd name="connsiteX2" fmla="*/ 2976 w 174498"/>
                <a:gd name="connsiteY2" fmla="*/ 181407 h 183870"/>
                <a:gd name="connsiteX3" fmla="*/ 44251 w 174498"/>
                <a:gd name="connsiteY3" fmla="*/ 140132 h 183870"/>
                <a:gd name="connsiteX4" fmla="*/ 174426 w 174498"/>
                <a:gd name="connsiteY4" fmla="*/ 76632 h 183870"/>
                <a:gd name="connsiteX5" fmla="*/ 63301 w 174498"/>
                <a:gd name="connsiteY5" fmla="*/ 98857 h 183870"/>
                <a:gd name="connsiteX6" fmla="*/ 98226 w 174498"/>
                <a:gd name="connsiteY6" fmla="*/ 98857 h 183870"/>
                <a:gd name="connsiteX7" fmla="*/ 79176 w 174498"/>
                <a:gd name="connsiteY7" fmla="*/ 108382 h 183870"/>
                <a:gd name="connsiteX8" fmla="*/ 139501 w 174498"/>
                <a:gd name="connsiteY8" fmla="*/ 32182 h 183870"/>
                <a:gd name="connsiteX9" fmla="*/ 120451 w 174498"/>
                <a:gd name="connsiteY9" fmla="*/ 38532 h 183870"/>
                <a:gd name="connsiteX10" fmla="*/ 85526 w 174498"/>
                <a:gd name="connsiteY10" fmla="*/ 432 h 18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498" h="183870">
                  <a:moveTo>
                    <a:pt x="85526" y="432"/>
                  </a:moveTo>
                  <a:cubicBezTo>
                    <a:pt x="84468" y="5194"/>
                    <a:pt x="127859" y="36945"/>
                    <a:pt x="114101" y="67107"/>
                  </a:cubicBezTo>
                  <a:cubicBezTo>
                    <a:pt x="100343" y="97269"/>
                    <a:pt x="14618" y="169236"/>
                    <a:pt x="2976" y="181407"/>
                  </a:cubicBezTo>
                  <a:cubicBezTo>
                    <a:pt x="-8666" y="193578"/>
                    <a:pt x="15676" y="157594"/>
                    <a:pt x="44251" y="140132"/>
                  </a:cubicBezTo>
                  <a:cubicBezTo>
                    <a:pt x="72826" y="122670"/>
                    <a:pt x="171251" y="83511"/>
                    <a:pt x="174426" y="76632"/>
                  </a:cubicBezTo>
                  <a:cubicBezTo>
                    <a:pt x="177601" y="69753"/>
                    <a:pt x="76001" y="95153"/>
                    <a:pt x="63301" y="98857"/>
                  </a:cubicBezTo>
                  <a:cubicBezTo>
                    <a:pt x="50601" y="102561"/>
                    <a:pt x="95580" y="97270"/>
                    <a:pt x="98226" y="98857"/>
                  </a:cubicBezTo>
                  <a:cubicBezTo>
                    <a:pt x="100872" y="100445"/>
                    <a:pt x="72297" y="119494"/>
                    <a:pt x="79176" y="108382"/>
                  </a:cubicBezTo>
                  <a:cubicBezTo>
                    <a:pt x="86055" y="97270"/>
                    <a:pt x="139501" y="32182"/>
                    <a:pt x="139501" y="32182"/>
                  </a:cubicBezTo>
                  <a:cubicBezTo>
                    <a:pt x="146380" y="20540"/>
                    <a:pt x="132093" y="45411"/>
                    <a:pt x="120451" y="38532"/>
                  </a:cubicBezTo>
                  <a:cubicBezTo>
                    <a:pt x="108809" y="31653"/>
                    <a:pt x="86584" y="-4330"/>
                    <a:pt x="85526" y="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86EF872E-DC12-E1B9-C06D-EA1AA29DCF07}"/>
                </a:ext>
              </a:extLst>
            </p:cNvPr>
            <p:cNvSpPr/>
            <p:nvPr/>
          </p:nvSpPr>
          <p:spPr>
            <a:xfrm>
              <a:off x="8277072" y="6425819"/>
              <a:ext cx="123984" cy="124372"/>
            </a:xfrm>
            <a:custGeom>
              <a:avLst/>
              <a:gdLst>
                <a:gd name="connsiteX0" fmla="*/ 153 w 123984"/>
                <a:gd name="connsiteY0" fmla="*/ 73406 h 124372"/>
                <a:gd name="connsiteX1" fmla="*/ 73178 w 123984"/>
                <a:gd name="connsiteY1" fmla="*/ 35306 h 124372"/>
                <a:gd name="connsiteX2" fmla="*/ 73178 w 123984"/>
                <a:gd name="connsiteY2" fmla="*/ 6731 h 124372"/>
                <a:gd name="connsiteX3" fmla="*/ 92228 w 123984"/>
                <a:gd name="connsiteY3" fmla="*/ 48006 h 124372"/>
                <a:gd name="connsiteX4" fmla="*/ 98578 w 123984"/>
                <a:gd name="connsiteY4" fmla="*/ 19431 h 124372"/>
                <a:gd name="connsiteX5" fmla="*/ 114453 w 123984"/>
                <a:gd name="connsiteY5" fmla="*/ 51181 h 124372"/>
                <a:gd name="connsiteX6" fmla="*/ 82703 w 123984"/>
                <a:gd name="connsiteY6" fmla="*/ 124206 h 124372"/>
                <a:gd name="connsiteX7" fmla="*/ 123978 w 123984"/>
                <a:gd name="connsiteY7" fmla="*/ 28956 h 124372"/>
                <a:gd name="connsiteX8" fmla="*/ 85878 w 123984"/>
                <a:gd name="connsiteY8" fmla="*/ 41656 h 124372"/>
                <a:gd name="connsiteX9" fmla="*/ 95403 w 123984"/>
                <a:gd name="connsiteY9" fmla="*/ 381 h 124372"/>
                <a:gd name="connsiteX10" fmla="*/ 153 w 123984"/>
                <a:gd name="connsiteY10" fmla="*/ 73406 h 12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84" h="124372">
                  <a:moveTo>
                    <a:pt x="153" y="73406"/>
                  </a:moveTo>
                  <a:cubicBezTo>
                    <a:pt x="-3551" y="79227"/>
                    <a:pt x="61007" y="46419"/>
                    <a:pt x="73178" y="35306"/>
                  </a:cubicBezTo>
                  <a:cubicBezTo>
                    <a:pt x="85349" y="24193"/>
                    <a:pt x="70003" y="4614"/>
                    <a:pt x="73178" y="6731"/>
                  </a:cubicBezTo>
                  <a:cubicBezTo>
                    <a:pt x="76353" y="8848"/>
                    <a:pt x="87995" y="45889"/>
                    <a:pt x="92228" y="48006"/>
                  </a:cubicBezTo>
                  <a:cubicBezTo>
                    <a:pt x="96461" y="50123"/>
                    <a:pt x="94874" y="18902"/>
                    <a:pt x="98578" y="19431"/>
                  </a:cubicBezTo>
                  <a:cubicBezTo>
                    <a:pt x="102282" y="19960"/>
                    <a:pt x="117099" y="33718"/>
                    <a:pt x="114453" y="51181"/>
                  </a:cubicBezTo>
                  <a:cubicBezTo>
                    <a:pt x="111807" y="68644"/>
                    <a:pt x="81116" y="127910"/>
                    <a:pt x="82703" y="124206"/>
                  </a:cubicBezTo>
                  <a:cubicBezTo>
                    <a:pt x="84290" y="120502"/>
                    <a:pt x="123449" y="42714"/>
                    <a:pt x="123978" y="28956"/>
                  </a:cubicBezTo>
                  <a:cubicBezTo>
                    <a:pt x="124507" y="15198"/>
                    <a:pt x="90640" y="46418"/>
                    <a:pt x="85878" y="41656"/>
                  </a:cubicBezTo>
                  <a:cubicBezTo>
                    <a:pt x="81116" y="36894"/>
                    <a:pt x="102811" y="-4382"/>
                    <a:pt x="95403" y="381"/>
                  </a:cubicBezTo>
                  <a:cubicBezTo>
                    <a:pt x="87995" y="5143"/>
                    <a:pt x="3857" y="67585"/>
                    <a:pt x="153" y="73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2855B964-0D9D-6361-A46E-12BCAB50C2C7}"/>
                </a:ext>
              </a:extLst>
            </p:cNvPr>
            <p:cNvSpPr/>
            <p:nvPr/>
          </p:nvSpPr>
          <p:spPr>
            <a:xfrm>
              <a:off x="8003594" y="6441358"/>
              <a:ext cx="284010" cy="202745"/>
            </a:xfrm>
            <a:custGeom>
              <a:avLst/>
              <a:gdLst>
                <a:gd name="connsiteX0" fmla="*/ 200606 w 284010"/>
                <a:gd name="connsiteY0" fmla="*/ 717 h 202745"/>
                <a:gd name="connsiteX1" fmla="*/ 238706 w 284010"/>
                <a:gd name="connsiteY1" fmla="*/ 54692 h 202745"/>
                <a:gd name="connsiteX2" fmla="*/ 235531 w 284010"/>
                <a:gd name="connsiteY2" fmla="*/ 99142 h 202745"/>
                <a:gd name="connsiteX3" fmla="*/ 108531 w 284010"/>
                <a:gd name="connsiteY3" fmla="*/ 200742 h 202745"/>
                <a:gd name="connsiteX4" fmla="*/ 162506 w 284010"/>
                <a:gd name="connsiteY4" fmla="*/ 168992 h 202745"/>
                <a:gd name="connsiteX5" fmla="*/ 581 w 284010"/>
                <a:gd name="connsiteY5" fmla="*/ 197567 h 202745"/>
                <a:gd name="connsiteX6" fmla="*/ 111706 w 284010"/>
                <a:gd name="connsiteY6" fmla="*/ 168992 h 202745"/>
                <a:gd name="connsiteX7" fmla="*/ 200606 w 284010"/>
                <a:gd name="connsiteY7" fmla="*/ 115017 h 202745"/>
                <a:gd name="connsiteX8" fmla="*/ 130756 w 284010"/>
                <a:gd name="connsiteY8" fmla="*/ 153117 h 202745"/>
                <a:gd name="connsiteX9" fmla="*/ 276806 w 284010"/>
                <a:gd name="connsiteY9" fmla="*/ 89617 h 202745"/>
                <a:gd name="connsiteX10" fmla="*/ 260931 w 284010"/>
                <a:gd name="connsiteY10" fmla="*/ 73742 h 202745"/>
                <a:gd name="connsiteX11" fmla="*/ 254581 w 284010"/>
                <a:gd name="connsiteY11" fmla="*/ 95967 h 202745"/>
                <a:gd name="connsiteX12" fmla="*/ 200606 w 284010"/>
                <a:gd name="connsiteY12" fmla="*/ 717 h 20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010" h="202745">
                  <a:moveTo>
                    <a:pt x="200606" y="717"/>
                  </a:moveTo>
                  <a:cubicBezTo>
                    <a:pt x="197960" y="-6162"/>
                    <a:pt x="232885" y="38288"/>
                    <a:pt x="238706" y="54692"/>
                  </a:cubicBezTo>
                  <a:cubicBezTo>
                    <a:pt x="244527" y="71096"/>
                    <a:pt x="257227" y="74801"/>
                    <a:pt x="235531" y="99142"/>
                  </a:cubicBezTo>
                  <a:cubicBezTo>
                    <a:pt x="213835" y="123483"/>
                    <a:pt x="120702" y="189100"/>
                    <a:pt x="108531" y="200742"/>
                  </a:cubicBezTo>
                  <a:cubicBezTo>
                    <a:pt x="96360" y="212384"/>
                    <a:pt x="180498" y="169521"/>
                    <a:pt x="162506" y="168992"/>
                  </a:cubicBezTo>
                  <a:cubicBezTo>
                    <a:pt x="144514" y="168463"/>
                    <a:pt x="9048" y="197567"/>
                    <a:pt x="581" y="197567"/>
                  </a:cubicBezTo>
                  <a:cubicBezTo>
                    <a:pt x="-7886" y="197567"/>
                    <a:pt x="78369" y="182750"/>
                    <a:pt x="111706" y="168992"/>
                  </a:cubicBezTo>
                  <a:cubicBezTo>
                    <a:pt x="145043" y="155234"/>
                    <a:pt x="197431" y="117663"/>
                    <a:pt x="200606" y="115017"/>
                  </a:cubicBezTo>
                  <a:cubicBezTo>
                    <a:pt x="203781" y="112371"/>
                    <a:pt x="118056" y="157350"/>
                    <a:pt x="130756" y="153117"/>
                  </a:cubicBezTo>
                  <a:cubicBezTo>
                    <a:pt x="143456" y="148884"/>
                    <a:pt x="276806" y="89617"/>
                    <a:pt x="276806" y="89617"/>
                  </a:cubicBezTo>
                  <a:cubicBezTo>
                    <a:pt x="298502" y="76388"/>
                    <a:pt x="264635" y="72684"/>
                    <a:pt x="260931" y="73742"/>
                  </a:cubicBezTo>
                  <a:cubicBezTo>
                    <a:pt x="257227" y="74800"/>
                    <a:pt x="261989" y="105492"/>
                    <a:pt x="254581" y="95967"/>
                  </a:cubicBezTo>
                  <a:cubicBezTo>
                    <a:pt x="247173" y="86442"/>
                    <a:pt x="203252" y="7596"/>
                    <a:pt x="200606" y="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FFE9B0C8-BCEC-C131-7685-4C9EE48F256B}"/>
                </a:ext>
              </a:extLst>
            </p:cNvPr>
            <p:cNvSpPr/>
            <p:nvPr/>
          </p:nvSpPr>
          <p:spPr>
            <a:xfrm>
              <a:off x="7718323" y="6432355"/>
              <a:ext cx="497108" cy="152619"/>
            </a:xfrm>
            <a:custGeom>
              <a:avLst/>
              <a:gdLst>
                <a:gd name="connsiteX0" fmla="*/ 102 w 497108"/>
                <a:gd name="connsiteY0" fmla="*/ 152595 h 152619"/>
                <a:gd name="connsiteX1" fmla="*/ 301727 w 497108"/>
                <a:gd name="connsiteY1" fmla="*/ 66870 h 152619"/>
                <a:gd name="connsiteX2" fmla="*/ 266802 w 497108"/>
                <a:gd name="connsiteY2" fmla="*/ 76395 h 152619"/>
                <a:gd name="connsiteX3" fmla="*/ 431902 w 497108"/>
                <a:gd name="connsiteY3" fmla="*/ 35120 h 152619"/>
                <a:gd name="connsiteX4" fmla="*/ 438252 w 497108"/>
                <a:gd name="connsiteY4" fmla="*/ 195 h 152619"/>
                <a:gd name="connsiteX5" fmla="*/ 495402 w 497108"/>
                <a:gd name="connsiteY5" fmla="*/ 50995 h 152619"/>
                <a:gd name="connsiteX6" fmla="*/ 482702 w 497108"/>
                <a:gd name="connsiteY6" fmla="*/ 6545 h 152619"/>
                <a:gd name="connsiteX7" fmla="*/ 489052 w 497108"/>
                <a:gd name="connsiteY7" fmla="*/ 98620 h 152619"/>
                <a:gd name="connsiteX8" fmla="*/ 485877 w 497108"/>
                <a:gd name="connsiteY8" fmla="*/ 143070 h 152619"/>
                <a:gd name="connsiteX9" fmla="*/ 489052 w 497108"/>
                <a:gd name="connsiteY9" fmla="*/ 47820 h 152619"/>
                <a:gd name="connsiteX10" fmla="*/ 393802 w 497108"/>
                <a:gd name="connsiteY10" fmla="*/ 44645 h 152619"/>
                <a:gd name="connsiteX11" fmla="*/ 200127 w 497108"/>
                <a:gd name="connsiteY11" fmla="*/ 60520 h 152619"/>
                <a:gd name="connsiteX12" fmla="*/ 266802 w 497108"/>
                <a:gd name="connsiteY12" fmla="*/ 57345 h 152619"/>
                <a:gd name="connsiteX13" fmla="*/ 102 w 497108"/>
                <a:gd name="connsiteY13" fmla="*/ 152595 h 15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7108" h="152619">
                  <a:moveTo>
                    <a:pt x="102" y="152595"/>
                  </a:moveTo>
                  <a:cubicBezTo>
                    <a:pt x="5923" y="154183"/>
                    <a:pt x="257277" y="79570"/>
                    <a:pt x="301727" y="66870"/>
                  </a:cubicBezTo>
                  <a:cubicBezTo>
                    <a:pt x="346177" y="54170"/>
                    <a:pt x="266802" y="76395"/>
                    <a:pt x="266802" y="76395"/>
                  </a:cubicBezTo>
                  <a:cubicBezTo>
                    <a:pt x="288498" y="71103"/>
                    <a:pt x="403327" y="47820"/>
                    <a:pt x="431902" y="35120"/>
                  </a:cubicBezTo>
                  <a:cubicBezTo>
                    <a:pt x="460477" y="22420"/>
                    <a:pt x="427669" y="-2451"/>
                    <a:pt x="438252" y="195"/>
                  </a:cubicBezTo>
                  <a:cubicBezTo>
                    <a:pt x="448835" y="2841"/>
                    <a:pt x="487994" y="49937"/>
                    <a:pt x="495402" y="50995"/>
                  </a:cubicBezTo>
                  <a:cubicBezTo>
                    <a:pt x="502810" y="52053"/>
                    <a:pt x="483760" y="-1392"/>
                    <a:pt x="482702" y="6545"/>
                  </a:cubicBezTo>
                  <a:cubicBezTo>
                    <a:pt x="481644" y="14482"/>
                    <a:pt x="488523" y="75866"/>
                    <a:pt x="489052" y="98620"/>
                  </a:cubicBezTo>
                  <a:cubicBezTo>
                    <a:pt x="489581" y="121374"/>
                    <a:pt x="485877" y="151537"/>
                    <a:pt x="485877" y="143070"/>
                  </a:cubicBezTo>
                  <a:cubicBezTo>
                    <a:pt x="485877" y="134603"/>
                    <a:pt x="504398" y="64224"/>
                    <a:pt x="489052" y="47820"/>
                  </a:cubicBezTo>
                  <a:cubicBezTo>
                    <a:pt x="473706" y="31416"/>
                    <a:pt x="441956" y="42528"/>
                    <a:pt x="393802" y="44645"/>
                  </a:cubicBezTo>
                  <a:cubicBezTo>
                    <a:pt x="345648" y="46762"/>
                    <a:pt x="221294" y="58403"/>
                    <a:pt x="200127" y="60520"/>
                  </a:cubicBezTo>
                  <a:cubicBezTo>
                    <a:pt x="178960" y="62637"/>
                    <a:pt x="296435" y="44116"/>
                    <a:pt x="266802" y="57345"/>
                  </a:cubicBezTo>
                  <a:cubicBezTo>
                    <a:pt x="237169" y="70574"/>
                    <a:pt x="-5719" y="151007"/>
                    <a:pt x="102" y="1525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1C71C454-595B-2ABB-59CB-54723FA1A448}"/>
                </a:ext>
              </a:extLst>
            </p:cNvPr>
            <p:cNvSpPr/>
            <p:nvPr/>
          </p:nvSpPr>
          <p:spPr>
            <a:xfrm>
              <a:off x="7502314" y="6532485"/>
              <a:ext cx="495294" cy="109216"/>
            </a:xfrm>
            <a:custGeom>
              <a:avLst/>
              <a:gdLst>
                <a:gd name="connsiteX0" fmla="*/ 6561 w 495294"/>
                <a:gd name="connsiteY0" fmla="*/ 106440 h 109216"/>
                <a:gd name="connsiteX1" fmla="*/ 308186 w 495294"/>
                <a:gd name="connsiteY1" fmla="*/ 4840 h 109216"/>
                <a:gd name="connsiteX2" fmla="*/ 241511 w 495294"/>
                <a:gd name="connsiteY2" fmla="*/ 42940 h 109216"/>
                <a:gd name="connsiteX3" fmla="*/ 273261 w 495294"/>
                <a:gd name="connsiteY3" fmla="*/ 55640 h 109216"/>
                <a:gd name="connsiteX4" fmla="*/ 489161 w 495294"/>
                <a:gd name="connsiteY4" fmla="*/ 1665 h 109216"/>
                <a:gd name="connsiteX5" fmla="*/ 432011 w 495294"/>
                <a:gd name="connsiteY5" fmla="*/ 17540 h 109216"/>
                <a:gd name="connsiteX6" fmla="*/ 387561 w 495294"/>
                <a:gd name="connsiteY6" fmla="*/ 55640 h 109216"/>
                <a:gd name="connsiteX7" fmla="*/ 393911 w 495294"/>
                <a:gd name="connsiteY7" fmla="*/ 23890 h 109216"/>
                <a:gd name="connsiteX8" fmla="*/ 244686 w 495294"/>
                <a:gd name="connsiteY8" fmla="*/ 46115 h 109216"/>
                <a:gd name="connsiteX9" fmla="*/ 162136 w 495294"/>
                <a:gd name="connsiteY9" fmla="*/ 93740 h 109216"/>
                <a:gd name="connsiteX10" fmla="*/ 197061 w 495294"/>
                <a:gd name="connsiteY10" fmla="*/ 49290 h 109216"/>
                <a:gd name="connsiteX11" fmla="*/ 85936 w 495294"/>
                <a:gd name="connsiteY11" fmla="*/ 58815 h 109216"/>
                <a:gd name="connsiteX12" fmla="*/ 101811 w 495294"/>
                <a:gd name="connsiteY12" fmla="*/ 77865 h 109216"/>
                <a:gd name="connsiteX13" fmla="*/ 6561 w 495294"/>
                <a:gd name="connsiteY13" fmla="*/ 106440 h 10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294" h="109216">
                  <a:moveTo>
                    <a:pt x="6561" y="106440"/>
                  </a:moveTo>
                  <a:cubicBezTo>
                    <a:pt x="40957" y="94269"/>
                    <a:pt x="269028" y="15423"/>
                    <a:pt x="308186" y="4840"/>
                  </a:cubicBezTo>
                  <a:cubicBezTo>
                    <a:pt x="347344" y="-5743"/>
                    <a:pt x="241511" y="42940"/>
                    <a:pt x="241511" y="42940"/>
                  </a:cubicBezTo>
                  <a:cubicBezTo>
                    <a:pt x="235690" y="51407"/>
                    <a:pt x="231986" y="62519"/>
                    <a:pt x="273261" y="55640"/>
                  </a:cubicBezTo>
                  <a:cubicBezTo>
                    <a:pt x="314536" y="48761"/>
                    <a:pt x="462703" y="8015"/>
                    <a:pt x="489161" y="1665"/>
                  </a:cubicBezTo>
                  <a:cubicBezTo>
                    <a:pt x="515619" y="-4685"/>
                    <a:pt x="448944" y="8544"/>
                    <a:pt x="432011" y="17540"/>
                  </a:cubicBezTo>
                  <a:cubicBezTo>
                    <a:pt x="415078" y="26536"/>
                    <a:pt x="393911" y="54582"/>
                    <a:pt x="387561" y="55640"/>
                  </a:cubicBezTo>
                  <a:cubicBezTo>
                    <a:pt x="381211" y="56698"/>
                    <a:pt x="417724" y="25478"/>
                    <a:pt x="393911" y="23890"/>
                  </a:cubicBezTo>
                  <a:cubicBezTo>
                    <a:pt x="370098" y="22302"/>
                    <a:pt x="283315" y="34473"/>
                    <a:pt x="244686" y="46115"/>
                  </a:cubicBezTo>
                  <a:cubicBezTo>
                    <a:pt x="206057" y="57757"/>
                    <a:pt x="170074" y="93211"/>
                    <a:pt x="162136" y="93740"/>
                  </a:cubicBezTo>
                  <a:cubicBezTo>
                    <a:pt x="154199" y="94269"/>
                    <a:pt x="209761" y="55111"/>
                    <a:pt x="197061" y="49290"/>
                  </a:cubicBezTo>
                  <a:cubicBezTo>
                    <a:pt x="184361" y="43469"/>
                    <a:pt x="101811" y="54053"/>
                    <a:pt x="85936" y="58815"/>
                  </a:cubicBezTo>
                  <a:cubicBezTo>
                    <a:pt x="70061" y="63577"/>
                    <a:pt x="120332" y="68340"/>
                    <a:pt x="101811" y="77865"/>
                  </a:cubicBezTo>
                  <a:cubicBezTo>
                    <a:pt x="83290" y="87390"/>
                    <a:pt x="-27835" y="118611"/>
                    <a:pt x="6561" y="106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A84ADFEF-4C68-2835-C0E1-F9AEA3550DBA}"/>
                </a:ext>
              </a:extLst>
            </p:cNvPr>
            <p:cNvSpPr/>
            <p:nvPr/>
          </p:nvSpPr>
          <p:spPr>
            <a:xfrm>
              <a:off x="7934092" y="6529844"/>
              <a:ext cx="263773" cy="106329"/>
            </a:xfrm>
            <a:custGeom>
              <a:avLst/>
              <a:gdLst>
                <a:gd name="connsiteX0" fmla="*/ 263758 w 263773"/>
                <a:gd name="connsiteY0" fmla="*/ 13831 h 106329"/>
                <a:gd name="connsiteX1" fmla="*/ 193908 w 263773"/>
                <a:gd name="connsiteY1" fmla="*/ 20181 h 106329"/>
                <a:gd name="connsiteX2" fmla="*/ 168508 w 263773"/>
                <a:gd name="connsiteY2" fmla="*/ 74156 h 106329"/>
                <a:gd name="connsiteX3" fmla="*/ 117708 w 263773"/>
                <a:gd name="connsiteY3" fmla="*/ 20181 h 106329"/>
                <a:gd name="connsiteX4" fmla="*/ 70083 w 263773"/>
                <a:gd name="connsiteY4" fmla="*/ 105906 h 106329"/>
                <a:gd name="connsiteX5" fmla="*/ 233 w 263773"/>
                <a:gd name="connsiteY5" fmla="*/ 55106 h 106329"/>
                <a:gd name="connsiteX6" fmla="*/ 95483 w 263773"/>
                <a:gd name="connsiteY6" fmla="*/ 102731 h 106329"/>
                <a:gd name="connsiteX7" fmla="*/ 82783 w 263773"/>
                <a:gd name="connsiteY7" fmla="*/ 29706 h 106329"/>
                <a:gd name="connsiteX8" fmla="*/ 136758 w 263773"/>
                <a:gd name="connsiteY8" fmla="*/ 36056 h 106329"/>
                <a:gd name="connsiteX9" fmla="*/ 155808 w 263773"/>
                <a:gd name="connsiteY9" fmla="*/ 29706 h 106329"/>
                <a:gd name="connsiteX10" fmla="*/ 178033 w 263773"/>
                <a:gd name="connsiteY10" fmla="*/ 61456 h 106329"/>
                <a:gd name="connsiteX11" fmla="*/ 187558 w 263773"/>
                <a:gd name="connsiteY11" fmla="*/ 1131 h 106329"/>
                <a:gd name="connsiteX12" fmla="*/ 263758 w 263773"/>
                <a:gd name="connsiteY12" fmla="*/ 13831 h 10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773" h="106329">
                  <a:moveTo>
                    <a:pt x="263758" y="13831"/>
                  </a:moveTo>
                  <a:cubicBezTo>
                    <a:pt x="264816" y="17006"/>
                    <a:pt x="209783" y="10127"/>
                    <a:pt x="193908" y="20181"/>
                  </a:cubicBezTo>
                  <a:cubicBezTo>
                    <a:pt x="178033" y="30235"/>
                    <a:pt x="181208" y="74156"/>
                    <a:pt x="168508" y="74156"/>
                  </a:cubicBezTo>
                  <a:cubicBezTo>
                    <a:pt x="155808" y="74156"/>
                    <a:pt x="134112" y="14889"/>
                    <a:pt x="117708" y="20181"/>
                  </a:cubicBezTo>
                  <a:cubicBezTo>
                    <a:pt x="101304" y="25473"/>
                    <a:pt x="89662" y="100085"/>
                    <a:pt x="70083" y="105906"/>
                  </a:cubicBezTo>
                  <a:cubicBezTo>
                    <a:pt x="50504" y="111727"/>
                    <a:pt x="-4000" y="55635"/>
                    <a:pt x="233" y="55106"/>
                  </a:cubicBezTo>
                  <a:cubicBezTo>
                    <a:pt x="4466" y="54577"/>
                    <a:pt x="81725" y="106964"/>
                    <a:pt x="95483" y="102731"/>
                  </a:cubicBezTo>
                  <a:cubicBezTo>
                    <a:pt x="109241" y="98498"/>
                    <a:pt x="75904" y="40818"/>
                    <a:pt x="82783" y="29706"/>
                  </a:cubicBezTo>
                  <a:cubicBezTo>
                    <a:pt x="89662" y="18594"/>
                    <a:pt x="124587" y="36056"/>
                    <a:pt x="136758" y="36056"/>
                  </a:cubicBezTo>
                  <a:cubicBezTo>
                    <a:pt x="148929" y="36056"/>
                    <a:pt x="148929" y="25473"/>
                    <a:pt x="155808" y="29706"/>
                  </a:cubicBezTo>
                  <a:cubicBezTo>
                    <a:pt x="162687" y="33939"/>
                    <a:pt x="172741" y="66219"/>
                    <a:pt x="178033" y="61456"/>
                  </a:cubicBezTo>
                  <a:cubicBezTo>
                    <a:pt x="183325" y="56694"/>
                    <a:pt x="171154" y="6423"/>
                    <a:pt x="187558" y="1131"/>
                  </a:cubicBezTo>
                  <a:cubicBezTo>
                    <a:pt x="203962" y="-4161"/>
                    <a:pt x="262700" y="10656"/>
                    <a:pt x="263758" y="13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8E6A90E0-07B0-B160-B71D-6F330BE3DFBE}"/>
                </a:ext>
              </a:extLst>
            </p:cNvPr>
            <p:cNvSpPr/>
            <p:nvPr/>
          </p:nvSpPr>
          <p:spPr>
            <a:xfrm>
              <a:off x="7501819" y="6603869"/>
              <a:ext cx="554564" cy="57859"/>
            </a:xfrm>
            <a:custGeom>
              <a:avLst/>
              <a:gdLst>
                <a:gd name="connsiteX0" fmla="*/ 706 w 554564"/>
                <a:gd name="connsiteY0" fmla="*/ 57281 h 57859"/>
                <a:gd name="connsiteX1" fmla="*/ 359481 w 554564"/>
                <a:gd name="connsiteY1" fmla="*/ 131 h 57859"/>
                <a:gd name="connsiteX2" fmla="*/ 286456 w 554564"/>
                <a:gd name="connsiteY2" fmla="*/ 41406 h 57859"/>
                <a:gd name="connsiteX3" fmla="*/ 553156 w 554564"/>
                <a:gd name="connsiteY3" fmla="*/ 35056 h 57859"/>
                <a:gd name="connsiteX4" fmla="*/ 384881 w 554564"/>
                <a:gd name="connsiteY4" fmla="*/ 31881 h 57859"/>
                <a:gd name="connsiteX5" fmla="*/ 232481 w 554564"/>
                <a:gd name="connsiteY5" fmla="*/ 54106 h 57859"/>
                <a:gd name="connsiteX6" fmla="*/ 267406 w 554564"/>
                <a:gd name="connsiteY6" fmla="*/ 31881 h 57859"/>
                <a:gd name="connsiteX7" fmla="*/ 706 w 554564"/>
                <a:gd name="connsiteY7" fmla="*/ 57281 h 5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564" h="57859">
                  <a:moveTo>
                    <a:pt x="706" y="57281"/>
                  </a:moveTo>
                  <a:cubicBezTo>
                    <a:pt x="16052" y="51989"/>
                    <a:pt x="311856" y="2777"/>
                    <a:pt x="359481" y="131"/>
                  </a:cubicBezTo>
                  <a:cubicBezTo>
                    <a:pt x="407106" y="-2515"/>
                    <a:pt x="254177" y="35585"/>
                    <a:pt x="286456" y="41406"/>
                  </a:cubicBezTo>
                  <a:cubicBezTo>
                    <a:pt x="318735" y="47227"/>
                    <a:pt x="536752" y="36643"/>
                    <a:pt x="553156" y="35056"/>
                  </a:cubicBezTo>
                  <a:cubicBezTo>
                    <a:pt x="569560" y="33469"/>
                    <a:pt x="438327" y="28706"/>
                    <a:pt x="384881" y="31881"/>
                  </a:cubicBezTo>
                  <a:cubicBezTo>
                    <a:pt x="331435" y="35056"/>
                    <a:pt x="252060" y="54106"/>
                    <a:pt x="232481" y="54106"/>
                  </a:cubicBezTo>
                  <a:cubicBezTo>
                    <a:pt x="212902" y="54106"/>
                    <a:pt x="310268" y="33998"/>
                    <a:pt x="267406" y="31881"/>
                  </a:cubicBezTo>
                  <a:cubicBezTo>
                    <a:pt x="224544" y="29764"/>
                    <a:pt x="-14640" y="62573"/>
                    <a:pt x="706" y="572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83AA8DE1-9C36-1138-0781-F362D88D6477}"/>
                </a:ext>
              </a:extLst>
            </p:cNvPr>
            <p:cNvSpPr/>
            <p:nvPr/>
          </p:nvSpPr>
          <p:spPr>
            <a:xfrm>
              <a:off x="8238871" y="6602497"/>
              <a:ext cx="54891" cy="234140"/>
            </a:xfrm>
            <a:custGeom>
              <a:avLst/>
              <a:gdLst>
                <a:gd name="connsiteX0" fmla="*/ 254 w 54891"/>
                <a:gd name="connsiteY0" fmla="*/ 1503 h 234140"/>
                <a:gd name="connsiteX1" fmla="*/ 28829 w 54891"/>
                <a:gd name="connsiteY1" fmla="*/ 49128 h 234140"/>
                <a:gd name="connsiteX2" fmla="*/ 25654 w 54891"/>
                <a:gd name="connsiteY2" fmla="*/ 141203 h 234140"/>
                <a:gd name="connsiteX3" fmla="*/ 44704 w 54891"/>
                <a:gd name="connsiteY3" fmla="*/ 109453 h 234140"/>
                <a:gd name="connsiteX4" fmla="*/ 28829 w 54891"/>
                <a:gd name="connsiteY4" fmla="*/ 188828 h 234140"/>
                <a:gd name="connsiteX5" fmla="*/ 6604 w 54891"/>
                <a:gd name="connsiteY5" fmla="*/ 230103 h 234140"/>
                <a:gd name="connsiteX6" fmla="*/ 51054 w 54891"/>
                <a:gd name="connsiteY6" fmla="*/ 90403 h 234140"/>
                <a:gd name="connsiteX7" fmla="*/ 47879 w 54891"/>
                <a:gd name="connsiteY7" fmla="*/ 103103 h 234140"/>
                <a:gd name="connsiteX8" fmla="*/ 254 w 54891"/>
                <a:gd name="connsiteY8" fmla="*/ 1503 h 23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891" h="234140">
                  <a:moveTo>
                    <a:pt x="254" y="1503"/>
                  </a:moveTo>
                  <a:cubicBezTo>
                    <a:pt x="-2921" y="-7493"/>
                    <a:pt x="24596" y="25845"/>
                    <a:pt x="28829" y="49128"/>
                  </a:cubicBezTo>
                  <a:cubicBezTo>
                    <a:pt x="33062" y="72411"/>
                    <a:pt x="23008" y="131149"/>
                    <a:pt x="25654" y="141203"/>
                  </a:cubicBezTo>
                  <a:cubicBezTo>
                    <a:pt x="28300" y="151257"/>
                    <a:pt x="44175" y="101516"/>
                    <a:pt x="44704" y="109453"/>
                  </a:cubicBezTo>
                  <a:cubicBezTo>
                    <a:pt x="45233" y="117391"/>
                    <a:pt x="35179" y="168720"/>
                    <a:pt x="28829" y="188828"/>
                  </a:cubicBezTo>
                  <a:cubicBezTo>
                    <a:pt x="22479" y="208936"/>
                    <a:pt x="2900" y="246507"/>
                    <a:pt x="6604" y="230103"/>
                  </a:cubicBezTo>
                  <a:cubicBezTo>
                    <a:pt x="10308" y="213699"/>
                    <a:pt x="51054" y="90403"/>
                    <a:pt x="51054" y="90403"/>
                  </a:cubicBezTo>
                  <a:cubicBezTo>
                    <a:pt x="57933" y="69237"/>
                    <a:pt x="54758" y="114745"/>
                    <a:pt x="47879" y="103103"/>
                  </a:cubicBezTo>
                  <a:cubicBezTo>
                    <a:pt x="41000" y="91461"/>
                    <a:pt x="3429" y="10499"/>
                    <a:pt x="254" y="1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03E58D95-A108-9959-E92C-C7C4C947FF3A}"/>
                </a:ext>
              </a:extLst>
            </p:cNvPr>
            <p:cNvSpPr/>
            <p:nvPr/>
          </p:nvSpPr>
          <p:spPr>
            <a:xfrm>
              <a:off x="8212697" y="6604000"/>
              <a:ext cx="64581" cy="224159"/>
            </a:xfrm>
            <a:custGeom>
              <a:avLst/>
              <a:gdLst>
                <a:gd name="connsiteX0" fmla="*/ 1028 w 64581"/>
                <a:gd name="connsiteY0" fmla="*/ 0 h 224159"/>
                <a:gd name="connsiteX1" fmla="*/ 39128 w 64581"/>
                <a:gd name="connsiteY1" fmla="*/ 73025 h 224159"/>
                <a:gd name="connsiteX2" fmla="*/ 20078 w 64581"/>
                <a:gd name="connsiteY2" fmla="*/ 107950 h 224159"/>
                <a:gd name="connsiteX3" fmla="*/ 61353 w 64581"/>
                <a:gd name="connsiteY3" fmla="*/ 222250 h 224159"/>
                <a:gd name="connsiteX4" fmla="*/ 42303 w 64581"/>
                <a:gd name="connsiteY4" fmla="*/ 174625 h 224159"/>
                <a:gd name="connsiteX5" fmla="*/ 1028 w 64581"/>
                <a:gd name="connsiteY5" fmla="*/ 111125 h 224159"/>
                <a:gd name="connsiteX6" fmla="*/ 16903 w 64581"/>
                <a:gd name="connsiteY6" fmla="*/ 127000 h 224159"/>
                <a:gd name="connsiteX7" fmla="*/ 64528 w 64581"/>
                <a:gd name="connsiteY7" fmla="*/ 73025 h 224159"/>
                <a:gd name="connsiteX8" fmla="*/ 1028 w 64581"/>
                <a:gd name="connsiteY8" fmla="*/ 0 h 2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81" h="224159">
                  <a:moveTo>
                    <a:pt x="1028" y="0"/>
                  </a:moveTo>
                  <a:cubicBezTo>
                    <a:pt x="-3205" y="0"/>
                    <a:pt x="35953" y="55033"/>
                    <a:pt x="39128" y="73025"/>
                  </a:cubicBezTo>
                  <a:cubicBezTo>
                    <a:pt x="42303" y="91017"/>
                    <a:pt x="16374" y="83079"/>
                    <a:pt x="20078" y="107950"/>
                  </a:cubicBezTo>
                  <a:cubicBezTo>
                    <a:pt x="23782" y="132821"/>
                    <a:pt x="57649" y="211138"/>
                    <a:pt x="61353" y="222250"/>
                  </a:cubicBezTo>
                  <a:cubicBezTo>
                    <a:pt x="65057" y="233362"/>
                    <a:pt x="52357" y="193146"/>
                    <a:pt x="42303" y="174625"/>
                  </a:cubicBezTo>
                  <a:cubicBezTo>
                    <a:pt x="32249" y="156104"/>
                    <a:pt x="1028" y="111125"/>
                    <a:pt x="1028" y="111125"/>
                  </a:cubicBezTo>
                  <a:cubicBezTo>
                    <a:pt x="-3205" y="103188"/>
                    <a:pt x="6320" y="133350"/>
                    <a:pt x="16903" y="127000"/>
                  </a:cubicBezTo>
                  <a:cubicBezTo>
                    <a:pt x="27486" y="120650"/>
                    <a:pt x="62411" y="89958"/>
                    <a:pt x="64528" y="73025"/>
                  </a:cubicBezTo>
                  <a:cubicBezTo>
                    <a:pt x="66645" y="56092"/>
                    <a:pt x="5261" y="0"/>
                    <a:pt x="102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FB00F0BA-D3B4-F6FB-1A95-5A0F19634C40}"/>
                </a:ext>
              </a:extLst>
            </p:cNvPr>
            <p:cNvSpPr/>
            <p:nvPr/>
          </p:nvSpPr>
          <p:spPr>
            <a:xfrm>
              <a:off x="7876882" y="6692709"/>
              <a:ext cx="356783" cy="133626"/>
            </a:xfrm>
            <a:custGeom>
              <a:avLst/>
              <a:gdLst>
                <a:gd name="connsiteX0" fmla="*/ 293 w 356783"/>
                <a:gd name="connsiteY0" fmla="*/ 191 h 133626"/>
                <a:gd name="connsiteX1" fmla="*/ 209843 w 356783"/>
                <a:gd name="connsiteY1" fmla="*/ 41466 h 133626"/>
                <a:gd name="connsiteX2" fmla="*/ 352718 w 356783"/>
                <a:gd name="connsiteY2" fmla="*/ 111316 h 133626"/>
                <a:gd name="connsiteX3" fmla="*/ 320968 w 356783"/>
                <a:gd name="connsiteY3" fmla="*/ 73216 h 133626"/>
                <a:gd name="connsiteX4" fmla="*/ 355893 w 356783"/>
                <a:gd name="connsiteY4" fmla="*/ 133541 h 133626"/>
                <a:gd name="connsiteX5" fmla="*/ 327318 w 356783"/>
                <a:gd name="connsiteY5" fmla="*/ 57341 h 133626"/>
                <a:gd name="connsiteX6" fmla="*/ 298743 w 356783"/>
                <a:gd name="connsiteY6" fmla="*/ 82741 h 133626"/>
                <a:gd name="connsiteX7" fmla="*/ 209843 w 356783"/>
                <a:gd name="connsiteY7" fmla="*/ 104966 h 133626"/>
                <a:gd name="connsiteX8" fmla="*/ 238418 w 356783"/>
                <a:gd name="connsiteY8" fmla="*/ 63691 h 133626"/>
                <a:gd name="connsiteX9" fmla="*/ 108243 w 356783"/>
                <a:gd name="connsiteY9" fmla="*/ 25591 h 133626"/>
                <a:gd name="connsiteX10" fmla="*/ 162218 w 356783"/>
                <a:gd name="connsiteY10" fmla="*/ 57341 h 133626"/>
                <a:gd name="connsiteX11" fmla="*/ 293 w 356783"/>
                <a:gd name="connsiteY11" fmla="*/ 191 h 13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783" h="133626">
                  <a:moveTo>
                    <a:pt x="293" y="191"/>
                  </a:moveTo>
                  <a:cubicBezTo>
                    <a:pt x="8230" y="-2455"/>
                    <a:pt x="151106" y="22945"/>
                    <a:pt x="209843" y="41466"/>
                  </a:cubicBezTo>
                  <a:cubicBezTo>
                    <a:pt x="268580" y="59987"/>
                    <a:pt x="334197" y="106024"/>
                    <a:pt x="352718" y="111316"/>
                  </a:cubicBezTo>
                  <a:cubicBezTo>
                    <a:pt x="371239" y="116608"/>
                    <a:pt x="320439" y="69512"/>
                    <a:pt x="320968" y="73216"/>
                  </a:cubicBezTo>
                  <a:cubicBezTo>
                    <a:pt x="321497" y="76920"/>
                    <a:pt x="354835" y="136187"/>
                    <a:pt x="355893" y="133541"/>
                  </a:cubicBezTo>
                  <a:cubicBezTo>
                    <a:pt x="356951" y="130895"/>
                    <a:pt x="336843" y="65808"/>
                    <a:pt x="327318" y="57341"/>
                  </a:cubicBezTo>
                  <a:cubicBezTo>
                    <a:pt x="317793" y="48874"/>
                    <a:pt x="318322" y="74803"/>
                    <a:pt x="298743" y="82741"/>
                  </a:cubicBezTo>
                  <a:cubicBezTo>
                    <a:pt x="279164" y="90679"/>
                    <a:pt x="219897" y="108141"/>
                    <a:pt x="209843" y="104966"/>
                  </a:cubicBezTo>
                  <a:cubicBezTo>
                    <a:pt x="199789" y="101791"/>
                    <a:pt x="255351" y="76920"/>
                    <a:pt x="238418" y="63691"/>
                  </a:cubicBezTo>
                  <a:cubicBezTo>
                    <a:pt x="221485" y="50462"/>
                    <a:pt x="120943" y="26649"/>
                    <a:pt x="108243" y="25591"/>
                  </a:cubicBezTo>
                  <a:cubicBezTo>
                    <a:pt x="95543" y="24533"/>
                    <a:pt x="176506" y="59458"/>
                    <a:pt x="162218" y="57341"/>
                  </a:cubicBezTo>
                  <a:cubicBezTo>
                    <a:pt x="147931" y="55224"/>
                    <a:pt x="-7644" y="2837"/>
                    <a:pt x="293" y="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E0379FAA-8440-C5A0-68BA-D785389B8D85}"/>
                </a:ext>
              </a:extLst>
            </p:cNvPr>
            <p:cNvSpPr/>
            <p:nvPr/>
          </p:nvSpPr>
          <p:spPr>
            <a:xfrm>
              <a:off x="7667027" y="6664290"/>
              <a:ext cx="623465" cy="174704"/>
            </a:xfrm>
            <a:custGeom>
              <a:avLst/>
              <a:gdLst>
                <a:gd name="connsiteX0" fmla="*/ 598 w 623465"/>
                <a:gd name="connsiteY0" fmla="*/ 35 h 174704"/>
                <a:gd name="connsiteX1" fmla="*/ 226023 w 623465"/>
                <a:gd name="connsiteY1" fmla="*/ 120685 h 174704"/>
                <a:gd name="connsiteX2" fmla="*/ 210148 w 623465"/>
                <a:gd name="connsiteY2" fmla="*/ 101635 h 174704"/>
                <a:gd name="connsiteX3" fmla="*/ 372073 w 623465"/>
                <a:gd name="connsiteY3" fmla="*/ 168310 h 174704"/>
                <a:gd name="connsiteX4" fmla="*/ 378423 w 623465"/>
                <a:gd name="connsiteY4" fmla="*/ 139735 h 174704"/>
                <a:gd name="connsiteX5" fmla="*/ 416523 w 623465"/>
                <a:gd name="connsiteY5" fmla="*/ 165135 h 174704"/>
                <a:gd name="connsiteX6" fmla="*/ 429223 w 623465"/>
                <a:gd name="connsiteY6" fmla="*/ 174660 h 174704"/>
                <a:gd name="connsiteX7" fmla="*/ 622898 w 623465"/>
                <a:gd name="connsiteY7" fmla="*/ 161960 h 174704"/>
                <a:gd name="connsiteX8" fmla="*/ 359373 w 623465"/>
                <a:gd name="connsiteY8" fmla="*/ 133385 h 174704"/>
                <a:gd name="connsiteX9" fmla="*/ 305398 w 623465"/>
                <a:gd name="connsiteY9" fmla="*/ 104810 h 174704"/>
                <a:gd name="connsiteX10" fmla="*/ 213323 w 623465"/>
                <a:gd name="connsiteY10" fmla="*/ 117510 h 174704"/>
                <a:gd name="connsiteX11" fmla="*/ 143473 w 623465"/>
                <a:gd name="connsiteY11" fmla="*/ 114335 h 174704"/>
                <a:gd name="connsiteX12" fmla="*/ 159348 w 623465"/>
                <a:gd name="connsiteY12" fmla="*/ 107985 h 174704"/>
                <a:gd name="connsiteX13" fmla="*/ 598 w 623465"/>
                <a:gd name="connsiteY13" fmla="*/ 35 h 17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3465" h="174704">
                  <a:moveTo>
                    <a:pt x="598" y="35"/>
                  </a:moveTo>
                  <a:cubicBezTo>
                    <a:pt x="11710" y="2152"/>
                    <a:pt x="191098" y="103752"/>
                    <a:pt x="226023" y="120685"/>
                  </a:cubicBezTo>
                  <a:cubicBezTo>
                    <a:pt x="260948" y="137618"/>
                    <a:pt x="185806" y="93698"/>
                    <a:pt x="210148" y="101635"/>
                  </a:cubicBezTo>
                  <a:cubicBezTo>
                    <a:pt x="234490" y="109572"/>
                    <a:pt x="344027" y="161960"/>
                    <a:pt x="372073" y="168310"/>
                  </a:cubicBezTo>
                  <a:cubicBezTo>
                    <a:pt x="400119" y="174660"/>
                    <a:pt x="371015" y="140264"/>
                    <a:pt x="378423" y="139735"/>
                  </a:cubicBezTo>
                  <a:cubicBezTo>
                    <a:pt x="385831" y="139206"/>
                    <a:pt x="408056" y="159314"/>
                    <a:pt x="416523" y="165135"/>
                  </a:cubicBezTo>
                  <a:cubicBezTo>
                    <a:pt x="424990" y="170956"/>
                    <a:pt x="394827" y="175189"/>
                    <a:pt x="429223" y="174660"/>
                  </a:cubicBezTo>
                  <a:cubicBezTo>
                    <a:pt x="463619" y="174131"/>
                    <a:pt x="634540" y="168839"/>
                    <a:pt x="622898" y="161960"/>
                  </a:cubicBezTo>
                  <a:cubicBezTo>
                    <a:pt x="611256" y="155081"/>
                    <a:pt x="412290" y="142910"/>
                    <a:pt x="359373" y="133385"/>
                  </a:cubicBezTo>
                  <a:cubicBezTo>
                    <a:pt x="306456" y="123860"/>
                    <a:pt x="329740" y="107456"/>
                    <a:pt x="305398" y="104810"/>
                  </a:cubicBezTo>
                  <a:cubicBezTo>
                    <a:pt x="281056" y="102164"/>
                    <a:pt x="240310" y="115923"/>
                    <a:pt x="213323" y="117510"/>
                  </a:cubicBezTo>
                  <a:cubicBezTo>
                    <a:pt x="186336" y="119097"/>
                    <a:pt x="152469" y="115922"/>
                    <a:pt x="143473" y="114335"/>
                  </a:cubicBezTo>
                  <a:cubicBezTo>
                    <a:pt x="134477" y="112748"/>
                    <a:pt x="182102" y="124918"/>
                    <a:pt x="159348" y="107985"/>
                  </a:cubicBezTo>
                  <a:cubicBezTo>
                    <a:pt x="136594" y="91052"/>
                    <a:pt x="-10514" y="-2082"/>
                    <a:pt x="598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9B6425F0-75D6-A20E-061F-9860CCF16FA4}"/>
                </a:ext>
              </a:extLst>
            </p:cNvPr>
            <p:cNvSpPr/>
            <p:nvPr/>
          </p:nvSpPr>
          <p:spPr>
            <a:xfrm>
              <a:off x="7778697" y="6642091"/>
              <a:ext cx="144923" cy="139814"/>
            </a:xfrm>
            <a:custGeom>
              <a:avLst/>
              <a:gdLst>
                <a:gd name="connsiteX0" fmla="*/ 53 w 144923"/>
                <a:gd name="connsiteY0" fmla="*/ 9 h 139814"/>
                <a:gd name="connsiteX1" fmla="*/ 60378 w 144923"/>
                <a:gd name="connsiteY1" fmla="*/ 101609 h 139814"/>
                <a:gd name="connsiteX2" fmla="*/ 92128 w 144923"/>
                <a:gd name="connsiteY2" fmla="*/ 139709 h 139814"/>
                <a:gd name="connsiteX3" fmla="*/ 88953 w 144923"/>
                <a:gd name="connsiteY3" fmla="*/ 92084 h 139814"/>
                <a:gd name="connsiteX4" fmla="*/ 130228 w 144923"/>
                <a:gd name="connsiteY4" fmla="*/ 95259 h 139814"/>
                <a:gd name="connsiteX5" fmla="*/ 142928 w 144923"/>
                <a:gd name="connsiteY5" fmla="*/ 139709 h 139814"/>
                <a:gd name="connsiteX6" fmla="*/ 92128 w 144923"/>
                <a:gd name="connsiteY6" fmla="*/ 92084 h 139814"/>
                <a:gd name="connsiteX7" fmla="*/ 50853 w 144923"/>
                <a:gd name="connsiteY7" fmla="*/ 95259 h 139814"/>
                <a:gd name="connsiteX8" fmla="*/ 53 w 144923"/>
                <a:gd name="connsiteY8" fmla="*/ 9 h 13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923" h="139814">
                  <a:moveTo>
                    <a:pt x="53" y="9"/>
                  </a:moveTo>
                  <a:cubicBezTo>
                    <a:pt x="1641" y="1067"/>
                    <a:pt x="45032" y="78326"/>
                    <a:pt x="60378" y="101609"/>
                  </a:cubicBezTo>
                  <a:cubicBezTo>
                    <a:pt x="75724" y="124892"/>
                    <a:pt x="87366" y="141296"/>
                    <a:pt x="92128" y="139709"/>
                  </a:cubicBezTo>
                  <a:cubicBezTo>
                    <a:pt x="96890" y="138122"/>
                    <a:pt x="82603" y="99492"/>
                    <a:pt x="88953" y="92084"/>
                  </a:cubicBezTo>
                  <a:cubicBezTo>
                    <a:pt x="95303" y="84676"/>
                    <a:pt x="121232" y="87322"/>
                    <a:pt x="130228" y="95259"/>
                  </a:cubicBezTo>
                  <a:cubicBezTo>
                    <a:pt x="139224" y="103197"/>
                    <a:pt x="149278" y="140238"/>
                    <a:pt x="142928" y="139709"/>
                  </a:cubicBezTo>
                  <a:cubicBezTo>
                    <a:pt x="136578" y="139180"/>
                    <a:pt x="107474" y="99492"/>
                    <a:pt x="92128" y="92084"/>
                  </a:cubicBezTo>
                  <a:cubicBezTo>
                    <a:pt x="76782" y="84676"/>
                    <a:pt x="68845" y="107430"/>
                    <a:pt x="50853" y="95259"/>
                  </a:cubicBezTo>
                  <a:cubicBezTo>
                    <a:pt x="32861" y="83088"/>
                    <a:pt x="-1535" y="-1049"/>
                    <a:pt x="53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D5FD0148-7D9C-8208-8F06-B3E0C115A81B}"/>
                </a:ext>
              </a:extLst>
            </p:cNvPr>
            <p:cNvSpPr/>
            <p:nvPr/>
          </p:nvSpPr>
          <p:spPr>
            <a:xfrm>
              <a:off x="7881420" y="6638702"/>
              <a:ext cx="357714" cy="108255"/>
            </a:xfrm>
            <a:custGeom>
              <a:avLst/>
              <a:gdLst>
                <a:gd name="connsiteX0" fmla="*/ 8455 w 357714"/>
                <a:gd name="connsiteY0" fmla="*/ 25623 h 108255"/>
                <a:gd name="connsiteX1" fmla="*/ 259280 w 357714"/>
                <a:gd name="connsiteY1" fmla="*/ 25623 h 108255"/>
                <a:gd name="connsiteX2" fmla="*/ 243405 w 357714"/>
                <a:gd name="connsiteY2" fmla="*/ 35148 h 108255"/>
                <a:gd name="connsiteX3" fmla="*/ 332305 w 357714"/>
                <a:gd name="connsiteY3" fmla="*/ 108173 h 108255"/>
                <a:gd name="connsiteX4" fmla="*/ 265630 w 357714"/>
                <a:gd name="connsiteY4" fmla="*/ 19273 h 108255"/>
                <a:gd name="connsiteX5" fmla="*/ 357705 w 357714"/>
                <a:gd name="connsiteY5" fmla="*/ 223 h 108255"/>
                <a:gd name="connsiteX6" fmla="*/ 259280 w 357714"/>
                <a:gd name="connsiteY6" fmla="*/ 25623 h 108255"/>
                <a:gd name="connsiteX7" fmla="*/ 179905 w 357714"/>
                <a:gd name="connsiteY7" fmla="*/ 51023 h 108255"/>
                <a:gd name="connsiteX8" fmla="*/ 208480 w 357714"/>
                <a:gd name="connsiteY8" fmla="*/ 38323 h 108255"/>
                <a:gd name="connsiteX9" fmla="*/ 71955 w 357714"/>
                <a:gd name="connsiteY9" fmla="*/ 31973 h 108255"/>
                <a:gd name="connsiteX10" fmla="*/ 8455 w 357714"/>
                <a:gd name="connsiteY10" fmla="*/ 25623 h 10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714" h="108255">
                  <a:moveTo>
                    <a:pt x="8455" y="25623"/>
                  </a:moveTo>
                  <a:cubicBezTo>
                    <a:pt x="39676" y="24565"/>
                    <a:pt x="220122" y="24036"/>
                    <a:pt x="259280" y="25623"/>
                  </a:cubicBezTo>
                  <a:cubicBezTo>
                    <a:pt x="298438" y="27210"/>
                    <a:pt x="231234" y="21390"/>
                    <a:pt x="243405" y="35148"/>
                  </a:cubicBezTo>
                  <a:cubicBezTo>
                    <a:pt x="255576" y="48906"/>
                    <a:pt x="328601" y="110819"/>
                    <a:pt x="332305" y="108173"/>
                  </a:cubicBezTo>
                  <a:cubicBezTo>
                    <a:pt x="336009" y="105527"/>
                    <a:pt x="261397" y="37265"/>
                    <a:pt x="265630" y="19273"/>
                  </a:cubicBezTo>
                  <a:cubicBezTo>
                    <a:pt x="269863" y="1281"/>
                    <a:pt x="358763" y="-835"/>
                    <a:pt x="357705" y="223"/>
                  </a:cubicBezTo>
                  <a:cubicBezTo>
                    <a:pt x="356647" y="1281"/>
                    <a:pt x="288913" y="17156"/>
                    <a:pt x="259280" y="25623"/>
                  </a:cubicBezTo>
                  <a:cubicBezTo>
                    <a:pt x="229647" y="34090"/>
                    <a:pt x="188372" y="48906"/>
                    <a:pt x="179905" y="51023"/>
                  </a:cubicBezTo>
                  <a:cubicBezTo>
                    <a:pt x="171438" y="53140"/>
                    <a:pt x="226472" y="41498"/>
                    <a:pt x="208480" y="38323"/>
                  </a:cubicBezTo>
                  <a:cubicBezTo>
                    <a:pt x="190488" y="35148"/>
                    <a:pt x="103705" y="35148"/>
                    <a:pt x="71955" y="31973"/>
                  </a:cubicBezTo>
                  <a:cubicBezTo>
                    <a:pt x="40205" y="28798"/>
                    <a:pt x="-22766" y="26681"/>
                    <a:pt x="8455" y="25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4FAF4FCD-30DD-576E-446E-D894F8A7D47F}"/>
                </a:ext>
              </a:extLst>
            </p:cNvPr>
            <p:cNvSpPr/>
            <p:nvPr/>
          </p:nvSpPr>
          <p:spPr>
            <a:xfrm>
              <a:off x="7459816" y="6667427"/>
              <a:ext cx="380741" cy="133693"/>
            </a:xfrm>
            <a:custGeom>
              <a:avLst/>
              <a:gdLst>
                <a:gd name="connsiteX0" fmla="*/ 1434 w 380741"/>
                <a:gd name="connsiteY0" fmla="*/ 22298 h 133693"/>
                <a:gd name="connsiteX1" fmla="*/ 118909 w 380741"/>
                <a:gd name="connsiteY1" fmla="*/ 50873 h 133693"/>
                <a:gd name="connsiteX2" fmla="*/ 169709 w 380741"/>
                <a:gd name="connsiteY2" fmla="*/ 82623 h 133693"/>
                <a:gd name="connsiteX3" fmla="*/ 176059 w 380741"/>
                <a:gd name="connsiteY3" fmla="*/ 54048 h 133693"/>
                <a:gd name="connsiteX4" fmla="*/ 277659 w 380741"/>
                <a:gd name="connsiteY4" fmla="*/ 123898 h 133693"/>
                <a:gd name="connsiteX5" fmla="*/ 258609 w 380741"/>
                <a:gd name="connsiteY5" fmla="*/ 69923 h 133693"/>
                <a:gd name="connsiteX6" fmla="*/ 379259 w 380741"/>
                <a:gd name="connsiteY6" fmla="*/ 133423 h 133693"/>
                <a:gd name="connsiteX7" fmla="*/ 318934 w 380741"/>
                <a:gd name="connsiteY7" fmla="*/ 88973 h 133693"/>
                <a:gd name="connsiteX8" fmla="*/ 217334 w 380741"/>
                <a:gd name="connsiteY8" fmla="*/ 73 h 133693"/>
                <a:gd name="connsiteX9" fmla="*/ 312584 w 380741"/>
                <a:gd name="connsiteY9" fmla="*/ 104848 h 133693"/>
                <a:gd name="connsiteX10" fmla="*/ 198284 w 380741"/>
                <a:gd name="connsiteY10" fmla="*/ 28648 h 133693"/>
                <a:gd name="connsiteX11" fmla="*/ 226859 w 380741"/>
                <a:gd name="connsiteY11" fmla="*/ 82623 h 133693"/>
                <a:gd name="connsiteX12" fmla="*/ 160184 w 380741"/>
                <a:gd name="connsiteY12" fmla="*/ 34998 h 133693"/>
                <a:gd name="connsiteX13" fmla="*/ 207809 w 380741"/>
                <a:gd name="connsiteY13" fmla="*/ 108023 h 133693"/>
                <a:gd name="connsiteX14" fmla="*/ 1434 w 380741"/>
                <a:gd name="connsiteY14" fmla="*/ 22298 h 13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41" h="133693">
                  <a:moveTo>
                    <a:pt x="1434" y="22298"/>
                  </a:moveTo>
                  <a:cubicBezTo>
                    <a:pt x="-13383" y="12773"/>
                    <a:pt x="90863" y="40819"/>
                    <a:pt x="118909" y="50873"/>
                  </a:cubicBezTo>
                  <a:cubicBezTo>
                    <a:pt x="146955" y="60927"/>
                    <a:pt x="160184" y="82094"/>
                    <a:pt x="169709" y="82623"/>
                  </a:cubicBezTo>
                  <a:cubicBezTo>
                    <a:pt x="179234" y="83152"/>
                    <a:pt x="158067" y="47169"/>
                    <a:pt x="176059" y="54048"/>
                  </a:cubicBezTo>
                  <a:cubicBezTo>
                    <a:pt x="194051" y="60927"/>
                    <a:pt x="263901" y="121252"/>
                    <a:pt x="277659" y="123898"/>
                  </a:cubicBezTo>
                  <a:cubicBezTo>
                    <a:pt x="291417" y="126544"/>
                    <a:pt x="241676" y="68336"/>
                    <a:pt x="258609" y="69923"/>
                  </a:cubicBezTo>
                  <a:cubicBezTo>
                    <a:pt x="275542" y="71511"/>
                    <a:pt x="369205" y="130248"/>
                    <a:pt x="379259" y="133423"/>
                  </a:cubicBezTo>
                  <a:cubicBezTo>
                    <a:pt x="389313" y="136598"/>
                    <a:pt x="345921" y="111198"/>
                    <a:pt x="318934" y="88973"/>
                  </a:cubicBezTo>
                  <a:cubicBezTo>
                    <a:pt x="291947" y="66748"/>
                    <a:pt x="218392" y="-2573"/>
                    <a:pt x="217334" y="73"/>
                  </a:cubicBezTo>
                  <a:cubicBezTo>
                    <a:pt x="216276" y="2719"/>
                    <a:pt x="315759" y="100086"/>
                    <a:pt x="312584" y="104848"/>
                  </a:cubicBezTo>
                  <a:cubicBezTo>
                    <a:pt x="309409" y="109610"/>
                    <a:pt x="212571" y="32352"/>
                    <a:pt x="198284" y="28648"/>
                  </a:cubicBezTo>
                  <a:cubicBezTo>
                    <a:pt x="183997" y="24944"/>
                    <a:pt x="233209" y="81565"/>
                    <a:pt x="226859" y="82623"/>
                  </a:cubicBezTo>
                  <a:cubicBezTo>
                    <a:pt x="220509" y="83681"/>
                    <a:pt x="163359" y="30765"/>
                    <a:pt x="160184" y="34998"/>
                  </a:cubicBezTo>
                  <a:cubicBezTo>
                    <a:pt x="157009" y="39231"/>
                    <a:pt x="232680" y="110669"/>
                    <a:pt x="207809" y="108023"/>
                  </a:cubicBezTo>
                  <a:cubicBezTo>
                    <a:pt x="182938" y="105377"/>
                    <a:pt x="16251" y="31823"/>
                    <a:pt x="1434" y="22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461D424C-7F71-DCEA-C591-AEC6788FBDDE}"/>
                </a:ext>
              </a:extLst>
            </p:cNvPr>
            <p:cNvSpPr/>
            <p:nvPr/>
          </p:nvSpPr>
          <p:spPr>
            <a:xfrm>
              <a:off x="7542162" y="6793865"/>
              <a:ext cx="554190" cy="64497"/>
            </a:xfrm>
            <a:custGeom>
              <a:avLst/>
              <a:gdLst>
                <a:gd name="connsiteX0" fmla="*/ 1638 w 554190"/>
                <a:gd name="connsiteY0" fmla="*/ 635 h 64497"/>
                <a:gd name="connsiteX1" fmla="*/ 77838 w 554190"/>
                <a:gd name="connsiteY1" fmla="*/ 10160 h 64497"/>
                <a:gd name="connsiteX2" fmla="*/ 239763 w 554190"/>
                <a:gd name="connsiteY2" fmla="*/ 51435 h 64497"/>
                <a:gd name="connsiteX3" fmla="*/ 217538 w 554190"/>
                <a:gd name="connsiteY3" fmla="*/ 10160 h 64497"/>
                <a:gd name="connsiteX4" fmla="*/ 430263 w 554190"/>
                <a:gd name="connsiteY4" fmla="*/ 57785 h 64497"/>
                <a:gd name="connsiteX5" fmla="*/ 404863 w 554190"/>
                <a:gd name="connsiteY5" fmla="*/ 19685 h 64497"/>
                <a:gd name="connsiteX6" fmla="*/ 554088 w 554190"/>
                <a:gd name="connsiteY6" fmla="*/ 64135 h 64497"/>
                <a:gd name="connsiteX7" fmla="*/ 430263 w 554190"/>
                <a:gd name="connsiteY7" fmla="*/ 41910 h 64497"/>
                <a:gd name="connsiteX8" fmla="*/ 223888 w 554190"/>
                <a:gd name="connsiteY8" fmla="*/ 6985 h 64497"/>
                <a:gd name="connsiteX9" fmla="*/ 236588 w 554190"/>
                <a:gd name="connsiteY9" fmla="*/ 51435 h 64497"/>
                <a:gd name="connsiteX10" fmla="*/ 144513 w 554190"/>
                <a:gd name="connsiteY10" fmla="*/ 22860 h 64497"/>
                <a:gd name="connsiteX11" fmla="*/ 1638 w 554190"/>
                <a:gd name="connsiteY11" fmla="*/ 635 h 6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4190" h="64497">
                  <a:moveTo>
                    <a:pt x="1638" y="635"/>
                  </a:moveTo>
                  <a:cubicBezTo>
                    <a:pt x="-9474" y="-1482"/>
                    <a:pt x="38151" y="1693"/>
                    <a:pt x="77838" y="10160"/>
                  </a:cubicBezTo>
                  <a:cubicBezTo>
                    <a:pt x="117526" y="18627"/>
                    <a:pt x="216480" y="51435"/>
                    <a:pt x="239763" y="51435"/>
                  </a:cubicBezTo>
                  <a:cubicBezTo>
                    <a:pt x="263046" y="51435"/>
                    <a:pt x="185788" y="9102"/>
                    <a:pt x="217538" y="10160"/>
                  </a:cubicBezTo>
                  <a:cubicBezTo>
                    <a:pt x="249288" y="11218"/>
                    <a:pt x="399042" y="56198"/>
                    <a:pt x="430263" y="57785"/>
                  </a:cubicBezTo>
                  <a:cubicBezTo>
                    <a:pt x="461484" y="59372"/>
                    <a:pt x="384226" y="18627"/>
                    <a:pt x="404863" y="19685"/>
                  </a:cubicBezTo>
                  <a:cubicBezTo>
                    <a:pt x="425500" y="20743"/>
                    <a:pt x="549855" y="60431"/>
                    <a:pt x="554088" y="64135"/>
                  </a:cubicBezTo>
                  <a:cubicBezTo>
                    <a:pt x="558321" y="67839"/>
                    <a:pt x="430263" y="41910"/>
                    <a:pt x="430263" y="41910"/>
                  </a:cubicBezTo>
                  <a:cubicBezTo>
                    <a:pt x="375230" y="32385"/>
                    <a:pt x="256167" y="5398"/>
                    <a:pt x="223888" y="6985"/>
                  </a:cubicBezTo>
                  <a:cubicBezTo>
                    <a:pt x="191609" y="8572"/>
                    <a:pt x="249817" y="48789"/>
                    <a:pt x="236588" y="51435"/>
                  </a:cubicBezTo>
                  <a:cubicBezTo>
                    <a:pt x="223359" y="54081"/>
                    <a:pt x="181025" y="31856"/>
                    <a:pt x="144513" y="22860"/>
                  </a:cubicBezTo>
                  <a:cubicBezTo>
                    <a:pt x="108001" y="13864"/>
                    <a:pt x="12750" y="2752"/>
                    <a:pt x="1638" y="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EB4A0221-7241-84CE-E69D-FB3C184A989C}"/>
                </a:ext>
              </a:extLst>
            </p:cNvPr>
            <p:cNvSpPr/>
            <p:nvPr/>
          </p:nvSpPr>
          <p:spPr>
            <a:xfrm>
              <a:off x="7733965" y="6819900"/>
              <a:ext cx="487125" cy="117475"/>
            </a:xfrm>
            <a:custGeom>
              <a:avLst/>
              <a:gdLst>
                <a:gd name="connsiteX0" fmla="*/ 335 w 487125"/>
                <a:gd name="connsiteY0" fmla="*/ 57150 h 117475"/>
                <a:gd name="connsiteX1" fmla="*/ 247985 w 487125"/>
                <a:gd name="connsiteY1" fmla="*/ 57150 h 117475"/>
                <a:gd name="connsiteX2" fmla="*/ 168610 w 487125"/>
                <a:gd name="connsiteY2" fmla="*/ 117475 h 117475"/>
                <a:gd name="connsiteX3" fmla="*/ 235285 w 487125"/>
                <a:gd name="connsiteY3" fmla="*/ 57150 h 117475"/>
                <a:gd name="connsiteX4" fmla="*/ 406735 w 487125"/>
                <a:gd name="connsiteY4" fmla="*/ 34925 h 117475"/>
                <a:gd name="connsiteX5" fmla="*/ 486110 w 487125"/>
                <a:gd name="connsiteY5" fmla="*/ 0 h 117475"/>
                <a:gd name="connsiteX6" fmla="*/ 355935 w 487125"/>
                <a:gd name="connsiteY6" fmla="*/ 34925 h 117475"/>
                <a:gd name="connsiteX7" fmla="*/ 238460 w 487125"/>
                <a:gd name="connsiteY7" fmla="*/ 79375 h 117475"/>
                <a:gd name="connsiteX8" fmla="*/ 346410 w 487125"/>
                <a:gd name="connsiteY8" fmla="*/ 66675 h 117475"/>
                <a:gd name="connsiteX9" fmla="*/ 301960 w 487125"/>
                <a:gd name="connsiteY9" fmla="*/ 98425 h 117475"/>
                <a:gd name="connsiteX10" fmla="*/ 333710 w 487125"/>
                <a:gd name="connsiteY10" fmla="*/ 47625 h 117475"/>
                <a:gd name="connsiteX11" fmla="*/ 47960 w 487125"/>
                <a:gd name="connsiteY11" fmla="*/ 31750 h 117475"/>
                <a:gd name="connsiteX12" fmla="*/ 190835 w 487125"/>
                <a:gd name="connsiteY12" fmla="*/ 79375 h 117475"/>
                <a:gd name="connsiteX13" fmla="*/ 335 w 487125"/>
                <a:gd name="connsiteY13" fmla="*/ 57150 h 1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7125" h="117475">
                  <a:moveTo>
                    <a:pt x="335" y="57150"/>
                  </a:moveTo>
                  <a:cubicBezTo>
                    <a:pt x="9860" y="53446"/>
                    <a:pt x="219939" y="47096"/>
                    <a:pt x="247985" y="57150"/>
                  </a:cubicBezTo>
                  <a:cubicBezTo>
                    <a:pt x="276031" y="67204"/>
                    <a:pt x="170727" y="117475"/>
                    <a:pt x="168610" y="117475"/>
                  </a:cubicBezTo>
                  <a:cubicBezTo>
                    <a:pt x="166493" y="117475"/>
                    <a:pt x="195598" y="70908"/>
                    <a:pt x="235285" y="57150"/>
                  </a:cubicBezTo>
                  <a:cubicBezTo>
                    <a:pt x="274972" y="43392"/>
                    <a:pt x="364931" y="44450"/>
                    <a:pt x="406735" y="34925"/>
                  </a:cubicBezTo>
                  <a:cubicBezTo>
                    <a:pt x="448539" y="25400"/>
                    <a:pt x="494577" y="0"/>
                    <a:pt x="486110" y="0"/>
                  </a:cubicBezTo>
                  <a:cubicBezTo>
                    <a:pt x="477643" y="0"/>
                    <a:pt x="397210" y="21696"/>
                    <a:pt x="355935" y="34925"/>
                  </a:cubicBezTo>
                  <a:cubicBezTo>
                    <a:pt x="314660" y="48154"/>
                    <a:pt x="240047" y="74083"/>
                    <a:pt x="238460" y="79375"/>
                  </a:cubicBezTo>
                  <a:cubicBezTo>
                    <a:pt x="236873" y="84667"/>
                    <a:pt x="335827" y="63500"/>
                    <a:pt x="346410" y="66675"/>
                  </a:cubicBezTo>
                  <a:cubicBezTo>
                    <a:pt x="356993" y="69850"/>
                    <a:pt x="304077" y="101600"/>
                    <a:pt x="301960" y="98425"/>
                  </a:cubicBezTo>
                  <a:cubicBezTo>
                    <a:pt x="299843" y="95250"/>
                    <a:pt x="376043" y="58737"/>
                    <a:pt x="333710" y="47625"/>
                  </a:cubicBezTo>
                  <a:cubicBezTo>
                    <a:pt x="291377" y="36513"/>
                    <a:pt x="71773" y="26458"/>
                    <a:pt x="47960" y="31750"/>
                  </a:cubicBezTo>
                  <a:cubicBezTo>
                    <a:pt x="24147" y="37042"/>
                    <a:pt x="194539" y="76729"/>
                    <a:pt x="190835" y="79375"/>
                  </a:cubicBezTo>
                  <a:cubicBezTo>
                    <a:pt x="187131" y="82021"/>
                    <a:pt x="-9190" y="60854"/>
                    <a:pt x="335" y="57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19961D57-EFF6-1C37-1009-AE8835A41831}"/>
                </a:ext>
              </a:extLst>
            </p:cNvPr>
            <p:cNvSpPr/>
            <p:nvPr/>
          </p:nvSpPr>
          <p:spPr>
            <a:xfrm>
              <a:off x="8702172" y="3803536"/>
              <a:ext cx="200841" cy="384678"/>
            </a:xfrm>
            <a:custGeom>
              <a:avLst/>
              <a:gdLst>
                <a:gd name="connsiteX0" fmla="*/ 76703 w 200841"/>
                <a:gd name="connsiteY0" fmla="*/ 114 h 384678"/>
                <a:gd name="connsiteX1" fmla="*/ 76703 w 200841"/>
                <a:gd name="connsiteY1" fmla="*/ 92189 h 384678"/>
                <a:gd name="connsiteX2" fmla="*/ 124328 w 200841"/>
                <a:gd name="connsiteY2" fmla="*/ 190614 h 384678"/>
                <a:gd name="connsiteX3" fmla="*/ 98928 w 200841"/>
                <a:gd name="connsiteY3" fmla="*/ 174739 h 384678"/>
                <a:gd name="connsiteX4" fmla="*/ 143378 w 200841"/>
                <a:gd name="connsiteY4" fmla="*/ 276339 h 384678"/>
                <a:gd name="connsiteX5" fmla="*/ 143378 w 200841"/>
                <a:gd name="connsiteY5" fmla="*/ 250939 h 384678"/>
                <a:gd name="connsiteX6" fmla="*/ 200528 w 200841"/>
                <a:gd name="connsiteY6" fmla="*/ 384289 h 384678"/>
                <a:gd name="connsiteX7" fmla="*/ 165603 w 200841"/>
                <a:gd name="connsiteY7" fmla="*/ 289039 h 384678"/>
                <a:gd name="connsiteX8" fmla="*/ 149728 w 200841"/>
                <a:gd name="connsiteY8" fmla="*/ 212839 h 384678"/>
                <a:gd name="connsiteX9" fmla="*/ 140203 w 200841"/>
                <a:gd name="connsiteY9" fmla="*/ 241414 h 384678"/>
                <a:gd name="connsiteX10" fmla="*/ 503 w 200841"/>
                <a:gd name="connsiteY10" fmla="*/ 104889 h 384678"/>
                <a:gd name="connsiteX11" fmla="*/ 92578 w 200841"/>
                <a:gd name="connsiteY11" fmla="*/ 174739 h 384678"/>
                <a:gd name="connsiteX12" fmla="*/ 70353 w 200841"/>
                <a:gd name="connsiteY12" fmla="*/ 111239 h 384678"/>
                <a:gd name="connsiteX13" fmla="*/ 76703 w 200841"/>
                <a:gd name="connsiteY13" fmla="*/ 114 h 38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841" h="384678">
                  <a:moveTo>
                    <a:pt x="76703" y="114"/>
                  </a:moveTo>
                  <a:cubicBezTo>
                    <a:pt x="77761" y="-3061"/>
                    <a:pt x="68766" y="60439"/>
                    <a:pt x="76703" y="92189"/>
                  </a:cubicBezTo>
                  <a:cubicBezTo>
                    <a:pt x="84640" y="123939"/>
                    <a:pt x="120624" y="176856"/>
                    <a:pt x="124328" y="190614"/>
                  </a:cubicBezTo>
                  <a:cubicBezTo>
                    <a:pt x="128032" y="204372"/>
                    <a:pt x="95753" y="160452"/>
                    <a:pt x="98928" y="174739"/>
                  </a:cubicBezTo>
                  <a:cubicBezTo>
                    <a:pt x="102103" y="189026"/>
                    <a:pt x="135970" y="263639"/>
                    <a:pt x="143378" y="276339"/>
                  </a:cubicBezTo>
                  <a:cubicBezTo>
                    <a:pt x="150786" y="289039"/>
                    <a:pt x="133853" y="232947"/>
                    <a:pt x="143378" y="250939"/>
                  </a:cubicBezTo>
                  <a:cubicBezTo>
                    <a:pt x="152903" y="268931"/>
                    <a:pt x="196824" y="377939"/>
                    <a:pt x="200528" y="384289"/>
                  </a:cubicBezTo>
                  <a:cubicBezTo>
                    <a:pt x="204232" y="390639"/>
                    <a:pt x="174070" y="317614"/>
                    <a:pt x="165603" y="289039"/>
                  </a:cubicBezTo>
                  <a:cubicBezTo>
                    <a:pt x="157136" y="260464"/>
                    <a:pt x="153961" y="220776"/>
                    <a:pt x="149728" y="212839"/>
                  </a:cubicBezTo>
                  <a:cubicBezTo>
                    <a:pt x="145495" y="204902"/>
                    <a:pt x="165074" y="259406"/>
                    <a:pt x="140203" y="241414"/>
                  </a:cubicBezTo>
                  <a:cubicBezTo>
                    <a:pt x="115332" y="223422"/>
                    <a:pt x="8440" y="116002"/>
                    <a:pt x="503" y="104889"/>
                  </a:cubicBezTo>
                  <a:cubicBezTo>
                    <a:pt x="-7435" y="93777"/>
                    <a:pt x="80936" y="173681"/>
                    <a:pt x="92578" y="174739"/>
                  </a:cubicBezTo>
                  <a:cubicBezTo>
                    <a:pt x="104220" y="175797"/>
                    <a:pt x="74586" y="137168"/>
                    <a:pt x="70353" y="111239"/>
                  </a:cubicBezTo>
                  <a:cubicBezTo>
                    <a:pt x="66120" y="85310"/>
                    <a:pt x="75645" y="3289"/>
                    <a:pt x="76703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8EBC1BC6-A3AE-890E-436A-7C3E342389C0}"/>
                </a:ext>
              </a:extLst>
            </p:cNvPr>
            <p:cNvSpPr/>
            <p:nvPr/>
          </p:nvSpPr>
          <p:spPr>
            <a:xfrm>
              <a:off x="8737453" y="4044784"/>
              <a:ext cx="98682" cy="52362"/>
            </a:xfrm>
            <a:custGeom>
              <a:avLst/>
              <a:gdLst>
                <a:gd name="connsiteX0" fmla="*/ 147 w 98682"/>
                <a:gd name="connsiteY0" fmla="*/ 166 h 52362"/>
                <a:gd name="connsiteX1" fmla="*/ 95397 w 98682"/>
                <a:gd name="connsiteY1" fmla="*/ 50966 h 52362"/>
                <a:gd name="connsiteX2" fmla="*/ 73172 w 98682"/>
                <a:gd name="connsiteY2" fmla="*/ 35091 h 52362"/>
                <a:gd name="connsiteX3" fmla="*/ 147 w 98682"/>
                <a:gd name="connsiteY3" fmla="*/ 166 h 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682" h="52362">
                  <a:moveTo>
                    <a:pt x="147" y="166"/>
                  </a:moveTo>
                  <a:cubicBezTo>
                    <a:pt x="3851" y="2812"/>
                    <a:pt x="83226" y="45145"/>
                    <a:pt x="95397" y="50966"/>
                  </a:cubicBezTo>
                  <a:cubicBezTo>
                    <a:pt x="107568" y="56787"/>
                    <a:pt x="82697" y="43028"/>
                    <a:pt x="73172" y="35091"/>
                  </a:cubicBezTo>
                  <a:cubicBezTo>
                    <a:pt x="63647" y="27154"/>
                    <a:pt x="-3557" y="-2480"/>
                    <a:pt x="147" y="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BBDC2177-0BE9-3956-7F5A-0E0D6022890B}"/>
                </a:ext>
              </a:extLst>
            </p:cNvPr>
            <p:cNvSpPr/>
            <p:nvPr/>
          </p:nvSpPr>
          <p:spPr>
            <a:xfrm>
              <a:off x="8795789" y="4203018"/>
              <a:ext cx="65923" cy="427604"/>
            </a:xfrm>
            <a:custGeom>
              <a:avLst/>
              <a:gdLst>
                <a:gd name="connsiteX0" fmla="*/ 49761 w 65923"/>
                <a:gd name="connsiteY0" fmla="*/ 682 h 427604"/>
                <a:gd name="connsiteX1" fmla="*/ 65636 w 65923"/>
                <a:gd name="connsiteY1" fmla="*/ 76882 h 427604"/>
                <a:gd name="connsiteX2" fmla="*/ 33886 w 65923"/>
                <a:gd name="connsiteY2" fmla="*/ 219757 h 427604"/>
                <a:gd name="connsiteX3" fmla="*/ 33886 w 65923"/>
                <a:gd name="connsiteY3" fmla="*/ 165782 h 427604"/>
                <a:gd name="connsiteX4" fmla="*/ 21186 w 65923"/>
                <a:gd name="connsiteY4" fmla="*/ 283257 h 427604"/>
                <a:gd name="connsiteX5" fmla="*/ 14836 w 65923"/>
                <a:gd name="connsiteY5" fmla="*/ 251507 h 427604"/>
                <a:gd name="connsiteX6" fmla="*/ 40236 w 65923"/>
                <a:gd name="connsiteY6" fmla="*/ 362632 h 427604"/>
                <a:gd name="connsiteX7" fmla="*/ 21186 w 65923"/>
                <a:gd name="connsiteY7" fmla="*/ 327707 h 427604"/>
                <a:gd name="connsiteX8" fmla="*/ 62461 w 65923"/>
                <a:gd name="connsiteY8" fmla="*/ 426132 h 427604"/>
                <a:gd name="connsiteX9" fmla="*/ 46586 w 65923"/>
                <a:gd name="connsiteY9" fmla="*/ 381682 h 427604"/>
                <a:gd name="connsiteX10" fmla="*/ 2136 w 65923"/>
                <a:gd name="connsiteY10" fmla="*/ 311832 h 427604"/>
                <a:gd name="connsiteX11" fmla="*/ 8486 w 65923"/>
                <a:gd name="connsiteY11" fmla="*/ 321357 h 427604"/>
                <a:gd name="connsiteX12" fmla="*/ 21186 w 65923"/>
                <a:gd name="connsiteY12" fmla="*/ 191182 h 427604"/>
                <a:gd name="connsiteX13" fmla="*/ 40236 w 65923"/>
                <a:gd name="connsiteY13" fmla="*/ 108632 h 427604"/>
                <a:gd name="connsiteX14" fmla="*/ 24361 w 65923"/>
                <a:gd name="connsiteY14" fmla="*/ 162607 h 427604"/>
                <a:gd name="connsiteX15" fmla="*/ 52936 w 65923"/>
                <a:gd name="connsiteY15" fmla="*/ 118157 h 427604"/>
                <a:gd name="connsiteX16" fmla="*/ 49761 w 65923"/>
                <a:gd name="connsiteY16" fmla="*/ 682 h 42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923" h="427604">
                  <a:moveTo>
                    <a:pt x="49761" y="682"/>
                  </a:moveTo>
                  <a:cubicBezTo>
                    <a:pt x="51878" y="-6197"/>
                    <a:pt x="68282" y="40370"/>
                    <a:pt x="65636" y="76882"/>
                  </a:cubicBezTo>
                  <a:cubicBezTo>
                    <a:pt x="62990" y="113394"/>
                    <a:pt x="39178" y="204940"/>
                    <a:pt x="33886" y="219757"/>
                  </a:cubicBezTo>
                  <a:cubicBezTo>
                    <a:pt x="28594" y="234574"/>
                    <a:pt x="36003" y="155199"/>
                    <a:pt x="33886" y="165782"/>
                  </a:cubicBezTo>
                  <a:cubicBezTo>
                    <a:pt x="31769" y="176365"/>
                    <a:pt x="24361" y="268970"/>
                    <a:pt x="21186" y="283257"/>
                  </a:cubicBezTo>
                  <a:cubicBezTo>
                    <a:pt x="18011" y="297544"/>
                    <a:pt x="11661" y="238278"/>
                    <a:pt x="14836" y="251507"/>
                  </a:cubicBezTo>
                  <a:cubicBezTo>
                    <a:pt x="18011" y="264736"/>
                    <a:pt x="39178" y="349932"/>
                    <a:pt x="40236" y="362632"/>
                  </a:cubicBezTo>
                  <a:cubicBezTo>
                    <a:pt x="41294" y="375332"/>
                    <a:pt x="17482" y="317124"/>
                    <a:pt x="21186" y="327707"/>
                  </a:cubicBezTo>
                  <a:cubicBezTo>
                    <a:pt x="24890" y="338290"/>
                    <a:pt x="58228" y="417136"/>
                    <a:pt x="62461" y="426132"/>
                  </a:cubicBezTo>
                  <a:cubicBezTo>
                    <a:pt x="66694" y="435128"/>
                    <a:pt x="56640" y="400732"/>
                    <a:pt x="46586" y="381682"/>
                  </a:cubicBezTo>
                  <a:cubicBezTo>
                    <a:pt x="36532" y="362632"/>
                    <a:pt x="2136" y="311832"/>
                    <a:pt x="2136" y="311832"/>
                  </a:cubicBezTo>
                  <a:cubicBezTo>
                    <a:pt x="-4214" y="301778"/>
                    <a:pt x="5311" y="341465"/>
                    <a:pt x="8486" y="321357"/>
                  </a:cubicBezTo>
                  <a:cubicBezTo>
                    <a:pt x="11661" y="301249"/>
                    <a:pt x="15894" y="226636"/>
                    <a:pt x="21186" y="191182"/>
                  </a:cubicBezTo>
                  <a:cubicBezTo>
                    <a:pt x="26478" y="155728"/>
                    <a:pt x="39707" y="113395"/>
                    <a:pt x="40236" y="108632"/>
                  </a:cubicBezTo>
                  <a:cubicBezTo>
                    <a:pt x="40765" y="103870"/>
                    <a:pt x="22244" y="161019"/>
                    <a:pt x="24361" y="162607"/>
                  </a:cubicBezTo>
                  <a:cubicBezTo>
                    <a:pt x="26478" y="164195"/>
                    <a:pt x="50290" y="140911"/>
                    <a:pt x="52936" y="118157"/>
                  </a:cubicBezTo>
                  <a:cubicBezTo>
                    <a:pt x="55582" y="95403"/>
                    <a:pt x="47644" y="7561"/>
                    <a:pt x="49761" y="6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B675ED6C-61E0-B39A-7711-FB655800CC08}"/>
                </a:ext>
              </a:extLst>
            </p:cNvPr>
            <p:cNvSpPr/>
            <p:nvPr/>
          </p:nvSpPr>
          <p:spPr>
            <a:xfrm>
              <a:off x="8698672" y="4911953"/>
              <a:ext cx="109248" cy="458107"/>
            </a:xfrm>
            <a:custGeom>
              <a:avLst/>
              <a:gdLst>
                <a:gd name="connsiteX0" fmla="*/ 828 w 109248"/>
                <a:gd name="connsiteY0" fmla="*/ 9297 h 458107"/>
                <a:gd name="connsiteX1" fmla="*/ 51628 w 109248"/>
                <a:gd name="connsiteY1" fmla="*/ 260122 h 458107"/>
                <a:gd name="connsiteX2" fmla="*/ 51628 w 109248"/>
                <a:gd name="connsiteY2" fmla="*/ 209322 h 458107"/>
                <a:gd name="connsiteX3" fmla="*/ 105603 w 109248"/>
                <a:gd name="connsiteY3" fmla="*/ 450622 h 458107"/>
                <a:gd name="connsiteX4" fmla="*/ 96078 w 109248"/>
                <a:gd name="connsiteY4" fmla="*/ 377597 h 458107"/>
                <a:gd name="connsiteX5" fmla="*/ 29403 w 109248"/>
                <a:gd name="connsiteY5" fmla="*/ 183922 h 458107"/>
                <a:gd name="connsiteX6" fmla="*/ 35753 w 109248"/>
                <a:gd name="connsiteY6" fmla="*/ 206147 h 458107"/>
                <a:gd name="connsiteX7" fmla="*/ 19878 w 109248"/>
                <a:gd name="connsiteY7" fmla="*/ 66447 h 458107"/>
                <a:gd name="connsiteX8" fmla="*/ 828 w 109248"/>
                <a:gd name="connsiteY8" fmla="*/ 9297 h 45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48" h="458107">
                  <a:moveTo>
                    <a:pt x="828" y="9297"/>
                  </a:moveTo>
                  <a:cubicBezTo>
                    <a:pt x="6120" y="41576"/>
                    <a:pt x="43161" y="226785"/>
                    <a:pt x="51628" y="260122"/>
                  </a:cubicBezTo>
                  <a:cubicBezTo>
                    <a:pt x="60095" y="293459"/>
                    <a:pt x="42632" y="177572"/>
                    <a:pt x="51628" y="209322"/>
                  </a:cubicBezTo>
                  <a:cubicBezTo>
                    <a:pt x="60624" y="241072"/>
                    <a:pt x="98195" y="422576"/>
                    <a:pt x="105603" y="450622"/>
                  </a:cubicBezTo>
                  <a:cubicBezTo>
                    <a:pt x="113011" y="478668"/>
                    <a:pt x="108778" y="422047"/>
                    <a:pt x="96078" y="377597"/>
                  </a:cubicBezTo>
                  <a:cubicBezTo>
                    <a:pt x="83378" y="333147"/>
                    <a:pt x="39457" y="212497"/>
                    <a:pt x="29403" y="183922"/>
                  </a:cubicBezTo>
                  <a:cubicBezTo>
                    <a:pt x="19349" y="155347"/>
                    <a:pt x="37340" y="225726"/>
                    <a:pt x="35753" y="206147"/>
                  </a:cubicBezTo>
                  <a:cubicBezTo>
                    <a:pt x="34166" y="186568"/>
                    <a:pt x="22524" y="96080"/>
                    <a:pt x="19878" y="66447"/>
                  </a:cubicBezTo>
                  <a:cubicBezTo>
                    <a:pt x="17232" y="36814"/>
                    <a:pt x="-4464" y="-22982"/>
                    <a:pt x="828" y="9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B8BF5EAD-A7EF-3528-83D1-9D69D65BB424}"/>
                </a:ext>
              </a:extLst>
            </p:cNvPr>
            <p:cNvSpPr/>
            <p:nvPr/>
          </p:nvSpPr>
          <p:spPr>
            <a:xfrm>
              <a:off x="8772511" y="5299849"/>
              <a:ext cx="22570" cy="456559"/>
            </a:xfrm>
            <a:custGeom>
              <a:avLst/>
              <a:gdLst>
                <a:gd name="connsiteX0" fmla="*/ 19064 w 22570"/>
                <a:gd name="connsiteY0" fmla="*/ 2401 h 456559"/>
                <a:gd name="connsiteX1" fmla="*/ 22239 w 22570"/>
                <a:gd name="connsiteY1" fmla="*/ 269101 h 456559"/>
                <a:gd name="connsiteX2" fmla="*/ 12714 w 22570"/>
                <a:gd name="connsiteY2" fmla="*/ 211951 h 456559"/>
                <a:gd name="connsiteX3" fmla="*/ 19064 w 22570"/>
                <a:gd name="connsiteY3" fmla="*/ 399276 h 456559"/>
                <a:gd name="connsiteX4" fmla="*/ 22239 w 22570"/>
                <a:gd name="connsiteY4" fmla="*/ 332601 h 456559"/>
                <a:gd name="connsiteX5" fmla="*/ 15889 w 22570"/>
                <a:gd name="connsiteY5" fmla="*/ 456426 h 456559"/>
                <a:gd name="connsiteX6" fmla="*/ 15889 w 22570"/>
                <a:gd name="connsiteY6" fmla="*/ 351651 h 456559"/>
                <a:gd name="connsiteX7" fmla="*/ 14 w 22570"/>
                <a:gd name="connsiteY7" fmla="*/ 132576 h 456559"/>
                <a:gd name="connsiteX8" fmla="*/ 19064 w 22570"/>
                <a:gd name="connsiteY8" fmla="*/ 186551 h 456559"/>
                <a:gd name="connsiteX9" fmla="*/ 6364 w 22570"/>
                <a:gd name="connsiteY9" fmla="*/ 138926 h 456559"/>
                <a:gd name="connsiteX10" fmla="*/ 19064 w 22570"/>
                <a:gd name="connsiteY10" fmla="*/ 2401 h 45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70" h="456559">
                  <a:moveTo>
                    <a:pt x="19064" y="2401"/>
                  </a:moveTo>
                  <a:cubicBezTo>
                    <a:pt x="21710" y="24097"/>
                    <a:pt x="23297" y="234176"/>
                    <a:pt x="22239" y="269101"/>
                  </a:cubicBezTo>
                  <a:cubicBezTo>
                    <a:pt x="21181" y="304026"/>
                    <a:pt x="13243" y="190255"/>
                    <a:pt x="12714" y="211951"/>
                  </a:cubicBezTo>
                  <a:cubicBezTo>
                    <a:pt x="12185" y="233647"/>
                    <a:pt x="17476" y="379168"/>
                    <a:pt x="19064" y="399276"/>
                  </a:cubicBezTo>
                  <a:cubicBezTo>
                    <a:pt x="20652" y="419384"/>
                    <a:pt x="22768" y="323076"/>
                    <a:pt x="22239" y="332601"/>
                  </a:cubicBezTo>
                  <a:cubicBezTo>
                    <a:pt x="21710" y="342126"/>
                    <a:pt x="16947" y="453251"/>
                    <a:pt x="15889" y="456426"/>
                  </a:cubicBezTo>
                  <a:cubicBezTo>
                    <a:pt x="14831" y="459601"/>
                    <a:pt x="18535" y="405626"/>
                    <a:pt x="15889" y="351651"/>
                  </a:cubicBezTo>
                  <a:cubicBezTo>
                    <a:pt x="13243" y="297676"/>
                    <a:pt x="-515" y="160093"/>
                    <a:pt x="14" y="132576"/>
                  </a:cubicBezTo>
                  <a:cubicBezTo>
                    <a:pt x="543" y="105059"/>
                    <a:pt x="18006" y="185493"/>
                    <a:pt x="19064" y="186551"/>
                  </a:cubicBezTo>
                  <a:cubicBezTo>
                    <a:pt x="20122" y="187609"/>
                    <a:pt x="6893" y="165384"/>
                    <a:pt x="6364" y="138926"/>
                  </a:cubicBezTo>
                  <a:cubicBezTo>
                    <a:pt x="5835" y="112468"/>
                    <a:pt x="16418" y="-19295"/>
                    <a:pt x="19064" y="2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B0CC967F-F9B5-C13A-9D5A-153A2905B746}"/>
                </a:ext>
              </a:extLst>
            </p:cNvPr>
            <p:cNvSpPr/>
            <p:nvPr/>
          </p:nvSpPr>
          <p:spPr>
            <a:xfrm>
              <a:off x="8537342" y="5741877"/>
              <a:ext cx="222579" cy="500223"/>
            </a:xfrm>
            <a:custGeom>
              <a:avLst/>
              <a:gdLst>
                <a:gd name="connsiteX0" fmla="*/ 219308 w 222579"/>
                <a:gd name="connsiteY0" fmla="*/ 4873 h 500223"/>
                <a:gd name="connsiteX1" fmla="*/ 85958 w 222579"/>
                <a:gd name="connsiteY1" fmla="*/ 290623 h 500223"/>
                <a:gd name="connsiteX2" fmla="*/ 95483 w 222579"/>
                <a:gd name="connsiteY2" fmla="*/ 252523 h 500223"/>
                <a:gd name="connsiteX3" fmla="*/ 28808 w 222579"/>
                <a:gd name="connsiteY3" fmla="*/ 449373 h 500223"/>
                <a:gd name="connsiteX4" fmla="*/ 63733 w 222579"/>
                <a:gd name="connsiteY4" fmla="*/ 369998 h 500223"/>
                <a:gd name="connsiteX5" fmla="*/ 233 w 222579"/>
                <a:gd name="connsiteY5" fmla="*/ 500173 h 500223"/>
                <a:gd name="connsiteX6" fmla="*/ 47858 w 222579"/>
                <a:gd name="connsiteY6" fmla="*/ 382698 h 500223"/>
                <a:gd name="connsiteX7" fmla="*/ 181208 w 222579"/>
                <a:gd name="connsiteY7" fmla="*/ 173148 h 500223"/>
                <a:gd name="connsiteX8" fmla="*/ 111358 w 222579"/>
                <a:gd name="connsiteY8" fmla="*/ 255698 h 500223"/>
                <a:gd name="connsiteX9" fmla="*/ 178033 w 222579"/>
                <a:gd name="connsiteY9" fmla="*/ 119173 h 500223"/>
                <a:gd name="connsiteX10" fmla="*/ 219308 w 222579"/>
                <a:gd name="connsiteY10" fmla="*/ 4873 h 50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579" h="500223">
                  <a:moveTo>
                    <a:pt x="219308" y="4873"/>
                  </a:moveTo>
                  <a:cubicBezTo>
                    <a:pt x="203962" y="33448"/>
                    <a:pt x="106595" y="249348"/>
                    <a:pt x="85958" y="290623"/>
                  </a:cubicBezTo>
                  <a:cubicBezTo>
                    <a:pt x="65320" y="331898"/>
                    <a:pt x="105008" y="226065"/>
                    <a:pt x="95483" y="252523"/>
                  </a:cubicBezTo>
                  <a:cubicBezTo>
                    <a:pt x="85958" y="278981"/>
                    <a:pt x="34100" y="429794"/>
                    <a:pt x="28808" y="449373"/>
                  </a:cubicBezTo>
                  <a:cubicBezTo>
                    <a:pt x="23516" y="468952"/>
                    <a:pt x="68496" y="361531"/>
                    <a:pt x="63733" y="369998"/>
                  </a:cubicBezTo>
                  <a:cubicBezTo>
                    <a:pt x="58970" y="378465"/>
                    <a:pt x="2879" y="498056"/>
                    <a:pt x="233" y="500173"/>
                  </a:cubicBezTo>
                  <a:cubicBezTo>
                    <a:pt x="-2413" y="502290"/>
                    <a:pt x="17696" y="437202"/>
                    <a:pt x="47858" y="382698"/>
                  </a:cubicBezTo>
                  <a:cubicBezTo>
                    <a:pt x="78020" y="328194"/>
                    <a:pt x="170625" y="194315"/>
                    <a:pt x="181208" y="173148"/>
                  </a:cubicBezTo>
                  <a:cubicBezTo>
                    <a:pt x="191791" y="151981"/>
                    <a:pt x="111887" y="264694"/>
                    <a:pt x="111358" y="255698"/>
                  </a:cubicBezTo>
                  <a:cubicBezTo>
                    <a:pt x="110829" y="246702"/>
                    <a:pt x="164275" y="157273"/>
                    <a:pt x="178033" y="119173"/>
                  </a:cubicBezTo>
                  <a:cubicBezTo>
                    <a:pt x="191791" y="81073"/>
                    <a:pt x="234654" y="-23702"/>
                    <a:pt x="219308" y="48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124331B7-88A6-503E-699F-420EC1ECF6EB}"/>
                </a:ext>
              </a:extLst>
            </p:cNvPr>
            <p:cNvSpPr/>
            <p:nvPr/>
          </p:nvSpPr>
          <p:spPr>
            <a:xfrm>
              <a:off x="8308967" y="6288819"/>
              <a:ext cx="207037" cy="470936"/>
            </a:xfrm>
            <a:custGeom>
              <a:avLst/>
              <a:gdLst>
                <a:gd name="connsiteX0" fmla="*/ 206383 w 207037"/>
                <a:gd name="connsiteY0" fmla="*/ 4031 h 470936"/>
                <a:gd name="connsiteX1" fmla="*/ 88908 w 207037"/>
                <a:gd name="connsiteY1" fmla="*/ 315181 h 470936"/>
                <a:gd name="connsiteX2" fmla="*/ 120658 w 207037"/>
                <a:gd name="connsiteY2" fmla="*/ 207231 h 470936"/>
                <a:gd name="connsiteX3" fmla="*/ 8 w 207037"/>
                <a:gd name="connsiteY3" fmla="*/ 470756 h 470936"/>
                <a:gd name="connsiteX4" fmla="*/ 114308 w 207037"/>
                <a:gd name="connsiteY4" fmla="*/ 245331 h 470936"/>
                <a:gd name="connsiteX5" fmla="*/ 123833 w 207037"/>
                <a:gd name="connsiteY5" fmla="*/ 58006 h 470936"/>
                <a:gd name="connsiteX6" fmla="*/ 136533 w 207037"/>
                <a:gd name="connsiteY6" fmla="*/ 131031 h 470936"/>
                <a:gd name="connsiteX7" fmla="*/ 206383 w 207037"/>
                <a:gd name="connsiteY7" fmla="*/ 4031 h 47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037" h="470936">
                  <a:moveTo>
                    <a:pt x="206383" y="4031"/>
                  </a:moveTo>
                  <a:cubicBezTo>
                    <a:pt x="198446" y="34723"/>
                    <a:pt x="103196" y="281314"/>
                    <a:pt x="88908" y="315181"/>
                  </a:cubicBezTo>
                  <a:cubicBezTo>
                    <a:pt x="74620" y="349048"/>
                    <a:pt x="135475" y="181302"/>
                    <a:pt x="120658" y="207231"/>
                  </a:cubicBezTo>
                  <a:cubicBezTo>
                    <a:pt x="105841" y="233160"/>
                    <a:pt x="1066" y="464406"/>
                    <a:pt x="8" y="470756"/>
                  </a:cubicBezTo>
                  <a:cubicBezTo>
                    <a:pt x="-1050" y="477106"/>
                    <a:pt x="93670" y="314123"/>
                    <a:pt x="114308" y="245331"/>
                  </a:cubicBezTo>
                  <a:cubicBezTo>
                    <a:pt x="134946" y="176539"/>
                    <a:pt x="120129" y="77056"/>
                    <a:pt x="123833" y="58006"/>
                  </a:cubicBezTo>
                  <a:cubicBezTo>
                    <a:pt x="127537" y="38956"/>
                    <a:pt x="125420" y="134206"/>
                    <a:pt x="136533" y="131031"/>
                  </a:cubicBezTo>
                  <a:cubicBezTo>
                    <a:pt x="147646" y="127856"/>
                    <a:pt x="214320" y="-26661"/>
                    <a:pt x="206383" y="4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CD64F2EE-E535-21FB-333E-48659EFE24A9}"/>
                </a:ext>
              </a:extLst>
            </p:cNvPr>
            <p:cNvSpPr/>
            <p:nvPr/>
          </p:nvSpPr>
          <p:spPr>
            <a:xfrm>
              <a:off x="8127978" y="6889737"/>
              <a:ext cx="95503" cy="448996"/>
            </a:xfrm>
            <a:custGeom>
              <a:avLst/>
              <a:gdLst>
                <a:gd name="connsiteX0" fmla="*/ 95272 w 95503"/>
                <a:gd name="connsiteY0" fmla="*/ 13 h 448996"/>
                <a:gd name="connsiteX1" fmla="*/ 6372 w 95503"/>
                <a:gd name="connsiteY1" fmla="*/ 171463 h 448996"/>
                <a:gd name="connsiteX2" fmla="*/ 9547 w 95503"/>
                <a:gd name="connsiteY2" fmla="*/ 136538 h 448996"/>
                <a:gd name="connsiteX3" fmla="*/ 22 w 95503"/>
                <a:gd name="connsiteY3" fmla="*/ 327038 h 448996"/>
                <a:gd name="connsiteX4" fmla="*/ 12722 w 95503"/>
                <a:gd name="connsiteY4" fmla="*/ 269888 h 448996"/>
                <a:gd name="connsiteX5" fmla="*/ 9547 w 95503"/>
                <a:gd name="connsiteY5" fmla="*/ 444513 h 448996"/>
                <a:gd name="connsiteX6" fmla="*/ 12722 w 95503"/>
                <a:gd name="connsiteY6" fmla="*/ 381013 h 448996"/>
                <a:gd name="connsiteX7" fmla="*/ 34947 w 95503"/>
                <a:gd name="connsiteY7" fmla="*/ 206388 h 448996"/>
                <a:gd name="connsiteX8" fmla="*/ 22247 w 95503"/>
                <a:gd name="connsiteY8" fmla="*/ 238138 h 448996"/>
                <a:gd name="connsiteX9" fmla="*/ 22247 w 95503"/>
                <a:gd name="connsiteY9" fmla="*/ 155588 h 448996"/>
                <a:gd name="connsiteX10" fmla="*/ 31772 w 95503"/>
                <a:gd name="connsiteY10" fmla="*/ 161938 h 448996"/>
                <a:gd name="connsiteX11" fmla="*/ 95272 w 95503"/>
                <a:gd name="connsiteY11" fmla="*/ 13 h 44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503" h="448996">
                  <a:moveTo>
                    <a:pt x="95272" y="13"/>
                  </a:moveTo>
                  <a:cubicBezTo>
                    <a:pt x="91039" y="1600"/>
                    <a:pt x="20659" y="148709"/>
                    <a:pt x="6372" y="171463"/>
                  </a:cubicBezTo>
                  <a:cubicBezTo>
                    <a:pt x="-7916" y="194217"/>
                    <a:pt x="10605" y="110609"/>
                    <a:pt x="9547" y="136538"/>
                  </a:cubicBezTo>
                  <a:cubicBezTo>
                    <a:pt x="8489" y="162467"/>
                    <a:pt x="-507" y="304813"/>
                    <a:pt x="22" y="327038"/>
                  </a:cubicBezTo>
                  <a:cubicBezTo>
                    <a:pt x="551" y="349263"/>
                    <a:pt x="11135" y="250309"/>
                    <a:pt x="12722" y="269888"/>
                  </a:cubicBezTo>
                  <a:cubicBezTo>
                    <a:pt x="14309" y="289467"/>
                    <a:pt x="9547" y="425992"/>
                    <a:pt x="9547" y="444513"/>
                  </a:cubicBezTo>
                  <a:cubicBezTo>
                    <a:pt x="9547" y="463034"/>
                    <a:pt x="8489" y="420701"/>
                    <a:pt x="12722" y="381013"/>
                  </a:cubicBezTo>
                  <a:cubicBezTo>
                    <a:pt x="16955" y="341325"/>
                    <a:pt x="33359" y="230201"/>
                    <a:pt x="34947" y="206388"/>
                  </a:cubicBezTo>
                  <a:cubicBezTo>
                    <a:pt x="36535" y="182575"/>
                    <a:pt x="24364" y="246605"/>
                    <a:pt x="22247" y="238138"/>
                  </a:cubicBezTo>
                  <a:cubicBezTo>
                    <a:pt x="20130" y="229671"/>
                    <a:pt x="20660" y="168288"/>
                    <a:pt x="22247" y="155588"/>
                  </a:cubicBezTo>
                  <a:cubicBezTo>
                    <a:pt x="23834" y="142888"/>
                    <a:pt x="19072" y="191042"/>
                    <a:pt x="31772" y="161938"/>
                  </a:cubicBezTo>
                  <a:cubicBezTo>
                    <a:pt x="44472" y="132834"/>
                    <a:pt x="99505" y="-1574"/>
                    <a:pt x="95272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E1E37F81-9572-CA0B-B825-29F0DB86184F}"/>
                </a:ext>
              </a:extLst>
            </p:cNvPr>
            <p:cNvSpPr/>
            <p:nvPr/>
          </p:nvSpPr>
          <p:spPr>
            <a:xfrm>
              <a:off x="7740634" y="7314854"/>
              <a:ext cx="363210" cy="381404"/>
            </a:xfrm>
            <a:custGeom>
              <a:avLst/>
              <a:gdLst>
                <a:gd name="connsiteX0" fmla="*/ 361966 w 363210"/>
                <a:gd name="connsiteY0" fmla="*/ 346 h 381404"/>
                <a:gd name="connsiteX1" fmla="*/ 346091 w 363210"/>
                <a:gd name="connsiteY1" fmla="*/ 108296 h 381404"/>
                <a:gd name="connsiteX2" fmla="*/ 282591 w 363210"/>
                <a:gd name="connsiteY2" fmla="*/ 190846 h 381404"/>
                <a:gd name="connsiteX3" fmla="*/ 314341 w 363210"/>
                <a:gd name="connsiteY3" fmla="*/ 133696 h 381404"/>
                <a:gd name="connsiteX4" fmla="*/ 187341 w 363210"/>
                <a:gd name="connsiteY4" fmla="*/ 270221 h 381404"/>
                <a:gd name="connsiteX5" fmla="*/ 250841 w 363210"/>
                <a:gd name="connsiteY5" fmla="*/ 238471 h 381404"/>
                <a:gd name="connsiteX6" fmla="*/ 16 w 363210"/>
                <a:gd name="connsiteY6" fmla="*/ 381346 h 381404"/>
                <a:gd name="connsiteX7" fmla="*/ 238141 w 363210"/>
                <a:gd name="connsiteY7" fmla="*/ 219421 h 381404"/>
                <a:gd name="connsiteX8" fmla="*/ 209566 w 363210"/>
                <a:gd name="connsiteY8" fmla="*/ 219421 h 381404"/>
                <a:gd name="connsiteX9" fmla="*/ 320691 w 363210"/>
                <a:gd name="connsiteY9" fmla="*/ 146396 h 381404"/>
                <a:gd name="connsiteX10" fmla="*/ 361966 w 363210"/>
                <a:gd name="connsiteY10" fmla="*/ 346 h 38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210" h="381404">
                  <a:moveTo>
                    <a:pt x="361966" y="346"/>
                  </a:moveTo>
                  <a:cubicBezTo>
                    <a:pt x="366199" y="-6004"/>
                    <a:pt x="359320" y="76546"/>
                    <a:pt x="346091" y="108296"/>
                  </a:cubicBezTo>
                  <a:cubicBezTo>
                    <a:pt x="332862" y="140046"/>
                    <a:pt x="287883" y="186613"/>
                    <a:pt x="282591" y="190846"/>
                  </a:cubicBezTo>
                  <a:cubicBezTo>
                    <a:pt x="277299" y="195079"/>
                    <a:pt x="330216" y="120467"/>
                    <a:pt x="314341" y="133696"/>
                  </a:cubicBezTo>
                  <a:cubicBezTo>
                    <a:pt x="298466" y="146925"/>
                    <a:pt x="197924" y="252759"/>
                    <a:pt x="187341" y="270221"/>
                  </a:cubicBezTo>
                  <a:cubicBezTo>
                    <a:pt x="176758" y="287684"/>
                    <a:pt x="282062" y="219950"/>
                    <a:pt x="250841" y="238471"/>
                  </a:cubicBezTo>
                  <a:cubicBezTo>
                    <a:pt x="219620" y="256992"/>
                    <a:pt x="2133" y="384521"/>
                    <a:pt x="16" y="381346"/>
                  </a:cubicBezTo>
                  <a:cubicBezTo>
                    <a:pt x="-2101" y="378171"/>
                    <a:pt x="203216" y="246409"/>
                    <a:pt x="238141" y="219421"/>
                  </a:cubicBezTo>
                  <a:cubicBezTo>
                    <a:pt x="273066" y="192434"/>
                    <a:pt x="195808" y="231592"/>
                    <a:pt x="209566" y="219421"/>
                  </a:cubicBezTo>
                  <a:cubicBezTo>
                    <a:pt x="223324" y="207250"/>
                    <a:pt x="296878" y="178675"/>
                    <a:pt x="320691" y="146396"/>
                  </a:cubicBezTo>
                  <a:cubicBezTo>
                    <a:pt x="344503" y="114117"/>
                    <a:pt x="357733" y="6696"/>
                    <a:pt x="361966" y="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FD135B9D-6D3E-F447-CB9E-25EBA337B8E9}"/>
                </a:ext>
              </a:extLst>
            </p:cNvPr>
            <p:cNvSpPr/>
            <p:nvPr/>
          </p:nvSpPr>
          <p:spPr>
            <a:xfrm>
              <a:off x="6890227" y="7534145"/>
              <a:ext cx="882582" cy="121147"/>
            </a:xfrm>
            <a:custGeom>
              <a:avLst/>
              <a:gdLst>
                <a:gd name="connsiteX0" fmla="*/ 5873 w 882582"/>
                <a:gd name="connsiteY0" fmla="*/ 19180 h 121147"/>
                <a:gd name="connsiteX1" fmla="*/ 553561 w 882582"/>
                <a:gd name="connsiteY1" fmla="*/ 9655 h 121147"/>
                <a:gd name="connsiteX2" fmla="*/ 505936 w 882582"/>
                <a:gd name="connsiteY2" fmla="*/ 28705 h 121147"/>
                <a:gd name="connsiteX3" fmla="*/ 653573 w 882582"/>
                <a:gd name="connsiteY3" fmla="*/ 66805 h 121147"/>
                <a:gd name="connsiteX4" fmla="*/ 605948 w 882582"/>
                <a:gd name="connsiteY4" fmla="*/ 28705 h 121147"/>
                <a:gd name="connsiteX5" fmla="*/ 877411 w 882582"/>
                <a:gd name="connsiteY5" fmla="*/ 114430 h 121147"/>
                <a:gd name="connsiteX6" fmla="*/ 767873 w 882582"/>
                <a:gd name="connsiteY6" fmla="*/ 114430 h 121147"/>
                <a:gd name="connsiteX7" fmla="*/ 567848 w 882582"/>
                <a:gd name="connsiteY7" fmla="*/ 104905 h 121147"/>
                <a:gd name="connsiteX8" fmla="*/ 786923 w 882582"/>
                <a:gd name="connsiteY8" fmla="*/ 100143 h 121147"/>
                <a:gd name="connsiteX9" fmla="*/ 591661 w 882582"/>
                <a:gd name="connsiteY9" fmla="*/ 28705 h 121147"/>
                <a:gd name="connsiteX10" fmla="*/ 310673 w 882582"/>
                <a:gd name="connsiteY10" fmla="*/ 33468 h 121147"/>
                <a:gd name="connsiteX11" fmla="*/ 458311 w 882582"/>
                <a:gd name="connsiteY11" fmla="*/ 130 h 121147"/>
                <a:gd name="connsiteX12" fmla="*/ 205898 w 882582"/>
                <a:gd name="connsiteY12" fmla="*/ 47755 h 121147"/>
                <a:gd name="connsiteX13" fmla="*/ 258286 w 882582"/>
                <a:gd name="connsiteY13" fmla="*/ 14418 h 121147"/>
                <a:gd name="connsiteX14" fmla="*/ 5873 w 882582"/>
                <a:gd name="connsiteY14" fmla="*/ 19180 h 12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2582" h="121147">
                  <a:moveTo>
                    <a:pt x="5873" y="19180"/>
                  </a:moveTo>
                  <a:lnTo>
                    <a:pt x="553561" y="9655"/>
                  </a:lnTo>
                  <a:cubicBezTo>
                    <a:pt x="636905" y="11242"/>
                    <a:pt x="489267" y="19180"/>
                    <a:pt x="505936" y="28705"/>
                  </a:cubicBezTo>
                  <a:cubicBezTo>
                    <a:pt x="522605" y="38230"/>
                    <a:pt x="636904" y="66805"/>
                    <a:pt x="653573" y="66805"/>
                  </a:cubicBezTo>
                  <a:cubicBezTo>
                    <a:pt x="670242" y="66805"/>
                    <a:pt x="568642" y="20767"/>
                    <a:pt x="605948" y="28705"/>
                  </a:cubicBezTo>
                  <a:cubicBezTo>
                    <a:pt x="643254" y="36643"/>
                    <a:pt x="850424" y="100143"/>
                    <a:pt x="877411" y="114430"/>
                  </a:cubicBezTo>
                  <a:cubicBezTo>
                    <a:pt x="904399" y="128718"/>
                    <a:pt x="819467" y="116017"/>
                    <a:pt x="767873" y="114430"/>
                  </a:cubicBezTo>
                  <a:cubicBezTo>
                    <a:pt x="716279" y="112843"/>
                    <a:pt x="564673" y="107286"/>
                    <a:pt x="567848" y="104905"/>
                  </a:cubicBezTo>
                  <a:cubicBezTo>
                    <a:pt x="571023" y="102524"/>
                    <a:pt x="782954" y="112843"/>
                    <a:pt x="786923" y="100143"/>
                  </a:cubicBezTo>
                  <a:cubicBezTo>
                    <a:pt x="790892" y="87443"/>
                    <a:pt x="671036" y="39817"/>
                    <a:pt x="591661" y="28705"/>
                  </a:cubicBezTo>
                  <a:cubicBezTo>
                    <a:pt x="512286" y="17593"/>
                    <a:pt x="332898" y="38231"/>
                    <a:pt x="310673" y="33468"/>
                  </a:cubicBezTo>
                  <a:cubicBezTo>
                    <a:pt x="288448" y="28706"/>
                    <a:pt x="475773" y="-2251"/>
                    <a:pt x="458311" y="130"/>
                  </a:cubicBezTo>
                  <a:cubicBezTo>
                    <a:pt x="440849" y="2511"/>
                    <a:pt x="239235" y="45374"/>
                    <a:pt x="205898" y="47755"/>
                  </a:cubicBezTo>
                  <a:cubicBezTo>
                    <a:pt x="172561" y="50136"/>
                    <a:pt x="284480" y="19180"/>
                    <a:pt x="258286" y="14418"/>
                  </a:cubicBezTo>
                  <a:cubicBezTo>
                    <a:pt x="232092" y="9656"/>
                    <a:pt x="-43339" y="19974"/>
                    <a:pt x="5873" y="19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5D723B0C-F712-2395-FADC-2DFD38872874}"/>
                </a:ext>
              </a:extLst>
            </p:cNvPr>
            <p:cNvSpPr/>
            <p:nvPr/>
          </p:nvSpPr>
          <p:spPr>
            <a:xfrm>
              <a:off x="6462706" y="7453145"/>
              <a:ext cx="752569" cy="162102"/>
            </a:xfrm>
            <a:custGeom>
              <a:avLst/>
              <a:gdLst>
                <a:gd name="connsiteX0" fmla="*/ 7 w 752569"/>
                <a:gd name="connsiteY0" fmla="*/ 168 h 162102"/>
                <a:gd name="connsiteX1" fmla="*/ 342907 w 752569"/>
                <a:gd name="connsiteY1" fmla="*/ 100180 h 162102"/>
                <a:gd name="connsiteX2" fmla="*/ 619132 w 752569"/>
                <a:gd name="connsiteY2" fmla="*/ 162093 h 162102"/>
                <a:gd name="connsiteX3" fmla="*/ 476257 w 752569"/>
                <a:gd name="connsiteY3" fmla="*/ 104943 h 162102"/>
                <a:gd name="connsiteX4" fmla="*/ 752482 w 752569"/>
                <a:gd name="connsiteY4" fmla="*/ 95418 h 162102"/>
                <a:gd name="connsiteX5" fmla="*/ 442919 w 752569"/>
                <a:gd name="connsiteY5" fmla="*/ 104943 h 162102"/>
                <a:gd name="connsiteX6" fmla="*/ 276232 w 752569"/>
                <a:gd name="connsiteY6" fmla="*/ 90655 h 162102"/>
                <a:gd name="connsiteX7" fmla="*/ 352432 w 752569"/>
                <a:gd name="connsiteY7" fmla="*/ 76368 h 162102"/>
                <a:gd name="connsiteX8" fmla="*/ 7 w 752569"/>
                <a:gd name="connsiteY8" fmla="*/ 168 h 16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569" h="162102">
                  <a:moveTo>
                    <a:pt x="7" y="168"/>
                  </a:moveTo>
                  <a:cubicBezTo>
                    <a:pt x="-1580" y="4137"/>
                    <a:pt x="239720" y="73193"/>
                    <a:pt x="342907" y="100180"/>
                  </a:cubicBezTo>
                  <a:cubicBezTo>
                    <a:pt x="446094" y="127167"/>
                    <a:pt x="596907" y="161299"/>
                    <a:pt x="619132" y="162093"/>
                  </a:cubicBezTo>
                  <a:cubicBezTo>
                    <a:pt x="641357" y="162887"/>
                    <a:pt x="454032" y="116055"/>
                    <a:pt x="476257" y="104943"/>
                  </a:cubicBezTo>
                  <a:cubicBezTo>
                    <a:pt x="498482" y="93831"/>
                    <a:pt x="758038" y="95418"/>
                    <a:pt x="752482" y="95418"/>
                  </a:cubicBezTo>
                  <a:cubicBezTo>
                    <a:pt x="746926" y="95418"/>
                    <a:pt x="522294" y="105737"/>
                    <a:pt x="442919" y="104943"/>
                  </a:cubicBezTo>
                  <a:cubicBezTo>
                    <a:pt x="363544" y="104149"/>
                    <a:pt x="291313" y="95417"/>
                    <a:pt x="276232" y="90655"/>
                  </a:cubicBezTo>
                  <a:cubicBezTo>
                    <a:pt x="261151" y="85893"/>
                    <a:pt x="392913" y="89068"/>
                    <a:pt x="352432" y="76368"/>
                  </a:cubicBezTo>
                  <a:cubicBezTo>
                    <a:pt x="311951" y="63668"/>
                    <a:pt x="1594" y="-3801"/>
                    <a:pt x="7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DE0CD007-02A9-99AB-7DA1-A364327BA708}"/>
                </a:ext>
              </a:extLst>
            </p:cNvPr>
            <p:cNvSpPr/>
            <p:nvPr/>
          </p:nvSpPr>
          <p:spPr>
            <a:xfrm>
              <a:off x="6667703" y="2860245"/>
              <a:ext cx="869751" cy="1343913"/>
            </a:xfrm>
            <a:custGeom>
              <a:avLst/>
              <a:gdLst>
                <a:gd name="connsiteX0" fmla="*/ 868998 w 869751"/>
                <a:gd name="connsiteY0" fmla="*/ 2225 h 1343913"/>
                <a:gd name="connsiteX1" fmla="*/ 386240 w 869751"/>
                <a:gd name="connsiteY1" fmla="*/ 700803 h 1343913"/>
                <a:gd name="connsiteX2" fmla="*/ 505509 w 869751"/>
                <a:gd name="connsiteY2" fmla="*/ 536098 h 1343913"/>
                <a:gd name="connsiteX3" fmla="*/ 119303 w 869751"/>
                <a:gd name="connsiteY3" fmla="*/ 1172202 h 1343913"/>
                <a:gd name="connsiteX4" fmla="*/ 255611 w 869751"/>
                <a:gd name="connsiteY4" fmla="*/ 859830 h 1343913"/>
                <a:gd name="connsiteX5" fmla="*/ 34 w 869751"/>
                <a:gd name="connsiteY5" fmla="*/ 1342587 h 1343913"/>
                <a:gd name="connsiteX6" fmla="*/ 238573 w 869751"/>
                <a:gd name="connsiteY6" fmla="*/ 984779 h 1343913"/>
                <a:gd name="connsiteX7" fmla="*/ 408958 w 869751"/>
                <a:gd name="connsiteY7" fmla="*/ 445226 h 1343913"/>
                <a:gd name="connsiteX8" fmla="*/ 232893 w 869751"/>
                <a:gd name="connsiteY8" fmla="*/ 848471 h 1343913"/>
                <a:gd name="connsiteX9" fmla="*/ 477112 w 869751"/>
                <a:gd name="connsiteY9" fmla="*/ 405469 h 1343913"/>
                <a:gd name="connsiteX10" fmla="*/ 420317 w 869751"/>
                <a:gd name="connsiteY10" fmla="*/ 621290 h 1343913"/>
                <a:gd name="connsiteX11" fmla="*/ 579343 w 869751"/>
                <a:gd name="connsiteY11" fmla="*/ 337315 h 1343913"/>
                <a:gd name="connsiteX12" fmla="*/ 499830 w 869751"/>
                <a:gd name="connsiteY12" fmla="*/ 473623 h 1343913"/>
                <a:gd name="connsiteX13" fmla="*/ 868998 w 869751"/>
                <a:gd name="connsiteY13" fmla="*/ 2225 h 134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9751" h="1343913">
                  <a:moveTo>
                    <a:pt x="868998" y="2225"/>
                  </a:moveTo>
                  <a:cubicBezTo>
                    <a:pt x="850066" y="40088"/>
                    <a:pt x="446821" y="611824"/>
                    <a:pt x="386240" y="700803"/>
                  </a:cubicBezTo>
                  <a:cubicBezTo>
                    <a:pt x="325659" y="789782"/>
                    <a:pt x="549998" y="457532"/>
                    <a:pt x="505509" y="536098"/>
                  </a:cubicBezTo>
                  <a:cubicBezTo>
                    <a:pt x="461020" y="614664"/>
                    <a:pt x="160953" y="1118247"/>
                    <a:pt x="119303" y="1172202"/>
                  </a:cubicBezTo>
                  <a:cubicBezTo>
                    <a:pt x="77653" y="1226157"/>
                    <a:pt x="275489" y="831433"/>
                    <a:pt x="255611" y="859830"/>
                  </a:cubicBezTo>
                  <a:cubicBezTo>
                    <a:pt x="235733" y="888228"/>
                    <a:pt x="2874" y="1321762"/>
                    <a:pt x="34" y="1342587"/>
                  </a:cubicBezTo>
                  <a:cubicBezTo>
                    <a:pt x="-2806" y="1363412"/>
                    <a:pt x="170419" y="1134339"/>
                    <a:pt x="238573" y="984779"/>
                  </a:cubicBezTo>
                  <a:cubicBezTo>
                    <a:pt x="306727" y="835219"/>
                    <a:pt x="409905" y="467944"/>
                    <a:pt x="408958" y="445226"/>
                  </a:cubicBezTo>
                  <a:cubicBezTo>
                    <a:pt x="408011" y="422508"/>
                    <a:pt x="221534" y="855097"/>
                    <a:pt x="232893" y="848471"/>
                  </a:cubicBezTo>
                  <a:cubicBezTo>
                    <a:pt x="244252" y="841845"/>
                    <a:pt x="445875" y="443332"/>
                    <a:pt x="477112" y="405469"/>
                  </a:cubicBezTo>
                  <a:cubicBezTo>
                    <a:pt x="508349" y="367606"/>
                    <a:pt x="403279" y="632649"/>
                    <a:pt x="420317" y="621290"/>
                  </a:cubicBezTo>
                  <a:cubicBezTo>
                    <a:pt x="437355" y="609931"/>
                    <a:pt x="566091" y="361926"/>
                    <a:pt x="579343" y="337315"/>
                  </a:cubicBezTo>
                  <a:cubicBezTo>
                    <a:pt x="592595" y="312704"/>
                    <a:pt x="455341" y="525685"/>
                    <a:pt x="499830" y="473623"/>
                  </a:cubicBezTo>
                  <a:cubicBezTo>
                    <a:pt x="544319" y="421561"/>
                    <a:pt x="887930" y="-35638"/>
                    <a:pt x="868998" y="2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D742DD24-9544-E761-67BA-09BF734332A2}"/>
                </a:ext>
              </a:extLst>
            </p:cNvPr>
            <p:cNvSpPr/>
            <p:nvPr/>
          </p:nvSpPr>
          <p:spPr>
            <a:xfrm>
              <a:off x="9043463" y="3015445"/>
              <a:ext cx="374698" cy="1222773"/>
            </a:xfrm>
            <a:custGeom>
              <a:avLst/>
              <a:gdLst>
                <a:gd name="connsiteX0" fmla="*/ 185730 w 374698"/>
                <a:gd name="connsiteY0" fmla="*/ 6051 h 1222773"/>
                <a:gd name="connsiteX1" fmla="*/ 344756 w 374698"/>
                <a:gd name="connsiteY1" fmla="*/ 295705 h 1222773"/>
                <a:gd name="connsiteX2" fmla="*/ 344756 w 374698"/>
                <a:gd name="connsiteY2" fmla="*/ 199154 h 1222773"/>
                <a:gd name="connsiteX3" fmla="*/ 339076 w 374698"/>
                <a:gd name="connsiteY3" fmla="*/ 579680 h 1222773"/>
                <a:gd name="connsiteX4" fmla="*/ 367474 w 374698"/>
                <a:gd name="connsiteY4" fmla="*/ 466090 h 1222773"/>
                <a:gd name="connsiteX5" fmla="*/ 185730 w 374698"/>
                <a:gd name="connsiteY5" fmla="*/ 977246 h 1222773"/>
                <a:gd name="connsiteX6" fmla="*/ 197089 w 374698"/>
                <a:gd name="connsiteY6" fmla="*/ 914771 h 1222773"/>
                <a:gd name="connsiteX7" fmla="*/ 3985 w 374698"/>
                <a:gd name="connsiteY7" fmla="*/ 1215785 h 1222773"/>
                <a:gd name="connsiteX8" fmla="*/ 89178 w 374698"/>
                <a:gd name="connsiteY8" fmla="*/ 1073797 h 1222773"/>
                <a:gd name="connsiteX9" fmla="*/ 350435 w 374698"/>
                <a:gd name="connsiteY9" fmla="*/ 500167 h 1222773"/>
                <a:gd name="connsiteX10" fmla="*/ 265243 w 374698"/>
                <a:gd name="connsiteY10" fmla="*/ 636475 h 1222773"/>
                <a:gd name="connsiteX11" fmla="*/ 310679 w 374698"/>
                <a:gd name="connsiteY11" fmla="*/ 79884 h 1222773"/>
                <a:gd name="connsiteX12" fmla="*/ 304999 w 374698"/>
                <a:gd name="connsiteY12" fmla="*/ 556962 h 1222773"/>
                <a:gd name="connsiteX13" fmla="*/ 356115 w 374698"/>
                <a:gd name="connsiteY13" fmla="*/ 329782 h 1222773"/>
                <a:gd name="connsiteX14" fmla="*/ 248204 w 374698"/>
                <a:gd name="connsiteY14" fmla="*/ 113961 h 1222773"/>
                <a:gd name="connsiteX15" fmla="*/ 185730 w 374698"/>
                <a:gd name="connsiteY15" fmla="*/ 6051 h 122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4698" h="1222773">
                  <a:moveTo>
                    <a:pt x="185730" y="6051"/>
                  </a:moveTo>
                  <a:cubicBezTo>
                    <a:pt x="201822" y="36342"/>
                    <a:pt x="318252" y="263521"/>
                    <a:pt x="344756" y="295705"/>
                  </a:cubicBezTo>
                  <a:cubicBezTo>
                    <a:pt x="371260" y="327889"/>
                    <a:pt x="345703" y="151825"/>
                    <a:pt x="344756" y="199154"/>
                  </a:cubicBezTo>
                  <a:cubicBezTo>
                    <a:pt x="343809" y="246483"/>
                    <a:pt x="335290" y="535191"/>
                    <a:pt x="339076" y="579680"/>
                  </a:cubicBezTo>
                  <a:cubicBezTo>
                    <a:pt x="342862" y="624169"/>
                    <a:pt x="393032" y="399829"/>
                    <a:pt x="367474" y="466090"/>
                  </a:cubicBezTo>
                  <a:cubicBezTo>
                    <a:pt x="341916" y="532351"/>
                    <a:pt x="214128" y="902466"/>
                    <a:pt x="185730" y="977246"/>
                  </a:cubicBezTo>
                  <a:cubicBezTo>
                    <a:pt x="157332" y="1052026"/>
                    <a:pt x="227380" y="875015"/>
                    <a:pt x="197089" y="914771"/>
                  </a:cubicBezTo>
                  <a:cubicBezTo>
                    <a:pt x="166798" y="954527"/>
                    <a:pt x="21970" y="1189281"/>
                    <a:pt x="3985" y="1215785"/>
                  </a:cubicBezTo>
                  <a:cubicBezTo>
                    <a:pt x="-14000" y="1242289"/>
                    <a:pt x="31436" y="1193067"/>
                    <a:pt x="89178" y="1073797"/>
                  </a:cubicBezTo>
                  <a:cubicBezTo>
                    <a:pt x="146920" y="954527"/>
                    <a:pt x="321091" y="573054"/>
                    <a:pt x="350435" y="500167"/>
                  </a:cubicBezTo>
                  <a:cubicBezTo>
                    <a:pt x="379779" y="427280"/>
                    <a:pt x="271869" y="706522"/>
                    <a:pt x="265243" y="636475"/>
                  </a:cubicBezTo>
                  <a:cubicBezTo>
                    <a:pt x="258617" y="566428"/>
                    <a:pt x="304053" y="93136"/>
                    <a:pt x="310679" y="79884"/>
                  </a:cubicBezTo>
                  <a:cubicBezTo>
                    <a:pt x="317305" y="66632"/>
                    <a:pt x="297426" y="515312"/>
                    <a:pt x="304999" y="556962"/>
                  </a:cubicBezTo>
                  <a:cubicBezTo>
                    <a:pt x="312572" y="598612"/>
                    <a:pt x="365581" y="403616"/>
                    <a:pt x="356115" y="329782"/>
                  </a:cubicBezTo>
                  <a:cubicBezTo>
                    <a:pt x="346649" y="255948"/>
                    <a:pt x="272815" y="161290"/>
                    <a:pt x="248204" y="113961"/>
                  </a:cubicBezTo>
                  <a:cubicBezTo>
                    <a:pt x="223593" y="66632"/>
                    <a:pt x="169638" y="-24240"/>
                    <a:pt x="185730" y="6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7D85EB92-7316-79A3-B8FD-B21207D6296F}"/>
                </a:ext>
              </a:extLst>
            </p:cNvPr>
            <p:cNvSpPr/>
            <p:nvPr/>
          </p:nvSpPr>
          <p:spPr>
            <a:xfrm>
              <a:off x="6944873" y="3498010"/>
              <a:ext cx="979654" cy="244617"/>
            </a:xfrm>
            <a:custGeom>
              <a:avLst/>
              <a:gdLst>
                <a:gd name="connsiteX0" fmla="*/ 12518 w 979654"/>
                <a:gd name="connsiteY0" fmla="*/ 239103 h 244617"/>
                <a:gd name="connsiteX1" fmla="*/ 546392 w 979654"/>
                <a:gd name="connsiteY1" fmla="*/ 23282 h 244617"/>
                <a:gd name="connsiteX2" fmla="*/ 478238 w 979654"/>
                <a:gd name="connsiteY2" fmla="*/ 63038 h 244617"/>
                <a:gd name="connsiteX3" fmla="*/ 398725 w 979654"/>
                <a:gd name="connsiteY3" fmla="*/ 108474 h 244617"/>
                <a:gd name="connsiteX4" fmla="*/ 642943 w 979654"/>
                <a:gd name="connsiteY4" fmla="*/ 46000 h 244617"/>
                <a:gd name="connsiteX5" fmla="*/ 586148 w 979654"/>
                <a:gd name="connsiteY5" fmla="*/ 108474 h 244617"/>
                <a:gd name="connsiteX6" fmla="*/ 943957 w 979654"/>
                <a:gd name="connsiteY6" fmla="*/ 34641 h 244617"/>
                <a:gd name="connsiteX7" fmla="*/ 881482 w 979654"/>
                <a:gd name="connsiteY7" fmla="*/ 119833 h 244617"/>
                <a:gd name="connsiteX8" fmla="*/ 796290 w 979654"/>
                <a:gd name="connsiteY8" fmla="*/ 210706 h 244617"/>
                <a:gd name="connsiteX9" fmla="*/ 978034 w 979654"/>
                <a:gd name="connsiteY9" fmla="*/ 40320 h 244617"/>
                <a:gd name="connsiteX10" fmla="*/ 671341 w 979654"/>
                <a:gd name="connsiteY10" fmla="*/ 97115 h 244617"/>
                <a:gd name="connsiteX11" fmla="*/ 625905 w 979654"/>
                <a:gd name="connsiteY11" fmla="*/ 28961 h 244617"/>
                <a:gd name="connsiteX12" fmla="*/ 171544 w 979654"/>
                <a:gd name="connsiteY12" fmla="*/ 108474 h 244617"/>
                <a:gd name="connsiteX13" fmla="*/ 341929 w 979654"/>
                <a:gd name="connsiteY13" fmla="*/ 564 h 244617"/>
                <a:gd name="connsiteX14" fmla="*/ 182903 w 979654"/>
                <a:gd name="connsiteY14" fmla="*/ 165270 h 244617"/>
                <a:gd name="connsiteX15" fmla="*/ 12518 w 979654"/>
                <a:gd name="connsiteY15" fmla="*/ 239103 h 24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654" h="244617">
                  <a:moveTo>
                    <a:pt x="12518" y="239103"/>
                  </a:moveTo>
                  <a:cubicBezTo>
                    <a:pt x="73100" y="215438"/>
                    <a:pt x="468772" y="52626"/>
                    <a:pt x="546392" y="23282"/>
                  </a:cubicBezTo>
                  <a:cubicBezTo>
                    <a:pt x="624012" y="-6062"/>
                    <a:pt x="478238" y="63038"/>
                    <a:pt x="478238" y="63038"/>
                  </a:cubicBezTo>
                  <a:cubicBezTo>
                    <a:pt x="453627" y="77237"/>
                    <a:pt x="371274" y="111314"/>
                    <a:pt x="398725" y="108474"/>
                  </a:cubicBezTo>
                  <a:cubicBezTo>
                    <a:pt x="426176" y="105634"/>
                    <a:pt x="611706" y="46000"/>
                    <a:pt x="642943" y="46000"/>
                  </a:cubicBezTo>
                  <a:cubicBezTo>
                    <a:pt x="674180" y="46000"/>
                    <a:pt x="535979" y="110367"/>
                    <a:pt x="586148" y="108474"/>
                  </a:cubicBezTo>
                  <a:cubicBezTo>
                    <a:pt x="636317" y="106581"/>
                    <a:pt x="894735" y="32748"/>
                    <a:pt x="943957" y="34641"/>
                  </a:cubicBezTo>
                  <a:cubicBezTo>
                    <a:pt x="993179" y="36534"/>
                    <a:pt x="906093" y="90489"/>
                    <a:pt x="881482" y="119833"/>
                  </a:cubicBezTo>
                  <a:cubicBezTo>
                    <a:pt x="856871" y="149177"/>
                    <a:pt x="780198" y="223958"/>
                    <a:pt x="796290" y="210706"/>
                  </a:cubicBezTo>
                  <a:cubicBezTo>
                    <a:pt x="812382" y="197454"/>
                    <a:pt x="998859" y="59252"/>
                    <a:pt x="978034" y="40320"/>
                  </a:cubicBezTo>
                  <a:cubicBezTo>
                    <a:pt x="957209" y="21388"/>
                    <a:pt x="730029" y="99008"/>
                    <a:pt x="671341" y="97115"/>
                  </a:cubicBezTo>
                  <a:cubicBezTo>
                    <a:pt x="612653" y="95222"/>
                    <a:pt x="709204" y="27068"/>
                    <a:pt x="625905" y="28961"/>
                  </a:cubicBezTo>
                  <a:cubicBezTo>
                    <a:pt x="542606" y="30854"/>
                    <a:pt x="218873" y="113207"/>
                    <a:pt x="171544" y="108474"/>
                  </a:cubicBezTo>
                  <a:cubicBezTo>
                    <a:pt x="124215" y="103741"/>
                    <a:pt x="340036" y="-8902"/>
                    <a:pt x="341929" y="564"/>
                  </a:cubicBezTo>
                  <a:cubicBezTo>
                    <a:pt x="343822" y="10030"/>
                    <a:pt x="237805" y="125514"/>
                    <a:pt x="182903" y="165270"/>
                  </a:cubicBezTo>
                  <a:cubicBezTo>
                    <a:pt x="128001" y="205026"/>
                    <a:pt x="-48064" y="262768"/>
                    <a:pt x="12518" y="239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7E7D1676-20B3-FFD5-892C-1887CEE7C270}"/>
                </a:ext>
              </a:extLst>
            </p:cNvPr>
            <p:cNvSpPr/>
            <p:nvPr/>
          </p:nvSpPr>
          <p:spPr>
            <a:xfrm>
              <a:off x="7716691" y="3565054"/>
              <a:ext cx="1154693" cy="491519"/>
            </a:xfrm>
            <a:custGeom>
              <a:avLst/>
              <a:gdLst>
                <a:gd name="connsiteX0" fmla="*/ 1754 w 1154693"/>
                <a:gd name="connsiteY0" fmla="*/ 217495 h 491519"/>
                <a:gd name="connsiteX1" fmla="*/ 444755 w 1154693"/>
                <a:gd name="connsiteY1" fmla="*/ 69828 h 491519"/>
                <a:gd name="connsiteX2" fmla="*/ 569704 w 1154693"/>
                <a:gd name="connsiteY2" fmla="*/ 120944 h 491519"/>
                <a:gd name="connsiteX3" fmla="*/ 603781 w 1154693"/>
                <a:gd name="connsiteY3" fmla="*/ 109585 h 491519"/>
                <a:gd name="connsiteX4" fmla="*/ 535627 w 1154693"/>
                <a:gd name="connsiteY4" fmla="*/ 172059 h 491519"/>
                <a:gd name="connsiteX5" fmla="*/ 666256 w 1154693"/>
                <a:gd name="connsiteY5" fmla="*/ 137982 h 491519"/>
                <a:gd name="connsiteX6" fmla="*/ 757128 w 1154693"/>
                <a:gd name="connsiteY6" fmla="*/ 172059 h 491519"/>
                <a:gd name="connsiteX7" fmla="*/ 802564 w 1154693"/>
                <a:gd name="connsiteY7" fmla="*/ 160700 h 491519"/>
                <a:gd name="connsiteX8" fmla="*/ 853679 w 1154693"/>
                <a:gd name="connsiteY8" fmla="*/ 285649 h 491519"/>
                <a:gd name="connsiteX9" fmla="*/ 938872 w 1154693"/>
                <a:gd name="connsiteY9" fmla="*/ 189098 h 491519"/>
                <a:gd name="connsiteX10" fmla="*/ 1046782 w 1154693"/>
                <a:gd name="connsiteY10" fmla="*/ 302688 h 491519"/>
                <a:gd name="connsiteX11" fmla="*/ 1052462 w 1154693"/>
                <a:gd name="connsiteY11" fmla="*/ 223175 h 491519"/>
                <a:gd name="connsiteX12" fmla="*/ 1154693 w 1154693"/>
                <a:gd name="connsiteY12" fmla="*/ 490111 h 491519"/>
                <a:gd name="connsiteX13" fmla="*/ 1052462 w 1154693"/>
                <a:gd name="connsiteY13" fmla="*/ 319726 h 491519"/>
                <a:gd name="connsiteX14" fmla="*/ 569704 w 1154693"/>
                <a:gd name="connsiteY14" fmla="*/ 126623 h 491519"/>
                <a:gd name="connsiteX15" fmla="*/ 410678 w 1154693"/>
                <a:gd name="connsiteY15" fmla="*/ 166380 h 491519"/>
                <a:gd name="connsiteX16" fmla="*/ 439075 w 1154693"/>
                <a:gd name="connsiteY16" fmla="*/ 75507 h 491519"/>
                <a:gd name="connsiteX17" fmla="*/ 268690 w 1154693"/>
                <a:gd name="connsiteY17" fmla="*/ 211816 h 491519"/>
                <a:gd name="connsiteX18" fmla="*/ 285729 w 1154693"/>
                <a:gd name="connsiteY18" fmla="*/ 75507 h 491519"/>
                <a:gd name="connsiteX19" fmla="*/ 177818 w 1154693"/>
                <a:gd name="connsiteY19" fmla="*/ 115264 h 491519"/>
                <a:gd name="connsiteX20" fmla="*/ 285729 w 1154693"/>
                <a:gd name="connsiteY20" fmla="*/ 1674 h 491519"/>
                <a:gd name="connsiteX21" fmla="*/ 1754 w 1154693"/>
                <a:gd name="connsiteY21" fmla="*/ 217495 h 49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4693" h="491519">
                  <a:moveTo>
                    <a:pt x="1754" y="217495"/>
                  </a:moveTo>
                  <a:cubicBezTo>
                    <a:pt x="28258" y="228854"/>
                    <a:pt x="350097" y="85920"/>
                    <a:pt x="444755" y="69828"/>
                  </a:cubicBezTo>
                  <a:cubicBezTo>
                    <a:pt x="539413" y="53736"/>
                    <a:pt x="543200" y="114318"/>
                    <a:pt x="569704" y="120944"/>
                  </a:cubicBezTo>
                  <a:cubicBezTo>
                    <a:pt x="596208" y="127570"/>
                    <a:pt x="609461" y="101066"/>
                    <a:pt x="603781" y="109585"/>
                  </a:cubicBezTo>
                  <a:cubicBezTo>
                    <a:pt x="598102" y="118104"/>
                    <a:pt x="525215" y="167326"/>
                    <a:pt x="535627" y="172059"/>
                  </a:cubicBezTo>
                  <a:cubicBezTo>
                    <a:pt x="546039" y="176792"/>
                    <a:pt x="629339" y="137982"/>
                    <a:pt x="666256" y="137982"/>
                  </a:cubicBezTo>
                  <a:cubicBezTo>
                    <a:pt x="703173" y="137982"/>
                    <a:pt x="734410" y="168273"/>
                    <a:pt x="757128" y="172059"/>
                  </a:cubicBezTo>
                  <a:cubicBezTo>
                    <a:pt x="779846" y="175845"/>
                    <a:pt x="786472" y="141768"/>
                    <a:pt x="802564" y="160700"/>
                  </a:cubicBezTo>
                  <a:cubicBezTo>
                    <a:pt x="818656" y="179632"/>
                    <a:pt x="830961" y="280916"/>
                    <a:pt x="853679" y="285649"/>
                  </a:cubicBezTo>
                  <a:cubicBezTo>
                    <a:pt x="876397" y="290382"/>
                    <a:pt x="906688" y="186258"/>
                    <a:pt x="938872" y="189098"/>
                  </a:cubicBezTo>
                  <a:cubicBezTo>
                    <a:pt x="971056" y="191938"/>
                    <a:pt x="1027850" y="297009"/>
                    <a:pt x="1046782" y="302688"/>
                  </a:cubicBezTo>
                  <a:cubicBezTo>
                    <a:pt x="1065714" y="308367"/>
                    <a:pt x="1034477" y="191938"/>
                    <a:pt x="1052462" y="223175"/>
                  </a:cubicBezTo>
                  <a:cubicBezTo>
                    <a:pt x="1070447" y="254412"/>
                    <a:pt x="1154693" y="474019"/>
                    <a:pt x="1154693" y="490111"/>
                  </a:cubicBezTo>
                  <a:cubicBezTo>
                    <a:pt x="1154693" y="506203"/>
                    <a:pt x="1149960" y="380307"/>
                    <a:pt x="1052462" y="319726"/>
                  </a:cubicBezTo>
                  <a:cubicBezTo>
                    <a:pt x="954964" y="259145"/>
                    <a:pt x="676668" y="152181"/>
                    <a:pt x="569704" y="126623"/>
                  </a:cubicBezTo>
                  <a:cubicBezTo>
                    <a:pt x="462740" y="101065"/>
                    <a:pt x="432450" y="174899"/>
                    <a:pt x="410678" y="166380"/>
                  </a:cubicBezTo>
                  <a:cubicBezTo>
                    <a:pt x="388907" y="157861"/>
                    <a:pt x="462740" y="67934"/>
                    <a:pt x="439075" y="75507"/>
                  </a:cubicBezTo>
                  <a:cubicBezTo>
                    <a:pt x="415410" y="83080"/>
                    <a:pt x="294248" y="211816"/>
                    <a:pt x="268690" y="211816"/>
                  </a:cubicBezTo>
                  <a:cubicBezTo>
                    <a:pt x="243132" y="211816"/>
                    <a:pt x="300874" y="91599"/>
                    <a:pt x="285729" y="75507"/>
                  </a:cubicBezTo>
                  <a:cubicBezTo>
                    <a:pt x="270584" y="59415"/>
                    <a:pt x="177818" y="127569"/>
                    <a:pt x="177818" y="115264"/>
                  </a:cubicBezTo>
                  <a:cubicBezTo>
                    <a:pt x="177818" y="102959"/>
                    <a:pt x="314126" y="-15364"/>
                    <a:pt x="285729" y="1674"/>
                  </a:cubicBezTo>
                  <a:cubicBezTo>
                    <a:pt x="257332" y="18712"/>
                    <a:pt x="-24750" y="206136"/>
                    <a:pt x="1754" y="2174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ECF26547-8981-FD87-50ED-54EE9881C81B}"/>
                </a:ext>
              </a:extLst>
            </p:cNvPr>
            <p:cNvSpPr/>
            <p:nvPr/>
          </p:nvSpPr>
          <p:spPr>
            <a:xfrm>
              <a:off x="6531262" y="2884562"/>
              <a:ext cx="375016" cy="1615744"/>
            </a:xfrm>
            <a:custGeom>
              <a:avLst/>
              <a:gdLst>
                <a:gd name="connsiteX0" fmla="*/ 335257 w 375016"/>
                <a:gd name="connsiteY0" fmla="*/ 626 h 1615744"/>
                <a:gd name="connsiteX1" fmla="*/ 102398 w 375016"/>
                <a:gd name="connsiteY1" fmla="*/ 909346 h 1615744"/>
                <a:gd name="connsiteX2" fmla="*/ 193270 w 375016"/>
                <a:gd name="connsiteY2" fmla="*/ 755999 h 1615744"/>
                <a:gd name="connsiteX3" fmla="*/ 68321 w 375016"/>
                <a:gd name="connsiteY3" fmla="*/ 1227398 h 1615744"/>
                <a:gd name="connsiteX4" fmla="*/ 167 w 375016"/>
                <a:gd name="connsiteY4" fmla="*/ 1613604 h 1615744"/>
                <a:gd name="connsiteX5" fmla="*/ 62641 w 375016"/>
                <a:gd name="connsiteY5" fmla="*/ 1352347 h 1615744"/>
                <a:gd name="connsiteX6" fmla="*/ 375014 w 375016"/>
                <a:gd name="connsiteY6" fmla="*/ 727602 h 1615744"/>
                <a:gd name="connsiteX7" fmla="*/ 68321 w 375016"/>
                <a:gd name="connsiteY7" fmla="*/ 1204680 h 1615744"/>
                <a:gd name="connsiteX8" fmla="*/ 170552 w 375016"/>
                <a:gd name="connsiteY8" fmla="*/ 818474 h 1615744"/>
                <a:gd name="connsiteX9" fmla="*/ 68321 w 375016"/>
                <a:gd name="connsiteY9" fmla="*/ 915026 h 1615744"/>
                <a:gd name="connsiteX10" fmla="*/ 170552 w 375016"/>
                <a:gd name="connsiteY10" fmla="*/ 500422 h 1615744"/>
                <a:gd name="connsiteX11" fmla="*/ 62641 w 375016"/>
                <a:gd name="connsiteY11" fmla="*/ 761679 h 1615744"/>
                <a:gd name="connsiteX12" fmla="*/ 335257 w 375016"/>
                <a:gd name="connsiteY12" fmla="*/ 626 h 161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016" h="1615744">
                  <a:moveTo>
                    <a:pt x="335257" y="626"/>
                  </a:moveTo>
                  <a:cubicBezTo>
                    <a:pt x="341883" y="25237"/>
                    <a:pt x="126063" y="783450"/>
                    <a:pt x="102398" y="909346"/>
                  </a:cubicBezTo>
                  <a:cubicBezTo>
                    <a:pt x="78733" y="1035242"/>
                    <a:pt x="198949" y="702990"/>
                    <a:pt x="193270" y="755999"/>
                  </a:cubicBezTo>
                  <a:cubicBezTo>
                    <a:pt x="187591" y="809008"/>
                    <a:pt x="100505" y="1084464"/>
                    <a:pt x="68321" y="1227398"/>
                  </a:cubicBezTo>
                  <a:cubicBezTo>
                    <a:pt x="36137" y="1370332"/>
                    <a:pt x="1114" y="1592779"/>
                    <a:pt x="167" y="1613604"/>
                  </a:cubicBezTo>
                  <a:cubicBezTo>
                    <a:pt x="-780" y="1634429"/>
                    <a:pt x="166" y="1500014"/>
                    <a:pt x="62641" y="1352347"/>
                  </a:cubicBezTo>
                  <a:cubicBezTo>
                    <a:pt x="125116" y="1204680"/>
                    <a:pt x="374067" y="752213"/>
                    <a:pt x="375014" y="727602"/>
                  </a:cubicBezTo>
                  <a:cubicBezTo>
                    <a:pt x="375961" y="702991"/>
                    <a:pt x="102398" y="1189535"/>
                    <a:pt x="68321" y="1204680"/>
                  </a:cubicBezTo>
                  <a:cubicBezTo>
                    <a:pt x="34244" y="1219825"/>
                    <a:pt x="170552" y="866750"/>
                    <a:pt x="170552" y="818474"/>
                  </a:cubicBezTo>
                  <a:cubicBezTo>
                    <a:pt x="170552" y="770198"/>
                    <a:pt x="68321" y="968035"/>
                    <a:pt x="68321" y="915026"/>
                  </a:cubicBezTo>
                  <a:cubicBezTo>
                    <a:pt x="68321" y="862017"/>
                    <a:pt x="171499" y="525980"/>
                    <a:pt x="170552" y="500422"/>
                  </a:cubicBezTo>
                  <a:cubicBezTo>
                    <a:pt x="169605" y="474864"/>
                    <a:pt x="36137" y="839299"/>
                    <a:pt x="62641" y="761679"/>
                  </a:cubicBezTo>
                  <a:cubicBezTo>
                    <a:pt x="89145" y="684059"/>
                    <a:pt x="328631" y="-23985"/>
                    <a:pt x="335257" y="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010A2A88-E686-15ED-851E-398CC6C115F3}"/>
                </a:ext>
              </a:extLst>
            </p:cNvPr>
            <p:cNvSpPr/>
            <p:nvPr/>
          </p:nvSpPr>
          <p:spPr>
            <a:xfrm>
              <a:off x="6205210" y="3633367"/>
              <a:ext cx="397080" cy="1632164"/>
            </a:xfrm>
            <a:custGeom>
              <a:avLst/>
              <a:gdLst>
                <a:gd name="connsiteX0" fmla="*/ 394373 w 397080"/>
                <a:gd name="connsiteY0" fmla="*/ 18553 h 1632164"/>
                <a:gd name="connsiteX1" fmla="*/ 19525 w 397080"/>
                <a:gd name="connsiteY1" fmla="*/ 870479 h 1632164"/>
                <a:gd name="connsiteX2" fmla="*/ 138795 w 397080"/>
                <a:gd name="connsiteY2" fmla="*/ 739850 h 1632164"/>
                <a:gd name="connsiteX3" fmla="*/ 59282 w 397080"/>
                <a:gd name="connsiteY3" fmla="*/ 1137416 h 1632164"/>
                <a:gd name="connsiteX4" fmla="*/ 8166 w 397080"/>
                <a:gd name="connsiteY4" fmla="*/ 1603135 h 1632164"/>
                <a:gd name="connsiteX5" fmla="*/ 19525 w 397080"/>
                <a:gd name="connsiteY5" fmla="*/ 1449788 h 1632164"/>
                <a:gd name="connsiteX6" fmla="*/ 189910 w 397080"/>
                <a:gd name="connsiteY6" fmla="*/ 370683 h 1632164"/>
                <a:gd name="connsiteX7" fmla="*/ 76320 w 397080"/>
                <a:gd name="connsiteY7" fmla="*/ 535388 h 1632164"/>
                <a:gd name="connsiteX8" fmla="*/ 326219 w 397080"/>
                <a:gd name="connsiteY8" fmla="*/ 12874 h 1632164"/>
                <a:gd name="connsiteX9" fmla="*/ 195590 w 397080"/>
                <a:gd name="connsiteY9" fmla="*/ 262772 h 1632164"/>
                <a:gd name="connsiteX10" fmla="*/ 394373 w 397080"/>
                <a:gd name="connsiteY10" fmla="*/ 18553 h 163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080" h="1632164">
                  <a:moveTo>
                    <a:pt x="394373" y="18553"/>
                  </a:moveTo>
                  <a:cubicBezTo>
                    <a:pt x="365029" y="119837"/>
                    <a:pt x="62121" y="750263"/>
                    <a:pt x="19525" y="870479"/>
                  </a:cubicBezTo>
                  <a:cubicBezTo>
                    <a:pt x="-23071" y="990695"/>
                    <a:pt x="132169" y="695361"/>
                    <a:pt x="138795" y="739850"/>
                  </a:cubicBezTo>
                  <a:cubicBezTo>
                    <a:pt x="145421" y="784340"/>
                    <a:pt x="81053" y="993535"/>
                    <a:pt x="59282" y="1137416"/>
                  </a:cubicBezTo>
                  <a:cubicBezTo>
                    <a:pt x="37511" y="1281297"/>
                    <a:pt x="14792" y="1551073"/>
                    <a:pt x="8166" y="1603135"/>
                  </a:cubicBezTo>
                  <a:cubicBezTo>
                    <a:pt x="1540" y="1655197"/>
                    <a:pt x="-10766" y="1655197"/>
                    <a:pt x="19525" y="1449788"/>
                  </a:cubicBezTo>
                  <a:cubicBezTo>
                    <a:pt x="49816" y="1244379"/>
                    <a:pt x="180444" y="523083"/>
                    <a:pt x="189910" y="370683"/>
                  </a:cubicBezTo>
                  <a:cubicBezTo>
                    <a:pt x="199376" y="218283"/>
                    <a:pt x="53602" y="595023"/>
                    <a:pt x="76320" y="535388"/>
                  </a:cubicBezTo>
                  <a:cubicBezTo>
                    <a:pt x="99038" y="475753"/>
                    <a:pt x="306341" y="58310"/>
                    <a:pt x="326219" y="12874"/>
                  </a:cubicBezTo>
                  <a:cubicBezTo>
                    <a:pt x="346097" y="-32562"/>
                    <a:pt x="186124" y="261826"/>
                    <a:pt x="195590" y="262772"/>
                  </a:cubicBezTo>
                  <a:cubicBezTo>
                    <a:pt x="205056" y="263718"/>
                    <a:pt x="423717" y="-82731"/>
                    <a:pt x="394373" y="18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274C28B0-AE02-CED0-B8DD-4D3D4AF64D5C}"/>
                </a:ext>
              </a:extLst>
            </p:cNvPr>
            <p:cNvSpPr/>
            <p:nvPr/>
          </p:nvSpPr>
          <p:spPr>
            <a:xfrm>
              <a:off x="6196924" y="5064733"/>
              <a:ext cx="267480" cy="2025766"/>
            </a:xfrm>
            <a:custGeom>
              <a:avLst/>
              <a:gdLst>
                <a:gd name="connsiteX0" fmla="*/ 5093 w 267480"/>
                <a:gd name="connsiteY0" fmla="*/ 1384 h 2025766"/>
                <a:gd name="connsiteX1" fmla="*/ 124363 w 267480"/>
                <a:gd name="connsiteY1" fmla="*/ 1023694 h 2025766"/>
                <a:gd name="connsiteX2" fmla="*/ 95965 w 267480"/>
                <a:gd name="connsiteY2" fmla="*/ 876027 h 2025766"/>
                <a:gd name="connsiteX3" fmla="*/ 249312 w 267480"/>
                <a:gd name="connsiteY3" fmla="*/ 1972171 h 2025766"/>
                <a:gd name="connsiteX4" fmla="*/ 237953 w 267480"/>
                <a:gd name="connsiteY4" fmla="*/ 1688196 h 2025766"/>
                <a:gd name="connsiteX5" fmla="*/ 10773 w 267480"/>
                <a:gd name="connsiteY5" fmla="*/ 239923 h 2025766"/>
                <a:gd name="connsiteX6" fmla="*/ 33491 w 267480"/>
                <a:gd name="connsiteY6" fmla="*/ 790835 h 2025766"/>
                <a:gd name="connsiteX7" fmla="*/ 5093 w 267480"/>
                <a:gd name="connsiteY7" fmla="*/ 1384 h 202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480" h="2025766">
                  <a:moveTo>
                    <a:pt x="5093" y="1384"/>
                  </a:moveTo>
                  <a:cubicBezTo>
                    <a:pt x="20238" y="40194"/>
                    <a:pt x="109218" y="877920"/>
                    <a:pt x="124363" y="1023694"/>
                  </a:cubicBezTo>
                  <a:cubicBezTo>
                    <a:pt x="139508" y="1169468"/>
                    <a:pt x="75140" y="717948"/>
                    <a:pt x="95965" y="876027"/>
                  </a:cubicBezTo>
                  <a:cubicBezTo>
                    <a:pt x="116790" y="1034106"/>
                    <a:pt x="225647" y="1836809"/>
                    <a:pt x="249312" y="1972171"/>
                  </a:cubicBezTo>
                  <a:cubicBezTo>
                    <a:pt x="272977" y="2107533"/>
                    <a:pt x="277709" y="1976904"/>
                    <a:pt x="237953" y="1688196"/>
                  </a:cubicBezTo>
                  <a:cubicBezTo>
                    <a:pt x="198197" y="1399488"/>
                    <a:pt x="44850" y="389483"/>
                    <a:pt x="10773" y="239923"/>
                  </a:cubicBezTo>
                  <a:cubicBezTo>
                    <a:pt x="-23304" y="90363"/>
                    <a:pt x="34438" y="829645"/>
                    <a:pt x="33491" y="790835"/>
                  </a:cubicBezTo>
                  <a:cubicBezTo>
                    <a:pt x="32544" y="752025"/>
                    <a:pt x="-10052" y="-37426"/>
                    <a:pt x="5093" y="1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CFE3C7B9-5959-E038-8EA7-D543B1836557}"/>
                </a:ext>
              </a:extLst>
            </p:cNvPr>
            <p:cNvSpPr/>
            <p:nvPr/>
          </p:nvSpPr>
          <p:spPr>
            <a:xfrm>
              <a:off x="6306228" y="6208971"/>
              <a:ext cx="215568" cy="2211331"/>
            </a:xfrm>
            <a:custGeom>
              <a:avLst/>
              <a:gdLst>
                <a:gd name="connsiteX0" fmla="*/ 15059 w 215568"/>
                <a:gd name="connsiteY0" fmla="*/ 15764 h 2211331"/>
                <a:gd name="connsiteX1" fmla="*/ 179765 w 215568"/>
                <a:gd name="connsiteY1" fmla="*/ 1634423 h 2211331"/>
                <a:gd name="connsiteX2" fmla="*/ 145688 w 215568"/>
                <a:gd name="connsiteY2" fmla="*/ 1407243 h 2211331"/>
                <a:gd name="connsiteX3" fmla="*/ 213842 w 215568"/>
                <a:gd name="connsiteY3" fmla="*/ 2185335 h 2211331"/>
                <a:gd name="connsiteX4" fmla="*/ 179765 w 215568"/>
                <a:gd name="connsiteY4" fmla="*/ 1901359 h 2211331"/>
                <a:gd name="connsiteX5" fmla="*/ 20738 w 215568"/>
                <a:gd name="connsiteY5" fmla="*/ 697305 h 2211331"/>
                <a:gd name="connsiteX6" fmla="*/ 162726 w 215568"/>
                <a:gd name="connsiteY6" fmla="*/ 1390204 h 2211331"/>
                <a:gd name="connsiteX7" fmla="*/ 3700 w 215568"/>
                <a:gd name="connsiteY7" fmla="*/ 401971 h 2211331"/>
                <a:gd name="connsiteX8" fmla="*/ 49136 w 215568"/>
                <a:gd name="connsiteY8" fmla="*/ 788177 h 2211331"/>
                <a:gd name="connsiteX9" fmla="*/ 15059 w 215568"/>
                <a:gd name="connsiteY9" fmla="*/ 15764 h 22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568" h="2211331">
                  <a:moveTo>
                    <a:pt x="15059" y="15764"/>
                  </a:moveTo>
                  <a:cubicBezTo>
                    <a:pt x="36830" y="156805"/>
                    <a:pt x="157994" y="1402510"/>
                    <a:pt x="179765" y="1634423"/>
                  </a:cubicBezTo>
                  <a:cubicBezTo>
                    <a:pt x="201536" y="1866336"/>
                    <a:pt x="140009" y="1315424"/>
                    <a:pt x="145688" y="1407243"/>
                  </a:cubicBezTo>
                  <a:cubicBezTo>
                    <a:pt x="151368" y="1499062"/>
                    <a:pt x="208163" y="2102982"/>
                    <a:pt x="213842" y="2185335"/>
                  </a:cubicBezTo>
                  <a:cubicBezTo>
                    <a:pt x="219521" y="2267688"/>
                    <a:pt x="211949" y="2149364"/>
                    <a:pt x="179765" y="1901359"/>
                  </a:cubicBezTo>
                  <a:cubicBezTo>
                    <a:pt x="147581" y="1653354"/>
                    <a:pt x="23578" y="782497"/>
                    <a:pt x="20738" y="697305"/>
                  </a:cubicBezTo>
                  <a:cubicBezTo>
                    <a:pt x="17898" y="612113"/>
                    <a:pt x="165566" y="1439426"/>
                    <a:pt x="162726" y="1390204"/>
                  </a:cubicBezTo>
                  <a:cubicBezTo>
                    <a:pt x="159886" y="1340982"/>
                    <a:pt x="22632" y="502309"/>
                    <a:pt x="3700" y="401971"/>
                  </a:cubicBezTo>
                  <a:cubicBezTo>
                    <a:pt x="-15232" y="301633"/>
                    <a:pt x="44403" y="851598"/>
                    <a:pt x="49136" y="788177"/>
                  </a:cubicBezTo>
                  <a:cubicBezTo>
                    <a:pt x="53869" y="724756"/>
                    <a:pt x="-6712" y="-125277"/>
                    <a:pt x="15059" y="157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459B4155-32BE-9CF1-032B-37DD66A1F92E}"/>
                </a:ext>
              </a:extLst>
            </p:cNvPr>
            <p:cNvSpPr/>
            <p:nvPr/>
          </p:nvSpPr>
          <p:spPr>
            <a:xfrm>
              <a:off x="3089597" y="2822673"/>
              <a:ext cx="473074" cy="2142986"/>
            </a:xfrm>
            <a:custGeom>
              <a:avLst/>
              <a:gdLst>
                <a:gd name="connsiteX0" fmla="*/ 469680 w 473074"/>
                <a:gd name="connsiteY0" fmla="*/ 9017 h 2142986"/>
                <a:gd name="connsiteX1" fmla="*/ 17397 w 473074"/>
                <a:gd name="connsiteY1" fmla="*/ 913585 h 2142986"/>
                <a:gd name="connsiteX2" fmla="*/ 86222 w 473074"/>
                <a:gd name="connsiteY2" fmla="*/ 815262 h 2142986"/>
                <a:gd name="connsiteX3" fmla="*/ 17397 w 473074"/>
                <a:gd name="connsiteY3" fmla="*/ 1533017 h 2142986"/>
                <a:gd name="connsiteX4" fmla="*/ 17397 w 473074"/>
                <a:gd name="connsiteY4" fmla="*/ 2103288 h 2142986"/>
                <a:gd name="connsiteX5" fmla="*/ 27229 w 473074"/>
                <a:gd name="connsiteY5" fmla="*/ 1877146 h 2142986"/>
                <a:gd name="connsiteX6" fmla="*/ 223874 w 473074"/>
                <a:gd name="connsiteY6" fmla="*/ 146669 h 2142986"/>
                <a:gd name="connsiteX7" fmla="*/ 223874 w 473074"/>
                <a:gd name="connsiteY7" fmla="*/ 431804 h 2142986"/>
                <a:gd name="connsiteX8" fmla="*/ 469680 w 473074"/>
                <a:gd name="connsiteY8" fmla="*/ 9017 h 214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074" h="2142986">
                  <a:moveTo>
                    <a:pt x="469680" y="9017"/>
                  </a:moveTo>
                  <a:cubicBezTo>
                    <a:pt x="435267" y="89314"/>
                    <a:pt x="81307" y="779211"/>
                    <a:pt x="17397" y="913585"/>
                  </a:cubicBezTo>
                  <a:cubicBezTo>
                    <a:pt x="-46513" y="1047959"/>
                    <a:pt x="86222" y="712023"/>
                    <a:pt x="86222" y="815262"/>
                  </a:cubicBezTo>
                  <a:cubicBezTo>
                    <a:pt x="86222" y="918501"/>
                    <a:pt x="28868" y="1318346"/>
                    <a:pt x="17397" y="1533017"/>
                  </a:cubicBezTo>
                  <a:cubicBezTo>
                    <a:pt x="5926" y="1747688"/>
                    <a:pt x="15758" y="2045933"/>
                    <a:pt x="17397" y="2103288"/>
                  </a:cubicBezTo>
                  <a:cubicBezTo>
                    <a:pt x="19036" y="2160643"/>
                    <a:pt x="-7184" y="2203249"/>
                    <a:pt x="27229" y="1877146"/>
                  </a:cubicBezTo>
                  <a:cubicBezTo>
                    <a:pt x="61642" y="1551043"/>
                    <a:pt x="191100" y="387559"/>
                    <a:pt x="223874" y="146669"/>
                  </a:cubicBezTo>
                  <a:cubicBezTo>
                    <a:pt x="256648" y="-94221"/>
                    <a:pt x="181267" y="453107"/>
                    <a:pt x="223874" y="431804"/>
                  </a:cubicBezTo>
                  <a:cubicBezTo>
                    <a:pt x="266480" y="410501"/>
                    <a:pt x="504093" y="-71280"/>
                    <a:pt x="469680" y="9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260D2D8C-F4D2-1347-81C1-091692D59FCF}"/>
                </a:ext>
              </a:extLst>
            </p:cNvPr>
            <p:cNvSpPr/>
            <p:nvPr/>
          </p:nvSpPr>
          <p:spPr>
            <a:xfrm>
              <a:off x="3042960" y="4659607"/>
              <a:ext cx="410328" cy="2020003"/>
            </a:xfrm>
            <a:custGeom>
              <a:avLst/>
              <a:gdLst>
                <a:gd name="connsiteX0" fmla="*/ 162356 w 410328"/>
                <a:gd name="connsiteY0" fmla="*/ 883 h 2020003"/>
                <a:gd name="connsiteX1" fmla="*/ 44369 w 410328"/>
                <a:gd name="connsiteY1" fmla="*/ 590819 h 2020003"/>
                <a:gd name="connsiteX2" fmla="*/ 93530 w 410328"/>
                <a:gd name="connsiteY2" fmla="*/ 502328 h 2020003"/>
                <a:gd name="connsiteX3" fmla="*/ 368834 w 410328"/>
                <a:gd name="connsiteY3" fmla="*/ 1288909 h 2020003"/>
                <a:gd name="connsiteX4" fmla="*/ 300008 w 410328"/>
                <a:gd name="connsiteY4" fmla="*/ 1151258 h 2020003"/>
                <a:gd name="connsiteX5" fmla="*/ 388498 w 410328"/>
                <a:gd name="connsiteY5" fmla="*/ 1849348 h 2020003"/>
                <a:gd name="connsiteX6" fmla="*/ 378666 w 410328"/>
                <a:gd name="connsiteY6" fmla="*/ 1554380 h 2020003"/>
                <a:gd name="connsiteX7" fmla="*/ 408163 w 410328"/>
                <a:gd name="connsiteY7" fmla="*/ 2016496 h 2020003"/>
                <a:gd name="connsiteX8" fmla="*/ 309840 w 410328"/>
                <a:gd name="connsiteY8" fmla="*/ 1259412 h 2020003"/>
                <a:gd name="connsiteX9" fmla="*/ 64034 w 410328"/>
                <a:gd name="connsiteY9" fmla="*/ 305683 h 2020003"/>
                <a:gd name="connsiteX10" fmla="*/ 5040 w 410328"/>
                <a:gd name="connsiteY10" fmla="*/ 453167 h 2020003"/>
                <a:gd name="connsiteX11" fmla="*/ 162356 w 410328"/>
                <a:gd name="connsiteY11" fmla="*/ 883 h 202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328" h="2020003">
                  <a:moveTo>
                    <a:pt x="162356" y="883"/>
                  </a:moveTo>
                  <a:cubicBezTo>
                    <a:pt x="168911" y="23825"/>
                    <a:pt x="55840" y="507245"/>
                    <a:pt x="44369" y="590819"/>
                  </a:cubicBezTo>
                  <a:cubicBezTo>
                    <a:pt x="32898" y="674393"/>
                    <a:pt x="39453" y="385980"/>
                    <a:pt x="93530" y="502328"/>
                  </a:cubicBezTo>
                  <a:cubicBezTo>
                    <a:pt x="147607" y="618676"/>
                    <a:pt x="334421" y="1180754"/>
                    <a:pt x="368834" y="1288909"/>
                  </a:cubicBezTo>
                  <a:cubicBezTo>
                    <a:pt x="403247" y="1397064"/>
                    <a:pt x="296731" y="1057852"/>
                    <a:pt x="300008" y="1151258"/>
                  </a:cubicBezTo>
                  <a:cubicBezTo>
                    <a:pt x="303285" y="1244664"/>
                    <a:pt x="375388" y="1782161"/>
                    <a:pt x="388498" y="1849348"/>
                  </a:cubicBezTo>
                  <a:cubicBezTo>
                    <a:pt x="401608" y="1916535"/>
                    <a:pt x="375389" y="1526522"/>
                    <a:pt x="378666" y="1554380"/>
                  </a:cubicBezTo>
                  <a:cubicBezTo>
                    <a:pt x="381944" y="1582238"/>
                    <a:pt x="419634" y="2065657"/>
                    <a:pt x="408163" y="2016496"/>
                  </a:cubicBezTo>
                  <a:cubicBezTo>
                    <a:pt x="396692" y="1967335"/>
                    <a:pt x="367195" y="1544548"/>
                    <a:pt x="309840" y="1259412"/>
                  </a:cubicBezTo>
                  <a:cubicBezTo>
                    <a:pt x="252485" y="974277"/>
                    <a:pt x="114834" y="440057"/>
                    <a:pt x="64034" y="305683"/>
                  </a:cubicBezTo>
                  <a:cubicBezTo>
                    <a:pt x="13234" y="171309"/>
                    <a:pt x="-11347" y="497412"/>
                    <a:pt x="5040" y="453167"/>
                  </a:cubicBezTo>
                  <a:cubicBezTo>
                    <a:pt x="21427" y="408922"/>
                    <a:pt x="155801" y="-22059"/>
                    <a:pt x="162356" y="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104625A8-5382-01C9-B321-BC5523F9F0F5}"/>
                </a:ext>
              </a:extLst>
            </p:cNvPr>
            <p:cNvSpPr/>
            <p:nvPr/>
          </p:nvSpPr>
          <p:spPr>
            <a:xfrm>
              <a:off x="2742034" y="6340840"/>
              <a:ext cx="937809" cy="1359303"/>
            </a:xfrm>
            <a:custGeom>
              <a:avLst/>
              <a:gdLst>
                <a:gd name="connsiteX0" fmla="*/ 659927 w 937809"/>
                <a:gd name="connsiteY0" fmla="*/ 966 h 1359303"/>
                <a:gd name="connsiteX1" fmla="*/ 797579 w 937809"/>
                <a:gd name="connsiteY1" fmla="*/ 394257 h 1359303"/>
                <a:gd name="connsiteX2" fmla="*/ 610766 w 937809"/>
                <a:gd name="connsiteY2" fmla="*/ 640063 h 1359303"/>
                <a:gd name="connsiteX3" fmla="*/ 718921 w 937809"/>
                <a:gd name="connsiteY3" fmla="*/ 620399 h 1359303"/>
                <a:gd name="connsiteX4" fmla="*/ 374792 w 937809"/>
                <a:gd name="connsiteY4" fmla="*/ 1043186 h 1359303"/>
                <a:gd name="connsiteX5" fmla="*/ 20831 w 937809"/>
                <a:gd name="connsiteY5" fmla="*/ 1347986 h 1359303"/>
                <a:gd name="connsiteX6" fmla="*/ 119153 w 937809"/>
                <a:gd name="connsiteY6" fmla="*/ 1229999 h 1359303"/>
                <a:gd name="connsiteX7" fmla="*/ 758250 w 937809"/>
                <a:gd name="connsiteY7" fmla="*/ 640063 h 1359303"/>
                <a:gd name="connsiteX8" fmla="*/ 335463 w 937809"/>
                <a:gd name="connsiteY8" fmla="*/ 1072683 h 1359303"/>
                <a:gd name="connsiteX9" fmla="*/ 905734 w 937809"/>
                <a:gd name="connsiteY9" fmla="*/ 423754 h 1359303"/>
                <a:gd name="connsiteX10" fmla="*/ 856572 w 937809"/>
                <a:gd name="connsiteY10" fmla="*/ 404089 h 1359303"/>
                <a:gd name="connsiteX11" fmla="*/ 777914 w 937809"/>
                <a:gd name="connsiteY11" fmla="*/ 286102 h 1359303"/>
                <a:gd name="connsiteX12" fmla="*/ 659927 w 937809"/>
                <a:gd name="connsiteY12" fmla="*/ 966 h 135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7809" h="1359303">
                  <a:moveTo>
                    <a:pt x="659927" y="966"/>
                  </a:moveTo>
                  <a:cubicBezTo>
                    <a:pt x="663204" y="18992"/>
                    <a:pt x="805772" y="287741"/>
                    <a:pt x="797579" y="394257"/>
                  </a:cubicBezTo>
                  <a:cubicBezTo>
                    <a:pt x="789386" y="500773"/>
                    <a:pt x="623876" y="602373"/>
                    <a:pt x="610766" y="640063"/>
                  </a:cubicBezTo>
                  <a:cubicBezTo>
                    <a:pt x="597656" y="677753"/>
                    <a:pt x="758250" y="553212"/>
                    <a:pt x="718921" y="620399"/>
                  </a:cubicBezTo>
                  <a:cubicBezTo>
                    <a:pt x="679592" y="687586"/>
                    <a:pt x="491140" y="921921"/>
                    <a:pt x="374792" y="1043186"/>
                  </a:cubicBezTo>
                  <a:cubicBezTo>
                    <a:pt x="258444" y="1164451"/>
                    <a:pt x="63438" y="1316850"/>
                    <a:pt x="20831" y="1347986"/>
                  </a:cubicBezTo>
                  <a:cubicBezTo>
                    <a:pt x="-21776" y="1379122"/>
                    <a:pt x="-3750" y="1347986"/>
                    <a:pt x="119153" y="1229999"/>
                  </a:cubicBezTo>
                  <a:cubicBezTo>
                    <a:pt x="242056" y="1112012"/>
                    <a:pt x="722198" y="666282"/>
                    <a:pt x="758250" y="640063"/>
                  </a:cubicBezTo>
                  <a:cubicBezTo>
                    <a:pt x="794302" y="613844"/>
                    <a:pt x="310882" y="1108734"/>
                    <a:pt x="335463" y="1072683"/>
                  </a:cubicBezTo>
                  <a:cubicBezTo>
                    <a:pt x="360044" y="1036632"/>
                    <a:pt x="905734" y="423754"/>
                    <a:pt x="905734" y="423754"/>
                  </a:cubicBezTo>
                  <a:cubicBezTo>
                    <a:pt x="992585" y="312322"/>
                    <a:pt x="877875" y="427031"/>
                    <a:pt x="856572" y="404089"/>
                  </a:cubicBezTo>
                  <a:cubicBezTo>
                    <a:pt x="835269" y="381147"/>
                    <a:pt x="810688" y="350012"/>
                    <a:pt x="777914" y="286102"/>
                  </a:cubicBezTo>
                  <a:cubicBezTo>
                    <a:pt x="745140" y="222192"/>
                    <a:pt x="656650" y="-17060"/>
                    <a:pt x="659927" y="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EC6B4AD3-1FFF-DDB5-9BF7-C9C6F163BD93}"/>
                </a:ext>
              </a:extLst>
            </p:cNvPr>
            <p:cNvSpPr/>
            <p:nvPr/>
          </p:nvSpPr>
          <p:spPr>
            <a:xfrm>
              <a:off x="9188042" y="3929885"/>
              <a:ext cx="81273" cy="1090237"/>
            </a:xfrm>
            <a:custGeom>
              <a:avLst/>
              <a:gdLst>
                <a:gd name="connsiteX0" fmla="*/ 3583 w 81273"/>
                <a:gd name="connsiteY0" fmla="*/ 765 h 1090237"/>
                <a:gd name="connsiteX1" fmla="*/ 6758 w 81273"/>
                <a:gd name="connsiteY1" fmla="*/ 457965 h 1090237"/>
                <a:gd name="connsiteX2" fmla="*/ 13108 w 81273"/>
                <a:gd name="connsiteY2" fmla="*/ 410340 h 1090237"/>
                <a:gd name="connsiteX3" fmla="*/ 79783 w 81273"/>
                <a:gd name="connsiteY3" fmla="*/ 756415 h 1090237"/>
                <a:gd name="connsiteX4" fmla="*/ 57558 w 81273"/>
                <a:gd name="connsiteY4" fmla="*/ 638940 h 1090237"/>
                <a:gd name="connsiteX5" fmla="*/ 35333 w 81273"/>
                <a:gd name="connsiteY5" fmla="*/ 1089790 h 1090237"/>
                <a:gd name="connsiteX6" fmla="*/ 73433 w 81273"/>
                <a:gd name="connsiteY6" fmla="*/ 543690 h 1090237"/>
                <a:gd name="connsiteX7" fmla="*/ 44858 w 81273"/>
                <a:gd name="connsiteY7" fmla="*/ 565915 h 1090237"/>
                <a:gd name="connsiteX8" fmla="*/ 3583 w 81273"/>
                <a:gd name="connsiteY8" fmla="*/ 245240 h 1090237"/>
                <a:gd name="connsiteX9" fmla="*/ 60733 w 81273"/>
                <a:gd name="connsiteY9" fmla="*/ 346840 h 1090237"/>
                <a:gd name="connsiteX10" fmla="*/ 3583 w 81273"/>
                <a:gd name="connsiteY10" fmla="*/ 765 h 10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273" h="1090237">
                  <a:moveTo>
                    <a:pt x="3583" y="765"/>
                  </a:moveTo>
                  <a:cubicBezTo>
                    <a:pt x="-5413" y="19286"/>
                    <a:pt x="5171" y="389703"/>
                    <a:pt x="6758" y="457965"/>
                  </a:cubicBezTo>
                  <a:cubicBezTo>
                    <a:pt x="8345" y="526227"/>
                    <a:pt x="937" y="360598"/>
                    <a:pt x="13108" y="410340"/>
                  </a:cubicBezTo>
                  <a:cubicBezTo>
                    <a:pt x="25279" y="460082"/>
                    <a:pt x="72375" y="718315"/>
                    <a:pt x="79783" y="756415"/>
                  </a:cubicBezTo>
                  <a:cubicBezTo>
                    <a:pt x="87191" y="794515"/>
                    <a:pt x="64966" y="583378"/>
                    <a:pt x="57558" y="638940"/>
                  </a:cubicBezTo>
                  <a:cubicBezTo>
                    <a:pt x="50150" y="694502"/>
                    <a:pt x="32687" y="1105665"/>
                    <a:pt x="35333" y="1089790"/>
                  </a:cubicBezTo>
                  <a:cubicBezTo>
                    <a:pt x="37979" y="1073915"/>
                    <a:pt x="71846" y="631002"/>
                    <a:pt x="73433" y="543690"/>
                  </a:cubicBezTo>
                  <a:cubicBezTo>
                    <a:pt x="75020" y="456378"/>
                    <a:pt x="56500" y="615657"/>
                    <a:pt x="44858" y="565915"/>
                  </a:cubicBezTo>
                  <a:cubicBezTo>
                    <a:pt x="33216" y="516173"/>
                    <a:pt x="937" y="281752"/>
                    <a:pt x="3583" y="245240"/>
                  </a:cubicBezTo>
                  <a:cubicBezTo>
                    <a:pt x="6229" y="208728"/>
                    <a:pt x="59675" y="388115"/>
                    <a:pt x="60733" y="346840"/>
                  </a:cubicBezTo>
                  <a:cubicBezTo>
                    <a:pt x="61791" y="305565"/>
                    <a:pt x="12579" y="-17756"/>
                    <a:pt x="3583" y="7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50387545-FA89-08F3-9CD4-EF09A9B9192C}"/>
                </a:ext>
              </a:extLst>
            </p:cNvPr>
            <p:cNvSpPr/>
            <p:nvPr/>
          </p:nvSpPr>
          <p:spPr>
            <a:xfrm>
              <a:off x="9055402" y="5025746"/>
              <a:ext cx="225663" cy="1532427"/>
            </a:xfrm>
            <a:custGeom>
              <a:avLst/>
              <a:gdLst>
                <a:gd name="connsiteX0" fmla="*/ 177498 w 225663"/>
                <a:gd name="connsiteY0" fmla="*/ 279 h 1532427"/>
                <a:gd name="connsiteX1" fmla="*/ 190198 w 225663"/>
                <a:gd name="connsiteY1" fmla="*/ 406679 h 1532427"/>
                <a:gd name="connsiteX2" fmla="*/ 133048 w 225663"/>
                <a:gd name="connsiteY2" fmla="*/ 746404 h 1532427"/>
                <a:gd name="connsiteX3" fmla="*/ 174323 w 225663"/>
                <a:gd name="connsiteY3" fmla="*/ 657504 h 1532427"/>
                <a:gd name="connsiteX4" fmla="*/ 12398 w 225663"/>
                <a:gd name="connsiteY4" fmla="*/ 1476654 h 1532427"/>
                <a:gd name="connsiteX5" fmla="*/ 28273 w 225663"/>
                <a:gd name="connsiteY5" fmla="*/ 1390929 h 1532427"/>
                <a:gd name="connsiteX6" fmla="*/ 164798 w 225663"/>
                <a:gd name="connsiteY6" fmla="*/ 838479 h 1532427"/>
                <a:gd name="connsiteX7" fmla="*/ 120348 w 225663"/>
                <a:gd name="connsiteY7" fmla="*/ 936904 h 1532427"/>
                <a:gd name="connsiteX8" fmla="*/ 225123 w 225663"/>
                <a:gd name="connsiteY8" fmla="*/ 479704 h 1532427"/>
                <a:gd name="connsiteX9" fmla="*/ 161623 w 225663"/>
                <a:gd name="connsiteY9" fmla="*/ 635279 h 1532427"/>
                <a:gd name="connsiteX10" fmla="*/ 167973 w 225663"/>
                <a:gd name="connsiteY10" fmla="*/ 470179 h 1532427"/>
                <a:gd name="connsiteX11" fmla="*/ 177498 w 225663"/>
                <a:gd name="connsiteY11" fmla="*/ 279 h 153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663" h="1532427">
                  <a:moveTo>
                    <a:pt x="177498" y="279"/>
                  </a:moveTo>
                  <a:cubicBezTo>
                    <a:pt x="181202" y="-10304"/>
                    <a:pt x="197606" y="282325"/>
                    <a:pt x="190198" y="406679"/>
                  </a:cubicBezTo>
                  <a:cubicBezTo>
                    <a:pt x="182790" y="531033"/>
                    <a:pt x="135694" y="704600"/>
                    <a:pt x="133048" y="746404"/>
                  </a:cubicBezTo>
                  <a:cubicBezTo>
                    <a:pt x="130402" y="788208"/>
                    <a:pt x="194431" y="535796"/>
                    <a:pt x="174323" y="657504"/>
                  </a:cubicBezTo>
                  <a:cubicBezTo>
                    <a:pt x="154215" y="779212"/>
                    <a:pt x="36740" y="1354417"/>
                    <a:pt x="12398" y="1476654"/>
                  </a:cubicBezTo>
                  <a:cubicBezTo>
                    <a:pt x="-11944" y="1598892"/>
                    <a:pt x="2873" y="1497291"/>
                    <a:pt x="28273" y="1390929"/>
                  </a:cubicBezTo>
                  <a:cubicBezTo>
                    <a:pt x="53673" y="1284567"/>
                    <a:pt x="149452" y="914150"/>
                    <a:pt x="164798" y="838479"/>
                  </a:cubicBezTo>
                  <a:cubicBezTo>
                    <a:pt x="180144" y="762808"/>
                    <a:pt x="110294" y="996700"/>
                    <a:pt x="120348" y="936904"/>
                  </a:cubicBezTo>
                  <a:cubicBezTo>
                    <a:pt x="130402" y="877108"/>
                    <a:pt x="218244" y="529975"/>
                    <a:pt x="225123" y="479704"/>
                  </a:cubicBezTo>
                  <a:cubicBezTo>
                    <a:pt x="232002" y="429433"/>
                    <a:pt x="171148" y="636867"/>
                    <a:pt x="161623" y="635279"/>
                  </a:cubicBezTo>
                  <a:cubicBezTo>
                    <a:pt x="152098" y="633692"/>
                    <a:pt x="167444" y="573896"/>
                    <a:pt x="167973" y="470179"/>
                  </a:cubicBezTo>
                  <a:cubicBezTo>
                    <a:pt x="168502" y="366462"/>
                    <a:pt x="173794" y="10862"/>
                    <a:pt x="177498" y="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105209E8-5671-7C33-C4EA-8B1982D4AEA3}"/>
                </a:ext>
              </a:extLst>
            </p:cNvPr>
            <p:cNvSpPr/>
            <p:nvPr/>
          </p:nvSpPr>
          <p:spPr>
            <a:xfrm>
              <a:off x="9007082" y="5997131"/>
              <a:ext cx="203638" cy="769574"/>
            </a:xfrm>
            <a:custGeom>
              <a:avLst/>
              <a:gdLst>
                <a:gd name="connsiteX0" fmla="*/ 203593 w 203638"/>
                <a:gd name="connsiteY0" fmla="*/ 444 h 769574"/>
                <a:gd name="connsiteX1" fmla="*/ 76593 w 203638"/>
                <a:gd name="connsiteY1" fmla="*/ 419544 h 769574"/>
                <a:gd name="connsiteX2" fmla="*/ 105168 w 203638"/>
                <a:gd name="connsiteY2" fmla="*/ 356044 h 769574"/>
                <a:gd name="connsiteX3" fmla="*/ 393 w 203638"/>
                <a:gd name="connsiteY3" fmla="*/ 768794 h 769574"/>
                <a:gd name="connsiteX4" fmla="*/ 149618 w 203638"/>
                <a:gd name="connsiteY4" fmla="*/ 235394 h 769574"/>
                <a:gd name="connsiteX5" fmla="*/ 60718 w 203638"/>
                <a:gd name="connsiteY5" fmla="*/ 336994 h 769574"/>
                <a:gd name="connsiteX6" fmla="*/ 203593 w 203638"/>
                <a:gd name="connsiteY6" fmla="*/ 444 h 76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38" h="769574">
                  <a:moveTo>
                    <a:pt x="203593" y="444"/>
                  </a:moveTo>
                  <a:cubicBezTo>
                    <a:pt x="206239" y="14202"/>
                    <a:pt x="92997" y="360277"/>
                    <a:pt x="76593" y="419544"/>
                  </a:cubicBezTo>
                  <a:cubicBezTo>
                    <a:pt x="60189" y="478811"/>
                    <a:pt x="117868" y="297836"/>
                    <a:pt x="105168" y="356044"/>
                  </a:cubicBezTo>
                  <a:cubicBezTo>
                    <a:pt x="92468" y="414252"/>
                    <a:pt x="-7015" y="788902"/>
                    <a:pt x="393" y="768794"/>
                  </a:cubicBezTo>
                  <a:cubicBezTo>
                    <a:pt x="7801" y="748686"/>
                    <a:pt x="139564" y="307361"/>
                    <a:pt x="149618" y="235394"/>
                  </a:cubicBezTo>
                  <a:cubicBezTo>
                    <a:pt x="159672" y="163427"/>
                    <a:pt x="56485" y="377211"/>
                    <a:pt x="60718" y="336994"/>
                  </a:cubicBezTo>
                  <a:cubicBezTo>
                    <a:pt x="64951" y="296777"/>
                    <a:pt x="200947" y="-13314"/>
                    <a:pt x="203593" y="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72C71438-3928-C7E1-BA43-A4F7CB46DEE9}"/>
                </a:ext>
              </a:extLst>
            </p:cNvPr>
            <p:cNvSpPr/>
            <p:nvPr/>
          </p:nvSpPr>
          <p:spPr>
            <a:xfrm>
              <a:off x="8888822" y="7232645"/>
              <a:ext cx="398872" cy="709612"/>
            </a:xfrm>
            <a:custGeom>
              <a:avLst/>
              <a:gdLst>
                <a:gd name="connsiteX0" fmla="*/ 42453 w 398872"/>
                <a:gd name="connsiteY0" fmla="*/ 5 h 709612"/>
                <a:gd name="connsiteX1" fmla="*/ 67853 w 398872"/>
                <a:gd name="connsiteY1" fmla="*/ 200030 h 709612"/>
                <a:gd name="connsiteX2" fmla="*/ 201203 w 398872"/>
                <a:gd name="connsiteY2" fmla="*/ 358780 h 709612"/>
                <a:gd name="connsiteX3" fmla="*/ 150403 w 398872"/>
                <a:gd name="connsiteY3" fmla="*/ 298455 h 709612"/>
                <a:gd name="connsiteX4" fmla="*/ 394878 w 398872"/>
                <a:gd name="connsiteY4" fmla="*/ 577855 h 709612"/>
                <a:gd name="connsiteX5" fmla="*/ 283753 w 398872"/>
                <a:gd name="connsiteY5" fmla="*/ 422280 h 709612"/>
                <a:gd name="connsiteX6" fmla="*/ 45628 w 398872"/>
                <a:gd name="connsiteY6" fmla="*/ 285755 h 709612"/>
                <a:gd name="connsiteX7" fmla="*/ 102778 w 398872"/>
                <a:gd name="connsiteY7" fmla="*/ 352430 h 709612"/>
                <a:gd name="connsiteX8" fmla="*/ 372653 w 398872"/>
                <a:gd name="connsiteY8" fmla="*/ 708030 h 709612"/>
                <a:gd name="connsiteX9" fmla="*/ 207553 w 398872"/>
                <a:gd name="connsiteY9" fmla="*/ 473080 h 709612"/>
                <a:gd name="connsiteX10" fmla="*/ 86903 w 398872"/>
                <a:gd name="connsiteY10" fmla="*/ 238130 h 709612"/>
                <a:gd name="connsiteX11" fmla="*/ 4353 w 398872"/>
                <a:gd name="connsiteY11" fmla="*/ 127005 h 709612"/>
                <a:gd name="connsiteX12" fmla="*/ 17053 w 398872"/>
                <a:gd name="connsiteY12" fmla="*/ 206380 h 709612"/>
                <a:gd name="connsiteX13" fmla="*/ 42453 w 398872"/>
                <a:gd name="connsiteY13" fmla="*/ 5 h 70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8872" h="709612">
                  <a:moveTo>
                    <a:pt x="42453" y="5"/>
                  </a:moveTo>
                  <a:cubicBezTo>
                    <a:pt x="50920" y="-1053"/>
                    <a:pt x="41395" y="140234"/>
                    <a:pt x="67853" y="200030"/>
                  </a:cubicBezTo>
                  <a:cubicBezTo>
                    <a:pt x="94311" y="259826"/>
                    <a:pt x="201203" y="358780"/>
                    <a:pt x="201203" y="358780"/>
                  </a:cubicBezTo>
                  <a:cubicBezTo>
                    <a:pt x="214961" y="375184"/>
                    <a:pt x="118124" y="261943"/>
                    <a:pt x="150403" y="298455"/>
                  </a:cubicBezTo>
                  <a:cubicBezTo>
                    <a:pt x="182682" y="334967"/>
                    <a:pt x="372653" y="557218"/>
                    <a:pt x="394878" y="577855"/>
                  </a:cubicBezTo>
                  <a:cubicBezTo>
                    <a:pt x="417103" y="598492"/>
                    <a:pt x="341961" y="470963"/>
                    <a:pt x="283753" y="422280"/>
                  </a:cubicBezTo>
                  <a:cubicBezTo>
                    <a:pt x="225545" y="373597"/>
                    <a:pt x="75790" y="297397"/>
                    <a:pt x="45628" y="285755"/>
                  </a:cubicBezTo>
                  <a:cubicBezTo>
                    <a:pt x="15466" y="274113"/>
                    <a:pt x="48274" y="282051"/>
                    <a:pt x="102778" y="352430"/>
                  </a:cubicBezTo>
                  <a:cubicBezTo>
                    <a:pt x="157282" y="422809"/>
                    <a:pt x="355191" y="687922"/>
                    <a:pt x="372653" y="708030"/>
                  </a:cubicBezTo>
                  <a:cubicBezTo>
                    <a:pt x="390115" y="728138"/>
                    <a:pt x="255178" y="551397"/>
                    <a:pt x="207553" y="473080"/>
                  </a:cubicBezTo>
                  <a:cubicBezTo>
                    <a:pt x="159928" y="394763"/>
                    <a:pt x="120770" y="295809"/>
                    <a:pt x="86903" y="238130"/>
                  </a:cubicBezTo>
                  <a:cubicBezTo>
                    <a:pt x="53036" y="180451"/>
                    <a:pt x="15995" y="132297"/>
                    <a:pt x="4353" y="127005"/>
                  </a:cubicBezTo>
                  <a:cubicBezTo>
                    <a:pt x="-7289" y="121713"/>
                    <a:pt x="6999" y="224372"/>
                    <a:pt x="17053" y="206380"/>
                  </a:cubicBezTo>
                  <a:cubicBezTo>
                    <a:pt x="27107" y="188388"/>
                    <a:pt x="33986" y="1063"/>
                    <a:pt x="4245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9EB56832-4778-41AC-FF24-AE59D6BE8DF7}"/>
                </a:ext>
              </a:extLst>
            </p:cNvPr>
            <p:cNvSpPr/>
            <p:nvPr/>
          </p:nvSpPr>
          <p:spPr>
            <a:xfrm>
              <a:off x="8570575" y="7108146"/>
              <a:ext cx="127236" cy="1025127"/>
            </a:xfrm>
            <a:custGeom>
              <a:avLst/>
              <a:gdLst>
                <a:gd name="connsiteX0" fmla="*/ 125750 w 127236"/>
                <a:gd name="connsiteY0" fmla="*/ 679 h 1025127"/>
                <a:gd name="connsiteX1" fmla="*/ 71775 w 127236"/>
                <a:gd name="connsiteY1" fmla="*/ 378504 h 1025127"/>
                <a:gd name="connsiteX2" fmla="*/ 62250 w 127236"/>
                <a:gd name="connsiteY2" fmla="*/ 426129 h 1025127"/>
                <a:gd name="connsiteX3" fmla="*/ 81300 w 127236"/>
                <a:gd name="connsiteY3" fmla="*/ 299129 h 1025127"/>
                <a:gd name="connsiteX4" fmla="*/ 14625 w 127236"/>
                <a:gd name="connsiteY4" fmla="*/ 632504 h 1025127"/>
                <a:gd name="connsiteX5" fmla="*/ 46375 w 127236"/>
                <a:gd name="connsiteY5" fmla="*/ 1016679 h 1025127"/>
                <a:gd name="connsiteX6" fmla="*/ 40025 w 127236"/>
                <a:gd name="connsiteY6" fmla="*/ 851579 h 1025127"/>
                <a:gd name="connsiteX7" fmla="*/ 24150 w 127236"/>
                <a:gd name="connsiteY7" fmla="*/ 327704 h 1025127"/>
                <a:gd name="connsiteX8" fmla="*/ 5100 w 127236"/>
                <a:gd name="connsiteY8" fmla="*/ 483279 h 1025127"/>
                <a:gd name="connsiteX9" fmla="*/ 125750 w 127236"/>
                <a:gd name="connsiteY9" fmla="*/ 679 h 102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236" h="1025127">
                  <a:moveTo>
                    <a:pt x="125750" y="679"/>
                  </a:moveTo>
                  <a:cubicBezTo>
                    <a:pt x="136862" y="-16783"/>
                    <a:pt x="82358" y="307596"/>
                    <a:pt x="71775" y="378504"/>
                  </a:cubicBezTo>
                  <a:cubicBezTo>
                    <a:pt x="61192" y="449412"/>
                    <a:pt x="60663" y="439358"/>
                    <a:pt x="62250" y="426129"/>
                  </a:cubicBezTo>
                  <a:cubicBezTo>
                    <a:pt x="63837" y="412900"/>
                    <a:pt x="89237" y="264733"/>
                    <a:pt x="81300" y="299129"/>
                  </a:cubicBezTo>
                  <a:cubicBezTo>
                    <a:pt x="73363" y="333525"/>
                    <a:pt x="20446" y="512912"/>
                    <a:pt x="14625" y="632504"/>
                  </a:cubicBezTo>
                  <a:cubicBezTo>
                    <a:pt x="8804" y="752096"/>
                    <a:pt x="42142" y="980167"/>
                    <a:pt x="46375" y="1016679"/>
                  </a:cubicBezTo>
                  <a:cubicBezTo>
                    <a:pt x="50608" y="1053192"/>
                    <a:pt x="43729" y="966408"/>
                    <a:pt x="40025" y="851579"/>
                  </a:cubicBezTo>
                  <a:cubicBezTo>
                    <a:pt x="36321" y="736750"/>
                    <a:pt x="29971" y="389087"/>
                    <a:pt x="24150" y="327704"/>
                  </a:cubicBezTo>
                  <a:cubicBezTo>
                    <a:pt x="18329" y="266321"/>
                    <a:pt x="-11833" y="541487"/>
                    <a:pt x="5100" y="483279"/>
                  </a:cubicBezTo>
                  <a:cubicBezTo>
                    <a:pt x="22033" y="425071"/>
                    <a:pt x="114638" y="18141"/>
                    <a:pt x="125750" y="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2BCAAD91-F486-0E64-4475-471C25D73711}"/>
                </a:ext>
              </a:extLst>
            </p:cNvPr>
            <p:cNvSpPr/>
            <p:nvPr/>
          </p:nvSpPr>
          <p:spPr>
            <a:xfrm>
              <a:off x="8390353" y="6971669"/>
              <a:ext cx="131371" cy="1161425"/>
            </a:xfrm>
            <a:custGeom>
              <a:avLst/>
              <a:gdLst>
                <a:gd name="connsiteX0" fmla="*/ 131347 w 131371"/>
                <a:gd name="connsiteY0" fmla="*/ 631 h 1161425"/>
                <a:gd name="connsiteX1" fmla="*/ 39272 w 131371"/>
                <a:gd name="connsiteY1" fmla="*/ 391156 h 1161425"/>
                <a:gd name="connsiteX2" fmla="*/ 26572 w 131371"/>
                <a:gd name="connsiteY2" fmla="*/ 699131 h 1161425"/>
                <a:gd name="connsiteX3" fmla="*/ 4347 w 131371"/>
                <a:gd name="connsiteY3" fmla="*/ 578481 h 1161425"/>
                <a:gd name="connsiteX4" fmla="*/ 121822 w 131371"/>
                <a:gd name="connsiteY4" fmla="*/ 1159506 h 1161425"/>
                <a:gd name="connsiteX5" fmla="*/ 55147 w 131371"/>
                <a:gd name="connsiteY5" fmla="*/ 753106 h 1161425"/>
                <a:gd name="connsiteX6" fmla="*/ 1172 w 131371"/>
                <a:gd name="connsiteY6" fmla="*/ 403856 h 1161425"/>
                <a:gd name="connsiteX7" fmla="*/ 29747 w 131371"/>
                <a:gd name="connsiteY7" fmla="*/ 302256 h 1161425"/>
                <a:gd name="connsiteX8" fmla="*/ 131347 w 131371"/>
                <a:gd name="connsiteY8" fmla="*/ 631 h 11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371" h="1161425">
                  <a:moveTo>
                    <a:pt x="131347" y="631"/>
                  </a:moveTo>
                  <a:cubicBezTo>
                    <a:pt x="132934" y="15448"/>
                    <a:pt x="56734" y="274739"/>
                    <a:pt x="39272" y="391156"/>
                  </a:cubicBezTo>
                  <a:cubicBezTo>
                    <a:pt x="21810" y="507573"/>
                    <a:pt x="32393" y="667910"/>
                    <a:pt x="26572" y="699131"/>
                  </a:cubicBezTo>
                  <a:cubicBezTo>
                    <a:pt x="20751" y="730352"/>
                    <a:pt x="-11528" y="501752"/>
                    <a:pt x="4347" y="578481"/>
                  </a:cubicBezTo>
                  <a:cubicBezTo>
                    <a:pt x="20222" y="655210"/>
                    <a:pt x="113355" y="1130402"/>
                    <a:pt x="121822" y="1159506"/>
                  </a:cubicBezTo>
                  <a:cubicBezTo>
                    <a:pt x="130289" y="1188610"/>
                    <a:pt x="75255" y="879048"/>
                    <a:pt x="55147" y="753106"/>
                  </a:cubicBezTo>
                  <a:cubicBezTo>
                    <a:pt x="35039" y="627164"/>
                    <a:pt x="5405" y="478998"/>
                    <a:pt x="1172" y="403856"/>
                  </a:cubicBezTo>
                  <a:cubicBezTo>
                    <a:pt x="-3061" y="328714"/>
                    <a:pt x="10697" y="368402"/>
                    <a:pt x="29747" y="302256"/>
                  </a:cubicBezTo>
                  <a:cubicBezTo>
                    <a:pt x="48797" y="236110"/>
                    <a:pt x="129760" y="-14186"/>
                    <a:pt x="131347" y="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0725D664-101D-C984-9E7B-31A91CE33876}"/>
                </a:ext>
              </a:extLst>
            </p:cNvPr>
            <p:cNvSpPr/>
            <p:nvPr/>
          </p:nvSpPr>
          <p:spPr>
            <a:xfrm>
              <a:off x="8283519" y="6829230"/>
              <a:ext cx="225511" cy="1104999"/>
            </a:xfrm>
            <a:custGeom>
              <a:avLst/>
              <a:gdLst>
                <a:gd name="connsiteX0" fmla="*/ 225481 w 225511"/>
                <a:gd name="connsiteY0" fmla="*/ 195 h 1104999"/>
                <a:gd name="connsiteX1" fmla="*/ 57206 w 225511"/>
                <a:gd name="connsiteY1" fmla="*/ 371670 h 1104999"/>
                <a:gd name="connsiteX2" fmla="*/ 69906 w 225511"/>
                <a:gd name="connsiteY2" fmla="*/ 368495 h 1104999"/>
                <a:gd name="connsiteX3" fmla="*/ 38156 w 225511"/>
                <a:gd name="connsiteY3" fmla="*/ 657420 h 1104999"/>
                <a:gd name="connsiteX4" fmla="*/ 149281 w 225511"/>
                <a:gd name="connsiteY4" fmla="*/ 1086045 h 1104999"/>
                <a:gd name="connsiteX5" fmla="*/ 111181 w 225511"/>
                <a:gd name="connsiteY5" fmla="*/ 987620 h 1104999"/>
                <a:gd name="connsiteX6" fmla="*/ 56 w 225511"/>
                <a:gd name="connsiteY6" fmla="*/ 612970 h 1104999"/>
                <a:gd name="connsiteX7" fmla="*/ 95306 w 225511"/>
                <a:gd name="connsiteY7" fmla="*/ 349445 h 1104999"/>
                <a:gd name="connsiteX8" fmla="*/ 41331 w 225511"/>
                <a:gd name="connsiteY8" fmla="*/ 431995 h 1104999"/>
                <a:gd name="connsiteX9" fmla="*/ 225481 w 225511"/>
                <a:gd name="connsiteY9" fmla="*/ 195 h 11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511" h="1104999">
                  <a:moveTo>
                    <a:pt x="225481" y="195"/>
                  </a:moveTo>
                  <a:cubicBezTo>
                    <a:pt x="228127" y="-9859"/>
                    <a:pt x="57206" y="371670"/>
                    <a:pt x="57206" y="371670"/>
                  </a:cubicBezTo>
                  <a:cubicBezTo>
                    <a:pt x="31277" y="433053"/>
                    <a:pt x="73081" y="320870"/>
                    <a:pt x="69906" y="368495"/>
                  </a:cubicBezTo>
                  <a:cubicBezTo>
                    <a:pt x="66731" y="416120"/>
                    <a:pt x="24927" y="537828"/>
                    <a:pt x="38156" y="657420"/>
                  </a:cubicBezTo>
                  <a:cubicBezTo>
                    <a:pt x="51385" y="777012"/>
                    <a:pt x="137110" y="1031012"/>
                    <a:pt x="149281" y="1086045"/>
                  </a:cubicBezTo>
                  <a:cubicBezTo>
                    <a:pt x="161452" y="1141078"/>
                    <a:pt x="136052" y="1066466"/>
                    <a:pt x="111181" y="987620"/>
                  </a:cubicBezTo>
                  <a:cubicBezTo>
                    <a:pt x="86310" y="908774"/>
                    <a:pt x="2702" y="719332"/>
                    <a:pt x="56" y="612970"/>
                  </a:cubicBezTo>
                  <a:cubicBezTo>
                    <a:pt x="-2590" y="506608"/>
                    <a:pt x="88427" y="379607"/>
                    <a:pt x="95306" y="349445"/>
                  </a:cubicBezTo>
                  <a:cubicBezTo>
                    <a:pt x="102185" y="319283"/>
                    <a:pt x="17518" y="488616"/>
                    <a:pt x="41331" y="431995"/>
                  </a:cubicBezTo>
                  <a:cubicBezTo>
                    <a:pt x="65144" y="375374"/>
                    <a:pt x="222835" y="10249"/>
                    <a:pt x="225481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9E8BC9CC-B31C-B11A-8E44-C23B39A9E390}"/>
                </a:ext>
              </a:extLst>
            </p:cNvPr>
            <p:cNvSpPr/>
            <p:nvPr/>
          </p:nvSpPr>
          <p:spPr>
            <a:xfrm>
              <a:off x="8024772" y="7416733"/>
              <a:ext cx="189895" cy="603736"/>
            </a:xfrm>
            <a:custGeom>
              <a:avLst/>
              <a:gdLst>
                <a:gd name="connsiteX0" fmla="*/ 90528 w 189895"/>
                <a:gd name="connsiteY0" fmla="*/ 67 h 603736"/>
                <a:gd name="connsiteX1" fmla="*/ 65128 w 189895"/>
                <a:gd name="connsiteY1" fmla="*/ 244542 h 603736"/>
                <a:gd name="connsiteX2" fmla="*/ 185778 w 189895"/>
                <a:gd name="connsiteY2" fmla="*/ 593792 h 603736"/>
                <a:gd name="connsiteX3" fmla="*/ 147678 w 189895"/>
                <a:gd name="connsiteY3" fmla="*/ 485842 h 603736"/>
                <a:gd name="connsiteX4" fmla="*/ 11153 w 189895"/>
                <a:gd name="connsiteY4" fmla="*/ 250892 h 603736"/>
                <a:gd name="connsiteX5" fmla="*/ 17503 w 189895"/>
                <a:gd name="connsiteY5" fmla="*/ 266767 h 603736"/>
                <a:gd name="connsiteX6" fmla="*/ 90528 w 189895"/>
                <a:gd name="connsiteY6" fmla="*/ 67 h 60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895" h="603736">
                  <a:moveTo>
                    <a:pt x="90528" y="67"/>
                  </a:moveTo>
                  <a:cubicBezTo>
                    <a:pt x="98465" y="-3637"/>
                    <a:pt x="49253" y="145588"/>
                    <a:pt x="65128" y="244542"/>
                  </a:cubicBezTo>
                  <a:cubicBezTo>
                    <a:pt x="81003" y="343496"/>
                    <a:pt x="172020" y="553575"/>
                    <a:pt x="185778" y="593792"/>
                  </a:cubicBezTo>
                  <a:cubicBezTo>
                    <a:pt x="199536" y="634009"/>
                    <a:pt x="176782" y="542992"/>
                    <a:pt x="147678" y="485842"/>
                  </a:cubicBezTo>
                  <a:cubicBezTo>
                    <a:pt x="118574" y="428692"/>
                    <a:pt x="32849" y="287404"/>
                    <a:pt x="11153" y="250892"/>
                  </a:cubicBezTo>
                  <a:cubicBezTo>
                    <a:pt x="-10543" y="214380"/>
                    <a:pt x="3745" y="315979"/>
                    <a:pt x="17503" y="266767"/>
                  </a:cubicBezTo>
                  <a:cubicBezTo>
                    <a:pt x="31261" y="217555"/>
                    <a:pt x="82591" y="3771"/>
                    <a:pt x="90528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93643751-02BF-B694-307C-961C66065513}"/>
                </a:ext>
              </a:extLst>
            </p:cNvPr>
            <p:cNvSpPr/>
            <p:nvPr/>
          </p:nvSpPr>
          <p:spPr>
            <a:xfrm>
              <a:off x="8108804" y="6917787"/>
              <a:ext cx="501109" cy="1246246"/>
            </a:xfrm>
            <a:custGeom>
              <a:avLst/>
              <a:gdLst>
                <a:gd name="connsiteX0" fmla="*/ 222396 w 501109"/>
                <a:gd name="connsiteY0" fmla="*/ 538 h 1246246"/>
                <a:gd name="connsiteX1" fmla="*/ 69996 w 501109"/>
                <a:gd name="connsiteY1" fmla="*/ 600613 h 1246246"/>
                <a:gd name="connsiteX2" fmla="*/ 209696 w 501109"/>
                <a:gd name="connsiteY2" fmla="*/ 854613 h 1246246"/>
                <a:gd name="connsiteX3" fmla="*/ 149371 w 501109"/>
                <a:gd name="connsiteY3" fmla="*/ 864138 h 1246246"/>
                <a:gd name="connsiteX4" fmla="*/ 250971 w 501109"/>
                <a:gd name="connsiteY4" fmla="*/ 1026063 h 1246246"/>
                <a:gd name="connsiteX5" fmla="*/ 495446 w 501109"/>
                <a:gd name="connsiteY5" fmla="*/ 1241963 h 1246246"/>
                <a:gd name="connsiteX6" fmla="*/ 428771 w 501109"/>
                <a:gd name="connsiteY6" fmla="*/ 1175288 h 1246246"/>
                <a:gd name="connsiteX7" fmla="*/ 9671 w 501109"/>
                <a:gd name="connsiteY7" fmla="*/ 756188 h 1246246"/>
                <a:gd name="connsiteX8" fmla="*/ 130321 w 501109"/>
                <a:gd name="connsiteY8" fmla="*/ 816513 h 1246246"/>
                <a:gd name="connsiteX9" fmla="*/ 85871 w 501109"/>
                <a:gd name="connsiteY9" fmla="*/ 638713 h 1246246"/>
                <a:gd name="connsiteX10" fmla="*/ 47771 w 501109"/>
                <a:gd name="connsiteY10" fmla="*/ 422813 h 1246246"/>
                <a:gd name="connsiteX11" fmla="*/ 57296 w 501109"/>
                <a:gd name="connsiteY11" fmla="*/ 492663 h 1246246"/>
                <a:gd name="connsiteX12" fmla="*/ 222396 w 501109"/>
                <a:gd name="connsiteY12" fmla="*/ 538 h 12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109" h="1246246">
                  <a:moveTo>
                    <a:pt x="222396" y="538"/>
                  </a:moveTo>
                  <a:cubicBezTo>
                    <a:pt x="224513" y="18530"/>
                    <a:pt x="72113" y="458267"/>
                    <a:pt x="69996" y="600613"/>
                  </a:cubicBezTo>
                  <a:cubicBezTo>
                    <a:pt x="67879" y="742959"/>
                    <a:pt x="196467" y="810692"/>
                    <a:pt x="209696" y="854613"/>
                  </a:cubicBezTo>
                  <a:cubicBezTo>
                    <a:pt x="222925" y="898534"/>
                    <a:pt x="142492" y="835563"/>
                    <a:pt x="149371" y="864138"/>
                  </a:cubicBezTo>
                  <a:cubicBezTo>
                    <a:pt x="156250" y="892713"/>
                    <a:pt x="193292" y="963092"/>
                    <a:pt x="250971" y="1026063"/>
                  </a:cubicBezTo>
                  <a:cubicBezTo>
                    <a:pt x="308650" y="1089034"/>
                    <a:pt x="465813" y="1217092"/>
                    <a:pt x="495446" y="1241963"/>
                  </a:cubicBezTo>
                  <a:cubicBezTo>
                    <a:pt x="525079" y="1266834"/>
                    <a:pt x="428771" y="1175288"/>
                    <a:pt x="428771" y="1175288"/>
                  </a:cubicBezTo>
                  <a:cubicBezTo>
                    <a:pt x="347809" y="1094326"/>
                    <a:pt x="59413" y="815984"/>
                    <a:pt x="9671" y="756188"/>
                  </a:cubicBezTo>
                  <a:cubicBezTo>
                    <a:pt x="-40071" y="696392"/>
                    <a:pt x="117621" y="836092"/>
                    <a:pt x="130321" y="816513"/>
                  </a:cubicBezTo>
                  <a:cubicBezTo>
                    <a:pt x="143021" y="796934"/>
                    <a:pt x="99629" y="704330"/>
                    <a:pt x="85871" y="638713"/>
                  </a:cubicBezTo>
                  <a:cubicBezTo>
                    <a:pt x="72113" y="573096"/>
                    <a:pt x="52533" y="447155"/>
                    <a:pt x="47771" y="422813"/>
                  </a:cubicBezTo>
                  <a:cubicBezTo>
                    <a:pt x="43009" y="398471"/>
                    <a:pt x="27663" y="564630"/>
                    <a:pt x="57296" y="492663"/>
                  </a:cubicBezTo>
                  <a:cubicBezTo>
                    <a:pt x="86929" y="420696"/>
                    <a:pt x="220279" y="-17454"/>
                    <a:pt x="222396" y="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9C1904D1-0F8D-AF5E-614E-3C1254381F6E}"/>
                </a:ext>
              </a:extLst>
            </p:cNvPr>
            <p:cNvSpPr/>
            <p:nvPr/>
          </p:nvSpPr>
          <p:spPr>
            <a:xfrm>
              <a:off x="8397853" y="3994147"/>
              <a:ext cx="12944" cy="123835"/>
            </a:xfrm>
            <a:custGeom>
              <a:avLst/>
              <a:gdLst>
                <a:gd name="connsiteX0" fmla="*/ 6372 w 12944"/>
                <a:gd name="connsiteY0" fmla="*/ 3 h 123835"/>
                <a:gd name="connsiteX1" fmla="*/ 9547 w 12944"/>
                <a:gd name="connsiteY1" fmla="*/ 76203 h 123835"/>
                <a:gd name="connsiteX2" fmla="*/ 22 w 12944"/>
                <a:gd name="connsiteY2" fmla="*/ 123828 h 123835"/>
                <a:gd name="connsiteX3" fmla="*/ 12722 w 12944"/>
                <a:gd name="connsiteY3" fmla="*/ 73028 h 123835"/>
                <a:gd name="connsiteX4" fmla="*/ 6372 w 12944"/>
                <a:gd name="connsiteY4" fmla="*/ 3 h 1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4" h="123835">
                  <a:moveTo>
                    <a:pt x="6372" y="3"/>
                  </a:moveTo>
                  <a:cubicBezTo>
                    <a:pt x="5843" y="532"/>
                    <a:pt x="10605" y="55566"/>
                    <a:pt x="9547" y="76203"/>
                  </a:cubicBezTo>
                  <a:cubicBezTo>
                    <a:pt x="8489" y="96840"/>
                    <a:pt x="-507" y="124357"/>
                    <a:pt x="22" y="123828"/>
                  </a:cubicBezTo>
                  <a:cubicBezTo>
                    <a:pt x="551" y="123299"/>
                    <a:pt x="11135" y="88903"/>
                    <a:pt x="12722" y="73028"/>
                  </a:cubicBezTo>
                  <a:cubicBezTo>
                    <a:pt x="14310" y="57153"/>
                    <a:pt x="6901" y="-526"/>
                    <a:pt x="6372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761C8272-4ADD-1523-D38C-07B0506EEB2A}"/>
                </a:ext>
              </a:extLst>
            </p:cNvPr>
            <p:cNvSpPr/>
            <p:nvPr/>
          </p:nvSpPr>
          <p:spPr>
            <a:xfrm>
              <a:off x="8296182" y="3968651"/>
              <a:ext cx="44773" cy="111461"/>
            </a:xfrm>
            <a:custGeom>
              <a:avLst/>
              <a:gdLst>
                <a:gd name="connsiteX0" fmla="*/ 44543 w 44773"/>
                <a:gd name="connsiteY0" fmla="*/ 99 h 111461"/>
                <a:gd name="connsiteX1" fmla="*/ 31843 w 44773"/>
                <a:gd name="connsiteY1" fmla="*/ 66774 h 111461"/>
                <a:gd name="connsiteX2" fmla="*/ 93 w 44773"/>
                <a:gd name="connsiteY2" fmla="*/ 111224 h 111461"/>
                <a:gd name="connsiteX3" fmla="*/ 22318 w 44773"/>
                <a:gd name="connsiteY3" fmla="*/ 82649 h 111461"/>
                <a:gd name="connsiteX4" fmla="*/ 44543 w 44773"/>
                <a:gd name="connsiteY4" fmla="*/ 99 h 11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73" h="111461">
                  <a:moveTo>
                    <a:pt x="44543" y="99"/>
                  </a:moveTo>
                  <a:cubicBezTo>
                    <a:pt x="46131" y="-2547"/>
                    <a:pt x="39251" y="48253"/>
                    <a:pt x="31843" y="66774"/>
                  </a:cubicBezTo>
                  <a:cubicBezTo>
                    <a:pt x="24435" y="85295"/>
                    <a:pt x="1680" y="108578"/>
                    <a:pt x="93" y="111224"/>
                  </a:cubicBezTo>
                  <a:cubicBezTo>
                    <a:pt x="-1495" y="113870"/>
                    <a:pt x="17556" y="93761"/>
                    <a:pt x="22318" y="82649"/>
                  </a:cubicBezTo>
                  <a:cubicBezTo>
                    <a:pt x="27080" y="71537"/>
                    <a:pt x="42955" y="2745"/>
                    <a:pt x="44543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EB597DE4-D67D-8C11-4B18-9E61BD8178BB}"/>
                </a:ext>
              </a:extLst>
            </p:cNvPr>
            <p:cNvSpPr/>
            <p:nvPr/>
          </p:nvSpPr>
          <p:spPr>
            <a:xfrm>
              <a:off x="7927975" y="4307981"/>
              <a:ext cx="3571" cy="177011"/>
            </a:xfrm>
            <a:custGeom>
              <a:avLst/>
              <a:gdLst>
                <a:gd name="connsiteX0" fmla="*/ 3175 w 3571"/>
                <a:gd name="connsiteY0" fmla="*/ 494 h 177011"/>
                <a:gd name="connsiteX1" fmla="*/ 0 w 3571"/>
                <a:gd name="connsiteY1" fmla="*/ 171944 h 177011"/>
                <a:gd name="connsiteX2" fmla="*/ 3175 w 3571"/>
                <a:gd name="connsiteY2" fmla="*/ 121144 h 177011"/>
                <a:gd name="connsiteX3" fmla="*/ 3175 w 3571"/>
                <a:gd name="connsiteY3" fmla="*/ 494 h 17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1" h="177011">
                  <a:moveTo>
                    <a:pt x="3175" y="494"/>
                  </a:moveTo>
                  <a:cubicBezTo>
                    <a:pt x="2646" y="8961"/>
                    <a:pt x="0" y="151836"/>
                    <a:pt x="0" y="171944"/>
                  </a:cubicBezTo>
                  <a:cubicBezTo>
                    <a:pt x="0" y="192052"/>
                    <a:pt x="2646" y="147602"/>
                    <a:pt x="3175" y="121144"/>
                  </a:cubicBezTo>
                  <a:cubicBezTo>
                    <a:pt x="3704" y="94686"/>
                    <a:pt x="3704" y="-7973"/>
                    <a:pt x="3175" y="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2E3DACFC-CD62-81FF-C3E2-4B954B3402D5}"/>
                </a:ext>
              </a:extLst>
            </p:cNvPr>
            <p:cNvSpPr/>
            <p:nvPr/>
          </p:nvSpPr>
          <p:spPr>
            <a:xfrm>
              <a:off x="7572236" y="4479891"/>
              <a:ext cx="228978" cy="42375"/>
            </a:xfrm>
            <a:custGeom>
              <a:avLst/>
              <a:gdLst>
                <a:gd name="connsiteX0" fmla="*/ 139 w 228978"/>
                <a:gd name="connsiteY0" fmla="*/ 28609 h 42375"/>
                <a:gd name="connsiteX1" fmla="*/ 222389 w 228978"/>
                <a:gd name="connsiteY1" fmla="*/ 34 h 42375"/>
                <a:gd name="connsiteX2" fmla="*/ 174764 w 228978"/>
                <a:gd name="connsiteY2" fmla="*/ 22259 h 42375"/>
                <a:gd name="connsiteX3" fmla="*/ 174764 w 228978"/>
                <a:gd name="connsiteY3" fmla="*/ 34959 h 42375"/>
                <a:gd name="connsiteX4" fmla="*/ 136664 w 228978"/>
                <a:gd name="connsiteY4" fmla="*/ 41309 h 42375"/>
                <a:gd name="connsiteX5" fmla="*/ 187464 w 228978"/>
                <a:gd name="connsiteY5" fmla="*/ 12734 h 42375"/>
                <a:gd name="connsiteX6" fmla="*/ 139 w 228978"/>
                <a:gd name="connsiteY6" fmla="*/ 28609 h 4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978" h="42375">
                  <a:moveTo>
                    <a:pt x="139" y="28609"/>
                  </a:moveTo>
                  <a:cubicBezTo>
                    <a:pt x="5960" y="26492"/>
                    <a:pt x="193285" y="1092"/>
                    <a:pt x="222389" y="34"/>
                  </a:cubicBezTo>
                  <a:cubicBezTo>
                    <a:pt x="251493" y="-1024"/>
                    <a:pt x="174764" y="22259"/>
                    <a:pt x="174764" y="22259"/>
                  </a:cubicBezTo>
                  <a:cubicBezTo>
                    <a:pt x="166827" y="28080"/>
                    <a:pt x="181114" y="31784"/>
                    <a:pt x="174764" y="34959"/>
                  </a:cubicBezTo>
                  <a:cubicBezTo>
                    <a:pt x="168414" y="38134"/>
                    <a:pt x="134547" y="45013"/>
                    <a:pt x="136664" y="41309"/>
                  </a:cubicBezTo>
                  <a:cubicBezTo>
                    <a:pt x="138781" y="37605"/>
                    <a:pt x="202810" y="13792"/>
                    <a:pt x="187464" y="12734"/>
                  </a:cubicBezTo>
                  <a:cubicBezTo>
                    <a:pt x="172118" y="11676"/>
                    <a:pt x="-5682" y="30726"/>
                    <a:pt x="139" y="286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5A03C9C2-7C45-CD02-F143-903C3D24A9AA}"/>
                </a:ext>
              </a:extLst>
            </p:cNvPr>
            <p:cNvSpPr/>
            <p:nvPr/>
          </p:nvSpPr>
          <p:spPr>
            <a:xfrm>
              <a:off x="7624993" y="4549495"/>
              <a:ext cx="166789" cy="32743"/>
            </a:xfrm>
            <a:custGeom>
              <a:avLst/>
              <a:gdLst>
                <a:gd name="connsiteX0" fmla="*/ 1357 w 166789"/>
                <a:gd name="connsiteY0" fmla="*/ 280 h 32743"/>
                <a:gd name="connsiteX1" fmla="*/ 99782 w 166789"/>
                <a:gd name="connsiteY1" fmla="*/ 16155 h 32743"/>
                <a:gd name="connsiteX2" fmla="*/ 166457 w 166789"/>
                <a:gd name="connsiteY2" fmla="*/ 9805 h 32743"/>
                <a:gd name="connsiteX3" fmla="*/ 122007 w 166789"/>
                <a:gd name="connsiteY3" fmla="*/ 25680 h 32743"/>
                <a:gd name="connsiteX4" fmla="*/ 45807 w 166789"/>
                <a:gd name="connsiteY4" fmla="*/ 32030 h 32743"/>
                <a:gd name="connsiteX5" fmla="*/ 1357 w 166789"/>
                <a:gd name="connsiteY5" fmla="*/ 280 h 3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789" h="32743">
                  <a:moveTo>
                    <a:pt x="1357" y="280"/>
                  </a:moveTo>
                  <a:cubicBezTo>
                    <a:pt x="10353" y="-2366"/>
                    <a:pt x="72265" y="14568"/>
                    <a:pt x="99782" y="16155"/>
                  </a:cubicBezTo>
                  <a:cubicBezTo>
                    <a:pt x="127299" y="17742"/>
                    <a:pt x="162753" y="8218"/>
                    <a:pt x="166457" y="9805"/>
                  </a:cubicBezTo>
                  <a:cubicBezTo>
                    <a:pt x="170161" y="11392"/>
                    <a:pt x="142115" y="21976"/>
                    <a:pt x="122007" y="25680"/>
                  </a:cubicBezTo>
                  <a:cubicBezTo>
                    <a:pt x="101899" y="29384"/>
                    <a:pt x="61153" y="34676"/>
                    <a:pt x="45807" y="32030"/>
                  </a:cubicBezTo>
                  <a:cubicBezTo>
                    <a:pt x="30461" y="29384"/>
                    <a:pt x="-7639" y="2926"/>
                    <a:pt x="1357" y="2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28402FD5-4949-919B-E119-2663BD6F33CE}"/>
                </a:ext>
              </a:extLst>
            </p:cNvPr>
            <p:cNvSpPr/>
            <p:nvPr/>
          </p:nvSpPr>
          <p:spPr>
            <a:xfrm>
              <a:off x="7464385" y="5321284"/>
              <a:ext cx="29161" cy="127039"/>
            </a:xfrm>
            <a:custGeom>
              <a:avLst/>
              <a:gdLst>
                <a:gd name="connsiteX0" fmla="*/ 40 w 29161"/>
                <a:gd name="connsiteY0" fmla="*/ 16 h 127039"/>
                <a:gd name="connsiteX1" fmla="*/ 22265 w 29161"/>
                <a:gd name="connsiteY1" fmla="*/ 69866 h 127039"/>
                <a:gd name="connsiteX2" fmla="*/ 19090 w 29161"/>
                <a:gd name="connsiteY2" fmla="*/ 127016 h 127039"/>
                <a:gd name="connsiteX3" fmla="*/ 28615 w 29161"/>
                <a:gd name="connsiteY3" fmla="*/ 76216 h 127039"/>
                <a:gd name="connsiteX4" fmla="*/ 40 w 29161"/>
                <a:gd name="connsiteY4" fmla="*/ 16 h 12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61" h="127039">
                  <a:moveTo>
                    <a:pt x="40" y="16"/>
                  </a:moveTo>
                  <a:cubicBezTo>
                    <a:pt x="-1018" y="-1042"/>
                    <a:pt x="19090" y="48699"/>
                    <a:pt x="22265" y="69866"/>
                  </a:cubicBezTo>
                  <a:cubicBezTo>
                    <a:pt x="25440" y="91033"/>
                    <a:pt x="18032" y="125958"/>
                    <a:pt x="19090" y="127016"/>
                  </a:cubicBezTo>
                  <a:cubicBezTo>
                    <a:pt x="20148" y="128074"/>
                    <a:pt x="31790" y="93149"/>
                    <a:pt x="28615" y="76216"/>
                  </a:cubicBezTo>
                  <a:cubicBezTo>
                    <a:pt x="25440" y="59283"/>
                    <a:pt x="1098" y="1074"/>
                    <a:pt x="40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5ED6A134-1993-393F-AA01-4458C7D3E2C7}"/>
                </a:ext>
              </a:extLst>
            </p:cNvPr>
            <p:cNvSpPr/>
            <p:nvPr/>
          </p:nvSpPr>
          <p:spPr>
            <a:xfrm>
              <a:off x="7070630" y="5607033"/>
              <a:ext cx="99321" cy="102816"/>
            </a:xfrm>
            <a:custGeom>
              <a:avLst/>
              <a:gdLst>
                <a:gd name="connsiteX0" fmla="*/ 95 w 99321"/>
                <a:gd name="connsiteY0" fmla="*/ 17 h 102816"/>
                <a:gd name="connsiteX1" fmla="*/ 38195 w 99321"/>
                <a:gd name="connsiteY1" fmla="*/ 66692 h 102816"/>
                <a:gd name="connsiteX2" fmla="*/ 98520 w 99321"/>
                <a:gd name="connsiteY2" fmla="*/ 98442 h 102816"/>
                <a:gd name="connsiteX3" fmla="*/ 69945 w 99321"/>
                <a:gd name="connsiteY3" fmla="*/ 98442 h 102816"/>
                <a:gd name="connsiteX4" fmla="*/ 28670 w 99321"/>
                <a:gd name="connsiteY4" fmla="*/ 60342 h 102816"/>
                <a:gd name="connsiteX5" fmla="*/ 95 w 99321"/>
                <a:gd name="connsiteY5" fmla="*/ 17 h 10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321" h="102816">
                  <a:moveTo>
                    <a:pt x="95" y="17"/>
                  </a:moveTo>
                  <a:cubicBezTo>
                    <a:pt x="1683" y="1075"/>
                    <a:pt x="21791" y="50288"/>
                    <a:pt x="38195" y="66692"/>
                  </a:cubicBezTo>
                  <a:cubicBezTo>
                    <a:pt x="54599" y="83096"/>
                    <a:pt x="93228" y="93150"/>
                    <a:pt x="98520" y="98442"/>
                  </a:cubicBezTo>
                  <a:cubicBezTo>
                    <a:pt x="103812" y="103734"/>
                    <a:pt x="81587" y="104792"/>
                    <a:pt x="69945" y="98442"/>
                  </a:cubicBezTo>
                  <a:cubicBezTo>
                    <a:pt x="58303" y="92092"/>
                    <a:pt x="40312" y="75688"/>
                    <a:pt x="28670" y="60342"/>
                  </a:cubicBezTo>
                  <a:cubicBezTo>
                    <a:pt x="17028" y="44996"/>
                    <a:pt x="-1493" y="-1041"/>
                    <a:pt x="95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2F9A9BE3-DBB8-E3C2-9C2E-995F324A1924}"/>
                </a:ext>
              </a:extLst>
            </p:cNvPr>
            <p:cNvSpPr/>
            <p:nvPr/>
          </p:nvSpPr>
          <p:spPr>
            <a:xfrm>
              <a:off x="7200850" y="6010233"/>
              <a:ext cx="131634" cy="193788"/>
            </a:xfrm>
            <a:custGeom>
              <a:avLst/>
              <a:gdLst>
                <a:gd name="connsiteX0" fmla="*/ 50 w 131634"/>
                <a:gd name="connsiteY0" fmla="*/ 42 h 193788"/>
                <a:gd name="connsiteX1" fmla="*/ 114350 w 131634"/>
                <a:gd name="connsiteY1" fmla="*/ 107992 h 193788"/>
                <a:gd name="connsiteX2" fmla="*/ 85775 w 131634"/>
                <a:gd name="connsiteY2" fmla="*/ 193717 h 193788"/>
                <a:gd name="connsiteX3" fmla="*/ 130225 w 131634"/>
                <a:gd name="connsiteY3" fmla="*/ 120692 h 193788"/>
                <a:gd name="connsiteX4" fmla="*/ 50 w 131634"/>
                <a:gd name="connsiteY4" fmla="*/ 42 h 19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34" h="193788">
                  <a:moveTo>
                    <a:pt x="50" y="42"/>
                  </a:moveTo>
                  <a:cubicBezTo>
                    <a:pt x="-2596" y="-2075"/>
                    <a:pt x="100063" y="75713"/>
                    <a:pt x="114350" y="107992"/>
                  </a:cubicBezTo>
                  <a:cubicBezTo>
                    <a:pt x="128638" y="140271"/>
                    <a:pt x="83129" y="191600"/>
                    <a:pt x="85775" y="193717"/>
                  </a:cubicBezTo>
                  <a:cubicBezTo>
                    <a:pt x="88421" y="195834"/>
                    <a:pt x="140808" y="150325"/>
                    <a:pt x="130225" y="120692"/>
                  </a:cubicBezTo>
                  <a:cubicBezTo>
                    <a:pt x="119642" y="91059"/>
                    <a:pt x="2696" y="2159"/>
                    <a:pt x="50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CADC2946-4EE2-8CAF-1D1D-16D8004929C2}"/>
                </a:ext>
              </a:extLst>
            </p:cNvPr>
            <p:cNvSpPr/>
            <p:nvPr/>
          </p:nvSpPr>
          <p:spPr>
            <a:xfrm>
              <a:off x="7969019" y="7058015"/>
              <a:ext cx="102108" cy="313517"/>
            </a:xfrm>
            <a:custGeom>
              <a:avLst/>
              <a:gdLst>
                <a:gd name="connsiteX0" fmla="*/ 101831 w 102108"/>
                <a:gd name="connsiteY0" fmla="*/ 10 h 313517"/>
                <a:gd name="connsiteX1" fmla="*/ 54206 w 102108"/>
                <a:gd name="connsiteY1" fmla="*/ 111135 h 313517"/>
                <a:gd name="connsiteX2" fmla="*/ 63731 w 102108"/>
                <a:gd name="connsiteY2" fmla="*/ 215910 h 313517"/>
                <a:gd name="connsiteX3" fmla="*/ 63731 w 102108"/>
                <a:gd name="connsiteY3" fmla="*/ 171460 h 313517"/>
                <a:gd name="connsiteX4" fmla="*/ 70081 w 102108"/>
                <a:gd name="connsiteY4" fmla="*/ 311160 h 313517"/>
                <a:gd name="connsiteX5" fmla="*/ 66906 w 102108"/>
                <a:gd name="connsiteY5" fmla="*/ 250835 h 313517"/>
                <a:gd name="connsiteX6" fmla="*/ 231 w 102108"/>
                <a:gd name="connsiteY6" fmla="*/ 142885 h 313517"/>
                <a:gd name="connsiteX7" fmla="*/ 44681 w 102108"/>
                <a:gd name="connsiteY7" fmla="*/ 180985 h 313517"/>
                <a:gd name="connsiteX8" fmla="*/ 38331 w 102108"/>
                <a:gd name="connsiteY8" fmla="*/ 88910 h 313517"/>
                <a:gd name="connsiteX9" fmla="*/ 28806 w 102108"/>
                <a:gd name="connsiteY9" fmla="*/ 117485 h 313517"/>
                <a:gd name="connsiteX10" fmla="*/ 101831 w 102108"/>
                <a:gd name="connsiteY10" fmla="*/ 10 h 3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108" h="313517">
                  <a:moveTo>
                    <a:pt x="101831" y="10"/>
                  </a:moveTo>
                  <a:cubicBezTo>
                    <a:pt x="106064" y="-1048"/>
                    <a:pt x="60556" y="75152"/>
                    <a:pt x="54206" y="111135"/>
                  </a:cubicBezTo>
                  <a:cubicBezTo>
                    <a:pt x="47856" y="147118"/>
                    <a:pt x="62144" y="205856"/>
                    <a:pt x="63731" y="215910"/>
                  </a:cubicBezTo>
                  <a:cubicBezTo>
                    <a:pt x="65318" y="225964"/>
                    <a:pt x="62673" y="155585"/>
                    <a:pt x="63731" y="171460"/>
                  </a:cubicBezTo>
                  <a:cubicBezTo>
                    <a:pt x="64789" y="187335"/>
                    <a:pt x="69552" y="297931"/>
                    <a:pt x="70081" y="311160"/>
                  </a:cubicBezTo>
                  <a:cubicBezTo>
                    <a:pt x="70610" y="324389"/>
                    <a:pt x="78548" y="278881"/>
                    <a:pt x="66906" y="250835"/>
                  </a:cubicBezTo>
                  <a:cubicBezTo>
                    <a:pt x="55264" y="222789"/>
                    <a:pt x="3935" y="154527"/>
                    <a:pt x="231" y="142885"/>
                  </a:cubicBezTo>
                  <a:cubicBezTo>
                    <a:pt x="-3473" y="131243"/>
                    <a:pt x="38331" y="189981"/>
                    <a:pt x="44681" y="180985"/>
                  </a:cubicBezTo>
                  <a:cubicBezTo>
                    <a:pt x="51031" y="171989"/>
                    <a:pt x="40977" y="99493"/>
                    <a:pt x="38331" y="88910"/>
                  </a:cubicBezTo>
                  <a:cubicBezTo>
                    <a:pt x="35685" y="78327"/>
                    <a:pt x="19810" y="131243"/>
                    <a:pt x="28806" y="117485"/>
                  </a:cubicBezTo>
                  <a:cubicBezTo>
                    <a:pt x="37802" y="103727"/>
                    <a:pt x="97598" y="1068"/>
                    <a:pt x="101831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E5008EE7-564F-6F0D-9641-AA28C2E2E94D}"/>
                </a:ext>
              </a:extLst>
            </p:cNvPr>
            <p:cNvSpPr/>
            <p:nvPr/>
          </p:nvSpPr>
          <p:spPr>
            <a:xfrm>
              <a:off x="7803074" y="7105631"/>
              <a:ext cx="61477" cy="225479"/>
            </a:xfrm>
            <a:custGeom>
              <a:avLst/>
              <a:gdLst>
                <a:gd name="connsiteX0" fmla="*/ 61401 w 61477"/>
                <a:gd name="connsiteY0" fmla="*/ 19 h 225479"/>
                <a:gd name="connsiteX1" fmla="*/ 13776 w 61477"/>
                <a:gd name="connsiteY1" fmla="*/ 130194 h 225479"/>
                <a:gd name="connsiteX2" fmla="*/ 16951 w 61477"/>
                <a:gd name="connsiteY2" fmla="*/ 225444 h 225479"/>
                <a:gd name="connsiteX3" fmla="*/ 1076 w 61477"/>
                <a:gd name="connsiteY3" fmla="*/ 139719 h 225479"/>
                <a:gd name="connsiteX4" fmla="*/ 61401 w 61477"/>
                <a:gd name="connsiteY4" fmla="*/ 19 h 2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77" h="225479">
                  <a:moveTo>
                    <a:pt x="61401" y="19"/>
                  </a:moveTo>
                  <a:cubicBezTo>
                    <a:pt x="63518" y="-1569"/>
                    <a:pt x="21184" y="92623"/>
                    <a:pt x="13776" y="130194"/>
                  </a:cubicBezTo>
                  <a:cubicBezTo>
                    <a:pt x="6368" y="167765"/>
                    <a:pt x="19068" y="223856"/>
                    <a:pt x="16951" y="225444"/>
                  </a:cubicBezTo>
                  <a:cubicBezTo>
                    <a:pt x="14834" y="227032"/>
                    <a:pt x="-4745" y="175702"/>
                    <a:pt x="1076" y="139719"/>
                  </a:cubicBezTo>
                  <a:cubicBezTo>
                    <a:pt x="6897" y="103736"/>
                    <a:pt x="59284" y="1607"/>
                    <a:pt x="61401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4DD20E12-7C6D-844E-BCF9-D4943E42F98F}"/>
                </a:ext>
              </a:extLst>
            </p:cNvPr>
            <p:cNvSpPr/>
            <p:nvPr/>
          </p:nvSpPr>
          <p:spPr>
            <a:xfrm>
              <a:off x="7064369" y="6699003"/>
              <a:ext cx="41772" cy="136778"/>
            </a:xfrm>
            <a:custGeom>
              <a:avLst/>
              <a:gdLst>
                <a:gd name="connsiteX0" fmla="*/ 6 w 41772"/>
                <a:gd name="connsiteY0" fmla="*/ 247 h 136778"/>
                <a:gd name="connsiteX1" fmla="*/ 34931 w 41772"/>
                <a:gd name="connsiteY1" fmla="*/ 82797 h 136778"/>
                <a:gd name="connsiteX2" fmla="*/ 19056 w 41772"/>
                <a:gd name="connsiteY2" fmla="*/ 136772 h 136778"/>
                <a:gd name="connsiteX3" fmla="*/ 38106 w 41772"/>
                <a:gd name="connsiteY3" fmla="*/ 79622 h 136778"/>
                <a:gd name="connsiteX4" fmla="*/ 38106 w 41772"/>
                <a:gd name="connsiteY4" fmla="*/ 57397 h 136778"/>
                <a:gd name="connsiteX5" fmla="*/ 6 w 41772"/>
                <a:gd name="connsiteY5" fmla="*/ 247 h 13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72" h="136778">
                  <a:moveTo>
                    <a:pt x="6" y="247"/>
                  </a:moveTo>
                  <a:cubicBezTo>
                    <a:pt x="-523" y="4480"/>
                    <a:pt x="31756" y="60043"/>
                    <a:pt x="34931" y="82797"/>
                  </a:cubicBezTo>
                  <a:cubicBezTo>
                    <a:pt x="38106" y="105551"/>
                    <a:pt x="18527" y="137301"/>
                    <a:pt x="19056" y="136772"/>
                  </a:cubicBezTo>
                  <a:cubicBezTo>
                    <a:pt x="19585" y="136243"/>
                    <a:pt x="38106" y="79622"/>
                    <a:pt x="38106" y="79622"/>
                  </a:cubicBezTo>
                  <a:cubicBezTo>
                    <a:pt x="41281" y="66393"/>
                    <a:pt x="44456" y="67451"/>
                    <a:pt x="38106" y="57397"/>
                  </a:cubicBezTo>
                  <a:cubicBezTo>
                    <a:pt x="31756" y="47343"/>
                    <a:pt x="535" y="-3986"/>
                    <a:pt x="6" y="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82524727-8EAE-CC5C-F954-F94F3F9C5B8F}"/>
                </a:ext>
              </a:extLst>
            </p:cNvPr>
            <p:cNvSpPr/>
            <p:nvPr/>
          </p:nvSpPr>
          <p:spPr>
            <a:xfrm>
              <a:off x="7778749" y="7324725"/>
              <a:ext cx="251754" cy="225434"/>
            </a:xfrm>
            <a:custGeom>
              <a:avLst/>
              <a:gdLst>
                <a:gd name="connsiteX0" fmla="*/ 168276 w 251754"/>
                <a:gd name="connsiteY0" fmla="*/ 0 h 225434"/>
                <a:gd name="connsiteX1" fmla="*/ 146051 w 251754"/>
                <a:gd name="connsiteY1" fmla="*/ 92075 h 225434"/>
                <a:gd name="connsiteX2" fmla="*/ 250826 w 251754"/>
                <a:gd name="connsiteY2" fmla="*/ 111125 h 225434"/>
                <a:gd name="connsiteX3" fmla="*/ 193676 w 251754"/>
                <a:gd name="connsiteY3" fmla="*/ 107950 h 225434"/>
                <a:gd name="connsiteX4" fmla="*/ 130176 w 251754"/>
                <a:gd name="connsiteY4" fmla="*/ 120650 h 225434"/>
                <a:gd name="connsiteX5" fmla="*/ 1 w 251754"/>
                <a:gd name="connsiteY5" fmla="*/ 225425 h 225434"/>
                <a:gd name="connsiteX6" fmla="*/ 127001 w 251754"/>
                <a:gd name="connsiteY6" fmla="*/ 114300 h 225434"/>
                <a:gd name="connsiteX7" fmla="*/ 120651 w 251754"/>
                <a:gd name="connsiteY7" fmla="*/ 92075 h 225434"/>
                <a:gd name="connsiteX8" fmla="*/ 168276 w 251754"/>
                <a:gd name="connsiteY8" fmla="*/ 0 h 22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754" h="225434">
                  <a:moveTo>
                    <a:pt x="168276" y="0"/>
                  </a:moveTo>
                  <a:cubicBezTo>
                    <a:pt x="172509" y="0"/>
                    <a:pt x="132293" y="73554"/>
                    <a:pt x="146051" y="92075"/>
                  </a:cubicBezTo>
                  <a:cubicBezTo>
                    <a:pt x="159809" y="110596"/>
                    <a:pt x="242889" y="108479"/>
                    <a:pt x="250826" y="111125"/>
                  </a:cubicBezTo>
                  <a:cubicBezTo>
                    <a:pt x="258763" y="113771"/>
                    <a:pt x="213784" y="106363"/>
                    <a:pt x="193676" y="107950"/>
                  </a:cubicBezTo>
                  <a:cubicBezTo>
                    <a:pt x="173568" y="109538"/>
                    <a:pt x="162455" y="101071"/>
                    <a:pt x="130176" y="120650"/>
                  </a:cubicBezTo>
                  <a:cubicBezTo>
                    <a:pt x="97897" y="140229"/>
                    <a:pt x="530" y="226483"/>
                    <a:pt x="1" y="225425"/>
                  </a:cubicBezTo>
                  <a:cubicBezTo>
                    <a:pt x="-528" y="224367"/>
                    <a:pt x="106893" y="136525"/>
                    <a:pt x="127001" y="114300"/>
                  </a:cubicBezTo>
                  <a:cubicBezTo>
                    <a:pt x="147109" y="92075"/>
                    <a:pt x="112714" y="110596"/>
                    <a:pt x="120651" y="92075"/>
                  </a:cubicBezTo>
                  <a:cubicBezTo>
                    <a:pt x="128588" y="73554"/>
                    <a:pt x="164043" y="0"/>
                    <a:pt x="1682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9E19F010-3926-7D89-FE4A-F32150C3A1D2}"/>
                </a:ext>
              </a:extLst>
            </p:cNvPr>
            <p:cNvSpPr/>
            <p:nvPr/>
          </p:nvSpPr>
          <p:spPr>
            <a:xfrm>
              <a:off x="7032625" y="7115175"/>
              <a:ext cx="264155" cy="98930"/>
            </a:xfrm>
            <a:custGeom>
              <a:avLst/>
              <a:gdLst>
                <a:gd name="connsiteX0" fmla="*/ 0 w 264155"/>
                <a:gd name="connsiteY0" fmla="*/ 0 h 98930"/>
                <a:gd name="connsiteX1" fmla="*/ 257175 w 264155"/>
                <a:gd name="connsiteY1" fmla="*/ 79375 h 98930"/>
                <a:gd name="connsiteX2" fmla="*/ 187325 w 264155"/>
                <a:gd name="connsiteY2" fmla="*/ 85725 h 98930"/>
                <a:gd name="connsiteX3" fmla="*/ 146050 w 264155"/>
                <a:gd name="connsiteY3" fmla="*/ 98425 h 98930"/>
                <a:gd name="connsiteX4" fmla="*/ 225425 w 264155"/>
                <a:gd name="connsiteY4" fmla="*/ 66675 h 98930"/>
                <a:gd name="connsiteX5" fmla="*/ 130175 w 264155"/>
                <a:gd name="connsiteY5" fmla="*/ 60325 h 98930"/>
                <a:gd name="connsiteX6" fmla="*/ 190500 w 264155"/>
                <a:gd name="connsiteY6" fmla="*/ 53975 h 98930"/>
                <a:gd name="connsiteX7" fmla="*/ 142875 w 264155"/>
                <a:gd name="connsiteY7" fmla="*/ 41275 h 98930"/>
                <a:gd name="connsiteX8" fmla="*/ 0 w 264155"/>
                <a:gd name="connsiteY8" fmla="*/ 0 h 9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55" h="98930">
                  <a:moveTo>
                    <a:pt x="0" y="0"/>
                  </a:moveTo>
                  <a:cubicBezTo>
                    <a:pt x="112977" y="32544"/>
                    <a:pt x="225954" y="65088"/>
                    <a:pt x="257175" y="79375"/>
                  </a:cubicBezTo>
                  <a:cubicBezTo>
                    <a:pt x="288396" y="93663"/>
                    <a:pt x="205846" y="82550"/>
                    <a:pt x="187325" y="85725"/>
                  </a:cubicBezTo>
                  <a:cubicBezTo>
                    <a:pt x="168804" y="88900"/>
                    <a:pt x="139700" y="101600"/>
                    <a:pt x="146050" y="98425"/>
                  </a:cubicBezTo>
                  <a:cubicBezTo>
                    <a:pt x="152400" y="95250"/>
                    <a:pt x="228071" y="73025"/>
                    <a:pt x="225425" y="66675"/>
                  </a:cubicBezTo>
                  <a:cubicBezTo>
                    <a:pt x="222779" y="60325"/>
                    <a:pt x="135996" y="62442"/>
                    <a:pt x="130175" y="60325"/>
                  </a:cubicBezTo>
                  <a:cubicBezTo>
                    <a:pt x="124354" y="58208"/>
                    <a:pt x="188383" y="57150"/>
                    <a:pt x="190500" y="53975"/>
                  </a:cubicBezTo>
                  <a:cubicBezTo>
                    <a:pt x="192617" y="50800"/>
                    <a:pt x="142875" y="41275"/>
                    <a:pt x="142875" y="412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644821A4-2F22-0447-3D98-BBC1D62934AB}"/>
                </a:ext>
              </a:extLst>
            </p:cNvPr>
            <p:cNvSpPr/>
            <p:nvPr/>
          </p:nvSpPr>
          <p:spPr>
            <a:xfrm>
              <a:off x="6559264" y="4883631"/>
              <a:ext cx="44320" cy="373446"/>
            </a:xfrm>
            <a:custGeom>
              <a:avLst/>
              <a:gdLst>
                <a:gd name="connsiteX0" fmla="*/ 44128 w 44320"/>
                <a:gd name="connsiteY0" fmla="*/ 470 h 373446"/>
                <a:gd name="connsiteX1" fmla="*/ 16750 w 44320"/>
                <a:gd name="connsiteY1" fmla="*/ 230438 h 373446"/>
                <a:gd name="connsiteX2" fmla="*/ 27701 w 44320"/>
                <a:gd name="connsiteY2" fmla="*/ 372800 h 373446"/>
                <a:gd name="connsiteX3" fmla="*/ 324 w 44320"/>
                <a:gd name="connsiteY3" fmla="*/ 175684 h 373446"/>
                <a:gd name="connsiteX4" fmla="*/ 44128 w 44320"/>
                <a:gd name="connsiteY4" fmla="*/ 470 h 37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20" h="373446">
                  <a:moveTo>
                    <a:pt x="44128" y="470"/>
                  </a:moveTo>
                  <a:cubicBezTo>
                    <a:pt x="46866" y="9596"/>
                    <a:pt x="19488" y="168383"/>
                    <a:pt x="16750" y="230438"/>
                  </a:cubicBezTo>
                  <a:cubicBezTo>
                    <a:pt x="14012" y="292493"/>
                    <a:pt x="30439" y="381926"/>
                    <a:pt x="27701" y="372800"/>
                  </a:cubicBezTo>
                  <a:cubicBezTo>
                    <a:pt x="24963" y="363674"/>
                    <a:pt x="-3326" y="234089"/>
                    <a:pt x="324" y="175684"/>
                  </a:cubicBezTo>
                  <a:cubicBezTo>
                    <a:pt x="3974" y="117279"/>
                    <a:pt x="41390" y="-8656"/>
                    <a:pt x="44128" y="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3C725EAA-784B-9430-F057-8EDEE91D71FB}"/>
                </a:ext>
              </a:extLst>
            </p:cNvPr>
            <p:cNvSpPr/>
            <p:nvPr/>
          </p:nvSpPr>
          <p:spPr>
            <a:xfrm>
              <a:off x="6679955" y="5809445"/>
              <a:ext cx="84030" cy="257360"/>
            </a:xfrm>
            <a:custGeom>
              <a:avLst/>
              <a:gdLst>
                <a:gd name="connsiteX0" fmla="*/ 93 w 84030"/>
                <a:gd name="connsiteY0" fmla="*/ 6 h 257360"/>
                <a:gd name="connsiteX1" fmla="*/ 65798 w 84030"/>
                <a:gd name="connsiteY1" fmla="*/ 136893 h 257360"/>
                <a:gd name="connsiteX2" fmla="*/ 60323 w 84030"/>
                <a:gd name="connsiteY2" fmla="*/ 257353 h 257360"/>
                <a:gd name="connsiteX3" fmla="*/ 82225 w 84030"/>
                <a:gd name="connsiteY3" fmla="*/ 131417 h 257360"/>
                <a:gd name="connsiteX4" fmla="*/ 93 w 84030"/>
                <a:gd name="connsiteY4" fmla="*/ 6 h 2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030" h="257360">
                  <a:moveTo>
                    <a:pt x="93" y="6"/>
                  </a:moveTo>
                  <a:cubicBezTo>
                    <a:pt x="-2645" y="919"/>
                    <a:pt x="55760" y="94002"/>
                    <a:pt x="65798" y="136893"/>
                  </a:cubicBezTo>
                  <a:cubicBezTo>
                    <a:pt x="75836" y="179784"/>
                    <a:pt x="57585" y="258266"/>
                    <a:pt x="60323" y="257353"/>
                  </a:cubicBezTo>
                  <a:cubicBezTo>
                    <a:pt x="63061" y="256440"/>
                    <a:pt x="91351" y="168833"/>
                    <a:pt x="82225" y="131417"/>
                  </a:cubicBezTo>
                  <a:cubicBezTo>
                    <a:pt x="73099" y="94001"/>
                    <a:pt x="2831" y="-907"/>
                    <a:pt x="93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F2E1253D-2843-C126-121A-E78722A5910E}"/>
                </a:ext>
              </a:extLst>
            </p:cNvPr>
            <p:cNvSpPr/>
            <p:nvPr/>
          </p:nvSpPr>
          <p:spPr>
            <a:xfrm>
              <a:off x="6734733" y="6778587"/>
              <a:ext cx="252433" cy="197618"/>
            </a:xfrm>
            <a:custGeom>
              <a:avLst/>
              <a:gdLst>
                <a:gd name="connsiteX0" fmla="*/ 69 w 252433"/>
                <a:gd name="connsiteY0" fmla="*/ 19 h 197618"/>
                <a:gd name="connsiteX1" fmla="*/ 197186 w 252433"/>
                <a:gd name="connsiteY1" fmla="*/ 164282 h 197618"/>
                <a:gd name="connsiteX2" fmla="*/ 251940 w 252433"/>
                <a:gd name="connsiteY2" fmla="*/ 197135 h 197618"/>
                <a:gd name="connsiteX3" fmla="*/ 175284 w 252433"/>
                <a:gd name="connsiteY3" fmla="*/ 153332 h 197618"/>
                <a:gd name="connsiteX4" fmla="*/ 69 w 252433"/>
                <a:gd name="connsiteY4" fmla="*/ 19 h 19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33" h="197618">
                  <a:moveTo>
                    <a:pt x="69" y="19"/>
                  </a:moveTo>
                  <a:cubicBezTo>
                    <a:pt x="3719" y="1844"/>
                    <a:pt x="155208" y="131429"/>
                    <a:pt x="197186" y="164282"/>
                  </a:cubicBezTo>
                  <a:cubicBezTo>
                    <a:pt x="239164" y="197135"/>
                    <a:pt x="255590" y="198960"/>
                    <a:pt x="251940" y="197135"/>
                  </a:cubicBezTo>
                  <a:cubicBezTo>
                    <a:pt x="248290" y="195310"/>
                    <a:pt x="213612" y="181622"/>
                    <a:pt x="175284" y="153332"/>
                  </a:cubicBezTo>
                  <a:cubicBezTo>
                    <a:pt x="136956" y="125042"/>
                    <a:pt x="-3581" y="-1806"/>
                    <a:pt x="69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A2A5F031-AC5E-3E2F-2E87-0D88BF50A45E}"/>
                </a:ext>
              </a:extLst>
            </p:cNvPr>
            <p:cNvSpPr/>
            <p:nvPr/>
          </p:nvSpPr>
          <p:spPr>
            <a:xfrm>
              <a:off x="6603057" y="7127629"/>
              <a:ext cx="405717" cy="182450"/>
            </a:xfrm>
            <a:custGeom>
              <a:avLst/>
              <a:gdLst>
                <a:gd name="connsiteX0" fmla="*/ 335 w 405717"/>
                <a:gd name="connsiteY0" fmla="*/ 182096 h 182450"/>
                <a:gd name="connsiteX1" fmla="*/ 383616 w 405717"/>
                <a:gd name="connsiteY1" fmla="*/ 6881 h 182450"/>
                <a:gd name="connsiteX2" fmla="*/ 317911 w 405717"/>
                <a:gd name="connsiteY2" fmla="*/ 50685 h 182450"/>
                <a:gd name="connsiteX3" fmla="*/ 335 w 405717"/>
                <a:gd name="connsiteY3" fmla="*/ 182096 h 1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717" h="182450">
                  <a:moveTo>
                    <a:pt x="335" y="182096"/>
                  </a:moveTo>
                  <a:cubicBezTo>
                    <a:pt x="11286" y="174795"/>
                    <a:pt x="330687" y="28783"/>
                    <a:pt x="383616" y="6881"/>
                  </a:cubicBezTo>
                  <a:cubicBezTo>
                    <a:pt x="436545" y="-15021"/>
                    <a:pt x="386354" y="19658"/>
                    <a:pt x="317911" y="50685"/>
                  </a:cubicBezTo>
                  <a:cubicBezTo>
                    <a:pt x="249468" y="81712"/>
                    <a:pt x="-10616" y="189397"/>
                    <a:pt x="335" y="182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19C29AA3-A72D-FD71-2F1F-7C4EF24407E0}"/>
                </a:ext>
              </a:extLst>
            </p:cNvPr>
            <p:cNvSpPr/>
            <p:nvPr/>
          </p:nvSpPr>
          <p:spPr>
            <a:xfrm>
              <a:off x="8590980" y="5234402"/>
              <a:ext cx="49716" cy="202921"/>
            </a:xfrm>
            <a:custGeom>
              <a:avLst/>
              <a:gdLst>
                <a:gd name="connsiteX0" fmla="*/ 0 w 49716"/>
                <a:gd name="connsiteY0" fmla="*/ 127 h 202921"/>
                <a:gd name="connsiteX1" fmla="*/ 43803 w 49716"/>
                <a:gd name="connsiteY1" fmla="*/ 126063 h 202921"/>
                <a:gd name="connsiteX2" fmla="*/ 49279 w 49716"/>
                <a:gd name="connsiteY2" fmla="*/ 202719 h 202921"/>
                <a:gd name="connsiteX3" fmla="*/ 43803 w 49716"/>
                <a:gd name="connsiteY3" fmla="*/ 104161 h 202921"/>
                <a:gd name="connsiteX4" fmla="*/ 0 w 49716"/>
                <a:gd name="connsiteY4" fmla="*/ 127 h 20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16" h="202921">
                  <a:moveTo>
                    <a:pt x="0" y="127"/>
                  </a:moveTo>
                  <a:cubicBezTo>
                    <a:pt x="0" y="3777"/>
                    <a:pt x="35590" y="92298"/>
                    <a:pt x="43803" y="126063"/>
                  </a:cubicBezTo>
                  <a:cubicBezTo>
                    <a:pt x="52016" y="159828"/>
                    <a:pt x="49279" y="206369"/>
                    <a:pt x="49279" y="202719"/>
                  </a:cubicBezTo>
                  <a:cubicBezTo>
                    <a:pt x="49279" y="199069"/>
                    <a:pt x="52016" y="136101"/>
                    <a:pt x="43803" y="104161"/>
                  </a:cubicBezTo>
                  <a:cubicBezTo>
                    <a:pt x="35590" y="72221"/>
                    <a:pt x="0" y="-3523"/>
                    <a:pt x="0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6B835F8F-728B-01E2-4212-D7971D4ED780}"/>
                </a:ext>
              </a:extLst>
            </p:cNvPr>
            <p:cNvSpPr/>
            <p:nvPr/>
          </p:nvSpPr>
          <p:spPr>
            <a:xfrm>
              <a:off x="8434534" y="4911515"/>
              <a:ext cx="201026" cy="74840"/>
            </a:xfrm>
            <a:custGeom>
              <a:avLst/>
              <a:gdLst>
                <a:gd name="connsiteX0" fmla="*/ 172891 w 201026"/>
                <a:gd name="connsiteY0" fmla="*/ 210 h 74840"/>
                <a:gd name="connsiteX1" fmla="*/ 10966 w 201026"/>
                <a:gd name="connsiteY1" fmla="*/ 16085 h 74840"/>
                <a:gd name="connsiteX2" fmla="*/ 42716 w 201026"/>
                <a:gd name="connsiteY2" fmla="*/ 16085 h 74840"/>
                <a:gd name="connsiteX3" fmla="*/ 198291 w 201026"/>
                <a:gd name="connsiteY3" fmla="*/ 73235 h 74840"/>
                <a:gd name="connsiteX4" fmla="*/ 131616 w 201026"/>
                <a:gd name="connsiteY4" fmla="*/ 54185 h 74840"/>
                <a:gd name="connsiteX5" fmla="*/ 1441 w 201026"/>
                <a:gd name="connsiteY5" fmla="*/ 3385 h 74840"/>
                <a:gd name="connsiteX6" fmla="*/ 68116 w 201026"/>
                <a:gd name="connsiteY6" fmla="*/ 6560 h 74840"/>
                <a:gd name="connsiteX7" fmla="*/ 172891 w 201026"/>
                <a:gd name="connsiteY7" fmla="*/ 210 h 7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026" h="74840">
                  <a:moveTo>
                    <a:pt x="172891" y="210"/>
                  </a:moveTo>
                  <a:cubicBezTo>
                    <a:pt x="163366" y="1798"/>
                    <a:pt x="32662" y="13439"/>
                    <a:pt x="10966" y="16085"/>
                  </a:cubicBezTo>
                  <a:cubicBezTo>
                    <a:pt x="-10730" y="18731"/>
                    <a:pt x="11495" y="6560"/>
                    <a:pt x="42716" y="16085"/>
                  </a:cubicBezTo>
                  <a:cubicBezTo>
                    <a:pt x="73937" y="25610"/>
                    <a:pt x="183474" y="66885"/>
                    <a:pt x="198291" y="73235"/>
                  </a:cubicBezTo>
                  <a:cubicBezTo>
                    <a:pt x="213108" y="79585"/>
                    <a:pt x="164424" y="65827"/>
                    <a:pt x="131616" y="54185"/>
                  </a:cubicBezTo>
                  <a:cubicBezTo>
                    <a:pt x="98808" y="42543"/>
                    <a:pt x="12024" y="11322"/>
                    <a:pt x="1441" y="3385"/>
                  </a:cubicBezTo>
                  <a:cubicBezTo>
                    <a:pt x="-9142" y="-4552"/>
                    <a:pt x="41129" y="6560"/>
                    <a:pt x="68116" y="6560"/>
                  </a:cubicBezTo>
                  <a:cubicBezTo>
                    <a:pt x="95103" y="6560"/>
                    <a:pt x="182416" y="-1378"/>
                    <a:pt x="172891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F049957B-56DE-6884-357B-2CF40CEAE216}"/>
                </a:ext>
              </a:extLst>
            </p:cNvPr>
            <p:cNvSpPr/>
            <p:nvPr/>
          </p:nvSpPr>
          <p:spPr>
            <a:xfrm>
              <a:off x="8289813" y="4848058"/>
              <a:ext cx="73254" cy="146359"/>
            </a:xfrm>
            <a:custGeom>
              <a:avLst/>
              <a:gdLst>
                <a:gd name="connsiteX0" fmla="*/ 112 w 73254"/>
                <a:gd name="connsiteY0" fmla="*/ 167 h 146359"/>
                <a:gd name="connsiteX1" fmla="*/ 54087 w 73254"/>
                <a:gd name="connsiteY1" fmla="*/ 79542 h 146359"/>
                <a:gd name="connsiteX2" fmla="*/ 69962 w 73254"/>
                <a:gd name="connsiteY2" fmla="*/ 146217 h 146359"/>
                <a:gd name="connsiteX3" fmla="*/ 69962 w 73254"/>
                <a:gd name="connsiteY3" fmla="*/ 98592 h 146359"/>
                <a:gd name="connsiteX4" fmla="*/ 69962 w 73254"/>
                <a:gd name="connsiteY4" fmla="*/ 101767 h 146359"/>
                <a:gd name="connsiteX5" fmla="*/ 112 w 73254"/>
                <a:gd name="connsiteY5" fmla="*/ 167 h 14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54" h="146359">
                  <a:moveTo>
                    <a:pt x="112" y="167"/>
                  </a:moveTo>
                  <a:cubicBezTo>
                    <a:pt x="-2534" y="-3537"/>
                    <a:pt x="42445" y="55200"/>
                    <a:pt x="54087" y="79542"/>
                  </a:cubicBezTo>
                  <a:cubicBezTo>
                    <a:pt x="65729" y="103884"/>
                    <a:pt x="67316" y="143042"/>
                    <a:pt x="69962" y="146217"/>
                  </a:cubicBezTo>
                  <a:cubicBezTo>
                    <a:pt x="72608" y="149392"/>
                    <a:pt x="69962" y="98592"/>
                    <a:pt x="69962" y="98592"/>
                  </a:cubicBezTo>
                  <a:cubicBezTo>
                    <a:pt x="69962" y="91184"/>
                    <a:pt x="77370" y="114996"/>
                    <a:pt x="69962" y="101767"/>
                  </a:cubicBezTo>
                  <a:cubicBezTo>
                    <a:pt x="62554" y="88538"/>
                    <a:pt x="2758" y="3871"/>
                    <a:pt x="112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BDB1F68A-F221-864D-6962-B25903297852}"/>
                </a:ext>
              </a:extLst>
            </p:cNvPr>
            <p:cNvSpPr/>
            <p:nvPr/>
          </p:nvSpPr>
          <p:spPr>
            <a:xfrm>
              <a:off x="7302384" y="4817152"/>
              <a:ext cx="323328" cy="117217"/>
            </a:xfrm>
            <a:custGeom>
              <a:avLst/>
              <a:gdLst>
                <a:gd name="connsiteX0" fmla="*/ 320791 w 323328"/>
                <a:gd name="connsiteY0" fmla="*/ 2498 h 117217"/>
                <a:gd name="connsiteX1" fmla="*/ 123941 w 323328"/>
                <a:gd name="connsiteY1" fmla="*/ 116798 h 117217"/>
                <a:gd name="connsiteX2" fmla="*/ 231891 w 323328"/>
                <a:gd name="connsiteY2" fmla="*/ 43773 h 117217"/>
                <a:gd name="connsiteX3" fmla="*/ 222366 w 323328"/>
                <a:gd name="connsiteY3" fmla="*/ 37423 h 117217"/>
                <a:gd name="connsiteX4" fmla="*/ 116 w 323328"/>
                <a:gd name="connsiteY4" fmla="*/ 37423 h 117217"/>
                <a:gd name="connsiteX5" fmla="*/ 190616 w 323328"/>
                <a:gd name="connsiteY5" fmla="*/ 21548 h 117217"/>
                <a:gd name="connsiteX6" fmla="*/ 111241 w 323328"/>
                <a:gd name="connsiteY6" fmla="*/ 34248 h 117217"/>
                <a:gd name="connsiteX7" fmla="*/ 228716 w 323328"/>
                <a:gd name="connsiteY7" fmla="*/ 37423 h 117217"/>
                <a:gd name="connsiteX8" fmla="*/ 320791 w 323328"/>
                <a:gd name="connsiteY8" fmla="*/ 2498 h 11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328" h="117217">
                  <a:moveTo>
                    <a:pt x="320791" y="2498"/>
                  </a:moveTo>
                  <a:cubicBezTo>
                    <a:pt x="303328" y="15727"/>
                    <a:pt x="138758" y="109919"/>
                    <a:pt x="123941" y="116798"/>
                  </a:cubicBezTo>
                  <a:cubicBezTo>
                    <a:pt x="109124" y="123677"/>
                    <a:pt x="231891" y="43773"/>
                    <a:pt x="231891" y="43773"/>
                  </a:cubicBezTo>
                  <a:cubicBezTo>
                    <a:pt x="248295" y="30544"/>
                    <a:pt x="260995" y="38481"/>
                    <a:pt x="222366" y="37423"/>
                  </a:cubicBezTo>
                  <a:cubicBezTo>
                    <a:pt x="183737" y="36365"/>
                    <a:pt x="5408" y="40069"/>
                    <a:pt x="116" y="37423"/>
                  </a:cubicBezTo>
                  <a:cubicBezTo>
                    <a:pt x="-5176" y="34777"/>
                    <a:pt x="172095" y="22077"/>
                    <a:pt x="190616" y="21548"/>
                  </a:cubicBezTo>
                  <a:cubicBezTo>
                    <a:pt x="209137" y="21019"/>
                    <a:pt x="104891" y="31602"/>
                    <a:pt x="111241" y="34248"/>
                  </a:cubicBezTo>
                  <a:cubicBezTo>
                    <a:pt x="117591" y="36894"/>
                    <a:pt x="196437" y="42186"/>
                    <a:pt x="228716" y="37423"/>
                  </a:cubicBezTo>
                  <a:cubicBezTo>
                    <a:pt x="260995" y="32661"/>
                    <a:pt x="338254" y="-10731"/>
                    <a:pt x="320791" y="24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C34972C3-2B16-F385-97CE-2DCC6BC5E904}"/>
                </a:ext>
              </a:extLst>
            </p:cNvPr>
            <p:cNvSpPr/>
            <p:nvPr/>
          </p:nvSpPr>
          <p:spPr>
            <a:xfrm>
              <a:off x="6664279" y="4724391"/>
              <a:ext cx="99255" cy="222273"/>
            </a:xfrm>
            <a:custGeom>
              <a:avLst/>
              <a:gdLst>
                <a:gd name="connsiteX0" fmla="*/ 46 w 99255"/>
                <a:gd name="connsiteY0" fmla="*/ 9 h 222273"/>
                <a:gd name="connsiteX1" fmla="*/ 82596 w 99255"/>
                <a:gd name="connsiteY1" fmla="*/ 127009 h 222273"/>
                <a:gd name="connsiteX2" fmla="*/ 85771 w 99255"/>
                <a:gd name="connsiteY2" fmla="*/ 222259 h 222273"/>
                <a:gd name="connsiteX3" fmla="*/ 95296 w 99255"/>
                <a:gd name="connsiteY3" fmla="*/ 133359 h 222273"/>
                <a:gd name="connsiteX4" fmla="*/ 46 w 99255"/>
                <a:gd name="connsiteY4" fmla="*/ 9 h 22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55" h="222273">
                  <a:moveTo>
                    <a:pt x="46" y="9"/>
                  </a:moveTo>
                  <a:cubicBezTo>
                    <a:pt x="-2071" y="-1049"/>
                    <a:pt x="68309" y="89967"/>
                    <a:pt x="82596" y="127009"/>
                  </a:cubicBezTo>
                  <a:cubicBezTo>
                    <a:pt x="96884" y="164051"/>
                    <a:pt x="83654" y="221201"/>
                    <a:pt x="85771" y="222259"/>
                  </a:cubicBezTo>
                  <a:cubicBezTo>
                    <a:pt x="87888" y="223317"/>
                    <a:pt x="107467" y="167755"/>
                    <a:pt x="95296" y="133359"/>
                  </a:cubicBezTo>
                  <a:cubicBezTo>
                    <a:pt x="83125" y="98963"/>
                    <a:pt x="2163" y="1067"/>
                    <a:pt x="46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51D69A1F-BA2F-90EE-D13E-B4F54C5F0754}"/>
                </a:ext>
              </a:extLst>
            </p:cNvPr>
            <p:cNvSpPr/>
            <p:nvPr/>
          </p:nvSpPr>
          <p:spPr>
            <a:xfrm>
              <a:off x="6445130" y="4917927"/>
              <a:ext cx="38246" cy="362557"/>
            </a:xfrm>
            <a:custGeom>
              <a:avLst/>
              <a:gdLst>
                <a:gd name="connsiteX0" fmla="*/ 25520 w 38246"/>
                <a:gd name="connsiteY0" fmla="*/ 148 h 362557"/>
                <a:gd name="connsiteX1" fmla="*/ 6470 w 38246"/>
                <a:gd name="connsiteY1" fmla="*/ 257323 h 362557"/>
                <a:gd name="connsiteX2" fmla="*/ 38220 w 38246"/>
                <a:gd name="connsiteY2" fmla="*/ 362098 h 362557"/>
                <a:gd name="connsiteX3" fmla="*/ 120 w 38246"/>
                <a:gd name="connsiteY3" fmla="*/ 222398 h 362557"/>
                <a:gd name="connsiteX4" fmla="*/ 25520 w 38246"/>
                <a:gd name="connsiteY4" fmla="*/ 148 h 36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46" h="362557">
                  <a:moveTo>
                    <a:pt x="25520" y="148"/>
                  </a:moveTo>
                  <a:cubicBezTo>
                    <a:pt x="26578" y="5969"/>
                    <a:pt x="4353" y="196998"/>
                    <a:pt x="6470" y="257323"/>
                  </a:cubicBezTo>
                  <a:cubicBezTo>
                    <a:pt x="8587" y="317648"/>
                    <a:pt x="39278" y="367919"/>
                    <a:pt x="38220" y="362098"/>
                  </a:cubicBezTo>
                  <a:cubicBezTo>
                    <a:pt x="37162" y="356277"/>
                    <a:pt x="2237" y="283781"/>
                    <a:pt x="120" y="222398"/>
                  </a:cubicBezTo>
                  <a:cubicBezTo>
                    <a:pt x="-1997" y="161015"/>
                    <a:pt x="24462" y="-5673"/>
                    <a:pt x="25520" y="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B566CF41-59A9-2E4C-E46B-7A3A30B911CF}"/>
                </a:ext>
              </a:extLst>
            </p:cNvPr>
            <p:cNvSpPr/>
            <p:nvPr/>
          </p:nvSpPr>
          <p:spPr>
            <a:xfrm>
              <a:off x="7000793" y="6137096"/>
              <a:ext cx="31875" cy="133921"/>
            </a:xfrm>
            <a:custGeom>
              <a:avLst/>
              <a:gdLst>
                <a:gd name="connsiteX0" fmla="*/ 82 w 31875"/>
                <a:gd name="connsiteY0" fmla="*/ 179 h 133921"/>
                <a:gd name="connsiteX1" fmla="*/ 22307 w 31875"/>
                <a:gd name="connsiteY1" fmla="*/ 73204 h 133921"/>
                <a:gd name="connsiteX2" fmla="*/ 12782 w 31875"/>
                <a:gd name="connsiteY2" fmla="*/ 133529 h 133921"/>
                <a:gd name="connsiteX3" fmla="*/ 31832 w 31875"/>
                <a:gd name="connsiteY3" fmla="*/ 95429 h 133921"/>
                <a:gd name="connsiteX4" fmla="*/ 82 w 31875"/>
                <a:gd name="connsiteY4" fmla="*/ 179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75" h="133921">
                  <a:moveTo>
                    <a:pt x="82" y="179"/>
                  </a:moveTo>
                  <a:cubicBezTo>
                    <a:pt x="-1505" y="-3525"/>
                    <a:pt x="20190" y="50979"/>
                    <a:pt x="22307" y="73204"/>
                  </a:cubicBezTo>
                  <a:cubicBezTo>
                    <a:pt x="24424" y="95429"/>
                    <a:pt x="11195" y="129825"/>
                    <a:pt x="12782" y="133529"/>
                  </a:cubicBezTo>
                  <a:cubicBezTo>
                    <a:pt x="14369" y="137233"/>
                    <a:pt x="32890" y="113950"/>
                    <a:pt x="31832" y="95429"/>
                  </a:cubicBezTo>
                  <a:cubicBezTo>
                    <a:pt x="30774" y="76908"/>
                    <a:pt x="1669" y="3883"/>
                    <a:pt x="82" y="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44EED0AD-C086-047D-E96D-209147AFF073}"/>
                </a:ext>
              </a:extLst>
            </p:cNvPr>
            <p:cNvSpPr/>
            <p:nvPr/>
          </p:nvSpPr>
          <p:spPr>
            <a:xfrm>
              <a:off x="6602116" y="5997481"/>
              <a:ext cx="43186" cy="181285"/>
            </a:xfrm>
            <a:custGeom>
              <a:avLst/>
              <a:gdLst>
                <a:gd name="connsiteX0" fmla="*/ 8234 w 43186"/>
                <a:gd name="connsiteY0" fmla="*/ 94 h 181285"/>
                <a:gd name="connsiteX1" fmla="*/ 8234 w 43186"/>
                <a:gd name="connsiteY1" fmla="*/ 104869 h 181285"/>
                <a:gd name="connsiteX2" fmla="*/ 43159 w 43186"/>
                <a:gd name="connsiteY2" fmla="*/ 181069 h 181285"/>
                <a:gd name="connsiteX3" fmla="*/ 1884 w 43186"/>
                <a:gd name="connsiteY3" fmla="*/ 123919 h 181285"/>
                <a:gd name="connsiteX4" fmla="*/ 8234 w 43186"/>
                <a:gd name="connsiteY4" fmla="*/ 94 h 18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86" h="181285">
                  <a:moveTo>
                    <a:pt x="8234" y="94"/>
                  </a:moveTo>
                  <a:cubicBezTo>
                    <a:pt x="9292" y="-3081"/>
                    <a:pt x="2413" y="74706"/>
                    <a:pt x="8234" y="104869"/>
                  </a:cubicBezTo>
                  <a:cubicBezTo>
                    <a:pt x="14055" y="135032"/>
                    <a:pt x="44217" y="177894"/>
                    <a:pt x="43159" y="181069"/>
                  </a:cubicBezTo>
                  <a:cubicBezTo>
                    <a:pt x="42101" y="184244"/>
                    <a:pt x="8234" y="151965"/>
                    <a:pt x="1884" y="123919"/>
                  </a:cubicBezTo>
                  <a:cubicBezTo>
                    <a:pt x="-4466" y="95873"/>
                    <a:pt x="7176" y="3269"/>
                    <a:pt x="8234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ADCBFCA2-EFDB-BE32-2A68-704CC67EF53D}"/>
                </a:ext>
              </a:extLst>
            </p:cNvPr>
            <p:cNvSpPr/>
            <p:nvPr/>
          </p:nvSpPr>
          <p:spPr>
            <a:xfrm>
              <a:off x="6554897" y="6263034"/>
              <a:ext cx="306802" cy="388828"/>
            </a:xfrm>
            <a:custGeom>
              <a:avLst/>
              <a:gdLst>
                <a:gd name="connsiteX0" fmla="*/ 1478 w 306802"/>
                <a:gd name="connsiteY0" fmla="*/ 1241 h 388828"/>
                <a:gd name="connsiteX1" fmla="*/ 201503 w 306802"/>
                <a:gd name="connsiteY1" fmla="*/ 213966 h 388828"/>
                <a:gd name="connsiteX2" fmla="*/ 306278 w 306802"/>
                <a:gd name="connsiteY2" fmla="*/ 388591 h 388828"/>
                <a:gd name="connsiteX3" fmla="*/ 236428 w 306802"/>
                <a:gd name="connsiteY3" fmla="*/ 248891 h 388828"/>
                <a:gd name="connsiteX4" fmla="*/ 115778 w 306802"/>
                <a:gd name="connsiteY4" fmla="*/ 131416 h 388828"/>
                <a:gd name="connsiteX5" fmla="*/ 1478 w 306802"/>
                <a:gd name="connsiteY5" fmla="*/ 1241 h 38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02" h="388828">
                  <a:moveTo>
                    <a:pt x="1478" y="1241"/>
                  </a:moveTo>
                  <a:cubicBezTo>
                    <a:pt x="15766" y="14999"/>
                    <a:pt x="150703" y="149408"/>
                    <a:pt x="201503" y="213966"/>
                  </a:cubicBezTo>
                  <a:cubicBezTo>
                    <a:pt x="252303" y="278524"/>
                    <a:pt x="300457" y="382770"/>
                    <a:pt x="306278" y="388591"/>
                  </a:cubicBezTo>
                  <a:cubicBezTo>
                    <a:pt x="312099" y="394412"/>
                    <a:pt x="268178" y="291753"/>
                    <a:pt x="236428" y="248891"/>
                  </a:cubicBezTo>
                  <a:cubicBezTo>
                    <a:pt x="204678" y="206029"/>
                    <a:pt x="151232" y="171103"/>
                    <a:pt x="115778" y="131416"/>
                  </a:cubicBezTo>
                  <a:cubicBezTo>
                    <a:pt x="80324" y="91729"/>
                    <a:pt x="-12810" y="-12517"/>
                    <a:pt x="1478" y="1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2174C1A5-7B5D-D9A6-AA67-35C97A32F17E}"/>
                </a:ext>
              </a:extLst>
            </p:cNvPr>
            <p:cNvSpPr/>
            <p:nvPr/>
          </p:nvSpPr>
          <p:spPr>
            <a:xfrm>
              <a:off x="6878739" y="3731506"/>
              <a:ext cx="466241" cy="122027"/>
            </a:xfrm>
            <a:custGeom>
              <a:avLst/>
              <a:gdLst>
                <a:gd name="connsiteX0" fmla="*/ 4661 w 466241"/>
                <a:gd name="connsiteY0" fmla="*/ 119769 h 122027"/>
                <a:gd name="connsiteX1" fmla="*/ 347561 w 466241"/>
                <a:gd name="connsiteY1" fmla="*/ 2294 h 122027"/>
                <a:gd name="connsiteX2" fmla="*/ 249136 w 466241"/>
                <a:gd name="connsiteY2" fmla="*/ 40394 h 122027"/>
                <a:gd name="connsiteX3" fmla="*/ 461861 w 466241"/>
                <a:gd name="connsiteY3" fmla="*/ 21344 h 122027"/>
                <a:gd name="connsiteX4" fmla="*/ 385661 w 466241"/>
                <a:gd name="connsiteY4" fmla="*/ 34044 h 122027"/>
                <a:gd name="connsiteX5" fmla="*/ 299936 w 466241"/>
                <a:gd name="connsiteY5" fmla="*/ 43569 h 122027"/>
                <a:gd name="connsiteX6" fmla="*/ 160236 w 466241"/>
                <a:gd name="connsiteY6" fmla="*/ 75319 h 122027"/>
                <a:gd name="connsiteX7" fmla="*/ 4661 w 466241"/>
                <a:gd name="connsiteY7" fmla="*/ 119769 h 12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241" h="122027">
                  <a:moveTo>
                    <a:pt x="4661" y="119769"/>
                  </a:moveTo>
                  <a:cubicBezTo>
                    <a:pt x="35882" y="107598"/>
                    <a:pt x="306815" y="15523"/>
                    <a:pt x="347561" y="2294"/>
                  </a:cubicBezTo>
                  <a:cubicBezTo>
                    <a:pt x="388307" y="-10935"/>
                    <a:pt x="230086" y="37219"/>
                    <a:pt x="249136" y="40394"/>
                  </a:cubicBezTo>
                  <a:cubicBezTo>
                    <a:pt x="268186" y="43569"/>
                    <a:pt x="439107" y="22402"/>
                    <a:pt x="461861" y="21344"/>
                  </a:cubicBezTo>
                  <a:cubicBezTo>
                    <a:pt x="484615" y="20286"/>
                    <a:pt x="412648" y="30340"/>
                    <a:pt x="385661" y="34044"/>
                  </a:cubicBezTo>
                  <a:cubicBezTo>
                    <a:pt x="358674" y="37748"/>
                    <a:pt x="337507" y="36690"/>
                    <a:pt x="299936" y="43569"/>
                  </a:cubicBezTo>
                  <a:cubicBezTo>
                    <a:pt x="262365" y="50448"/>
                    <a:pt x="213153" y="58915"/>
                    <a:pt x="160236" y="75319"/>
                  </a:cubicBezTo>
                  <a:cubicBezTo>
                    <a:pt x="107319" y="91723"/>
                    <a:pt x="-26560" y="131940"/>
                    <a:pt x="4661" y="119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6CF6D61F-0F46-3272-1D9F-4B661BF72F34}"/>
                </a:ext>
              </a:extLst>
            </p:cNvPr>
            <p:cNvSpPr/>
            <p:nvPr/>
          </p:nvSpPr>
          <p:spPr>
            <a:xfrm>
              <a:off x="6921372" y="3729475"/>
              <a:ext cx="457328" cy="201024"/>
            </a:xfrm>
            <a:custGeom>
              <a:avLst/>
              <a:gdLst>
                <a:gd name="connsiteX0" fmla="*/ 327153 w 457328"/>
                <a:gd name="connsiteY0" fmla="*/ 1150 h 201024"/>
                <a:gd name="connsiteX1" fmla="*/ 89028 w 457328"/>
                <a:gd name="connsiteY1" fmla="*/ 150375 h 201024"/>
                <a:gd name="connsiteX2" fmla="*/ 127128 w 457328"/>
                <a:gd name="connsiteY2" fmla="*/ 131325 h 201024"/>
                <a:gd name="connsiteX3" fmla="*/ 247778 w 457328"/>
                <a:gd name="connsiteY3" fmla="*/ 112275 h 201024"/>
                <a:gd name="connsiteX4" fmla="*/ 457328 w 457328"/>
                <a:gd name="connsiteY4" fmla="*/ 80525 h 201024"/>
                <a:gd name="connsiteX5" fmla="*/ 231903 w 457328"/>
                <a:gd name="connsiteY5" fmla="*/ 124975 h 201024"/>
                <a:gd name="connsiteX6" fmla="*/ 54103 w 457328"/>
                <a:gd name="connsiteY6" fmla="*/ 172600 h 201024"/>
                <a:gd name="connsiteX7" fmla="*/ 3303 w 457328"/>
                <a:gd name="connsiteY7" fmla="*/ 198000 h 201024"/>
                <a:gd name="connsiteX8" fmla="*/ 130303 w 457328"/>
                <a:gd name="connsiteY8" fmla="*/ 102750 h 201024"/>
                <a:gd name="connsiteX9" fmla="*/ 146178 w 457328"/>
                <a:gd name="connsiteY9" fmla="*/ 83700 h 201024"/>
                <a:gd name="connsiteX10" fmla="*/ 76328 w 457328"/>
                <a:gd name="connsiteY10" fmla="*/ 134500 h 201024"/>
                <a:gd name="connsiteX11" fmla="*/ 177928 w 457328"/>
                <a:gd name="connsiteY11" fmla="*/ 83700 h 201024"/>
                <a:gd name="connsiteX12" fmla="*/ 327153 w 457328"/>
                <a:gd name="connsiteY12" fmla="*/ 1150 h 2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328" h="201024">
                  <a:moveTo>
                    <a:pt x="327153" y="1150"/>
                  </a:moveTo>
                  <a:cubicBezTo>
                    <a:pt x="312337" y="12262"/>
                    <a:pt x="122365" y="128679"/>
                    <a:pt x="89028" y="150375"/>
                  </a:cubicBezTo>
                  <a:cubicBezTo>
                    <a:pt x="55690" y="172071"/>
                    <a:pt x="100670" y="137675"/>
                    <a:pt x="127128" y="131325"/>
                  </a:cubicBezTo>
                  <a:cubicBezTo>
                    <a:pt x="153586" y="124975"/>
                    <a:pt x="247778" y="112275"/>
                    <a:pt x="247778" y="112275"/>
                  </a:cubicBezTo>
                  <a:lnTo>
                    <a:pt x="457328" y="80525"/>
                  </a:lnTo>
                  <a:cubicBezTo>
                    <a:pt x="454682" y="82642"/>
                    <a:pt x="299107" y="109629"/>
                    <a:pt x="231903" y="124975"/>
                  </a:cubicBezTo>
                  <a:cubicBezTo>
                    <a:pt x="164699" y="140321"/>
                    <a:pt x="92203" y="160429"/>
                    <a:pt x="54103" y="172600"/>
                  </a:cubicBezTo>
                  <a:cubicBezTo>
                    <a:pt x="16003" y="184771"/>
                    <a:pt x="-9397" y="209642"/>
                    <a:pt x="3303" y="198000"/>
                  </a:cubicBezTo>
                  <a:cubicBezTo>
                    <a:pt x="16003" y="186358"/>
                    <a:pt x="106491" y="121800"/>
                    <a:pt x="130303" y="102750"/>
                  </a:cubicBezTo>
                  <a:cubicBezTo>
                    <a:pt x="154115" y="83700"/>
                    <a:pt x="155174" y="78408"/>
                    <a:pt x="146178" y="83700"/>
                  </a:cubicBezTo>
                  <a:cubicBezTo>
                    <a:pt x="137182" y="88992"/>
                    <a:pt x="71036" y="134500"/>
                    <a:pt x="76328" y="134500"/>
                  </a:cubicBezTo>
                  <a:cubicBezTo>
                    <a:pt x="81620" y="134500"/>
                    <a:pt x="138240" y="104867"/>
                    <a:pt x="177928" y="83700"/>
                  </a:cubicBezTo>
                  <a:cubicBezTo>
                    <a:pt x="217616" y="62533"/>
                    <a:pt x="341969" y="-9962"/>
                    <a:pt x="327153" y="1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6198C883-10A9-4875-CA83-F89754E0ED2D}"/>
                </a:ext>
              </a:extLst>
            </p:cNvPr>
            <p:cNvSpPr/>
            <p:nvPr/>
          </p:nvSpPr>
          <p:spPr>
            <a:xfrm>
              <a:off x="7680300" y="3775073"/>
              <a:ext cx="187722" cy="165527"/>
            </a:xfrm>
            <a:custGeom>
              <a:avLst/>
              <a:gdLst>
                <a:gd name="connsiteX0" fmla="*/ 25 w 187722"/>
                <a:gd name="connsiteY0" fmla="*/ 2 h 165527"/>
                <a:gd name="connsiteX1" fmla="*/ 38125 w 187722"/>
                <a:gd name="connsiteY1" fmla="*/ 92077 h 165527"/>
                <a:gd name="connsiteX2" fmla="*/ 187350 w 187722"/>
                <a:gd name="connsiteY2" fmla="*/ 165102 h 165527"/>
                <a:gd name="connsiteX3" fmla="*/ 79400 w 187722"/>
                <a:gd name="connsiteY3" fmla="*/ 120652 h 165527"/>
                <a:gd name="connsiteX4" fmla="*/ 41300 w 187722"/>
                <a:gd name="connsiteY4" fmla="*/ 88902 h 165527"/>
                <a:gd name="connsiteX5" fmla="*/ 25 w 187722"/>
                <a:gd name="connsiteY5" fmla="*/ 2 h 16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722" h="165527">
                  <a:moveTo>
                    <a:pt x="25" y="2"/>
                  </a:moveTo>
                  <a:cubicBezTo>
                    <a:pt x="-504" y="531"/>
                    <a:pt x="6904" y="64560"/>
                    <a:pt x="38125" y="92077"/>
                  </a:cubicBezTo>
                  <a:cubicBezTo>
                    <a:pt x="69346" y="119594"/>
                    <a:pt x="180471" y="160340"/>
                    <a:pt x="187350" y="165102"/>
                  </a:cubicBezTo>
                  <a:cubicBezTo>
                    <a:pt x="194229" y="169864"/>
                    <a:pt x="103742" y="133352"/>
                    <a:pt x="79400" y="120652"/>
                  </a:cubicBezTo>
                  <a:cubicBezTo>
                    <a:pt x="55058" y="107952"/>
                    <a:pt x="54000" y="104777"/>
                    <a:pt x="41300" y="88902"/>
                  </a:cubicBezTo>
                  <a:cubicBezTo>
                    <a:pt x="28600" y="73027"/>
                    <a:pt x="554" y="-527"/>
                    <a:pt x="2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DC43E394-948F-91C1-59BA-F89B3511F18E}"/>
                </a:ext>
              </a:extLst>
            </p:cNvPr>
            <p:cNvSpPr/>
            <p:nvPr/>
          </p:nvSpPr>
          <p:spPr>
            <a:xfrm>
              <a:off x="8175611" y="3778222"/>
              <a:ext cx="19253" cy="114525"/>
            </a:xfrm>
            <a:custGeom>
              <a:avLst/>
              <a:gdLst>
                <a:gd name="connsiteX0" fmla="*/ 14 w 19253"/>
                <a:gd name="connsiteY0" fmla="*/ 28 h 114525"/>
                <a:gd name="connsiteX1" fmla="*/ 15889 w 19253"/>
                <a:gd name="connsiteY1" fmla="*/ 88928 h 114525"/>
                <a:gd name="connsiteX2" fmla="*/ 15889 w 19253"/>
                <a:gd name="connsiteY2" fmla="*/ 114328 h 114525"/>
                <a:gd name="connsiteX3" fmla="*/ 19064 w 19253"/>
                <a:gd name="connsiteY3" fmla="*/ 79403 h 114525"/>
                <a:gd name="connsiteX4" fmla="*/ 14 w 19253"/>
                <a:gd name="connsiteY4" fmla="*/ 28 h 1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53" h="114525">
                  <a:moveTo>
                    <a:pt x="14" y="28"/>
                  </a:moveTo>
                  <a:cubicBezTo>
                    <a:pt x="-515" y="1615"/>
                    <a:pt x="13243" y="69878"/>
                    <a:pt x="15889" y="88928"/>
                  </a:cubicBezTo>
                  <a:cubicBezTo>
                    <a:pt x="18535" y="107978"/>
                    <a:pt x="15360" y="115915"/>
                    <a:pt x="15889" y="114328"/>
                  </a:cubicBezTo>
                  <a:cubicBezTo>
                    <a:pt x="16418" y="112741"/>
                    <a:pt x="20122" y="95278"/>
                    <a:pt x="19064" y="79403"/>
                  </a:cubicBezTo>
                  <a:cubicBezTo>
                    <a:pt x="18006" y="63528"/>
                    <a:pt x="543" y="-1559"/>
                    <a:pt x="14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3FFD8777-650D-230B-634D-9D92D18E6C5B}"/>
                </a:ext>
              </a:extLst>
            </p:cNvPr>
            <p:cNvSpPr/>
            <p:nvPr/>
          </p:nvSpPr>
          <p:spPr>
            <a:xfrm>
              <a:off x="8401025" y="3806752"/>
              <a:ext cx="45892" cy="133473"/>
            </a:xfrm>
            <a:custGeom>
              <a:avLst/>
              <a:gdLst>
                <a:gd name="connsiteX0" fmla="*/ 25 w 45892"/>
                <a:gd name="connsiteY0" fmla="*/ 73 h 133473"/>
                <a:gd name="connsiteX1" fmla="*/ 34950 w 45892"/>
                <a:gd name="connsiteY1" fmla="*/ 88973 h 133473"/>
                <a:gd name="connsiteX2" fmla="*/ 25425 w 45892"/>
                <a:gd name="connsiteY2" fmla="*/ 133423 h 133473"/>
                <a:gd name="connsiteX3" fmla="*/ 44475 w 45892"/>
                <a:gd name="connsiteY3" fmla="*/ 98498 h 133473"/>
                <a:gd name="connsiteX4" fmla="*/ 41300 w 45892"/>
                <a:gd name="connsiteY4" fmla="*/ 104848 h 133473"/>
                <a:gd name="connsiteX5" fmla="*/ 25 w 45892"/>
                <a:gd name="connsiteY5" fmla="*/ 73 h 13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92" h="133473">
                  <a:moveTo>
                    <a:pt x="25" y="73"/>
                  </a:moveTo>
                  <a:cubicBezTo>
                    <a:pt x="-1033" y="-2573"/>
                    <a:pt x="30717" y="66748"/>
                    <a:pt x="34950" y="88973"/>
                  </a:cubicBezTo>
                  <a:cubicBezTo>
                    <a:pt x="39183" y="111198"/>
                    <a:pt x="23838" y="131836"/>
                    <a:pt x="25425" y="133423"/>
                  </a:cubicBezTo>
                  <a:cubicBezTo>
                    <a:pt x="27012" y="135010"/>
                    <a:pt x="44475" y="98498"/>
                    <a:pt x="44475" y="98498"/>
                  </a:cubicBezTo>
                  <a:cubicBezTo>
                    <a:pt x="47121" y="93736"/>
                    <a:pt x="46063" y="114902"/>
                    <a:pt x="41300" y="104848"/>
                  </a:cubicBezTo>
                  <a:cubicBezTo>
                    <a:pt x="36538" y="94794"/>
                    <a:pt x="1083" y="2719"/>
                    <a:pt x="25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26F72A8D-B25B-BAD8-84D7-F70C4BD3E40B}"/>
                </a:ext>
              </a:extLst>
            </p:cNvPr>
            <p:cNvSpPr/>
            <p:nvPr/>
          </p:nvSpPr>
          <p:spPr>
            <a:xfrm>
              <a:off x="7058025" y="4223931"/>
              <a:ext cx="362098" cy="90894"/>
            </a:xfrm>
            <a:custGeom>
              <a:avLst/>
              <a:gdLst>
                <a:gd name="connsiteX0" fmla="*/ 0 w 362098"/>
                <a:gd name="connsiteY0" fmla="*/ 90894 h 90894"/>
                <a:gd name="connsiteX1" fmla="*/ 361950 w 362098"/>
                <a:gd name="connsiteY1" fmla="*/ 1994 h 90894"/>
                <a:gd name="connsiteX2" fmla="*/ 47625 w 362098"/>
                <a:gd name="connsiteY2" fmla="*/ 27394 h 90894"/>
                <a:gd name="connsiteX3" fmla="*/ 311150 w 362098"/>
                <a:gd name="connsiteY3" fmla="*/ 8344 h 90894"/>
                <a:gd name="connsiteX4" fmla="*/ 196850 w 362098"/>
                <a:gd name="connsiteY4" fmla="*/ 36919 h 90894"/>
                <a:gd name="connsiteX5" fmla="*/ 0 w 362098"/>
                <a:gd name="connsiteY5" fmla="*/ 90894 h 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098" h="90894">
                  <a:moveTo>
                    <a:pt x="0" y="90894"/>
                  </a:moveTo>
                  <a:cubicBezTo>
                    <a:pt x="177006" y="51735"/>
                    <a:pt x="354013" y="12577"/>
                    <a:pt x="361950" y="1994"/>
                  </a:cubicBezTo>
                  <a:cubicBezTo>
                    <a:pt x="369887" y="-8589"/>
                    <a:pt x="56092" y="26336"/>
                    <a:pt x="47625" y="27394"/>
                  </a:cubicBezTo>
                  <a:cubicBezTo>
                    <a:pt x="39158" y="28452"/>
                    <a:pt x="286279" y="6756"/>
                    <a:pt x="311150" y="8344"/>
                  </a:cubicBezTo>
                  <a:cubicBezTo>
                    <a:pt x="336021" y="9931"/>
                    <a:pt x="196850" y="36919"/>
                    <a:pt x="196850" y="36919"/>
                  </a:cubicBezTo>
                  <a:lnTo>
                    <a:pt x="0" y="9089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A29781F5-0AE4-60BB-B39B-C1AE927325AA}"/>
                </a:ext>
              </a:extLst>
            </p:cNvPr>
            <p:cNvSpPr/>
            <p:nvPr/>
          </p:nvSpPr>
          <p:spPr>
            <a:xfrm>
              <a:off x="8378746" y="4453302"/>
              <a:ext cx="258190" cy="257418"/>
            </a:xfrm>
            <a:custGeom>
              <a:avLst/>
              <a:gdLst>
                <a:gd name="connsiteX0" fmla="*/ 257254 w 258190"/>
                <a:gd name="connsiteY0" fmla="*/ 1223 h 257418"/>
                <a:gd name="connsiteX1" fmla="*/ 6429 w 258190"/>
                <a:gd name="connsiteY1" fmla="*/ 252048 h 257418"/>
                <a:gd name="connsiteX2" fmla="*/ 88979 w 258190"/>
                <a:gd name="connsiteY2" fmla="*/ 159973 h 257418"/>
                <a:gd name="connsiteX3" fmla="*/ 257254 w 258190"/>
                <a:gd name="connsiteY3" fmla="*/ 1223 h 25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190" h="257418">
                  <a:moveTo>
                    <a:pt x="257254" y="1223"/>
                  </a:moveTo>
                  <a:cubicBezTo>
                    <a:pt x="243496" y="16569"/>
                    <a:pt x="34475" y="225590"/>
                    <a:pt x="6429" y="252048"/>
                  </a:cubicBezTo>
                  <a:cubicBezTo>
                    <a:pt x="-21617" y="278506"/>
                    <a:pt x="48762" y="200719"/>
                    <a:pt x="88979" y="159973"/>
                  </a:cubicBezTo>
                  <a:cubicBezTo>
                    <a:pt x="129196" y="119227"/>
                    <a:pt x="271012" y="-14123"/>
                    <a:pt x="257254" y="1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E7727FED-B0BE-0683-487E-8757C8DC3DBB}"/>
                </a:ext>
              </a:extLst>
            </p:cNvPr>
            <p:cNvSpPr/>
            <p:nvPr/>
          </p:nvSpPr>
          <p:spPr>
            <a:xfrm>
              <a:off x="7762834" y="4308475"/>
              <a:ext cx="63253" cy="222435"/>
            </a:xfrm>
            <a:custGeom>
              <a:avLst/>
              <a:gdLst>
                <a:gd name="connsiteX0" fmla="*/ 41 w 63253"/>
                <a:gd name="connsiteY0" fmla="*/ 0 h 222435"/>
                <a:gd name="connsiteX1" fmla="*/ 50841 w 63253"/>
                <a:gd name="connsiteY1" fmla="*/ 136525 h 222435"/>
                <a:gd name="connsiteX2" fmla="*/ 50841 w 63253"/>
                <a:gd name="connsiteY2" fmla="*/ 222250 h 222435"/>
                <a:gd name="connsiteX3" fmla="*/ 57191 w 63253"/>
                <a:gd name="connsiteY3" fmla="*/ 158750 h 222435"/>
                <a:gd name="connsiteX4" fmla="*/ 60366 w 63253"/>
                <a:gd name="connsiteY4" fmla="*/ 136525 h 222435"/>
                <a:gd name="connsiteX5" fmla="*/ 41 w 63253"/>
                <a:gd name="connsiteY5" fmla="*/ 0 h 22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253" h="222435">
                  <a:moveTo>
                    <a:pt x="41" y="0"/>
                  </a:moveTo>
                  <a:cubicBezTo>
                    <a:pt x="-1546" y="0"/>
                    <a:pt x="42374" y="99483"/>
                    <a:pt x="50841" y="136525"/>
                  </a:cubicBezTo>
                  <a:cubicBezTo>
                    <a:pt x="59308" y="173567"/>
                    <a:pt x="49783" y="218546"/>
                    <a:pt x="50841" y="222250"/>
                  </a:cubicBezTo>
                  <a:cubicBezTo>
                    <a:pt x="51899" y="225954"/>
                    <a:pt x="55604" y="173037"/>
                    <a:pt x="57191" y="158750"/>
                  </a:cubicBezTo>
                  <a:cubicBezTo>
                    <a:pt x="58778" y="144463"/>
                    <a:pt x="67774" y="158221"/>
                    <a:pt x="60366" y="136525"/>
                  </a:cubicBezTo>
                  <a:cubicBezTo>
                    <a:pt x="52958" y="114829"/>
                    <a:pt x="1628" y="0"/>
                    <a:pt x="4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BD8129CF-CF19-1791-1667-5C9EF64CEFC3}"/>
                </a:ext>
              </a:extLst>
            </p:cNvPr>
            <p:cNvSpPr/>
            <p:nvPr/>
          </p:nvSpPr>
          <p:spPr>
            <a:xfrm>
              <a:off x="7388184" y="6321422"/>
              <a:ext cx="105261" cy="155628"/>
            </a:xfrm>
            <a:custGeom>
              <a:avLst/>
              <a:gdLst>
                <a:gd name="connsiteX0" fmla="*/ 82591 w 105261"/>
                <a:gd name="connsiteY0" fmla="*/ 3 h 155628"/>
                <a:gd name="connsiteX1" fmla="*/ 92116 w 105261"/>
                <a:gd name="connsiteY1" fmla="*/ 76203 h 155628"/>
                <a:gd name="connsiteX2" fmla="*/ 41 w 105261"/>
                <a:gd name="connsiteY2" fmla="*/ 155578 h 155628"/>
                <a:gd name="connsiteX3" fmla="*/ 104816 w 105261"/>
                <a:gd name="connsiteY3" fmla="*/ 88903 h 155628"/>
                <a:gd name="connsiteX4" fmla="*/ 38141 w 105261"/>
                <a:gd name="connsiteY4" fmla="*/ 133353 h 155628"/>
                <a:gd name="connsiteX5" fmla="*/ 47666 w 105261"/>
                <a:gd name="connsiteY5" fmla="*/ 114303 h 155628"/>
                <a:gd name="connsiteX6" fmla="*/ 101641 w 105261"/>
                <a:gd name="connsiteY6" fmla="*/ 73028 h 155628"/>
                <a:gd name="connsiteX7" fmla="*/ 82591 w 105261"/>
                <a:gd name="connsiteY7" fmla="*/ 3 h 15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261" h="155628">
                  <a:moveTo>
                    <a:pt x="82591" y="3"/>
                  </a:moveTo>
                  <a:cubicBezTo>
                    <a:pt x="81004" y="532"/>
                    <a:pt x="105874" y="50274"/>
                    <a:pt x="92116" y="76203"/>
                  </a:cubicBezTo>
                  <a:cubicBezTo>
                    <a:pt x="78358" y="102132"/>
                    <a:pt x="-2076" y="153461"/>
                    <a:pt x="41" y="155578"/>
                  </a:cubicBezTo>
                  <a:cubicBezTo>
                    <a:pt x="2158" y="157695"/>
                    <a:pt x="98466" y="92607"/>
                    <a:pt x="104816" y="88903"/>
                  </a:cubicBezTo>
                  <a:cubicBezTo>
                    <a:pt x="111166" y="85199"/>
                    <a:pt x="47666" y="129120"/>
                    <a:pt x="38141" y="133353"/>
                  </a:cubicBezTo>
                  <a:cubicBezTo>
                    <a:pt x="28616" y="137586"/>
                    <a:pt x="37083" y="124357"/>
                    <a:pt x="47666" y="114303"/>
                  </a:cubicBezTo>
                  <a:cubicBezTo>
                    <a:pt x="58249" y="104249"/>
                    <a:pt x="93704" y="92078"/>
                    <a:pt x="101641" y="73028"/>
                  </a:cubicBezTo>
                  <a:cubicBezTo>
                    <a:pt x="109578" y="53978"/>
                    <a:pt x="84178" y="-526"/>
                    <a:pt x="82591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7B3E59D2-C4B2-2061-0FB2-5B2CE9A84FB1}"/>
                </a:ext>
              </a:extLst>
            </p:cNvPr>
            <p:cNvSpPr/>
            <p:nvPr/>
          </p:nvSpPr>
          <p:spPr>
            <a:xfrm>
              <a:off x="8048467" y="6324600"/>
              <a:ext cx="67034" cy="118375"/>
            </a:xfrm>
            <a:custGeom>
              <a:avLst/>
              <a:gdLst>
                <a:gd name="connsiteX0" fmla="*/ 44608 w 67034"/>
                <a:gd name="connsiteY0" fmla="*/ 0 h 118375"/>
                <a:gd name="connsiteX1" fmla="*/ 66833 w 67034"/>
                <a:gd name="connsiteY1" fmla="*/ 114300 h 118375"/>
                <a:gd name="connsiteX2" fmla="*/ 28733 w 67034"/>
                <a:gd name="connsiteY2" fmla="*/ 82550 h 118375"/>
                <a:gd name="connsiteX3" fmla="*/ 158 w 67034"/>
                <a:gd name="connsiteY3" fmla="*/ 107950 h 118375"/>
                <a:gd name="connsiteX4" fmla="*/ 41433 w 67034"/>
                <a:gd name="connsiteY4" fmla="*/ 101600 h 118375"/>
                <a:gd name="connsiteX5" fmla="*/ 63658 w 67034"/>
                <a:gd name="connsiteY5" fmla="*/ 114300 h 118375"/>
                <a:gd name="connsiteX6" fmla="*/ 44608 w 67034"/>
                <a:gd name="connsiteY6" fmla="*/ 0 h 11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34" h="118375">
                  <a:moveTo>
                    <a:pt x="44608" y="0"/>
                  </a:moveTo>
                  <a:cubicBezTo>
                    <a:pt x="45137" y="0"/>
                    <a:pt x="69479" y="100542"/>
                    <a:pt x="66833" y="114300"/>
                  </a:cubicBezTo>
                  <a:cubicBezTo>
                    <a:pt x="64187" y="128058"/>
                    <a:pt x="39845" y="83608"/>
                    <a:pt x="28733" y="82550"/>
                  </a:cubicBezTo>
                  <a:cubicBezTo>
                    <a:pt x="17621" y="81492"/>
                    <a:pt x="-1959" y="104775"/>
                    <a:pt x="158" y="107950"/>
                  </a:cubicBezTo>
                  <a:cubicBezTo>
                    <a:pt x="2275" y="111125"/>
                    <a:pt x="30850" y="100542"/>
                    <a:pt x="41433" y="101600"/>
                  </a:cubicBezTo>
                  <a:cubicBezTo>
                    <a:pt x="52016" y="102658"/>
                    <a:pt x="63129" y="128058"/>
                    <a:pt x="63658" y="114300"/>
                  </a:cubicBezTo>
                  <a:cubicBezTo>
                    <a:pt x="64187" y="100542"/>
                    <a:pt x="44079" y="0"/>
                    <a:pt x="4460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4EFFCE84-D982-DE5F-AEE8-11BC9603CFF8}"/>
                </a:ext>
              </a:extLst>
            </p:cNvPr>
            <p:cNvSpPr/>
            <p:nvPr/>
          </p:nvSpPr>
          <p:spPr>
            <a:xfrm>
              <a:off x="7429407" y="6467472"/>
              <a:ext cx="168785" cy="120706"/>
            </a:xfrm>
            <a:custGeom>
              <a:avLst/>
              <a:gdLst>
                <a:gd name="connsiteX0" fmla="*/ 88993 w 168785"/>
                <a:gd name="connsiteY0" fmla="*/ 3 h 120706"/>
                <a:gd name="connsiteX1" fmla="*/ 92168 w 168785"/>
                <a:gd name="connsiteY1" fmla="*/ 69853 h 120706"/>
                <a:gd name="connsiteX2" fmla="*/ 66768 w 168785"/>
                <a:gd name="connsiteY2" fmla="*/ 98428 h 120706"/>
                <a:gd name="connsiteX3" fmla="*/ 93 w 168785"/>
                <a:gd name="connsiteY3" fmla="*/ 120653 h 120706"/>
                <a:gd name="connsiteX4" fmla="*/ 82643 w 168785"/>
                <a:gd name="connsiteY4" fmla="*/ 92078 h 120706"/>
                <a:gd name="connsiteX5" fmla="*/ 168368 w 168785"/>
                <a:gd name="connsiteY5" fmla="*/ 85728 h 120706"/>
                <a:gd name="connsiteX6" fmla="*/ 114393 w 168785"/>
                <a:gd name="connsiteY6" fmla="*/ 73028 h 120706"/>
                <a:gd name="connsiteX7" fmla="*/ 88993 w 168785"/>
                <a:gd name="connsiteY7" fmla="*/ 3 h 12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785" h="120706">
                  <a:moveTo>
                    <a:pt x="88993" y="3"/>
                  </a:moveTo>
                  <a:cubicBezTo>
                    <a:pt x="85289" y="-526"/>
                    <a:pt x="95872" y="53449"/>
                    <a:pt x="92168" y="69853"/>
                  </a:cubicBezTo>
                  <a:cubicBezTo>
                    <a:pt x="88464" y="86257"/>
                    <a:pt x="82114" y="89961"/>
                    <a:pt x="66768" y="98428"/>
                  </a:cubicBezTo>
                  <a:cubicBezTo>
                    <a:pt x="51422" y="106895"/>
                    <a:pt x="-2553" y="121711"/>
                    <a:pt x="93" y="120653"/>
                  </a:cubicBezTo>
                  <a:cubicBezTo>
                    <a:pt x="2739" y="119595"/>
                    <a:pt x="54597" y="97899"/>
                    <a:pt x="82643" y="92078"/>
                  </a:cubicBezTo>
                  <a:cubicBezTo>
                    <a:pt x="110689" y="86257"/>
                    <a:pt x="163076" y="88903"/>
                    <a:pt x="168368" y="85728"/>
                  </a:cubicBezTo>
                  <a:cubicBezTo>
                    <a:pt x="173660" y="82553"/>
                    <a:pt x="127093" y="86257"/>
                    <a:pt x="114393" y="73028"/>
                  </a:cubicBezTo>
                  <a:cubicBezTo>
                    <a:pt x="101693" y="59799"/>
                    <a:pt x="92697" y="532"/>
                    <a:pt x="8899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A2ADFA78-A64D-D2B7-93C3-317361CCEB7A}"/>
                </a:ext>
              </a:extLst>
            </p:cNvPr>
            <p:cNvSpPr/>
            <p:nvPr/>
          </p:nvSpPr>
          <p:spPr>
            <a:xfrm>
              <a:off x="7203876" y="6657957"/>
              <a:ext cx="140169" cy="125393"/>
            </a:xfrm>
            <a:custGeom>
              <a:avLst/>
              <a:gdLst>
                <a:gd name="connsiteX0" fmla="*/ 199 w 140169"/>
                <a:gd name="connsiteY0" fmla="*/ 18 h 125393"/>
                <a:gd name="connsiteX1" fmla="*/ 73224 w 140169"/>
                <a:gd name="connsiteY1" fmla="*/ 63518 h 125393"/>
                <a:gd name="connsiteX2" fmla="*/ 76399 w 140169"/>
                <a:gd name="connsiteY2" fmla="*/ 123843 h 125393"/>
                <a:gd name="connsiteX3" fmla="*/ 79574 w 140169"/>
                <a:gd name="connsiteY3" fmla="*/ 101618 h 125393"/>
                <a:gd name="connsiteX4" fmla="*/ 139899 w 140169"/>
                <a:gd name="connsiteY4" fmla="*/ 38118 h 125393"/>
                <a:gd name="connsiteX5" fmla="*/ 98624 w 140169"/>
                <a:gd name="connsiteY5" fmla="*/ 69868 h 125393"/>
                <a:gd name="connsiteX6" fmla="*/ 199 w 140169"/>
                <a:gd name="connsiteY6" fmla="*/ 18 h 12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169" h="125393">
                  <a:moveTo>
                    <a:pt x="199" y="18"/>
                  </a:moveTo>
                  <a:cubicBezTo>
                    <a:pt x="-4034" y="-1040"/>
                    <a:pt x="60524" y="42881"/>
                    <a:pt x="73224" y="63518"/>
                  </a:cubicBezTo>
                  <a:cubicBezTo>
                    <a:pt x="85924" y="84155"/>
                    <a:pt x="75341" y="117493"/>
                    <a:pt x="76399" y="123843"/>
                  </a:cubicBezTo>
                  <a:cubicBezTo>
                    <a:pt x="77457" y="130193"/>
                    <a:pt x="68991" y="115906"/>
                    <a:pt x="79574" y="101618"/>
                  </a:cubicBezTo>
                  <a:cubicBezTo>
                    <a:pt x="90157" y="87331"/>
                    <a:pt x="136724" y="43410"/>
                    <a:pt x="139899" y="38118"/>
                  </a:cubicBezTo>
                  <a:cubicBezTo>
                    <a:pt x="143074" y="32826"/>
                    <a:pt x="117674" y="74101"/>
                    <a:pt x="98624" y="69868"/>
                  </a:cubicBezTo>
                  <a:cubicBezTo>
                    <a:pt x="79574" y="65635"/>
                    <a:pt x="4432" y="1076"/>
                    <a:pt x="199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236EF821-B5FA-9155-56BB-C1D805CAF1BA}"/>
                </a:ext>
              </a:extLst>
            </p:cNvPr>
            <p:cNvSpPr/>
            <p:nvPr/>
          </p:nvSpPr>
          <p:spPr>
            <a:xfrm>
              <a:off x="7635842" y="7105619"/>
              <a:ext cx="66917" cy="238223"/>
            </a:xfrm>
            <a:custGeom>
              <a:avLst/>
              <a:gdLst>
                <a:gd name="connsiteX0" fmla="*/ 33 w 66917"/>
                <a:gd name="connsiteY0" fmla="*/ 31 h 238223"/>
                <a:gd name="connsiteX1" fmla="*/ 57183 w 66917"/>
                <a:gd name="connsiteY1" fmla="*/ 152431 h 238223"/>
                <a:gd name="connsiteX2" fmla="*/ 22258 w 66917"/>
                <a:gd name="connsiteY2" fmla="*/ 238156 h 238223"/>
                <a:gd name="connsiteX3" fmla="*/ 66708 w 66917"/>
                <a:gd name="connsiteY3" fmla="*/ 139731 h 238223"/>
                <a:gd name="connsiteX4" fmla="*/ 33 w 66917"/>
                <a:gd name="connsiteY4" fmla="*/ 31 h 23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17" h="238223">
                  <a:moveTo>
                    <a:pt x="33" y="31"/>
                  </a:moveTo>
                  <a:cubicBezTo>
                    <a:pt x="-1555" y="2148"/>
                    <a:pt x="53479" y="112744"/>
                    <a:pt x="57183" y="152431"/>
                  </a:cubicBezTo>
                  <a:cubicBezTo>
                    <a:pt x="60887" y="192118"/>
                    <a:pt x="20670" y="240273"/>
                    <a:pt x="22258" y="238156"/>
                  </a:cubicBezTo>
                  <a:cubicBezTo>
                    <a:pt x="23846" y="236039"/>
                    <a:pt x="70412" y="177302"/>
                    <a:pt x="66708" y="139731"/>
                  </a:cubicBezTo>
                  <a:cubicBezTo>
                    <a:pt x="63004" y="102160"/>
                    <a:pt x="1621" y="-2086"/>
                    <a:pt x="33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AD33798A-E734-1480-FE04-5580A9413654}"/>
                </a:ext>
              </a:extLst>
            </p:cNvPr>
            <p:cNvSpPr/>
            <p:nvPr/>
          </p:nvSpPr>
          <p:spPr>
            <a:xfrm>
              <a:off x="7362460" y="6879926"/>
              <a:ext cx="174242" cy="178023"/>
            </a:xfrm>
            <a:custGeom>
              <a:avLst/>
              <a:gdLst>
                <a:gd name="connsiteX0" fmla="*/ 365 w 174242"/>
                <a:gd name="connsiteY0" fmla="*/ 299 h 178023"/>
                <a:gd name="connsiteX1" fmla="*/ 168640 w 174242"/>
                <a:gd name="connsiteY1" fmla="*/ 171749 h 178023"/>
                <a:gd name="connsiteX2" fmla="*/ 124190 w 174242"/>
                <a:gd name="connsiteY2" fmla="*/ 130474 h 178023"/>
                <a:gd name="connsiteX3" fmla="*/ 365 w 174242"/>
                <a:gd name="connsiteY3" fmla="*/ 299 h 17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242" h="178023">
                  <a:moveTo>
                    <a:pt x="365" y="299"/>
                  </a:moveTo>
                  <a:cubicBezTo>
                    <a:pt x="7773" y="7178"/>
                    <a:pt x="148003" y="150053"/>
                    <a:pt x="168640" y="171749"/>
                  </a:cubicBezTo>
                  <a:cubicBezTo>
                    <a:pt x="189278" y="193445"/>
                    <a:pt x="148003" y="153757"/>
                    <a:pt x="124190" y="130474"/>
                  </a:cubicBezTo>
                  <a:cubicBezTo>
                    <a:pt x="100378" y="107191"/>
                    <a:pt x="-7043" y="-6580"/>
                    <a:pt x="365" y="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75EBD386-3B0D-1856-2FE1-792672EA6721}"/>
                </a:ext>
              </a:extLst>
            </p:cNvPr>
            <p:cNvSpPr/>
            <p:nvPr/>
          </p:nvSpPr>
          <p:spPr>
            <a:xfrm>
              <a:off x="7327741" y="7388386"/>
              <a:ext cx="448496" cy="98266"/>
            </a:xfrm>
            <a:custGeom>
              <a:avLst/>
              <a:gdLst>
                <a:gd name="connsiteX0" fmla="*/ 159 w 448496"/>
                <a:gd name="connsiteY0" fmla="*/ 3014 h 98266"/>
                <a:gd name="connsiteX1" fmla="*/ 285909 w 448496"/>
                <a:gd name="connsiteY1" fmla="*/ 9364 h 98266"/>
                <a:gd name="connsiteX2" fmla="*/ 447834 w 448496"/>
                <a:gd name="connsiteY2" fmla="*/ 98264 h 98266"/>
                <a:gd name="connsiteX3" fmla="*/ 327184 w 448496"/>
                <a:gd name="connsiteY3" fmla="*/ 12539 h 98266"/>
                <a:gd name="connsiteX4" fmla="*/ 159 w 448496"/>
                <a:gd name="connsiteY4" fmla="*/ 3014 h 9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96" h="98266">
                  <a:moveTo>
                    <a:pt x="159" y="3014"/>
                  </a:moveTo>
                  <a:cubicBezTo>
                    <a:pt x="-6720" y="2485"/>
                    <a:pt x="211297" y="-6511"/>
                    <a:pt x="285909" y="9364"/>
                  </a:cubicBezTo>
                  <a:cubicBezTo>
                    <a:pt x="360521" y="25239"/>
                    <a:pt x="440955" y="97735"/>
                    <a:pt x="447834" y="98264"/>
                  </a:cubicBezTo>
                  <a:cubicBezTo>
                    <a:pt x="454713" y="98793"/>
                    <a:pt x="407617" y="28943"/>
                    <a:pt x="327184" y="12539"/>
                  </a:cubicBezTo>
                  <a:cubicBezTo>
                    <a:pt x="246751" y="-3865"/>
                    <a:pt x="7038" y="3543"/>
                    <a:pt x="159" y="30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DEF45505-BF94-1CE4-CDC0-1E507DFC4AAB}"/>
                </a:ext>
              </a:extLst>
            </p:cNvPr>
            <p:cNvSpPr/>
            <p:nvPr/>
          </p:nvSpPr>
          <p:spPr>
            <a:xfrm>
              <a:off x="6394421" y="4864469"/>
              <a:ext cx="195559" cy="930744"/>
            </a:xfrm>
            <a:custGeom>
              <a:avLst/>
              <a:gdLst>
                <a:gd name="connsiteX0" fmla="*/ 50829 w 195559"/>
                <a:gd name="connsiteY0" fmla="*/ 12331 h 930744"/>
                <a:gd name="connsiteX1" fmla="*/ 15904 w 195559"/>
                <a:gd name="connsiteY1" fmla="*/ 377456 h 930744"/>
                <a:gd name="connsiteX2" fmla="*/ 181004 w 195559"/>
                <a:gd name="connsiteY2" fmla="*/ 885456 h 930744"/>
                <a:gd name="connsiteX3" fmla="*/ 171479 w 195559"/>
                <a:gd name="connsiteY3" fmla="*/ 863231 h 930744"/>
                <a:gd name="connsiteX4" fmla="*/ 41304 w 195559"/>
                <a:gd name="connsiteY4" fmla="*/ 507631 h 930744"/>
                <a:gd name="connsiteX5" fmla="*/ 29 w 195559"/>
                <a:gd name="connsiteY5" fmla="*/ 374281 h 930744"/>
                <a:gd name="connsiteX6" fmla="*/ 34954 w 195559"/>
                <a:gd name="connsiteY6" fmla="*/ 110756 h 930744"/>
                <a:gd name="connsiteX7" fmla="*/ 50829 w 195559"/>
                <a:gd name="connsiteY7" fmla="*/ 12331 h 93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559" h="930744">
                  <a:moveTo>
                    <a:pt x="50829" y="12331"/>
                  </a:moveTo>
                  <a:cubicBezTo>
                    <a:pt x="47654" y="56781"/>
                    <a:pt x="-5792" y="231935"/>
                    <a:pt x="15904" y="377456"/>
                  </a:cubicBezTo>
                  <a:cubicBezTo>
                    <a:pt x="37600" y="522977"/>
                    <a:pt x="181004" y="885456"/>
                    <a:pt x="181004" y="885456"/>
                  </a:cubicBezTo>
                  <a:cubicBezTo>
                    <a:pt x="206933" y="966418"/>
                    <a:pt x="194762" y="926202"/>
                    <a:pt x="171479" y="863231"/>
                  </a:cubicBezTo>
                  <a:cubicBezTo>
                    <a:pt x="148196" y="800260"/>
                    <a:pt x="69879" y="589123"/>
                    <a:pt x="41304" y="507631"/>
                  </a:cubicBezTo>
                  <a:cubicBezTo>
                    <a:pt x="12729" y="426139"/>
                    <a:pt x="1087" y="440427"/>
                    <a:pt x="29" y="374281"/>
                  </a:cubicBezTo>
                  <a:cubicBezTo>
                    <a:pt x="-1029" y="308135"/>
                    <a:pt x="26487" y="167906"/>
                    <a:pt x="34954" y="110756"/>
                  </a:cubicBezTo>
                  <a:cubicBezTo>
                    <a:pt x="43421" y="53606"/>
                    <a:pt x="54004" y="-32119"/>
                    <a:pt x="50829" y="123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D4CEAB0D-E338-BCFC-2AD6-C407C30EA19F}"/>
                </a:ext>
              </a:extLst>
            </p:cNvPr>
            <p:cNvSpPr/>
            <p:nvPr/>
          </p:nvSpPr>
          <p:spPr>
            <a:xfrm>
              <a:off x="6445155" y="5533905"/>
              <a:ext cx="129940" cy="286316"/>
            </a:xfrm>
            <a:custGeom>
              <a:avLst/>
              <a:gdLst>
                <a:gd name="connsiteX0" fmla="*/ 95 w 129940"/>
                <a:gd name="connsiteY0" fmla="*/ 120 h 286316"/>
                <a:gd name="connsiteX1" fmla="*/ 95345 w 129940"/>
                <a:gd name="connsiteY1" fmla="*/ 181095 h 286316"/>
                <a:gd name="connsiteX2" fmla="*/ 127095 w 129940"/>
                <a:gd name="connsiteY2" fmla="*/ 285870 h 286316"/>
                <a:gd name="connsiteX3" fmla="*/ 114395 w 129940"/>
                <a:gd name="connsiteY3" fmla="*/ 209670 h 286316"/>
                <a:gd name="connsiteX4" fmla="*/ 95 w 129940"/>
                <a:gd name="connsiteY4" fmla="*/ 120 h 28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40" h="286316">
                  <a:moveTo>
                    <a:pt x="95" y="120"/>
                  </a:moveTo>
                  <a:cubicBezTo>
                    <a:pt x="-3080" y="-4642"/>
                    <a:pt x="74178" y="133470"/>
                    <a:pt x="95345" y="181095"/>
                  </a:cubicBezTo>
                  <a:cubicBezTo>
                    <a:pt x="116512" y="228720"/>
                    <a:pt x="123920" y="281108"/>
                    <a:pt x="127095" y="285870"/>
                  </a:cubicBezTo>
                  <a:cubicBezTo>
                    <a:pt x="130270" y="290632"/>
                    <a:pt x="135032" y="256766"/>
                    <a:pt x="114395" y="209670"/>
                  </a:cubicBezTo>
                  <a:cubicBezTo>
                    <a:pt x="93758" y="162574"/>
                    <a:pt x="3270" y="4882"/>
                    <a:pt x="95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40C1089A-DD07-7F6B-99F6-452EECB199E7}"/>
                </a:ext>
              </a:extLst>
            </p:cNvPr>
            <p:cNvSpPr/>
            <p:nvPr/>
          </p:nvSpPr>
          <p:spPr>
            <a:xfrm>
              <a:off x="6545939" y="4651189"/>
              <a:ext cx="45472" cy="165706"/>
            </a:xfrm>
            <a:custGeom>
              <a:avLst/>
              <a:gdLst>
                <a:gd name="connsiteX0" fmla="*/ 45361 w 45472"/>
                <a:gd name="connsiteY0" fmla="*/ 186 h 165706"/>
                <a:gd name="connsiteX1" fmla="*/ 13611 w 45472"/>
                <a:gd name="connsiteY1" fmla="*/ 92261 h 165706"/>
                <a:gd name="connsiteX2" fmla="*/ 13611 w 45472"/>
                <a:gd name="connsiteY2" fmla="*/ 165286 h 165706"/>
                <a:gd name="connsiteX3" fmla="*/ 911 w 45472"/>
                <a:gd name="connsiteY3" fmla="*/ 117661 h 165706"/>
                <a:gd name="connsiteX4" fmla="*/ 45361 w 45472"/>
                <a:gd name="connsiteY4" fmla="*/ 186 h 16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72" h="165706">
                  <a:moveTo>
                    <a:pt x="45361" y="186"/>
                  </a:moveTo>
                  <a:cubicBezTo>
                    <a:pt x="47478" y="-4047"/>
                    <a:pt x="18903" y="64744"/>
                    <a:pt x="13611" y="92261"/>
                  </a:cubicBezTo>
                  <a:cubicBezTo>
                    <a:pt x="8319" y="119778"/>
                    <a:pt x="15728" y="161053"/>
                    <a:pt x="13611" y="165286"/>
                  </a:cubicBezTo>
                  <a:cubicBezTo>
                    <a:pt x="11494" y="169519"/>
                    <a:pt x="-3852" y="140944"/>
                    <a:pt x="911" y="117661"/>
                  </a:cubicBezTo>
                  <a:cubicBezTo>
                    <a:pt x="5673" y="94378"/>
                    <a:pt x="43244" y="4419"/>
                    <a:pt x="45361" y="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D0DB07E9-90BE-7815-B263-1AB165D47316}"/>
                </a:ext>
              </a:extLst>
            </p:cNvPr>
            <p:cNvSpPr/>
            <p:nvPr/>
          </p:nvSpPr>
          <p:spPr>
            <a:xfrm>
              <a:off x="6460407" y="3762155"/>
              <a:ext cx="175345" cy="921368"/>
            </a:xfrm>
            <a:custGeom>
              <a:avLst/>
              <a:gdLst>
                <a:gd name="connsiteX0" fmla="*/ 175343 w 175345"/>
                <a:gd name="connsiteY0" fmla="*/ 220 h 921368"/>
                <a:gd name="connsiteX1" fmla="*/ 57868 w 175345"/>
                <a:gd name="connsiteY1" fmla="*/ 416145 h 921368"/>
                <a:gd name="connsiteX2" fmla="*/ 80093 w 175345"/>
                <a:gd name="connsiteY2" fmla="*/ 365345 h 921368"/>
                <a:gd name="connsiteX3" fmla="*/ 48343 w 175345"/>
                <a:gd name="connsiteY3" fmla="*/ 625695 h 921368"/>
                <a:gd name="connsiteX4" fmla="*/ 41993 w 175345"/>
                <a:gd name="connsiteY4" fmla="*/ 539970 h 921368"/>
                <a:gd name="connsiteX5" fmla="*/ 64218 w 175345"/>
                <a:gd name="connsiteY5" fmla="*/ 914620 h 921368"/>
                <a:gd name="connsiteX6" fmla="*/ 61043 w 175345"/>
                <a:gd name="connsiteY6" fmla="*/ 752695 h 921368"/>
                <a:gd name="connsiteX7" fmla="*/ 41993 w 175345"/>
                <a:gd name="connsiteY7" fmla="*/ 400270 h 921368"/>
                <a:gd name="connsiteX8" fmla="*/ 718 w 175345"/>
                <a:gd name="connsiteY8" fmla="*/ 603470 h 921368"/>
                <a:gd name="connsiteX9" fmla="*/ 80093 w 175345"/>
                <a:gd name="connsiteY9" fmla="*/ 317720 h 921368"/>
                <a:gd name="connsiteX10" fmla="*/ 92793 w 175345"/>
                <a:gd name="connsiteY10" fmla="*/ 206595 h 921368"/>
                <a:gd name="connsiteX11" fmla="*/ 61043 w 175345"/>
                <a:gd name="connsiteY11" fmla="*/ 355820 h 921368"/>
                <a:gd name="connsiteX12" fmla="*/ 175343 w 175345"/>
                <a:gd name="connsiteY12" fmla="*/ 220 h 92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345" h="921368">
                  <a:moveTo>
                    <a:pt x="175343" y="220"/>
                  </a:moveTo>
                  <a:cubicBezTo>
                    <a:pt x="174814" y="10274"/>
                    <a:pt x="73743" y="355291"/>
                    <a:pt x="57868" y="416145"/>
                  </a:cubicBezTo>
                  <a:cubicBezTo>
                    <a:pt x="41993" y="476999"/>
                    <a:pt x="81681" y="330420"/>
                    <a:pt x="80093" y="365345"/>
                  </a:cubicBezTo>
                  <a:cubicBezTo>
                    <a:pt x="78505" y="400270"/>
                    <a:pt x="54693" y="596591"/>
                    <a:pt x="48343" y="625695"/>
                  </a:cubicBezTo>
                  <a:cubicBezTo>
                    <a:pt x="41993" y="654799"/>
                    <a:pt x="39347" y="491816"/>
                    <a:pt x="41993" y="539970"/>
                  </a:cubicBezTo>
                  <a:cubicBezTo>
                    <a:pt x="44639" y="588124"/>
                    <a:pt x="61043" y="879166"/>
                    <a:pt x="64218" y="914620"/>
                  </a:cubicBezTo>
                  <a:cubicBezTo>
                    <a:pt x="67393" y="950074"/>
                    <a:pt x="64747" y="838420"/>
                    <a:pt x="61043" y="752695"/>
                  </a:cubicBezTo>
                  <a:cubicBezTo>
                    <a:pt x="57339" y="666970"/>
                    <a:pt x="52047" y="425141"/>
                    <a:pt x="41993" y="400270"/>
                  </a:cubicBezTo>
                  <a:cubicBezTo>
                    <a:pt x="31939" y="375399"/>
                    <a:pt x="-5632" y="617228"/>
                    <a:pt x="718" y="603470"/>
                  </a:cubicBezTo>
                  <a:cubicBezTo>
                    <a:pt x="7068" y="589712"/>
                    <a:pt x="64747" y="383866"/>
                    <a:pt x="80093" y="317720"/>
                  </a:cubicBezTo>
                  <a:cubicBezTo>
                    <a:pt x="95439" y="251574"/>
                    <a:pt x="95968" y="200245"/>
                    <a:pt x="92793" y="206595"/>
                  </a:cubicBezTo>
                  <a:cubicBezTo>
                    <a:pt x="89618" y="212945"/>
                    <a:pt x="48872" y="384395"/>
                    <a:pt x="61043" y="355820"/>
                  </a:cubicBezTo>
                  <a:cubicBezTo>
                    <a:pt x="73214" y="327245"/>
                    <a:pt x="175872" y="-9834"/>
                    <a:pt x="175343" y="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BBE27291-227A-8209-AF6C-15AD2C920BCC}"/>
                </a:ext>
              </a:extLst>
            </p:cNvPr>
            <p:cNvSpPr/>
            <p:nvPr/>
          </p:nvSpPr>
          <p:spPr>
            <a:xfrm>
              <a:off x="6406744" y="1351448"/>
              <a:ext cx="1305188" cy="2408509"/>
            </a:xfrm>
            <a:custGeom>
              <a:avLst/>
              <a:gdLst>
                <a:gd name="connsiteX0" fmla="*/ 1302156 w 1305188"/>
                <a:gd name="connsiteY0" fmla="*/ 7452 h 2408509"/>
                <a:gd name="connsiteX1" fmla="*/ 311556 w 1305188"/>
                <a:gd name="connsiteY1" fmla="*/ 1201252 h 2408509"/>
                <a:gd name="connsiteX2" fmla="*/ 590956 w 1305188"/>
                <a:gd name="connsiteY2" fmla="*/ 896452 h 2408509"/>
                <a:gd name="connsiteX3" fmla="*/ 6756 w 1305188"/>
                <a:gd name="connsiteY3" fmla="*/ 1899752 h 2408509"/>
                <a:gd name="connsiteX4" fmla="*/ 298856 w 1305188"/>
                <a:gd name="connsiteY4" fmla="*/ 1455252 h 2408509"/>
                <a:gd name="connsiteX5" fmla="*/ 692556 w 1305188"/>
                <a:gd name="connsiteY5" fmla="*/ 1010752 h 2408509"/>
                <a:gd name="connsiteX6" fmla="*/ 756056 w 1305188"/>
                <a:gd name="connsiteY6" fmla="*/ 1175852 h 2408509"/>
                <a:gd name="connsiteX7" fmla="*/ 349656 w 1305188"/>
                <a:gd name="connsiteY7" fmla="*/ 2407752 h 2408509"/>
                <a:gd name="connsiteX8" fmla="*/ 743356 w 1305188"/>
                <a:gd name="connsiteY8" fmla="*/ 1353652 h 2408509"/>
                <a:gd name="connsiteX9" fmla="*/ 730656 w 1305188"/>
                <a:gd name="connsiteY9" fmla="*/ 998052 h 2408509"/>
                <a:gd name="connsiteX10" fmla="*/ 489356 w 1305188"/>
                <a:gd name="connsiteY10" fmla="*/ 1175852 h 2408509"/>
                <a:gd name="connsiteX11" fmla="*/ 717956 w 1305188"/>
                <a:gd name="connsiteY11" fmla="*/ 705952 h 2408509"/>
                <a:gd name="connsiteX12" fmla="*/ 857656 w 1305188"/>
                <a:gd name="connsiteY12" fmla="*/ 388452 h 2408509"/>
                <a:gd name="connsiteX13" fmla="*/ 629056 w 1305188"/>
                <a:gd name="connsiteY13" fmla="*/ 680552 h 2408509"/>
                <a:gd name="connsiteX14" fmla="*/ 1302156 w 1305188"/>
                <a:gd name="connsiteY14" fmla="*/ 7452 h 240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5188" h="2408509">
                  <a:moveTo>
                    <a:pt x="1302156" y="7452"/>
                  </a:moveTo>
                  <a:cubicBezTo>
                    <a:pt x="1249239" y="94235"/>
                    <a:pt x="430089" y="1053085"/>
                    <a:pt x="311556" y="1201252"/>
                  </a:cubicBezTo>
                  <a:cubicBezTo>
                    <a:pt x="193023" y="1349419"/>
                    <a:pt x="641756" y="780035"/>
                    <a:pt x="590956" y="896452"/>
                  </a:cubicBezTo>
                  <a:cubicBezTo>
                    <a:pt x="540156" y="1012869"/>
                    <a:pt x="55439" y="1806619"/>
                    <a:pt x="6756" y="1899752"/>
                  </a:cubicBezTo>
                  <a:cubicBezTo>
                    <a:pt x="-41927" y="1992885"/>
                    <a:pt x="184556" y="1603419"/>
                    <a:pt x="298856" y="1455252"/>
                  </a:cubicBezTo>
                  <a:cubicBezTo>
                    <a:pt x="413156" y="1307085"/>
                    <a:pt x="616356" y="1057319"/>
                    <a:pt x="692556" y="1010752"/>
                  </a:cubicBezTo>
                  <a:cubicBezTo>
                    <a:pt x="768756" y="964185"/>
                    <a:pt x="813206" y="943019"/>
                    <a:pt x="756056" y="1175852"/>
                  </a:cubicBezTo>
                  <a:cubicBezTo>
                    <a:pt x="698906" y="1408685"/>
                    <a:pt x="351773" y="2378119"/>
                    <a:pt x="349656" y="2407752"/>
                  </a:cubicBezTo>
                  <a:cubicBezTo>
                    <a:pt x="347539" y="2437385"/>
                    <a:pt x="679856" y="1588602"/>
                    <a:pt x="743356" y="1353652"/>
                  </a:cubicBezTo>
                  <a:cubicBezTo>
                    <a:pt x="806856" y="1118702"/>
                    <a:pt x="772989" y="1027685"/>
                    <a:pt x="730656" y="998052"/>
                  </a:cubicBezTo>
                  <a:cubicBezTo>
                    <a:pt x="688323" y="968419"/>
                    <a:pt x="491473" y="1224535"/>
                    <a:pt x="489356" y="1175852"/>
                  </a:cubicBezTo>
                  <a:cubicBezTo>
                    <a:pt x="487239" y="1127169"/>
                    <a:pt x="656573" y="837185"/>
                    <a:pt x="717956" y="705952"/>
                  </a:cubicBezTo>
                  <a:cubicBezTo>
                    <a:pt x="779339" y="574719"/>
                    <a:pt x="872473" y="392685"/>
                    <a:pt x="857656" y="388452"/>
                  </a:cubicBezTo>
                  <a:cubicBezTo>
                    <a:pt x="842839" y="384219"/>
                    <a:pt x="559206" y="741935"/>
                    <a:pt x="629056" y="680552"/>
                  </a:cubicBezTo>
                  <a:cubicBezTo>
                    <a:pt x="698906" y="619169"/>
                    <a:pt x="1355073" y="-79331"/>
                    <a:pt x="1302156" y="74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EAEA6C17-9497-46D9-7E0C-EF80EE5829D3}"/>
                </a:ext>
              </a:extLst>
            </p:cNvPr>
            <p:cNvSpPr/>
            <p:nvPr/>
          </p:nvSpPr>
          <p:spPr>
            <a:xfrm>
              <a:off x="6181418" y="1169078"/>
              <a:ext cx="1292089" cy="2777334"/>
            </a:xfrm>
            <a:custGeom>
              <a:avLst/>
              <a:gdLst>
                <a:gd name="connsiteX0" fmla="*/ 1222682 w 1292089"/>
                <a:gd name="connsiteY0" fmla="*/ 37422 h 2777334"/>
                <a:gd name="connsiteX1" fmla="*/ 1209982 w 1292089"/>
                <a:gd name="connsiteY1" fmla="*/ 100922 h 2777334"/>
                <a:gd name="connsiteX2" fmla="*/ 625782 w 1292089"/>
                <a:gd name="connsiteY2" fmla="*/ 647022 h 2777334"/>
                <a:gd name="connsiteX3" fmla="*/ 473382 w 1292089"/>
                <a:gd name="connsiteY3" fmla="*/ 1180422 h 2777334"/>
                <a:gd name="connsiteX4" fmla="*/ 486082 w 1292089"/>
                <a:gd name="connsiteY4" fmla="*/ 1091522 h 2777334"/>
                <a:gd name="connsiteX5" fmla="*/ 16182 w 1292089"/>
                <a:gd name="connsiteY5" fmla="*/ 2717122 h 2777334"/>
                <a:gd name="connsiteX6" fmla="*/ 130482 w 1292089"/>
                <a:gd name="connsiteY6" fmla="*/ 2310722 h 2777334"/>
                <a:gd name="connsiteX7" fmla="*/ 346382 w 1292089"/>
                <a:gd name="connsiteY7" fmla="*/ 1193122 h 2777334"/>
                <a:gd name="connsiteX8" fmla="*/ 333682 w 1292089"/>
                <a:gd name="connsiteY8" fmla="*/ 1713822 h 2777334"/>
                <a:gd name="connsiteX9" fmla="*/ 511482 w 1292089"/>
                <a:gd name="connsiteY9" fmla="*/ 799422 h 2777334"/>
                <a:gd name="connsiteX10" fmla="*/ 790882 w 1292089"/>
                <a:gd name="connsiteY10" fmla="*/ 316822 h 2777334"/>
                <a:gd name="connsiteX11" fmla="*/ 600382 w 1292089"/>
                <a:gd name="connsiteY11" fmla="*/ 520022 h 2777334"/>
                <a:gd name="connsiteX12" fmla="*/ 1222682 w 1292089"/>
                <a:gd name="connsiteY12" fmla="*/ 37422 h 27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2089" h="2777334">
                  <a:moveTo>
                    <a:pt x="1222682" y="37422"/>
                  </a:moveTo>
                  <a:cubicBezTo>
                    <a:pt x="1324282" y="-32428"/>
                    <a:pt x="1309465" y="-678"/>
                    <a:pt x="1209982" y="100922"/>
                  </a:cubicBezTo>
                  <a:cubicBezTo>
                    <a:pt x="1110499" y="202522"/>
                    <a:pt x="748549" y="467105"/>
                    <a:pt x="625782" y="647022"/>
                  </a:cubicBezTo>
                  <a:cubicBezTo>
                    <a:pt x="503015" y="826939"/>
                    <a:pt x="496665" y="1106339"/>
                    <a:pt x="473382" y="1180422"/>
                  </a:cubicBezTo>
                  <a:cubicBezTo>
                    <a:pt x="450099" y="1254505"/>
                    <a:pt x="562282" y="835405"/>
                    <a:pt x="486082" y="1091522"/>
                  </a:cubicBezTo>
                  <a:cubicBezTo>
                    <a:pt x="409882" y="1347639"/>
                    <a:pt x="75449" y="2513922"/>
                    <a:pt x="16182" y="2717122"/>
                  </a:cubicBezTo>
                  <a:cubicBezTo>
                    <a:pt x="-43085" y="2920322"/>
                    <a:pt x="75449" y="2564722"/>
                    <a:pt x="130482" y="2310722"/>
                  </a:cubicBezTo>
                  <a:cubicBezTo>
                    <a:pt x="185515" y="2056722"/>
                    <a:pt x="312515" y="1292605"/>
                    <a:pt x="346382" y="1193122"/>
                  </a:cubicBezTo>
                  <a:cubicBezTo>
                    <a:pt x="380249" y="1093639"/>
                    <a:pt x="306165" y="1779439"/>
                    <a:pt x="333682" y="1713822"/>
                  </a:cubicBezTo>
                  <a:cubicBezTo>
                    <a:pt x="361199" y="1648205"/>
                    <a:pt x="435282" y="1032255"/>
                    <a:pt x="511482" y="799422"/>
                  </a:cubicBezTo>
                  <a:cubicBezTo>
                    <a:pt x="587682" y="566589"/>
                    <a:pt x="776065" y="363389"/>
                    <a:pt x="790882" y="316822"/>
                  </a:cubicBezTo>
                  <a:cubicBezTo>
                    <a:pt x="805699" y="270255"/>
                    <a:pt x="522065" y="566589"/>
                    <a:pt x="600382" y="520022"/>
                  </a:cubicBezTo>
                  <a:cubicBezTo>
                    <a:pt x="678699" y="473455"/>
                    <a:pt x="1121082" y="107272"/>
                    <a:pt x="1222682" y="37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A755B36E-1473-7004-2C4A-86D55512947B}"/>
                </a:ext>
              </a:extLst>
            </p:cNvPr>
            <p:cNvSpPr/>
            <p:nvPr/>
          </p:nvSpPr>
          <p:spPr>
            <a:xfrm>
              <a:off x="5552664" y="1015417"/>
              <a:ext cx="1229335" cy="3444997"/>
            </a:xfrm>
            <a:custGeom>
              <a:avLst/>
              <a:gdLst>
                <a:gd name="connsiteX0" fmla="*/ 1229136 w 1229335"/>
                <a:gd name="connsiteY0" fmla="*/ 583 h 3444997"/>
                <a:gd name="connsiteX1" fmla="*/ 492536 w 1229335"/>
                <a:gd name="connsiteY1" fmla="*/ 1207083 h 3444997"/>
                <a:gd name="connsiteX2" fmla="*/ 606836 w 1229335"/>
                <a:gd name="connsiteY2" fmla="*/ 1080083 h 3444997"/>
                <a:gd name="connsiteX3" fmla="*/ 390936 w 1229335"/>
                <a:gd name="connsiteY3" fmla="*/ 1803983 h 3444997"/>
                <a:gd name="connsiteX4" fmla="*/ 517936 w 1229335"/>
                <a:gd name="connsiteY4" fmla="*/ 1689683 h 3444997"/>
                <a:gd name="connsiteX5" fmla="*/ 263936 w 1229335"/>
                <a:gd name="connsiteY5" fmla="*/ 2565983 h 3444997"/>
                <a:gd name="connsiteX6" fmla="*/ 429036 w 1229335"/>
                <a:gd name="connsiteY6" fmla="*/ 2299283 h 3444997"/>
                <a:gd name="connsiteX7" fmla="*/ 9936 w 1229335"/>
                <a:gd name="connsiteY7" fmla="*/ 3416883 h 3444997"/>
                <a:gd name="connsiteX8" fmla="*/ 162336 w 1229335"/>
                <a:gd name="connsiteY8" fmla="*/ 3010483 h 3444997"/>
                <a:gd name="connsiteX9" fmla="*/ 505236 w 1229335"/>
                <a:gd name="connsiteY9" fmla="*/ 1943683 h 3444997"/>
                <a:gd name="connsiteX10" fmla="*/ 403636 w 1229335"/>
                <a:gd name="connsiteY10" fmla="*/ 2032583 h 3444997"/>
                <a:gd name="connsiteX11" fmla="*/ 543336 w 1229335"/>
                <a:gd name="connsiteY11" fmla="*/ 1334083 h 3444997"/>
                <a:gd name="connsiteX12" fmla="*/ 492536 w 1229335"/>
                <a:gd name="connsiteY12" fmla="*/ 1410283 h 3444997"/>
                <a:gd name="connsiteX13" fmla="*/ 784636 w 1229335"/>
                <a:gd name="connsiteY13" fmla="*/ 660983 h 3444997"/>
                <a:gd name="connsiteX14" fmla="*/ 568736 w 1229335"/>
                <a:gd name="connsiteY14" fmla="*/ 1041983 h 3444997"/>
                <a:gd name="connsiteX15" fmla="*/ 1229136 w 1229335"/>
                <a:gd name="connsiteY15" fmla="*/ 583 h 344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9335" h="3444997">
                  <a:moveTo>
                    <a:pt x="1229136" y="583"/>
                  </a:moveTo>
                  <a:cubicBezTo>
                    <a:pt x="1216436" y="28100"/>
                    <a:pt x="596253" y="1027166"/>
                    <a:pt x="492536" y="1207083"/>
                  </a:cubicBezTo>
                  <a:cubicBezTo>
                    <a:pt x="388819" y="1387000"/>
                    <a:pt x="623769" y="980600"/>
                    <a:pt x="606836" y="1080083"/>
                  </a:cubicBezTo>
                  <a:cubicBezTo>
                    <a:pt x="589903" y="1179566"/>
                    <a:pt x="405753" y="1702383"/>
                    <a:pt x="390936" y="1803983"/>
                  </a:cubicBezTo>
                  <a:cubicBezTo>
                    <a:pt x="376119" y="1905583"/>
                    <a:pt x="539103" y="1562683"/>
                    <a:pt x="517936" y="1689683"/>
                  </a:cubicBezTo>
                  <a:cubicBezTo>
                    <a:pt x="496769" y="1816683"/>
                    <a:pt x="278753" y="2464383"/>
                    <a:pt x="263936" y="2565983"/>
                  </a:cubicBezTo>
                  <a:cubicBezTo>
                    <a:pt x="249119" y="2667583"/>
                    <a:pt x="471369" y="2157466"/>
                    <a:pt x="429036" y="2299283"/>
                  </a:cubicBezTo>
                  <a:cubicBezTo>
                    <a:pt x="386703" y="2441100"/>
                    <a:pt x="9936" y="3416883"/>
                    <a:pt x="9936" y="3416883"/>
                  </a:cubicBezTo>
                  <a:cubicBezTo>
                    <a:pt x="-34514" y="3535416"/>
                    <a:pt x="79786" y="3256016"/>
                    <a:pt x="162336" y="3010483"/>
                  </a:cubicBezTo>
                  <a:cubicBezTo>
                    <a:pt x="244886" y="2764950"/>
                    <a:pt x="465019" y="2106666"/>
                    <a:pt x="505236" y="1943683"/>
                  </a:cubicBezTo>
                  <a:cubicBezTo>
                    <a:pt x="545453" y="1780700"/>
                    <a:pt x="397286" y="2134183"/>
                    <a:pt x="403636" y="2032583"/>
                  </a:cubicBezTo>
                  <a:cubicBezTo>
                    <a:pt x="409986" y="1930983"/>
                    <a:pt x="528519" y="1437800"/>
                    <a:pt x="543336" y="1334083"/>
                  </a:cubicBezTo>
                  <a:cubicBezTo>
                    <a:pt x="558153" y="1230366"/>
                    <a:pt x="452319" y="1522466"/>
                    <a:pt x="492536" y="1410283"/>
                  </a:cubicBezTo>
                  <a:cubicBezTo>
                    <a:pt x="532753" y="1298100"/>
                    <a:pt x="771936" y="722366"/>
                    <a:pt x="784636" y="660983"/>
                  </a:cubicBezTo>
                  <a:cubicBezTo>
                    <a:pt x="797336" y="599600"/>
                    <a:pt x="494653" y="1156283"/>
                    <a:pt x="568736" y="1041983"/>
                  </a:cubicBezTo>
                  <a:cubicBezTo>
                    <a:pt x="642819" y="927683"/>
                    <a:pt x="1241836" y="-26934"/>
                    <a:pt x="1229136" y="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CA95DE04-EA9A-F44E-087E-F9D1B723B076}"/>
                </a:ext>
              </a:extLst>
            </p:cNvPr>
            <p:cNvSpPr/>
            <p:nvPr/>
          </p:nvSpPr>
          <p:spPr>
            <a:xfrm>
              <a:off x="6158648" y="2669627"/>
              <a:ext cx="739908" cy="2643368"/>
            </a:xfrm>
            <a:custGeom>
              <a:avLst/>
              <a:gdLst>
                <a:gd name="connsiteX0" fmla="*/ 737452 w 739908"/>
                <a:gd name="connsiteY0" fmla="*/ 10073 h 2643368"/>
                <a:gd name="connsiteX1" fmla="*/ 77052 w 739908"/>
                <a:gd name="connsiteY1" fmla="*/ 1546773 h 2643368"/>
                <a:gd name="connsiteX2" fmla="*/ 140552 w 739908"/>
                <a:gd name="connsiteY2" fmla="*/ 1343573 h 2643368"/>
                <a:gd name="connsiteX3" fmla="*/ 165952 w 739908"/>
                <a:gd name="connsiteY3" fmla="*/ 1864273 h 2643368"/>
                <a:gd name="connsiteX4" fmla="*/ 852 w 739908"/>
                <a:gd name="connsiteY4" fmla="*/ 2638973 h 2643368"/>
                <a:gd name="connsiteX5" fmla="*/ 102452 w 739908"/>
                <a:gd name="connsiteY5" fmla="*/ 2156373 h 2643368"/>
                <a:gd name="connsiteX6" fmla="*/ 127852 w 739908"/>
                <a:gd name="connsiteY6" fmla="*/ 1661073 h 2643368"/>
                <a:gd name="connsiteX7" fmla="*/ 178652 w 739908"/>
                <a:gd name="connsiteY7" fmla="*/ 1064173 h 2643368"/>
                <a:gd name="connsiteX8" fmla="*/ 140552 w 739908"/>
                <a:gd name="connsiteY8" fmla="*/ 1407073 h 2643368"/>
                <a:gd name="connsiteX9" fmla="*/ 432652 w 739908"/>
                <a:gd name="connsiteY9" fmla="*/ 721273 h 2643368"/>
                <a:gd name="connsiteX10" fmla="*/ 305652 w 739908"/>
                <a:gd name="connsiteY10" fmla="*/ 873673 h 2643368"/>
                <a:gd name="connsiteX11" fmla="*/ 737452 w 739908"/>
                <a:gd name="connsiteY11" fmla="*/ 10073 h 264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9908" h="2643368">
                  <a:moveTo>
                    <a:pt x="737452" y="10073"/>
                  </a:moveTo>
                  <a:cubicBezTo>
                    <a:pt x="699352" y="122256"/>
                    <a:pt x="176535" y="1324523"/>
                    <a:pt x="77052" y="1546773"/>
                  </a:cubicBezTo>
                  <a:cubicBezTo>
                    <a:pt x="-22431" y="1769023"/>
                    <a:pt x="125735" y="1290656"/>
                    <a:pt x="140552" y="1343573"/>
                  </a:cubicBezTo>
                  <a:cubicBezTo>
                    <a:pt x="155369" y="1396490"/>
                    <a:pt x="189235" y="1648373"/>
                    <a:pt x="165952" y="1864273"/>
                  </a:cubicBezTo>
                  <a:cubicBezTo>
                    <a:pt x="142669" y="2080173"/>
                    <a:pt x="11435" y="2590290"/>
                    <a:pt x="852" y="2638973"/>
                  </a:cubicBezTo>
                  <a:cubicBezTo>
                    <a:pt x="-9731" y="2687656"/>
                    <a:pt x="81285" y="2319356"/>
                    <a:pt x="102452" y="2156373"/>
                  </a:cubicBezTo>
                  <a:cubicBezTo>
                    <a:pt x="123619" y="1993390"/>
                    <a:pt x="115152" y="1843106"/>
                    <a:pt x="127852" y="1661073"/>
                  </a:cubicBezTo>
                  <a:cubicBezTo>
                    <a:pt x="140552" y="1479040"/>
                    <a:pt x="176535" y="1106506"/>
                    <a:pt x="178652" y="1064173"/>
                  </a:cubicBezTo>
                  <a:cubicBezTo>
                    <a:pt x="180769" y="1021840"/>
                    <a:pt x="98219" y="1464223"/>
                    <a:pt x="140552" y="1407073"/>
                  </a:cubicBezTo>
                  <a:cubicBezTo>
                    <a:pt x="182885" y="1349923"/>
                    <a:pt x="405135" y="810173"/>
                    <a:pt x="432652" y="721273"/>
                  </a:cubicBezTo>
                  <a:cubicBezTo>
                    <a:pt x="460169" y="632373"/>
                    <a:pt x="252735" y="990089"/>
                    <a:pt x="305652" y="873673"/>
                  </a:cubicBezTo>
                  <a:cubicBezTo>
                    <a:pt x="358569" y="757257"/>
                    <a:pt x="775552" y="-102110"/>
                    <a:pt x="737452" y="100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A0FE259E-E20F-CE1D-C4E0-C5821443A6E4}"/>
                </a:ext>
              </a:extLst>
            </p:cNvPr>
            <p:cNvSpPr/>
            <p:nvPr/>
          </p:nvSpPr>
          <p:spPr>
            <a:xfrm>
              <a:off x="5378129" y="1072330"/>
              <a:ext cx="1325131" cy="3925477"/>
            </a:xfrm>
            <a:custGeom>
              <a:avLst/>
              <a:gdLst>
                <a:gd name="connsiteX0" fmla="*/ 1314771 w 1325131"/>
                <a:gd name="connsiteY0" fmla="*/ 7170 h 3925477"/>
                <a:gd name="connsiteX1" fmla="*/ 603571 w 1325131"/>
                <a:gd name="connsiteY1" fmla="*/ 832670 h 3925477"/>
                <a:gd name="connsiteX2" fmla="*/ 324171 w 1325131"/>
                <a:gd name="connsiteY2" fmla="*/ 1937570 h 3925477"/>
                <a:gd name="connsiteX3" fmla="*/ 387671 w 1325131"/>
                <a:gd name="connsiteY3" fmla="*/ 1645470 h 3925477"/>
                <a:gd name="connsiteX4" fmla="*/ 184471 w 1325131"/>
                <a:gd name="connsiteY4" fmla="*/ 3829870 h 3925477"/>
                <a:gd name="connsiteX5" fmla="*/ 247971 w 1325131"/>
                <a:gd name="connsiteY5" fmla="*/ 3309170 h 3925477"/>
                <a:gd name="connsiteX6" fmla="*/ 362271 w 1325131"/>
                <a:gd name="connsiteY6" fmla="*/ 1277170 h 3925477"/>
                <a:gd name="connsiteX7" fmla="*/ 286071 w 1325131"/>
                <a:gd name="connsiteY7" fmla="*/ 1747070 h 3925477"/>
                <a:gd name="connsiteX8" fmla="*/ 565471 w 1325131"/>
                <a:gd name="connsiteY8" fmla="*/ 413570 h 3925477"/>
                <a:gd name="connsiteX9" fmla="*/ 374971 w 1325131"/>
                <a:gd name="connsiteY9" fmla="*/ 1010470 h 3925477"/>
                <a:gd name="connsiteX10" fmla="*/ 768671 w 1325131"/>
                <a:gd name="connsiteY10" fmla="*/ 350070 h 3925477"/>
                <a:gd name="connsiteX11" fmla="*/ 6671 w 1325131"/>
                <a:gd name="connsiteY11" fmla="*/ 1302570 h 3925477"/>
                <a:gd name="connsiteX12" fmla="*/ 1314771 w 1325131"/>
                <a:gd name="connsiteY12" fmla="*/ 7170 h 392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5131" h="3925477">
                  <a:moveTo>
                    <a:pt x="1314771" y="7170"/>
                  </a:moveTo>
                  <a:cubicBezTo>
                    <a:pt x="1414254" y="-71147"/>
                    <a:pt x="768671" y="510937"/>
                    <a:pt x="603571" y="832670"/>
                  </a:cubicBezTo>
                  <a:cubicBezTo>
                    <a:pt x="438471" y="1154403"/>
                    <a:pt x="360154" y="1802103"/>
                    <a:pt x="324171" y="1937570"/>
                  </a:cubicBezTo>
                  <a:cubicBezTo>
                    <a:pt x="288188" y="2073037"/>
                    <a:pt x="410954" y="1330087"/>
                    <a:pt x="387671" y="1645470"/>
                  </a:cubicBezTo>
                  <a:cubicBezTo>
                    <a:pt x="364388" y="1960853"/>
                    <a:pt x="207754" y="3552587"/>
                    <a:pt x="184471" y="3829870"/>
                  </a:cubicBezTo>
                  <a:cubicBezTo>
                    <a:pt x="161188" y="4107153"/>
                    <a:pt x="218338" y="3734620"/>
                    <a:pt x="247971" y="3309170"/>
                  </a:cubicBezTo>
                  <a:cubicBezTo>
                    <a:pt x="277604" y="2883720"/>
                    <a:pt x="355921" y="1537520"/>
                    <a:pt x="362271" y="1277170"/>
                  </a:cubicBezTo>
                  <a:cubicBezTo>
                    <a:pt x="368621" y="1016820"/>
                    <a:pt x="252204" y="1891003"/>
                    <a:pt x="286071" y="1747070"/>
                  </a:cubicBezTo>
                  <a:cubicBezTo>
                    <a:pt x="319938" y="1603137"/>
                    <a:pt x="550654" y="536337"/>
                    <a:pt x="565471" y="413570"/>
                  </a:cubicBezTo>
                  <a:cubicBezTo>
                    <a:pt x="580288" y="290803"/>
                    <a:pt x="341104" y="1021053"/>
                    <a:pt x="374971" y="1010470"/>
                  </a:cubicBezTo>
                  <a:cubicBezTo>
                    <a:pt x="408838" y="999887"/>
                    <a:pt x="830054" y="301387"/>
                    <a:pt x="768671" y="350070"/>
                  </a:cubicBezTo>
                  <a:cubicBezTo>
                    <a:pt x="707288" y="398753"/>
                    <a:pt x="-80112" y="1361837"/>
                    <a:pt x="6671" y="1302570"/>
                  </a:cubicBezTo>
                  <a:cubicBezTo>
                    <a:pt x="93454" y="1243303"/>
                    <a:pt x="1215288" y="85487"/>
                    <a:pt x="1314771" y="7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762A8006-E805-0E76-A7F1-DC45323A81DE}"/>
                </a:ext>
              </a:extLst>
            </p:cNvPr>
            <p:cNvSpPr/>
            <p:nvPr/>
          </p:nvSpPr>
          <p:spPr>
            <a:xfrm>
              <a:off x="5144537" y="1015267"/>
              <a:ext cx="2477833" cy="4217389"/>
            </a:xfrm>
            <a:custGeom>
              <a:avLst/>
              <a:gdLst>
                <a:gd name="connsiteX0" fmla="*/ 2475463 w 2477833"/>
                <a:gd name="connsiteY0" fmla="*/ 229333 h 4217389"/>
                <a:gd name="connsiteX1" fmla="*/ 1446763 w 2477833"/>
                <a:gd name="connsiteY1" fmla="*/ 153133 h 4217389"/>
                <a:gd name="connsiteX2" fmla="*/ 291063 w 2477833"/>
                <a:gd name="connsiteY2" fmla="*/ 661133 h 4217389"/>
                <a:gd name="connsiteX3" fmla="*/ 418063 w 2477833"/>
                <a:gd name="connsiteY3" fmla="*/ 584933 h 4217389"/>
                <a:gd name="connsiteX4" fmla="*/ 49763 w 2477833"/>
                <a:gd name="connsiteY4" fmla="*/ 1854933 h 4217389"/>
                <a:gd name="connsiteX5" fmla="*/ 11663 w 2477833"/>
                <a:gd name="connsiteY5" fmla="*/ 2489933 h 4217389"/>
                <a:gd name="connsiteX6" fmla="*/ 125963 w 2477833"/>
                <a:gd name="connsiteY6" fmla="*/ 2083533 h 4217389"/>
                <a:gd name="connsiteX7" fmla="*/ 202163 w 2477833"/>
                <a:gd name="connsiteY7" fmla="*/ 4217133 h 4217389"/>
                <a:gd name="connsiteX8" fmla="*/ 100563 w 2477833"/>
                <a:gd name="connsiteY8" fmla="*/ 1931133 h 4217389"/>
                <a:gd name="connsiteX9" fmla="*/ 405363 w 2477833"/>
                <a:gd name="connsiteY9" fmla="*/ 394433 h 4217389"/>
                <a:gd name="connsiteX10" fmla="*/ 291063 w 2477833"/>
                <a:gd name="connsiteY10" fmla="*/ 775433 h 4217389"/>
                <a:gd name="connsiteX11" fmla="*/ 1141963 w 2477833"/>
                <a:gd name="connsiteY11" fmla="*/ 13433 h 4217389"/>
                <a:gd name="connsiteX12" fmla="*/ 773663 w 2477833"/>
                <a:gd name="connsiteY12" fmla="*/ 280133 h 4217389"/>
                <a:gd name="connsiteX13" fmla="*/ 1154663 w 2477833"/>
                <a:gd name="connsiteY13" fmla="*/ 165833 h 4217389"/>
                <a:gd name="connsiteX14" fmla="*/ 2475463 w 2477833"/>
                <a:gd name="connsiteY14" fmla="*/ 229333 h 421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7833" h="4217389">
                  <a:moveTo>
                    <a:pt x="2475463" y="229333"/>
                  </a:moveTo>
                  <a:cubicBezTo>
                    <a:pt x="2524146" y="227216"/>
                    <a:pt x="1810830" y="81166"/>
                    <a:pt x="1446763" y="153133"/>
                  </a:cubicBezTo>
                  <a:cubicBezTo>
                    <a:pt x="1082696" y="225100"/>
                    <a:pt x="462513" y="589166"/>
                    <a:pt x="291063" y="661133"/>
                  </a:cubicBezTo>
                  <a:cubicBezTo>
                    <a:pt x="119613" y="733100"/>
                    <a:pt x="458280" y="385966"/>
                    <a:pt x="418063" y="584933"/>
                  </a:cubicBezTo>
                  <a:cubicBezTo>
                    <a:pt x="377846" y="783900"/>
                    <a:pt x="117496" y="1537433"/>
                    <a:pt x="49763" y="1854933"/>
                  </a:cubicBezTo>
                  <a:cubicBezTo>
                    <a:pt x="-17970" y="2172433"/>
                    <a:pt x="-1037" y="2451833"/>
                    <a:pt x="11663" y="2489933"/>
                  </a:cubicBezTo>
                  <a:cubicBezTo>
                    <a:pt x="24363" y="2528033"/>
                    <a:pt x="94213" y="1795666"/>
                    <a:pt x="125963" y="2083533"/>
                  </a:cubicBezTo>
                  <a:cubicBezTo>
                    <a:pt x="157713" y="2371400"/>
                    <a:pt x="206396" y="4242533"/>
                    <a:pt x="202163" y="4217133"/>
                  </a:cubicBezTo>
                  <a:cubicBezTo>
                    <a:pt x="197930" y="4191733"/>
                    <a:pt x="66696" y="2568250"/>
                    <a:pt x="100563" y="1931133"/>
                  </a:cubicBezTo>
                  <a:cubicBezTo>
                    <a:pt x="134430" y="1294016"/>
                    <a:pt x="373613" y="587050"/>
                    <a:pt x="405363" y="394433"/>
                  </a:cubicBezTo>
                  <a:cubicBezTo>
                    <a:pt x="437113" y="201816"/>
                    <a:pt x="168296" y="838933"/>
                    <a:pt x="291063" y="775433"/>
                  </a:cubicBezTo>
                  <a:cubicBezTo>
                    <a:pt x="413830" y="711933"/>
                    <a:pt x="1061530" y="95983"/>
                    <a:pt x="1141963" y="13433"/>
                  </a:cubicBezTo>
                  <a:cubicBezTo>
                    <a:pt x="1222396" y="-69117"/>
                    <a:pt x="771546" y="254733"/>
                    <a:pt x="773663" y="280133"/>
                  </a:cubicBezTo>
                  <a:cubicBezTo>
                    <a:pt x="775780" y="305533"/>
                    <a:pt x="868913" y="174300"/>
                    <a:pt x="1154663" y="165833"/>
                  </a:cubicBezTo>
                  <a:cubicBezTo>
                    <a:pt x="1440413" y="157366"/>
                    <a:pt x="2426780" y="231450"/>
                    <a:pt x="2475463" y="229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922AD3A5-8A75-7090-DD15-82ADB0A831CE}"/>
                </a:ext>
              </a:extLst>
            </p:cNvPr>
            <p:cNvSpPr/>
            <p:nvPr/>
          </p:nvSpPr>
          <p:spPr>
            <a:xfrm>
              <a:off x="6514926" y="1291132"/>
              <a:ext cx="1613123" cy="1223837"/>
            </a:xfrm>
            <a:custGeom>
              <a:avLst/>
              <a:gdLst>
                <a:gd name="connsiteX0" fmla="*/ 1613074 w 1613123"/>
                <a:gd name="connsiteY0" fmla="*/ 207468 h 1223837"/>
                <a:gd name="connsiteX1" fmla="*/ 1193974 w 1613123"/>
                <a:gd name="connsiteY1" fmla="*/ 16968 h 1223837"/>
                <a:gd name="connsiteX2" fmla="*/ 685974 w 1613123"/>
                <a:gd name="connsiteY2" fmla="*/ 334468 h 1223837"/>
                <a:gd name="connsiteX3" fmla="*/ 952674 w 1613123"/>
                <a:gd name="connsiteY3" fmla="*/ 29668 h 1223837"/>
                <a:gd name="connsiteX4" fmla="*/ 174 w 1613123"/>
                <a:gd name="connsiteY4" fmla="*/ 1223468 h 1223837"/>
                <a:gd name="connsiteX5" fmla="*/ 876474 w 1613123"/>
                <a:gd name="connsiteY5" fmla="*/ 156668 h 1223837"/>
                <a:gd name="connsiteX6" fmla="*/ 1219374 w 1613123"/>
                <a:gd name="connsiteY6" fmla="*/ 67768 h 1223837"/>
                <a:gd name="connsiteX7" fmla="*/ 1613074 w 1613123"/>
                <a:gd name="connsiteY7" fmla="*/ 207468 h 1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3123" h="1223837">
                  <a:moveTo>
                    <a:pt x="1613074" y="207468"/>
                  </a:moveTo>
                  <a:cubicBezTo>
                    <a:pt x="1608841" y="199001"/>
                    <a:pt x="1348491" y="-4199"/>
                    <a:pt x="1193974" y="16968"/>
                  </a:cubicBezTo>
                  <a:cubicBezTo>
                    <a:pt x="1039457" y="38135"/>
                    <a:pt x="726191" y="332351"/>
                    <a:pt x="685974" y="334468"/>
                  </a:cubicBezTo>
                  <a:cubicBezTo>
                    <a:pt x="645757" y="336585"/>
                    <a:pt x="1066974" y="-118499"/>
                    <a:pt x="952674" y="29668"/>
                  </a:cubicBezTo>
                  <a:cubicBezTo>
                    <a:pt x="838374" y="177835"/>
                    <a:pt x="12874" y="1202301"/>
                    <a:pt x="174" y="1223468"/>
                  </a:cubicBezTo>
                  <a:cubicBezTo>
                    <a:pt x="-12526" y="1244635"/>
                    <a:pt x="673274" y="349285"/>
                    <a:pt x="876474" y="156668"/>
                  </a:cubicBezTo>
                  <a:cubicBezTo>
                    <a:pt x="1079674" y="-35949"/>
                    <a:pt x="1090257" y="57185"/>
                    <a:pt x="1219374" y="67768"/>
                  </a:cubicBezTo>
                  <a:cubicBezTo>
                    <a:pt x="1348491" y="78351"/>
                    <a:pt x="1617307" y="215935"/>
                    <a:pt x="1613074" y="207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9271A1A4-2099-3AED-A72E-C8D99DD723EA}"/>
                </a:ext>
              </a:extLst>
            </p:cNvPr>
            <p:cNvSpPr/>
            <p:nvPr/>
          </p:nvSpPr>
          <p:spPr>
            <a:xfrm>
              <a:off x="4634732" y="1215287"/>
              <a:ext cx="2811065" cy="4971245"/>
            </a:xfrm>
            <a:custGeom>
              <a:avLst/>
              <a:gdLst>
                <a:gd name="connsiteX0" fmla="*/ 2807468 w 2811065"/>
                <a:gd name="connsiteY0" fmla="*/ 3913 h 4971245"/>
                <a:gd name="connsiteX1" fmla="*/ 1118368 w 2811065"/>
                <a:gd name="connsiteY1" fmla="*/ 143613 h 4971245"/>
                <a:gd name="connsiteX2" fmla="*/ 102368 w 2811065"/>
                <a:gd name="connsiteY2" fmla="*/ 1261213 h 4971245"/>
                <a:gd name="connsiteX3" fmla="*/ 267468 w 2811065"/>
                <a:gd name="connsiteY3" fmla="*/ 1032613 h 4971245"/>
                <a:gd name="connsiteX4" fmla="*/ 191268 w 2811065"/>
                <a:gd name="connsiteY4" fmla="*/ 1591413 h 4971245"/>
                <a:gd name="connsiteX5" fmla="*/ 768 w 2811065"/>
                <a:gd name="connsiteY5" fmla="*/ 2670913 h 4971245"/>
                <a:gd name="connsiteX6" fmla="*/ 127768 w 2811065"/>
                <a:gd name="connsiteY6" fmla="*/ 2543913 h 4971245"/>
                <a:gd name="connsiteX7" fmla="*/ 216668 w 2811065"/>
                <a:gd name="connsiteY7" fmla="*/ 4779113 h 4971245"/>
                <a:gd name="connsiteX8" fmla="*/ 216668 w 2811065"/>
                <a:gd name="connsiteY8" fmla="*/ 4550513 h 4971245"/>
                <a:gd name="connsiteX9" fmla="*/ 26168 w 2811065"/>
                <a:gd name="connsiteY9" fmla="*/ 2112113 h 4971245"/>
                <a:gd name="connsiteX10" fmla="*/ 51568 w 2811065"/>
                <a:gd name="connsiteY10" fmla="*/ 2353413 h 4971245"/>
                <a:gd name="connsiteX11" fmla="*/ 305568 w 2811065"/>
                <a:gd name="connsiteY11" fmla="*/ 626213 h 4971245"/>
                <a:gd name="connsiteX12" fmla="*/ 76968 w 2811065"/>
                <a:gd name="connsiteY12" fmla="*/ 1159613 h 4971245"/>
                <a:gd name="connsiteX13" fmla="*/ 737368 w 2811065"/>
                <a:gd name="connsiteY13" fmla="*/ 384913 h 4971245"/>
                <a:gd name="connsiteX14" fmla="*/ 1067568 w 2811065"/>
                <a:gd name="connsiteY14" fmla="*/ 143613 h 4971245"/>
                <a:gd name="connsiteX15" fmla="*/ 1918468 w 2811065"/>
                <a:gd name="connsiteY15" fmla="*/ 67413 h 4971245"/>
                <a:gd name="connsiteX16" fmla="*/ 1575568 w 2811065"/>
                <a:gd name="connsiteY16" fmla="*/ 42013 h 4971245"/>
                <a:gd name="connsiteX17" fmla="*/ 2807468 w 2811065"/>
                <a:gd name="connsiteY17" fmla="*/ 3913 h 497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11065" h="4971245">
                  <a:moveTo>
                    <a:pt x="2807468" y="3913"/>
                  </a:moveTo>
                  <a:cubicBezTo>
                    <a:pt x="2731268" y="20846"/>
                    <a:pt x="1569218" y="-65937"/>
                    <a:pt x="1118368" y="143613"/>
                  </a:cubicBezTo>
                  <a:cubicBezTo>
                    <a:pt x="667518" y="353163"/>
                    <a:pt x="244185" y="1113046"/>
                    <a:pt x="102368" y="1261213"/>
                  </a:cubicBezTo>
                  <a:cubicBezTo>
                    <a:pt x="-39449" y="1409380"/>
                    <a:pt x="252651" y="977580"/>
                    <a:pt x="267468" y="1032613"/>
                  </a:cubicBezTo>
                  <a:cubicBezTo>
                    <a:pt x="282285" y="1087646"/>
                    <a:pt x="235718" y="1318363"/>
                    <a:pt x="191268" y="1591413"/>
                  </a:cubicBezTo>
                  <a:cubicBezTo>
                    <a:pt x="146818" y="1864463"/>
                    <a:pt x="11351" y="2512163"/>
                    <a:pt x="768" y="2670913"/>
                  </a:cubicBezTo>
                  <a:cubicBezTo>
                    <a:pt x="-9815" y="2829663"/>
                    <a:pt x="91785" y="2192546"/>
                    <a:pt x="127768" y="2543913"/>
                  </a:cubicBezTo>
                  <a:cubicBezTo>
                    <a:pt x="163751" y="2895280"/>
                    <a:pt x="201851" y="4444680"/>
                    <a:pt x="216668" y="4779113"/>
                  </a:cubicBezTo>
                  <a:cubicBezTo>
                    <a:pt x="231485" y="5113546"/>
                    <a:pt x="248418" y="4995013"/>
                    <a:pt x="216668" y="4550513"/>
                  </a:cubicBezTo>
                  <a:cubicBezTo>
                    <a:pt x="184918" y="4106013"/>
                    <a:pt x="53685" y="2478296"/>
                    <a:pt x="26168" y="2112113"/>
                  </a:cubicBezTo>
                  <a:cubicBezTo>
                    <a:pt x="-1349" y="1745930"/>
                    <a:pt x="5001" y="2601063"/>
                    <a:pt x="51568" y="2353413"/>
                  </a:cubicBezTo>
                  <a:cubicBezTo>
                    <a:pt x="98135" y="2105763"/>
                    <a:pt x="301335" y="825180"/>
                    <a:pt x="305568" y="626213"/>
                  </a:cubicBezTo>
                  <a:cubicBezTo>
                    <a:pt x="309801" y="427246"/>
                    <a:pt x="5001" y="1199830"/>
                    <a:pt x="76968" y="1159613"/>
                  </a:cubicBezTo>
                  <a:cubicBezTo>
                    <a:pt x="148935" y="1119396"/>
                    <a:pt x="572268" y="554246"/>
                    <a:pt x="737368" y="384913"/>
                  </a:cubicBezTo>
                  <a:cubicBezTo>
                    <a:pt x="902468" y="215580"/>
                    <a:pt x="870718" y="196530"/>
                    <a:pt x="1067568" y="143613"/>
                  </a:cubicBezTo>
                  <a:cubicBezTo>
                    <a:pt x="1264418" y="90696"/>
                    <a:pt x="1833801" y="84346"/>
                    <a:pt x="1918468" y="67413"/>
                  </a:cubicBezTo>
                  <a:cubicBezTo>
                    <a:pt x="2003135" y="50480"/>
                    <a:pt x="1425285" y="52596"/>
                    <a:pt x="1575568" y="42013"/>
                  </a:cubicBezTo>
                  <a:cubicBezTo>
                    <a:pt x="1725851" y="31430"/>
                    <a:pt x="2883668" y="-13020"/>
                    <a:pt x="2807468" y="39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3B35FCD1-FA9D-13EB-A977-615784D5D133}"/>
                </a:ext>
              </a:extLst>
            </p:cNvPr>
            <p:cNvSpPr/>
            <p:nvPr/>
          </p:nvSpPr>
          <p:spPr>
            <a:xfrm>
              <a:off x="4843690" y="1015557"/>
              <a:ext cx="1102342" cy="3015891"/>
            </a:xfrm>
            <a:custGeom>
              <a:avLst/>
              <a:gdLst>
                <a:gd name="connsiteX0" fmla="*/ 1099910 w 1102342"/>
                <a:gd name="connsiteY0" fmla="*/ 443 h 3015891"/>
                <a:gd name="connsiteX1" fmla="*/ 528410 w 1102342"/>
                <a:gd name="connsiteY1" fmla="*/ 508443 h 3015891"/>
                <a:gd name="connsiteX2" fmla="*/ 249010 w 1102342"/>
                <a:gd name="connsiteY2" fmla="*/ 1549843 h 3015891"/>
                <a:gd name="connsiteX3" fmla="*/ 274410 w 1102342"/>
                <a:gd name="connsiteY3" fmla="*/ 1308543 h 3015891"/>
                <a:gd name="connsiteX4" fmla="*/ 7710 w 1102342"/>
                <a:gd name="connsiteY4" fmla="*/ 2946843 h 3015891"/>
                <a:gd name="connsiteX5" fmla="*/ 96610 w 1102342"/>
                <a:gd name="connsiteY5" fmla="*/ 2515043 h 3015891"/>
                <a:gd name="connsiteX6" fmla="*/ 350610 w 1102342"/>
                <a:gd name="connsiteY6" fmla="*/ 749743 h 3015891"/>
                <a:gd name="connsiteX7" fmla="*/ 325210 w 1102342"/>
                <a:gd name="connsiteY7" fmla="*/ 902143 h 3015891"/>
                <a:gd name="connsiteX8" fmla="*/ 617310 w 1102342"/>
                <a:gd name="connsiteY8" fmla="*/ 241743 h 3015891"/>
                <a:gd name="connsiteX9" fmla="*/ 287110 w 1102342"/>
                <a:gd name="connsiteY9" fmla="*/ 584643 h 3015891"/>
                <a:gd name="connsiteX10" fmla="*/ 1099910 w 1102342"/>
                <a:gd name="connsiteY10" fmla="*/ 443 h 301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2342" h="3015891">
                  <a:moveTo>
                    <a:pt x="1099910" y="443"/>
                  </a:moveTo>
                  <a:cubicBezTo>
                    <a:pt x="1140127" y="-12257"/>
                    <a:pt x="670227" y="250210"/>
                    <a:pt x="528410" y="508443"/>
                  </a:cubicBezTo>
                  <a:cubicBezTo>
                    <a:pt x="386593" y="766676"/>
                    <a:pt x="291343" y="1416493"/>
                    <a:pt x="249010" y="1549843"/>
                  </a:cubicBezTo>
                  <a:cubicBezTo>
                    <a:pt x="206677" y="1683193"/>
                    <a:pt x="314627" y="1075710"/>
                    <a:pt x="274410" y="1308543"/>
                  </a:cubicBezTo>
                  <a:cubicBezTo>
                    <a:pt x="234193" y="1541376"/>
                    <a:pt x="37343" y="2745760"/>
                    <a:pt x="7710" y="2946843"/>
                  </a:cubicBezTo>
                  <a:cubicBezTo>
                    <a:pt x="-21923" y="3147926"/>
                    <a:pt x="39460" y="2881226"/>
                    <a:pt x="96610" y="2515043"/>
                  </a:cubicBezTo>
                  <a:cubicBezTo>
                    <a:pt x="153760" y="2148860"/>
                    <a:pt x="312510" y="1018560"/>
                    <a:pt x="350610" y="749743"/>
                  </a:cubicBezTo>
                  <a:cubicBezTo>
                    <a:pt x="388710" y="480926"/>
                    <a:pt x="280760" y="986810"/>
                    <a:pt x="325210" y="902143"/>
                  </a:cubicBezTo>
                  <a:cubicBezTo>
                    <a:pt x="369660" y="817476"/>
                    <a:pt x="623660" y="294660"/>
                    <a:pt x="617310" y="241743"/>
                  </a:cubicBezTo>
                  <a:cubicBezTo>
                    <a:pt x="610960" y="188826"/>
                    <a:pt x="210910" y="629093"/>
                    <a:pt x="287110" y="584643"/>
                  </a:cubicBezTo>
                  <a:cubicBezTo>
                    <a:pt x="363310" y="540193"/>
                    <a:pt x="1059693" y="13143"/>
                    <a:pt x="1099910" y="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02B6F4F0-47C0-6191-F4F2-BD1AB6417172}"/>
                </a:ext>
              </a:extLst>
            </p:cNvPr>
            <p:cNvSpPr/>
            <p:nvPr/>
          </p:nvSpPr>
          <p:spPr>
            <a:xfrm>
              <a:off x="4134692" y="1371248"/>
              <a:ext cx="925795" cy="7023527"/>
            </a:xfrm>
            <a:custGeom>
              <a:avLst/>
              <a:gdLst>
                <a:gd name="connsiteX0" fmla="*/ 843708 w 925795"/>
                <a:gd name="connsiteY0" fmla="*/ 178152 h 7023527"/>
                <a:gd name="connsiteX1" fmla="*/ 831008 w 925795"/>
                <a:gd name="connsiteY1" fmla="*/ 228952 h 7023527"/>
                <a:gd name="connsiteX2" fmla="*/ 284908 w 925795"/>
                <a:gd name="connsiteY2" fmla="*/ 1778352 h 7023527"/>
                <a:gd name="connsiteX3" fmla="*/ 767508 w 925795"/>
                <a:gd name="connsiteY3" fmla="*/ 4292952 h 7023527"/>
                <a:gd name="connsiteX4" fmla="*/ 704008 w 925795"/>
                <a:gd name="connsiteY4" fmla="*/ 4038952 h 7023527"/>
                <a:gd name="connsiteX5" fmla="*/ 665908 w 925795"/>
                <a:gd name="connsiteY5" fmla="*/ 6820252 h 7023527"/>
                <a:gd name="connsiteX6" fmla="*/ 691308 w 925795"/>
                <a:gd name="connsiteY6" fmla="*/ 6617052 h 7023527"/>
                <a:gd name="connsiteX7" fmla="*/ 653208 w 925795"/>
                <a:gd name="connsiteY7" fmla="*/ 5067652 h 7023527"/>
                <a:gd name="connsiteX8" fmla="*/ 170608 w 925795"/>
                <a:gd name="connsiteY8" fmla="*/ 1575152 h 7023527"/>
                <a:gd name="connsiteX9" fmla="*/ 170608 w 925795"/>
                <a:gd name="connsiteY9" fmla="*/ 1981552 h 7023527"/>
                <a:gd name="connsiteX10" fmla="*/ 475408 w 925795"/>
                <a:gd name="connsiteY10" fmla="*/ 1092552 h 7023527"/>
                <a:gd name="connsiteX11" fmla="*/ 5508 w 925795"/>
                <a:gd name="connsiteY11" fmla="*/ 1854552 h 7023527"/>
                <a:gd name="connsiteX12" fmla="*/ 843708 w 925795"/>
                <a:gd name="connsiteY12" fmla="*/ 178152 h 702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5795" h="7023527">
                  <a:moveTo>
                    <a:pt x="843708" y="178152"/>
                  </a:moveTo>
                  <a:cubicBezTo>
                    <a:pt x="981291" y="-92781"/>
                    <a:pt x="924141" y="-37748"/>
                    <a:pt x="831008" y="228952"/>
                  </a:cubicBezTo>
                  <a:cubicBezTo>
                    <a:pt x="737875" y="495652"/>
                    <a:pt x="295491" y="1101019"/>
                    <a:pt x="284908" y="1778352"/>
                  </a:cubicBezTo>
                  <a:cubicBezTo>
                    <a:pt x="274325" y="2455685"/>
                    <a:pt x="697658" y="3916185"/>
                    <a:pt x="767508" y="4292952"/>
                  </a:cubicBezTo>
                  <a:cubicBezTo>
                    <a:pt x="837358" y="4669719"/>
                    <a:pt x="720941" y="3617735"/>
                    <a:pt x="704008" y="4038952"/>
                  </a:cubicBezTo>
                  <a:cubicBezTo>
                    <a:pt x="687075" y="4460169"/>
                    <a:pt x="668025" y="6390569"/>
                    <a:pt x="665908" y="6820252"/>
                  </a:cubicBezTo>
                  <a:cubicBezTo>
                    <a:pt x="663791" y="7249935"/>
                    <a:pt x="693425" y="6909152"/>
                    <a:pt x="691308" y="6617052"/>
                  </a:cubicBezTo>
                  <a:cubicBezTo>
                    <a:pt x="689191" y="6324952"/>
                    <a:pt x="739991" y="5907969"/>
                    <a:pt x="653208" y="5067652"/>
                  </a:cubicBezTo>
                  <a:cubicBezTo>
                    <a:pt x="566425" y="4227335"/>
                    <a:pt x="251041" y="2089502"/>
                    <a:pt x="170608" y="1575152"/>
                  </a:cubicBezTo>
                  <a:cubicBezTo>
                    <a:pt x="90175" y="1060802"/>
                    <a:pt x="119808" y="2061985"/>
                    <a:pt x="170608" y="1981552"/>
                  </a:cubicBezTo>
                  <a:cubicBezTo>
                    <a:pt x="221408" y="1901119"/>
                    <a:pt x="502925" y="1113719"/>
                    <a:pt x="475408" y="1092552"/>
                  </a:cubicBezTo>
                  <a:cubicBezTo>
                    <a:pt x="447891" y="1071385"/>
                    <a:pt x="-57992" y="2011185"/>
                    <a:pt x="5508" y="1854552"/>
                  </a:cubicBezTo>
                  <a:cubicBezTo>
                    <a:pt x="69008" y="1697919"/>
                    <a:pt x="706125" y="449085"/>
                    <a:pt x="843708" y="178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5C29D6EF-EAC8-8F00-6A66-91446326FDDF}"/>
                </a:ext>
              </a:extLst>
            </p:cNvPr>
            <p:cNvSpPr/>
            <p:nvPr/>
          </p:nvSpPr>
          <p:spPr>
            <a:xfrm>
              <a:off x="3479174" y="1652214"/>
              <a:ext cx="1211872" cy="6259924"/>
            </a:xfrm>
            <a:custGeom>
              <a:avLst/>
              <a:gdLst>
                <a:gd name="connsiteX0" fmla="*/ 1207126 w 1211872"/>
                <a:gd name="connsiteY0" fmla="*/ 11486 h 6259924"/>
                <a:gd name="connsiteX1" fmla="*/ 1181726 w 1211872"/>
                <a:gd name="connsiteY1" fmla="*/ 74986 h 6259924"/>
                <a:gd name="connsiteX2" fmla="*/ 318126 w 1211872"/>
                <a:gd name="connsiteY2" fmla="*/ 2018086 h 6259924"/>
                <a:gd name="connsiteX3" fmla="*/ 165726 w 1211872"/>
                <a:gd name="connsiteY3" fmla="*/ 4888286 h 6259924"/>
                <a:gd name="connsiteX4" fmla="*/ 178426 w 1211872"/>
                <a:gd name="connsiteY4" fmla="*/ 4481886 h 6259924"/>
                <a:gd name="connsiteX5" fmla="*/ 343526 w 1211872"/>
                <a:gd name="connsiteY5" fmla="*/ 1662486 h 6259924"/>
                <a:gd name="connsiteX6" fmla="*/ 572126 w 1211872"/>
                <a:gd name="connsiteY6" fmla="*/ 6259886 h 6259924"/>
                <a:gd name="connsiteX7" fmla="*/ 330826 w 1211872"/>
                <a:gd name="connsiteY7" fmla="*/ 1573586 h 6259924"/>
                <a:gd name="connsiteX8" fmla="*/ 457826 w 1211872"/>
                <a:gd name="connsiteY8" fmla="*/ 1040186 h 6259924"/>
                <a:gd name="connsiteX9" fmla="*/ 626 w 1211872"/>
                <a:gd name="connsiteY9" fmla="*/ 1967286 h 6259924"/>
                <a:gd name="connsiteX10" fmla="*/ 572126 w 1211872"/>
                <a:gd name="connsiteY10" fmla="*/ 1281486 h 6259924"/>
                <a:gd name="connsiteX11" fmla="*/ 1067426 w 1211872"/>
                <a:gd name="connsiteY11" fmla="*/ 354386 h 6259924"/>
                <a:gd name="connsiteX12" fmla="*/ 1207126 w 1211872"/>
                <a:gd name="connsiteY12" fmla="*/ 11486 h 62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1872" h="6259924">
                  <a:moveTo>
                    <a:pt x="1207126" y="11486"/>
                  </a:moveTo>
                  <a:cubicBezTo>
                    <a:pt x="1226176" y="-35081"/>
                    <a:pt x="1181726" y="74986"/>
                    <a:pt x="1181726" y="74986"/>
                  </a:cubicBezTo>
                  <a:cubicBezTo>
                    <a:pt x="1033559" y="409419"/>
                    <a:pt x="487459" y="1215869"/>
                    <a:pt x="318126" y="2018086"/>
                  </a:cubicBezTo>
                  <a:cubicBezTo>
                    <a:pt x="148793" y="2820303"/>
                    <a:pt x="189009" y="4477653"/>
                    <a:pt x="165726" y="4888286"/>
                  </a:cubicBezTo>
                  <a:cubicBezTo>
                    <a:pt x="142443" y="5298919"/>
                    <a:pt x="148793" y="5019519"/>
                    <a:pt x="178426" y="4481886"/>
                  </a:cubicBezTo>
                  <a:cubicBezTo>
                    <a:pt x="208059" y="3944253"/>
                    <a:pt x="277909" y="1366153"/>
                    <a:pt x="343526" y="1662486"/>
                  </a:cubicBezTo>
                  <a:cubicBezTo>
                    <a:pt x="409143" y="1958819"/>
                    <a:pt x="574243" y="6274703"/>
                    <a:pt x="572126" y="6259886"/>
                  </a:cubicBezTo>
                  <a:cubicBezTo>
                    <a:pt x="570009" y="6245069"/>
                    <a:pt x="349876" y="2443536"/>
                    <a:pt x="330826" y="1573586"/>
                  </a:cubicBezTo>
                  <a:cubicBezTo>
                    <a:pt x="311776" y="703636"/>
                    <a:pt x="512859" y="974569"/>
                    <a:pt x="457826" y="1040186"/>
                  </a:cubicBezTo>
                  <a:cubicBezTo>
                    <a:pt x="402793" y="1105803"/>
                    <a:pt x="-18424" y="1927069"/>
                    <a:pt x="626" y="1967286"/>
                  </a:cubicBezTo>
                  <a:cubicBezTo>
                    <a:pt x="19676" y="2007503"/>
                    <a:pt x="394326" y="1550303"/>
                    <a:pt x="572126" y="1281486"/>
                  </a:cubicBezTo>
                  <a:cubicBezTo>
                    <a:pt x="749926" y="1012669"/>
                    <a:pt x="959476" y="563936"/>
                    <a:pt x="1067426" y="354386"/>
                  </a:cubicBezTo>
                  <a:cubicBezTo>
                    <a:pt x="1175376" y="144836"/>
                    <a:pt x="1188076" y="58053"/>
                    <a:pt x="1207126" y="11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D00980E4-8328-51B4-F6EA-717BA0F4F6F9}"/>
                </a:ext>
              </a:extLst>
            </p:cNvPr>
            <p:cNvSpPr/>
            <p:nvPr/>
          </p:nvSpPr>
          <p:spPr>
            <a:xfrm>
              <a:off x="5917580" y="3245591"/>
              <a:ext cx="392593" cy="5151065"/>
            </a:xfrm>
            <a:custGeom>
              <a:avLst/>
              <a:gdLst>
                <a:gd name="connsiteX0" fmla="*/ 368920 w 392593"/>
                <a:gd name="connsiteY0" fmla="*/ 170709 h 5151065"/>
                <a:gd name="connsiteX1" fmla="*/ 343520 w 392593"/>
                <a:gd name="connsiteY1" fmla="*/ 310409 h 5151065"/>
                <a:gd name="connsiteX2" fmla="*/ 51420 w 392593"/>
                <a:gd name="connsiteY2" fmla="*/ 2875809 h 5151065"/>
                <a:gd name="connsiteX3" fmla="*/ 178420 w 392593"/>
                <a:gd name="connsiteY3" fmla="*/ 5072909 h 5151065"/>
                <a:gd name="connsiteX4" fmla="*/ 76820 w 392593"/>
                <a:gd name="connsiteY4" fmla="*/ 4336309 h 5151065"/>
                <a:gd name="connsiteX5" fmla="*/ 620 w 392593"/>
                <a:gd name="connsiteY5" fmla="*/ 1275609 h 5151065"/>
                <a:gd name="connsiteX6" fmla="*/ 38720 w 392593"/>
                <a:gd name="connsiteY6" fmla="*/ 1859809 h 5151065"/>
                <a:gd name="connsiteX7" fmla="*/ 26020 w 392593"/>
                <a:gd name="connsiteY7" fmla="*/ 1910609 h 5151065"/>
                <a:gd name="connsiteX8" fmla="*/ 114920 w 392593"/>
                <a:gd name="connsiteY8" fmla="*/ 958109 h 5151065"/>
                <a:gd name="connsiteX9" fmla="*/ 102220 w 392593"/>
                <a:gd name="connsiteY9" fmla="*/ 1453409 h 5151065"/>
                <a:gd name="connsiteX10" fmla="*/ 368920 w 392593"/>
                <a:gd name="connsiteY10" fmla="*/ 170709 h 515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2593" h="5151065">
                  <a:moveTo>
                    <a:pt x="368920" y="170709"/>
                  </a:moveTo>
                  <a:cubicBezTo>
                    <a:pt x="409137" y="-19791"/>
                    <a:pt x="396437" y="-140441"/>
                    <a:pt x="343520" y="310409"/>
                  </a:cubicBezTo>
                  <a:cubicBezTo>
                    <a:pt x="290603" y="761259"/>
                    <a:pt x="78937" y="2082059"/>
                    <a:pt x="51420" y="2875809"/>
                  </a:cubicBezTo>
                  <a:cubicBezTo>
                    <a:pt x="23903" y="3669559"/>
                    <a:pt x="174187" y="4829492"/>
                    <a:pt x="178420" y="5072909"/>
                  </a:cubicBezTo>
                  <a:cubicBezTo>
                    <a:pt x="182653" y="5316326"/>
                    <a:pt x="106453" y="4969192"/>
                    <a:pt x="76820" y="4336309"/>
                  </a:cubicBezTo>
                  <a:cubicBezTo>
                    <a:pt x="47187" y="3703426"/>
                    <a:pt x="6970" y="1688359"/>
                    <a:pt x="620" y="1275609"/>
                  </a:cubicBezTo>
                  <a:cubicBezTo>
                    <a:pt x="-5730" y="862859"/>
                    <a:pt x="38720" y="1859809"/>
                    <a:pt x="38720" y="1859809"/>
                  </a:cubicBezTo>
                  <a:cubicBezTo>
                    <a:pt x="42953" y="1965642"/>
                    <a:pt x="13320" y="2060892"/>
                    <a:pt x="26020" y="1910609"/>
                  </a:cubicBezTo>
                  <a:cubicBezTo>
                    <a:pt x="38720" y="1760326"/>
                    <a:pt x="102220" y="1034309"/>
                    <a:pt x="114920" y="958109"/>
                  </a:cubicBezTo>
                  <a:cubicBezTo>
                    <a:pt x="127620" y="881909"/>
                    <a:pt x="57770" y="1582526"/>
                    <a:pt x="102220" y="1453409"/>
                  </a:cubicBezTo>
                  <a:cubicBezTo>
                    <a:pt x="146670" y="1324292"/>
                    <a:pt x="328703" y="361209"/>
                    <a:pt x="368920" y="1707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22B147FE-4D18-9A2F-445A-27835CC86BB7}"/>
                </a:ext>
              </a:extLst>
            </p:cNvPr>
            <p:cNvSpPr/>
            <p:nvPr/>
          </p:nvSpPr>
          <p:spPr>
            <a:xfrm>
              <a:off x="4101731" y="3006455"/>
              <a:ext cx="330906" cy="4931673"/>
            </a:xfrm>
            <a:custGeom>
              <a:avLst/>
              <a:gdLst>
                <a:gd name="connsiteX0" fmla="*/ 89269 w 330906"/>
                <a:gd name="connsiteY0" fmla="*/ 155845 h 4931673"/>
                <a:gd name="connsiteX1" fmla="*/ 101969 w 330906"/>
                <a:gd name="connsiteY1" fmla="*/ 219345 h 4931673"/>
                <a:gd name="connsiteX2" fmla="*/ 152769 w 330906"/>
                <a:gd name="connsiteY2" fmla="*/ 2149745 h 4931673"/>
                <a:gd name="connsiteX3" fmla="*/ 292469 w 330906"/>
                <a:gd name="connsiteY3" fmla="*/ 3445145 h 4931673"/>
                <a:gd name="connsiteX4" fmla="*/ 13069 w 330906"/>
                <a:gd name="connsiteY4" fmla="*/ 4931045 h 4931673"/>
                <a:gd name="connsiteX5" fmla="*/ 330569 w 330906"/>
                <a:gd name="connsiteY5" fmla="*/ 3610245 h 4931673"/>
                <a:gd name="connsiteX6" fmla="*/ 76569 w 330906"/>
                <a:gd name="connsiteY6" fmla="*/ 2137045 h 4931673"/>
                <a:gd name="connsiteX7" fmla="*/ 190869 w 330906"/>
                <a:gd name="connsiteY7" fmla="*/ 2352945 h 4931673"/>
                <a:gd name="connsiteX8" fmla="*/ 369 w 330906"/>
                <a:gd name="connsiteY8" fmla="*/ 1336945 h 4931673"/>
                <a:gd name="connsiteX9" fmla="*/ 140069 w 330906"/>
                <a:gd name="connsiteY9" fmla="*/ 1743345 h 4931673"/>
                <a:gd name="connsiteX10" fmla="*/ 51169 w 330906"/>
                <a:gd name="connsiteY10" fmla="*/ 1222645 h 4931673"/>
                <a:gd name="connsiteX11" fmla="*/ 89269 w 330906"/>
                <a:gd name="connsiteY11" fmla="*/ 155845 h 49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06" h="4931673">
                  <a:moveTo>
                    <a:pt x="89269" y="155845"/>
                  </a:moveTo>
                  <a:cubicBezTo>
                    <a:pt x="97736" y="-11372"/>
                    <a:pt x="91386" y="-112972"/>
                    <a:pt x="101969" y="219345"/>
                  </a:cubicBezTo>
                  <a:cubicBezTo>
                    <a:pt x="112552" y="551662"/>
                    <a:pt x="121019" y="1612112"/>
                    <a:pt x="152769" y="2149745"/>
                  </a:cubicBezTo>
                  <a:cubicBezTo>
                    <a:pt x="184519" y="2687378"/>
                    <a:pt x="315752" y="2981595"/>
                    <a:pt x="292469" y="3445145"/>
                  </a:cubicBezTo>
                  <a:cubicBezTo>
                    <a:pt x="269186" y="3908695"/>
                    <a:pt x="6719" y="4903528"/>
                    <a:pt x="13069" y="4931045"/>
                  </a:cubicBezTo>
                  <a:cubicBezTo>
                    <a:pt x="19419" y="4958562"/>
                    <a:pt x="319986" y="4075912"/>
                    <a:pt x="330569" y="3610245"/>
                  </a:cubicBezTo>
                  <a:cubicBezTo>
                    <a:pt x="341152" y="3144578"/>
                    <a:pt x="99852" y="2346595"/>
                    <a:pt x="76569" y="2137045"/>
                  </a:cubicBezTo>
                  <a:cubicBezTo>
                    <a:pt x="53286" y="1927495"/>
                    <a:pt x="203569" y="2486295"/>
                    <a:pt x="190869" y="2352945"/>
                  </a:cubicBezTo>
                  <a:cubicBezTo>
                    <a:pt x="178169" y="2219595"/>
                    <a:pt x="8836" y="1438545"/>
                    <a:pt x="369" y="1336945"/>
                  </a:cubicBezTo>
                  <a:cubicBezTo>
                    <a:pt x="-8098" y="1235345"/>
                    <a:pt x="131602" y="1762395"/>
                    <a:pt x="140069" y="1743345"/>
                  </a:cubicBezTo>
                  <a:cubicBezTo>
                    <a:pt x="148536" y="1724295"/>
                    <a:pt x="59636" y="1493578"/>
                    <a:pt x="51169" y="1222645"/>
                  </a:cubicBezTo>
                  <a:cubicBezTo>
                    <a:pt x="42702" y="951712"/>
                    <a:pt x="80802" y="323062"/>
                    <a:pt x="89269" y="1558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358067E1-D7AC-CDEA-9F97-C838A8DA2D87}"/>
                </a:ext>
              </a:extLst>
            </p:cNvPr>
            <p:cNvSpPr/>
            <p:nvPr/>
          </p:nvSpPr>
          <p:spPr>
            <a:xfrm>
              <a:off x="3263371" y="1762725"/>
              <a:ext cx="1157249" cy="4649973"/>
            </a:xfrm>
            <a:custGeom>
              <a:avLst/>
              <a:gdLst>
                <a:gd name="connsiteX0" fmla="*/ 1156229 w 1157249"/>
                <a:gd name="connsiteY0" fmla="*/ 2575 h 4649973"/>
                <a:gd name="connsiteX1" fmla="*/ 38629 w 1157249"/>
                <a:gd name="connsiteY1" fmla="*/ 1805975 h 4649973"/>
                <a:gd name="connsiteX2" fmla="*/ 241829 w 1157249"/>
                <a:gd name="connsiteY2" fmla="*/ 1615475 h 4649973"/>
                <a:gd name="connsiteX3" fmla="*/ 89429 w 1157249"/>
                <a:gd name="connsiteY3" fmla="*/ 2580675 h 4649973"/>
                <a:gd name="connsiteX4" fmla="*/ 191029 w 1157249"/>
                <a:gd name="connsiteY4" fmla="*/ 4574575 h 4649973"/>
                <a:gd name="connsiteX5" fmla="*/ 127529 w 1157249"/>
                <a:gd name="connsiteY5" fmla="*/ 3977675 h 4649973"/>
                <a:gd name="connsiteX6" fmla="*/ 152929 w 1157249"/>
                <a:gd name="connsiteY6" fmla="*/ 1615475 h 4649973"/>
                <a:gd name="connsiteX7" fmla="*/ 610129 w 1157249"/>
                <a:gd name="connsiteY7" fmla="*/ 548675 h 4649973"/>
                <a:gd name="connsiteX8" fmla="*/ 356129 w 1157249"/>
                <a:gd name="connsiteY8" fmla="*/ 1031275 h 4649973"/>
                <a:gd name="connsiteX9" fmla="*/ 241829 w 1157249"/>
                <a:gd name="connsiteY9" fmla="*/ 1399575 h 4649973"/>
                <a:gd name="connsiteX10" fmla="*/ 1156229 w 1157249"/>
                <a:gd name="connsiteY10" fmla="*/ 2575 h 464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7249" h="4649973">
                  <a:moveTo>
                    <a:pt x="1156229" y="2575"/>
                  </a:moveTo>
                  <a:cubicBezTo>
                    <a:pt x="1122362" y="70308"/>
                    <a:pt x="191029" y="1537158"/>
                    <a:pt x="38629" y="1805975"/>
                  </a:cubicBezTo>
                  <a:cubicBezTo>
                    <a:pt x="-113771" y="2074792"/>
                    <a:pt x="233362" y="1486358"/>
                    <a:pt x="241829" y="1615475"/>
                  </a:cubicBezTo>
                  <a:cubicBezTo>
                    <a:pt x="250296" y="1744592"/>
                    <a:pt x="97896" y="2087492"/>
                    <a:pt x="89429" y="2580675"/>
                  </a:cubicBezTo>
                  <a:cubicBezTo>
                    <a:pt x="80962" y="3073858"/>
                    <a:pt x="184679" y="4341742"/>
                    <a:pt x="191029" y="4574575"/>
                  </a:cubicBezTo>
                  <a:cubicBezTo>
                    <a:pt x="197379" y="4807408"/>
                    <a:pt x="133879" y="4470858"/>
                    <a:pt x="127529" y="3977675"/>
                  </a:cubicBezTo>
                  <a:cubicBezTo>
                    <a:pt x="121179" y="3484492"/>
                    <a:pt x="72496" y="2186975"/>
                    <a:pt x="152929" y="1615475"/>
                  </a:cubicBezTo>
                  <a:cubicBezTo>
                    <a:pt x="233362" y="1043975"/>
                    <a:pt x="576262" y="646042"/>
                    <a:pt x="610129" y="548675"/>
                  </a:cubicBezTo>
                  <a:cubicBezTo>
                    <a:pt x="643996" y="451308"/>
                    <a:pt x="417512" y="889458"/>
                    <a:pt x="356129" y="1031275"/>
                  </a:cubicBezTo>
                  <a:cubicBezTo>
                    <a:pt x="294746" y="1173092"/>
                    <a:pt x="112712" y="1575258"/>
                    <a:pt x="241829" y="1399575"/>
                  </a:cubicBezTo>
                  <a:cubicBezTo>
                    <a:pt x="370946" y="1223892"/>
                    <a:pt x="1190096" y="-65158"/>
                    <a:pt x="1156229" y="2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14571F1A-D5C4-44AA-1243-D19D1E69A720}"/>
                </a:ext>
              </a:extLst>
            </p:cNvPr>
            <p:cNvSpPr/>
            <p:nvPr/>
          </p:nvSpPr>
          <p:spPr>
            <a:xfrm>
              <a:off x="5344914" y="3520556"/>
              <a:ext cx="295009" cy="4825891"/>
            </a:xfrm>
            <a:custGeom>
              <a:avLst/>
              <a:gdLst>
                <a:gd name="connsiteX0" fmla="*/ 293886 w 295009"/>
                <a:gd name="connsiteY0" fmla="*/ 60844 h 4825891"/>
                <a:gd name="connsiteX1" fmla="*/ 14486 w 295009"/>
                <a:gd name="connsiteY1" fmla="*/ 4747144 h 4825891"/>
                <a:gd name="connsiteX2" fmla="*/ 39886 w 295009"/>
                <a:gd name="connsiteY2" fmla="*/ 3019944 h 4825891"/>
                <a:gd name="connsiteX3" fmla="*/ 39886 w 295009"/>
                <a:gd name="connsiteY3" fmla="*/ 3273944 h 4825891"/>
                <a:gd name="connsiteX4" fmla="*/ 179586 w 295009"/>
                <a:gd name="connsiteY4" fmla="*/ 1876944 h 4825891"/>
                <a:gd name="connsiteX5" fmla="*/ 116086 w 295009"/>
                <a:gd name="connsiteY5" fmla="*/ 2067444 h 4825891"/>
                <a:gd name="connsiteX6" fmla="*/ 293886 w 295009"/>
                <a:gd name="connsiteY6" fmla="*/ 60844 h 48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009" h="4825891">
                  <a:moveTo>
                    <a:pt x="293886" y="60844"/>
                  </a:moveTo>
                  <a:cubicBezTo>
                    <a:pt x="276953" y="507461"/>
                    <a:pt x="56819" y="4253961"/>
                    <a:pt x="14486" y="4747144"/>
                  </a:cubicBezTo>
                  <a:cubicBezTo>
                    <a:pt x="-27847" y="5240327"/>
                    <a:pt x="35653" y="3265477"/>
                    <a:pt x="39886" y="3019944"/>
                  </a:cubicBezTo>
                  <a:cubicBezTo>
                    <a:pt x="44119" y="2774411"/>
                    <a:pt x="16603" y="3464444"/>
                    <a:pt x="39886" y="3273944"/>
                  </a:cubicBezTo>
                  <a:cubicBezTo>
                    <a:pt x="63169" y="3083444"/>
                    <a:pt x="166886" y="2078027"/>
                    <a:pt x="179586" y="1876944"/>
                  </a:cubicBezTo>
                  <a:cubicBezTo>
                    <a:pt x="192286" y="1675861"/>
                    <a:pt x="101269" y="2372244"/>
                    <a:pt x="116086" y="2067444"/>
                  </a:cubicBezTo>
                  <a:cubicBezTo>
                    <a:pt x="130903" y="1762644"/>
                    <a:pt x="310819" y="-385773"/>
                    <a:pt x="293886" y="60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16D008FF-FFF1-4BBC-CCE9-5CB7D7E56797}"/>
                </a:ext>
              </a:extLst>
            </p:cNvPr>
            <p:cNvSpPr/>
            <p:nvPr/>
          </p:nvSpPr>
          <p:spPr>
            <a:xfrm>
              <a:off x="3067002" y="6019797"/>
              <a:ext cx="934303" cy="1978545"/>
            </a:xfrm>
            <a:custGeom>
              <a:avLst/>
              <a:gdLst>
                <a:gd name="connsiteX0" fmla="*/ 577898 w 934303"/>
                <a:gd name="connsiteY0" fmla="*/ 3 h 1978545"/>
                <a:gd name="connsiteX1" fmla="*/ 615998 w 934303"/>
                <a:gd name="connsiteY1" fmla="*/ 1028703 h 1978545"/>
                <a:gd name="connsiteX2" fmla="*/ 514398 w 934303"/>
                <a:gd name="connsiteY2" fmla="*/ 1320803 h 1978545"/>
                <a:gd name="connsiteX3" fmla="*/ 6398 w 934303"/>
                <a:gd name="connsiteY3" fmla="*/ 1905003 h 1978545"/>
                <a:gd name="connsiteX4" fmla="*/ 273098 w 934303"/>
                <a:gd name="connsiteY4" fmla="*/ 1587503 h 1978545"/>
                <a:gd name="connsiteX5" fmla="*/ 908098 w 934303"/>
                <a:gd name="connsiteY5" fmla="*/ 1066803 h 1978545"/>
                <a:gd name="connsiteX6" fmla="*/ 819198 w 934303"/>
                <a:gd name="connsiteY6" fmla="*/ 1130303 h 1978545"/>
                <a:gd name="connsiteX7" fmla="*/ 933498 w 934303"/>
                <a:gd name="connsiteY7" fmla="*/ 1968503 h 1978545"/>
                <a:gd name="connsiteX8" fmla="*/ 857298 w 934303"/>
                <a:gd name="connsiteY8" fmla="*/ 1549403 h 1978545"/>
                <a:gd name="connsiteX9" fmla="*/ 628698 w 934303"/>
                <a:gd name="connsiteY9" fmla="*/ 901703 h 1978545"/>
                <a:gd name="connsiteX10" fmla="*/ 590598 w 934303"/>
                <a:gd name="connsiteY10" fmla="*/ 635003 h 1978545"/>
                <a:gd name="connsiteX11" fmla="*/ 603298 w 934303"/>
                <a:gd name="connsiteY11" fmla="*/ 1016003 h 1978545"/>
                <a:gd name="connsiteX12" fmla="*/ 577898 w 934303"/>
                <a:gd name="connsiteY12" fmla="*/ 3 h 197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4303" h="1978545">
                  <a:moveTo>
                    <a:pt x="577898" y="3"/>
                  </a:moveTo>
                  <a:cubicBezTo>
                    <a:pt x="580015" y="2120"/>
                    <a:pt x="626581" y="808570"/>
                    <a:pt x="615998" y="1028703"/>
                  </a:cubicBezTo>
                  <a:cubicBezTo>
                    <a:pt x="605415" y="1248836"/>
                    <a:pt x="615998" y="1174753"/>
                    <a:pt x="514398" y="1320803"/>
                  </a:cubicBezTo>
                  <a:cubicBezTo>
                    <a:pt x="412798" y="1466853"/>
                    <a:pt x="46615" y="1860553"/>
                    <a:pt x="6398" y="1905003"/>
                  </a:cubicBezTo>
                  <a:cubicBezTo>
                    <a:pt x="-33819" y="1949453"/>
                    <a:pt x="122815" y="1727203"/>
                    <a:pt x="273098" y="1587503"/>
                  </a:cubicBezTo>
                  <a:cubicBezTo>
                    <a:pt x="423381" y="1447803"/>
                    <a:pt x="908098" y="1066803"/>
                    <a:pt x="908098" y="1066803"/>
                  </a:cubicBezTo>
                  <a:cubicBezTo>
                    <a:pt x="999115" y="990603"/>
                    <a:pt x="814965" y="980020"/>
                    <a:pt x="819198" y="1130303"/>
                  </a:cubicBezTo>
                  <a:cubicBezTo>
                    <a:pt x="823431" y="1280586"/>
                    <a:pt x="927148" y="1898653"/>
                    <a:pt x="933498" y="1968503"/>
                  </a:cubicBezTo>
                  <a:cubicBezTo>
                    <a:pt x="939848" y="2038353"/>
                    <a:pt x="908098" y="1727203"/>
                    <a:pt x="857298" y="1549403"/>
                  </a:cubicBezTo>
                  <a:cubicBezTo>
                    <a:pt x="806498" y="1371603"/>
                    <a:pt x="673148" y="1054103"/>
                    <a:pt x="628698" y="901703"/>
                  </a:cubicBezTo>
                  <a:cubicBezTo>
                    <a:pt x="584248" y="749303"/>
                    <a:pt x="594831" y="615953"/>
                    <a:pt x="590598" y="635003"/>
                  </a:cubicBezTo>
                  <a:cubicBezTo>
                    <a:pt x="586365" y="654053"/>
                    <a:pt x="603298" y="1121836"/>
                    <a:pt x="603298" y="1016003"/>
                  </a:cubicBezTo>
                  <a:cubicBezTo>
                    <a:pt x="603298" y="910170"/>
                    <a:pt x="575781" y="-2114"/>
                    <a:pt x="57789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928C35F4-8152-7107-4E43-400390D81229}"/>
                </a:ext>
              </a:extLst>
            </p:cNvPr>
            <p:cNvSpPr/>
            <p:nvPr/>
          </p:nvSpPr>
          <p:spPr>
            <a:xfrm>
              <a:off x="7126296" y="1367854"/>
              <a:ext cx="1199094" cy="2340852"/>
            </a:xfrm>
            <a:custGeom>
              <a:avLst/>
              <a:gdLst>
                <a:gd name="connsiteX0" fmla="*/ 519104 w 1199094"/>
                <a:gd name="connsiteY0" fmla="*/ 3746 h 2340852"/>
                <a:gd name="connsiteX1" fmla="*/ 836604 w 1199094"/>
                <a:gd name="connsiteY1" fmla="*/ 308546 h 2340852"/>
                <a:gd name="connsiteX2" fmla="*/ 747704 w 1199094"/>
                <a:gd name="connsiteY2" fmla="*/ 1108646 h 2340852"/>
                <a:gd name="connsiteX3" fmla="*/ 950904 w 1199094"/>
                <a:gd name="connsiteY3" fmla="*/ 753046 h 2340852"/>
                <a:gd name="connsiteX4" fmla="*/ 36504 w 1199094"/>
                <a:gd name="connsiteY4" fmla="*/ 2289746 h 2340852"/>
                <a:gd name="connsiteX5" fmla="*/ 277804 w 1199094"/>
                <a:gd name="connsiteY5" fmla="*/ 1819846 h 2340852"/>
                <a:gd name="connsiteX6" fmla="*/ 1166804 w 1199094"/>
                <a:gd name="connsiteY6" fmla="*/ 308546 h 2340852"/>
                <a:gd name="connsiteX7" fmla="*/ 1001704 w 1199094"/>
                <a:gd name="connsiteY7" fmla="*/ 587946 h 2340852"/>
                <a:gd name="connsiteX8" fmla="*/ 976304 w 1199094"/>
                <a:gd name="connsiteY8" fmla="*/ 651446 h 2340852"/>
                <a:gd name="connsiteX9" fmla="*/ 862004 w 1199094"/>
                <a:gd name="connsiteY9" fmla="*/ 753046 h 2340852"/>
                <a:gd name="connsiteX10" fmla="*/ 874704 w 1199094"/>
                <a:gd name="connsiteY10" fmla="*/ 486346 h 2340852"/>
                <a:gd name="connsiteX11" fmla="*/ 519104 w 1199094"/>
                <a:gd name="connsiteY11" fmla="*/ 3746 h 234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9094" h="2340852">
                  <a:moveTo>
                    <a:pt x="519104" y="3746"/>
                  </a:moveTo>
                  <a:cubicBezTo>
                    <a:pt x="512754" y="-25887"/>
                    <a:pt x="798504" y="124396"/>
                    <a:pt x="836604" y="308546"/>
                  </a:cubicBezTo>
                  <a:cubicBezTo>
                    <a:pt x="874704" y="492696"/>
                    <a:pt x="728654" y="1034563"/>
                    <a:pt x="747704" y="1108646"/>
                  </a:cubicBezTo>
                  <a:cubicBezTo>
                    <a:pt x="766754" y="1182729"/>
                    <a:pt x="1069437" y="556196"/>
                    <a:pt x="950904" y="753046"/>
                  </a:cubicBezTo>
                  <a:cubicBezTo>
                    <a:pt x="832371" y="949896"/>
                    <a:pt x="148687" y="2111946"/>
                    <a:pt x="36504" y="2289746"/>
                  </a:cubicBezTo>
                  <a:cubicBezTo>
                    <a:pt x="-75679" y="2467546"/>
                    <a:pt x="89421" y="2150046"/>
                    <a:pt x="277804" y="1819846"/>
                  </a:cubicBezTo>
                  <a:cubicBezTo>
                    <a:pt x="466187" y="1489646"/>
                    <a:pt x="1046154" y="513863"/>
                    <a:pt x="1166804" y="308546"/>
                  </a:cubicBezTo>
                  <a:cubicBezTo>
                    <a:pt x="1287454" y="103229"/>
                    <a:pt x="1033454" y="530796"/>
                    <a:pt x="1001704" y="587946"/>
                  </a:cubicBezTo>
                  <a:cubicBezTo>
                    <a:pt x="969954" y="645096"/>
                    <a:pt x="999587" y="623929"/>
                    <a:pt x="976304" y="651446"/>
                  </a:cubicBezTo>
                  <a:cubicBezTo>
                    <a:pt x="953021" y="678963"/>
                    <a:pt x="878937" y="780563"/>
                    <a:pt x="862004" y="753046"/>
                  </a:cubicBezTo>
                  <a:cubicBezTo>
                    <a:pt x="845071" y="725529"/>
                    <a:pt x="931854" y="617579"/>
                    <a:pt x="874704" y="486346"/>
                  </a:cubicBezTo>
                  <a:cubicBezTo>
                    <a:pt x="817554" y="355113"/>
                    <a:pt x="525454" y="33379"/>
                    <a:pt x="519104" y="3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48940814-BE46-074E-0956-B97525414057}"/>
                </a:ext>
              </a:extLst>
            </p:cNvPr>
            <p:cNvSpPr/>
            <p:nvPr/>
          </p:nvSpPr>
          <p:spPr>
            <a:xfrm>
              <a:off x="7349808" y="1405109"/>
              <a:ext cx="1084205" cy="2206995"/>
            </a:xfrm>
            <a:custGeom>
              <a:avLst/>
              <a:gdLst>
                <a:gd name="connsiteX0" fmla="*/ 460692 w 1084205"/>
                <a:gd name="connsiteY0" fmla="*/ 4591 h 2206995"/>
                <a:gd name="connsiteX1" fmla="*/ 1032192 w 1084205"/>
                <a:gd name="connsiteY1" fmla="*/ 741191 h 2206995"/>
                <a:gd name="connsiteX2" fmla="*/ 460692 w 1084205"/>
                <a:gd name="connsiteY2" fmla="*/ 1617491 h 2206995"/>
                <a:gd name="connsiteX3" fmla="*/ 613092 w 1084205"/>
                <a:gd name="connsiteY3" fmla="*/ 1426991 h 2206995"/>
                <a:gd name="connsiteX4" fmla="*/ 3492 w 1084205"/>
                <a:gd name="connsiteY4" fmla="*/ 2201691 h 2206995"/>
                <a:gd name="connsiteX5" fmla="*/ 397192 w 1084205"/>
                <a:gd name="connsiteY5" fmla="*/ 1731791 h 2206995"/>
                <a:gd name="connsiteX6" fmla="*/ 1082992 w 1084205"/>
                <a:gd name="connsiteY6" fmla="*/ 1033291 h 2206995"/>
                <a:gd name="connsiteX7" fmla="*/ 574992 w 1084205"/>
                <a:gd name="connsiteY7" fmla="*/ 1388891 h 2206995"/>
                <a:gd name="connsiteX8" fmla="*/ 994092 w 1084205"/>
                <a:gd name="connsiteY8" fmla="*/ 830091 h 2206995"/>
                <a:gd name="connsiteX9" fmla="*/ 854392 w 1084205"/>
                <a:gd name="connsiteY9" fmla="*/ 449091 h 2206995"/>
                <a:gd name="connsiteX10" fmla="*/ 460692 w 1084205"/>
                <a:gd name="connsiteY10" fmla="*/ 4591 h 220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4205" h="2206995">
                  <a:moveTo>
                    <a:pt x="460692" y="4591"/>
                  </a:moveTo>
                  <a:cubicBezTo>
                    <a:pt x="490325" y="53274"/>
                    <a:pt x="1032192" y="472374"/>
                    <a:pt x="1032192" y="741191"/>
                  </a:cubicBezTo>
                  <a:cubicBezTo>
                    <a:pt x="1032192" y="1010008"/>
                    <a:pt x="530542" y="1503191"/>
                    <a:pt x="460692" y="1617491"/>
                  </a:cubicBezTo>
                  <a:cubicBezTo>
                    <a:pt x="390842" y="1731791"/>
                    <a:pt x="613092" y="1426991"/>
                    <a:pt x="613092" y="1426991"/>
                  </a:cubicBezTo>
                  <a:lnTo>
                    <a:pt x="3492" y="2201691"/>
                  </a:lnTo>
                  <a:cubicBezTo>
                    <a:pt x="-32491" y="2252491"/>
                    <a:pt x="217275" y="1926524"/>
                    <a:pt x="397192" y="1731791"/>
                  </a:cubicBezTo>
                  <a:cubicBezTo>
                    <a:pt x="577109" y="1537058"/>
                    <a:pt x="1053359" y="1090441"/>
                    <a:pt x="1082992" y="1033291"/>
                  </a:cubicBezTo>
                  <a:cubicBezTo>
                    <a:pt x="1112625" y="976141"/>
                    <a:pt x="589809" y="1422758"/>
                    <a:pt x="574992" y="1388891"/>
                  </a:cubicBezTo>
                  <a:cubicBezTo>
                    <a:pt x="560175" y="1355024"/>
                    <a:pt x="947525" y="986724"/>
                    <a:pt x="994092" y="830091"/>
                  </a:cubicBezTo>
                  <a:cubicBezTo>
                    <a:pt x="1040659" y="673458"/>
                    <a:pt x="941175" y="590908"/>
                    <a:pt x="854392" y="449091"/>
                  </a:cubicBezTo>
                  <a:cubicBezTo>
                    <a:pt x="767609" y="307274"/>
                    <a:pt x="431059" y="-44092"/>
                    <a:pt x="460692" y="45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E2243C97-FF8D-3500-2F4E-F3DAF5564A9E}"/>
                </a:ext>
              </a:extLst>
            </p:cNvPr>
            <p:cNvSpPr/>
            <p:nvPr/>
          </p:nvSpPr>
          <p:spPr>
            <a:xfrm>
              <a:off x="8216864" y="1600177"/>
              <a:ext cx="609652" cy="2172281"/>
            </a:xfrm>
            <a:custGeom>
              <a:avLst/>
              <a:gdLst>
                <a:gd name="connsiteX0" fmla="*/ 36 w 609652"/>
                <a:gd name="connsiteY0" fmla="*/ 23 h 2172281"/>
                <a:gd name="connsiteX1" fmla="*/ 457236 w 609652"/>
                <a:gd name="connsiteY1" fmla="*/ 825523 h 2172281"/>
                <a:gd name="connsiteX2" fmla="*/ 215936 w 609652"/>
                <a:gd name="connsiteY2" fmla="*/ 1625623 h 2172281"/>
                <a:gd name="connsiteX3" fmla="*/ 393736 w 609652"/>
                <a:gd name="connsiteY3" fmla="*/ 1358923 h 2172281"/>
                <a:gd name="connsiteX4" fmla="*/ 228636 w 609652"/>
                <a:gd name="connsiteY4" fmla="*/ 2159023 h 2172281"/>
                <a:gd name="connsiteX5" fmla="*/ 368336 w 609652"/>
                <a:gd name="connsiteY5" fmla="*/ 1790723 h 2172281"/>
                <a:gd name="connsiteX6" fmla="*/ 609636 w 609652"/>
                <a:gd name="connsiteY6" fmla="*/ 927123 h 2172281"/>
                <a:gd name="connsiteX7" fmla="*/ 381036 w 609652"/>
                <a:gd name="connsiteY7" fmla="*/ 1511323 h 2172281"/>
                <a:gd name="connsiteX8" fmla="*/ 431836 w 609652"/>
                <a:gd name="connsiteY8" fmla="*/ 927123 h 2172281"/>
                <a:gd name="connsiteX9" fmla="*/ 431836 w 609652"/>
                <a:gd name="connsiteY9" fmla="*/ 850923 h 2172281"/>
                <a:gd name="connsiteX10" fmla="*/ 36 w 609652"/>
                <a:gd name="connsiteY10" fmla="*/ 23 h 217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52" h="2172281">
                  <a:moveTo>
                    <a:pt x="36" y="23"/>
                  </a:moveTo>
                  <a:cubicBezTo>
                    <a:pt x="4269" y="-4210"/>
                    <a:pt x="421253" y="554590"/>
                    <a:pt x="457236" y="825523"/>
                  </a:cubicBezTo>
                  <a:cubicBezTo>
                    <a:pt x="493219" y="1096456"/>
                    <a:pt x="226519" y="1536723"/>
                    <a:pt x="215936" y="1625623"/>
                  </a:cubicBezTo>
                  <a:cubicBezTo>
                    <a:pt x="205353" y="1714523"/>
                    <a:pt x="391619" y="1270023"/>
                    <a:pt x="393736" y="1358923"/>
                  </a:cubicBezTo>
                  <a:cubicBezTo>
                    <a:pt x="395853" y="1447823"/>
                    <a:pt x="232869" y="2087056"/>
                    <a:pt x="228636" y="2159023"/>
                  </a:cubicBezTo>
                  <a:cubicBezTo>
                    <a:pt x="224403" y="2230990"/>
                    <a:pt x="304836" y="1996040"/>
                    <a:pt x="368336" y="1790723"/>
                  </a:cubicBezTo>
                  <a:cubicBezTo>
                    <a:pt x="431836" y="1585406"/>
                    <a:pt x="607519" y="973690"/>
                    <a:pt x="609636" y="927123"/>
                  </a:cubicBezTo>
                  <a:cubicBezTo>
                    <a:pt x="611753" y="880556"/>
                    <a:pt x="410669" y="1511323"/>
                    <a:pt x="381036" y="1511323"/>
                  </a:cubicBezTo>
                  <a:cubicBezTo>
                    <a:pt x="351403" y="1511323"/>
                    <a:pt x="423369" y="1037190"/>
                    <a:pt x="431836" y="927123"/>
                  </a:cubicBezTo>
                  <a:cubicBezTo>
                    <a:pt x="440303" y="817056"/>
                    <a:pt x="499569" y="1005440"/>
                    <a:pt x="431836" y="850923"/>
                  </a:cubicBezTo>
                  <a:cubicBezTo>
                    <a:pt x="364103" y="696406"/>
                    <a:pt x="-4197" y="4256"/>
                    <a:pt x="36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C2D03D54-61C8-DB5F-B565-CA37F36B7D96}"/>
                </a:ext>
              </a:extLst>
            </p:cNvPr>
            <p:cNvSpPr/>
            <p:nvPr/>
          </p:nvSpPr>
          <p:spPr>
            <a:xfrm>
              <a:off x="8617466" y="2254711"/>
              <a:ext cx="496605" cy="1762988"/>
            </a:xfrm>
            <a:custGeom>
              <a:avLst/>
              <a:gdLst>
                <a:gd name="connsiteX0" fmla="*/ 192426 w 496605"/>
                <a:gd name="connsiteY0" fmla="*/ 1981 h 1762988"/>
                <a:gd name="connsiteX1" fmla="*/ 491365 w 496605"/>
                <a:gd name="connsiteY1" fmla="*/ 734674 h 1762988"/>
                <a:gd name="connsiteX2" fmla="*/ 262765 w 496605"/>
                <a:gd name="connsiteY2" fmla="*/ 1279797 h 1762988"/>
                <a:gd name="connsiteX3" fmla="*/ 415165 w 496605"/>
                <a:gd name="connsiteY3" fmla="*/ 1115674 h 1762988"/>
                <a:gd name="connsiteX4" fmla="*/ 168980 w 496605"/>
                <a:gd name="connsiteY4" fmla="*/ 1754581 h 1762988"/>
                <a:gd name="connsiteX5" fmla="*/ 256903 w 496605"/>
                <a:gd name="connsiteY5" fmla="*/ 1449781 h 1762988"/>
                <a:gd name="connsiteX6" fmla="*/ 491365 w 496605"/>
                <a:gd name="connsiteY6" fmla="*/ 998443 h 1762988"/>
                <a:gd name="connsiteX7" fmla="*/ 4857 w 496605"/>
                <a:gd name="connsiteY7" fmla="*/ 1508397 h 1762988"/>
                <a:gd name="connsiteX8" fmla="*/ 251042 w 496605"/>
                <a:gd name="connsiteY8" fmla="*/ 1197735 h 1762988"/>
                <a:gd name="connsiteX9" fmla="*/ 409303 w 496605"/>
                <a:gd name="connsiteY9" fmla="*/ 992581 h 1762988"/>
                <a:gd name="connsiteX10" fmla="*/ 397580 w 496605"/>
                <a:gd name="connsiteY10" fmla="*/ 775704 h 1762988"/>
                <a:gd name="connsiteX11" fmla="*/ 286211 w 496605"/>
                <a:gd name="connsiteY11" fmla="*/ 1016027 h 1762988"/>
                <a:gd name="connsiteX12" fmla="*/ 450334 w 496605"/>
                <a:gd name="connsiteY12" fmla="*/ 687781 h 1762988"/>
                <a:gd name="connsiteX13" fmla="*/ 479642 w 496605"/>
                <a:gd name="connsiteY13" fmla="*/ 582274 h 1762988"/>
                <a:gd name="connsiteX14" fmla="*/ 321380 w 496605"/>
                <a:gd name="connsiteY14" fmla="*/ 330227 h 1762988"/>
                <a:gd name="connsiteX15" fmla="*/ 421026 w 496605"/>
                <a:gd name="connsiteY15" fmla="*/ 511935 h 1762988"/>
                <a:gd name="connsiteX16" fmla="*/ 192426 w 496605"/>
                <a:gd name="connsiteY16" fmla="*/ 1981 h 176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6605" h="1762988">
                  <a:moveTo>
                    <a:pt x="192426" y="1981"/>
                  </a:moveTo>
                  <a:cubicBezTo>
                    <a:pt x="204149" y="39104"/>
                    <a:pt x="479642" y="521705"/>
                    <a:pt x="491365" y="734674"/>
                  </a:cubicBezTo>
                  <a:cubicBezTo>
                    <a:pt x="503088" y="947643"/>
                    <a:pt x="275465" y="1216297"/>
                    <a:pt x="262765" y="1279797"/>
                  </a:cubicBezTo>
                  <a:cubicBezTo>
                    <a:pt x="250065" y="1343297"/>
                    <a:pt x="430796" y="1036543"/>
                    <a:pt x="415165" y="1115674"/>
                  </a:cubicBezTo>
                  <a:cubicBezTo>
                    <a:pt x="399534" y="1194805"/>
                    <a:pt x="195357" y="1698897"/>
                    <a:pt x="168980" y="1754581"/>
                  </a:cubicBezTo>
                  <a:cubicBezTo>
                    <a:pt x="142603" y="1810265"/>
                    <a:pt x="203172" y="1575804"/>
                    <a:pt x="256903" y="1449781"/>
                  </a:cubicBezTo>
                  <a:cubicBezTo>
                    <a:pt x="310634" y="1323758"/>
                    <a:pt x="533373" y="988674"/>
                    <a:pt x="491365" y="998443"/>
                  </a:cubicBezTo>
                  <a:cubicBezTo>
                    <a:pt x="449357" y="1008212"/>
                    <a:pt x="44911" y="1475182"/>
                    <a:pt x="4857" y="1508397"/>
                  </a:cubicBezTo>
                  <a:cubicBezTo>
                    <a:pt x="-35197" y="1541612"/>
                    <a:pt x="183634" y="1283704"/>
                    <a:pt x="251042" y="1197735"/>
                  </a:cubicBezTo>
                  <a:cubicBezTo>
                    <a:pt x="318450" y="1111766"/>
                    <a:pt x="384880" y="1062920"/>
                    <a:pt x="409303" y="992581"/>
                  </a:cubicBezTo>
                  <a:cubicBezTo>
                    <a:pt x="433726" y="922243"/>
                    <a:pt x="418095" y="771796"/>
                    <a:pt x="397580" y="775704"/>
                  </a:cubicBezTo>
                  <a:cubicBezTo>
                    <a:pt x="377065" y="779612"/>
                    <a:pt x="277419" y="1030681"/>
                    <a:pt x="286211" y="1016027"/>
                  </a:cubicBezTo>
                  <a:cubicBezTo>
                    <a:pt x="295003" y="1001373"/>
                    <a:pt x="418096" y="760073"/>
                    <a:pt x="450334" y="687781"/>
                  </a:cubicBezTo>
                  <a:cubicBezTo>
                    <a:pt x="482573" y="615489"/>
                    <a:pt x="501134" y="641866"/>
                    <a:pt x="479642" y="582274"/>
                  </a:cubicBezTo>
                  <a:cubicBezTo>
                    <a:pt x="458150" y="522682"/>
                    <a:pt x="331149" y="341950"/>
                    <a:pt x="321380" y="330227"/>
                  </a:cubicBezTo>
                  <a:cubicBezTo>
                    <a:pt x="311611" y="318504"/>
                    <a:pt x="439587" y="562735"/>
                    <a:pt x="421026" y="511935"/>
                  </a:cubicBezTo>
                  <a:cubicBezTo>
                    <a:pt x="402465" y="461135"/>
                    <a:pt x="180703" y="-35142"/>
                    <a:pt x="192426" y="19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F1E447E6-BFA0-4F67-4977-CCC75CA81474}"/>
                </a:ext>
              </a:extLst>
            </p:cNvPr>
            <p:cNvSpPr/>
            <p:nvPr/>
          </p:nvSpPr>
          <p:spPr>
            <a:xfrm>
              <a:off x="7810513" y="2311873"/>
              <a:ext cx="753296" cy="1577773"/>
            </a:xfrm>
            <a:custGeom>
              <a:avLst/>
              <a:gdLst>
                <a:gd name="connsiteX0" fmla="*/ 653549 w 753296"/>
                <a:gd name="connsiteY0" fmla="*/ 3435 h 1577773"/>
                <a:gd name="connsiteX1" fmla="*/ 606656 w 753296"/>
                <a:gd name="connsiteY1" fmla="*/ 519250 h 1577773"/>
                <a:gd name="connsiteX2" fmla="*/ 20502 w 753296"/>
                <a:gd name="connsiteY2" fmla="*/ 1527435 h 1577773"/>
                <a:gd name="connsiteX3" fmla="*/ 190487 w 753296"/>
                <a:gd name="connsiteY3" fmla="*/ 1322281 h 1577773"/>
                <a:gd name="connsiteX4" fmla="*/ 741472 w 753296"/>
                <a:gd name="connsiteY4" fmla="*/ 425465 h 1577773"/>
                <a:gd name="connsiteX5" fmla="*/ 577349 w 753296"/>
                <a:gd name="connsiteY5" fmla="*/ 589589 h 1577773"/>
                <a:gd name="connsiteX6" fmla="*/ 688718 w 753296"/>
                <a:gd name="connsiteY6" fmla="*/ 308235 h 1577773"/>
                <a:gd name="connsiteX7" fmla="*/ 653549 w 753296"/>
                <a:gd name="connsiteY7" fmla="*/ 3435 h 157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3296" h="1577773">
                  <a:moveTo>
                    <a:pt x="653549" y="3435"/>
                  </a:moveTo>
                  <a:cubicBezTo>
                    <a:pt x="639872" y="38604"/>
                    <a:pt x="712164" y="265250"/>
                    <a:pt x="606656" y="519250"/>
                  </a:cubicBezTo>
                  <a:cubicBezTo>
                    <a:pt x="501148" y="773250"/>
                    <a:pt x="89863" y="1393597"/>
                    <a:pt x="20502" y="1527435"/>
                  </a:cubicBezTo>
                  <a:cubicBezTo>
                    <a:pt x="-48859" y="1661273"/>
                    <a:pt x="70325" y="1505943"/>
                    <a:pt x="190487" y="1322281"/>
                  </a:cubicBezTo>
                  <a:cubicBezTo>
                    <a:pt x="310649" y="1138619"/>
                    <a:pt x="676995" y="547580"/>
                    <a:pt x="741472" y="425465"/>
                  </a:cubicBezTo>
                  <a:cubicBezTo>
                    <a:pt x="805949" y="303350"/>
                    <a:pt x="586141" y="609127"/>
                    <a:pt x="577349" y="589589"/>
                  </a:cubicBezTo>
                  <a:cubicBezTo>
                    <a:pt x="568557" y="570051"/>
                    <a:pt x="676018" y="403974"/>
                    <a:pt x="688718" y="308235"/>
                  </a:cubicBezTo>
                  <a:cubicBezTo>
                    <a:pt x="701418" y="212497"/>
                    <a:pt x="667226" y="-31734"/>
                    <a:pt x="653549" y="34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6E78CED0-D076-1145-A212-8574D97864AE}"/>
                </a:ext>
              </a:extLst>
            </p:cNvPr>
            <p:cNvSpPr/>
            <p:nvPr/>
          </p:nvSpPr>
          <p:spPr>
            <a:xfrm>
              <a:off x="8830919" y="2910782"/>
              <a:ext cx="406254" cy="1305647"/>
            </a:xfrm>
            <a:custGeom>
              <a:avLst/>
              <a:gdLst>
                <a:gd name="connsiteX0" fmla="*/ 72758 w 406254"/>
                <a:gd name="connsiteY0" fmla="*/ 2403 h 1305647"/>
                <a:gd name="connsiteX1" fmla="*/ 324804 w 406254"/>
                <a:gd name="connsiteY1" fmla="*/ 459603 h 1305647"/>
                <a:gd name="connsiteX2" fmla="*/ 131373 w 406254"/>
                <a:gd name="connsiteY2" fmla="*/ 1110233 h 1305647"/>
                <a:gd name="connsiteX3" fmla="*/ 236881 w 406254"/>
                <a:gd name="connsiteY3" fmla="*/ 875772 h 1305647"/>
                <a:gd name="connsiteX4" fmla="*/ 2419 w 406254"/>
                <a:gd name="connsiteY4" fmla="*/ 1303664 h 1305647"/>
                <a:gd name="connsiteX5" fmla="*/ 125512 w 406254"/>
                <a:gd name="connsiteY5" fmla="*/ 1010587 h 1305647"/>
                <a:gd name="connsiteX6" fmla="*/ 295496 w 406254"/>
                <a:gd name="connsiteY6" fmla="*/ 447880 h 1305647"/>
                <a:gd name="connsiteX7" fmla="*/ 178266 w 406254"/>
                <a:gd name="connsiteY7" fmla="*/ 881633 h 1305647"/>
                <a:gd name="connsiteX8" fmla="*/ 401004 w 406254"/>
                <a:gd name="connsiteY8" fmla="*/ 266172 h 1305647"/>
                <a:gd name="connsiteX9" fmla="*/ 336527 w 406254"/>
                <a:gd name="connsiteY9" fmla="*/ 400987 h 1305647"/>
                <a:gd name="connsiteX10" fmla="*/ 342389 w 406254"/>
                <a:gd name="connsiteY10" fmla="*/ 283756 h 1305647"/>
                <a:gd name="connsiteX11" fmla="*/ 72758 w 406254"/>
                <a:gd name="connsiteY11" fmla="*/ 2403 h 130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6254" h="1305647">
                  <a:moveTo>
                    <a:pt x="72758" y="2403"/>
                  </a:moveTo>
                  <a:cubicBezTo>
                    <a:pt x="69827" y="31711"/>
                    <a:pt x="315035" y="274965"/>
                    <a:pt x="324804" y="459603"/>
                  </a:cubicBezTo>
                  <a:cubicBezTo>
                    <a:pt x="334573" y="644241"/>
                    <a:pt x="146027" y="1040872"/>
                    <a:pt x="131373" y="1110233"/>
                  </a:cubicBezTo>
                  <a:cubicBezTo>
                    <a:pt x="116719" y="1179595"/>
                    <a:pt x="258373" y="843534"/>
                    <a:pt x="236881" y="875772"/>
                  </a:cubicBezTo>
                  <a:cubicBezTo>
                    <a:pt x="215389" y="908010"/>
                    <a:pt x="20981" y="1281195"/>
                    <a:pt x="2419" y="1303664"/>
                  </a:cubicBezTo>
                  <a:cubicBezTo>
                    <a:pt x="-16143" y="1326133"/>
                    <a:pt x="76666" y="1153218"/>
                    <a:pt x="125512" y="1010587"/>
                  </a:cubicBezTo>
                  <a:cubicBezTo>
                    <a:pt x="174358" y="867956"/>
                    <a:pt x="286704" y="469372"/>
                    <a:pt x="295496" y="447880"/>
                  </a:cubicBezTo>
                  <a:cubicBezTo>
                    <a:pt x="304288" y="426388"/>
                    <a:pt x="160681" y="911918"/>
                    <a:pt x="178266" y="881633"/>
                  </a:cubicBezTo>
                  <a:cubicBezTo>
                    <a:pt x="195851" y="851348"/>
                    <a:pt x="374627" y="346280"/>
                    <a:pt x="401004" y="266172"/>
                  </a:cubicBezTo>
                  <a:cubicBezTo>
                    <a:pt x="427381" y="186064"/>
                    <a:pt x="346296" y="398056"/>
                    <a:pt x="336527" y="400987"/>
                  </a:cubicBezTo>
                  <a:cubicBezTo>
                    <a:pt x="326758" y="403918"/>
                    <a:pt x="381466" y="347256"/>
                    <a:pt x="342389" y="283756"/>
                  </a:cubicBezTo>
                  <a:cubicBezTo>
                    <a:pt x="303312" y="220256"/>
                    <a:pt x="75689" y="-26905"/>
                    <a:pt x="72758" y="24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8CBF6A02-1EEB-4C5B-BC0B-0062C321D44B}"/>
                </a:ext>
              </a:extLst>
            </p:cNvPr>
            <p:cNvSpPr/>
            <p:nvPr/>
          </p:nvSpPr>
          <p:spPr>
            <a:xfrm>
              <a:off x="8780322" y="3690619"/>
              <a:ext cx="190400" cy="2224428"/>
            </a:xfrm>
            <a:custGeom>
              <a:avLst/>
              <a:gdLst>
                <a:gd name="connsiteX0" fmla="*/ 181970 w 190400"/>
                <a:gd name="connsiteY0" fmla="*/ 8012 h 2224428"/>
                <a:gd name="connsiteX1" fmla="*/ 35432 w 190400"/>
                <a:gd name="connsiteY1" fmla="*/ 928273 h 2224428"/>
                <a:gd name="connsiteX2" fmla="*/ 94047 w 190400"/>
                <a:gd name="connsiteY2" fmla="*/ 852073 h 2224428"/>
                <a:gd name="connsiteX3" fmla="*/ 263 w 190400"/>
                <a:gd name="connsiteY3" fmla="*/ 2223673 h 2224428"/>
                <a:gd name="connsiteX4" fmla="*/ 129216 w 190400"/>
                <a:gd name="connsiteY4" fmla="*/ 1039643 h 2224428"/>
                <a:gd name="connsiteX5" fmla="*/ 129216 w 190400"/>
                <a:gd name="connsiteY5" fmla="*/ 617612 h 2224428"/>
                <a:gd name="connsiteX6" fmla="*/ 146801 w 190400"/>
                <a:gd name="connsiteY6" fmla="*/ 406596 h 2224428"/>
                <a:gd name="connsiteX7" fmla="*/ 187832 w 190400"/>
                <a:gd name="connsiteY7" fmla="*/ 148689 h 2224428"/>
                <a:gd name="connsiteX8" fmla="*/ 64740 w 190400"/>
                <a:gd name="connsiteY8" fmla="*/ 465212 h 2224428"/>
                <a:gd name="connsiteX9" fmla="*/ 181970 w 190400"/>
                <a:gd name="connsiteY9" fmla="*/ 8012 h 222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400" h="2224428">
                  <a:moveTo>
                    <a:pt x="181970" y="8012"/>
                  </a:moveTo>
                  <a:cubicBezTo>
                    <a:pt x="177085" y="85189"/>
                    <a:pt x="50086" y="787596"/>
                    <a:pt x="35432" y="928273"/>
                  </a:cubicBezTo>
                  <a:cubicBezTo>
                    <a:pt x="20778" y="1068950"/>
                    <a:pt x="99908" y="636173"/>
                    <a:pt x="94047" y="852073"/>
                  </a:cubicBezTo>
                  <a:cubicBezTo>
                    <a:pt x="88186" y="1067973"/>
                    <a:pt x="-5598" y="2192411"/>
                    <a:pt x="263" y="2223673"/>
                  </a:cubicBezTo>
                  <a:cubicBezTo>
                    <a:pt x="6124" y="2254935"/>
                    <a:pt x="107724" y="1307320"/>
                    <a:pt x="129216" y="1039643"/>
                  </a:cubicBezTo>
                  <a:cubicBezTo>
                    <a:pt x="150708" y="771966"/>
                    <a:pt x="126285" y="723120"/>
                    <a:pt x="129216" y="617612"/>
                  </a:cubicBezTo>
                  <a:cubicBezTo>
                    <a:pt x="132147" y="512104"/>
                    <a:pt x="137032" y="484750"/>
                    <a:pt x="146801" y="406596"/>
                  </a:cubicBezTo>
                  <a:cubicBezTo>
                    <a:pt x="156570" y="328442"/>
                    <a:pt x="201509" y="138920"/>
                    <a:pt x="187832" y="148689"/>
                  </a:cubicBezTo>
                  <a:cubicBezTo>
                    <a:pt x="174155" y="158458"/>
                    <a:pt x="68648" y="494520"/>
                    <a:pt x="64740" y="465212"/>
                  </a:cubicBezTo>
                  <a:cubicBezTo>
                    <a:pt x="60832" y="435904"/>
                    <a:pt x="186855" y="-69165"/>
                    <a:pt x="181970" y="8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FFF3C2E0-10B8-B040-E3FF-35A74D8E5053}"/>
                </a:ext>
              </a:extLst>
            </p:cNvPr>
            <p:cNvSpPr/>
            <p:nvPr/>
          </p:nvSpPr>
          <p:spPr>
            <a:xfrm>
              <a:off x="8725600" y="4196495"/>
              <a:ext cx="400650" cy="2442728"/>
            </a:xfrm>
            <a:custGeom>
              <a:avLst/>
              <a:gdLst>
                <a:gd name="connsiteX0" fmla="*/ 271862 w 400650"/>
                <a:gd name="connsiteY0" fmla="*/ 367 h 2442728"/>
                <a:gd name="connsiteX1" fmla="*/ 371508 w 400650"/>
                <a:gd name="connsiteY1" fmla="*/ 990967 h 2442728"/>
                <a:gd name="connsiteX2" fmla="*/ 25677 w 400650"/>
                <a:gd name="connsiteY2" fmla="*/ 2344982 h 2442728"/>
                <a:gd name="connsiteX3" fmla="*/ 66708 w 400650"/>
                <a:gd name="connsiteY3" fmla="*/ 2198443 h 2442728"/>
                <a:gd name="connsiteX4" fmla="*/ 394954 w 400650"/>
                <a:gd name="connsiteY4" fmla="*/ 1096474 h 2442728"/>
                <a:gd name="connsiteX5" fmla="*/ 271862 w 400650"/>
                <a:gd name="connsiteY5" fmla="*/ 367 h 244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650" h="2442728">
                  <a:moveTo>
                    <a:pt x="271862" y="367"/>
                  </a:moveTo>
                  <a:cubicBezTo>
                    <a:pt x="267954" y="-17217"/>
                    <a:pt x="412539" y="600198"/>
                    <a:pt x="371508" y="990967"/>
                  </a:cubicBezTo>
                  <a:cubicBezTo>
                    <a:pt x="330477" y="1381736"/>
                    <a:pt x="76477" y="2143736"/>
                    <a:pt x="25677" y="2344982"/>
                  </a:cubicBezTo>
                  <a:cubicBezTo>
                    <a:pt x="-25123" y="2546228"/>
                    <a:pt x="5162" y="2406528"/>
                    <a:pt x="66708" y="2198443"/>
                  </a:cubicBezTo>
                  <a:cubicBezTo>
                    <a:pt x="128254" y="1990358"/>
                    <a:pt x="357831" y="1460866"/>
                    <a:pt x="394954" y="1096474"/>
                  </a:cubicBezTo>
                  <a:cubicBezTo>
                    <a:pt x="432077" y="732082"/>
                    <a:pt x="275770" y="17951"/>
                    <a:pt x="271862" y="3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8733E70E-74BA-C6F2-27B2-5641931EEDBE}"/>
                </a:ext>
              </a:extLst>
            </p:cNvPr>
            <p:cNvSpPr/>
            <p:nvPr/>
          </p:nvSpPr>
          <p:spPr>
            <a:xfrm>
              <a:off x="8221903" y="4626550"/>
              <a:ext cx="840094" cy="2706871"/>
            </a:xfrm>
            <a:custGeom>
              <a:avLst/>
              <a:gdLst>
                <a:gd name="connsiteX0" fmla="*/ 763835 w 840094"/>
                <a:gd name="connsiteY0" fmla="*/ 45096 h 2706871"/>
                <a:gd name="connsiteX1" fmla="*/ 740389 w 840094"/>
                <a:gd name="connsiteY1" fmla="*/ 185773 h 2706871"/>
                <a:gd name="connsiteX2" fmla="*/ 664189 w 840094"/>
                <a:gd name="connsiteY2" fmla="*/ 1070865 h 2706871"/>
                <a:gd name="connsiteX3" fmla="*/ 371112 w 840094"/>
                <a:gd name="connsiteY3" fmla="*/ 1926650 h 2706871"/>
                <a:gd name="connsiteX4" fmla="*/ 429728 w 840094"/>
                <a:gd name="connsiteY4" fmla="*/ 1633573 h 2706871"/>
                <a:gd name="connsiteX5" fmla="*/ 19420 w 840094"/>
                <a:gd name="connsiteY5" fmla="*/ 2676927 h 2706871"/>
                <a:gd name="connsiteX6" fmla="*/ 95620 w 840094"/>
                <a:gd name="connsiteY6" fmla="*/ 2348681 h 2706871"/>
                <a:gd name="connsiteX7" fmla="*/ 353528 w 840094"/>
                <a:gd name="connsiteY7" fmla="*/ 1569096 h 2706871"/>
                <a:gd name="connsiteX8" fmla="*/ 113205 w 840094"/>
                <a:gd name="connsiteY8" fmla="*/ 2424881 h 2706871"/>
                <a:gd name="connsiteX9" fmla="*/ 464897 w 840094"/>
                <a:gd name="connsiteY9" fmla="*/ 1446004 h 2706871"/>
                <a:gd name="connsiteX10" fmla="*/ 394559 w 840094"/>
                <a:gd name="connsiteY10" fmla="*/ 1780112 h 2706871"/>
                <a:gd name="connsiteX11" fmla="*/ 611435 w 840094"/>
                <a:gd name="connsiteY11" fmla="*/ 1334635 h 2706871"/>
                <a:gd name="connsiteX12" fmla="*/ 605574 w 840094"/>
                <a:gd name="connsiteY12" fmla="*/ 1035696 h 2706871"/>
                <a:gd name="connsiteX13" fmla="*/ 617297 w 840094"/>
                <a:gd name="connsiteY13" fmla="*/ 1352219 h 2706871"/>
                <a:gd name="connsiteX14" fmla="*/ 840035 w 840094"/>
                <a:gd name="connsiteY14" fmla="*/ 719173 h 2706871"/>
                <a:gd name="connsiteX15" fmla="*/ 640743 w 840094"/>
                <a:gd name="connsiteY15" fmla="*/ 1217404 h 2706871"/>
                <a:gd name="connsiteX16" fmla="*/ 752112 w 840094"/>
                <a:gd name="connsiteY16" fmla="*/ 848127 h 2706871"/>
                <a:gd name="connsiteX17" fmla="*/ 670051 w 840094"/>
                <a:gd name="connsiteY17" fmla="*/ 771927 h 2706871"/>
                <a:gd name="connsiteX18" fmla="*/ 763835 w 840094"/>
                <a:gd name="connsiteY18" fmla="*/ 45096 h 270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40094" h="2706871">
                  <a:moveTo>
                    <a:pt x="763835" y="45096"/>
                  </a:moveTo>
                  <a:cubicBezTo>
                    <a:pt x="775558" y="-52596"/>
                    <a:pt x="756997" y="14811"/>
                    <a:pt x="740389" y="185773"/>
                  </a:cubicBezTo>
                  <a:cubicBezTo>
                    <a:pt x="723781" y="356735"/>
                    <a:pt x="725735" y="780719"/>
                    <a:pt x="664189" y="1070865"/>
                  </a:cubicBezTo>
                  <a:cubicBezTo>
                    <a:pt x="602643" y="1361011"/>
                    <a:pt x="410189" y="1832865"/>
                    <a:pt x="371112" y="1926650"/>
                  </a:cubicBezTo>
                  <a:cubicBezTo>
                    <a:pt x="332035" y="2020435"/>
                    <a:pt x="488343" y="1508527"/>
                    <a:pt x="429728" y="1633573"/>
                  </a:cubicBezTo>
                  <a:cubicBezTo>
                    <a:pt x="371113" y="1758619"/>
                    <a:pt x="75105" y="2557742"/>
                    <a:pt x="19420" y="2676927"/>
                  </a:cubicBezTo>
                  <a:cubicBezTo>
                    <a:pt x="-36265" y="2796112"/>
                    <a:pt x="39935" y="2533320"/>
                    <a:pt x="95620" y="2348681"/>
                  </a:cubicBezTo>
                  <a:cubicBezTo>
                    <a:pt x="151305" y="2164043"/>
                    <a:pt x="350597" y="1556396"/>
                    <a:pt x="353528" y="1569096"/>
                  </a:cubicBezTo>
                  <a:cubicBezTo>
                    <a:pt x="356459" y="1581796"/>
                    <a:pt x="94644" y="2445396"/>
                    <a:pt x="113205" y="2424881"/>
                  </a:cubicBezTo>
                  <a:cubicBezTo>
                    <a:pt x="131766" y="2404366"/>
                    <a:pt x="418005" y="1553466"/>
                    <a:pt x="464897" y="1446004"/>
                  </a:cubicBezTo>
                  <a:cubicBezTo>
                    <a:pt x="511789" y="1338543"/>
                    <a:pt x="370136" y="1798673"/>
                    <a:pt x="394559" y="1780112"/>
                  </a:cubicBezTo>
                  <a:cubicBezTo>
                    <a:pt x="418982" y="1761551"/>
                    <a:pt x="576266" y="1458704"/>
                    <a:pt x="611435" y="1334635"/>
                  </a:cubicBezTo>
                  <a:cubicBezTo>
                    <a:pt x="646604" y="1210566"/>
                    <a:pt x="604597" y="1032765"/>
                    <a:pt x="605574" y="1035696"/>
                  </a:cubicBezTo>
                  <a:cubicBezTo>
                    <a:pt x="606551" y="1038627"/>
                    <a:pt x="578220" y="1404973"/>
                    <a:pt x="617297" y="1352219"/>
                  </a:cubicBezTo>
                  <a:cubicBezTo>
                    <a:pt x="656374" y="1299465"/>
                    <a:pt x="836127" y="741642"/>
                    <a:pt x="840035" y="719173"/>
                  </a:cubicBezTo>
                  <a:cubicBezTo>
                    <a:pt x="843943" y="696704"/>
                    <a:pt x="655397" y="1195912"/>
                    <a:pt x="640743" y="1217404"/>
                  </a:cubicBezTo>
                  <a:cubicBezTo>
                    <a:pt x="626089" y="1238896"/>
                    <a:pt x="747227" y="922373"/>
                    <a:pt x="752112" y="848127"/>
                  </a:cubicBezTo>
                  <a:cubicBezTo>
                    <a:pt x="756997" y="773881"/>
                    <a:pt x="673959" y="899904"/>
                    <a:pt x="670051" y="771927"/>
                  </a:cubicBezTo>
                  <a:cubicBezTo>
                    <a:pt x="666143" y="643950"/>
                    <a:pt x="752112" y="142788"/>
                    <a:pt x="763835" y="45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5AD30BA1-C407-5D27-9B1E-CB94570F3BAB}"/>
                </a:ext>
              </a:extLst>
            </p:cNvPr>
            <p:cNvSpPr/>
            <p:nvPr/>
          </p:nvSpPr>
          <p:spPr>
            <a:xfrm>
              <a:off x="8747912" y="4810969"/>
              <a:ext cx="407959" cy="1991298"/>
            </a:xfrm>
            <a:custGeom>
              <a:avLst/>
              <a:gdLst>
                <a:gd name="connsiteX0" fmla="*/ 407811 w 407959"/>
                <a:gd name="connsiteY0" fmla="*/ 1354 h 1991298"/>
                <a:gd name="connsiteX1" fmla="*/ 302303 w 407959"/>
                <a:gd name="connsiteY1" fmla="*/ 1109185 h 1991298"/>
                <a:gd name="connsiteX2" fmla="*/ 9226 w 407959"/>
                <a:gd name="connsiteY2" fmla="*/ 1964969 h 1991298"/>
                <a:gd name="connsiteX3" fmla="*/ 67842 w 407959"/>
                <a:gd name="connsiteY3" fmla="*/ 1789123 h 1991298"/>
                <a:gd name="connsiteX4" fmla="*/ 372642 w 407959"/>
                <a:gd name="connsiteY4" fmla="*/ 863000 h 1991298"/>
                <a:gd name="connsiteX5" fmla="*/ 319888 w 407959"/>
                <a:gd name="connsiteY5" fmla="*/ 1109185 h 1991298"/>
                <a:gd name="connsiteX6" fmla="*/ 179211 w 407959"/>
                <a:gd name="connsiteY6" fmla="*/ 1918077 h 1991298"/>
                <a:gd name="connsiteX7" fmla="*/ 202657 w 407959"/>
                <a:gd name="connsiteY7" fmla="*/ 1724646 h 1991298"/>
                <a:gd name="connsiteX8" fmla="*/ 396088 w 407959"/>
                <a:gd name="connsiteY8" fmla="*/ 757493 h 1991298"/>
                <a:gd name="connsiteX9" fmla="*/ 325750 w 407959"/>
                <a:gd name="connsiteY9" fmla="*/ 986093 h 1991298"/>
                <a:gd name="connsiteX10" fmla="*/ 319888 w 407959"/>
                <a:gd name="connsiteY10" fmla="*/ 575785 h 1991298"/>
                <a:gd name="connsiteX11" fmla="*/ 325750 w 407959"/>
                <a:gd name="connsiteY11" fmla="*/ 874723 h 1991298"/>
                <a:gd name="connsiteX12" fmla="*/ 407811 w 407959"/>
                <a:gd name="connsiteY12" fmla="*/ 1354 h 199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7959" h="1991298">
                  <a:moveTo>
                    <a:pt x="407811" y="1354"/>
                  </a:moveTo>
                  <a:cubicBezTo>
                    <a:pt x="403903" y="40431"/>
                    <a:pt x="368734" y="781916"/>
                    <a:pt x="302303" y="1109185"/>
                  </a:cubicBezTo>
                  <a:cubicBezTo>
                    <a:pt x="235872" y="1436454"/>
                    <a:pt x="48303" y="1851646"/>
                    <a:pt x="9226" y="1964969"/>
                  </a:cubicBezTo>
                  <a:cubicBezTo>
                    <a:pt x="-29851" y="2078292"/>
                    <a:pt x="67842" y="1789123"/>
                    <a:pt x="67842" y="1789123"/>
                  </a:cubicBezTo>
                  <a:cubicBezTo>
                    <a:pt x="128411" y="1605462"/>
                    <a:pt x="330634" y="976323"/>
                    <a:pt x="372642" y="863000"/>
                  </a:cubicBezTo>
                  <a:cubicBezTo>
                    <a:pt x="414650" y="749677"/>
                    <a:pt x="352126" y="933339"/>
                    <a:pt x="319888" y="1109185"/>
                  </a:cubicBezTo>
                  <a:cubicBezTo>
                    <a:pt x="287650" y="1285031"/>
                    <a:pt x="198749" y="1815500"/>
                    <a:pt x="179211" y="1918077"/>
                  </a:cubicBezTo>
                  <a:cubicBezTo>
                    <a:pt x="159673" y="2020654"/>
                    <a:pt x="166511" y="1918077"/>
                    <a:pt x="202657" y="1724646"/>
                  </a:cubicBezTo>
                  <a:cubicBezTo>
                    <a:pt x="238803" y="1531215"/>
                    <a:pt x="375572" y="880585"/>
                    <a:pt x="396088" y="757493"/>
                  </a:cubicBezTo>
                  <a:cubicBezTo>
                    <a:pt x="416604" y="634401"/>
                    <a:pt x="338450" y="1016378"/>
                    <a:pt x="325750" y="986093"/>
                  </a:cubicBezTo>
                  <a:cubicBezTo>
                    <a:pt x="313050" y="955808"/>
                    <a:pt x="319888" y="594347"/>
                    <a:pt x="319888" y="575785"/>
                  </a:cubicBezTo>
                  <a:cubicBezTo>
                    <a:pt x="319888" y="557223"/>
                    <a:pt x="314027" y="968508"/>
                    <a:pt x="325750" y="874723"/>
                  </a:cubicBezTo>
                  <a:cubicBezTo>
                    <a:pt x="337473" y="780938"/>
                    <a:pt x="411719" y="-37723"/>
                    <a:pt x="407811" y="1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50593A5E-D6AF-F34B-3EFB-364ECAC83E21}"/>
                </a:ext>
              </a:extLst>
            </p:cNvPr>
            <p:cNvSpPr/>
            <p:nvPr/>
          </p:nvSpPr>
          <p:spPr>
            <a:xfrm>
              <a:off x="8425356" y="4982583"/>
              <a:ext cx="640916" cy="2170433"/>
            </a:xfrm>
            <a:custGeom>
              <a:avLst/>
              <a:gdLst>
                <a:gd name="connsiteX0" fmla="*/ 618998 w 640916"/>
                <a:gd name="connsiteY0" fmla="*/ 234186 h 2170433"/>
                <a:gd name="connsiteX1" fmla="*/ 3536 w 640916"/>
                <a:gd name="connsiteY1" fmla="*/ 2156771 h 2170433"/>
                <a:gd name="connsiteX2" fmla="*/ 366952 w 640916"/>
                <a:gd name="connsiteY2" fmla="*/ 1101694 h 2170433"/>
                <a:gd name="connsiteX3" fmla="*/ 366952 w 640916"/>
                <a:gd name="connsiteY3" fmla="*/ 1242371 h 2170433"/>
                <a:gd name="connsiteX4" fmla="*/ 613136 w 640916"/>
                <a:gd name="connsiteY4" fmla="*/ 17309 h 2170433"/>
                <a:gd name="connsiteX5" fmla="*/ 513490 w 640916"/>
                <a:gd name="connsiteY5" fmla="*/ 503817 h 2170433"/>
                <a:gd name="connsiteX6" fmla="*/ 618998 w 640916"/>
                <a:gd name="connsiteY6" fmla="*/ 234186 h 217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916" h="2170433">
                  <a:moveTo>
                    <a:pt x="618998" y="234186"/>
                  </a:moveTo>
                  <a:cubicBezTo>
                    <a:pt x="534006" y="509678"/>
                    <a:pt x="45544" y="2012186"/>
                    <a:pt x="3536" y="2156771"/>
                  </a:cubicBezTo>
                  <a:cubicBezTo>
                    <a:pt x="-38472" y="2301356"/>
                    <a:pt x="306383" y="1254094"/>
                    <a:pt x="366952" y="1101694"/>
                  </a:cubicBezTo>
                  <a:cubicBezTo>
                    <a:pt x="427521" y="949294"/>
                    <a:pt x="325921" y="1423102"/>
                    <a:pt x="366952" y="1242371"/>
                  </a:cubicBezTo>
                  <a:cubicBezTo>
                    <a:pt x="407983" y="1061640"/>
                    <a:pt x="588713" y="140401"/>
                    <a:pt x="613136" y="17309"/>
                  </a:cubicBezTo>
                  <a:cubicBezTo>
                    <a:pt x="637559" y="-105783"/>
                    <a:pt x="512513" y="466694"/>
                    <a:pt x="513490" y="503817"/>
                  </a:cubicBezTo>
                  <a:cubicBezTo>
                    <a:pt x="514467" y="540940"/>
                    <a:pt x="703990" y="-41306"/>
                    <a:pt x="618998" y="234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A229DD38-8C18-54B4-62D9-53216567C708}"/>
                </a:ext>
              </a:extLst>
            </p:cNvPr>
            <p:cNvSpPr/>
            <p:nvPr/>
          </p:nvSpPr>
          <p:spPr>
            <a:xfrm>
              <a:off x="3054783" y="7413815"/>
              <a:ext cx="680899" cy="523937"/>
            </a:xfrm>
            <a:custGeom>
              <a:avLst/>
              <a:gdLst>
                <a:gd name="connsiteX0" fmla="*/ 679657 w 680899"/>
                <a:gd name="connsiteY0" fmla="*/ 1277 h 523937"/>
                <a:gd name="connsiteX1" fmla="*/ 26514 w 680899"/>
                <a:gd name="connsiteY1" fmla="*/ 470003 h 523937"/>
                <a:gd name="connsiteX2" fmla="*/ 149459 w 680899"/>
                <a:gd name="connsiteY2" fmla="*/ 377795 h 523937"/>
                <a:gd name="connsiteX3" fmla="*/ 356928 w 680899"/>
                <a:gd name="connsiteY3" fmla="*/ 362427 h 523937"/>
                <a:gd name="connsiteX4" fmla="*/ 280088 w 680899"/>
                <a:gd name="connsiteY4" fmla="*/ 470003 h 523937"/>
                <a:gd name="connsiteX5" fmla="*/ 418400 w 680899"/>
                <a:gd name="connsiteY5" fmla="*/ 485372 h 523937"/>
                <a:gd name="connsiteX6" fmla="*/ 387664 w 680899"/>
                <a:gd name="connsiteY6" fmla="*/ 523792 h 523937"/>
                <a:gd name="connsiteX7" fmla="*/ 533661 w 680899"/>
                <a:gd name="connsiteY7" fmla="*/ 470003 h 523937"/>
                <a:gd name="connsiteX8" fmla="*/ 356928 w 680899"/>
                <a:gd name="connsiteY8" fmla="*/ 470003 h 523937"/>
                <a:gd name="connsiteX9" fmla="*/ 341560 w 680899"/>
                <a:gd name="connsiteY9" fmla="*/ 339375 h 523937"/>
                <a:gd name="connsiteX10" fmla="*/ 195563 w 680899"/>
                <a:gd name="connsiteY10" fmla="*/ 331691 h 523937"/>
                <a:gd name="connsiteX11" fmla="*/ 679657 w 680899"/>
                <a:gd name="connsiteY11" fmla="*/ 1277 h 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0899" h="523937">
                  <a:moveTo>
                    <a:pt x="679657" y="1277"/>
                  </a:moveTo>
                  <a:cubicBezTo>
                    <a:pt x="651482" y="24329"/>
                    <a:pt x="114880" y="407250"/>
                    <a:pt x="26514" y="470003"/>
                  </a:cubicBezTo>
                  <a:cubicBezTo>
                    <a:pt x="-61852" y="532756"/>
                    <a:pt x="94390" y="395724"/>
                    <a:pt x="149459" y="377795"/>
                  </a:cubicBezTo>
                  <a:cubicBezTo>
                    <a:pt x="204528" y="359866"/>
                    <a:pt x="335156" y="347059"/>
                    <a:pt x="356928" y="362427"/>
                  </a:cubicBezTo>
                  <a:cubicBezTo>
                    <a:pt x="378699" y="377795"/>
                    <a:pt x="269843" y="449512"/>
                    <a:pt x="280088" y="470003"/>
                  </a:cubicBezTo>
                  <a:cubicBezTo>
                    <a:pt x="290333" y="490494"/>
                    <a:pt x="418400" y="485372"/>
                    <a:pt x="418400" y="485372"/>
                  </a:cubicBezTo>
                  <a:cubicBezTo>
                    <a:pt x="436329" y="494337"/>
                    <a:pt x="368454" y="526353"/>
                    <a:pt x="387664" y="523792"/>
                  </a:cubicBezTo>
                  <a:cubicBezTo>
                    <a:pt x="406874" y="521231"/>
                    <a:pt x="538784" y="478968"/>
                    <a:pt x="533661" y="470003"/>
                  </a:cubicBezTo>
                  <a:cubicBezTo>
                    <a:pt x="528538" y="461038"/>
                    <a:pt x="388945" y="491774"/>
                    <a:pt x="356928" y="470003"/>
                  </a:cubicBezTo>
                  <a:cubicBezTo>
                    <a:pt x="324911" y="448232"/>
                    <a:pt x="368454" y="362427"/>
                    <a:pt x="341560" y="339375"/>
                  </a:cubicBezTo>
                  <a:cubicBezTo>
                    <a:pt x="314666" y="316323"/>
                    <a:pt x="143056" y="389321"/>
                    <a:pt x="195563" y="331691"/>
                  </a:cubicBezTo>
                  <a:cubicBezTo>
                    <a:pt x="248070" y="274061"/>
                    <a:pt x="707832" y="-21775"/>
                    <a:pt x="679657" y="1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930E8CCE-8391-C290-B671-006764CE222E}"/>
                </a:ext>
              </a:extLst>
            </p:cNvPr>
            <p:cNvSpPr/>
            <p:nvPr/>
          </p:nvSpPr>
          <p:spPr>
            <a:xfrm>
              <a:off x="3549338" y="7437665"/>
              <a:ext cx="430677" cy="576847"/>
            </a:xfrm>
            <a:custGeom>
              <a:avLst/>
              <a:gdLst>
                <a:gd name="connsiteX0" fmla="*/ 415623 w 430677"/>
                <a:gd name="connsiteY0" fmla="*/ 480 h 576847"/>
                <a:gd name="connsiteX1" fmla="*/ 392571 w 430677"/>
                <a:gd name="connsiteY1" fmla="*/ 261737 h 576847"/>
                <a:gd name="connsiteX2" fmla="*/ 686 w 430677"/>
                <a:gd name="connsiteY2" fmla="*/ 499942 h 576847"/>
                <a:gd name="connsiteX3" fmla="*/ 300363 w 430677"/>
                <a:gd name="connsiteY3" fmla="*/ 353945 h 576847"/>
                <a:gd name="connsiteX4" fmla="*/ 407939 w 430677"/>
                <a:gd name="connsiteY4" fmla="*/ 469206 h 576847"/>
                <a:gd name="connsiteX5" fmla="*/ 177418 w 430677"/>
                <a:gd name="connsiteY5" fmla="*/ 576782 h 576847"/>
                <a:gd name="connsiteX6" fmla="*/ 384887 w 430677"/>
                <a:gd name="connsiteY6" fmla="*/ 453838 h 576847"/>
                <a:gd name="connsiteX7" fmla="*/ 338783 w 430677"/>
                <a:gd name="connsiteY7" fmla="*/ 330893 h 576847"/>
                <a:gd name="connsiteX8" fmla="*/ 392571 w 430677"/>
                <a:gd name="connsiteY8" fmla="*/ 200264 h 576847"/>
                <a:gd name="connsiteX9" fmla="*/ 415623 w 430677"/>
                <a:gd name="connsiteY9" fmla="*/ 480 h 57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0677" h="576847">
                  <a:moveTo>
                    <a:pt x="415623" y="480"/>
                  </a:moveTo>
                  <a:cubicBezTo>
                    <a:pt x="415623" y="10725"/>
                    <a:pt x="461727" y="178493"/>
                    <a:pt x="392571" y="261737"/>
                  </a:cubicBezTo>
                  <a:cubicBezTo>
                    <a:pt x="323415" y="344981"/>
                    <a:pt x="16054" y="484574"/>
                    <a:pt x="686" y="499942"/>
                  </a:cubicBezTo>
                  <a:cubicBezTo>
                    <a:pt x="-14682" y="515310"/>
                    <a:pt x="232488" y="359068"/>
                    <a:pt x="300363" y="353945"/>
                  </a:cubicBezTo>
                  <a:cubicBezTo>
                    <a:pt x="368238" y="348822"/>
                    <a:pt x="428430" y="432066"/>
                    <a:pt x="407939" y="469206"/>
                  </a:cubicBezTo>
                  <a:cubicBezTo>
                    <a:pt x="387448" y="506346"/>
                    <a:pt x="181260" y="579343"/>
                    <a:pt x="177418" y="576782"/>
                  </a:cubicBezTo>
                  <a:cubicBezTo>
                    <a:pt x="173576" y="574221"/>
                    <a:pt x="357993" y="494820"/>
                    <a:pt x="384887" y="453838"/>
                  </a:cubicBezTo>
                  <a:cubicBezTo>
                    <a:pt x="411781" y="412857"/>
                    <a:pt x="337502" y="373155"/>
                    <a:pt x="338783" y="330893"/>
                  </a:cubicBezTo>
                  <a:cubicBezTo>
                    <a:pt x="340064" y="288631"/>
                    <a:pt x="378484" y="254052"/>
                    <a:pt x="392571" y="200264"/>
                  </a:cubicBezTo>
                  <a:cubicBezTo>
                    <a:pt x="406658" y="146476"/>
                    <a:pt x="415623" y="-9765"/>
                    <a:pt x="415623" y="4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821C2E1B-0BA6-AAE5-E61E-2247B442A879}"/>
                </a:ext>
              </a:extLst>
            </p:cNvPr>
            <p:cNvSpPr/>
            <p:nvPr/>
          </p:nvSpPr>
          <p:spPr>
            <a:xfrm>
              <a:off x="3840932" y="7115414"/>
              <a:ext cx="792772" cy="1022007"/>
            </a:xfrm>
            <a:custGeom>
              <a:avLst/>
              <a:gdLst>
                <a:gd name="connsiteX0" fmla="*/ 1085 w 792772"/>
                <a:gd name="connsiteY0" fmla="*/ 891349 h 1022007"/>
                <a:gd name="connsiteX1" fmla="*/ 339182 w 792772"/>
                <a:gd name="connsiteY1" fmla="*/ 852929 h 1022007"/>
                <a:gd name="connsiteX2" fmla="*/ 377602 w 792772"/>
                <a:gd name="connsiteY2" fmla="*/ 1014294 h 1022007"/>
                <a:gd name="connsiteX3" fmla="*/ 400655 w 792772"/>
                <a:gd name="connsiteY3" fmla="*/ 860613 h 1022007"/>
                <a:gd name="connsiteX4" fmla="*/ 754120 w 792772"/>
                <a:gd name="connsiteY4" fmla="*/ 1021978 h 1022007"/>
                <a:gd name="connsiteX5" fmla="*/ 608123 w 792772"/>
                <a:gd name="connsiteY5" fmla="*/ 845245 h 1022007"/>
                <a:gd name="connsiteX6" fmla="*/ 792540 w 792772"/>
                <a:gd name="connsiteY6" fmla="*/ 1 h 1022007"/>
                <a:gd name="connsiteX7" fmla="*/ 562019 w 792772"/>
                <a:gd name="connsiteY7" fmla="*/ 837561 h 1022007"/>
                <a:gd name="connsiteX8" fmla="*/ 477495 w 792772"/>
                <a:gd name="connsiteY8" fmla="*/ 192102 h 1022007"/>
                <a:gd name="connsiteX9" fmla="*/ 531283 w 792772"/>
                <a:gd name="connsiteY9" fmla="*/ 975873 h 1022007"/>
                <a:gd name="connsiteX10" fmla="*/ 454443 w 792772"/>
                <a:gd name="connsiteY10" fmla="*/ 875981 h 1022007"/>
                <a:gd name="connsiteX11" fmla="*/ 239290 w 792772"/>
                <a:gd name="connsiteY11" fmla="*/ 852929 h 1022007"/>
                <a:gd name="connsiteX12" fmla="*/ 1085 w 792772"/>
                <a:gd name="connsiteY12" fmla="*/ 891349 h 102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772" h="1022007">
                  <a:moveTo>
                    <a:pt x="1085" y="891349"/>
                  </a:moveTo>
                  <a:cubicBezTo>
                    <a:pt x="17734" y="891349"/>
                    <a:pt x="276429" y="832438"/>
                    <a:pt x="339182" y="852929"/>
                  </a:cubicBezTo>
                  <a:cubicBezTo>
                    <a:pt x="401935" y="873420"/>
                    <a:pt x="367357" y="1013013"/>
                    <a:pt x="377602" y="1014294"/>
                  </a:cubicBezTo>
                  <a:cubicBezTo>
                    <a:pt x="387848" y="1015575"/>
                    <a:pt x="337902" y="859332"/>
                    <a:pt x="400655" y="860613"/>
                  </a:cubicBezTo>
                  <a:cubicBezTo>
                    <a:pt x="463408" y="861894"/>
                    <a:pt x="719542" y="1024539"/>
                    <a:pt x="754120" y="1021978"/>
                  </a:cubicBezTo>
                  <a:cubicBezTo>
                    <a:pt x="788698" y="1019417"/>
                    <a:pt x="601720" y="1015574"/>
                    <a:pt x="608123" y="845245"/>
                  </a:cubicBezTo>
                  <a:cubicBezTo>
                    <a:pt x="614526" y="674916"/>
                    <a:pt x="800224" y="1282"/>
                    <a:pt x="792540" y="1"/>
                  </a:cubicBezTo>
                  <a:cubicBezTo>
                    <a:pt x="784856" y="-1280"/>
                    <a:pt x="614526" y="805544"/>
                    <a:pt x="562019" y="837561"/>
                  </a:cubicBezTo>
                  <a:cubicBezTo>
                    <a:pt x="509512" y="869578"/>
                    <a:pt x="482618" y="169050"/>
                    <a:pt x="477495" y="192102"/>
                  </a:cubicBezTo>
                  <a:cubicBezTo>
                    <a:pt x="472372" y="215154"/>
                    <a:pt x="535125" y="861893"/>
                    <a:pt x="531283" y="975873"/>
                  </a:cubicBezTo>
                  <a:cubicBezTo>
                    <a:pt x="527441" y="1089853"/>
                    <a:pt x="503108" y="896472"/>
                    <a:pt x="454443" y="875981"/>
                  </a:cubicBezTo>
                  <a:cubicBezTo>
                    <a:pt x="405778" y="855490"/>
                    <a:pt x="314850" y="847806"/>
                    <a:pt x="239290" y="852929"/>
                  </a:cubicBezTo>
                  <a:cubicBezTo>
                    <a:pt x="163730" y="858052"/>
                    <a:pt x="-15564" y="891349"/>
                    <a:pt x="1085" y="891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0D885FAC-4803-E206-1096-8D7471B94ABC}"/>
                </a:ext>
              </a:extLst>
            </p:cNvPr>
            <p:cNvSpPr/>
            <p:nvPr/>
          </p:nvSpPr>
          <p:spPr>
            <a:xfrm>
              <a:off x="4401943" y="7000121"/>
              <a:ext cx="585090" cy="1296793"/>
            </a:xfrm>
            <a:custGeom>
              <a:avLst/>
              <a:gdLst>
                <a:gd name="connsiteX0" fmla="*/ 8692 w 585090"/>
                <a:gd name="connsiteY0" fmla="*/ 668545 h 1296793"/>
                <a:gd name="connsiteX1" fmla="*/ 31744 w 585090"/>
                <a:gd name="connsiteY1" fmla="*/ 745385 h 1296793"/>
                <a:gd name="connsiteX2" fmla="*/ 231529 w 585090"/>
                <a:gd name="connsiteY2" fmla="*/ 1160323 h 1296793"/>
                <a:gd name="connsiteX3" fmla="*/ 193109 w 585090"/>
                <a:gd name="connsiteY3" fmla="*/ 1267899 h 1296793"/>
                <a:gd name="connsiteX4" fmla="*/ 246897 w 585090"/>
                <a:gd name="connsiteY4" fmla="*/ 1106534 h 1296793"/>
                <a:gd name="connsiteX5" fmla="*/ 339106 w 585090"/>
                <a:gd name="connsiteY5" fmla="*/ 1168007 h 1296793"/>
                <a:gd name="connsiteX6" fmla="*/ 293002 w 585090"/>
                <a:gd name="connsiteY6" fmla="*/ 1260215 h 1296793"/>
                <a:gd name="connsiteX7" fmla="*/ 538891 w 585090"/>
                <a:gd name="connsiteY7" fmla="*/ 1244847 h 1296793"/>
                <a:gd name="connsiteX8" fmla="*/ 569627 w 585090"/>
                <a:gd name="connsiteY8" fmla="*/ 1290951 h 1296793"/>
                <a:gd name="connsiteX9" fmla="*/ 385210 w 585090"/>
                <a:gd name="connsiteY9" fmla="*/ 1091166 h 1296793"/>
                <a:gd name="connsiteX10" fmla="*/ 584995 w 585090"/>
                <a:gd name="connsiteY10" fmla="*/ 34 h 1296793"/>
                <a:gd name="connsiteX11" fmla="*/ 354474 w 585090"/>
                <a:gd name="connsiteY11" fmla="*/ 1129587 h 1296793"/>
                <a:gd name="connsiteX12" fmla="*/ 116269 w 585090"/>
                <a:gd name="connsiteY12" fmla="*/ 799173 h 1296793"/>
                <a:gd name="connsiteX13" fmla="*/ 8692 w 585090"/>
                <a:gd name="connsiteY13" fmla="*/ 668545 h 129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5090" h="1296793">
                  <a:moveTo>
                    <a:pt x="8692" y="668545"/>
                  </a:moveTo>
                  <a:cubicBezTo>
                    <a:pt x="-5395" y="659580"/>
                    <a:pt x="-5396" y="663422"/>
                    <a:pt x="31744" y="745385"/>
                  </a:cubicBezTo>
                  <a:cubicBezTo>
                    <a:pt x="68884" y="827348"/>
                    <a:pt x="204635" y="1073237"/>
                    <a:pt x="231529" y="1160323"/>
                  </a:cubicBezTo>
                  <a:cubicBezTo>
                    <a:pt x="258423" y="1247409"/>
                    <a:pt x="190548" y="1276864"/>
                    <a:pt x="193109" y="1267899"/>
                  </a:cubicBezTo>
                  <a:cubicBezTo>
                    <a:pt x="195670" y="1258934"/>
                    <a:pt x="222564" y="1123183"/>
                    <a:pt x="246897" y="1106534"/>
                  </a:cubicBezTo>
                  <a:cubicBezTo>
                    <a:pt x="271230" y="1089885"/>
                    <a:pt x="331422" y="1142393"/>
                    <a:pt x="339106" y="1168007"/>
                  </a:cubicBezTo>
                  <a:cubicBezTo>
                    <a:pt x="346790" y="1193621"/>
                    <a:pt x="259705" y="1247408"/>
                    <a:pt x="293002" y="1260215"/>
                  </a:cubicBezTo>
                  <a:cubicBezTo>
                    <a:pt x="326299" y="1273022"/>
                    <a:pt x="492787" y="1239724"/>
                    <a:pt x="538891" y="1244847"/>
                  </a:cubicBezTo>
                  <a:cubicBezTo>
                    <a:pt x="584995" y="1249970"/>
                    <a:pt x="595240" y="1316564"/>
                    <a:pt x="569627" y="1290951"/>
                  </a:cubicBezTo>
                  <a:cubicBezTo>
                    <a:pt x="544014" y="1265338"/>
                    <a:pt x="382649" y="1306319"/>
                    <a:pt x="385210" y="1091166"/>
                  </a:cubicBezTo>
                  <a:cubicBezTo>
                    <a:pt x="387771" y="876013"/>
                    <a:pt x="590118" y="-6370"/>
                    <a:pt x="584995" y="34"/>
                  </a:cubicBezTo>
                  <a:cubicBezTo>
                    <a:pt x="579872" y="6438"/>
                    <a:pt x="432595" y="996397"/>
                    <a:pt x="354474" y="1129587"/>
                  </a:cubicBezTo>
                  <a:cubicBezTo>
                    <a:pt x="276353" y="1262777"/>
                    <a:pt x="170057" y="872171"/>
                    <a:pt x="116269" y="799173"/>
                  </a:cubicBezTo>
                  <a:cubicBezTo>
                    <a:pt x="62481" y="726175"/>
                    <a:pt x="22779" y="677510"/>
                    <a:pt x="8692" y="6685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253C1B74-D977-A78A-BE51-21CF898FF235}"/>
                </a:ext>
              </a:extLst>
            </p:cNvPr>
            <p:cNvSpPr/>
            <p:nvPr/>
          </p:nvSpPr>
          <p:spPr>
            <a:xfrm>
              <a:off x="4987631" y="6490080"/>
              <a:ext cx="769034" cy="2025623"/>
            </a:xfrm>
            <a:custGeom>
              <a:avLst/>
              <a:gdLst>
                <a:gd name="connsiteX0" fmla="*/ 767710 w 769034"/>
                <a:gd name="connsiteY0" fmla="*/ 2928 h 2025623"/>
                <a:gd name="connsiteX1" fmla="*/ 30043 w 769034"/>
                <a:gd name="connsiteY1" fmla="*/ 1939305 h 2025623"/>
                <a:gd name="connsiteX2" fmla="*/ 152987 w 769034"/>
                <a:gd name="connsiteY2" fmla="*/ 1631944 h 2025623"/>
                <a:gd name="connsiteX3" fmla="*/ 245196 w 769034"/>
                <a:gd name="connsiteY3" fmla="*/ 1562787 h 2025623"/>
                <a:gd name="connsiteX4" fmla="*/ 260564 w 769034"/>
                <a:gd name="connsiteY4" fmla="*/ 1839412 h 2025623"/>
                <a:gd name="connsiteX5" fmla="*/ 391193 w 769034"/>
                <a:gd name="connsiteY5" fmla="*/ 1508999 h 2025623"/>
                <a:gd name="connsiteX6" fmla="*/ 529505 w 769034"/>
                <a:gd name="connsiteY6" fmla="*/ 2023829 h 2025623"/>
                <a:gd name="connsiteX7" fmla="*/ 483401 w 769034"/>
                <a:gd name="connsiteY7" fmla="*/ 1662680 h 2025623"/>
                <a:gd name="connsiteX8" fmla="*/ 391193 w 769034"/>
                <a:gd name="connsiteY8" fmla="*/ 1232374 h 2025623"/>
                <a:gd name="connsiteX9" fmla="*/ 383508 w 769034"/>
                <a:gd name="connsiteY9" fmla="*/ 1455211 h 2025623"/>
                <a:gd name="connsiteX10" fmla="*/ 360456 w 769034"/>
                <a:gd name="connsiteY10" fmla="*/ 1232374 h 2025623"/>
                <a:gd name="connsiteX11" fmla="*/ 214460 w 769034"/>
                <a:gd name="connsiteY11" fmla="*/ 1493631 h 2025623"/>
                <a:gd name="connsiteX12" fmla="*/ 767710 w 769034"/>
                <a:gd name="connsiteY12" fmla="*/ 2928 h 202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9034" h="2025623">
                  <a:moveTo>
                    <a:pt x="767710" y="2928"/>
                  </a:moveTo>
                  <a:cubicBezTo>
                    <a:pt x="736974" y="77207"/>
                    <a:pt x="132497" y="1667802"/>
                    <a:pt x="30043" y="1939305"/>
                  </a:cubicBezTo>
                  <a:cubicBezTo>
                    <a:pt x="-72411" y="2210808"/>
                    <a:pt x="117128" y="1694697"/>
                    <a:pt x="152987" y="1631944"/>
                  </a:cubicBezTo>
                  <a:cubicBezTo>
                    <a:pt x="188846" y="1569191"/>
                    <a:pt x="227267" y="1528209"/>
                    <a:pt x="245196" y="1562787"/>
                  </a:cubicBezTo>
                  <a:cubicBezTo>
                    <a:pt x="263125" y="1597365"/>
                    <a:pt x="236231" y="1848377"/>
                    <a:pt x="260564" y="1839412"/>
                  </a:cubicBezTo>
                  <a:cubicBezTo>
                    <a:pt x="284897" y="1830447"/>
                    <a:pt x="346370" y="1478263"/>
                    <a:pt x="391193" y="1508999"/>
                  </a:cubicBezTo>
                  <a:cubicBezTo>
                    <a:pt x="436016" y="1539735"/>
                    <a:pt x="514137" y="1998216"/>
                    <a:pt x="529505" y="2023829"/>
                  </a:cubicBezTo>
                  <a:cubicBezTo>
                    <a:pt x="544873" y="2049443"/>
                    <a:pt x="506453" y="1794589"/>
                    <a:pt x="483401" y="1662680"/>
                  </a:cubicBezTo>
                  <a:cubicBezTo>
                    <a:pt x="460349" y="1530771"/>
                    <a:pt x="407842" y="1266952"/>
                    <a:pt x="391193" y="1232374"/>
                  </a:cubicBezTo>
                  <a:cubicBezTo>
                    <a:pt x="374544" y="1197796"/>
                    <a:pt x="388631" y="1455211"/>
                    <a:pt x="383508" y="1455211"/>
                  </a:cubicBezTo>
                  <a:cubicBezTo>
                    <a:pt x="378385" y="1455211"/>
                    <a:pt x="388631" y="1225971"/>
                    <a:pt x="360456" y="1232374"/>
                  </a:cubicBezTo>
                  <a:cubicBezTo>
                    <a:pt x="332281" y="1238777"/>
                    <a:pt x="144023" y="1697258"/>
                    <a:pt x="214460" y="1493631"/>
                  </a:cubicBezTo>
                  <a:cubicBezTo>
                    <a:pt x="284897" y="1290004"/>
                    <a:pt x="798446" y="-71351"/>
                    <a:pt x="767710" y="2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DB437673-BB5E-91FE-27C7-1E4C33EC1D75}"/>
                </a:ext>
              </a:extLst>
            </p:cNvPr>
            <p:cNvSpPr/>
            <p:nvPr/>
          </p:nvSpPr>
          <p:spPr>
            <a:xfrm>
              <a:off x="5724521" y="6346672"/>
              <a:ext cx="154377" cy="2138524"/>
            </a:xfrm>
            <a:custGeom>
              <a:avLst/>
              <a:gdLst>
                <a:gd name="connsiteX0" fmla="*/ 38504 w 154377"/>
                <a:gd name="connsiteY0" fmla="*/ 340 h 2138524"/>
                <a:gd name="connsiteX1" fmla="*/ 130713 w 154377"/>
                <a:gd name="connsiteY1" fmla="*/ 1629355 h 2138524"/>
                <a:gd name="connsiteX2" fmla="*/ 84 w 154377"/>
                <a:gd name="connsiteY2" fmla="*/ 2136501 h 2138524"/>
                <a:gd name="connsiteX3" fmla="*/ 153765 w 154377"/>
                <a:gd name="connsiteY3" fmla="*/ 1491042 h 2138524"/>
                <a:gd name="connsiteX4" fmla="*/ 38504 w 154377"/>
                <a:gd name="connsiteY4" fmla="*/ 340 h 21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77" h="2138524">
                  <a:moveTo>
                    <a:pt x="38504" y="340"/>
                  </a:moveTo>
                  <a:cubicBezTo>
                    <a:pt x="34662" y="23392"/>
                    <a:pt x="137116" y="1273328"/>
                    <a:pt x="130713" y="1629355"/>
                  </a:cubicBezTo>
                  <a:cubicBezTo>
                    <a:pt x="124310" y="1985382"/>
                    <a:pt x="-3758" y="2159553"/>
                    <a:pt x="84" y="2136501"/>
                  </a:cubicBezTo>
                  <a:cubicBezTo>
                    <a:pt x="3926" y="2113449"/>
                    <a:pt x="143520" y="1849630"/>
                    <a:pt x="153765" y="1491042"/>
                  </a:cubicBezTo>
                  <a:cubicBezTo>
                    <a:pt x="164010" y="1132454"/>
                    <a:pt x="42346" y="-22712"/>
                    <a:pt x="38504" y="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D7F7C7E8-20B8-4151-8875-F2FB80421258}"/>
                </a:ext>
              </a:extLst>
            </p:cNvPr>
            <p:cNvSpPr/>
            <p:nvPr/>
          </p:nvSpPr>
          <p:spPr>
            <a:xfrm>
              <a:off x="5493748" y="7660905"/>
              <a:ext cx="273047" cy="860886"/>
            </a:xfrm>
            <a:custGeom>
              <a:avLst/>
              <a:gdLst>
                <a:gd name="connsiteX0" fmla="*/ 336 w 273047"/>
                <a:gd name="connsiteY0" fmla="*/ 176809 h 860886"/>
                <a:gd name="connsiteX1" fmla="*/ 84860 w 273047"/>
                <a:gd name="connsiteY1" fmla="*/ 645535 h 860886"/>
                <a:gd name="connsiteX2" fmla="*/ 23388 w 273047"/>
                <a:gd name="connsiteY2" fmla="*/ 845320 h 860886"/>
                <a:gd name="connsiteX3" fmla="*/ 107913 w 273047"/>
                <a:gd name="connsiteY3" fmla="*/ 683956 h 860886"/>
                <a:gd name="connsiteX4" fmla="*/ 269277 w 273047"/>
                <a:gd name="connsiteY4" fmla="*/ 860688 h 860886"/>
                <a:gd name="connsiteX5" fmla="*/ 223173 w 273047"/>
                <a:gd name="connsiteY5" fmla="*/ 699324 h 860886"/>
                <a:gd name="connsiteX6" fmla="*/ 238541 w 273047"/>
                <a:gd name="connsiteY6" fmla="*/ 77 h 860886"/>
                <a:gd name="connsiteX7" fmla="*/ 184753 w 273047"/>
                <a:gd name="connsiteY7" fmla="*/ 745428 h 860886"/>
                <a:gd name="connsiteX8" fmla="*/ 123281 w 273047"/>
                <a:gd name="connsiteY8" fmla="*/ 584063 h 860886"/>
                <a:gd name="connsiteX9" fmla="*/ 336 w 273047"/>
                <a:gd name="connsiteY9" fmla="*/ 176809 h 8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047" h="860886">
                  <a:moveTo>
                    <a:pt x="336" y="176809"/>
                  </a:moveTo>
                  <a:cubicBezTo>
                    <a:pt x="-6067" y="187054"/>
                    <a:pt x="81018" y="534117"/>
                    <a:pt x="84860" y="645535"/>
                  </a:cubicBezTo>
                  <a:cubicBezTo>
                    <a:pt x="88702" y="756953"/>
                    <a:pt x="19546" y="838917"/>
                    <a:pt x="23388" y="845320"/>
                  </a:cubicBezTo>
                  <a:cubicBezTo>
                    <a:pt x="27230" y="851723"/>
                    <a:pt x="66932" y="681395"/>
                    <a:pt x="107913" y="683956"/>
                  </a:cubicBezTo>
                  <a:cubicBezTo>
                    <a:pt x="148894" y="686517"/>
                    <a:pt x="250067" y="858127"/>
                    <a:pt x="269277" y="860688"/>
                  </a:cubicBezTo>
                  <a:cubicBezTo>
                    <a:pt x="288487" y="863249"/>
                    <a:pt x="228296" y="842759"/>
                    <a:pt x="223173" y="699324"/>
                  </a:cubicBezTo>
                  <a:cubicBezTo>
                    <a:pt x="218050" y="555889"/>
                    <a:pt x="244944" y="-7607"/>
                    <a:pt x="238541" y="77"/>
                  </a:cubicBezTo>
                  <a:cubicBezTo>
                    <a:pt x="232138" y="7761"/>
                    <a:pt x="203963" y="648097"/>
                    <a:pt x="184753" y="745428"/>
                  </a:cubicBezTo>
                  <a:cubicBezTo>
                    <a:pt x="165543" y="842759"/>
                    <a:pt x="159140" y="681394"/>
                    <a:pt x="123281" y="584063"/>
                  </a:cubicBezTo>
                  <a:cubicBezTo>
                    <a:pt x="87422" y="486732"/>
                    <a:pt x="6739" y="166564"/>
                    <a:pt x="336" y="176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5C81B571-241C-04C6-79DF-EEDD991CDC77}"/>
                </a:ext>
              </a:extLst>
            </p:cNvPr>
            <p:cNvSpPr/>
            <p:nvPr/>
          </p:nvSpPr>
          <p:spPr>
            <a:xfrm>
              <a:off x="5845990" y="5639673"/>
              <a:ext cx="547320" cy="2821563"/>
            </a:xfrm>
            <a:custGeom>
              <a:avLst/>
              <a:gdLst>
                <a:gd name="connsiteX0" fmla="*/ 1560 w 547320"/>
                <a:gd name="connsiteY0" fmla="*/ 2820448 h 2821563"/>
                <a:gd name="connsiteX1" fmla="*/ 431865 w 547320"/>
                <a:gd name="connsiteY1" fmla="*/ 1921416 h 2821563"/>
                <a:gd name="connsiteX2" fmla="*/ 424181 w 547320"/>
                <a:gd name="connsiteY2" fmla="*/ 2098149 h 2821563"/>
                <a:gd name="connsiteX3" fmla="*/ 547126 w 547320"/>
                <a:gd name="connsiteY3" fmla="*/ 2774344 h 2821563"/>
                <a:gd name="connsiteX4" fmla="*/ 447234 w 547320"/>
                <a:gd name="connsiteY4" fmla="*/ 1975204 h 2821563"/>
                <a:gd name="connsiteX5" fmla="*/ 247449 w 547320"/>
                <a:gd name="connsiteY5" fmla="*/ 408 h 2821563"/>
                <a:gd name="connsiteX6" fmla="*/ 424181 w 547320"/>
                <a:gd name="connsiteY6" fmla="*/ 1806156 h 2821563"/>
                <a:gd name="connsiteX7" fmla="*/ 224397 w 547320"/>
                <a:gd name="connsiteY7" fmla="*/ 2374774 h 2821563"/>
                <a:gd name="connsiteX8" fmla="*/ 285869 w 547320"/>
                <a:gd name="connsiteY8" fmla="*/ 2113517 h 2821563"/>
                <a:gd name="connsiteX9" fmla="*/ 1560 w 547320"/>
                <a:gd name="connsiteY9" fmla="*/ 2820448 h 282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320" h="2821563">
                  <a:moveTo>
                    <a:pt x="1560" y="2820448"/>
                  </a:moveTo>
                  <a:cubicBezTo>
                    <a:pt x="25893" y="2788431"/>
                    <a:pt x="361428" y="2041799"/>
                    <a:pt x="431865" y="1921416"/>
                  </a:cubicBezTo>
                  <a:cubicBezTo>
                    <a:pt x="502302" y="1801033"/>
                    <a:pt x="404971" y="1955994"/>
                    <a:pt x="424181" y="2098149"/>
                  </a:cubicBezTo>
                  <a:cubicBezTo>
                    <a:pt x="443391" y="2240304"/>
                    <a:pt x="543284" y="2794835"/>
                    <a:pt x="547126" y="2774344"/>
                  </a:cubicBezTo>
                  <a:cubicBezTo>
                    <a:pt x="550968" y="2753853"/>
                    <a:pt x="497180" y="2437527"/>
                    <a:pt x="447234" y="1975204"/>
                  </a:cubicBezTo>
                  <a:cubicBezTo>
                    <a:pt x="397288" y="1512881"/>
                    <a:pt x="251291" y="28583"/>
                    <a:pt x="247449" y="408"/>
                  </a:cubicBezTo>
                  <a:cubicBezTo>
                    <a:pt x="243607" y="-27767"/>
                    <a:pt x="428023" y="1410428"/>
                    <a:pt x="424181" y="1806156"/>
                  </a:cubicBezTo>
                  <a:cubicBezTo>
                    <a:pt x="420339" y="2201884"/>
                    <a:pt x="247449" y="2323547"/>
                    <a:pt x="224397" y="2374774"/>
                  </a:cubicBezTo>
                  <a:cubicBezTo>
                    <a:pt x="201345" y="2426001"/>
                    <a:pt x="326851" y="2041799"/>
                    <a:pt x="285869" y="2113517"/>
                  </a:cubicBezTo>
                  <a:cubicBezTo>
                    <a:pt x="244887" y="2185235"/>
                    <a:pt x="-22773" y="2852465"/>
                    <a:pt x="1560" y="2820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FA113D34-8C36-6586-0F32-D626A764757A}"/>
                </a:ext>
              </a:extLst>
            </p:cNvPr>
            <p:cNvSpPr/>
            <p:nvPr/>
          </p:nvSpPr>
          <p:spPr>
            <a:xfrm>
              <a:off x="6409337" y="6019680"/>
              <a:ext cx="460629" cy="978810"/>
            </a:xfrm>
            <a:custGeom>
              <a:avLst/>
              <a:gdLst>
                <a:gd name="connsiteX0" fmla="*/ 2614 w 460629"/>
                <a:gd name="connsiteY0" fmla="*/ 1979 h 978810"/>
                <a:gd name="connsiteX1" fmla="*/ 186609 w 460629"/>
                <a:gd name="connsiteY1" fmla="*/ 431300 h 978810"/>
                <a:gd name="connsiteX2" fmla="*/ 270243 w 460629"/>
                <a:gd name="connsiteY2" fmla="*/ 704505 h 978810"/>
                <a:gd name="connsiteX3" fmla="*/ 231214 w 460629"/>
                <a:gd name="connsiteY3" fmla="*/ 643174 h 978810"/>
                <a:gd name="connsiteX4" fmla="*/ 459814 w 460629"/>
                <a:gd name="connsiteY4" fmla="*/ 977710 h 978810"/>
                <a:gd name="connsiteX5" fmla="*/ 303697 w 460629"/>
                <a:gd name="connsiteY5" fmla="*/ 743535 h 978810"/>
                <a:gd name="connsiteX6" fmla="*/ 203336 w 460629"/>
                <a:gd name="connsiteY6" fmla="*/ 542813 h 978810"/>
                <a:gd name="connsiteX7" fmla="*/ 19341 w 460629"/>
                <a:gd name="connsiteY7" fmla="*/ 325364 h 978810"/>
                <a:gd name="connsiteX8" fmla="*/ 142004 w 460629"/>
                <a:gd name="connsiteY8" fmla="*/ 425725 h 978810"/>
                <a:gd name="connsiteX9" fmla="*/ 192185 w 460629"/>
                <a:gd name="connsiteY9" fmla="*/ 503783 h 978810"/>
                <a:gd name="connsiteX10" fmla="*/ 147580 w 460629"/>
                <a:gd name="connsiteY10" fmla="*/ 364393 h 978810"/>
                <a:gd name="connsiteX11" fmla="*/ 41643 w 460629"/>
                <a:gd name="connsiteY11" fmla="*/ 236154 h 978810"/>
                <a:gd name="connsiteX12" fmla="*/ 75097 w 460629"/>
                <a:gd name="connsiteY12" fmla="*/ 269608 h 978810"/>
                <a:gd name="connsiteX13" fmla="*/ 2614 w 460629"/>
                <a:gd name="connsiteY13" fmla="*/ 1979 h 97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629" h="978810">
                  <a:moveTo>
                    <a:pt x="2614" y="1979"/>
                  </a:moveTo>
                  <a:cubicBezTo>
                    <a:pt x="21199" y="28928"/>
                    <a:pt x="142004" y="314212"/>
                    <a:pt x="186609" y="431300"/>
                  </a:cubicBezTo>
                  <a:cubicBezTo>
                    <a:pt x="231214" y="548388"/>
                    <a:pt x="262809" y="669193"/>
                    <a:pt x="270243" y="704505"/>
                  </a:cubicBezTo>
                  <a:cubicBezTo>
                    <a:pt x="277677" y="739817"/>
                    <a:pt x="199619" y="597640"/>
                    <a:pt x="231214" y="643174"/>
                  </a:cubicBezTo>
                  <a:cubicBezTo>
                    <a:pt x="262809" y="688708"/>
                    <a:pt x="447734" y="960983"/>
                    <a:pt x="459814" y="977710"/>
                  </a:cubicBezTo>
                  <a:cubicBezTo>
                    <a:pt x="471895" y="994437"/>
                    <a:pt x="346443" y="816018"/>
                    <a:pt x="303697" y="743535"/>
                  </a:cubicBezTo>
                  <a:cubicBezTo>
                    <a:pt x="260951" y="671052"/>
                    <a:pt x="250729" y="612508"/>
                    <a:pt x="203336" y="542813"/>
                  </a:cubicBezTo>
                  <a:cubicBezTo>
                    <a:pt x="155943" y="473118"/>
                    <a:pt x="29563" y="344879"/>
                    <a:pt x="19341" y="325364"/>
                  </a:cubicBezTo>
                  <a:cubicBezTo>
                    <a:pt x="9119" y="305849"/>
                    <a:pt x="113197" y="395989"/>
                    <a:pt x="142004" y="425725"/>
                  </a:cubicBezTo>
                  <a:cubicBezTo>
                    <a:pt x="170811" y="455461"/>
                    <a:pt x="191256" y="514005"/>
                    <a:pt x="192185" y="503783"/>
                  </a:cubicBezTo>
                  <a:cubicBezTo>
                    <a:pt x="193114" y="493561"/>
                    <a:pt x="172670" y="408998"/>
                    <a:pt x="147580" y="364393"/>
                  </a:cubicBezTo>
                  <a:cubicBezTo>
                    <a:pt x="122490" y="319788"/>
                    <a:pt x="41643" y="236154"/>
                    <a:pt x="41643" y="236154"/>
                  </a:cubicBezTo>
                  <a:cubicBezTo>
                    <a:pt x="29563" y="220357"/>
                    <a:pt x="79743" y="307708"/>
                    <a:pt x="75097" y="269608"/>
                  </a:cubicBezTo>
                  <a:cubicBezTo>
                    <a:pt x="70451" y="231508"/>
                    <a:pt x="-15971" y="-24970"/>
                    <a:pt x="2614" y="19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6C32E64A-9509-BD38-A314-B1E21937676D}"/>
                </a:ext>
              </a:extLst>
            </p:cNvPr>
            <p:cNvSpPr/>
            <p:nvPr/>
          </p:nvSpPr>
          <p:spPr>
            <a:xfrm>
              <a:off x="6670019" y="6681980"/>
              <a:ext cx="307027" cy="78101"/>
            </a:xfrm>
            <a:custGeom>
              <a:avLst/>
              <a:gdLst>
                <a:gd name="connsiteX0" fmla="*/ 202 w 307027"/>
                <a:gd name="connsiteY0" fmla="*/ 78049 h 78101"/>
                <a:gd name="connsiteX1" fmla="*/ 179817 w 307027"/>
                <a:gd name="connsiteY1" fmla="*/ 16816 h 78101"/>
                <a:gd name="connsiteX2" fmla="*/ 306363 w 307027"/>
                <a:gd name="connsiteY2" fmla="*/ 49474 h 78101"/>
                <a:gd name="connsiteX3" fmla="*/ 232885 w 307027"/>
                <a:gd name="connsiteY3" fmla="*/ 8652 h 78101"/>
                <a:gd name="connsiteX4" fmla="*/ 216556 w 307027"/>
                <a:gd name="connsiteY4" fmla="*/ 4570 h 78101"/>
                <a:gd name="connsiteX5" fmla="*/ 202 w 307027"/>
                <a:gd name="connsiteY5" fmla="*/ 78049 h 7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027" h="78101">
                  <a:moveTo>
                    <a:pt x="202" y="78049"/>
                  </a:moveTo>
                  <a:cubicBezTo>
                    <a:pt x="-5921" y="80090"/>
                    <a:pt x="128790" y="21578"/>
                    <a:pt x="179817" y="16816"/>
                  </a:cubicBezTo>
                  <a:cubicBezTo>
                    <a:pt x="230844" y="12054"/>
                    <a:pt x="297518" y="50835"/>
                    <a:pt x="306363" y="49474"/>
                  </a:cubicBezTo>
                  <a:cubicBezTo>
                    <a:pt x="315208" y="48113"/>
                    <a:pt x="232885" y="8652"/>
                    <a:pt x="232885" y="8652"/>
                  </a:cubicBezTo>
                  <a:cubicBezTo>
                    <a:pt x="217917" y="1168"/>
                    <a:pt x="256017" y="-4275"/>
                    <a:pt x="216556" y="4570"/>
                  </a:cubicBezTo>
                  <a:cubicBezTo>
                    <a:pt x="177095" y="13415"/>
                    <a:pt x="6325" y="76008"/>
                    <a:pt x="202" y="78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F49CA9E5-A6E6-1ECD-A773-0419E734284A}"/>
                </a:ext>
              </a:extLst>
            </p:cNvPr>
            <p:cNvSpPr/>
            <p:nvPr/>
          </p:nvSpPr>
          <p:spPr>
            <a:xfrm>
              <a:off x="6465990" y="6819848"/>
              <a:ext cx="586860" cy="261519"/>
            </a:xfrm>
            <a:custGeom>
              <a:avLst/>
              <a:gdLst>
                <a:gd name="connsiteX0" fmla="*/ 5148 w 586860"/>
                <a:gd name="connsiteY0" fmla="*/ 2983 h 261519"/>
                <a:gd name="connsiteX1" fmla="*/ 530342 w 586860"/>
                <a:gd name="connsiteY1" fmla="*/ 223377 h 261519"/>
                <a:gd name="connsiteX2" fmla="*/ 469382 w 586860"/>
                <a:gd name="connsiteY2" fmla="*/ 218687 h 261519"/>
                <a:gd name="connsiteX3" fmla="*/ 586613 w 586860"/>
                <a:gd name="connsiteY3" fmla="*/ 260890 h 261519"/>
                <a:gd name="connsiteX4" fmla="*/ 431868 w 586860"/>
                <a:gd name="connsiteY4" fmla="*/ 181174 h 261519"/>
                <a:gd name="connsiteX5" fmla="*/ 211475 w 586860"/>
                <a:gd name="connsiteY5" fmla="*/ 40497 h 261519"/>
                <a:gd name="connsiteX6" fmla="*/ 258367 w 586860"/>
                <a:gd name="connsiteY6" fmla="*/ 92078 h 261519"/>
                <a:gd name="connsiteX7" fmla="*/ 5148 w 586860"/>
                <a:gd name="connsiteY7" fmla="*/ 2983 h 26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860" h="261519">
                  <a:moveTo>
                    <a:pt x="5148" y="2983"/>
                  </a:moveTo>
                  <a:cubicBezTo>
                    <a:pt x="50477" y="24866"/>
                    <a:pt x="452970" y="187426"/>
                    <a:pt x="530342" y="223377"/>
                  </a:cubicBezTo>
                  <a:cubicBezTo>
                    <a:pt x="607714" y="259328"/>
                    <a:pt x="460004" y="212435"/>
                    <a:pt x="469382" y="218687"/>
                  </a:cubicBezTo>
                  <a:cubicBezTo>
                    <a:pt x="478761" y="224939"/>
                    <a:pt x="592865" y="267142"/>
                    <a:pt x="586613" y="260890"/>
                  </a:cubicBezTo>
                  <a:cubicBezTo>
                    <a:pt x="580361" y="254638"/>
                    <a:pt x="494391" y="217906"/>
                    <a:pt x="431868" y="181174"/>
                  </a:cubicBezTo>
                  <a:cubicBezTo>
                    <a:pt x="369345" y="144442"/>
                    <a:pt x="240392" y="55346"/>
                    <a:pt x="211475" y="40497"/>
                  </a:cubicBezTo>
                  <a:cubicBezTo>
                    <a:pt x="182558" y="25648"/>
                    <a:pt x="288847" y="97549"/>
                    <a:pt x="258367" y="92078"/>
                  </a:cubicBezTo>
                  <a:cubicBezTo>
                    <a:pt x="227887" y="86607"/>
                    <a:pt x="-40181" y="-18900"/>
                    <a:pt x="5148" y="2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04FFEA93-C376-563D-B3BD-8D2E4ED7AF5D}"/>
                </a:ext>
              </a:extLst>
            </p:cNvPr>
            <p:cNvSpPr/>
            <p:nvPr/>
          </p:nvSpPr>
          <p:spPr>
            <a:xfrm>
              <a:off x="6540901" y="6994901"/>
              <a:ext cx="531873" cy="182167"/>
            </a:xfrm>
            <a:custGeom>
              <a:avLst/>
              <a:gdLst>
                <a:gd name="connsiteX0" fmla="*/ 5265 w 531873"/>
                <a:gd name="connsiteY0" fmla="*/ 179622 h 182167"/>
                <a:gd name="connsiteX1" fmla="*/ 525770 w 531873"/>
                <a:gd name="connsiteY1" fmla="*/ 1431 h 182167"/>
                <a:gd name="connsiteX2" fmla="*/ 272551 w 531873"/>
                <a:gd name="connsiteY2" fmla="*/ 99905 h 182167"/>
                <a:gd name="connsiteX3" fmla="*/ 5265 w 531873"/>
                <a:gd name="connsiteY3" fmla="*/ 179622 h 18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873" h="182167">
                  <a:moveTo>
                    <a:pt x="5265" y="179622"/>
                  </a:moveTo>
                  <a:cubicBezTo>
                    <a:pt x="47468" y="163210"/>
                    <a:pt x="481222" y="14717"/>
                    <a:pt x="525770" y="1431"/>
                  </a:cubicBezTo>
                  <a:cubicBezTo>
                    <a:pt x="570318" y="-11855"/>
                    <a:pt x="359302" y="70988"/>
                    <a:pt x="272551" y="99905"/>
                  </a:cubicBezTo>
                  <a:cubicBezTo>
                    <a:pt x="185800" y="128822"/>
                    <a:pt x="-36938" y="196034"/>
                    <a:pt x="5265" y="1796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A99F3773-B731-EDD9-323C-302046CE0FFE}"/>
                </a:ext>
              </a:extLst>
            </p:cNvPr>
            <p:cNvSpPr/>
            <p:nvPr/>
          </p:nvSpPr>
          <p:spPr>
            <a:xfrm>
              <a:off x="7429939" y="7172418"/>
              <a:ext cx="55245" cy="146224"/>
            </a:xfrm>
            <a:custGeom>
              <a:avLst/>
              <a:gdLst>
                <a:gd name="connsiteX0" fmla="*/ 55224 w 55245"/>
                <a:gd name="connsiteY0" fmla="*/ 13 h 146224"/>
                <a:gd name="connsiteX1" fmla="*/ 7634 w 55245"/>
                <a:gd name="connsiteY1" fmla="*/ 101991 h 146224"/>
                <a:gd name="connsiteX2" fmla="*/ 21231 w 55245"/>
                <a:gd name="connsiteY2" fmla="*/ 146181 h 146224"/>
                <a:gd name="connsiteX3" fmla="*/ 836 w 55245"/>
                <a:gd name="connsiteY3" fmla="*/ 95192 h 146224"/>
                <a:gd name="connsiteX4" fmla="*/ 55224 w 55245"/>
                <a:gd name="connsiteY4" fmla="*/ 13 h 14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" h="146224">
                  <a:moveTo>
                    <a:pt x="55224" y="13"/>
                  </a:moveTo>
                  <a:cubicBezTo>
                    <a:pt x="56357" y="1146"/>
                    <a:pt x="13299" y="77630"/>
                    <a:pt x="7634" y="101991"/>
                  </a:cubicBezTo>
                  <a:cubicBezTo>
                    <a:pt x="1968" y="126352"/>
                    <a:pt x="22364" y="147314"/>
                    <a:pt x="21231" y="146181"/>
                  </a:cubicBezTo>
                  <a:cubicBezTo>
                    <a:pt x="20098" y="145048"/>
                    <a:pt x="-4830" y="118420"/>
                    <a:pt x="836" y="95192"/>
                  </a:cubicBezTo>
                  <a:cubicBezTo>
                    <a:pt x="6501" y="71964"/>
                    <a:pt x="54091" y="-1120"/>
                    <a:pt x="55224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D108B7EE-F000-491E-BD14-9C0DE202CCCD}"/>
                </a:ext>
              </a:extLst>
            </p:cNvPr>
            <p:cNvSpPr/>
            <p:nvPr/>
          </p:nvSpPr>
          <p:spPr>
            <a:xfrm>
              <a:off x="6765626" y="7221740"/>
              <a:ext cx="639292" cy="173735"/>
            </a:xfrm>
            <a:custGeom>
              <a:avLst/>
              <a:gdLst>
                <a:gd name="connsiteX0" fmla="*/ 5693 w 639292"/>
                <a:gd name="connsiteY0" fmla="*/ 171643 h 173735"/>
                <a:gd name="connsiteX1" fmla="*/ 631156 w 639292"/>
                <a:gd name="connsiteY1" fmla="*/ 1680 h 173735"/>
                <a:gd name="connsiteX2" fmla="*/ 338820 w 639292"/>
                <a:gd name="connsiteY2" fmla="*/ 90061 h 173735"/>
                <a:gd name="connsiteX3" fmla="*/ 5693 w 639292"/>
                <a:gd name="connsiteY3" fmla="*/ 171643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92" h="173735">
                  <a:moveTo>
                    <a:pt x="5693" y="171643"/>
                  </a:moveTo>
                  <a:cubicBezTo>
                    <a:pt x="54416" y="156913"/>
                    <a:pt x="575635" y="15277"/>
                    <a:pt x="631156" y="1680"/>
                  </a:cubicBezTo>
                  <a:cubicBezTo>
                    <a:pt x="686677" y="-11917"/>
                    <a:pt x="443630" y="60601"/>
                    <a:pt x="338820" y="90061"/>
                  </a:cubicBezTo>
                  <a:cubicBezTo>
                    <a:pt x="234010" y="119521"/>
                    <a:pt x="-43030" y="186373"/>
                    <a:pt x="5693" y="171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CEC1D117-C944-FC17-5431-D565B4DD3837}"/>
                </a:ext>
              </a:extLst>
            </p:cNvPr>
            <p:cNvSpPr/>
            <p:nvPr/>
          </p:nvSpPr>
          <p:spPr>
            <a:xfrm>
              <a:off x="6817516" y="7287282"/>
              <a:ext cx="545157" cy="202943"/>
            </a:xfrm>
            <a:custGeom>
              <a:avLst/>
              <a:gdLst>
                <a:gd name="connsiteX0" fmla="*/ 1393 w 545157"/>
                <a:gd name="connsiteY0" fmla="*/ 724 h 202943"/>
                <a:gd name="connsiteX1" fmla="*/ 528277 w 545157"/>
                <a:gd name="connsiteY1" fmla="*/ 197881 h 202943"/>
                <a:gd name="connsiteX2" fmla="*/ 378710 w 545157"/>
                <a:gd name="connsiteY2" fmla="*/ 133295 h 202943"/>
                <a:gd name="connsiteX3" fmla="*/ 1393 w 545157"/>
                <a:gd name="connsiteY3" fmla="*/ 724 h 20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157" h="202943">
                  <a:moveTo>
                    <a:pt x="1393" y="724"/>
                  </a:moveTo>
                  <a:cubicBezTo>
                    <a:pt x="26321" y="11488"/>
                    <a:pt x="465391" y="175786"/>
                    <a:pt x="528277" y="197881"/>
                  </a:cubicBezTo>
                  <a:cubicBezTo>
                    <a:pt x="591163" y="219976"/>
                    <a:pt x="464258" y="164455"/>
                    <a:pt x="378710" y="133295"/>
                  </a:cubicBezTo>
                  <a:cubicBezTo>
                    <a:pt x="293162" y="102135"/>
                    <a:pt x="-23535" y="-10040"/>
                    <a:pt x="1393" y="7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A867A247-5424-3049-23CF-C045A13C87AD}"/>
                </a:ext>
              </a:extLst>
            </p:cNvPr>
            <p:cNvSpPr/>
            <p:nvPr/>
          </p:nvSpPr>
          <p:spPr>
            <a:xfrm>
              <a:off x="6812886" y="7395557"/>
              <a:ext cx="466393" cy="97234"/>
            </a:xfrm>
            <a:custGeom>
              <a:avLst/>
              <a:gdLst>
                <a:gd name="connsiteX0" fmla="*/ 2623 w 466393"/>
                <a:gd name="connsiteY0" fmla="*/ 96404 h 97234"/>
                <a:gd name="connsiteX1" fmla="*/ 458124 w 466393"/>
                <a:gd name="connsiteY1" fmla="*/ 1225 h 97234"/>
                <a:gd name="connsiteX2" fmla="*/ 277963 w 466393"/>
                <a:gd name="connsiteY2" fmla="*/ 45415 h 97234"/>
                <a:gd name="connsiteX3" fmla="*/ 2623 w 466393"/>
                <a:gd name="connsiteY3" fmla="*/ 96404 h 9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393" h="97234">
                  <a:moveTo>
                    <a:pt x="2623" y="96404"/>
                  </a:moveTo>
                  <a:cubicBezTo>
                    <a:pt x="32650" y="89039"/>
                    <a:pt x="412234" y="9723"/>
                    <a:pt x="458124" y="1225"/>
                  </a:cubicBezTo>
                  <a:cubicBezTo>
                    <a:pt x="504014" y="-7273"/>
                    <a:pt x="347081" y="30685"/>
                    <a:pt x="277963" y="45415"/>
                  </a:cubicBezTo>
                  <a:cubicBezTo>
                    <a:pt x="208845" y="60145"/>
                    <a:pt x="-27404" y="103769"/>
                    <a:pt x="2623" y="96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6F1E3BB8-CE65-33B4-EBF3-ABB2DC4A6321}"/>
                </a:ext>
              </a:extLst>
            </p:cNvPr>
            <p:cNvSpPr/>
            <p:nvPr/>
          </p:nvSpPr>
          <p:spPr>
            <a:xfrm>
              <a:off x="6576068" y="7589781"/>
              <a:ext cx="230881" cy="758154"/>
            </a:xfrm>
            <a:custGeom>
              <a:avLst/>
              <a:gdLst>
                <a:gd name="connsiteX0" fmla="*/ 229178 w 230881"/>
                <a:gd name="connsiteY0" fmla="*/ 911 h 758154"/>
                <a:gd name="connsiteX1" fmla="*/ 123670 w 230881"/>
                <a:gd name="connsiteY1" fmla="*/ 452250 h 758154"/>
                <a:gd name="connsiteX2" fmla="*/ 578 w 230881"/>
                <a:gd name="connsiteY2" fmla="*/ 757050 h 758154"/>
                <a:gd name="connsiteX3" fmla="*/ 176424 w 230881"/>
                <a:gd name="connsiteY3" fmla="*/ 346742 h 758154"/>
                <a:gd name="connsiteX4" fmla="*/ 229178 w 230881"/>
                <a:gd name="connsiteY4" fmla="*/ 911 h 75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881" h="758154">
                  <a:moveTo>
                    <a:pt x="229178" y="911"/>
                  </a:moveTo>
                  <a:cubicBezTo>
                    <a:pt x="220386" y="18496"/>
                    <a:pt x="161770" y="326227"/>
                    <a:pt x="123670" y="452250"/>
                  </a:cubicBezTo>
                  <a:cubicBezTo>
                    <a:pt x="85570" y="578273"/>
                    <a:pt x="-8214" y="774635"/>
                    <a:pt x="578" y="757050"/>
                  </a:cubicBezTo>
                  <a:cubicBezTo>
                    <a:pt x="9370" y="739465"/>
                    <a:pt x="141255" y="468858"/>
                    <a:pt x="176424" y="346742"/>
                  </a:cubicBezTo>
                  <a:cubicBezTo>
                    <a:pt x="211593" y="224627"/>
                    <a:pt x="237970" y="-16674"/>
                    <a:pt x="229178" y="9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91D0DC18-2608-9B45-77BE-882B2C89C743}"/>
                </a:ext>
              </a:extLst>
            </p:cNvPr>
            <p:cNvSpPr/>
            <p:nvPr/>
          </p:nvSpPr>
          <p:spPr>
            <a:xfrm>
              <a:off x="6421137" y="7642620"/>
              <a:ext cx="287572" cy="838857"/>
            </a:xfrm>
            <a:custGeom>
              <a:avLst/>
              <a:gdLst>
                <a:gd name="connsiteX0" fmla="*/ 284463 w 287572"/>
                <a:gd name="connsiteY0" fmla="*/ 6688 h 838857"/>
                <a:gd name="connsiteX1" fmla="*/ 3109 w 287572"/>
                <a:gd name="connsiteY1" fmla="*/ 827303 h 838857"/>
                <a:gd name="connsiteX2" fmla="*/ 143786 w 287572"/>
                <a:gd name="connsiteY2" fmla="*/ 458026 h 838857"/>
                <a:gd name="connsiteX3" fmla="*/ 284463 w 287572"/>
                <a:gd name="connsiteY3" fmla="*/ 6688 h 83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72" h="838857">
                  <a:moveTo>
                    <a:pt x="284463" y="6688"/>
                  </a:moveTo>
                  <a:cubicBezTo>
                    <a:pt x="261017" y="68234"/>
                    <a:pt x="26555" y="752080"/>
                    <a:pt x="3109" y="827303"/>
                  </a:cubicBezTo>
                  <a:cubicBezTo>
                    <a:pt x="-20337" y="902526"/>
                    <a:pt x="94940" y="590888"/>
                    <a:pt x="143786" y="458026"/>
                  </a:cubicBezTo>
                  <a:cubicBezTo>
                    <a:pt x="192632" y="325165"/>
                    <a:pt x="307909" y="-54858"/>
                    <a:pt x="284463" y="66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5A071582-954E-F0ED-BE53-0D78661819A7}"/>
                </a:ext>
              </a:extLst>
            </p:cNvPr>
            <p:cNvSpPr/>
            <p:nvPr/>
          </p:nvSpPr>
          <p:spPr>
            <a:xfrm>
              <a:off x="5579359" y="8464062"/>
              <a:ext cx="135674" cy="738553"/>
            </a:xfrm>
            <a:custGeom>
              <a:avLst/>
              <a:gdLst>
                <a:gd name="connsiteX0" fmla="*/ 826 w 135674"/>
                <a:gd name="connsiteY0" fmla="*/ 0 h 738553"/>
                <a:gd name="connsiteX1" fmla="*/ 30133 w 135674"/>
                <a:gd name="connsiteY1" fmla="*/ 369276 h 738553"/>
                <a:gd name="connsiteX2" fmla="*/ 135641 w 135674"/>
                <a:gd name="connsiteY2" fmla="*/ 738553 h 738553"/>
                <a:gd name="connsiteX3" fmla="*/ 18410 w 135674"/>
                <a:gd name="connsiteY3" fmla="*/ 369276 h 738553"/>
                <a:gd name="connsiteX4" fmla="*/ 826 w 135674"/>
                <a:gd name="connsiteY4" fmla="*/ 0 h 73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74" h="738553">
                  <a:moveTo>
                    <a:pt x="826" y="0"/>
                  </a:moveTo>
                  <a:cubicBezTo>
                    <a:pt x="2780" y="0"/>
                    <a:pt x="7664" y="246184"/>
                    <a:pt x="30133" y="369276"/>
                  </a:cubicBezTo>
                  <a:cubicBezTo>
                    <a:pt x="52602" y="492368"/>
                    <a:pt x="137595" y="738553"/>
                    <a:pt x="135641" y="738553"/>
                  </a:cubicBezTo>
                  <a:cubicBezTo>
                    <a:pt x="133687" y="738553"/>
                    <a:pt x="37949" y="491391"/>
                    <a:pt x="18410" y="369276"/>
                  </a:cubicBezTo>
                  <a:cubicBezTo>
                    <a:pt x="-1129" y="247161"/>
                    <a:pt x="-1128" y="0"/>
                    <a:pt x="8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6CF6FF68-0030-D088-6740-C0393461794F}"/>
                </a:ext>
              </a:extLst>
            </p:cNvPr>
            <p:cNvSpPr/>
            <p:nvPr/>
          </p:nvSpPr>
          <p:spPr>
            <a:xfrm>
              <a:off x="6304588" y="8779845"/>
              <a:ext cx="72779" cy="364230"/>
            </a:xfrm>
            <a:custGeom>
              <a:avLst/>
              <a:gdLst>
                <a:gd name="connsiteX0" fmla="*/ 72766 w 72779"/>
                <a:gd name="connsiteY0" fmla="*/ 740 h 364230"/>
                <a:gd name="connsiteX1" fmla="*/ 20012 w 72779"/>
                <a:gd name="connsiteY1" fmla="*/ 223478 h 364230"/>
                <a:gd name="connsiteX2" fmla="*/ 55181 w 72779"/>
                <a:gd name="connsiteY2" fmla="*/ 364155 h 364230"/>
                <a:gd name="connsiteX3" fmla="*/ 2427 w 72779"/>
                <a:gd name="connsiteY3" fmla="*/ 205893 h 364230"/>
                <a:gd name="connsiteX4" fmla="*/ 14150 w 72779"/>
                <a:gd name="connsiteY4" fmla="*/ 153140 h 364230"/>
                <a:gd name="connsiteX5" fmla="*/ 72766 w 72779"/>
                <a:gd name="connsiteY5" fmla="*/ 740 h 3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79" h="364230">
                  <a:moveTo>
                    <a:pt x="72766" y="740"/>
                  </a:moveTo>
                  <a:cubicBezTo>
                    <a:pt x="73743" y="12463"/>
                    <a:pt x="22943" y="162909"/>
                    <a:pt x="20012" y="223478"/>
                  </a:cubicBezTo>
                  <a:cubicBezTo>
                    <a:pt x="17081" y="284047"/>
                    <a:pt x="58112" y="367086"/>
                    <a:pt x="55181" y="364155"/>
                  </a:cubicBezTo>
                  <a:cubicBezTo>
                    <a:pt x="52250" y="361224"/>
                    <a:pt x="9265" y="241062"/>
                    <a:pt x="2427" y="205893"/>
                  </a:cubicBezTo>
                  <a:cubicBezTo>
                    <a:pt x="-4411" y="170724"/>
                    <a:pt x="4381" y="186355"/>
                    <a:pt x="14150" y="153140"/>
                  </a:cubicBezTo>
                  <a:cubicBezTo>
                    <a:pt x="23919" y="119925"/>
                    <a:pt x="71789" y="-10983"/>
                    <a:pt x="72766" y="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10718AC5-4B77-947C-6CB4-8132DADBA1F8}"/>
                </a:ext>
              </a:extLst>
            </p:cNvPr>
            <p:cNvSpPr/>
            <p:nvPr/>
          </p:nvSpPr>
          <p:spPr>
            <a:xfrm>
              <a:off x="5644512" y="8580981"/>
              <a:ext cx="135045" cy="631420"/>
            </a:xfrm>
            <a:custGeom>
              <a:avLst/>
              <a:gdLst>
                <a:gd name="connsiteX0" fmla="*/ 117380 w 135045"/>
                <a:gd name="connsiteY0" fmla="*/ 311 h 631420"/>
                <a:gd name="connsiteX1" fmla="*/ 99796 w 135045"/>
                <a:gd name="connsiteY1" fmla="*/ 363727 h 631420"/>
                <a:gd name="connsiteX2" fmla="*/ 134965 w 135045"/>
                <a:gd name="connsiteY2" fmla="*/ 627496 h 631420"/>
                <a:gd name="connsiteX3" fmla="*/ 105657 w 135045"/>
                <a:gd name="connsiteY3" fmla="*/ 498542 h 631420"/>
                <a:gd name="connsiteX4" fmla="*/ 150 w 135045"/>
                <a:gd name="connsiteY4" fmla="*/ 187881 h 631420"/>
                <a:gd name="connsiteX5" fmla="*/ 82211 w 135045"/>
                <a:gd name="connsiteY5" fmla="*/ 393034 h 631420"/>
                <a:gd name="connsiteX6" fmla="*/ 76350 w 135045"/>
                <a:gd name="connsiteY6" fmla="*/ 258219 h 631420"/>
                <a:gd name="connsiteX7" fmla="*/ 70488 w 135045"/>
                <a:gd name="connsiteY7" fmla="*/ 299250 h 631420"/>
                <a:gd name="connsiteX8" fmla="*/ 117380 w 135045"/>
                <a:gd name="connsiteY8" fmla="*/ 311 h 63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045" h="631420">
                  <a:moveTo>
                    <a:pt x="117380" y="311"/>
                  </a:moveTo>
                  <a:cubicBezTo>
                    <a:pt x="122265" y="11057"/>
                    <a:pt x="96865" y="259196"/>
                    <a:pt x="99796" y="363727"/>
                  </a:cubicBezTo>
                  <a:cubicBezTo>
                    <a:pt x="102727" y="468258"/>
                    <a:pt x="133988" y="605027"/>
                    <a:pt x="134965" y="627496"/>
                  </a:cubicBezTo>
                  <a:cubicBezTo>
                    <a:pt x="135942" y="649965"/>
                    <a:pt x="128126" y="571811"/>
                    <a:pt x="105657" y="498542"/>
                  </a:cubicBezTo>
                  <a:cubicBezTo>
                    <a:pt x="83188" y="425273"/>
                    <a:pt x="4058" y="205466"/>
                    <a:pt x="150" y="187881"/>
                  </a:cubicBezTo>
                  <a:cubicBezTo>
                    <a:pt x="-3758" y="170296"/>
                    <a:pt x="69511" y="381311"/>
                    <a:pt x="82211" y="393034"/>
                  </a:cubicBezTo>
                  <a:cubicBezTo>
                    <a:pt x="94911" y="404757"/>
                    <a:pt x="78304" y="273850"/>
                    <a:pt x="76350" y="258219"/>
                  </a:cubicBezTo>
                  <a:cubicBezTo>
                    <a:pt x="74396" y="242588"/>
                    <a:pt x="65604" y="338327"/>
                    <a:pt x="70488" y="299250"/>
                  </a:cubicBezTo>
                  <a:cubicBezTo>
                    <a:pt x="75372" y="260173"/>
                    <a:pt x="112495" y="-10435"/>
                    <a:pt x="117380" y="3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5327280D-FC21-588A-820F-A8F40629E306}"/>
                </a:ext>
              </a:extLst>
            </p:cNvPr>
            <p:cNvSpPr/>
            <p:nvPr/>
          </p:nvSpPr>
          <p:spPr>
            <a:xfrm>
              <a:off x="6868208" y="7814520"/>
              <a:ext cx="48492" cy="605467"/>
            </a:xfrm>
            <a:custGeom>
              <a:avLst/>
              <a:gdLst>
                <a:gd name="connsiteX0" fmla="*/ 1515 w 48492"/>
                <a:gd name="connsiteY0" fmla="*/ 4772 h 605467"/>
                <a:gd name="connsiteX1" fmla="*/ 48407 w 48492"/>
                <a:gd name="connsiteY1" fmla="*/ 596788 h 605467"/>
                <a:gd name="connsiteX2" fmla="*/ 13238 w 48492"/>
                <a:gd name="connsiteY2" fmla="*/ 333018 h 605467"/>
                <a:gd name="connsiteX3" fmla="*/ 1515 w 48492"/>
                <a:gd name="connsiteY3" fmla="*/ 4772 h 6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492" h="605467">
                  <a:moveTo>
                    <a:pt x="1515" y="4772"/>
                  </a:moveTo>
                  <a:cubicBezTo>
                    <a:pt x="7377" y="48734"/>
                    <a:pt x="46453" y="542080"/>
                    <a:pt x="48407" y="596788"/>
                  </a:cubicBezTo>
                  <a:cubicBezTo>
                    <a:pt x="50361" y="651496"/>
                    <a:pt x="18122" y="433641"/>
                    <a:pt x="13238" y="333018"/>
                  </a:cubicBezTo>
                  <a:cubicBezTo>
                    <a:pt x="8354" y="232395"/>
                    <a:pt x="-4347" y="-39190"/>
                    <a:pt x="1515" y="4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8DA48D43-D09B-D87A-1FBA-0B557D6528D0}"/>
                </a:ext>
              </a:extLst>
            </p:cNvPr>
            <p:cNvSpPr/>
            <p:nvPr/>
          </p:nvSpPr>
          <p:spPr>
            <a:xfrm>
              <a:off x="3076348" y="6623133"/>
              <a:ext cx="479592" cy="1037905"/>
            </a:xfrm>
            <a:custGeom>
              <a:avLst/>
              <a:gdLst>
                <a:gd name="connsiteX0" fmla="*/ 340929 w 479592"/>
                <a:gd name="connsiteY0" fmla="*/ 405 h 1037905"/>
                <a:gd name="connsiteX1" fmla="*/ 346790 w 479592"/>
                <a:gd name="connsiteY1" fmla="*/ 656898 h 1037905"/>
                <a:gd name="connsiteX2" fmla="*/ 276452 w 479592"/>
                <a:gd name="connsiteY2" fmla="*/ 1037898 h 1037905"/>
                <a:gd name="connsiteX3" fmla="*/ 340929 w 479592"/>
                <a:gd name="connsiteY3" fmla="*/ 668621 h 1037905"/>
                <a:gd name="connsiteX4" fmla="*/ 960 w 479592"/>
                <a:gd name="connsiteY4" fmla="*/ 1008590 h 1037905"/>
                <a:gd name="connsiteX5" fmla="*/ 464021 w 479592"/>
                <a:gd name="connsiteY5" fmla="*/ 451744 h 1037905"/>
                <a:gd name="connsiteX6" fmla="*/ 370237 w 479592"/>
                <a:gd name="connsiteY6" fmla="*/ 557252 h 1037905"/>
                <a:gd name="connsiteX7" fmla="*/ 340929 w 479592"/>
                <a:gd name="connsiteY7" fmla="*/ 405 h 103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592" h="1037905">
                  <a:moveTo>
                    <a:pt x="340929" y="405"/>
                  </a:moveTo>
                  <a:cubicBezTo>
                    <a:pt x="337021" y="17013"/>
                    <a:pt x="357536" y="483983"/>
                    <a:pt x="346790" y="656898"/>
                  </a:cubicBezTo>
                  <a:cubicBezTo>
                    <a:pt x="336044" y="829813"/>
                    <a:pt x="277429" y="1035944"/>
                    <a:pt x="276452" y="1037898"/>
                  </a:cubicBezTo>
                  <a:cubicBezTo>
                    <a:pt x="275475" y="1039852"/>
                    <a:pt x="386844" y="673506"/>
                    <a:pt x="340929" y="668621"/>
                  </a:cubicBezTo>
                  <a:cubicBezTo>
                    <a:pt x="295014" y="663736"/>
                    <a:pt x="-19555" y="1044736"/>
                    <a:pt x="960" y="1008590"/>
                  </a:cubicBezTo>
                  <a:cubicBezTo>
                    <a:pt x="21475" y="972444"/>
                    <a:pt x="402475" y="526967"/>
                    <a:pt x="464021" y="451744"/>
                  </a:cubicBezTo>
                  <a:cubicBezTo>
                    <a:pt x="525567" y="376521"/>
                    <a:pt x="385868" y="632475"/>
                    <a:pt x="370237" y="557252"/>
                  </a:cubicBezTo>
                  <a:cubicBezTo>
                    <a:pt x="354606" y="482029"/>
                    <a:pt x="344837" y="-16203"/>
                    <a:pt x="340929" y="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CCD36C98-9F6B-4B57-BCF8-E645DD375F2A}"/>
                </a:ext>
              </a:extLst>
            </p:cNvPr>
            <p:cNvSpPr/>
            <p:nvPr/>
          </p:nvSpPr>
          <p:spPr>
            <a:xfrm>
              <a:off x="668168" y="7425944"/>
              <a:ext cx="2615804" cy="1079418"/>
            </a:xfrm>
            <a:custGeom>
              <a:avLst/>
              <a:gdLst>
                <a:gd name="connsiteX0" fmla="*/ 2614294 w 2615804"/>
                <a:gd name="connsiteY0" fmla="*/ 625 h 1079418"/>
                <a:gd name="connsiteX1" fmla="*/ 1189940 w 2615804"/>
                <a:gd name="connsiteY1" fmla="*/ 264394 h 1079418"/>
                <a:gd name="connsiteX2" fmla="*/ 2110201 w 2615804"/>
                <a:gd name="connsiteY2" fmla="*/ 211641 h 1079418"/>
                <a:gd name="connsiteX3" fmla="*/ 1072709 w 2615804"/>
                <a:gd name="connsiteY3" fmla="*/ 317148 h 1079418"/>
                <a:gd name="connsiteX4" fmla="*/ 715155 w 2615804"/>
                <a:gd name="connsiteY4" fmla="*/ 457825 h 1079418"/>
                <a:gd name="connsiteX5" fmla="*/ 47 w 2615804"/>
                <a:gd name="connsiteY5" fmla="*/ 1079148 h 1079418"/>
                <a:gd name="connsiteX6" fmla="*/ 750324 w 2615804"/>
                <a:gd name="connsiteY6" fmla="*/ 375764 h 1079418"/>
                <a:gd name="connsiteX7" fmla="*/ 1922632 w 2615804"/>
                <a:gd name="connsiteY7" fmla="*/ 217502 h 1079418"/>
                <a:gd name="connsiteX8" fmla="*/ 2080894 w 2615804"/>
                <a:gd name="connsiteY8" fmla="*/ 176471 h 1079418"/>
                <a:gd name="connsiteX9" fmla="*/ 1940217 w 2615804"/>
                <a:gd name="connsiteY9" fmla="*/ 211641 h 1079418"/>
                <a:gd name="connsiteX10" fmla="*/ 2162955 w 2615804"/>
                <a:gd name="connsiteY10" fmla="*/ 123718 h 1079418"/>
                <a:gd name="connsiteX11" fmla="*/ 1477155 w 2615804"/>
                <a:gd name="connsiteY11" fmla="*/ 188194 h 1079418"/>
                <a:gd name="connsiteX12" fmla="*/ 2614294 w 2615804"/>
                <a:gd name="connsiteY12" fmla="*/ 625 h 10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5804" h="1079418">
                  <a:moveTo>
                    <a:pt x="2614294" y="625"/>
                  </a:moveTo>
                  <a:cubicBezTo>
                    <a:pt x="2566425" y="13325"/>
                    <a:pt x="1273955" y="229225"/>
                    <a:pt x="1189940" y="264394"/>
                  </a:cubicBezTo>
                  <a:cubicBezTo>
                    <a:pt x="1105924" y="299563"/>
                    <a:pt x="2129739" y="202849"/>
                    <a:pt x="2110201" y="211641"/>
                  </a:cubicBezTo>
                  <a:cubicBezTo>
                    <a:pt x="2090663" y="220433"/>
                    <a:pt x="1305217" y="276117"/>
                    <a:pt x="1072709" y="317148"/>
                  </a:cubicBezTo>
                  <a:cubicBezTo>
                    <a:pt x="840201" y="358179"/>
                    <a:pt x="893932" y="330825"/>
                    <a:pt x="715155" y="457825"/>
                  </a:cubicBezTo>
                  <a:cubicBezTo>
                    <a:pt x="536378" y="584825"/>
                    <a:pt x="-5815" y="1092825"/>
                    <a:pt x="47" y="1079148"/>
                  </a:cubicBezTo>
                  <a:cubicBezTo>
                    <a:pt x="5908" y="1065471"/>
                    <a:pt x="429893" y="519372"/>
                    <a:pt x="750324" y="375764"/>
                  </a:cubicBezTo>
                  <a:cubicBezTo>
                    <a:pt x="1070755" y="232156"/>
                    <a:pt x="1700870" y="250717"/>
                    <a:pt x="1922632" y="217502"/>
                  </a:cubicBezTo>
                  <a:cubicBezTo>
                    <a:pt x="2144394" y="184287"/>
                    <a:pt x="2077963" y="177448"/>
                    <a:pt x="2080894" y="176471"/>
                  </a:cubicBezTo>
                  <a:cubicBezTo>
                    <a:pt x="2083825" y="175494"/>
                    <a:pt x="1926540" y="220433"/>
                    <a:pt x="1940217" y="211641"/>
                  </a:cubicBezTo>
                  <a:cubicBezTo>
                    <a:pt x="1953894" y="202849"/>
                    <a:pt x="2240132" y="127626"/>
                    <a:pt x="2162955" y="123718"/>
                  </a:cubicBezTo>
                  <a:cubicBezTo>
                    <a:pt x="2085778" y="119810"/>
                    <a:pt x="1397047" y="203825"/>
                    <a:pt x="1477155" y="188194"/>
                  </a:cubicBezTo>
                  <a:cubicBezTo>
                    <a:pt x="1557263" y="172563"/>
                    <a:pt x="2662163" y="-12075"/>
                    <a:pt x="2614294" y="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366864C9-175A-CAD7-B37D-F2F1E8DEB830}"/>
                </a:ext>
              </a:extLst>
            </p:cNvPr>
            <p:cNvSpPr/>
            <p:nvPr/>
          </p:nvSpPr>
          <p:spPr>
            <a:xfrm>
              <a:off x="7994986" y="7628518"/>
              <a:ext cx="1457667" cy="616445"/>
            </a:xfrm>
            <a:custGeom>
              <a:avLst/>
              <a:gdLst>
                <a:gd name="connsiteX0" fmla="*/ 6014 w 1457667"/>
                <a:gd name="connsiteY0" fmla="*/ 3205 h 616445"/>
                <a:gd name="connsiteX1" fmla="*/ 1383476 w 1457667"/>
                <a:gd name="connsiteY1" fmla="*/ 589359 h 616445"/>
                <a:gd name="connsiteX2" fmla="*/ 1213491 w 1457667"/>
                <a:gd name="connsiteY2" fmla="*/ 489713 h 616445"/>
                <a:gd name="connsiteX3" fmla="*/ 715260 w 1457667"/>
                <a:gd name="connsiteY3" fmla="*/ 231805 h 616445"/>
                <a:gd name="connsiteX4" fmla="*/ 873522 w 1457667"/>
                <a:gd name="connsiteY4" fmla="*/ 349036 h 616445"/>
                <a:gd name="connsiteX5" fmla="*/ 6014 w 1457667"/>
                <a:gd name="connsiteY5" fmla="*/ 3205 h 61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667" h="616445">
                  <a:moveTo>
                    <a:pt x="6014" y="3205"/>
                  </a:moveTo>
                  <a:cubicBezTo>
                    <a:pt x="91006" y="43259"/>
                    <a:pt x="1182230" y="508274"/>
                    <a:pt x="1383476" y="589359"/>
                  </a:cubicBezTo>
                  <a:cubicBezTo>
                    <a:pt x="1584722" y="670444"/>
                    <a:pt x="1324860" y="549305"/>
                    <a:pt x="1213491" y="489713"/>
                  </a:cubicBezTo>
                  <a:cubicBezTo>
                    <a:pt x="1102122" y="430121"/>
                    <a:pt x="771921" y="255251"/>
                    <a:pt x="715260" y="231805"/>
                  </a:cubicBezTo>
                  <a:cubicBezTo>
                    <a:pt x="658599" y="208359"/>
                    <a:pt x="983914" y="387136"/>
                    <a:pt x="873522" y="349036"/>
                  </a:cubicBezTo>
                  <a:cubicBezTo>
                    <a:pt x="763130" y="310936"/>
                    <a:pt x="-78978" y="-36849"/>
                    <a:pt x="6014" y="3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848D9E01-AF97-C4A9-E116-B933038894C2}"/>
                </a:ext>
              </a:extLst>
            </p:cNvPr>
            <p:cNvSpPr/>
            <p:nvPr/>
          </p:nvSpPr>
          <p:spPr>
            <a:xfrm>
              <a:off x="9143479" y="8090274"/>
              <a:ext cx="980847" cy="632667"/>
            </a:xfrm>
            <a:custGeom>
              <a:avLst/>
              <a:gdLst>
                <a:gd name="connsiteX0" fmla="*/ 521 w 980847"/>
                <a:gd name="connsiteY0" fmla="*/ 33818 h 632667"/>
                <a:gd name="connsiteX1" fmla="*/ 393244 w 980847"/>
                <a:gd name="connsiteY1" fmla="*/ 16234 h 632667"/>
                <a:gd name="connsiteX2" fmla="*/ 657013 w 980847"/>
                <a:gd name="connsiteY2" fmla="*/ 186218 h 632667"/>
                <a:gd name="connsiteX3" fmla="*/ 627706 w 980847"/>
                <a:gd name="connsiteY3" fmla="*/ 115880 h 632667"/>
                <a:gd name="connsiteX4" fmla="*/ 979398 w 980847"/>
                <a:gd name="connsiteY4" fmla="*/ 631695 h 632667"/>
                <a:gd name="connsiteX5" fmla="*/ 739075 w 980847"/>
                <a:gd name="connsiteY5" fmla="*/ 238972 h 632667"/>
                <a:gd name="connsiteX6" fmla="*/ 410829 w 980847"/>
                <a:gd name="connsiteY6" fmla="*/ 10372 h 632667"/>
                <a:gd name="connsiteX7" fmla="*/ 481167 w 980847"/>
                <a:gd name="connsiteY7" fmla="*/ 39680 h 632667"/>
                <a:gd name="connsiteX8" fmla="*/ 521 w 980847"/>
                <a:gd name="connsiteY8" fmla="*/ 33818 h 63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0847" h="632667">
                  <a:moveTo>
                    <a:pt x="521" y="33818"/>
                  </a:moveTo>
                  <a:cubicBezTo>
                    <a:pt x="-14133" y="29910"/>
                    <a:pt x="283829" y="-9166"/>
                    <a:pt x="393244" y="16234"/>
                  </a:cubicBezTo>
                  <a:cubicBezTo>
                    <a:pt x="502659" y="41634"/>
                    <a:pt x="617936" y="169610"/>
                    <a:pt x="657013" y="186218"/>
                  </a:cubicBezTo>
                  <a:cubicBezTo>
                    <a:pt x="696090" y="202826"/>
                    <a:pt x="573975" y="41634"/>
                    <a:pt x="627706" y="115880"/>
                  </a:cubicBezTo>
                  <a:cubicBezTo>
                    <a:pt x="681437" y="190126"/>
                    <a:pt x="960837" y="611180"/>
                    <a:pt x="979398" y="631695"/>
                  </a:cubicBezTo>
                  <a:cubicBezTo>
                    <a:pt x="997959" y="652210"/>
                    <a:pt x="833836" y="342526"/>
                    <a:pt x="739075" y="238972"/>
                  </a:cubicBezTo>
                  <a:cubicBezTo>
                    <a:pt x="644314" y="135418"/>
                    <a:pt x="453814" y="43587"/>
                    <a:pt x="410829" y="10372"/>
                  </a:cubicBezTo>
                  <a:cubicBezTo>
                    <a:pt x="367844" y="-22843"/>
                    <a:pt x="546621" y="33819"/>
                    <a:pt x="481167" y="39680"/>
                  </a:cubicBezTo>
                  <a:cubicBezTo>
                    <a:pt x="415713" y="45541"/>
                    <a:pt x="15175" y="37726"/>
                    <a:pt x="521" y="338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4D233C80-BB35-6E14-3096-6DE54DDEDED1}"/>
                </a:ext>
              </a:extLst>
            </p:cNvPr>
            <p:cNvSpPr/>
            <p:nvPr/>
          </p:nvSpPr>
          <p:spPr>
            <a:xfrm>
              <a:off x="9238042" y="8064897"/>
              <a:ext cx="708271" cy="643015"/>
            </a:xfrm>
            <a:custGeom>
              <a:avLst/>
              <a:gdLst>
                <a:gd name="connsiteX0" fmla="*/ 363158 w 708271"/>
                <a:gd name="connsiteY0" fmla="*/ 580 h 643015"/>
                <a:gd name="connsiteX1" fmla="*/ 169727 w 708271"/>
                <a:gd name="connsiteY1" fmla="*/ 135395 h 643015"/>
                <a:gd name="connsiteX2" fmla="*/ 404189 w 708271"/>
                <a:gd name="connsiteY2" fmla="*/ 199872 h 643015"/>
                <a:gd name="connsiteX3" fmla="*/ 585896 w 708271"/>
                <a:gd name="connsiteY3" fmla="*/ 375718 h 643015"/>
                <a:gd name="connsiteX4" fmla="*/ 456943 w 708271"/>
                <a:gd name="connsiteY4" fmla="*/ 311241 h 643015"/>
                <a:gd name="connsiteX5" fmla="*/ 703127 w 708271"/>
                <a:gd name="connsiteY5" fmla="*/ 639488 h 643015"/>
                <a:gd name="connsiteX6" fmla="*/ 603481 w 708271"/>
                <a:gd name="connsiteY6" fmla="*/ 469503 h 643015"/>
                <a:gd name="connsiteX7" fmla="*/ 363158 w 708271"/>
                <a:gd name="connsiteY7" fmla="*/ 229180 h 643015"/>
                <a:gd name="connsiteX8" fmla="*/ 5604 w 708271"/>
                <a:gd name="connsiteY8" fmla="*/ 111949 h 643015"/>
                <a:gd name="connsiteX9" fmla="*/ 146281 w 708271"/>
                <a:gd name="connsiteY9" fmla="*/ 135395 h 643015"/>
                <a:gd name="connsiteX10" fmla="*/ 169727 w 708271"/>
                <a:gd name="connsiteY10" fmla="*/ 88503 h 643015"/>
                <a:gd name="connsiteX11" fmla="*/ 363158 w 708271"/>
                <a:gd name="connsiteY11" fmla="*/ 580 h 64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271" h="643015">
                  <a:moveTo>
                    <a:pt x="363158" y="580"/>
                  </a:moveTo>
                  <a:cubicBezTo>
                    <a:pt x="363158" y="8395"/>
                    <a:pt x="162888" y="102180"/>
                    <a:pt x="169727" y="135395"/>
                  </a:cubicBezTo>
                  <a:cubicBezTo>
                    <a:pt x="176566" y="168610"/>
                    <a:pt x="334828" y="159818"/>
                    <a:pt x="404189" y="199872"/>
                  </a:cubicBezTo>
                  <a:cubicBezTo>
                    <a:pt x="473550" y="239926"/>
                    <a:pt x="577104" y="357157"/>
                    <a:pt x="585896" y="375718"/>
                  </a:cubicBezTo>
                  <a:cubicBezTo>
                    <a:pt x="594688" y="394280"/>
                    <a:pt x="437405" y="267279"/>
                    <a:pt x="456943" y="311241"/>
                  </a:cubicBezTo>
                  <a:cubicBezTo>
                    <a:pt x="476481" y="355203"/>
                    <a:pt x="678704" y="613111"/>
                    <a:pt x="703127" y="639488"/>
                  </a:cubicBezTo>
                  <a:cubicBezTo>
                    <a:pt x="727550" y="665865"/>
                    <a:pt x="660143" y="537888"/>
                    <a:pt x="603481" y="469503"/>
                  </a:cubicBezTo>
                  <a:cubicBezTo>
                    <a:pt x="546820" y="401118"/>
                    <a:pt x="462804" y="288772"/>
                    <a:pt x="363158" y="229180"/>
                  </a:cubicBezTo>
                  <a:cubicBezTo>
                    <a:pt x="263512" y="169588"/>
                    <a:pt x="41750" y="127580"/>
                    <a:pt x="5604" y="111949"/>
                  </a:cubicBezTo>
                  <a:cubicBezTo>
                    <a:pt x="-30542" y="96318"/>
                    <a:pt x="118927" y="139303"/>
                    <a:pt x="146281" y="135395"/>
                  </a:cubicBezTo>
                  <a:cubicBezTo>
                    <a:pt x="173635" y="131487"/>
                    <a:pt x="135535" y="110972"/>
                    <a:pt x="169727" y="88503"/>
                  </a:cubicBezTo>
                  <a:cubicBezTo>
                    <a:pt x="203919" y="66034"/>
                    <a:pt x="363158" y="-7235"/>
                    <a:pt x="363158" y="5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F42B0298-565E-F72D-4F5D-87CDDB469370}"/>
                </a:ext>
              </a:extLst>
            </p:cNvPr>
            <p:cNvSpPr/>
            <p:nvPr/>
          </p:nvSpPr>
          <p:spPr>
            <a:xfrm>
              <a:off x="6974556" y="7643435"/>
              <a:ext cx="308777" cy="1314146"/>
            </a:xfrm>
            <a:custGeom>
              <a:avLst/>
              <a:gdLst>
                <a:gd name="connsiteX0" fmla="*/ 675 w 308777"/>
                <a:gd name="connsiteY0" fmla="*/ 11 h 1314146"/>
                <a:gd name="connsiteX1" fmla="*/ 59290 w 308777"/>
                <a:gd name="connsiteY1" fmla="*/ 275503 h 1314146"/>
                <a:gd name="connsiteX2" fmla="*/ 112044 w 308777"/>
                <a:gd name="connsiteY2" fmla="*/ 199303 h 1314146"/>
                <a:gd name="connsiteX3" fmla="*/ 76875 w 308777"/>
                <a:gd name="connsiteY3" fmla="*/ 304811 h 1314146"/>
                <a:gd name="connsiteX4" fmla="*/ 153075 w 308777"/>
                <a:gd name="connsiteY4" fmla="*/ 422042 h 1314146"/>
                <a:gd name="connsiteX5" fmla="*/ 141352 w 308777"/>
                <a:gd name="connsiteY5" fmla="*/ 492380 h 1314146"/>
                <a:gd name="connsiteX6" fmla="*/ 188244 w 308777"/>
                <a:gd name="connsiteY6" fmla="*/ 550996 h 1314146"/>
                <a:gd name="connsiteX7" fmla="*/ 188244 w 308777"/>
                <a:gd name="connsiteY7" fmla="*/ 621334 h 1314146"/>
                <a:gd name="connsiteX8" fmla="*/ 223413 w 308777"/>
                <a:gd name="connsiteY8" fmla="*/ 732703 h 1314146"/>
                <a:gd name="connsiteX9" fmla="*/ 223413 w 308777"/>
                <a:gd name="connsiteY9" fmla="*/ 803042 h 1314146"/>
                <a:gd name="connsiteX10" fmla="*/ 264444 w 308777"/>
                <a:gd name="connsiteY10" fmla="*/ 867519 h 1314146"/>
                <a:gd name="connsiteX11" fmla="*/ 252721 w 308777"/>
                <a:gd name="connsiteY11" fmla="*/ 949580 h 1314146"/>
                <a:gd name="connsiteX12" fmla="*/ 287890 w 308777"/>
                <a:gd name="connsiteY12" fmla="*/ 1090257 h 1314146"/>
                <a:gd name="connsiteX13" fmla="*/ 305475 w 308777"/>
                <a:gd name="connsiteY13" fmla="*/ 1312996 h 1314146"/>
                <a:gd name="connsiteX14" fmla="*/ 299613 w 308777"/>
                <a:gd name="connsiteY14" fmla="*/ 1154734 h 1314146"/>
                <a:gd name="connsiteX15" fmla="*/ 217552 w 308777"/>
                <a:gd name="connsiteY15" fmla="*/ 691673 h 1314146"/>
                <a:gd name="connsiteX16" fmla="*/ 88598 w 308777"/>
                <a:gd name="connsiteY16" fmla="*/ 175857 h 1314146"/>
                <a:gd name="connsiteX17" fmla="*/ 100321 w 308777"/>
                <a:gd name="connsiteY17" fmla="*/ 287227 h 1314146"/>
                <a:gd name="connsiteX18" fmla="*/ 675 w 308777"/>
                <a:gd name="connsiteY18" fmla="*/ 11 h 131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8777" h="1314146">
                  <a:moveTo>
                    <a:pt x="675" y="11"/>
                  </a:moveTo>
                  <a:cubicBezTo>
                    <a:pt x="-6163" y="-1943"/>
                    <a:pt x="40729" y="242288"/>
                    <a:pt x="59290" y="275503"/>
                  </a:cubicBezTo>
                  <a:cubicBezTo>
                    <a:pt x="77852" y="308718"/>
                    <a:pt x="109113" y="194418"/>
                    <a:pt x="112044" y="199303"/>
                  </a:cubicBezTo>
                  <a:cubicBezTo>
                    <a:pt x="114975" y="204188"/>
                    <a:pt x="70037" y="267688"/>
                    <a:pt x="76875" y="304811"/>
                  </a:cubicBezTo>
                  <a:cubicBezTo>
                    <a:pt x="83713" y="341934"/>
                    <a:pt x="142329" y="390780"/>
                    <a:pt x="153075" y="422042"/>
                  </a:cubicBezTo>
                  <a:cubicBezTo>
                    <a:pt x="163821" y="453304"/>
                    <a:pt x="135491" y="470888"/>
                    <a:pt x="141352" y="492380"/>
                  </a:cubicBezTo>
                  <a:cubicBezTo>
                    <a:pt x="147214" y="513872"/>
                    <a:pt x="180429" y="529504"/>
                    <a:pt x="188244" y="550996"/>
                  </a:cubicBezTo>
                  <a:cubicBezTo>
                    <a:pt x="196059" y="572488"/>
                    <a:pt x="182382" y="591049"/>
                    <a:pt x="188244" y="621334"/>
                  </a:cubicBezTo>
                  <a:cubicBezTo>
                    <a:pt x="194106" y="651619"/>
                    <a:pt x="217551" y="702418"/>
                    <a:pt x="223413" y="732703"/>
                  </a:cubicBezTo>
                  <a:cubicBezTo>
                    <a:pt x="229275" y="762988"/>
                    <a:pt x="216575" y="780573"/>
                    <a:pt x="223413" y="803042"/>
                  </a:cubicBezTo>
                  <a:cubicBezTo>
                    <a:pt x="230251" y="825511"/>
                    <a:pt x="259559" y="843096"/>
                    <a:pt x="264444" y="867519"/>
                  </a:cubicBezTo>
                  <a:cubicBezTo>
                    <a:pt x="269329" y="891942"/>
                    <a:pt x="248813" y="912457"/>
                    <a:pt x="252721" y="949580"/>
                  </a:cubicBezTo>
                  <a:cubicBezTo>
                    <a:pt x="256629" y="986703"/>
                    <a:pt x="279098" y="1029688"/>
                    <a:pt x="287890" y="1090257"/>
                  </a:cubicBezTo>
                  <a:cubicBezTo>
                    <a:pt x="296682" y="1150826"/>
                    <a:pt x="303521" y="1302250"/>
                    <a:pt x="305475" y="1312996"/>
                  </a:cubicBezTo>
                  <a:cubicBezTo>
                    <a:pt x="307429" y="1323742"/>
                    <a:pt x="314267" y="1258288"/>
                    <a:pt x="299613" y="1154734"/>
                  </a:cubicBezTo>
                  <a:cubicBezTo>
                    <a:pt x="284959" y="1051180"/>
                    <a:pt x="252721" y="854819"/>
                    <a:pt x="217552" y="691673"/>
                  </a:cubicBezTo>
                  <a:cubicBezTo>
                    <a:pt x="182383" y="528527"/>
                    <a:pt x="108136" y="243265"/>
                    <a:pt x="88598" y="175857"/>
                  </a:cubicBezTo>
                  <a:cubicBezTo>
                    <a:pt x="69060" y="108449"/>
                    <a:pt x="110090" y="311650"/>
                    <a:pt x="100321" y="287227"/>
                  </a:cubicBezTo>
                  <a:cubicBezTo>
                    <a:pt x="90552" y="262804"/>
                    <a:pt x="7513" y="1965"/>
                    <a:pt x="675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8A6766B9-0887-5243-4FFC-42E37DB72CF4}"/>
                </a:ext>
              </a:extLst>
            </p:cNvPr>
            <p:cNvSpPr/>
            <p:nvPr/>
          </p:nvSpPr>
          <p:spPr>
            <a:xfrm>
              <a:off x="6889908" y="7593133"/>
              <a:ext cx="489956" cy="1451945"/>
            </a:xfrm>
            <a:custGeom>
              <a:avLst/>
              <a:gdLst>
                <a:gd name="connsiteX0" fmla="*/ 3261 w 489956"/>
                <a:gd name="connsiteY0" fmla="*/ 15144 h 1451945"/>
                <a:gd name="connsiteX1" fmla="*/ 226000 w 489956"/>
                <a:gd name="connsiteY1" fmla="*/ 718529 h 1451945"/>
                <a:gd name="connsiteX2" fmla="*/ 220138 w 489956"/>
                <a:gd name="connsiteY2" fmla="*/ 607159 h 1451945"/>
                <a:gd name="connsiteX3" fmla="*/ 302200 w 489956"/>
                <a:gd name="connsiteY3" fmla="*/ 882652 h 1451945"/>
                <a:gd name="connsiteX4" fmla="*/ 278754 w 489956"/>
                <a:gd name="connsiteY4" fmla="*/ 841621 h 1451945"/>
                <a:gd name="connsiteX5" fmla="*/ 313923 w 489956"/>
                <a:gd name="connsiteY5" fmla="*/ 1146421 h 1451945"/>
                <a:gd name="connsiteX6" fmla="*/ 319784 w 489956"/>
                <a:gd name="connsiteY6" fmla="*/ 1058498 h 1451945"/>
                <a:gd name="connsiteX7" fmla="*/ 378400 w 489956"/>
                <a:gd name="connsiteY7" fmla="*/ 1427775 h 1451945"/>
                <a:gd name="connsiteX8" fmla="*/ 384261 w 489956"/>
                <a:gd name="connsiteY8" fmla="*/ 1345713 h 1451945"/>
                <a:gd name="connsiteX9" fmla="*/ 489769 w 489956"/>
                <a:gd name="connsiteY9" fmla="*/ 1451221 h 1451945"/>
                <a:gd name="connsiteX10" fmla="*/ 354954 w 489956"/>
                <a:gd name="connsiteY10" fmla="*/ 1281236 h 1451945"/>
                <a:gd name="connsiteX11" fmla="*/ 243584 w 489956"/>
                <a:gd name="connsiteY11" fmla="*/ 718529 h 1451945"/>
                <a:gd name="connsiteX12" fmla="*/ 73600 w 489956"/>
                <a:gd name="connsiteY12" fmla="*/ 155821 h 1451945"/>
                <a:gd name="connsiteX13" fmla="*/ 91184 w 489956"/>
                <a:gd name="connsiteY13" fmla="*/ 226159 h 1451945"/>
                <a:gd name="connsiteX14" fmla="*/ 3261 w 489956"/>
                <a:gd name="connsiteY14" fmla="*/ 15144 h 145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9956" h="1451945">
                  <a:moveTo>
                    <a:pt x="3261" y="15144"/>
                  </a:moveTo>
                  <a:cubicBezTo>
                    <a:pt x="25730" y="97206"/>
                    <a:pt x="189854" y="619860"/>
                    <a:pt x="226000" y="718529"/>
                  </a:cubicBezTo>
                  <a:cubicBezTo>
                    <a:pt x="262146" y="817198"/>
                    <a:pt x="207438" y="579805"/>
                    <a:pt x="220138" y="607159"/>
                  </a:cubicBezTo>
                  <a:cubicBezTo>
                    <a:pt x="232838" y="634513"/>
                    <a:pt x="292431" y="843575"/>
                    <a:pt x="302200" y="882652"/>
                  </a:cubicBezTo>
                  <a:cubicBezTo>
                    <a:pt x="311969" y="921729"/>
                    <a:pt x="276800" y="797660"/>
                    <a:pt x="278754" y="841621"/>
                  </a:cubicBezTo>
                  <a:cubicBezTo>
                    <a:pt x="280708" y="885582"/>
                    <a:pt x="307085" y="1110275"/>
                    <a:pt x="313923" y="1146421"/>
                  </a:cubicBezTo>
                  <a:cubicBezTo>
                    <a:pt x="320761" y="1182567"/>
                    <a:pt x="309038" y="1011606"/>
                    <a:pt x="319784" y="1058498"/>
                  </a:cubicBezTo>
                  <a:cubicBezTo>
                    <a:pt x="330530" y="1105390"/>
                    <a:pt x="367654" y="1379906"/>
                    <a:pt x="378400" y="1427775"/>
                  </a:cubicBezTo>
                  <a:cubicBezTo>
                    <a:pt x="389146" y="1475644"/>
                    <a:pt x="365700" y="1341805"/>
                    <a:pt x="384261" y="1345713"/>
                  </a:cubicBezTo>
                  <a:cubicBezTo>
                    <a:pt x="402822" y="1349621"/>
                    <a:pt x="494653" y="1461967"/>
                    <a:pt x="489769" y="1451221"/>
                  </a:cubicBezTo>
                  <a:cubicBezTo>
                    <a:pt x="484885" y="1440475"/>
                    <a:pt x="395985" y="1403351"/>
                    <a:pt x="354954" y="1281236"/>
                  </a:cubicBezTo>
                  <a:cubicBezTo>
                    <a:pt x="313923" y="1159121"/>
                    <a:pt x="290476" y="906098"/>
                    <a:pt x="243584" y="718529"/>
                  </a:cubicBezTo>
                  <a:cubicBezTo>
                    <a:pt x="196692" y="530960"/>
                    <a:pt x="99000" y="237883"/>
                    <a:pt x="73600" y="155821"/>
                  </a:cubicBezTo>
                  <a:cubicBezTo>
                    <a:pt x="48200" y="73759"/>
                    <a:pt x="100953" y="241790"/>
                    <a:pt x="91184" y="226159"/>
                  </a:cubicBezTo>
                  <a:cubicBezTo>
                    <a:pt x="81415" y="210528"/>
                    <a:pt x="-19208" y="-66918"/>
                    <a:pt x="3261" y="15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677BF021-0F9F-FA08-E63D-EDA095E34ED9}"/>
                </a:ext>
              </a:extLst>
            </p:cNvPr>
            <p:cNvSpPr/>
            <p:nvPr/>
          </p:nvSpPr>
          <p:spPr>
            <a:xfrm>
              <a:off x="7191955" y="7678058"/>
              <a:ext cx="627235" cy="1245362"/>
            </a:xfrm>
            <a:custGeom>
              <a:avLst/>
              <a:gdLst>
                <a:gd name="connsiteX0" fmla="*/ 153 w 627235"/>
                <a:gd name="connsiteY0" fmla="*/ 557 h 1245362"/>
                <a:gd name="connsiteX1" fmla="*/ 293230 w 627235"/>
                <a:gd name="connsiteY1" fmla="*/ 252604 h 1245362"/>
                <a:gd name="connsiteX2" fmla="*/ 263922 w 627235"/>
                <a:gd name="connsiteY2" fmla="*/ 334665 h 1245362"/>
                <a:gd name="connsiteX3" fmla="*/ 357707 w 627235"/>
                <a:gd name="connsiteY3" fmla="*/ 387419 h 1245362"/>
                <a:gd name="connsiteX4" fmla="*/ 474937 w 627235"/>
                <a:gd name="connsiteY4" fmla="*/ 639465 h 1245362"/>
                <a:gd name="connsiteX5" fmla="*/ 375291 w 627235"/>
                <a:gd name="connsiteY5" fmla="*/ 557404 h 1245362"/>
                <a:gd name="connsiteX6" fmla="*/ 474937 w 627235"/>
                <a:gd name="connsiteY6" fmla="*/ 662911 h 1245362"/>
                <a:gd name="connsiteX7" fmla="*/ 539414 w 627235"/>
                <a:gd name="connsiteY7" fmla="*/ 803588 h 1245362"/>
                <a:gd name="connsiteX8" fmla="*/ 433907 w 627235"/>
                <a:gd name="connsiteY8" fmla="*/ 703942 h 1245362"/>
                <a:gd name="connsiteX9" fmla="*/ 592168 w 627235"/>
                <a:gd name="connsiteY9" fmla="*/ 920819 h 1245362"/>
                <a:gd name="connsiteX10" fmla="*/ 486660 w 627235"/>
                <a:gd name="connsiteY10" fmla="*/ 873927 h 1245362"/>
                <a:gd name="connsiteX11" fmla="*/ 586307 w 627235"/>
                <a:gd name="connsiteY11" fmla="*/ 1020465 h 1245362"/>
                <a:gd name="connsiteX12" fmla="*/ 527691 w 627235"/>
                <a:gd name="connsiteY12" fmla="*/ 973573 h 1245362"/>
                <a:gd name="connsiteX13" fmla="*/ 621476 w 627235"/>
                <a:gd name="connsiteY13" fmla="*/ 1172865 h 1245362"/>
                <a:gd name="connsiteX14" fmla="*/ 615614 w 627235"/>
                <a:gd name="connsiteY14" fmla="*/ 1237342 h 1245362"/>
                <a:gd name="connsiteX15" fmla="*/ 603891 w 627235"/>
                <a:gd name="connsiteY15" fmla="*/ 1008742 h 1245362"/>
                <a:gd name="connsiteX16" fmla="*/ 562860 w 627235"/>
                <a:gd name="connsiteY16" fmla="*/ 727388 h 1245362"/>
                <a:gd name="connsiteX17" fmla="*/ 521830 w 627235"/>
                <a:gd name="connsiteY17" fmla="*/ 786004 h 1245362"/>
                <a:gd name="connsiteX18" fmla="*/ 263922 w 627235"/>
                <a:gd name="connsiteY18" fmla="*/ 264327 h 1245362"/>
                <a:gd name="connsiteX19" fmla="*/ 217030 w 627235"/>
                <a:gd name="connsiteY19" fmla="*/ 111927 h 1245362"/>
                <a:gd name="connsiteX20" fmla="*/ 252199 w 627235"/>
                <a:gd name="connsiteY20" fmla="*/ 182265 h 1245362"/>
                <a:gd name="connsiteX21" fmla="*/ 153 w 627235"/>
                <a:gd name="connsiteY21" fmla="*/ 557 h 124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7235" h="1245362">
                  <a:moveTo>
                    <a:pt x="153" y="557"/>
                  </a:moveTo>
                  <a:cubicBezTo>
                    <a:pt x="6991" y="12280"/>
                    <a:pt x="249269" y="196919"/>
                    <a:pt x="293230" y="252604"/>
                  </a:cubicBezTo>
                  <a:cubicBezTo>
                    <a:pt x="337191" y="308289"/>
                    <a:pt x="253176" y="312196"/>
                    <a:pt x="263922" y="334665"/>
                  </a:cubicBezTo>
                  <a:cubicBezTo>
                    <a:pt x="274668" y="357134"/>
                    <a:pt x="322538" y="336619"/>
                    <a:pt x="357707" y="387419"/>
                  </a:cubicBezTo>
                  <a:cubicBezTo>
                    <a:pt x="392876" y="438219"/>
                    <a:pt x="472006" y="611134"/>
                    <a:pt x="474937" y="639465"/>
                  </a:cubicBezTo>
                  <a:cubicBezTo>
                    <a:pt x="477868" y="667796"/>
                    <a:pt x="375291" y="553496"/>
                    <a:pt x="375291" y="557404"/>
                  </a:cubicBezTo>
                  <a:cubicBezTo>
                    <a:pt x="375291" y="561312"/>
                    <a:pt x="447583" y="621880"/>
                    <a:pt x="474937" y="662911"/>
                  </a:cubicBezTo>
                  <a:cubicBezTo>
                    <a:pt x="502291" y="703942"/>
                    <a:pt x="546252" y="796750"/>
                    <a:pt x="539414" y="803588"/>
                  </a:cubicBezTo>
                  <a:cubicBezTo>
                    <a:pt x="532576" y="810427"/>
                    <a:pt x="425115" y="684404"/>
                    <a:pt x="433907" y="703942"/>
                  </a:cubicBezTo>
                  <a:cubicBezTo>
                    <a:pt x="442699" y="723480"/>
                    <a:pt x="583376" y="892488"/>
                    <a:pt x="592168" y="920819"/>
                  </a:cubicBezTo>
                  <a:cubicBezTo>
                    <a:pt x="600960" y="949150"/>
                    <a:pt x="487637" y="857319"/>
                    <a:pt x="486660" y="873927"/>
                  </a:cubicBezTo>
                  <a:cubicBezTo>
                    <a:pt x="485683" y="890535"/>
                    <a:pt x="579469" y="1003857"/>
                    <a:pt x="586307" y="1020465"/>
                  </a:cubicBezTo>
                  <a:cubicBezTo>
                    <a:pt x="593145" y="1037073"/>
                    <a:pt x="521830" y="948173"/>
                    <a:pt x="527691" y="973573"/>
                  </a:cubicBezTo>
                  <a:cubicBezTo>
                    <a:pt x="533552" y="998973"/>
                    <a:pt x="606822" y="1128904"/>
                    <a:pt x="621476" y="1172865"/>
                  </a:cubicBezTo>
                  <a:cubicBezTo>
                    <a:pt x="636130" y="1216826"/>
                    <a:pt x="618545" y="1264696"/>
                    <a:pt x="615614" y="1237342"/>
                  </a:cubicBezTo>
                  <a:cubicBezTo>
                    <a:pt x="612683" y="1209988"/>
                    <a:pt x="612683" y="1093734"/>
                    <a:pt x="603891" y="1008742"/>
                  </a:cubicBezTo>
                  <a:cubicBezTo>
                    <a:pt x="595099" y="923750"/>
                    <a:pt x="576537" y="764511"/>
                    <a:pt x="562860" y="727388"/>
                  </a:cubicBezTo>
                  <a:cubicBezTo>
                    <a:pt x="549183" y="690265"/>
                    <a:pt x="571653" y="863181"/>
                    <a:pt x="521830" y="786004"/>
                  </a:cubicBezTo>
                  <a:cubicBezTo>
                    <a:pt x="472007" y="708827"/>
                    <a:pt x="314722" y="376673"/>
                    <a:pt x="263922" y="264327"/>
                  </a:cubicBezTo>
                  <a:cubicBezTo>
                    <a:pt x="213122" y="151981"/>
                    <a:pt x="218984" y="125604"/>
                    <a:pt x="217030" y="111927"/>
                  </a:cubicBezTo>
                  <a:cubicBezTo>
                    <a:pt x="215076" y="98250"/>
                    <a:pt x="287368" y="198873"/>
                    <a:pt x="252199" y="182265"/>
                  </a:cubicBezTo>
                  <a:cubicBezTo>
                    <a:pt x="217030" y="165657"/>
                    <a:pt x="-6685" y="-11166"/>
                    <a:pt x="153" y="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FCF5FCA5-4B86-A468-A392-320C91A28680}"/>
                </a:ext>
              </a:extLst>
            </p:cNvPr>
            <p:cNvSpPr/>
            <p:nvPr/>
          </p:nvSpPr>
          <p:spPr>
            <a:xfrm>
              <a:off x="3447883" y="7898439"/>
              <a:ext cx="3188897" cy="1468318"/>
            </a:xfrm>
            <a:custGeom>
              <a:avLst/>
              <a:gdLst>
                <a:gd name="connsiteX0" fmla="*/ 22148 w 3188897"/>
                <a:gd name="connsiteY0" fmla="*/ 32223 h 1468318"/>
                <a:gd name="connsiteX1" fmla="*/ 244886 w 3188897"/>
                <a:gd name="connsiteY1" fmla="*/ 208069 h 1468318"/>
                <a:gd name="connsiteX2" fmla="*/ 496932 w 3188897"/>
                <a:gd name="connsiteY2" fmla="*/ 436669 h 1468318"/>
                <a:gd name="connsiteX3" fmla="*/ 479348 w 3188897"/>
                <a:gd name="connsiteY3" fmla="*/ 424946 h 1468318"/>
                <a:gd name="connsiteX4" fmla="*/ 1153425 w 3188897"/>
                <a:gd name="connsiteY4" fmla="*/ 893869 h 1468318"/>
                <a:gd name="connsiteX5" fmla="*/ 2102994 w 3188897"/>
                <a:gd name="connsiteY5" fmla="*/ 1315899 h 1468318"/>
                <a:gd name="connsiteX6" fmla="*/ 2085409 w 3188897"/>
                <a:gd name="connsiteY6" fmla="*/ 1298315 h 1468318"/>
                <a:gd name="connsiteX7" fmla="*/ 3187379 w 3188897"/>
                <a:gd name="connsiteY7" fmla="*/ 1468299 h 1468318"/>
                <a:gd name="connsiteX8" fmla="*/ 1815779 w 3188897"/>
                <a:gd name="connsiteY8" fmla="*/ 1286592 h 1468318"/>
                <a:gd name="connsiteX9" fmla="*/ 1897840 w 3188897"/>
                <a:gd name="connsiteY9" fmla="*/ 1298315 h 1468318"/>
                <a:gd name="connsiteX10" fmla="*/ 948271 w 3188897"/>
                <a:gd name="connsiteY10" fmla="*/ 800084 h 1468318"/>
                <a:gd name="connsiteX11" fmla="*/ 995163 w 3188897"/>
                <a:gd name="connsiteY11" fmla="*/ 811807 h 1468318"/>
                <a:gd name="connsiteX12" fmla="*/ 526240 w 3188897"/>
                <a:gd name="connsiteY12" fmla="*/ 413223 h 1468318"/>
                <a:gd name="connsiteX13" fmla="*/ 537963 w 3188897"/>
                <a:gd name="connsiteY13" fmla="*/ 483561 h 1468318"/>
                <a:gd name="connsiteX14" fmla="*/ 69040 w 3188897"/>
                <a:gd name="connsiteY14" fmla="*/ 49807 h 1468318"/>
                <a:gd name="connsiteX15" fmla="*/ 22148 w 3188897"/>
                <a:gd name="connsiteY15" fmla="*/ 32223 h 146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88897" h="1468318">
                  <a:moveTo>
                    <a:pt x="22148" y="32223"/>
                  </a:moveTo>
                  <a:cubicBezTo>
                    <a:pt x="51456" y="58600"/>
                    <a:pt x="165755" y="140661"/>
                    <a:pt x="244886" y="208069"/>
                  </a:cubicBezTo>
                  <a:cubicBezTo>
                    <a:pt x="324017" y="275477"/>
                    <a:pt x="496932" y="436669"/>
                    <a:pt x="496932" y="436669"/>
                  </a:cubicBezTo>
                  <a:cubicBezTo>
                    <a:pt x="536009" y="472815"/>
                    <a:pt x="479348" y="424946"/>
                    <a:pt x="479348" y="424946"/>
                  </a:cubicBezTo>
                  <a:cubicBezTo>
                    <a:pt x="588763" y="501146"/>
                    <a:pt x="882817" y="745377"/>
                    <a:pt x="1153425" y="893869"/>
                  </a:cubicBezTo>
                  <a:cubicBezTo>
                    <a:pt x="1424033" y="1042361"/>
                    <a:pt x="2102994" y="1315899"/>
                    <a:pt x="2102994" y="1315899"/>
                  </a:cubicBezTo>
                  <a:cubicBezTo>
                    <a:pt x="2258325" y="1383307"/>
                    <a:pt x="1904678" y="1272915"/>
                    <a:pt x="2085409" y="1298315"/>
                  </a:cubicBezTo>
                  <a:cubicBezTo>
                    <a:pt x="2266140" y="1323715"/>
                    <a:pt x="3232317" y="1470253"/>
                    <a:pt x="3187379" y="1468299"/>
                  </a:cubicBezTo>
                  <a:cubicBezTo>
                    <a:pt x="3142441" y="1466345"/>
                    <a:pt x="2030702" y="1314923"/>
                    <a:pt x="1815779" y="1286592"/>
                  </a:cubicBezTo>
                  <a:cubicBezTo>
                    <a:pt x="1600856" y="1258261"/>
                    <a:pt x="2042425" y="1379400"/>
                    <a:pt x="1897840" y="1298315"/>
                  </a:cubicBezTo>
                  <a:cubicBezTo>
                    <a:pt x="1753255" y="1217230"/>
                    <a:pt x="1098717" y="881169"/>
                    <a:pt x="948271" y="800084"/>
                  </a:cubicBezTo>
                  <a:cubicBezTo>
                    <a:pt x="797825" y="718999"/>
                    <a:pt x="1065501" y="876284"/>
                    <a:pt x="995163" y="811807"/>
                  </a:cubicBezTo>
                  <a:cubicBezTo>
                    <a:pt x="924825" y="747330"/>
                    <a:pt x="602440" y="467931"/>
                    <a:pt x="526240" y="413223"/>
                  </a:cubicBezTo>
                  <a:cubicBezTo>
                    <a:pt x="450040" y="358515"/>
                    <a:pt x="614163" y="544130"/>
                    <a:pt x="537963" y="483561"/>
                  </a:cubicBezTo>
                  <a:cubicBezTo>
                    <a:pt x="461763" y="422992"/>
                    <a:pt x="158917" y="131868"/>
                    <a:pt x="69040" y="49807"/>
                  </a:cubicBezTo>
                  <a:cubicBezTo>
                    <a:pt x="-20837" y="-32254"/>
                    <a:pt x="-7160" y="5846"/>
                    <a:pt x="22148" y="32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DC2ABB24-E065-B5AE-2434-302A6A84B001}"/>
                </a:ext>
              </a:extLst>
            </p:cNvPr>
            <p:cNvSpPr/>
            <p:nvPr/>
          </p:nvSpPr>
          <p:spPr>
            <a:xfrm>
              <a:off x="2669089" y="7730565"/>
              <a:ext cx="2020142" cy="1823743"/>
            </a:xfrm>
            <a:custGeom>
              <a:avLst/>
              <a:gdLst>
                <a:gd name="connsiteX0" fmla="*/ 9634 w 2020142"/>
                <a:gd name="connsiteY0" fmla="*/ 6666 h 1823743"/>
                <a:gd name="connsiteX1" fmla="*/ 1264003 w 2020142"/>
                <a:gd name="connsiteY1" fmla="*/ 1178973 h 1823743"/>
                <a:gd name="connsiteX2" fmla="*/ 1193665 w 2020142"/>
                <a:gd name="connsiteY2" fmla="*/ 1120358 h 1823743"/>
                <a:gd name="connsiteX3" fmla="*/ 2020142 w 2020142"/>
                <a:gd name="connsiteY3" fmla="*/ 1823743 h 1823743"/>
                <a:gd name="connsiteX4" fmla="*/ 754049 w 2020142"/>
                <a:gd name="connsiteY4" fmla="*/ 751081 h 1823743"/>
                <a:gd name="connsiteX5" fmla="*/ 9634 w 2020142"/>
                <a:gd name="connsiteY5" fmla="*/ 6666 h 182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142" h="1823743">
                  <a:moveTo>
                    <a:pt x="9634" y="6666"/>
                  </a:moveTo>
                  <a:cubicBezTo>
                    <a:pt x="94626" y="77981"/>
                    <a:pt x="1066665" y="993358"/>
                    <a:pt x="1264003" y="1178973"/>
                  </a:cubicBezTo>
                  <a:cubicBezTo>
                    <a:pt x="1461342" y="1364588"/>
                    <a:pt x="1193665" y="1120358"/>
                    <a:pt x="1193665" y="1120358"/>
                  </a:cubicBezTo>
                  <a:lnTo>
                    <a:pt x="2020142" y="1823743"/>
                  </a:lnTo>
                  <a:cubicBezTo>
                    <a:pt x="1946873" y="1762197"/>
                    <a:pt x="1087180" y="1049043"/>
                    <a:pt x="754049" y="751081"/>
                  </a:cubicBezTo>
                  <a:cubicBezTo>
                    <a:pt x="420918" y="453119"/>
                    <a:pt x="-75358" y="-64649"/>
                    <a:pt x="9634" y="6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3B75B608-1495-B3CC-1EC6-1A897F5D6EDB}"/>
                </a:ext>
              </a:extLst>
            </p:cNvPr>
            <p:cNvSpPr/>
            <p:nvPr/>
          </p:nvSpPr>
          <p:spPr>
            <a:xfrm>
              <a:off x="978599" y="7684173"/>
              <a:ext cx="1922891" cy="739218"/>
            </a:xfrm>
            <a:custGeom>
              <a:avLst/>
              <a:gdLst>
                <a:gd name="connsiteX0" fmla="*/ 278 w 1922891"/>
                <a:gd name="connsiteY0" fmla="*/ 738858 h 739218"/>
                <a:gd name="connsiteX1" fmla="*/ 551263 w 1922891"/>
                <a:gd name="connsiteY1" fmla="*/ 158565 h 739218"/>
                <a:gd name="connsiteX2" fmla="*/ 439893 w 1922891"/>
                <a:gd name="connsiteY2" fmla="*/ 228904 h 739218"/>
                <a:gd name="connsiteX3" fmla="*/ 797447 w 1922891"/>
                <a:gd name="connsiteY3" fmla="*/ 135119 h 739218"/>
                <a:gd name="connsiteX4" fmla="*/ 1676678 w 1922891"/>
                <a:gd name="connsiteY4" fmla="*/ 304 h 739218"/>
                <a:gd name="connsiteX5" fmla="*/ 1090524 w 1922891"/>
                <a:gd name="connsiteY5" fmla="*/ 105812 h 739218"/>
                <a:gd name="connsiteX6" fmla="*/ 1922863 w 1922891"/>
                <a:gd name="connsiteY6" fmla="*/ 334412 h 739218"/>
                <a:gd name="connsiteX7" fmla="*/ 1119832 w 1922891"/>
                <a:gd name="connsiteY7" fmla="*/ 193735 h 739218"/>
                <a:gd name="connsiteX8" fmla="*/ 867786 w 1922891"/>
                <a:gd name="connsiteY8" fmla="*/ 240627 h 739218"/>
                <a:gd name="connsiteX9" fmla="*/ 1067078 w 1922891"/>
                <a:gd name="connsiteY9" fmla="*/ 140981 h 739218"/>
                <a:gd name="connsiteX10" fmla="*/ 680216 w 1922891"/>
                <a:gd name="connsiteY10" fmla="*/ 176150 h 739218"/>
                <a:gd name="connsiteX11" fmla="*/ 387139 w 1922891"/>
                <a:gd name="connsiteY11" fmla="*/ 305104 h 739218"/>
                <a:gd name="connsiteX12" fmla="*/ 475063 w 1922891"/>
                <a:gd name="connsiteY12" fmla="*/ 246489 h 739218"/>
                <a:gd name="connsiteX13" fmla="*/ 278 w 1922891"/>
                <a:gd name="connsiteY13" fmla="*/ 738858 h 73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22891" h="739218">
                  <a:moveTo>
                    <a:pt x="278" y="738858"/>
                  </a:moveTo>
                  <a:cubicBezTo>
                    <a:pt x="12978" y="724204"/>
                    <a:pt x="477994" y="243557"/>
                    <a:pt x="551263" y="158565"/>
                  </a:cubicBezTo>
                  <a:cubicBezTo>
                    <a:pt x="624532" y="73573"/>
                    <a:pt x="398862" y="232812"/>
                    <a:pt x="439893" y="228904"/>
                  </a:cubicBezTo>
                  <a:cubicBezTo>
                    <a:pt x="480924" y="224996"/>
                    <a:pt x="591316" y="173219"/>
                    <a:pt x="797447" y="135119"/>
                  </a:cubicBezTo>
                  <a:cubicBezTo>
                    <a:pt x="1003578" y="97019"/>
                    <a:pt x="1627832" y="5188"/>
                    <a:pt x="1676678" y="304"/>
                  </a:cubicBezTo>
                  <a:cubicBezTo>
                    <a:pt x="1725524" y="-4580"/>
                    <a:pt x="1049493" y="50127"/>
                    <a:pt x="1090524" y="105812"/>
                  </a:cubicBezTo>
                  <a:cubicBezTo>
                    <a:pt x="1131555" y="161497"/>
                    <a:pt x="1917978" y="319758"/>
                    <a:pt x="1922863" y="334412"/>
                  </a:cubicBezTo>
                  <a:cubicBezTo>
                    <a:pt x="1927748" y="349066"/>
                    <a:pt x="1295678" y="209366"/>
                    <a:pt x="1119832" y="193735"/>
                  </a:cubicBezTo>
                  <a:cubicBezTo>
                    <a:pt x="943986" y="178104"/>
                    <a:pt x="876578" y="249419"/>
                    <a:pt x="867786" y="240627"/>
                  </a:cubicBezTo>
                  <a:cubicBezTo>
                    <a:pt x="858994" y="231835"/>
                    <a:pt x="1098340" y="151727"/>
                    <a:pt x="1067078" y="140981"/>
                  </a:cubicBezTo>
                  <a:cubicBezTo>
                    <a:pt x="1035816" y="130235"/>
                    <a:pt x="793539" y="148796"/>
                    <a:pt x="680216" y="176150"/>
                  </a:cubicBezTo>
                  <a:cubicBezTo>
                    <a:pt x="566893" y="203504"/>
                    <a:pt x="421331" y="293381"/>
                    <a:pt x="387139" y="305104"/>
                  </a:cubicBezTo>
                  <a:cubicBezTo>
                    <a:pt x="352947" y="316827"/>
                    <a:pt x="536609" y="176150"/>
                    <a:pt x="475063" y="246489"/>
                  </a:cubicBezTo>
                  <a:cubicBezTo>
                    <a:pt x="413517" y="316827"/>
                    <a:pt x="-12422" y="753512"/>
                    <a:pt x="278" y="738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91F6237B-64E1-ABAF-28A2-D32FDF7B5BC4}"/>
                </a:ext>
              </a:extLst>
            </p:cNvPr>
            <p:cNvSpPr/>
            <p:nvPr/>
          </p:nvSpPr>
          <p:spPr>
            <a:xfrm>
              <a:off x="2921426" y="8669214"/>
              <a:ext cx="685666" cy="944225"/>
            </a:xfrm>
            <a:custGeom>
              <a:avLst/>
              <a:gdLst>
                <a:gd name="connsiteX0" fmla="*/ 542743 w 685666"/>
                <a:gd name="connsiteY0" fmla="*/ 1 h 944225"/>
                <a:gd name="connsiteX1" fmla="*/ 314143 w 685666"/>
                <a:gd name="connsiteY1" fmla="*/ 468924 h 944225"/>
                <a:gd name="connsiteX2" fmla="*/ 355174 w 685666"/>
                <a:gd name="connsiteY2" fmla="*/ 427894 h 944225"/>
                <a:gd name="connsiteX3" fmla="*/ 9343 w 685666"/>
                <a:gd name="connsiteY3" fmla="*/ 931986 h 944225"/>
                <a:gd name="connsiteX4" fmla="*/ 150020 w 685666"/>
                <a:gd name="connsiteY4" fmla="*/ 732694 h 944225"/>
                <a:gd name="connsiteX5" fmla="*/ 683420 w 685666"/>
                <a:gd name="connsiteY5" fmla="*/ 123094 h 944225"/>
                <a:gd name="connsiteX6" fmla="*/ 349312 w 685666"/>
                <a:gd name="connsiteY6" fmla="*/ 463063 h 944225"/>
                <a:gd name="connsiteX7" fmla="*/ 542743 w 685666"/>
                <a:gd name="connsiteY7" fmla="*/ 1 h 94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666" h="944225">
                  <a:moveTo>
                    <a:pt x="542743" y="1"/>
                  </a:moveTo>
                  <a:cubicBezTo>
                    <a:pt x="536882" y="978"/>
                    <a:pt x="345404" y="397609"/>
                    <a:pt x="314143" y="468924"/>
                  </a:cubicBezTo>
                  <a:cubicBezTo>
                    <a:pt x="282882" y="540239"/>
                    <a:pt x="405974" y="350717"/>
                    <a:pt x="355174" y="427894"/>
                  </a:cubicBezTo>
                  <a:cubicBezTo>
                    <a:pt x="304374" y="505071"/>
                    <a:pt x="43535" y="881186"/>
                    <a:pt x="9343" y="931986"/>
                  </a:cubicBezTo>
                  <a:cubicBezTo>
                    <a:pt x="-24849" y="982786"/>
                    <a:pt x="37674" y="867509"/>
                    <a:pt x="150020" y="732694"/>
                  </a:cubicBezTo>
                  <a:cubicBezTo>
                    <a:pt x="262366" y="597879"/>
                    <a:pt x="650205" y="168032"/>
                    <a:pt x="683420" y="123094"/>
                  </a:cubicBezTo>
                  <a:cubicBezTo>
                    <a:pt x="716635" y="78156"/>
                    <a:pt x="370804" y="478694"/>
                    <a:pt x="349312" y="463063"/>
                  </a:cubicBezTo>
                  <a:cubicBezTo>
                    <a:pt x="327820" y="447432"/>
                    <a:pt x="548604" y="-976"/>
                    <a:pt x="542743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25F9675C-02B5-53D0-986F-12DDBE9CBB03}"/>
                </a:ext>
              </a:extLst>
            </p:cNvPr>
            <p:cNvSpPr/>
            <p:nvPr/>
          </p:nvSpPr>
          <p:spPr>
            <a:xfrm>
              <a:off x="2556406" y="7756022"/>
              <a:ext cx="2035714" cy="1840743"/>
            </a:xfrm>
            <a:custGeom>
              <a:avLst/>
              <a:gdLst>
                <a:gd name="connsiteX0" fmla="*/ 10948 w 2035714"/>
                <a:gd name="connsiteY0" fmla="*/ 16378 h 1840743"/>
                <a:gd name="connsiteX1" fmla="*/ 1171532 w 2035714"/>
                <a:gd name="connsiteY1" fmla="*/ 1206270 h 1840743"/>
                <a:gd name="connsiteX2" fmla="*/ 1148086 w 2035714"/>
                <a:gd name="connsiteY2" fmla="*/ 1153516 h 1840743"/>
                <a:gd name="connsiteX3" fmla="*/ 2033179 w 2035714"/>
                <a:gd name="connsiteY3" fmla="*/ 1839316 h 1840743"/>
                <a:gd name="connsiteX4" fmla="*/ 1435302 w 2035714"/>
                <a:gd name="connsiteY4" fmla="*/ 1346947 h 1840743"/>
                <a:gd name="connsiteX5" fmla="*/ 632271 w 2035714"/>
                <a:gd name="connsiteY5" fmla="*/ 690455 h 1840743"/>
                <a:gd name="connsiteX6" fmla="*/ 708471 w 2035714"/>
                <a:gd name="connsiteY6" fmla="*/ 754932 h 1840743"/>
                <a:gd name="connsiteX7" fmla="*/ 450563 w 2035714"/>
                <a:gd name="connsiteY7" fmla="*/ 438409 h 1840743"/>
                <a:gd name="connsiteX8" fmla="*/ 579517 w 2035714"/>
                <a:gd name="connsiteY8" fmla="*/ 508747 h 1840743"/>
                <a:gd name="connsiteX9" fmla="*/ 10948 w 2035714"/>
                <a:gd name="connsiteY9" fmla="*/ 16378 h 184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714" h="1840743">
                  <a:moveTo>
                    <a:pt x="10948" y="16378"/>
                  </a:moveTo>
                  <a:cubicBezTo>
                    <a:pt x="109617" y="132632"/>
                    <a:pt x="982009" y="1016747"/>
                    <a:pt x="1171532" y="1206270"/>
                  </a:cubicBezTo>
                  <a:cubicBezTo>
                    <a:pt x="1361055" y="1395793"/>
                    <a:pt x="1004478" y="1048009"/>
                    <a:pt x="1148086" y="1153516"/>
                  </a:cubicBezTo>
                  <a:cubicBezTo>
                    <a:pt x="1291694" y="1259023"/>
                    <a:pt x="1985310" y="1807078"/>
                    <a:pt x="2033179" y="1839316"/>
                  </a:cubicBezTo>
                  <a:cubicBezTo>
                    <a:pt x="2081048" y="1871555"/>
                    <a:pt x="1435302" y="1346947"/>
                    <a:pt x="1435302" y="1346947"/>
                  </a:cubicBezTo>
                  <a:lnTo>
                    <a:pt x="632271" y="690455"/>
                  </a:lnTo>
                  <a:cubicBezTo>
                    <a:pt x="511133" y="591786"/>
                    <a:pt x="738756" y="796940"/>
                    <a:pt x="708471" y="754932"/>
                  </a:cubicBezTo>
                  <a:cubicBezTo>
                    <a:pt x="678186" y="712924"/>
                    <a:pt x="472055" y="479440"/>
                    <a:pt x="450563" y="438409"/>
                  </a:cubicBezTo>
                  <a:cubicBezTo>
                    <a:pt x="429071" y="397378"/>
                    <a:pt x="647901" y="579085"/>
                    <a:pt x="579517" y="508747"/>
                  </a:cubicBezTo>
                  <a:cubicBezTo>
                    <a:pt x="511133" y="438409"/>
                    <a:pt x="-87721" y="-99876"/>
                    <a:pt x="10948" y="16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2F086EEE-375D-34BE-2F70-2146F1141B7C}"/>
                </a:ext>
              </a:extLst>
            </p:cNvPr>
            <p:cNvSpPr/>
            <p:nvPr/>
          </p:nvSpPr>
          <p:spPr>
            <a:xfrm>
              <a:off x="1717389" y="8067146"/>
              <a:ext cx="937921" cy="209521"/>
            </a:xfrm>
            <a:custGeom>
              <a:avLst/>
              <a:gdLst>
                <a:gd name="connsiteX0" fmla="*/ 42 w 937921"/>
                <a:gd name="connsiteY0" fmla="*/ 209346 h 209521"/>
                <a:gd name="connsiteX1" fmla="*/ 445519 w 937921"/>
                <a:gd name="connsiteY1" fmla="*/ 45223 h 209521"/>
                <a:gd name="connsiteX2" fmla="*/ 937888 w 937921"/>
                <a:gd name="connsiteY2" fmla="*/ 45223 h 209521"/>
                <a:gd name="connsiteX3" fmla="*/ 422073 w 937921"/>
                <a:gd name="connsiteY3" fmla="*/ 10054 h 209521"/>
                <a:gd name="connsiteX4" fmla="*/ 42 w 937921"/>
                <a:gd name="connsiteY4" fmla="*/ 209346 h 20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921" h="209521">
                  <a:moveTo>
                    <a:pt x="42" y="209346"/>
                  </a:moveTo>
                  <a:cubicBezTo>
                    <a:pt x="3950" y="215207"/>
                    <a:pt x="289211" y="72577"/>
                    <a:pt x="445519" y="45223"/>
                  </a:cubicBezTo>
                  <a:cubicBezTo>
                    <a:pt x="601827" y="17869"/>
                    <a:pt x="941796" y="51084"/>
                    <a:pt x="937888" y="45223"/>
                  </a:cubicBezTo>
                  <a:cubicBezTo>
                    <a:pt x="933980" y="39362"/>
                    <a:pt x="578381" y="-24138"/>
                    <a:pt x="422073" y="10054"/>
                  </a:cubicBezTo>
                  <a:cubicBezTo>
                    <a:pt x="265765" y="44246"/>
                    <a:pt x="-3866" y="203485"/>
                    <a:pt x="42" y="209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CA408857-E842-929F-0C24-FD429A72A78B}"/>
                </a:ext>
              </a:extLst>
            </p:cNvPr>
            <p:cNvSpPr/>
            <p:nvPr/>
          </p:nvSpPr>
          <p:spPr>
            <a:xfrm>
              <a:off x="4927752" y="8484289"/>
              <a:ext cx="619087" cy="693179"/>
            </a:xfrm>
            <a:custGeom>
              <a:avLst/>
              <a:gdLst>
                <a:gd name="connsiteX0" fmla="*/ 2057 w 619087"/>
                <a:gd name="connsiteY0" fmla="*/ 3728 h 693179"/>
                <a:gd name="connsiteX1" fmla="*/ 472509 w 619087"/>
                <a:gd name="connsiteY1" fmla="*/ 494059 h 693179"/>
                <a:gd name="connsiteX2" fmla="*/ 426126 w 619087"/>
                <a:gd name="connsiteY2" fmla="*/ 407920 h 693179"/>
                <a:gd name="connsiteX3" fmla="*/ 618283 w 619087"/>
                <a:gd name="connsiteY3" fmla="*/ 692841 h 693179"/>
                <a:gd name="connsiteX4" fmla="*/ 339987 w 619087"/>
                <a:gd name="connsiteY4" fmla="*/ 341659 h 693179"/>
                <a:gd name="connsiteX5" fmla="*/ 300231 w 619087"/>
                <a:gd name="connsiteY5" fmla="*/ 520563 h 693179"/>
                <a:gd name="connsiteX6" fmla="*/ 306857 w 619087"/>
                <a:gd name="connsiteY6" fmla="*/ 248894 h 693179"/>
                <a:gd name="connsiteX7" fmla="*/ 300231 w 619087"/>
                <a:gd name="connsiteY7" fmla="*/ 268772 h 693179"/>
                <a:gd name="connsiteX8" fmla="*/ 2057 w 619087"/>
                <a:gd name="connsiteY8" fmla="*/ 3728 h 69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9087" h="693179">
                  <a:moveTo>
                    <a:pt x="2057" y="3728"/>
                  </a:moveTo>
                  <a:cubicBezTo>
                    <a:pt x="30770" y="41276"/>
                    <a:pt x="401831" y="426694"/>
                    <a:pt x="472509" y="494059"/>
                  </a:cubicBezTo>
                  <a:cubicBezTo>
                    <a:pt x="543187" y="561424"/>
                    <a:pt x="401830" y="374790"/>
                    <a:pt x="426126" y="407920"/>
                  </a:cubicBezTo>
                  <a:cubicBezTo>
                    <a:pt x="450422" y="441050"/>
                    <a:pt x="632639" y="703884"/>
                    <a:pt x="618283" y="692841"/>
                  </a:cubicBezTo>
                  <a:cubicBezTo>
                    <a:pt x="603927" y="681798"/>
                    <a:pt x="392996" y="370372"/>
                    <a:pt x="339987" y="341659"/>
                  </a:cubicBezTo>
                  <a:cubicBezTo>
                    <a:pt x="286978" y="312946"/>
                    <a:pt x="305753" y="536024"/>
                    <a:pt x="300231" y="520563"/>
                  </a:cubicBezTo>
                  <a:cubicBezTo>
                    <a:pt x="294709" y="505102"/>
                    <a:pt x="306857" y="290859"/>
                    <a:pt x="306857" y="248894"/>
                  </a:cubicBezTo>
                  <a:cubicBezTo>
                    <a:pt x="306857" y="206929"/>
                    <a:pt x="346614" y="314050"/>
                    <a:pt x="300231" y="268772"/>
                  </a:cubicBezTo>
                  <a:cubicBezTo>
                    <a:pt x="253848" y="223494"/>
                    <a:pt x="-26656" y="-33820"/>
                    <a:pt x="2057" y="3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77B64932-7AEC-1E2D-1AA3-55C8877A6B2B}"/>
                </a:ext>
              </a:extLst>
            </p:cNvPr>
            <p:cNvSpPr/>
            <p:nvPr/>
          </p:nvSpPr>
          <p:spPr>
            <a:xfrm>
              <a:off x="5923380" y="8433971"/>
              <a:ext cx="312000" cy="778416"/>
            </a:xfrm>
            <a:custGeom>
              <a:avLst/>
              <a:gdLst>
                <a:gd name="connsiteX0" fmla="*/ 342 w 312000"/>
                <a:gd name="connsiteY0" fmla="*/ 146812 h 778416"/>
                <a:gd name="connsiteX1" fmla="*/ 93107 w 312000"/>
                <a:gd name="connsiteY1" fmla="*/ 444986 h 778416"/>
                <a:gd name="connsiteX2" fmla="*/ 46724 w 312000"/>
                <a:gd name="connsiteY2" fmla="*/ 776290 h 778416"/>
                <a:gd name="connsiteX3" fmla="*/ 93107 w 312000"/>
                <a:gd name="connsiteY3" fmla="*/ 557629 h 778416"/>
                <a:gd name="connsiteX4" fmla="*/ 311768 w 312000"/>
                <a:gd name="connsiteY4" fmla="*/ 1038 h 778416"/>
                <a:gd name="connsiteX5" fmla="*/ 132863 w 312000"/>
                <a:gd name="connsiteY5" fmla="*/ 411855 h 778416"/>
                <a:gd name="connsiteX6" fmla="*/ 342 w 312000"/>
                <a:gd name="connsiteY6" fmla="*/ 146812 h 77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000" h="778416">
                  <a:moveTo>
                    <a:pt x="342" y="146812"/>
                  </a:moveTo>
                  <a:cubicBezTo>
                    <a:pt x="-6284" y="152334"/>
                    <a:pt x="85377" y="340073"/>
                    <a:pt x="93107" y="444986"/>
                  </a:cubicBezTo>
                  <a:cubicBezTo>
                    <a:pt x="100837" y="549899"/>
                    <a:pt x="46724" y="757516"/>
                    <a:pt x="46724" y="776290"/>
                  </a:cubicBezTo>
                  <a:cubicBezTo>
                    <a:pt x="46724" y="795064"/>
                    <a:pt x="48933" y="686838"/>
                    <a:pt x="93107" y="557629"/>
                  </a:cubicBezTo>
                  <a:cubicBezTo>
                    <a:pt x="137281" y="428420"/>
                    <a:pt x="305142" y="25334"/>
                    <a:pt x="311768" y="1038"/>
                  </a:cubicBezTo>
                  <a:cubicBezTo>
                    <a:pt x="318394" y="-23258"/>
                    <a:pt x="181454" y="386455"/>
                    <a:pt x="132863" y="411855"/>
                  </a:cubicBezTo>
                  <a:cubicBezTo>
                    <a:pt x="84272" y="437255"/>
                    <a:pt x="6968" y="141290"/>
                    <a:pt x="342" y="146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48423FB2-E3C8-F1DE-415F-6C7F85330D70}"/>
                </a:ext>
              </a:extLst>
            </p:cNvPr>
            <p:cNvSpPr/>
            <p:nvPr/>
          </p:nvSpPr>
          <p:spPr>
            <a:xfrm>
              <a:off x="4611269" y="8554108"/>
              <a:ext cx="544649" cy="384726"/>
            </a:xfrm>
            <a:custGeom>
              <a:avLst/>
              <a:gdLst>
                <a:gd name="connsiteX0" fmla="*/ 488 w 544649"/>
                <a:gd name="connsiteY0" fmla="*/ 170 h 384726"/>
                <a:gd name="connsiteX1" fmla="*/ 258905 w 544649"/>
                <a:gd name="connsiteY1" fmla="*/ 106188 h 384726"/>
                <a:gd name="connsiteX2" fmla="*/ 543827 w 544649"/>
                <a:gd name="connsiteY2" fmla="*/ 384483 h 384726"/>
                <a:gd name="connsiteX3" fmla="*/ 351670 w 544649"/>
                <a:gd name="connsiteY3" fmla="*/ 159196 h 384726"/>
                <a:gd name="connsiteX4" fmla="*/ 325166 w 544649"/>
                <a:gd name="connsiteY4" fmla="*/ 126066 h 384726"/>
                <a:gd name="connsiteX5" fmla="*/ 488 w 544649"/>
                <a:gd name="connsiteY5" fmla="*/ 170 h 38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649" h="384726">
                  <a:moveTo>
                    <a:pt x="488" y="170"/>
                  </a:moveTo>
                  <a:cubicBezTo>
                    <a:pt x="-10555" y="-3143"/>
                    <a:pt x="168349" y="42136"/>
                    <a:pt x="258905" y="106188"/>
                  </a:cubicBezTo>
                  <a:cubicBezTo>
                    <a:pt x="349462" y="170240"/>
                    <a:pt x="528366" y="375648"/>
                    <a:pt x="543827" y="384483"/>
                  </a:cubicBezTo>
                  <a:cubicBezTo>
                    <a:pt x="559288" y="393318"/>
                    <a:pt x="351670" y="159196"/>
                    <a:pt x="351670" y="159196"/>
                  </a:cubicBezTo>
                  <a:cubicBezTo>
                    <a:pt x="315227" y="116127"/>
                    <a:pt x="379279" y="156988"/>
                    <a:pt x="325166" y="126066"/>
                  </a:cubicBezTo>
                  <a:cubicBezTo>
                    <a:pt x="271053" y="95144"/>
                    <a:pt x="11531" y="3483"/>
                    <a:pt x="488" y="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C6803CB0-9FF6-FD95-C31B-6C97E35B70D4}"/>
                </a:ext>
              </a:extLst>
            </p:cNvPr>
            <p:cNvSpPr/>
            <p:nvPr/>
          </p:nvSpPr>
          <p:spPr>
            <a:xfrm>
              <a:off x="1461621" y="8222306"/>
              <a:ext cx="345359" cy="183869"/>
            </a:xfrm>
            <a:custGeom>
              <a:avLst/>
              <a:gdLst>
                <a:gd name="connsiteX0" fmla="*/ 2744 w 345359"/>
                <a:gd name="connsiteY0" fmla="*/ 179572 h 183869"/>
                <a:gd name="connsiteX1" fmla="*/ 340675 w 345359"/>
                <a:gd name="connsiteY1" fmla="*/ 668 h 183869"/>
                <a:gd name="connsiteX2" fmla="*/ 188275 w 345359"/>
                <a:gd name="connsiteY2" fmla="*/ 119937 h 183869"/>
                <a:gd name="connsiteX3" fmla="*/ 2744 w 345359"/>
                <a:gd name="connsiteY3" fmla="*/ 179572 h 18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59" h="183869">
                  <a:moveTo>
                    <a:pt x="2744" y="179572"/>
                  </a:moveTo>
                  <a:cubicBezTo>
                    <a:pt x="28144" y="159694"/>
                    <a:pt x="309753" y="10607"/>
                    <a:pt x="340675" y="668"/>
                  </a:cubicBezTo>
                  <a:cubicBezTo>
                    <a:pt x="371597" y="-9271"/>
                    <a:pt x="241284" y="94537"/>
                    <a:pt x="188275" y="119937"/>
                  </a:cubicBezTo>
                  <a:cubicBezTo>
                    <a:pt x="135266" y="145337"/>
                    <a:pt x="-22656" y="199450"/>
                    <a:pt x="2744" y="179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FCDAB75F-BF0D-C49E-F757-AA0761BADDAA}"/>
                </a:ext>
              </a:extLst>
            </p:cNvPr>
            <p:cNvSpPr/>
            <p:nvPr/>
          </p:nvSpPr>
          <p:spPr>
            <a:xfrm>
              <a:off x="1808769" y="8388576"/>
              <a:ext cx="815351" cy="477131"/>
            </a:xfrm>
            <a:custGeom>
              <a:avLst/>
              <a:gdLst>
                <a:gd name="connsiteX0" fmla="*/ 153 w 815351"/>
                <a:gd name="connsiteY0" fmla="*/ 477128 h 477131"/>
                <a:gd name="connsiteX1" fmla="*/ 457353 w 815351"/>
                <a:gd name="connsiteY1" fmla="*/ 99441 h 477131"/>
                <a:gd name="connsiteX2" fmla="*/ 815161 w 815351"/>
                <a:gd name="connsiteY2" fmla="*/ 50 h 477131"/>
                <a:gd name="connsiteX3" fmla="*/ 410970 w 815351"/>
                <a:gd name="connsiteY3" fmla="*/ 92815 h 477131"/>
                <a:gd name="connsiteX4" fmla="*/ 153 w 815351"/>
                <a:gd name="connsiteY4" fmla="*/ 477128 h 47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51" h="477131">
                  <a:moveTo>
                    <a:pt x="153" y="477128"/>
                  </a:moveTo>
                  <a:cubicBezTo>
                    <a:pt x="7883" y="478232"/>
                    <a:pt x="321518" y="178954"/>
                    <a:pt x="457353" y="99441"/>
                  </a:cubicBezTo>
                  <a:cubicBezTo>
                    <a:pt x="593188" y="19928"/>
                    <a:pt x="822891" y="1154"/>
                    <a:pt x="815161" y="50"/>
                  </a:cubicBezTo>
                  <a:cubicBezTo>
                    <a:pt x="807431" y="-1054"/>
                    <a:pt x="543492" y="15511"/>
                    <a:pt x="410970" y="92815"/>
                  </a:cubicBezTo>
                  <a:cubicBezTo>
                    <a:pt x="278448" y="170119"/>
                    <a:pt x="-7577" y="476024"/>
                    <a:pt x="153" y="477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AE485BFA-CAFA-45DB-2D42-A76CC17F22AF}"/>
                </a:ext>
              </a:extLst>
            </p:cNvPr>
            <p:cNvSpPr/>
            <p:nvPr/>
          </p:nvSpPr>
          <p:spPr>
            <a:xfrm>
              <a:off x="7652001" y="7864313"/>
              <a:ext cx="1674045" cy="410680"/>
            </a:xfrm>
            <a:custGeom>
              <a:avLst/>
              <a:gdLst>
                <a:gd name="connsiteX0" fmla="*/ 153529 w 1674045"/>
                <a:gd name="connsiteY0" fmla="*/ 33983 h 410680"/>
                <a:gd name="connsiteX1" fmla="*/ 1624521 w 1674045"/>
                <a:gd name="connsiteY1" fmla="*/ 405044 h 410680"/>
                <a:gd name="connsiteX2" fmla="*/ 1306469 w 1674045"/>
                <a:gd name="connsiteY2" fmla="*/ 246017 h 410680"/>
                <a:gd name="connsiteX3" fmla="*/ 1101060 w 1674045"/>
                <a:gd name="connsiteY3" fmla="*/ 80365 h 410680"/>
                <a:gd name="connsiteX4" fmla="*/ 1399234 w 1674045"/>
                <a:gd name="connsiteY4" fmla="*/ 318904 h 410680"/>
                <a:gd name="connsiteX5" fmla="*/ 610729 w 1674045"/>
                <a:gd name="connsiteY5" fmla="*/ 133374 h 410680"/>
                <a:gd name="connsiteX6" fmla="*/ 93895 w 1674045"/>
                <a:gd name="connsiteY6" fmla="*/ 27357 h 410680"/>
                <a:gd name="connsiteX7" fmla="*/ 153529 w 1674045"/>
                <a:gd name="connsiteY7" fmla="*/ 33983 h 41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4045" h="410680">
                  <a:moveTo>
                    <a:pt x="153529" y="33983"/>
                  </a:moveTo>
                  <a:cubicBezTo>
                    <a:pt x="408633" y="96931"/>
                    <a:pt x="1432364" y="369705"/>
                    <a:pt x="1624521" y="405044"/>
                  </a:cubicBezTo>
                  <a:cubicBezTo>
                    <a:pt x="1816678" y="440383"/>
                    <a:pt x="1393713" y="300130"/>
                    <a:pt x="1306469" y="246017"/>
                  </a:cubicBezTo>
                  <a:cubicBezTo>
                    <a:pt x="1219226" y="191904"/>
                    <a:pt x="1085599" y="68217"/>
                    <a:pt x="1101060" y="80365"/>
                  </a:cubicBezTo>
                  <a:cubicBezTo>
                    <a:pt x="1116521" y="92513"/>
                    <a:pt x="1480956" y="310069"/>
                    <a:pt x="1399234" y="318904"/>
                  </a:cubicBezTo>
                  <a:cubicBezTo>
                    <a:pt x="1317512" y="327739"/>
                    <a:pt x="828286" y="181965"/>
                    <a:pt x="610729" y="133374"/>
                  </a:cubicBezTo>
                  <a:cubicBezTo>
                    <a:pt x="393173" y="84783"/>
                    <a:pt x="165677" y="42818"/>
                    <a:pt x="93895" y="27357"/>
                  </a:cubicBezTo>
                  <a:cubicBezTo>
                    <a:pt x="22113" y="11896"/>
                    <a:pt x="-101575" y="-28965"/>
                    <a:pt x="153529" y="33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2A749C0E-D270-90FE-999C-A570717141FA}"/>
                </a:ext>
              </a:extLst>
            </p:cNvPr>
            <p:cNvSpPr/>
            <p:nvPr/>
          </p:nvSpPr>
          <p:spPr>
            <a:xfrm>
              <a:off x="7989577" y="8134813"/>
              <a:ext cx="624776" cy="601053"/>
            </a:xfrm>
            <a:custGeom>
              <a:avLst/>
              <a:gdLst>
                <a:gd name="connsiteX0" fmla="*/ 1484 w 624776"/>
                <a:gd name="connsiteY0" fmla="*/ 2022 h 601053"/>
                <a:gd name="connsiteX1" fmla="*/ 604458 w 624776"/>
                <a:gd name="connsiteY1" fmla="*/ 585117 h 601053"/>
                <a:gd name="connsiteX2" fmla="*/ 438806 w 624776"/>
                <a:gd name="connsiteY2" fmla="*/ 399587 h 601053"/>
                <a:gd name="connsiteX3" fmla="*/ 1484 w 624776"/>
                <a:gd name="connsiteY3" fmla="*/ 2022 h 60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776" h="601053">
                  <a:moveTo>
                    <a:pt x="1484" y="2022"/>
                  </a:moveTo>
                  <a:cubicBezTo>
                    <a:pt x="29093" y="32944"/>
                    <a:pt x="531571" y="518856"/>
                    <a:pt x="604458" y="585117"/>
                  </a:cubicBezTo>
                  <a:cubicBezTo>
                    <a:pt x="677345" y="651378"/>
                    <a:pt x="538197" y="495665"/>
                    <a:pt x="438806" y="399587"/>
                  </a:cubicBezTo>
                  <a:cubicBezTo>
                    <a:pt x="339415" y="303509"/>
                    <a:pt x="-26125" y="-28900"/>
                    <a:pt x="1484" y="20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DE436E0D-6941-428B-0393-3E994E848603}"/>
                </a:ext>
              </a:extLst>
            </p:cNvPr>
            <p:cNvSpPr/>
            <p:nvPr/>
          </p:nvSpPr>
          <p:spPr>
            <a:xfrm>
              <a:off x="6665799" y="8461272"/>
              <a:ext cx="92851" cy="438091"/>
            </a:xfrm>
            <a:custGeom>
              <a:avLst/>
              <a:gdLst>
                <a:gd name="connsiteX0" fmla="*/ 6671 w 92851"/>
                <a:gd name="connsiteY0" fmla="*/ 241 h 438091"/>
                <a:gd name="connsiteX1" fmla="*/ 79558 w 92851"/>
                <a:gd name="connsiteY1" fmla="*/ 245406 h 438091"/>
                <a:gd name="connsiteX2" fmla="*/ 44 w 92851"/>
                <a:gd name="connsiteY2" fmla="*/ 437563 h 438091"/>
                <a:gd name="connsiteX3" fmla="*/ 92810 w 92851"/>
                <a:gd name="connsiteY3" fmla="*/ 291789 h 438091"/>
                <a:gd name="connsiteX4" fmla="*/ 6671 w 92851"/>
                <a:gd name="connsiteY4" fmla="*/ 241 h 43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51" h="438091">
                  <a:moveTo>
                    <a:pt x="6671" y="241"/>
                  </a:moveTo>
                  <a:cubicBezTo>
                    <a:pt x="4462" y="-7489"/>
                    <a:pt x="80663" y="172519"/>
                    <a:pt x="79558" y="245406"/>
                  </a:cubicBezTo>
                  <a:cubicBezTo>
                    <a:pt x="78454" y="318293"/>
                    <a:pt x="-2165" y="429833"/>
                    <a:pt x="44" y="437563"/>
                  </a:cubicBezTo>
                  <a:cubicBezTo>
                    <a:pt x="2253" y="445293"/>
                    <a:pt x="90601" y="366885"/>
                    <a:pt x="92810" y="291789"/>
                  </a:cubicBezTo>
                  <a:cubicBezTo>
                    <a:pt x="95019" y="216693"/>
                    <a:pt x="8880" y="7971"/>
                    <a:pt x="6671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2AA19622-1DE3-3D1A-E732-1AC8C8454DE5}"/>
                </a:ext>
              </a:extLst>
            </p:cNvPr>
            <p:cNvSpPr/>
            <p:nvPr/>
          </p:nvSpPr>
          <p:spPr>
            <a:xfrm>
              <a:off x="6590915" y="4262086"/>
              <a:ext cx="502780" cy="275213"/>
            </a:xfrm>
            <a:custGeom>
              <a:avLst/>
              <a:gdLst>
                <a:gd name="connsiteX0" fmla="*/ 498860 w 502780"/>
                <a:gd name="connsiteY0" fmla="*/ 1939 h 275213"/>
                <a:gd name="connsiteX1" fmla="*/ 32135 w 502780"/>
                <a:gd name="connsiteY1" fmla="*/ 170214 h 275213"/>
                <a:gd name="connsiteX2" fmla="*/ 86110 w 502780"/>
                <a:gd name="connsiteY2" fmla="*/ 154339 h 275213"/>
                <a:gd name="connsiteX3" fmla="*/ 385 w 502780"/>
                <a:gd name="connsiteY3" fmla="*/ 274989 h 275213"/>
                <a:gd name="connsiteX4" fmla="*/ 127385 w 502780"/>
                <a:gd name="connsiteY4" fmla="*/ 119414 h 275213"/>
                <a:gd name="connsiteX5" fmla="*/ 86110 w 502780"/>
                <a:gd name="connsiteY5" fmla="*/ 144814 h 275213"/>
                <a:gd name="connsiteX6" fmla="*/ 241685 w 502780"/>
                <a:gd name="connsiteY6" fmla="*/ 71789 h 275213"/>
                <a:gd name="connsiteX7" fmla="*/ 267085 w 502780"/>
                <a:gd name="connsiteY7" fmla="*/ 71789 h 275213"/>
                <a:gd name="connsiteX8" fmla="*/ 257560 w 502780"/>
                <a:gd name="connsiteY8" fmla="*/ 78139 h 275213"/>
                <a:gd name="connsiteX9" fmla="*/ 498860 w 502780"/>
                <a:gd name="connsiteY9" fmla="*/ 1939 h 27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780" h="275213">
                  <a:moveTo>
                    <a:pt x="498860" y="1939"/>
                  </a:moveTo>
                  <a:cubicBezTo>
                    <a:pt x="461289" y="17285"/>
                    <a:pt x="100927" y="144814"/>
                    <a:pt x="32135" y="170214"/>
                  </a:cubicBezTo>
                  <a:cubicBezTo>
                    <a:pt x="-36657" y="195614"/>
                    <a:pt x="91402" y="136877"/>
                    <a:pt x="86110" y="154339"/>
                  </a:cubicBezTo>
                  <a:cubicBezTo>
                    <a:pt x="80818" y="171801"/>
                    <a:pt x="-6494" y="280810"/>
                    <a:pt x="385" y="274989"/>
                  </a:cubicBezTo>
                  <a:cubicBezTo>
                    <a:pt x="7264" y="269168"/>
                    <a:pt x="113097" y="141110"/>
                    <a:pt x="127385" y="119414"/>
                  </a:cubicBezTo>
                  <a:cubicBezTo>
                    <a:pt x="141672" y="97718"/>
                    <a:pt x="67060" y="152751"/>
                    <a:pt x="86110" y="144814"/>
                  </a:cubicBezTo>
                  <a:cubicBezTo>
                    <a:pt x="105160" y="136877"/>
                    <a:pt x="211523" y="83960"/>
                    <a:pt x="241685" y="71789"/>
                  </a:cubicBezTo>
                  <a:cubicBezTo>
                    <a:pt x="271847" y="59618"/>
                    <a:pt x="264439" y="70731"/>
                    <a:pt x="267085" y="71789"/>
                  </a:cubicBezTo>
                  <a:cubicBezTo>
                    <a:pt x="269731" y="72847"/>
                    <a:pt x="222635" y="89252"/>
                    <a:pt x="257560" y="78139"/>
                  </a:cubicBezTo>
                  <a:cubicBezTo>
                    <a:pt x="292485" y="67027"/>
                    <a:pt x="536431" y="-13407"/>
                    <a:pt x="498860" y="19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896C1BB8-54F4-3BAD-A208-3C7B224A39CC}"/>
                </a:ext>
              </a:extLst>
            </p:cNvPr>
            <p:cNvSpPr/>
            <p:nvPr/>
          </p:nvSpPr>
          <p:spPr>
            <a:xfrm>
              <a:off x="6820131" y="4070326"/>
              <a:ext cx="88754" cy="215953"/>
            </a:xfrm>
            <a:custGeom>
              <a:avLst/>
              <a:gdLst>
                <a:gd name="connsiteX0" fmla="*/ 88669 w 88754"/>
                <a:gd name="connsiteY0" fmla="*/ 24 h 215953"/>
                <a:gd name="connsiteX1" fmla="*/ 18819 w 88754"/>
                <a:gd name="connsiteY1" fmla="*/ 111149 h 215953"/>
                <a:gd name="connsiteX2" fmla="*/ 12469 w 88754"/>
                <a:gd name="connsiteY2" fmla="*/ 215924 h 215953"/>
                <a:gd name="connsiteX3" fmla="*/ 2944 w 88754"/>
                <a:gd name="connsiteY3" fmla="*/ 120674 h 215953"/>
                <a:gd name="connsiteX4" fmla="*/ 88669 w 88754"/>
                <a:gd name="connsiteY4" fmla="*/ 24 h 21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754" h="215953">
                  <a:moveTo>
                    <a:pt x="88669" y="24"/>
                  </a:moveTo>
                  <a:cubicBezTo>
                    <a:pt x="91315" y="-1564"/>
                    <a:pt x="31519" y="75166"/>
                    <a:pt x="18819" y="111149"/>
                  </a:cubicBezTo>
                  <a:cubicBezTo>
                    <a:pt x="6119" y="147132"/>
                    <a:pt x="15115" y="214337"/>
                    <a:pt x="12469" y="215924"/>
                  </a:cubicBezTo>
                  <a:cubicBezTo>
                    <a:pt x="9823" y="217512"/>
                    <a:pt x="-6581" y="154541"/>
                    <a:pt x="2944" y="120674"/>
                  </a:cubicBezTo>
                  <a:cubicBezTo>
                    <a:pt x="12469" y="86807"/>
                    <a:pt x="86023" y="1612"/>
                    <a:pt x="88669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B7156682-276A-87CB-F88F-D82EE4A65CF5}"/>
                </a:ext>
              </a:extLst>
            </p:cNvPr>
            <p:cNvSpPr/>
            <p:nvPr/>
          </p:nvSpPr>
          <p:spPr>
            <a:xfrm>
              <a:off x="7004048" y="4160978"/>
              <a:ext cx="247654" cy="17408"/>
            </a:xfrm>
            <a:custGeom>
              <a:avLst/>
              <a:gdLst>
                <a:gd name="connsiteX0" fmla="*/ 2 w 247654"/>
                <a:gd name="connsiteY0" fmla="*/ 17322 h 17408"/>
                <a:gd name="connsiteX1" fmla="*/ 123827 w 247654"/>
                <a:gd name="connsiteY1" fmla="*/ 1447 h 17408"/>
                <a:gd name="connsiteX2" fmla="*/ 247652 w 247654"/>
                <a:gd name="connsiteY2" fmla="*/ 1447 h 17408"/>
                <a:gd name="connsiteX3" fmla="*/ 120652 w 247654"/>
                <a:gd name="connsiteY3" fmla="*/ 7797 h 17408"/>
                <a:gd name="connsiteX4" fmla="*/ 2 w 247654"/>
                <a:gd name="connsiteY4" fmla="*/ 17322 h 1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4" h="17408">
                  <a:moveTo>
                    <a:pt x="2" y="17322"/>
                  </a:moveTo>
                  <a:cubicBezTo>
                    <a:pt x="531" y="16264"/>
                    <a:pt x="82552" y="4093"/>
                    <a:pt x="123827" y="1447"/>
                  </a:cubicBezTo>
                  <a:cubicBezTo>
                    <a:pt x="165102" y="-1199"/>
                    <a:pt x="248181" y="389"/>
                    <a:pt x="247652" y="1447"/>
                  </a:cubicBezTo>
                  <a:cubicBezTo>
                    <a:pt x="247123" y="2505"/>
                    <a:pt x="161398" y="6210"/>
                    <a:pt x="120652" y="7797"/>
                  </a:cubicBezTo>
                  <a:cubicBezTo>
                    <a:pt x="79906" y="9384"/>
                    <a:pt x="-527" y="18380"/>
                    <a:pt x="2" y="17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BC204712-9D80-148C-BA62-3985A0F27373}"/>
                </a:ext>
              </a:extLst>
            </p:cNvPr>
            <p:cNvSpPr/>
            <p:nvPr/>
          </p:nvSpPr>
          <p:spPr>
            <a:xfrm>
              <a:off x="6425544" y="6579889"/>
              <a:ext cx="560205" cy="955575"/>
            </a:xfrm>
            <a:custGeom>
              <a:avLst/>
              <a:gdLst>
                <a:gd name="connsiteX0" fmla="*/ 240 w 560205"/>
                <a:gd name="connsiteY0" fmla="*/ 793 h 955575"/>
                <a:gd name="connsiteX1" fmla="*/ 230089 w 560205"/>
                <a:gd name="connsiteY1" fmla="*/ 550432 h 955575"/>
                <a:gd name="connsiteX2" fmla="*/ 190115 w 560205"/>
                <a:gd name="connsiteY2" fmla="*/ 525449 h 955575"/>
                <a:gd name="connsiteX3" fmla="*/ 414967 w 560205"/>
                <a:gd name="connsiteY3" fmla="*/ 895206 h 955575"/>
                <a:gd name="connsiteX4" fmla="*/ 399977 w 560205"/>
                <a:gd name="connsiteY4" fmla="*/ 810262 h 955575"/>
                <a:gd name="connsiteX5" fmla="*/ 559872 w 560205"/>
                <a:gd name="connsiteY5" fmla="*/ 955167 h 955575"/>
                <a:gd name="connsiteX6" fmla="*/ 434954 w 560205"/>
                <a:gd name="connsiteY6" fmla="*/ 845239 h 955575"/>
                <a:gd name="connsiteX7" fmla="*/ 205105 w 560205"/>
                <a:gd name="connsiteY7" fmla="*/ 605396 h 955575"/>
                <a:gd name="connsiteX8" fmla="*/ 310036 w 560205"/>
                <a:gd name="connsiteY8" fmla="*/ 695337 h 955575"/>
                <a:gd name="connsiteX9" fmla="*/ 165131 w 560205"/>
                <a:gd name="connsiteY9" fmla="*/ 325580 h 955575"/>
                <a:gd name="connsiteX10" fmla="*/ 185118 w 560205"/>
                <a:gd name="connsiteY10" fmla="*/ 425514 h 955575"/>
                <a:gd name="connsiteX11" fmla="*/ 240 w 560205"/>
                <a:gd name="connsiteY11" fmla="*/ 793 h 9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0205" h="955575">
                  <a:moveTo>
                    <a:pt x="240" y="793"/>
                  </a:moveTo>
                  <a:cubicBezTo>
                    <a:pt x="7735" y="21613"/>
                    <a:pt x="198443" y="462989"/>
                    <a:pt x="230089" y="550432"/>
                  </a:cubicBezTo>
                  <a:cubicBezTo>
                    <a:pt x="261735" y="637875"/>
                    <a:pt x="159302" y="467987"/>
                    <a:pt x="190115" y="525449"/>
                  </a:cubicBezTo>
                  <a:cubicBezTo>
                    <a:pt x="220928" y="582911"/>
                    <a:pt x="379990" y="847737"/>
                    <a:pt x="414967" y="895206"/>
                  </a:cubicBezTo>
                  <a:cubicBezTo>
                    <a:pt x="449944" y="942675"/>
                    <a:pt x="375826" y="800269"/>
                    <a:pt x="399977" y="810262"/>
                  </a:cubicBezTo>
                  <a:cubicBezTo>
                    <a:pt x="424128" y="820255"/>
                    <a:pt x="554043" y="949338"/>
                    <a:pt x="559872" y="955167"/>
                  </a:cubicBezTo>
                  <a:cubicBezTo>
                    <a:pt x="565701" y="960996"/>
                    <a:pt x="494082" y="903534"/>
                    <a:pt x="434954" y="845239"/>
                  </a:cubicBezTo>
                  <a:cubicBezTo>
                    <a:pt x="375826" y="786944"/>
                    <a:pt x="225925" y="630380"/>
                    <a:pt x="205105" y="605396"/>
                  </a:cubicBezTo>
                  <a:cubicBezTo>
                    <a:pt x="184285" y="580412"/>
                    <a:pt x="316698" y="741973"/>
                    <a:pt x="310036" y="695337"/>
                  </a:cubicBezTo>
                  <a:cubicBezTo>
                    <a:pt x="303374" y="648701"/>
                    <a:pt x="185951" y="370550"/>
                    <a:pt x="165131" y="325580"/>
                  </a:cubicBezTo>
                  <a:cubicBezTo>
                    <a:pt x="144311" y="280610"/>
                    <a:pt x="207603" y="475481"/>
                    <a:pt x="185118" y="425514"/>
                  </a:cubicBezTo>
                  <a:cubicBezTo>
                    <a:pt x="162633" y="375547"/>
                    <a:pt x="-7255" y="-20027"/>
                    <a:pt x="240" y="7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F478B44B-3CB9-0FAD-CFE4-CD0D7A80493B}"/>
                </a:ext>
              </a:extLst>
            </p:cNvPr>
            <p:cNvSpPr/>
            <p:nvPr/>
          </p:nvSpPr>
          <p:spPr>
            <a:xfrm>
              <a:off x="10051707" y="6019617"/>
              <a:ext cx="1198791" cy="722065"/>
            </a:xfrm>
            <a:custGeom>
              <a:avLst/>
              <a:gdLst>
                <a:gd name="connsiteX0" fmla="*/ 1176070 w 1198791"/>
                <a:gd name="connsiteY0" fmla="*/ 11906 h 722065"/>
                <a:gd name="connsiteX1" fmla="*/ 494666 w 1198791"/>
                <a:gd name="connsiteY1" fmla="*/ 442729 h 722065"/>
                <a:gd name="connsiteX2" fmla="*/ 521043 w 1198791"/>
                <a:gd name="connsiteY2" fmla="*/ 425145 h 722065"/>
                <a:gd name="connsiteX3" fmla="*/ 33070 w 1198791"/>
                <a:gd name="connsiteY3" fmla="*/ 706498 h 722065"/>
                <a:gd name="connsiteX4" fmla="*/ 90220 w 1198791"/>
                <a:gd name="connsiteY4" fmla="*/ 666933 h 722065"/>
                <a:gd name="connsiteX5" fmla="*/ 463893 w 1198791"/>
                <a:gd name="connsiteY5" fmla="*/ 508671 h 722065"/>
                <a:gd name="connsiteX6" fmla="*/ 129785 w 1198791"/>
                <a:gd name="connsiteY6" fmla="*/ 671329 h 722065"/>
                <a:gd name="connsiteX7" fmla="*/ 666116 w 1198791"/>
                <a:gd name="connsiteY7" fmla="*/ 363598 h 722065"/>
                <a:gd name="connsiteX8" fmla="*/ 613362 w 1198791"/>
                <a:gd name="connsiteY8" fmla="*/ 407560 h 722065"/>
                <a:gd name="connsiteX9" fmla="*/ 1000224 w 1198791"/>
                <a:gd name="connsiteY9" fmla="*/ 143791 h 722065"/>
                <a:gd name="connsiteX10" fmla="*/ 1176070 w 1198791"/>
                <a:gd name="connsiteY10" fmla="*/ 11906 h 72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8791" h="722065">
                  <a:moveTo>
                    <a:pt x="1176070" y="11906"/>
                  </a:moveTo>
                  <a:cubicBezTo>
                    <a:pt x="1091810" y="61729"/>
                    <a:pt x="494666" y="442729"/>
                    <a:pt x="494666" y="442729"/>
                  </a:cubicBezTo>
                  <a:cubicBezTo>
                    <a:pt x="385495" y="511602"/>
                    <a:pt x="521043" y="425145"/>
                    <a:pt x="521043" y="425145"/>
                  </a:cubicBezTo>
                  <a:lnTo>
                    <a:pt x="33070" y="706498"/>
                  </a:lnTo>
                  <a:cubicBezTo>
                    <a:pt x="-38734" y="746796"/>
                    <a:pt x="18416" y="699904"/>
                    <a:pt x="90220" y="666933"/>
                  </a:cubicBezTo>
                  <a:cubicBezTo>
                    <a:pt x="162024" y="633962"/>
                    <a:pt x="457299" y="507938"/>
                    <a:pt x="463893" y="508671"/>
                  </a:cubicBezTo>
                  <a:cubicBezTo>
                    <a:pt x="470487" y="509404"/>
                    <a:pt x="96081" y="695508"/>
                    <a:pt x="129785" y="671329"/>
                  </a:cubicBezTo>
                  <a:cubicBezTo>
                    <a:pt x="163489" y="647150"/>
                    <a:pt x="585520" y="407559"/>
                    <a:pt x="666116" y="363598"/>
                  </a:cubicBezTo>
                  <a:cubicBezTo>
                    <a:pt x="746712" y="319637"/>
                    <a:pt x="557677" y="444194"/>
                    <a:pt x="613362" y="407560"/>
                  </a:cubicBezTo>
                  <a:cubicBezTo>
                    <a:pt x="669047" y="370926"/>
                    <a:pt x="910836" y="206802"/>
                    <a:pt x="1000224" y="143791"/>
                  </a:cubicBezTo>
                  <a:cubicBezTo>
                    <a:pt x="1089612" y="80780"/>
                    <a:pt x="1260330" y="-37917"/>
                    <a:pt x="1176070" y="119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41F04C09-9299-F308-333C-8E524DC2E6CF}"/>
                </a:ext>
              </a:extLst>
            </p:cNvPr>
            <p:cNvSpPr/>
            <p:nvPr/>
          </p:nvSpPr>
          <p:spPr>
            <a:xfrm>
              <a:off x="10244109" y="6009542"/>
              <a:ext cx="961687" cy="634522"/>
            </a:xfrm>
            <a:custGeom>
              <a:avLst/>
              <a:gdLst>
                <a:gd name="connsiteX0" fmla="*/ 961687 w 961687"/>
                <a:gd name="connsiteY0" fmla="*/ 0 h 634522"/>
                <a:gd name="connsiteX1" fmla="*/ 302264 w 961687"/>
                <a:gd name="connsiteY1" fmla="*/ 386862 h 634522"/>
                <a:gd name="connsiteX2" fmla="*/ 293472 w 961687"/>
                <a:gd name="connsiteY2" fmla="*/ 413239 h 634522"/>
                <a:gd name="connsiteX3" fmla="*/ 3326 w 961687"/>
                <a:gd name="connsiteY3" fmla="*/ 633046 h 634522"/>
                <a:gd name="connsiteX4" fmla="*/ 513279 w 961687"/>
                <a:gd name="connsiteY4" fmla="*/ 290146 h 634522"/>
                <a:gd name="connsiteX5" fmla="*/ 376999 w 961687"/>
                <a:gd name="connsiteY5" fmla="*/ 364881 h 634522"/>
                <a:gd name="connsiteX6" fmla="*/ 640768 w 961687"/>
                <a:gd name="connsiteY6" fmla="*/ 193431 h 634522"/>
                <a:gd name="connsiteX7" fmla="*/ 961687 w 961687"/>
                <a:gd name="connsiteY7" fmla="*/ 0 h 63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1687" h="634522">
                  <a:moveTo>
                    <a:pt x="961687" y="0"/>
                  </a:moveTo>
                  <a:cubicBezTo>
                    <a:pt x="905270" y="32238"/>
                    <a:pt x="302264" y="386862"/>
                    <a:pt x="302264" y="386862"/>
                  </a:cubicBezTo>
                  <a:cubicBezTo>
                    <a:pt x="190895" y="455735"/>
                    <a:pt x="343295" y="372208"/>
                    <a:pt x="293472" y="413239"/>
                  </a:cubicBezTo>
                  <a:cubicBezTo>
                    <a:pt x="243649" y="454270"/>
                    <a:pt x="-33308" y="653561"/>
                    <a:pt x="3326" y="633046"/>
                  </a:cubicBezTo>
                  <a:cubicBezTo>
                    <a:pt x="39960" y="612531"/>
                    <a:pt x="451000" y="334840"/>
                    <a:pt x="513279" y="290146"/>
                  </a:cubicBezTo>
                  <a:cubicBezTo>
                    <a:pt x="575558" y="245452"/>
                    <a:pt x="355751" y="381000"/>
                    <a:pt x="376999" y="364881"/>
                  </a:cubicBezTo>
                  <a:cubicBezTo>
                    <a:pt x="398247" y="348762"/>
                    <a:pt x="546251" y="250581"/>
                    <a:pt x="640768" y="193431"/>
                  </a:cubicBezTo>
                  <a:lnTo>
                    <a:pt x="96168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37ABD304-0AF0-84FB-2BB9-54CE2F2ACAEA}"/>
                </a:ext>
              </a:extLst>
            </p:cNvPr>
            <p:cNvSpPr/>
            <p:nvPr/>
          </p:nvSpPr>
          <p:spPr>
            <a:xfrm>
              <a:off x="10144065" y="6329822"/>
              <a:ext cx="459961" cy="341597"/>
            </a:xfrm>
            <a:custGeom>
              <a:avLst/>
              <a:gdLst>
                <a:gd name="connsiteX0" fmla="*/ 450666 w 459961"/>
                <a:gd name="connsiteY0" fmla="*/ 5036 h 341597"/>
                <a:gd name="connsiteX1" fmla="*/ 2258 w 459961"/>
                <a:gd name="connsiteY1" fmla="*/ 339143 h 341597"/>
                <a:gd name="connsiteX2" fmla="*/ 283612 w 459961"/>
                <a:gd name="connsiteY2" fmla="*/ 150109 h 341597"/>
                <a:gd name="connsiteX3" fmla="*/ 450666 w 459961"/>
                <a:gd name="connsiteY3" fmla="*/ 5036 h 34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61" h="341597">
                  <a:moveTo>
                    <a:pt x="450666" y="5036"/>
                  </a:moveTo>
                  <a:cubicBezTo>
                    <a:pt x="403774" y="36542"/>
                    <a:pt x="30100" y="314964"/>
                    <a:pt x="2258" y="339143"/>
                  </a:cubicBezTo>
                  <a:cubicBezTo>
                    <a:pt x="-25584" y="363322"/>
                    <a:pt x="211808" y="202130"/>
                    <a:pt x="283612" y="150109"/>
                  </a:cubicBezTo>
                  <a:cubicBezTo>
                    <a:pt x="355416" y="98088"/>
                    <a:pt x="497558" y="-26470"/>
                    <a:pt x="450666" y="5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9E0BFFAC-8C2C-CF09-0370-3DE408941FE8}"/>
                </a:ext>
              </a:extLst>
            </p:cNvPr>
            <p:cNvSpPr/>
            <p:nvPr/>
          </p:nvSpPr>
          <p:spPr>
            <a:xfrm>
              <a:off x="9457940" y="6505875"/>
              <a:ext cx="987491" cy="286257"/>
            </a:xfrm>
            <a:custGeom>
              <a:avLst/>
              <a:gdLst>
                <a:gd name="connsiteX0" fmla="*/ 6979 w 987491"/>
                <a:gd name="connsiteY0" fmla="*/ 268598 h 286257"/>
                <a:gd name="connsiteX1" fmla="*/ 763118 w 987491"/>
                <a:gd name="connsiteY1" fmla="*/ 132317 h 286257"/>
                <a:gd name="connsiteX2" fmla="*/ 622441 w 987491"/>
                <a:gd name="connsiteY2" fmla="*/ 141110 h 286257"/>
                <a:gd name="connsiteX3" fmla="*/ 987322 w 987491"/>
                <a:gd name="connsiteY3" fmla="*/ 433 h 286257"/>
                <a:gd name="connsiteX4" fmla="*/ 569687 w 987491"/>
                <a:gd name="connsiteY4" fmla="*/ 193863 h 286257"/>
                <a:gd name="connsiteX5" fmla="*/ 239975 w 987491"/>
                <a:gd name="connsiteY5" fmla="*/ 286183 h 286257"/>
                <a:gd name="connsiteX6" fmla="*/ 560895 w 987491"/>
                <a:gd name="connsiteY6" fmla="*/ 180675 h 286257"/>
                <a:gd name="connsiteX7" fmla="*/ 393841 w 987491"/>
                <a:gd name="connsiteY7" fmla="*/ 220240 h 286257"/>
                <a:gd name="connsiteX8" fmla="*/ 6979 w 987491"/>
                <a:gd name="connsiteY8" fmla="*/ 268598 h 2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7491" h="286257">
                  <a:moveTo>
                    <a:pt x="6979" y="268598"/>
                  </a:moveTo>
                  <a:cubicBezTo>
                    <a:pt x="68525" y="253944"/>
                    <a:pt x="660541" y="153565"/>
                    <a:pt x="763118" y="132317"/>
                  </a:cubicBezTo>
                  <a:cubicBezTo>
                    <a:pt x="865695" y="111069"/>
                    <a:pt x="585074" y="163091"/>
                    <a:pt x="622441" y="141110"/>
                  </a:cubicBezTo>
                  <a:cubicBezTo>
                    <a:pt x="659808" y="119129"/>
                    <a:pt x="996114" y="-8359"/>
                    <a:pt x="987322" y="433"/>
                  </a:cubicBezTo>
                  <a:cubicBezTo>
                    <a:pt x="978530" y="9225"/>
                    <a:pt x="694245" y="146238"/>
                    <a:pt x="569687" y="193863"/>
                  </a:cubicBezTo>
                  <a:cubicBezTo>
                    <a:pt x="445129" y="241488"/>
                    <a:pt x="241440" y="288381"/>
                    <a:pt x="239975" y="286183"/>
                  </a:cubicBezTo>
                  <a:cubicBezTo>
                    <a:pt x="238510" y="283985"/>
                    <a:pt x="535251" y="191665"/>
                    <a:pt x="560895" y="180675"/>
                  </a:cubicBezTo>
                  <a:cubicBezTo>
                    <a:pt x="586539" y="169684"/>
                    <a:pt x="478833" y="207784"/>
                    <a:pt x="393841" y="220240"/>
                  </a:cubicBezTo>
                  <a:cubicBezTo>
                    <a:pt x="308849" y="232696"/>
                    <a:pt x="-54567" y="283252"/>
                    <a:pt x="6979" y="268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60D605B8-BDBB-923A-7A75-6CFCF585D227}"/>
                </a:ext>
              </a:extLst>
            </p:cNvPr>
            <p:cNvSpPr/>
            <p:nvPr/>
          </p:nvSpPr>
          <p:spPr>
            <a:xfrm>
              <a:off x="8545380" y="6754737"/>
              <a:ext cx="1100964" cy="157359"/>
            </a:xfrm>
            <a:custGeom>
              <a:avLst/>
              <a:gdLst>
                <a:gd name="connsiteX0" fmla="*/ 5139 w 1100964"/>
                <a:gd name="connsiteY0" fmla="*/ 156017 h 157359"/>
                <a:gd name="connsiteX1" fmla="*/ 1077801 w 1100964"/>
                <a:gd name="connsiteY1" fmla="*/ 2151 h 157359"/>
                <a:gd name="connsiteX2" fmla="*/ 686543 w 1100964"/>
                <a:gd name="connsiteY2" fmla="*/ 72490 h 157359"/>
                <a:gd name="connsiteX3" fmla="*/ 5139 w 1100964"/>
                <a:gd name="connsiteY3" fmla="*/ 156017 h 15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0964" h="157359">
                  <a:moveTo>
                    <a:pt x="5139" y="156017"/>
                  </a:moveTo>
                  <a:cubicBezTo>
                    <a:pt x="70349" y="144294"/>
                    <a:pt x="964234" y="16072"/>
                    <a:pt x="1077801" y="2151"/>
                  </a:cubicBezTo>
                  <a:cubicBezTo>
                    <a:pt x="1191368" y="-11770"/>
                    <a:pt x="859459" y="45380"/>
                    <a:pt x="686543" y="72490"/>
                  </a:cubicBezTo>
                  <a:cubicBezTo>
                    <a:pt x="513628" y="99600"/>
                    <a:pt x="-60071" y="167740"/>
                    <a:pt x="5139" y="156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7FD1A9D3-D231-BA1D-5CC1-F6296FC89E5E}"/>
                </a:ext>
              </a:extLst>
            </p:cNvPr>
            <p:cNvSpPr/>
            <p:nvPr/>
          </p:nvSpPr>
          <p:spPr>
            <a:xfrm>
              <a:off x="8546447" y="6730361"/>
              <a:ext cx="1077288" cy="129652"/>
            </a:xfrm>
            <a:custGeom>
              <a:avLst/>
              <a:gdLst>
                <a:gd name="connsiteX0" fmla="*/ 12865 w 1077288"/>
                <a:gd name="connsiteY0" fmla="*/ 127639 h 129652"/>
                <a:gd name="connsiteX1" fmla="*/ 1072338 w 1077288"/>
                <a:gd name="connsiteY1" fmla="*/ 151 h 129652"/>
                <a:gd name="connsiteX2" fmla="*/ 412915 w 1077288"/>
                <a:gd name="connsiteY2" fmla="*/ 101262 h 129652"/>
                <a:gd name="connsiteX3" fmla="*/ 478857 w 1077288"/>
                <a:gd name="connsiteY3" fmla="*/ 79281 h 129652"/>
                <a:gd name="connsiteX4" fmla="*/ 12865 w 1077288"/>
                <a:gd name="connsiteY4" fmla="*/ 127639 h 12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288" h="129652">
                  <a:moveTo>
                    <a:pt x="12865" y="127639"/>
                  </a:moveTo>
                  <a:cubicBezTo>
                    <a:pt x="111778" y="114451"/>
                    <a:pt x="1005663" y="4547"/>
                    <a:pt x="1072338" y="151"/>
                  </a:cubicBezTo>
                  <a:cubicBezTo>
                    <a:pt x="1139013" y="-4245"/>
                    <a:pt x="511828" y="88074"/>
                    <a:pt x="412915" y="101262"/>
                  </a:cubicBezTo>
                  <a:cubicBezTo>
                    <a:pt x="314002" y="114450"/>
                    <a:pt x="541869" y="73420"/>
                    <a:pt x="478857" y="79281"/>
                  </a:cubicBezTo>
                  <a:cubicBezTo>
                    <a:pt x="415845" y="85142"/>
                    <a:pt x="-86048" y="140827"/>
                    <a:pt x="12865" y="127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47B3398A-33D2-5667-ED31-785230E0971D}"/>
                </a:ext>
              </a:extLst>
            </p:cNvPr>
            <p:cNvSpPr/>
            <p:nvPr/>
          </p:nvSpPr>
          <p:spPr>
            <a:xfrm>
              <a:off x="8519212" y="6840095"/>
              <a:ext cx="533404" cy="421657"/>
            </a:xfrm>
            <a:custGeom>
              <a:avLst/>
              <a:gdLst>
                <a:gd name="connsiteX0" fmla="*/ 2 w 533404"/>
                <a:gd name="connsiteY0" fmla="*/ 7 h 421657"/>
                <a:gd name="connsiteX1" fmla="*/ 120404 w 533404"/>
                <a:gd name="connsiteY1" fmla="*/ 149696 h 421657"/>
                <a:gd name="connsiteX2" fmla="*/ 120404 w 533404"/>
                <a:gd name="connsiteY2" fmla="*/ 130171 h 421657"/>
                <a:gd name="connsiteX3" fmla="*/ 354698 w 533404"/>
                <a:gd name="connsiteY3" fmla="*/ 302638 h 421657"/>
                <a:gd name="connsiteX4" fmla="*/ 331920 w 533404"/>
                <a:gd name="connsiteY4" fmla="*/ 279859 h 421657"/>
                <a:gd name="connsiteX5" fmla="*/ 530419 w 533404"/>
                <a:gd name="connsiteY5" fmla="*/ 419785 h 421657"/>
                <a:gd name="connsiteX6" fmla="*/ 436051 w 533404"/>
                <a:gd name="connsiteY6" fmla="*/ 351449 h 421657"/>
                <a:gd name="connsiteX7" fmla="*/ 231043 w 533404"/>
                <a:gd name="connsiteY7" fmla="*/ 224540 h 421657"/>
                <a:gd name="connsiteX8" fmla="*/ 94371 w 533404"/>
                <a:gd name="connsiteY8" fmla="*/ 130171 h 421657"/>
                <a:gd name="connsiteX9" fmla="*/ 117150 w 533404"/>
                <a:gd name="connsiteY9" fmla="*/ 143188 h 421657"/>
                <a:gd name="connsiteX10" fmla="*/ 2 w 533404"/>
                <a:gd name="connsiteY10" fmla="*/ 7 h 42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04" h="421657">
                  <a:moveTo>
                    <a:pt x="2" y="7"/>
                  </a:moveTo>
                  <a:cubicBezTo>
                    <a:pt x="544" y="1092"/>
                    <a:pt x="100337" y="128002"/>
                    <a:pt x="120404" y="149696"/>
                  </a:cubicBezTo>
                  <a:cubicBezTo>
                    <a:pt x="140471" y="171390"/>
                    <a:pt x="81355" y="104681"/>
                    <a:pt x="120404" y="130171"/>
                  </a:cubicBezTo>
                  <a:cubicBezTo>
                    <a:pt x="159453" y="155661"/>
                    <a:pt x="319445" y="277690"/>
                    <a:pt x="354698" y="302638"/>
                  </a:cubicBezTo>
                  <a:cubicBezTo>
                    <a:pt x="389951" y="327586"/>
                    <a:pt x="302633" y="260335"/>
                    <a:pt x="331920" y="279859"/>
                  </a:cubicBezTo>
                  <a:cubicBezTo>
                    <a:pt x="361207" y="299383"/>
                    <a:pt x="513064" y="407853"/>
                    <a:pt x="530419" y="419785"/>
                  </a:cubicBezTo>
                  <a:cubicBezTo>
                    <a:pt x="547774" y="431717"/>
                    <a:pt x="485947" y="383990"/>
                    <a:pt x="436051" y="351449"/>
                  </a:cubicBezTo>
                  <a:cubicBezTo>
                    <a:pt x="386155" y="318908"/>
                    <a:pt x="287990" y="261420"/>
                    <a:pt x="231043" y="224540"/>
                  </a:cubicBezTo>
                  <a:cubicBezTo>
                    <a:pt x="174096" y="187660"/>
                    <a:pt x="113353" y="143730"/>
                    <a:pt x="94371" y="130171"/>
                  </a:cubicBezTo>
                  <a:cubicBezTo>
                    <a:pt x="75389" y="116612"/>
                    <a:pt x="126912" y="162712"/>
                    <a:pt x="117150" y="143188"/>
                  </a:cubicBezTo>
                  <a:cubicBezTo>
                    <a:pt x="107388" y="123664"/>
                    <a:pt x="-540" y="-1078"/>
                    <a:pt x="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5E871011-08B4-F70D-67FC-5BD6B3892827}"/>
                </a:ext>
              </a:extLst>
            </p:cNvPr>
            <p:cNvSpPr/>
            <p:nvPr/>
          </p:nvSpPr>
          <p:spPr>
            <a:xfrm>
              <a:off x="8527338" y="6823819"/>
              <a:ext cx="487238" cy="452754"/>
            </a:xfrm>
            <a:custGeom>
              <a:avLst/>
              <a:gdLst>
                <a:gd name="connsiteX0" fmla="*/ 4893 w 487238"/>
                <a:gd name="connsiteY0" fmla="*/ 13 h 452754"/>
                <a:gd name="connsiteX1" fmla="*/ 21163 w 487238"/>
                <a:gd name="connsiteY1" fmla="*/ 94382 h 452754"/>
                <a:gd name="connsiteX2" fmla="*/ 213155 w 487238"/>
                <a:gd name="connsiteY2" fmla="*/ 279865 h 452754"/>
                <a:gd name="connsiteX3" fmla="*/ 187122 w 487238"/>
                <a:gd name="connsiteY3" fmla="*/ 240816 h 452754"/>
                <a:gd name="connsiteX4" fmla="*/ 486498 w 487238"/>
                <a:gd name="connsiteY4" fmla="*/ 452332 h 452754"/>
                <a:gd name="connsiteX5" fmla="*/ 278236 w 487238"/>
                <a:gd name="connsiteY5" fmla="*/ 299390 h 452754"/>
                <a:gd name="connsiteX6" fmla="*/ 112278 w 487238"/>
                <a:gd name="connsiteY6" fmla="*/ 178988 h 452754"/>
                <a:gd name="connsiteX7" fmla="*/ 21163 w 487238"/>
                <a:gd name="connsiteY7" fmla="*/ 87874 h 452754"/>
                <a:gd name="connsiteX8" fmla="*/ 4893 w 487238"/>
                <a:gd name="connsiteY8" fmla="*/ 13 h 45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238" h="452754">
                  <a:moveTo>
                    <a:pt x="4893" y="13"/>
                  </a:moveTo>
                  <a:cubicBezTo>
                    <a:pt x="4893" y="1098"/>
                    <a:pt x="-13547" y="47740"/>
                    <a:pt x="21163" y="94382"/>
                  </a:cubicBezTo>
                  <a:cubicBezTo>
                    <a:pt x="55873" y="141024"/>
                    <a:pt x="185495" y="255459"/>
                    <a:pt x="213155" y="279865"/>
                  </a:cubicBezTo>
                  <a:cubicBezTo>
                    <a:pt x="240815" y="304271"/>
                    <a:pt x="141565" y="212072"/>
                    <a:pt x="187122" y="240816"/>
                  </a:cubicBezTo>
                  <a:cubicBezTo>
                    <a:pt x="232679" y="269560"/>
                    <a:pt x="471312" y="442570"/>
                    <a:pt x="486498" y="452332"/>
                  </a:cubicBezTo>
                  <a:cubicBezTo>
                    <a:pt x="501684" y="462094"/>
                    <a:pt x="278236" y="299390"/>
                    <a:pt x="278236" y="299390"/>
                  </a:cubicBezTo>
                  <a:cubicBezTo>
                    <a:pt x="215866" y="253833"/>
                    <a:pt x="155124" y="214241"/>
                    <a:pt x="112278" y="178988"/>
                  </a:cubicBezTo>
                  <a:cubicBezTo>
                    <a:pt x="69433" y="143735"/>
                    <a:pt x="42315" y="111195"/>
                    <a:pt x="21163" y="87874"/>
                  </a:cubicBezTo>
                  <a:cubicBezTo>
                    <a:pt x="11" y="64553"/>
                    <a:pt x="4893" y="-1072"/>
                    <a:pt x="4893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89F0A426-7988-6E98-2B02-3E451812CCD8}"/>
                </a:ext>
              </a:extLst>
            </p:cNvPr>
            <p:cNvSpPr/>
            <p:nvPr/>
          </p:nvSpPr>
          <p:spPr>
            <a:xfrm>
              <a:off x="8984594" y="7123567"/>
              <a:ext cx="1188484" cy="161572"/>
            </a:xfrm>
            <a:custGeom>
              <a:avLst/>
              <a:gdLst>
                <a:gd name="connsiteX0" fmla="*/ 29242 w 1188484"/>
                <a:gd name="connsiteY0" fmla="*/ 159092 h 161572"/>
                <a:gd name="connsiteX1" fmla="*/ 1187699 w 1188484"/>
                <a:gd name="connsiteY1" fmla="*/ 2896 h 161572"/>
                <a:gd name="connsiteX2" fmla="*/ 221234 w 1188484"/>
                <a:gd name="connsiteY2" fmla="*/ 54961 h 161572"/>
                <a:gd name="connsiteX3" fmla="*/ 930626 w 1188484"/>
                <a:gd name="connsiteY3" fmla="*/ 22420 h 161572"/>
                <a:gd name="connsiteX4" fmla="*/ 224488 w 1188484"/>
                <a:gd name="connsiteY4" fmla="*/ 110281 h 161572"/>
                <a:gd name="connsiteX5" fmla="*/ 338381 w 1188484"/>
                <a:gd name="connsiteY5" fmla="*/ 100518 h 161572"/>
                <a:gd name="connsiteX6" fmla="*/ 29242 w 1188484"/>
                <a:gd name="connsiteY6" fmla="*/ 159092 h 16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484" h="161572">
                  <a:moveTo>
                    <a:pt x="29242" y="159092"/>
                  </a:moveTo>
                  <a:cubicBezTo>
                    <a:pt x="170795" y="142822"/>
                    <a:pt x="1155700" y="20251"/>
                    <a:pt x="1187699" y="2896"/>
                  </a:cubicBezTo>
                  <a:cubicBezTo>
                    <a:pt x="1219698" y="-14459"/>
                    <a:pt x="264079" y="51707"/>
                    <a:pt x="221234" y="54961"/>
                  </a:cubicBezTo>
                  <a:cubicBezTo>
                    <a:pt x="178389" y="58215"/>
                    <a:pt x="930084" y="13200"/>
                    <a:pt x="930626" y="22420"/>
                  </a:cubicBezTo>
                  <a:cubicBezTo>
                    <a:pt x="931168" y="31640"/>
                    <a:pt x="323195" y="97265"/>
                    <a:pt x="224488" y="110281"/>
                  </a:cubicBezTo>
                  <a:cubicBezTo>
                    <a:pt x="125781" y="123297"/>
                    <a:pt x="372549" y="94552"/>
                    <a:pt x="338381" y="100518"/>
                  </a:cubicBezTo>
                  <a:cubicBezTo>
                    <a:pt x="304213" y="106484"/>
                    <a:pt x="-112311" y="175362"/>
                    <a:pt x="29242" y="159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32ACAC9B-2252-D3C7-FF87-40275F30C310}"/>
                </a:ext>
              </a:extLst>
            </p:cNvPr>
            <p:cNvSpPr/>
            <p:nvPr/>
          </p:nvSpPr>
          <p:spPr>
            <a:xfrm>
              <a:off x="10731922" y="6130710"/>
              <a:ext cx="657402" cy="543689"/>
            </a:xfrm>
            <a:custGeom>
              <a:avLst/>
              <a:gdLst>
                <a:gd name="connsiteX0" fmla="*/ 657402 w 657402"/>
                <a:gd name="connsiteY0" fmla="*/ 0 h 543689"/>
                <a:gd name="connsiteX1" fmla="*/ 289689 w 657402"/>
                <a:gd name="connsiteY1" fmla="*/ 247311 h 543689"/>
                <a:gd name="connsiteX2" fmla="*/ 75 w 657402"/>
                <a:gd name="connsiteY2" fmla="*/ 543434 h 543689"/>
                <a:gd name="connsiteX3" fmla="*/ 315722 w 657402"/>
                <a:gd name="connsiteY3" fmla="*/ 195246 h 543689"/>
                <a:gd name="connsiteX4" fmla="*/ 292943 w 657402"/>
                <a:gd name="connsiteY4" fmla="*/ 211516 h 543689"/>
                <a:gd name="connsiteX5" fmla="*/ 657402 w 657402"/>
                <a:gd name="connsiteY5" fmla="*/ 0 h 54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402" h="543689">
                  <a:moveTo>
                    <a:pt x="657402" y="0"/>
                  </a:moveTo>
                  <a:cubicBezTo>
                    <a:pt x="528322" y="78369"/>
                    <a:pt x="399243" y="156739"/>
                    <a:pt x="289689" y="247311"/>
                  </a:cubicBezTo>
                  <a:cubicBezTo>
                    <a:pt x="180135" y="337883"/>
                    <a:pt x="-4264" y="552112"/>
                    <a:pt x="75" y="543434"/>
                  </a:cubicBezTo>
                  <a:cubicBezTo>
                    <a:pt x="4414" y="534757"/>
                    <a:pt x="266911" y="250566"/>
                    <a:pt x="315722" y="195246"/>
                  </a:cubicBezTo>
                  <a:cubicBezTo>
                    <a:pt x="364533" y="139926"/>
                    <a:pt x="292943" y="211516"/>
                    <a:pt x="292943" y="211516"/>
                  </a:cubicBezTo>
                  <a:lnTo>
                    <a:pt x="65740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06E3197D-A225-9DC8-F0BC-999D76737758}"/>
                </a:ext>
              </a:extLst>
            </p:cNvPr>
            <p:cNvSpPr/>
            <p:nvPr/>
          </p:nvSpPr>
          <p:spPr>
            <a:xfrm>
              <a:off x="10416767" y="6379157"/>
              <a:ext cx="513995" cy="643231"/>
            </a:xfrm>
            <a:custGeom>
              <a:avLst/>
              <a:gdLst>
                <a:gd name="connsiteX0" fmla="*/ 503968 w 513995"/>
                <a:gd name="connsiteY0" fmla="*/ 11881 h 643231"/>
                <a:gd name="connsiteX1" fmla="*/ 2837 w 513995"/>
                <a:gd name="connsiteY1" fmla="*/ 639921 h 643231"/>
                <a:gd name="connsiteX2" fmla="*/ 289197 w 513995"/>
                <a:gd name="connsiteY2" fmla="*/ 265700 h 643231"/>
                <a:gd name="connsiteX3" fmla="*/ 48395 w 513995"/>
                <a:gd name="connsiteY3" fmla="*/ 399118 h 643231"/>
                <a:gd name="connsiteX4" fmla="*/ 318484 w 513995"/>
                <a:gd name="connsiteY4" fmla="*/ 239667 h 643231"/>
                <a:gd name="connsiteX5" fmla="*/ 503968 w 513995"/>
                <a:gd name="connsiteY5" fmla="*/ 11881 h 64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995" h="643231">
                  <a:moveTo>
                    <a:pt x="503968" y="11881"/>
                  </a:moveTo>
                  <a:cubicBezTo>
                    <a:pt x="451360" y="78590"/>
                    <a:pt x="38632" y="597618"/>
                    <a:pt x="2837" y="639921"/>
                  </a:cubicBezTo>
                  <a:cubicBezTo>
                    <a:pt x="-32958" y="682224"/>
                    <a:pt x="281604" y="305834"/>
                    <a:pt x="289197" y="265700"/>
                  </a:cubicBezTo>
                  <a:cubicBezTo>
                    <a:pt x="296790" y="225566"/>
                    <a:pt x="43514" y="403457"/>
                    <a:pt x="48395" y="399118"/>
                  </a:cubicBezTo>
                  <a:cubicBezTo>
                    <a:pt x="53276" y="394779"/>
                    <a:pt x="248521" y="300953"/>
                    <a:pt x="318484" y="239667"/>
                  </a:cubicBezTo>
                  <a:cubicBezTo>
                    <a:pt x="388447" y="178382"/>
                    <a:pt x="556576" y="-54828"/>
                    <a:pt x="503968" y="118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7FF1C5F9-7872-0F7D-8D69-D5D68602B203}"/>
                </a:ext>
              </a:extLst>
            </p:cNvPr>
            <p:cNvSpPr/>
            <p:nvPr/>
          </p:nvSpPr>
          <p:spPr>
            <a:xfrm>
              <a:off x="10410383" y="6700177"/>
              <a:ext cx="253278" cy="352894"/>
            </a:xfrm>
            <a:custGeom>
              <a:avLst/>
              <a:gdLst>
                <a:gd name="connsiteX0" fmla="*/ 253278 w 253278"/>
                <a:gd name="connsiteY0" fmla="*/ 0 h 352894"/>
                <a:gd name="connsiteX1" fmla="*/ 5967 w 253278"/>
                <a:gd name="connsiteY1" fmla="*/ 344933 h 352894"/>
                <a:gd name="connsiteX2" fmla="*/ 71049 w 253278"/>
                <a:gd name="connsiteY2" fmla="*/ 250565 h 352894"/>
                <a:gd name="connsiteX3" fmla="*/ 253278 w 253278"/>
                <a:gd name="connsiteY3" fmla="*/ 0 h 35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278" h="352894">
                  <a:moveTo>
                    <a:pt x="253278" y="0"/>
                  </a:moveTo>
                  <a:lnTo>
                    <a:pt x="5967" y="344933"/>
                  </a:lnTo>
                  <a:cubicBezTo>
                    <a:pt x="-24405" y="386694"/>
                    <a:pt x="71049" y="250565"/>
                    <a:pt x="71049" y="250565"/>
                  </a:cubicBezTo>
                  <a:lnTo>
                    <a:pt x="25327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F7A56C80-6172-A459-204A-127C3FD58476}"/>
                </a:ext>
              </a:extLst>
            </p:cNvPr>
            <p:cNvSpPr/>
            <p:nvPr/>
          </p:nvSpPr>
          <p:spPr>
            <a:xfrm>
              <a:off x="10432059" y="6528478"/>
              <a:ext cx="421920" cy="548064"/>
            </a:xfrm>
            <a:custGeom>
              <a:avLst/>
              <a:gdLst>
                <a:gd name="connsiteX0" fmla="*/ 420340 w 421920"/>
                <a:gd name="connsiteY0" fmla="*/ 2486 h 548064"/>
                <a:gd name="connsiteX1" fmla="*/ 10324 w 421920"/>
                <a:gd name="connsiteY1" fmla="*/ 536157 h 548064"/>
                <a:gd name="connsiteX2" fmla="*/ 146996 w 421920"/>
                <a:gd name="connsiteY2" fmla="*/ 344165 h 548064"/>
                <a:gd name="connsiteX3" fmla="*/ 420340 w 421920"/>
                <a:gd name="connsiteY3" fmla="*/ 2486 h 54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920" h="548064">
                  <a:moveTo>
                    <a:pt x="420340" y="2486"/>
                  </a:moveTo>
                  <a:cubicBezTo>
                    <a:pt x="397561" y="34485"/>
                    <a:pt x="55881" y="479210"/>
                    <a:pt x="10324" y="536157"/>
                  </a:cubicBezTo>
                  <a:cubicBezTo>
                    <a:pt x="-35233" y="593104"/>
                    <a:pt x="80830" y="432025"/>
                    <a:pt x="146996" y="344165"/>
                  </a:cubicBezTo>
                  <a:cubicBezTo>
                    <a:pt x="213162" y="256305"/>
                    <a:pt x="443119" y="-29513"/>
                    <a:pt x="420340" y="2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A6BFD4E1-0F2F-7228-C989-16E0C1400C3E}"/>
                </a:ext>
              </a:extLst>
            </p:cNvPr>
            <p:cNvSpPr/>
            <p:nvPr/>
          </p:nvSpPr>
          <p:spPr>
            <a:xfrm>
              <a:off x="10113025" y="7022509"/>
              <a:ext cx="403693" cy="130023"/>
            </a:xfrm>
            <a:custGeom>
              <a:avLst/>
              <a:gdLst>
                <a:gd name="connsiteX0" fmla="*/ 16965 w 403693"/>
                <a:gd name="connsiteY0" fmla="*/ 129986 h 130023"/>
                <a:gd name="connsiteX1" fmla="*/ 228481 w 403693"/>
                <a:gd name="connsiteY1" fmla="*/ 12839 h 130023"/>
                <a:gd name="connsiteX2" fmla="*/ 397694 w 403693"/>
                <a:gd name="connsiteY2" fmla="*/ 6331 h 130023"/>
                <a:gd name="connsiteX3" fmla="*/ 7203 w 403693"/>
                <a:gd name="connsiteY3" fmla="*/ 42126 h 130023"/>
                <a:gd name="connsiteX4" fmla="*/ 137366 w 403693"/>
                <a:gd name="connsiteY4" fmla="*/ 25855 h 130023"/>
                <a:gd name="connsiteX5" fmla="*/ 16965 w 403693"/>
                <a:gd name="connsiteY5" fmla="*/ 129986 h 13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693" h="130023">
                  <a:moveTo>
                    <a:pt x="16965" y="129986"/>
                  </a:moveTo>
                  <a:cubicBezTo>
                    <a:pt x="32151" y="127817"/>
                    <a:pt x="165026" y="33448"/>
                    <a:pt x="228481" y="12839"/>
                  </a:cubicBezTo>
                  <a:cubicBezTo>
                    <a:pt x="291936" y="-7770"/>
                    <a:pt x="434574" y="1450"/>
                    <a:pt x="397694" y="6331"/>
                  </a:cubicBezTo>
                  <a:cubicBezTo>
                    <a:pt x="360814" y="11212"/>
                    <a:pt x="50591" y="38872"/>
                    <a:pt x="7203" y="42126"/>
                  </a:cubicBezTo>
                  <a:cubicBezTo>
                    <a:pt x="-36185" y="45380"/>
                    <a:pt x="130316" y="11754"/>
                    <a:pt x="137366" y="25855"/>
                  </a:cubicBezTo>
                  <a:cubicBezTo>
                    <a:pt x="144416" y="39956"/>
                    <a:pt x="1779" y="132155"/>
                    <a:pt x="16965" y="1299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66A23414-1DF3-EB9B-08A7-358374DE523B}"/>
                </a:ext>
              </a:extLst>
            </p:cNvPr>
            <p:cNvSpPr/>
            <p:nvPr/>
          </p:nvSpPr>
          <p:spPr>
            <a:xfrm>
              <a:off x="10172136" y="6859614"/>
              <a:ext cx="267511" cy="296234"/>
            </a:xfrm>
            <a:custGeom>
              <a:avLst/>
              <a:gdLst>
                <a:gd name="connsiteX0" fmla="*/ 157 w 267511"/>
                <a:gd name="connsiteY0" fmla="*/ 296135 h 296234"/>
                <a:gd name="connsiteX1" fmla="*/ 179132 w 267511"/>
                <a:gd name="connsiteY1" fmla="*/ 188750 h 296234"/>
                <a:gd name="connsiteX2" fmla="*/ 22936 w 267511"/>
                <a:gd name="connsiteY2" fmla="*/ 13 h 296234"/>
                <a:gd name="connsiteX3" fmla="*/ 185641 w 267511"/>
                <a:gd name="connsiteY3" fmla="*/ 178988 h 296234"/>
                <a:gd name="connsiteX4" fmla="*/ 266993 w 267511"/>
                <a:gd name="connsiteY4" fmla="*/ 214783 h 296234"/>
                <a:gd name="connsiteX5" fmla="*/ 149845 w 267511"/>
                <a:gd name="connsiteY5" fmla="*/ 208275 h 296234"/>
                <a:gd name="connsiteX6" fmla="*/ 157 w 267511"/>
                <a:gd name="connsiteY6" fmla="*/ 296135 h 29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11" h="296234">
                  <a:moveTo>
                    <a:pt x="157" y="296135"/>
                  </a:moveTo>
                  <a:cubicBezTo>
                    <a:pt x="5038" y="292881"/>
                    <a:pt x="175336" y="238104"/>
                    <a:pt x="179132" y="188750"/>
                  </a:cubicBezTo>
                  <a:cubicBezTo>
                    <a:pt x="182928" y="139396"/>
                    <a:pt x="21851" y="1640"/>
                    <a:pt x="22936" y="13"/>
                  </a:cubicBezTo>
                  <a:cubicBezTo>
                    <a:pt x="24021" y="-1614"/>
                    <a:pt x="144965" y="143193"/>
                    <a:pt x="185641" y="178988"/>
                  </a:cubicBezTo>
                  <a:cubicBezTo>
                    <a:pt x="226317" y="214783"/>
                    <a:pt x="272959" y="209902"/>
                    <a:pt x="266993" y="214783"/>
                  </a:cubicBezTo>
                  <a:cubicBezTo>
                    <a:pt x="261027" y="219664"/>
                    <a:pt x="194318" y="194716"/>
                    <a:pt x="149845" y="208275"/>
                  </a:cubicBezTo>
                  <a:cubicBezTo>
                    <a:pt x="105372" y="221834"/>
                    <a:pt x="-4724" y="299389"/>
                    <a:pt x="157" y="296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23582D39-349F-33B0-D107-8218B5A239CD}"/>
                </a:ext>
              </a:extLst>
            </p:cNvPr>
            <p:cNvSpPr/>
            <p:nvPr/>
          </p:nvSpPr>
          <p:spPr>
            <a:xfrm>
              <a:off x="11468934" y="5494803"/>
              <a:ext cx="253677" cy="172740"/>
            </a:xfrm>
            <a:custGeom>
              <a:avLst/>
              <a:gdLst>
                <a:gd name="connsiteX0" fmla="*/ 2341 w 253677"/>
                <a:gd name="connsiteY0" fmla="*/ 172572 h 172740"/>
                <a:gd name="connsiteX1" fmla="*/ 122991 w 253677"/>
                <a:gd name="connsiteY1" fmla="*/ 10647 h 172740"/>
                <a:gd name="connsiteX2" fmla="*/ 183316 w 253677"/>
                <a:gd name="connsiteY2" fmla="*/ 20172 h 172740"/>
                <a:gd name="connsiteX3" fmla="*/ 253166 w 253677"/>
                <a:gd name="connsiteY3" fmla="*/ 58272 h 172740"/>
                <a:gd name="connsiteX4" fmla="*/ 145216 w 253677"/>
                <a:gd name="connsiteY4" fmla="*/ 7472 h 172740"/>
                <a:gd name="connsiteX5" fmla="*/ 107116 w 253677"/>
                <a:gd name="connsiteY5" fmla="*/ 10647 h 172740"/>
                <a:gd name="connsiteX6" fmla="*/ 24566 w 253677"/>
                <a:gd name="connsiteY6" fmla="*/ 90022 h 172740"/>
                <a:gd name="connsiteX7" fmla="*/ 40441 w 253677"/>
                <a:gd name="connsiteY7" fmla="*/ 42397 h 172740"/>
                <a:gd name="connsiteX8" fmla="*/ 2341 w 253677"/>
                <a:gd name="connsiteY8" fmla="*/ 172572 h 1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677" h="172740">
                  <a:moveTo>
                    <a:pt x="2341" y="172572"/>
                  </a:moveTo>
                  <a:cubicBezTo>
                    <a:pt x="16099" y="167280"/>
                    <a:pt x="92828" y="36047"/>
                    <a:pt x="122991" y="10647"/>
                  </a:cubicBezTo>
                  <a:cubicBezTo>
                    <a:pt x="153154" y="-14753"/>
                    <a:pt x="161620" y="12235"/>
                    <a:pt x="183316" y="20172"/>
                  </a:cubicBezTo>
                  <a:cubicBezTo>
                    <a:pt x="205012" y="28109"/>
                    <a:pt x="259516" y="60389"/>
                    <a:pt x="253166" y="58272"/>
                  </a:cubicBezTo>
                  <a:cubicBezTo>
                    <a:pt x="246816" y="56155"/>
                    <a:pt x="169558" y="15409"/>
                    <a:pt x="145216" y="7472"/>
                  </a:cubicBezTo>
                  <a:cubicBezTo>
                    <a:pt x="120874" y="-465"/>
                    <a:pt x="127224" y="-3111"/>
                    <a:pt x="107116" y="10647"/>
                  </a:cubicBezTo>
                  <a:cubicBezTo>
                    <a:pt x="87008" y="24405"/>
                    <a:pt x="35679" y="84730"/>
                    <a:pt x="24566" y="90022"/>
                  </a:cubicBezTo>
                  <a:cubicBezTo>
                    <a:pt x="13454" y="95314"/>
                    <a:pt x="40970" y="28109"/>
                    <a:pt x="40441" y="42397"/>
                  </a:cubicBezTo>
                  <a:cubicBezTo>
                    <a:pt x="39912" y="56684"/>
                    <a:pt x="-11417" y="177864"/>
                    <a:pt x="2341" y="172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B1B11923-9917-3581-566C-5A305B5A0D91}"/>
                </a:ext>
              </a:extLst>
            </p:cNvPr>
            <p:cNvSpPr/>
            <p:nvPr/>
          </p:nvSpPr>
          <p:spPr>
            <a:xfrm>
              <a:off x="11622589" y="5490116"/>
              <a:ext cx="265784" cy="206965"/>
            </a:xfrm>
            <a:custGeom>
              <a:avLst/>
              <a:gdLst>
                <a:gd name="connsiteX0" fmla="*/ 1086 w 265784"/>
                <a:gd name="connsiteY0" fmla="*/ 2634 h 206965"/>
                <a:gd name="connsiteX1" fmla="*/ 70936 w 265784"/>
                <a:gd name="connsiteY1" fmla="*/ 5809 h 206965"/>
                <a:gd name="connsiteX2" fmla="*/ 143961 w 265784"/>
                <a:gd name="connsiteY2" fmla="*/ 62959 h 206965"/>
                <a:gd name="connsiteX3" fmla="*/ 137611 w 265784"/>
                <a:gd name="connsiteY3" fmla="*/ 43909 h 206965"/>
                <a:gd name="connsiteX4" fmla="*/ 264611 w 265784"/>
                <a:gd name="connsiteY4" fmla="*/ 205834 h 206965"/>
                <a:gd name="connsiteX5" fmla="*/ 204286 w 265784"/>
                <a:gd name="connsiteY5" fmla="*/ 120109 h 206965"/>
                <a:gd name="connsiteX6" fmla="*/ 128086 w 265784"/>
                <a:gd name="connsiteY6" fmla="*/ 12159 h 206965"/>
                <a:gd name="connsiteX7" fmla="*/ 1086 w 265784"/>
                <a:gd name="connsiteY7" fmla="*/ 2634 h 20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784" h="206965">
                  <a:moveTo>
                    <a:pt x="1086" y="2634"/>
                  </a:moveTo>
                  <a:cubicBezTo>
                    <a:pt x="-8439" y="1576"/>
                    <a:pt x="47124" y="-4245"/>
                    <a:pt x="70936" y="5809"/>
                  </a:cubicBezTo>
                  <a:cubicBezTo>
                    <a:pt x="94748" y="15863"/>
                    <a:pt x="132849" y="56609"/>
                    <a:pt x="143961" y="62959"/>
                  </a:cubicBezTo>
                  <a:cubicBezTo>
                    <a:pt x="155073" y="69309"/>
                    <a:pt x="117503" y="20097"/>
                    <a:pt x="137611" y="43909"/>
                  </a:cubicBezTo>
                  <a:cubicBezTo>
                    <a:pt x="157719" y="67721"/>
                    <a:pt x="253499" y="193134"/>
                    <a:pt x="264611" y="205834"/>
                  </a:cubicBezTo>
                  <a:cubicBezTo>
                    <a:pt x="275723" y="218534"/>
                    <a:pt x="204286" y="120109"/>
                    <a:pt x="204286" y="120109"/>
                  </a:cubicBezTo>
                  <a:cubicBezTo>
                    <a:pt x="181532" y="87830"/>
                    <a:pt x="160894" y="30151"/>
                    <a:pt x="128086" y="12159"/>
                  </a:cubicBezTo>
                  <a:cubicBezTo>
                    <a:pt x="95278" y="-5833"/>
                    <a:pt x="10611" y="3692"/>
                    <a:pt x="1086" y="2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2123FF40-7A24-0B46-56E4-547EF079966E}"/>
                </a:ext>
              </a:extLst>
            </p:cNvPr>
            <p:cNvSpPr/>
            <p:nvPr/>
          </p:nvSpPr>
          <p:spPr>
            <a:xfrm>
              <a:off x="11820386" y="5714964"/>
              <a:ext cx="251451" cy="34094"/>
            </a:xfrm>
            <a:custGeom>
              <a:avLst/>
              <a:gdLst>
                <a:gd name="connsiteX0" fmla="*/ 139 w 251451"/>
                <a:gd name="connsiteY0" fmla="*/ 25436 h 34094"/>
                <a:gd name="connsiteX1" fmla="*/ 155714 w 251451"/>
                <a:gd name="connsiteY1" fmla="*/ 25436 h 34094"/>
                <a:gd name="connsiteX2" fmla="*/ 250964 w 251451"/>
                <a:gd name="connsiteY2" fmla="*/ 36 h 34094"/>
                <a:gd name="connsiteX3" fmla="*/ 184289 w 251451"/>
                <a:gd name="connsiteY3" fmla="*/ 31786 h 34094"/>
                <a:gd name="connsiteX4" fmla="*/ 139 w 251451"/>
                <a:gd name="connsiteY4" fmla="*/ 25436 h 3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51" h="34094">
                  <a:moveTo>
                    <a:pt x="139" y="25436"/>
                  </a:moveTo>
                  <a:cubicBezTo>
                    <a:pt x="-4623" y="24378"/>
                    <a:pt x="113910" y="29669"/>
                    <a:pt x="155714" y="25436"/>
                  </a:cubicBezTo>
                  <a:cubicBezTo>
                    <a:pt x="197518" y="21203"/>
                    <a:pt x="246202" y="-1022"/>
                    <a:pt x="250964" y="36"/>
                  </a:cubicBezTo>
                  <a:cubicBezTo>
                    <a:pt x="255726" y="1094"/>
                    <a:pt x="225035" y="24378"/>
                    <a:pt x="184289" y="31786"/>
                  </a:cubicBezTo>
                  <a:cubicBezTo>
                    <a:pt x="143543" y="39194"/>
                    <a:pt x="4901" y="26494"/>
                    <a:pt x="139" y="25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E1356025-037A-19BC-A2E5-B8C3B19CF4EA}"/>
                </a:ext>
              </a:extLst>
            </p:cNvPr>
            <p:cNvSpPr/>
            <p:nvPr/>
          </p:nvSpPr>
          <p:spPr>
            <a:xfrm>
              <a:off x="11182032" y="5639318"/>
              <a:ext cx="791953" cy="96536"/>
            </a:xfrm>
            <a:custGeom>
              <a:avLst/>
              <a:gdLst>
                <a:gd name="connsiteX0" fmla="*/ 318 w 791953"/>
                <a:gd name="connsiteY0" fmla="*/ 91557 h 96536"/>
                <a:gd name="connsiteX1" fmla="*/ 267018 w 791953"/>
                <a:gd name="connsiteY1" fmla="*/ 24882 h 96536"/>
                <a:gd name="connsiteX2" fmla="*/ 552768 w 791953"/>
                <a:gd name="connsiteY2" fmla="*/ 24882 h 96536"/>
                <a:gd name="connsiteX3" fmla="*/ 527368 w 791953"/>
                <a:gd name="connsiteY3" fmla="*/ 2657 h 96536"/>
                <a:gd name="connsiteX4" fmla="*/ 787718 w 791953"/>
                <a:gd name="connsiteY4" fmla="*/ 94732 h 96536"/>
                <a:gd name="connsiteX5" fmla="*/ 667068 w 791953"/>
                <a:gd name="connsiteY5" fmla="*/ 62982 h 96536"/>
                <a:gd name="connsiteX6" fmla="*/ 387668 w 791953"/>
                <a:gd name="connsiteY6" fmla="*/ 53457 h 96536"/>
                <a:gd name="connsiteX7" fmla="*/ 565468 w 791953"/>
                <a:gd name="connsiteY7" fmla="*/ 40757 h 96536"/>
                <a:gd name="connsiteX8" fmla="*/ 470218 w 791953"/>
                <a:gd name="connsiteY8" fmla="*/ 24882 h 96536"/>
                <a:gd name="connsiteX9" fmla="*/ 308293 w 791953"/>
                <a:gd name="connsiteY9" fmla="*/ 56632 h 96536"/>
                <a:gd name="connsiteX10" fmla="*/ 320993 w 791953"/>
                <a:gd name="connsiteY10" fmla="*/ 40757 h 96536"/>
                <a:gd name="connsiteX11" fmla="*/ 318 w 791953"/>
                <a:gd name="connsiteY11" fmla="*/ 91557 h 9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1953" h="96536">
                  <a:moveTo>
                    <a:pt x="318" y="91557"/>
                  </a:moveTo>
                  <a:cubicBezTo>
                    <a:pt x="-8678" y="88911"/>
                    <a:pt x="174943" y="35994"/>
                    <a:pt x="267018" y="24882"/>
                  </a:cubicBezTo>
                  <a:cubicBezTo>
                    <a:pt x="359093" y="13770"/>
                    <a:pt x="509376" y="28586"/>
                    <a:pt x="552768" y="24882"/>
                  </a:cubicBezTo>
                  <a:cubicBezTo>
                    <a:pt x="596160" y="21178"/>
                    <a:pt x="488210" y="-8985"/>
                    <a:pt x="527368" y="2657"/>
                  </a:cubicBezTo>
                  <a:cubicBezTo>
                    <a:pt x="566526" y="14299"/>
                    <a:pt x="764435" y="84678"/>
                    <a:pt x="787718" y="94732"/>
                  </a:cubicBezTo>
                  <a:cubicBezTo>
                    <a:pt x="811001" y="104786"/>
                    <a:pt x="733743" y="69861"/>
                    <a:pt x="667068" y="62982"/>
                  </a:cubicBezTo>
                  <a:cubicBezTo>
                    <a:pt x="600393" y="56103"/>
                    <a:pt x="404601" y="57161"/>
                    <a:pt x="387668" y="53457"/>
                  </a:cubicBezTo>
                  <a:cubicBezTo>
                    <a:pt x="370735" y="49753"/>
                    <a:pt x="551710" y="45519"/>
                    <a:pt x="565468" y="40757"/>
                  </a:cubicBezTo>
                  <a:cubicBezTo>
                    <a:pt x="579226" y="35995"/>
                    <a:pt x="513080" y="22236"/>
                    <a:pt x="470218" y="24882"/>
                  </a:cubicBezTo>
                  <a:cubicBezTo>
                    <a:pt x="427356" y="27528"/>
                    <a:pt x="308293" y="56632"/>
                    <a:pt x="308293" y="56632"/>
                  </a:cubicBezTo>
                  <a:cubicBezTo>
                    <a:pt x="283422" y="59278"/>
                    <a:pt x="378143" y="33878"/>
                    <a:pt x="320993" y="40757"/>
                  </a:cubicBezTo>
                  <a:cubicBezTo>
                    <a:pt x="263843" y="47636"/>
                    <a:pt x="9314" y="94203"/>
                    <a:pt x="318" y="91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AE04CD14-C89D-4597-9D8B-E7944393DD9D}"/>
                </a:ext>
              </a:extLst>
            </p:cNvPr>
            <p:cNvSpPr/>
            <p:nvPr/>
          </p:nvSpPr>
          <p:spPr>
            <a:xfrm>
              <a:off x="11178488" y="5775325"/>
              <a:ext cx="306528" cy="266608"/>
            </a:xfrm>
            <a:custGeom>
              <a:avLst/>
              <a:gdLst>
                <a:gd name="connsiteX0" fmla="*/ 35612 w 306528"/>
                <a:gd name="connsiteY0" fmla="*/ 0 h 266608"/>
                <a:gd name="connsiteX1" fmla="*/ 10212 w 306528"/>
                <a:gd name="connsiteY1" fmla="*/ 104775 h 266608"/>
                <a:gd name="connsiteX2" fmla="*/ 92762 w 306528"/>
                <a:gd name="connsiteY2" fmla="*/ 190500 h 266608"/>
                <a:gd name="connsiteX3" fmla="*/ 70537 w 306528"/>
                <a:gd name="connsiteY3" fmla="*/ 146050 h 266608"/>
                <a:gd name="connsiteX4" fmla="*/ 302312 w 306528"/>
                <a:gd name="connsiteY4" fmla="*/ 263525 h 266608"/>
                <a:gd name="connsiteX5" fmla="*/ 226112 w 306528"/>
                <a:gd name="connsiteY5" fmla="*/ 234950 h 266608"/>
                <a:gd name="connsiteX6" fmla="*/ 76887 w 306528"/>
                <a:gd name="connsiteY6" fmla="*/ 177800 h 266608"/>
                <a:gd name="connsiteX7" fmla="*/ 687 w 306528"/>
                <a:gd name="connsiteY7" fmla="*/ 104775 h 266608"/>
                <a:gd name="connsiteX8" fmla="*/ 35612 w 306528"/>
                <a:gd name="connsiteY8" fmla="*/ 0 h 26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528" h="266608">
                  <a:moveTo>
                    <a:pt x="35612" y="0"/>
                  </a:moveTo>
                  <a:cubicBezTo>
                    <a:pt x="37199" y="0"/>
                    <a:pt x="687" y="73025"/>
                    <a:pt x="10212" y="104775"/>
                  </a:cubicBezTo>
                  <a:cubicBezTo>
                    <a:pt x="19737" y="136525"/>
                    <a:pt x="82708" y="183621"/>
                    <a:pt x="92762" y="190500"/>
                  </a:cubicBezTo>
                  <a:cubicBezTo>
                    <a:pt x="102816" y="197379"/>
                    <a:pt x="35612" y="133879"/>
                    <a:pt x="70537" y="146050"/>
                  </a:cubicBezTo>
                  <a:cubicBezTo>
                    <a:pt x="105462" y="158221"/>
                    <a:pt x="276383" y="248708"/>
                    <a:pt x="302312" y="263525"/>
                  </a:cubicBezTo>
                  <a:cubicBezTo>
                    <a:pt x="328241" y="278342"/>
                    <a:pt x="226112" y="234950"/>
                    <a:pt x="226112" y="234950"/>
                  </a:cubicBezTo>
                  <a:cubicBezTo>
                    <a:pt x="188541" y="220662"/>
                    <a:pt x="114458" y="199496"/>
                    <a:pt x="76887" y="177800"/>
                  </a:cubicBezTo>
                  <a:cubicBezTo>
                    <a:pt x="39316" y="156104"/>
                    <a:pt x="7037" y="133350"/>
                    <a:pt x="687" y="104775"/>
                  </a:cubicBezTo>
                  <a:cubicBezTo>
                    <a:pt x="-5663" y="76200"/>
                    <a:pt x="34025" y="0"/>
                    <a:pt x="356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FE537FAA-9A4F-811D-5C94-9E75154347FE}"/>
                </a:ext>
              </a:extLst>
            </p:cNvPr>
            <p:cNvSpPr/>
            <p:nvPr/>
          </p:nvSpPr>
          <p:spPr>
            <a:xfrm>
              <a:off x="11215911" y="5746486"/>
              <a:ext cx="310788" cy="117840"/>
            </a:xfrm>
            <a:custGeom>
              <a:avLst/>
              <a:gdLst>
                <a:gd name="connsiteX0" fmla="*/ 1364 w 310788"/>
                <a:gd name="connsiteY0" fmla="*/ 38364 h 117840"/>
                <a:gd name="connsiteX1" fmla="*/ 296639 w 310788"/>
                <a:gd name="connsiteY1" fmla="*/ 6614 h 117840"/>
                <a:gd name="connsiteX2" fmla="*/ 252189 w 310788"/>
                <a:gd name="connsiteY2" fmla="*/ 3439 h 117840"/>
                <a:gd name="connsiteX3" fmla="*/ 280764 w 310788"/>
                <a:gd name="connsiteY3" fmla="*/ 25664 h 117840"/>
                <a:gd name="connsiteX4" fmla="*/ 287114 w 310788"/>
                <a:gd name="connsiteY4" fmla="*/ 73289 h 117840"/>
                <a:gd name="connsiteX5" fmla="*/ 306164 w 310788"/>
                <a:gd name="connsiteY5" fmla="*/ 41539 h 117840"/>
                <a:gd name="connsiteX6" fmla="*/ 302989 w 310788"/>
                <a:gd name="connsiteY6" fmla="*/ 117739 h 117840"/>
                <a:gd name="connsiteX7" fmla="*/ 296639 w 310788"/>
                <a:gd name="connsiteY7" fmla="*/ 22489 h 117840"/>
                <a:gd name="connsiteX8" fmla="*/ 131539 w 310788"/>
                <a:gd name="connsiteY8" fmla="*/ 19314 h 117840"/>
                <a:gd name="connsiteX9" fmla="*/ 185514 w 310788"/>
                <a:gd name="connsiteY9" fmla="*/ 264 h 117840"/>
                <a:gd name="connsiteX10" fmla="*/ 1364 w 310788"/>
                <a:gd name="connsiteY10" fmla="*/ 38364 h 11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788" h="117840">
                  <a:moveTo>
                    <a:pt x="1364" y="38364"/>
                  </a:moveTo>
                  <a:cubicBezTo>
                    <a:pt x="19885" y="39422"/>
                    <a:pt x="254835" y="12435"/>
                    <a:pt x="296639" y="6614"/>
                  </a:cubicBezTo>
                  <a:cubicBezTo>
                    <a:pt x="338443" y="793"/>
                    <a:pt x="254835" y="264"/>
                    <a:pt x="252189" y="3439"/>
                  </a:cubicBezTo>
                  <a:cubicBezTo>
                    <a:pt x="249543" y="6614"/>
                    <a:pt x="274943" y="14022"/>
                    <a:pt x="280764" y="25664"/>
                  </a:cubicBezTo>
                  <a:cubicBezTo>
                    <a:pt x="286585" y="37306"/>
                    <a:pt x="282881" y="70643"/>
                    <a:pt x="287114" y="73289"/>
                  </a:cubicBezTo>
                  <a:cubicBezTo>
                    <a:pt x="291347" y="75935"/>
                    <a:pt x="303518" y="34131"/>
                    <a:pt x="306164" y="41539"/>
                  </a:cubicBezTo>
                  <a:cubicBezTo>
                    <a:pt x="308810" y="48947"/>
                    <a:pt x="304576" y="120914"/>
                    <a:pt x="302989" y="117739"/>
                  </a:cubicBezTo>
                  <a:cubicBezTo>
                    <a:pt x="301402" y="114564"/>
                    <a:pt x="325214" y="38893"/>
                    <a:pt x="296639" y="22489"/>
                  </a:cubicBezTo>
                  <a:cubicBezTo>
                    <a:pt x="268064" y="6085"/>
                    <a:pt x="150060" y="23018"/>
                    <a:pt x="131539" y="19314"/>
                  </a:cubicBezTo>
                  <a:cubicBezTo>
                    <a:pt x="113018" y="15610"/>
                    <a:pt x="212502" y="-2382"/>
                    <a:pt x="185514" y="264"/>
                  </a:cubicBezTo>
                  <a:cubicBezTo>
                    <a:pt x="158527" y="2910"/>
                    <a:pt x="-17157" y="37306"/>
                    <a:pt x="1364" y="38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AD6D99DE-F17C-F593-F442-E1913523C6B4}"/>
                </a:ext>
              </a:extLst>
            </p:cNvPr>
            <p:cNvSpPr/>
            <p:nvPr/>
          </p:nvSpPr>
          <p:spPr>
            <a:xfrm>
              <a:off x="11121837" y="5683040"/>
              <a:ext cx="349455" cy="438508"/>
            </a:xfrm>
            <a:custGeom>
              <a:avLst/>
              <a:gdLst>
                <a:gd name="connsiteX0" fmla="*/ 85913 w 349455"/>
                <a:gd name="connsiteY0" fmla="*/ 210 h 438508"/>
                <a:gd name="connsiteX1" fmla="*/ 22413 w 349455"/>
                <a:gd name="connsiteY1" fmla="*/ 124035 h 438508"/>
                <a:gd name="connsiteX2" fmla="*/ 35113 w 349455"/>
                <a:gd name="connsiteY2" fmla="*/ 200235 h 438508"/>
                <a:gd name="connsiteX3" fmla="*/ 3363 w 349455"/>
                <a:gd name="connsiteY3" fmla="*/ 203410 h 438508"/>
                <a:gd name="connsiteX4" fmla="*/ 111313 w 349455"/>
                <a:gd name="connsiteY4" fmla="*/ 358985 h 438508"/>
                <a:gd name="connsiteX5" fmla="*/ 124013 w 349455"/>
                <a:gd name="connsiteY5" fmla="*/ 327235 h 438508"/>
                <a:gd name="connsiteX6" fmla="*/ 349438 w 349455"/>
                <a:gd name="connsiteY6" fmla="*/ 438360 h 438508"/>
                <a:gd name="connsiteX7" fmla="*/ 111313 w 349455"/>
                <a:gd name="connsiteY7" fmla="*/ 346285 h 438508"/>
                <a:gd name="connsiteX8" fmla="*/ 188 w 349455"/>
                <a:gd name="connsiteY8" fmla="*/ 155785 h 438508"/>
                <a:gd name="connsiteX9" fmla="*/ 85913 w 349455"/>
                <a:gd name="connsiteY9" fmla="*/ 210 h 43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455" h="438508">
                  <a:moveTo>
                    <a:pt x="85913" y="210"/>
                  </a:moveTo>
                  <a:cubicBezTo>
                    <a:pt x="89617" y="-5082"/>
                    <a:pt x="30880" y="90698"/>
                    <a:pt x="22413" y="124035"/>
                  </a:cubicBezTo>
                  <a:cubicBezTo>
                    <a:pt x="13946" y="157372"/>
                    <a:pt x="38288" y="187006"/>
                    <a:pt x="35113" y="200235"/>
                  </a:cubicBezTo>
                  <a:cubicBezTo>
                    <a:pt x="31938" y="213464"/>
                    <a:pt x="-9337" y="176952"/>
                    <a:pt x="3363" y="203410"/>
                  </a:cubicBezTo>
                  <a:cubicBezTo>
                    <a:pt x="16063" y="229868"/>
                    <a:pt x="91205" y="338348"/>
                    <a:pt x="111313" y="358985"/>
                  </a:cubicBezTo>
                  <a:cubicBezTo>
                    <a:pt x="131421" y="379622"/>
                    <a:pt x="84326" y="314006"/>
                    <a:pt x="124013" y="327235"/>
                  </a:cubicBezTo>
                  <a:cubicBezTo>
                    <a:pt x="163700" y="340464"/>
                    <a:pt x="351555" y="435185"/>
                    <a:pt x="349438" y="438360"/>
                  </a:cubicBezTo>
                  <a:cubicBezTo>
                    <a:pt x="347321" y="441535"/>
                    <a:pt x="169521" y="393381"/>
                    <a:pt x="111313" y="346285"/>
                  </a:cubicBezTo>
                  <a:cubicBezTo>
                    <a:pt x="53105" y="299189"/>
                    <a:pt x="4950" y="211876"/>
                    <a:pt x="188" y="155785"/>
                  </a:cubicBezTo>
                  <a:cubicBezTo>
                    <a:pt x="-4574" y="99694"/>
                    <a:pt x="82209" y="5502"/>
                    <a:pt x="85913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DE9DBB8F-0705-E436-1C8E-BB7C0704DAC7}"/>
                </a:ext>
              </a:extLst>
            </p:cNvPr>
            <p:cNvSpPr/>
            <p:nvPr/>
          </p:nvSpPr>
          <p:spPr>
            <a:xfrm>
              <a:off x="11750521" y="5794362"/>
              <a:ext cx="47833" cy="181002"/>
            </a:xfrm>
            <a:custGeom>
              <a:avLst/>
              <a:gdLst>
                <a:gd name="connsiteX0" fmla="*/ 154 w 47833"/>
                <a:gd name="connsiteY0" fmla="*/ 13 h 181002"/>
                <a:gd name="connsiteX1" fmla="*/ 31904 w 47833"/>
                <a:gd name="connsiteY1" fmla="*/ 88913 h 181002"/>
                <a:gd name="connsiteX2" fmla="*/ 12854 w 47833"/>
                <a:gd name="connsiteY2" fmla="*/ 180988 h 181002"/>
                <a:gd name="connsiteX3" fmla="*/ 47779 w 47833"/>
                <a:gd name="connsiteY3" fmla="*/ 95263 h 181002"/>
                <a:gd name="connsiteX4" fmla="*/ 154 w 47833"/>
                <a:gd name="connsiteY4" fmla="*/ 13 h 18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33" h="181002">
                  <a:moveTo>
                    <a:pt x="154" y="13"/>
                  </a:moveTo>
                  <a:cubicBezTo>
                    <a:pt x="-2492" y="-1045"/>
                    <a:pt x="29787" y="58751"/>
                    <a:pt x="31904" y="88913"/>
                  </a:cubicBezTo>
                  <a:cubicBezTo>
                    <a:pt x="34021" y="119075"/>
                    <a:pt x="10208" y="179930"/>
                    <a:pt x="12854" y="180988"/>
                  </a:cubicBezTo>
                  <a:cubicBezTo>
                    <a:pt x="15500" y="182046"/>
                    <a:pt x="49366" y="125425"/>
                    <a:pt x="47779" y="95263"/>
                  </a:cubicBezTo>
                  <a:cubicBezTo>
                    <a:pt x="46192" y="65101"/>
                    <a:pt x="2800" y="1071"/>
                    <a:pt x="154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ADA7A3CA-BDB5-BB9E-0A52-03DC20499EA7}"/>
                </a:ext>
              </a:extLst>
            </p:cNvPr>
            <p:cNvSpPr/>
            <p:nvPr/>
          </p:nvSpPr>
          <p:spPr>
            <a:xfrm>
              <a:off x="11619866" y="5761967"/>
              <a:ext cx="454966" cy="71180"/>
            </a:xfrm>
            <a:custGeom>
              <a:avLst/>
              <a:gdLst>
                <a:gd name="connsiteX0" fmla="*/ 634 w 454966"/>
                <a:gd name="connsiteY0" fmla="*/ 13358 h 71180"/>
                <a:gd name="connsiteX1" fmla="*/ 187959 w 454966"/>
                <a:gd name="connsiteY1" fmla="*/ 13358 h 71180"/>
                <a:gd name="connsiteX2" fmla="*/ 197484 w 454966"/>
                <a:gd name="connsiteY2" fmla="*/ 70508 h 71180"/>
                <a:gd name="connsiteX3" fmla="*/ 216534 w 454966"/>
                <a:gd name="connsiteY3" fmla="*/ 41933 h 71180"/>
                <a:gd name="connsiteX4" fmla="*/ 454659 w 454966"/>
                <a:gd name="connsiteY4" fmla="*/ 658 h 71180"/>
                <a:gd name="connsiteX5" fmla="*/ 260984 w 454966"/>
                <a:gd name="connsiteY5" fmla="*/ 16533 h 71180"/>
                <a:gd name="connsiteX6" fmla="*/ 634 w 454966"/>
                <a:gd name="connsiteY6" fmla="*/ 13358 h 7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966" h="71180">
                  <a:moveTo>
                    <a:pt x="634" y="13358"/>
                  </a:moveTo>
                  <a:cubicBezTo>
                    <a:pt x="-11537" y="12829"/>
                    <a:pt x="155151" y="3833"/>
                    <a:pt x="187959" y="13358"/>
                  </a:cubicBezTo>
                  <a:cubicBezTo>
                    <a:pt x="220767" y="22883"/>
                    <a:pt x="192722" y="65746"/>
                    <a:pt x="197484" y="70508"/>
                  </a:cubicBezTo>
                  <a:cubicBezTo>
                    <a:pt x="202246" y="75270"/>
                    <a:pt x="173672" y="53575"/>
                    <a:pt x="216534" y="41933"/>
                  </a:cubicBezTo>
                  <a:cubicBezTo>
                    <a:pt x="259396" y="30291"/>
                    <a:pt x="447251" y="4891"/>
                    <a:pt x="454659" y="658"/>
                  </a:cubicBezTo>
                  <a:cubicBezTo>
                    <a:pt x="462067" y="-3575"/>
                    <a:pt x="334009" y="13887"/>
                    <a:pt x="260984" y="16533"/>
                  </a:cubicBezTo>
                  <a:cubicBezTo>
                    <a:pt x="187959" y="19179"/>
                    <a:pt x="12805" y="13887"/>
                    <a:pt x="634" y="13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9A7BB577-44E2-C057-3B87-4397065A3B1C}"/>
                </a:ext>
              </a:extLst>
            </p:cNvPr>
            <p:cNvSpPr/>
            <p:nvPr/>
          </p:nvSpPr>
          <p:spPr>
            <a:xfrm>
              <a:off x="11589856" y="6086177"/>
              <a:ext cx="540477" cy="175252"/>
            </a:xfrm>
            <a:custGeom>
              <a:avLst/>
              <a:gdLst>
                <a:gd name="connsiteX0" fmla="*/ 2069 w 540477"/>
                <a:gd name="connsiteY0" fmla="*/ 298 h 175252"/>
                <a:gd name="connsiteX1" fmla="*/ 395769 w 540477"/>
                <a:gd name="connsiteY1" fmla="*/ 101898 h 175252"/>
                <a:gd name="connsiteX2" fmla="*/ 303694 w 540477"/>
                <a:gd name="connsiteY2" fmla="*/ 95548 h 175252"/>
                <a:gd name="connsiteX3" fmla="*/ 538644 w 540477"/>
                <a:gd name="connsiteY3" fmla="*/ 174923 h 175252"/>
                <a:gd name="connsiteX4" fmla="*/ 154469 w 540477"/>
                <a:gd name="connsiteY4" fmla="*/ 60623 h 175252"/>
                <a:gd name="connsiteX5" fmla="*/ 237019 w 540477"/>
                <a:gd name="connsiteY5" fmla="*/ 70148 h 175252"/>
                <a:gd name="connsiteX6" fmla="*/ 2069 w 540477"/>
                <a:gd name="connsiteY6" fmla="*/ 298 h 17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0477" h="175252">
                  <a:moveTo>
                    <a:pt x="2069" y="298"/>
                  </a:moveTo>
                  <a:cubicBezTo>
                    <a:pt x="28527" y="5590"/>
                    <a:pt x="345498" y="86023"/>
                    <a:pt x="395769" y="101898"/>
                  </a:cubicBezTo>
                  <a:cubicBezTo>
                    <a:pt x="446040" y="117773"/>
                    <a:pt x="279882" y="83377"/>
                    <a:pt x="303694" y="95548"/>
                  </a:cubicBezTo>
                  <a:cubicBezTo>
                    <a:pt x="327507" y="107719"/>
                    <a:pt x="563515" y="180744"/>
                    <a:pt x="538644" y="174923"/>
                  </a:cubicBezTo>
                  <a:cubicBezTo>
                    <a:pt x="513773" y="169102"/>
                    <a:pt x="204740" y="78085"/>
                    <a:pt x="154469" y="60623"/>
                  </a:cubicBezTo>
                  <a:cubicBezTo>
                    <a:pt x="104198" y="43161"/>
                    <a:pt x="262948" y="78615"/>
                    <a:pt x="237019" y="70148"/>
                  </a:cubicBezTo>
                  <a:cubicBezTo>
                    <a:pt x="211090" y="61681"/>
                    <a:pt x="-24389" y="-4994"/>
                    <a:pt x="2069" y="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531364CD-72EE-24D8-92CF-055F1DCD85FC}"/>
                </a:ext>
              </a:extLst>
            </p:cNvPr>
            <p:cNvSpPr/>
            <p:nvPr/>
          </p:nvSpPr>
          <p:spPr>
            <a:xfrm>
              <a:off x="11801300" y="5873649"/>
              <a:ext cx="50114" cy="178092"/>
            </a:xfrm>
            <a:custGeom>
              <a:avLst/>
              <a:gdLst>
                <a:gd name="connsiteX0" fmla="*/ 38275 w 50114"/>
                <a:gd name="connsiteY0" fmla="*/ 101 h 178092"/>
                <a:gd name="connsiteX1" fmla="*/ 31925 w 50114"/>
                <a:gd name="connsiteY1" fmla="*/ 114401 h 178092"/>
                <a:gd name="connsiteX2" fmla="*/ 175 w 50114"/>
                <a:gd name="connsiteY2" fmla="*/ 177901 h 178092"/>
                <a:gd name="connsiteX3" fmla="*/ 47800 w 50114"/>
                <a:gd name="connsiteY3" fmla="*/ 95351 h 178092"/>
                <a:gd name="connsiteX4" fmla="*/ 38275 w 50114"/>
                <a:gd name="connsiteY4" fmla="*/ 101 h 17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4" h="178092">
                  <a:moveTo>
                    <a:pt x="38275" y="101"/>
                  </a:moveTo>
                  <a:cubicBezTo>
                    <a:pt x="35629" y="3276"/>
                    <a:pt x="38275" y="84768"/>
                    <a:pt x="31925" y="114401"/>
                  </a:cubicBezTo>
                  <a:cubicBezTo>
                    <a:pt x="25575" y="144034"/>
                    <a:pt x="-2471" y="181076"/>
                    <a:pt x="175" y="177901"/>
                  </a:cubicBezTo>
                  <a:cubicBezTo>
                    <a:pt x="2821" y="174726"/>
                    <a:pt x="39862" y="121809"/>
                    <a:pt x="47800" y="95351"/>
                  </a:cubicBezTo>
                  <a:cubicBezTo>
                    <a:pt x="55738" y="68893"/>
                    <a:pt x="40921" y="-3074"/>
                    <a:pt x="38275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9C2956D4-8FB9-0D22-38EF-8C868A5F62DB}"/>
                </a:ext>
              </a:extLst>
            </p:cNvPr>
            <p:cNvSpPr/>
            <p:nvPr/>
          </p:nvSpPr>
          <p:spPr>
            <a:xfrm>
              <a:off x="11660439" y="6072859"/>
              <a:ext cx="376918" cy="70769"/>
            </a:xfrm>
            <a:custGeom>
              <a:avLst/>
              <a:gdLst>
                <a:gd name="connsiteX0" fmla="*/ 1336 w 376918"/>
                <a:gd name="connsiteY0" fmla="*/ 7266 h 70769"/>
                <a:gd name="connsiteX1" fmla="*/ 131511 w 376918"/>
                <a:gd name="connsiteY1" fmla="*/ 4091 h 70769"/>
                <a:gd name="connsiteX2" fmla="*/ 375986 w 376918"/>
                <a:gd name="connsiteY2" fmla="*/ 70766 h 70769"/>
                <a:gd name="connsiteX3" fmla="*/ 207711 w 376918"/>
                <a:gd name="connsiteY3" fmla="*/ 7266 h 70769"/>
                <a:gd name="connsiteX4" fmla="*/ 1336 w 376918"/>
                <a:gd name="connsiteY4" fmla="*/ 7266 h 7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918" h="70769">
                  <a:moveTo>
                    <a:pt x="1336" y="7266"/>
                  </a:moveTo>
                  <a:cubicBezTo>
                    <a:pt x="-11364" y="6737"/>
                    <a:pt x="69069" y="-6492"/>
                    <a:pt x="131511" y="4091"/>
                  </a:cubicBezTo>
                  <a:cubicBezTo>
                    <a:pt x="193953" y="14674"/>
                    <a:pt x="363286" y="70237"/>
                    <a:pt x="375986" y="70766"/>
                  </a:cubicBezTo>
                  <a:cubicBezTo>
                    <a:pt x="388686" y="71295"/>
                    <a:pt x="268565" y="18908"/>
                    <a:pt x="207711" y="7266"/>
                  </a:cubicBezTo>
                  <a:cubicBezTo>
                    <a:pt x="146857" y="-4376"/>
                    <a:pt x="14036" y="7795"/>
                    <a:pt x="1336" y="7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E6109043-CB36-7128-7A92-8A2A5236D8AB}"/>
                </a:ext>
              </a:extLst>
            </p:cNvPr>
            <p:cNvSpPr/>
            <p:nvPr/>
          </p:nvSpPr>
          <p:spPr>
            <a:xfrm>
              <a:off x="11934745" y="5841578"/>
              <a:ext cx="101914" cy="125240"/>
            </a:xfrm>
            <a:custGeom>
              <a:avLst/>
              <a:gdLst>
                <a:gd name="connsiteX0" fmla="*/ 80 w 101914"/>
                <a:gd name="connsiteY0" fmla="*/ 422 h 125240"/>
                <a:gd name="connsiteX1" fmla="*/ 92155 w 101914"/>
                <a:gd name="connsiteY1" fmla="*/ 114722 h 125240"/>
                <a:gd name="connsiteX2" fmla="*/ 98505 w 101914"/>
                <a:gd name="connsiteY2" fmla="*/ 114722 h 125240"/>
                <a:gd name="connsiteX3" fmla="*/ 85805 w 101914"/>
                <a:gd name="connsiteY3" fmla="*/ 67097 h 125240"/>
                <a:gd name="connsiteX4" fmla="*/ 85805 w 101914"/>
                <a:gd name="connsiteY4" fmla="*/ 9947 h 125240"/>
                <a:gd name="connsiteX5" fmla="*/ 76280 w 101914"/>
                <a:gd name="connsiteY5" fmla="*/ 73447 h 125240"/>
                <a:gd name="connsiteX6" fmla="*/ 80 w 101914"/>
                <a:gd name="connsiteY6" fmla="*/ 422 h 12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914" h="125240">
                  <a:moveTo>
                    <a:pt x="80" y="422"/>
                  </a:moveTo>
                  <a:cubicBezTo>
                    <a:pt x="2726" y="7301"/>
                    <a:pt x="92155" y="114722"/>
                    <a:pt x="92155" y="114722"/>
                  </a:cubicBezTo>
                  <a:cubicBezTo>
                    <a:pt x="108559" y="133772"/>
                    <a:pt x="99563" y="122659"/>
                    <a:pt x="98505" y="114722"/>
                  </a:cubicBezTo>
                  <a:cubicBezTo>
                    <a:pt x="97447" y="106785"/>
                    <a:pt x="87922" y="84559"/>
                    <a:pt x="85805" y="67097"/>
                  </a:cubicBezTo>
                  <a:cubicBezTo>
                    <a:pt x="83688" y="49635"/>
                    <a:pt x="87393" y="8889"/>
                    <a:pt x="85805" y="9947"/>
                  </a:cubicBezTo>
                  <a:cubicBezTo>
                    <a:pt x="84217" y="11005"/>
                    <a:pt x="91626" y="73976"/>
                    <a:pt x="76280" y="73447"/>
                  </a:cubicBezTo>
                  <a:cubicBezTo>
                    <a:pt x="60934" y="72918"/>
                    <a:pt x="-2566" y="-6457"/>
                    <a:pt x="80" y="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827A720D-E0E7-7EE1-CF40-A505A2F4D77E}"/>
                </a:ext>
              </a:extLst>
            </p:cNvPr>
            <p:cNvSpPr/>
            <p:nvPr/>
          </p:nvSpPr>
          <p:spPr>
            <a:xfrm>
              <a:off x="11445656" y="5850570"/>
              <a:ext cx="105823" cy="176358"/>
            </a:xfrm>
            <a:custGeom>
              <a:avLst/>
              <a:gdLst>
                <a:gd name="connsiteX0" fmla="*/ 104994 w 105823"/>
                <a:gd name="connsiteY0" fmla="*/ 955 h 176358"/>
                <a:gd name="connsiteX1" fmla="*/ 60544 w 105823"/>
                <a:gd name="connsiteY1" fmla="*/ 105730 h 176358"/>
                <a:gd name="connsiteX2" fmla="*/ 60544 w 105823"/>
                <a:gd name="connsiteY2" fmla="*/ 162880 h 176358"/>
                <a:gd name="connsiteX3" fmla="*/ 51019 w 105823"/>
                <a:gd name="connsiteY3" fmla="*/ 118430 h 176358"/>
                <a:gd name="connsiteX4" fmla="*/ 219 w 105823"/>
                <a:gd name="connsiteY4" fmla="*/ 10480 h 176358"/>
                <a:gd name="connsiteX5" fmla="*/ 31969 w 105823"/>
                <a:gd name="connsiteY5" fmla="*/ 118430 h 176358"/>
                <a:gd name="connsiteX6" fmla="*/ 16094 w 105823"/>
                <a:gd name="connsiteY6" fmla="*/ 172405 h 176358"/>
                <a:gd name="connsiteX7" fmla="*/ 104994 w 105823"/>
                <a:gd name="connsiteY7" fmla="*/ 955 h 17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823" h="176358">
                  <a:moveTo>
                    <a:pt x="104994" y="955"/>
                  </a:moveTo>
                  <a:cubicBezTo>
                    <a:pt x="112402" y="-10158"/>
                    <a:pt x="67952" y="78743"/>
                    <a:pt x="60544" y="105730"/>
                  </a:cubicBezTo>
                  <a:cubicBezTo>
                    <a:pt x="53136" y="132717"/>
                    <a:pt x="62132" y="160763"/>
                    <a:pt x="60544" y="162880"/>
                  </a:cubicBezTo>
                  <a:cubicBezTo>
                    <a:pt x="58956" y="164997"/>
                    <a:pt x="61073" y="143830"/>
                    <a:pt x="51019" y="118430"/>
                  </a:cubicBezTo>
                  <a:cubicBezTo>
                    <a:pt x="40965" y="93030"/>
                    <a:pt x="3394" y="10480"/>
                    <a:pt x="219" y="10480"/>
                  </a:cubicBezTo>
                  <a:cubicBezTo>
                    <a:pt x="-2956" y="10480"/>
                    <a:pt x="29323" y="91443"/>
                    <a:pt x="31969" y="118430"/>
                  </a:cubicBezTo>
                  <a:cubicBezTo>
                    <a:pt x="34615" y="145418"/>
                    <a:pt x="2336" y="189867"/>
                    <a:pt x="16094" y="172405"/>
                  </a:cubicBezTo>
                  <a:cubicBezTo>
                    <a:pt x="29852" y="154943"/>
                    <a:pt x="97586" y="12068"/>
                    <a:pt x="104994" y="9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F25382E4-2C2F-3585-88AE-FEC7D5639F55}"/>
                </a:ext>
              </a:extLst>
            </p:cNvPr>
            <p:cNvSpPr/>
            <p:nvPr/>
          </p:nvSpPr>
          <p:spPr>
            <a:xfrm>
              <a:off x="11450999" y="6057900"/>
              <a:ext cx="334105" cy="85748"/>
            </a:xfrm>
            <a:custGeom>
              <a:avLst/>
              <a:gdLst>
                <a:gd name="connsiteX0" fmla="*/ 4401 w 334105"/>
                <a:gd name="connsiteY0" fmla="*/ 38100 h 85748"/>
                <a:gd name="connsiteX1" fmla="*/ 331426 w 334105"/>
                <a:gd name="connsiteY1" fmla="*/ 0 h 85748"/>
                <a:gd name="connsiteX2" fmla="*/ 163151 w 334105"/>
                <a:gd name="connsiteY2" fmla="*/ 38100 h 85748"/>
                <a:gd name="connsiteX3" fmla="*/ 229826 w 334105"/>
                <a:gd name="connsiteY3" fmla="*/ 85725 h 85748"/>
                <a:gd name="connsiteX4" fmla="*/ 147276 w 334105"/>
                <a:gd name="connsiteY4" fmla="*/ 44450 h 85748"/>
                <a:gd name="connsiteX5" fmla="*/ 4401 w 334105"/>
                <a:gd name="connsiteY5" fmla="*/ 38100 h 8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05" h="85748">
                  <a:moveTo>
                    <a:pt x="4401" y="38100"/>
                  </a:moveTo>
                  <a:cubicBezTo>
                    <a:pt x="35093" y="30692"/>
                    <a:pt x="304968" y="0"/>
                    <a:pt x="331426" y="0"/>
                  </a:cubicBezTo>
                  <a:cubicBezTo>
                    <a:pt x="357884" y="0"/>
                    <a:pt x="180084" y="23813"/>
                    <a:pt x="163151" y="38100"/>
                  </a:cubicBezTo>
                  <a:cubicBezTo>
                    <a:pt x="146218" y="52387"/>
                    <a:pt x="232472" y="84667"/>
                    <a:pt x="229826" y="85725"/>
                  </a:cubicBezTo>
                  <a:cubicBezTo>
                    <a:pt x="227180" y="86783"/>
                    <a:pt x="182201" y="51858"/>
                    <a:pt x="147276" y="44450"/>
                  </a:cubicBezTo>
                  <a:cubicBezTo>
                    <a:pt x="112351" y="37042"/>
                    <a:pt x="-26291" y="45508"/>
                    <a:pt x="4401" y="38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3B837ADD-85E0-811A-DBED-354E8284559B}"/>
                </a:ext>
              </a:extLst>
            </p:cNvPr>
            <p:cNvSpPr/>
            <p:nvPr/>
          </p:nvSpPr>
          <p:spPr>
            <a:xfrm>
              <a:off x="11616171" y="5539601"/>
              <a:ext cx="178976" cy="121803"/>
            </a:xfrm>
            <a:custGeom>
              <a:avLst/>
              <a:gdLst>
                <a:gd name="connsiteX0" fmla="*/ 1154 w 178976"/>
                <a:gd name="connsiteY0" fmla="*/ 774 h 121803"/>
                <a:gd name="connsiteX1" fmla="*/ 77354 w 178976"/>
                <a:gd name="connsiteY1" fmla="*/ 42049 h 121803"/>
                <a:gd name="connsiteX2" fmla="*/ 131329 w 178976"/>
                <a:gd name="connsiteY2" fmla="*/ 80149 h 121803"/>
                <a:gd name="connsiteX3" fmla="*/ 178954 w 178976"/>
                <a:gd name="connsiteY3" fmla="*/ 121424 h 121803"/>
                <a:gd name="connsiteX4" fmla="*/ 137679 w 178976"/>
                <a:gd name="connsiteY4" fmla="*/ 54749 h 121803"/>
                <a:gd name="connsiteX5" fmla="*/ 140854 w 178976"/>
                <a:gd name="connsiteY5" fmla="*/ 80149 h 121803"/>
                <a:gd name="connsiteX6" fmla="*/ 1154 w 178976"/>
                <a:gd name="connsiteY6" fmla="*/ 774 h 12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976" h="121803">
                  <a:moveTo>
                    <a:pt x="1154" y="774"/>
                  </a:moveTo>
                  <a:cubicBezTo>
                    <a:pt x="-9429" y="-5576"/>
                    <a:pt x="55658" y="28820"/>
                    <a:pt x="77354" y="42049"/>
                  </a:cubicBezTo>
                  <a:cubicBezTo>
                    <a:pt x="99050" y="55278"/>
                    <a:pt x="114396" y="66920"/>
                    <a:pt x="131329" y="80149"/>
                  </a:cubicBezTo>
                  <a:cubicBezTo>
                    <a:pt x="148262" y="93378"/>
                    <a:pt x="177896" y="125657"/>
                    <a:pt x="178954" y="121424"/>
                  </a:cubicBezTo>
                  <a:cubicBezTo>
                    <a:pt x="180012" y="117191"/>
                    <a:pt x="144029" y="61628"/>
                    <a:pt x="137679" y="54749"/>
                  </a:cubicBezTo>
                  <a:cubicBezTo>
                    <a:pt x="131329" y="47870"/>
                    <a:pt x="160962" y="87028"/>
                    <a:pt x="140854" y="80149"/>
                  </a:cubicBezTo>
                  <a:cubicBezTo>
                    <a:pt x="120746" y="73270"/>
                    <a:pt x="11737" y="7124"/>
                    <a:pt x="1154" y="7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82A7DB5D-5BA6-E351-40FF-BE693A809A7A}"/>
                </a:ext>
              </a:extLst>
            </p:cNvPr>
            <p:cNvSpPr/>
            <p:nvPr/>
          </p:nvSpPr>
          <p:spPr>
            <a:xfrm>
              <a:off x="11213097" y="6140396"/>
              <a:ext cx="128080" cy="413153"/>
            </a:xfrm>
            <a:custGeom>
              <a:avLst/>
              <a:gdLst>
                <a:gd name="connsiteX0" fmla="*/ 128003 w 128080"/>
                <a:gd name="connsiteY0" fmla="*/ 54 h 413153"/>
                <a:gd name="connsiteX1" fmla="*/ 20053 w 128080"/>
                <a:gd name="connsiteY1" fmla="*/ 136579 h 413153"/>
                <a:gd name="connsiteX2" fmla="*/ 35928 w 128080"/>
                <a:gd name="connsiteY2" fmla="*/ 266754 h 413153"/>
                <a:gd name="connsiteX3" fmla="*/ 13703 w 128080"/>
                <a:gd name="connsiteY3" fmla="*/ 209604 h 413153"/>
                <a:gd name="connsiteX4" fmla="*/ 54978 w 128080"/>
                <a:gd name="connsiteY4" fmla="*/ 412804 h 413153"/>
                <a:gd name="connsiteX5" fmla="*/ 1003 w 128080"/>
                <a:gd name="connsiteY5" fmla="*/ 152454 h 413153"/>
                <a:gd name="connsiteX6" fmla="*/ 128003 w 128080"/>
                <a:gd name="connsiteY6" fmla="*/ 54 h 41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080" h="413153">
                  <a:moveTo>
                    <a:pt x="128003" y="54"/>
                  </a:moveTo>
                  <a:cubicBezTo>
                    <a:pt x="131178" y="-2592"/>
                    <a:pt x="35399" y="92129"/>
                    <a:pt x="20053" y="136579"/>
                  </a:cubicBezTo>
                  <a:cubicBezTo>
                    <a:pt x="4707" y="181029"/>
                    <a:pt x="36986" y="254583"/>
                    <a:pt x="35928" y="266754"/>
                  </a:cubicBezTo>
                  <a:cubicBezTo>
                    <a:pt x="34870" y="278925"/>
                    <a:pt x="10528" y="185262"/>
                    <a:pt x="13703" y="209604"/>
                  </a:cubicBezTo>
                  <a:cubicBezTo>
                    <a:pt x="16878" y="233946"/>
                    <a:pt x="57095" y="422329"/>
                    <a:pt x="54978" y="412804"/>
                  </a:cubicBezTo>
                  <a:cubicBezTo>
                    <a:pt x="52861" y="403279"/>
                    <a:pt x="-8522" y="219658"/>
                    <a:pt x="1003" y="152454"/>
                  </a:cubicBezTo>
                  <a:cubicBezTo>
                    <a:pt x="10528" y="85250"/>
                    <a:pt x="124828" y="2700"/>
                    <a:pt x="128003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C24C1B22-E3EF-36DE-332F-9D9D1ED78460}"/>
                </a:ext>
              </a:extLst>
            </p:cNvPr>
            <p:cNvSpPr/>
            <p:nvPr/>
          </p:nvSpPr>
          <p:spPr>
            <a:xfrm>
              <a:off x="11094015" y="6226161"/>
              <a:ext cx="228307" cy="349583"/>
            </a:xfrm>
            <a:custGeom>
              <a:avLst/>
              <a:gdLst>
                <a:gd name="connsiteX0" fmla="*/ 116910 w 228307"/>
                <a:gd name="connsiteY0" fmla="*/ 14 h 349583"/>
                <a:gd name="connsiteX1" fmla="*/ 40710 w 228307"/>
                <a:gd name="connsiteY1" fmla="*/ 88914 h 349583"/>
                <a:gd name="connsiteX2" fmla="*/ 56585 w 228307"/>
                <a:gd name="connsiteY2" fmla="*/ 193689 h 349583"/>
                <a:gd name="connsiteX3" fmla="*/ 97860 w 228307"/>
                <a:gd name="connsiteY3" fmla="*/ 263539 h 349583"/>
                <a:gd name="connsiteX4" fmla="*/ 72460 w 228307"/>
                <a:gd name="connsiteY4" fmla="*/ 254014 h 349583"/>
                <a:gd name="connsiteX5" fmla="*/ 228035 w 228307"/>
                <a:gd name="connsiteY5" fmla="*/ 349264 h 349583"/>
                <a:gd name="connsiteX6" fmla="*/ 107385 w 228307"/>
                <a:gd name="connsiteY6" fmla="*/ 279414 h 349583"/>
                <a:gd name="connsiteX7" fmla="*/ 2610 w 228307"/>
                <a:gd name="connsiteY7" fmla="*/ 136539 h 349583"/>
                <a:gd name="connsiteX8" fmla="*/ 31185 w 228307"/>
                <a:gd name="connsiteY8" fmla="*/ 139714 h 349583"/>
                <a:gd name="connsiteX9" fmla="*/ 24835 w 228307"/>
                <a:gd name="connsiteY9" fmla="*/ 95264 h 349583"/>
                <a:gd name="connsiteX10" fmla="*/ 116910 w 228307"/>
                <a:gd name="connsiteY10" fmla="*/ 14 h 34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307" h="349583">
                  <a:moveTo>
                    <a:pt x="116910" y="14"/>
                  </a:moveTo>
                  <a:cubicBezTo>
                    <a:pt x="119556" y="-1044"/>
                    <a:pt x="50764" y="56635"/>
                    <a:pt x="40710" y="88914"/>
                  </a:cubicBezTo>
                  <a:cubicBezTo>
                    <a:pt x="30656" y="121193"/>
                    <a:pt x="47060" y="164585"/>
                    <a:pt x="56585" y="193689"/>
                  </a:cubicBezTo>
                  <a:cubicBezTo>
                    <a:pt x="66110" y="222793"/>
                    <a:pt x="95214" y="253485"/>
                    <a:pt x="97860" y="263539"/>
                  </a:cubicBezTo>
                  <a:cubicBezTo>
                    <a:pt x="100506" y="273593"/>
                    <a:pt x="50764" y="239727"/>
                    <a:pt x="72460" y="254014"/>
                  </a:cubicBezTo>
                  <a:cubicBezTo>
                    <a:pt x="94156" y="268302"/>
                    <a:pt x="222214" y="345031"/>
                    <a:pt x="228035" y="349264"/>
                  </a:cubicBezTo>
                  <a:cubicBezTo>
                    <a:pt x="233856" y="353497"/>
                    <a:pt x="144956" y="314868"/>
                    <a:pt x="107385" y="279414"/>
                  </a:cubicBezTo>
                  <a:cubicBezTo>
                    <a:pt x="69814" y="243960"/>
                    <a:pt x="15310" y="159822"/>
                    <a:pt x="2610" y="136539"/>
                  </a:cubicBezTo>
                  <a:cubicBezTo>
                    <a:pt x="-10090" y="113256"/>
                    <a:pt x="27481" y="146593"/>
                    <a:pt x="31185" y="139714"/>
                  </a:cubicBezTo>
                  <a:cubicBezTo>
                    <a:pt x="34889" y="132835"/>
                    <a:pt x="11606" y="122781"/>
                    <a:pt x="24835" y="95264"/>
                  </a:cubicBezTo>
                  <a:cubicBezTo>
                    <a:pt x="38064" y="67747"/>
                    <a:pt x="114264" y="1072"/>
                    <a:pt x="116910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196C994A-428E-A44D-9F0F-E510996F00DF}"/>
                </a:ext>
              </a:extLst>
            </p:cNvPr>
            <p:cNvSpPr/>
            <p:nvPr/>
          </p:nvSpPr>
          <p:spPr>
            <a:xfrm>
              <a:off x="11307001" y="6130133"/>
              <a:ext cx="800030" cy="211394"/>
            </a:xfrm>
            <a:custGeom>
              <a:avLst/>
              <a:gdLst>
                <a:gd name="connsiteX0" fmla="*/ 18224 w 800030"/>
                <a:gd name="connsiteY0" fmla="*/ 7142 h 211394"/>
                <a:gd name="connsiteX1" fmla="*/ 754824 w 800030"/>
                <a:gd name="connsiteY1" fmla="*/ 203992 h 211394"/>
                <a:gd name="connsiteX2" fmla="*/ 665924 w 800030"/>
                <a:gd name="connsiteY2" fmla="*/ 156367 h 211394"/>
                <a:gd name="connsiteX3" fmla="*/ 221424 w 800030"/>
                <a:gd name="connsiteY3" fmla="*/ 29367 h 211394"/>
                <a:gd name="connsiteX4" fmla="*/ 491299 w 800030"/>
                <a:gd name="connsiteY4" fmla="*/ 121442 h 211394"/>
                <a:gd name="connsiteX5" fmla="*/ 246824 w 800030"/>
                <a:gd name="connsiteY5" fmla="*/ 48417 h 211394"/>
                <a:gd name="connsiteX6" fmla="*/ 18224 w 800030"/>
                <a:gd name="connsiteY6" fmla="*/ 7142 h 21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030" h="211394">
                  <a:moveTo>
                    <a:pt x="18224" y="7142"/>
                  </a:moveTo>
                  <a:cubicBezTo>
                    <a:pt x="102891" y="33071"/>
                    <a:pt x="646874" y="179121"/>
                    <a:pt x="754824" y="203992"/>
                  </a:cubicBezTo>
                  <a:cubicBezTo>
                    <a:pt x="862774" y="228863"/>
                    <a:pt x="754824" y="185471"/>
                    <a:pt x="665924" y="156367"/>
                  </a:cubicBezTo>
                  <a:cubicBezTo>
                    <a:pt x="577024" y="127263"/>
                    <a:pt x="250528" y="35188"/>
                    <a:pt x="221424" y="29367"/>
                  </a:cubicBezTo>
                  <a:cubicBezTo>
                    <a:pt x="192320" y="23546"/>
                    <a:pt x="487066" y="118267"/>
                    <a:pt x="491299" y="121442"/>
                  </a:cubicBezTo>
                  <a:cubicBezTo>
                    <a:pt x="495532" y="124617"/>
                    <a:pt x="326728" y="63763"/>
                    <a:pt x="246824" y="48417"/>
                  </a:cubicBezTo>
                  <a:cubicBezTo>
                    <a:pt x="166920" y="33071"/>
                    <a:pt x="-66443" y="-18787"/>
                    <a:pt x="18224" y="7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51DD79C5-9FCF-CDF0-7FF5-0211EB92B9C5}"/>
                </a:ext>
              </a:extLst>
            </p:cNvPr>
            <p:cNvSpPr/>
            <p:nvPr/>
          </p:nvSpPr>
          <p:spPr>
            <a:xfrm>
              <a:off x="11251990" y="6216402"/>
              <a:ext cx="546446" cy="92327"/>
            </a:xfrm>
            <a:custGeom>
              <a:avLst/>
              <a:gdLst>
                <a:gd name="connsiteX0" fmla="*/ 73235 w 546446"/>
                <a:gd name="connsiteY0" fmla="*/ 248 h 92327"/>
                <a:gd name="connsiteX1" fmla="*/ 527260 w 546446"/>
                <a:gd name="connsiteY1" fmla="*/ 57398 h 92327"/>
                <a:gd name="connsiteX2" fmla="*/ 416135 w 546446"/>
                <a:gd name="connsiteY2" fmla="*/ 41523 h 92327"/>
                <a:gd name="connsiteX3" fmla="*/ 210 w 546446"/>
                <a:gd name="connsiteY3" fmla="*/ 92323 h 92327"/>
                <a:gd name="connsiteX4" fmla="*/ 355810 w 546446"/>
                <a:gd name="connsiteY4" fmla="*/ 38348 h 92327"/>
                <a:gd name="connsiteX5" fmla="*/ 73235 w 546446"/>
                <a:gd name="connsiteY5" fmla="*/ 248 h 9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446" h="92327">
                  <a:moveTo>
                    <a:pt x="73235" y="248"/>
                  </a:moveTo>
                  <a:cubicBezTo>
                    <a:pt x="101810" y="3423"/>
                    <a:pt x="470110" y="50519"/>
                    <a:pt x="527260" y="57398"/>
                  </a:cubicBezTo>
                  <a:cubicBezTo>
                    <a:pt x="584410" y="64277"/>
                    <a:pt x="503977" y="35702"/>
                    <a:pt x="416135" y="41523"/>
                  </a:cubicBezTo>
                  <a:cubicBezTo>
                    <a:pt x="328293" y="47344"/>
                    <a:pt x="10264" y="92852"/>
                    <a:pt x="210" y="92323"/>
                  </a:cubicBezTo>
                  <a:cubicBezTo>
                    <a:pt x="-9844" y="91794"/>
                    <a:pt x="344168" y="51577"/>
                    <a:pt x="355810" y="38348"/>
                  </a:cubicBezTo>
                  <a:cubicBezTo>
                    <a:pt x="367452" y="25119"/>
                    <a:pt x="44660" y="-2927"/>
                    <a:pt x="73235" y="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CDEB755E-3E08-7DD0-2BBD-6AF3371851B5}"/>
                </a:ext>
              </a:extLst>
            </p:cNvPr>
            <p:cNvSpPr/>
            <p:nvPr/>
          </p:nvSpPr>
          <p:spPr>
            <a:xfrm>
              <a:off x="11305701" y="6241809"/>
              <a:ext cx="416402" cy="273390"/>
            </a:xfrm>
            <a:custGeom>
              <a:avLst/>
              <a:gdLst>
                <a:gd name="connsiteX0" fmla="*/ 67149 w 416402"/>
                <a:gd name="connsiteY0" fmla="*/ 241 h 273390"/>
                <a:gd name="connsiteX1" fmla="*/ 89374 w 416402"/>
                <a:gd name="connsiteY1" fmla="*/ 117716 h 273390"/>
                <a:gd name="connsiteX2" fmla="*/ 474 w 416402"/>
                <a:gd name="connsiteY2" fmla="*/ 238366 h 273390"/>
                <a:gd name="connsiteX3" fmla="*/ 73499 w 416402"/>
                <a:gd name="connsiteY3" fmla="*/ 197091 h 273390"/>
                <a:gd name="connsiteX4" fmla="*/ 416399 w 416402"/>
                <a:gd name="connsiteY4" fmla="*/ 273291 h 273390"/>
                <a:gd name="connsiteX5" fmla="*/ 67149 w 416402"/>
                <a:gd name="connsiteY5" fmla="*/ 178041 h 273390"/>
                <a:gd name="connsiteX6" fmla="*/ 25874 w 416402"/>
                <a:gd name="connsiteY6" fmla="*/ 133591 h 273390"/>
                <a:gd name="connsiteX7" fmla="*/ 60799 w 416402"/>
                <a:gd name="connsiteY7" fmla="*/ 149466 h 273390"/>
                <a:gd name="connsiteX8" fmla="*/ 67149 w 416402"/>
                <a:gd name="connsiteY8" fmla="*/ 241 h 27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402" h="273390">
                  <a:moveTo>
                    <a:pt x="67149" y="241"/>
                  </a:moveTo>
                  <a:cubicBezTo>
                    <a:pt x="71912" y="-5051"/>
                    <a:pt x="100487" y="78029"/>
                    <a:pt x="89374" y="117716"/>
                  </a:cubicBezTo>
                  <a:cubicBezTo>
                    <a:pt x="78262" y="157404"/>
                    <a:pt x="3120" y="225137"/>
                    <a:pt x="474" y="238366"/>
                  </a:cubicBezTo>
                  <a:cubicBezTo>
                    <a:pt x="-2172" y="251595"/>
                    <a:pt x="4178" y="191270"/>
                    <a:pt x="73499" y="197091"/>
                  </a:cubicBezTo>
                  <a:cubicBezTo>
                    <a:pt x="142820" y="202912"/>
                    <a:pt x="417457" y="276466"/>
                    <a:pt x="416399" y="273291"/>
                  </a:cubicBezTo>
                  <a:cubicBezTo>
                    <a:pt x="415341" y="270116"/>
                    <a:pt x="132236" y="201324"/>
                    <a:pt x="67149" y="178041"/>
                  </a:cubicBezTo>
                  <a:cubicBezTo>
                    <a:pt x="2062" y="154758"/>
                    <a:pt x="26932" y="138353"/>
                    <a:pt x="25874" y="133591"/>
                  </a:cubicBezTo>
                  <a:cubicBezTo>
                    <a:pt x="24816" y="128829"/>
                    <a:pt x="52332" y="173278"/>
                    <a:pt x="60799" y="149466"/>
                  </a:cubicBezTo>
                  <a:cubicBezTo>
                    <a:pt x="69266" y="125654"/>
                    <a:pt x="62386" y="5533"/>
                    <a:pt x="67149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21563B2B-CEAF-6BCE-C6A4-390D871CF007}"/>
                </a:ext>
              </a:extLst>
            </p:cNvPr>
            <p:cNvSpPr/>
            <p:nvPr/>
          </p:nvSpPr>
          <p:spPr>
            <a:xfrm>
              <a:off x="11148095" y="6491476"/>
              <a:ext cx="466266" cy="135941"/>
            </a:xfrm>
            <a:custGeom>
              <a:avLst/>
              <a:gdLst>
                <a:gd name="connsiteX0" fmla="*/ 85055 w 466266"/>
                <a:gd name="connsiteY0" fmla="*/ 4574 h 135941"/>
                <a:gd name="connsiteX1" fmla="*/ 367630 w 466266"/>
                <a:gd name="connsiteY1" fmla="*/ 115699 h 135941"/>
                <a:gd name="connsiteX2" fmla="*/ 466055 w 466266"/>
                <a:gd name="connsiteY2" fmla="*/ 134749 h 135941"/>
                <a:gd name="connsiteX3" fmla="*/ 380330 w 466266"/>
                <a:gd name="connsiteY3" fmla="*/ 99824 h 135941"/>
                <a:gd name="connsiteX4" fmla="*/ 15205 w 466266"/>
                <a:gd name="connsiteY4" fmla="*/ 26799 h 135941"/>
                <a:gd name="connsiteX5" fmla="*/ 85055 w 466266"/>
                <a:gd name="connsiteY5" fmla="*/ 4574 h 13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266" h="135941">
                  <a:moveTo>
                    <a:pt x="85055" y="4574"/>
                  </a:moveTo>
                  <a:cubicBezTo>
                    <a:pt x="143793" y="19391"/>
                    <a:pt x="304130" y="94003"/>
                    <a:pt x="367630" y="115699"/>
                  </a:cubicBezTo>
                  <a:cubicBezTo>
                    <a:pt x="431130" y="137395"/>
                    <a:pt x="463938" y="137395"/>
                    <a:pt x="466055" y="134749"/>
                  </a:cubicBezTo>
                  <a:cubicBezTo>
                    <a:pt x="468172" y="132103"/>
                    <a:pt x="455472" y="117816"/>
                    <a:pt x="380330" y="99824"/>
                  </a:cubicBezTo>
                  <a:cubicBezTo>
                    <a:pt x="305188" y="81832"/>
                    <a:pt x="57538" y="38970"/>
                    <a:pt x="15205" y="26799"/>
                  </a:cubicBezTo>
                  <a:cubicBezTo>
                    <a:pt x="-27128" y="14628"/>
                    <a:pt x="26317" y="-10243"/>
                    <a:pt x="85055" y="4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1575D2DB-2DDC-CD2B-FBAB-34E6B62E9A67}"/>
                </a:ext>
              </a:extLst>
            </p:cNvPr>
            <p:cNvSpPr/>
            <p:nvPr/>
          </p:nvSpPr>
          <p:spPr>
            <a:xfrm>
              <a:off x="11575364" y="6527094"/>
              <a:ext cx="572209" cy="287526"/>
            </a:xfrm>
            <a:custGeom>
              <a:avLst/>
              <a:gdLst>
                <a:gd name="connsiteX0" fmla="*/ 686 w 572209"/>
                <a:gd name="connsiteY0" fmla="*/ 706 h 287526"/>
                <a:gd name="connsiteX1" fmla="*/ 200711 w 572209"/>
                <a:gd name="connsiteY1" fmla="*/ 178506 h 287526"/>
                <a:gd name="connsiteX2" fmla="*/ 118161 w 572209"/>
                <a:gd name="connsiteY2" fmla="*/ 134056 h 287526"/>
                <a:gd name="connsiteX3" fmla="*/ 343586 w 572209"/>
                <a:gd name="connsiteY3" fmla="*/ 210256 h 287526"/>
                <a:gd name="connsiteX4" fmla="*/ 362636 w 572209"/>
                <a:gd name="connsiteY4" fmla="*/ 178506 h 287526"/>
                <a:gd name="connsiteX5" fmla="*/ 572186 w 572209"/>
                <a:gd name="connsiteY5" fmla="*/ 286456 h 287526"/>
                <a:gd name="connsiteX6" fmla="*/ 375336 w 572209"/>
                <a:gd name="connsiteY6" fmla="*/ 232481 h 287526"/>
                <a:gd name="connsiteX7" fmla="*/ 213411 w 572209"/>
                <a:gd name="connsiteY7" fmla="*/ 210256 h 287526"/>
                <a:gd name="connsiteX8" fmla="*/ 292786 w 572209"/>
                <a:gd name="connsiteY8" fmla="*/ 203906 h 287526"/>
                <a:gd name="connsiteX9" fmla="*/ 67361 w 572209"/>
                <a:gd name="connsiteY9" fmla="*/ 111831 h 287526"/>
                <a:gd name="connsiteX10" fmla="*/ 32436 w 572209"/>
                <a:gd name="connsiteY10" fmla="*/ 92781 h 287526"/>
                <a:gd name="connsiteX11" fmla="*/ 130861 w 572209"/>
                <a:gd name="connsiteY11" fmla="*/ 115006 h 287526"/>
                <a:gd name="connsiteX12" fmla="*/ 686 w 572209"/>
                <a:gd name="connsiteY12" fmla="*/ 706 h 2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09" h="287526">
                  <a:moveTo>
                    <a:pt x="686" y="706"/>
                  </a:moveTo>
                  <a:cubicBezTo>
                    <a:pt x="12328" y="11289"/>
                    <a:pt x="181132" y="156281"/>
                    <a:pt x="200711" y="178506"/>
                  </a:cubicBezTo>
                  <a:cubicBezTo>
                    <a:pt x="220290" y="200731"/>
                    <a:pt x="94348" y="128764"/>
                    <a:pt x="118161" y="134056"/>
                  </a:cubicBezTo>
                  <a:cubicBezTo>
                    <a:pt x="141974" y="139348"/>
                    <a:pt x="302840" y="202848"/>
                    <a:pt x="343586" y="210256"/>
                  </a:cubicBezTo>
                  <a:cubicBezTo>
                    <a:pt x="384332" y="217664"/>
                    <a:pt x="324536" y="165806"/>
                    <a:pt x="362636" y="178506"/>
                  </a:cubicBezTo>
                  <a:cubicBezTo>
                    <a:pt x="400736" y="191206"/>
                    <a:pt x="570069" y="277460"/>
                    <a:pt x="572186" y="286456"/>
                  </a:cubicBezTo>
                  <a:cubicBezTo>
                    <a:pt x="574303" y="295452"/>
                    <a:pt x="435132" y="245181"/>
                    <a:pt x="375336" y="232481"/>
                  </a:cubicBezTo>
                  <a:cubicBezTo>
                    <a:pt x="315540" y="219781"/>
                    <a:pt x="227169" y="215018"/>
                    <a:pt x="213411" y="210256"/>
                  </a:cubicBezTo>
                  <a:cubicBezTo>
                    <a:pt x="199653" y="205494"/>
                    <a:pt x="317128" y="220310"/>
                    <a:pt x="292786" y="203906"/>
                  </a:cubicBezTo>
                  <a:cubicBezTo>
                    <a:pt x="268444" y="187502"/>
                    <a:pt x="110753" y="130352"/>
                    <a:pt x="67361" y="111831"/>
                  </a:cubicBezTo>
                  <a:cubicBezTo>
                    <a:pt x="23969" y="93310"/>
                    <a:pt x="21853" y="92252"/>
                    <a:pt x="32436" y="92781"/>
                  </a:cubicBezTo>
                  <a:cubicBezTo>
                    <a:pt x="43019" y="93310"/>
                    <a:pt x="132448" y="128235"/>
                    <a:pt x="130861" y="115006"/>
                  </a:cubicBezTo>
                  <a:cubicBezTo>
                    <a:pt x="129274" y="101777"/>
                    <a:pt x="-10956" y="-9877"/>
                    <a:pt x="686" y="7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02F9B6A6-95FD-502A-C715-2CE247BE8F79}"/>
                </a:ext>
              </a:extLst>
            </p:cNvPr>
            <p:cNvSpPr/>
            <p:nvPr/>
          </p:nvSpPr>
          <p:spPr>
            <a:xfrm>
              <a:off x="11424824" y="6635750"/>
              <a:ext cx="202128" cy="317558"/>
            </a:xfrm>
            <a:custGeom>
              <a:avLst/>
              <a:gdLst>
                <a:gd name="connsiteX0" fmla="*/ 202026 w 202128"/>
                <a:gd name="connsiteY0" fmla="*/ 0 h 317558"/>
                <a:gd name="connsiteX1" fmla="*/ 55976 w 202128"/>
                <a:gd name="connsiteY1" fmla="*/ 66675 h 317558"/>
                <a:gd name="connsiteX2" fmla="*/ 8351 w 202128"/>
                <a:gd name="connsiteY2" fmla="*/ 193675 h 317558"/>
                <a:gd name="connsiteX3" fmla="*/ 27401 w 202128"/>
                <a:gd name="connsiteY3" fmla="*/ 174625 h 317558"/>
                <a:gd name="connsiteX4" fmla="*/ 8351 w 202128"/>
                <a:gd name="connsiteY4" fmla="*/ 317500 h 317558"/>
                <a:gd name="connsiteX5" fmla="*/ 5176 w 202128"/>
                <a:gd name="connsiteY5" fmla="*/ 190500 h 317558"/>
                <a:gd name="connsiteX6" fmla="*/ 78201 w 202128"/>
                <a:gd name="connsiteY6" fmla="*/ 66675 h 317558"/>
                <a:gd name="connsiteX7" fmla="*/ 202026 w 202128"/>
                <a:gd name="connsiteY7" fmla="*/ 0 h 31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128" h="317558">
                  <a:moveTo>
                    <a:pt x="202026" y="0"/>
                  </a:moveTo>
                  <a:cubicBezTo>
                    <a:pt x="198322" y="0"/>
                    <a:pt x="88255" y="34396"/>
                    <a:pt x="55976" y="66675"/>
                  </a:cubicBezTo>
                  <a:cubicBezTo>
                    <a:pt x="23697" y="98954"/>
                    <a:pt x="13113" y="175683"/>
                    <a:pt x="8351" y="193675"/>
                  </a:cubicBezTo>
                  <a:cubicBezTo>
                    <a:pt x="3588" y="211667"/>
                    <a:pt x="27401" y="153988"/>
                    <a:pt x="27401" y="174625"/>
                  </a:cubicBezTo>
                  <a:cubicBezTo>
                    <a:pt x="27401" y="195262"/>
                    <a:pt x="12055" y="314854"/>
                    <a:pt x="8351" y="317500"/>
                  </a:cubicBezTo>
                  <a:cubicBezTo>
                    <a:pt x="4647" y="320146"/>
                    <a:pt x="-6466" y="232304"/>
                    <a:pt x="5176" y="190500"/>
                  </a:cubicBezTo>
                  <a:cubicBezTo>
                    <a:pt x="16818" y="148696"/>
                    <a:pt x="48568" y="98954"/>
                    <a:pt x="78201" y="66675"/>
                  </a:cubicBezTo>
                  <a:cubicBezTo>
                    <a:pt x="107834" y="34396"/>
                    <a:pt x="205730" y="0"/>
                    <a:pt x="2020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9E2D4668-7EC8-60E6-83EA-18440EF41ECC}"/>
                </a:ext>
              </a:extLst>
            </p:cNvPr>
            <p:cNvSpPr/>
            <p:nvPr/>
          </p:nvSpPr>
          <p:spPr>
            <a:xfrm>
              <a:off x="11560098" y="6683363"/>
              <a:ext cx="134047" cy="31762"/>
            </a:xfrm>
            <a:custGeom>
              <a:avLst/>
              <a:gdLst>
                <a:gd name="connsiteX0" fmla="*/ 77 w 134047"/>
                <a:gd name="connsiteY0" fmla="*/ 31762 h 31762"/>
                <a:gd name="connsiteX1" fmla="*/ 127077 w 134047"/>
                <a:gd name="connsiteY1" fmla="*/ 3187 h 31762"/>
                <a:gd name="connsiteX2" fmla="*/ 108027 w 134047"/>
                <a:gd name="connsiteY2" fmla="*/ 3187 h 31762"/>
                <a:gd name="connsiteX3" fmla="*/ 77 w 134047"/>
                <a:gd name="connsiteY3" fmla="*/ 31762 h 3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047" h="31762">
                  <a:moveTo>
                    <a:pt x="77" y="31762"/>
                  </a:moveTo>
                  <a:cubicBezTo>
                    <a:pt x="3252" y="31762"/>
                    <a:pt x="127077" y="3187"/>
                    <a:pt x="127077" y="3187"/>
                  </a:cubicBezTo>
                  <a:cubicBezTo>
                    <a:pt x="145069" y="-1576"/>
                    <a:pt x="124431" y="-517"/>
                    <a:pt x="108027" y="3187"/>
                  </a:cubicBezTo>
                  <a:cubicBezTo>
                    <a:pt x="91623" y="6891"/>
                    <a:pt x="-3098" y="31762"/>
                    <a:pt x="77" y="317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315545AF-589B-7ADA-5B5E-DA609C80A085}"/>
                </a:ext>
              </a:extLst>
            </p:cNvPr>
            <p:cNvSpPr/>
            <p:nvPr/>
          </p:nvSpPr>
          <p:spPr>
            <a:xfrm>
              <a:off x="11534684" y="6756389"/>
              <a:ext cx="28695" cy="174653"/>
            </a:xfrm>
            <a:custGeom>
              <a:avLst/>
              <a:gdLst>
                <a:gd name="connsiteX0" fmla="*/ 91 w 28695"/>
                <a:gd name="connsiteY0" fmla="*/ 11 h 174653"/>
                <a:gd name="connsiteX1" fmla="*/ 19141 w 28695"/>
                <a:gd name="connsiteY1" fmla="*/ 98436 h 174653"/>
                <a:gd name="connsiteX2" fmla="*/ 6441 w 28695"/>
                <a:gd name="connsiteY2" fmla="*/ 174636 h 174653"/>
                <a:gd name="connsiteX3" fmla="*/ 28666 w 28695"/>
                <a:gd name="connsiteY3" fmla="*/ 104786 h 174653"/>
                <a:gd name="connsiteX4" fmla="*/ 91 w 28695"/>
                <a:gd name="connsiteY4" fmla="*/ 11 h 17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95" h="174653">
                  <a:moveTo>
                    <a:pt x="91" y="11"/>
                  </a:moveTo>
                  <a:cubicBezTo>
                    <a:pt x="-1497" y="-1047"/>
                    <a:pt x="18083" y="69332"/>
                    <a:pt x="19141" y="98436"/>
                  </a:cubicBezTo>
                  <a:cubicBezTo>
                    <a:pt x="20199" y="127540"/>
                    <a:pt x="4853" y="173578"/>
                    <a:pt x="6441" y="174636"/>
                  </a:cubicBezTo>
                  <a:cubicBezTo>
                    <a:pt x="8029" y="175694"/>
                    <a:pt x="27608" y="129657"/>
                    <a:pt x="28666" y="104786"/>
                  </a:cubicBezTo>
                  <a:cubicBezTo>
                    <a:pt x="29724" y="79915"/>
                    <a:pt x="1679" y="1069"/>
                    <a:pt x="91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04FC4B3A-0E65-D7B0-73A8-B896CF135CF0}"/>
                </a:ext>
              </a:extLst>
            </p:cNvPr>
            <p:cNvSpPr/>
            <p:nvPr/>
          </p:nvSpPr>
          <p:spPr>
            <a:xfrm>
              <a:off x="11544277" y="6718240"/>
              <a:ext cx="529932" cy="140238"/>
            </a:xfrm>
            <a:custGeom>
              <a:avLst/>
              <a:gdLst>
                <a:gd name="connsiteX0" fmla="*/ 212748 w 529932"/>
                <a:gd name="connsiteY0" fmla="*/ 60 h 140238"/>
                <a:gd name="connsiteX1" fmla="*/ 79398 w 529932"/>
                <a:gd name="connsiteY1" fmla="*/ 22285 h 140238"/>
                <a:gd name="connsiteX2" fmla="*/ 285773 w 529932"/>
                <a:gd name="connsiteY2" fmla="*/ 88960 h 140238"/>
                <a:gd name="connsiteX3" fmla="*/ 266723 w 529932"/>
                <a:gd name="connsiteY3" fmla="*/ 98485 h 140238"/>
                <a:gd name="connsiteX4" fmla="*/ 527073 w 529932"/>
                <a:gd name="connsiteY4" fmla="*/ 139760 h 140238"/>
                <a:gd name="connsiteX5" fmla="*/ 390548 w 529932"/>
                <a:gd name="connsiteY5" fmla="*/ 117535 h 140238"/>
                <a:gd name="connsiteX6" fmla="*/ 158773 w 529932"/>
                <a:gd name="connsiteY6" fmla="*/ 66735 h 140238"/>
                <a:gd name="connsiteX7" fmla="*/ 22248 w 529932"/>
                <a:gd name="connsiteY7" fmla="*/ 41335 h 140238"/>
                <a:gd name="connsiteX8" fmla="*/ 82573 w 529932"/>
                <a:gd name="connsiteY8" fmla="*/ 41335 h 140238"/>
                <a:gd name="connsiteX9" fmla="*/ 23 w 529932"/>
                <a:gd name="connsiteY9" fmla="*/ 15935 h 140238"/>
                <a:gd name="connsiteX10" fmla="*/ 92098 w 529932"/>
                <a:gd name="connsiteY10" fmla="*/ 15935 h 140238"/>
                <a:gd name="connsiteX11" fmla="*/ 212748 w 529932"/>
                <a:gd name="connsiteY11" fmla="*/ 60 h 14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9932" h="140238">
                  <a:moveTo>
                    <a:pt x="212748" y="60"/>
                  </a:moveTo>
                  <a:cubicBezTo>
                    <a:pt x="210631" y="1118"/>
                    <a:pt x="67227" y="7468"/>
                    <a:pt x="79398" y="22285"/>
                  </a:cubicBezTo>
                  <a:cubicBezTo>
                    <a:pt x="91569" y="37102"/>
                    <a:pt x="254552" y="76260"/>
                    <a:pt x="285773" y="88960"/>
                  </a:cubicBezTo>
                  <a:cubicBezTo>
                    <a:pt x="316994" y="101660"/>
                    <a:pt x="226507" y="90018"/>
                    <a:pt x="266723" y="98485"/>
                  </a:cubicBezTo>
                  <a:cubicBezTo>
                    <a:pt x="306939" y="106952"/>
                    <a:pt x="527073" y="139760"/>
                    <a:pt x="527073" y="139760"/>
                  </a:cubicBezTo>
                  <a:cubicBezTo>
                    <a:pt x="547711" y="142935"/>
                    <a:pt x="451931" y="129706"/>
                    <a:pt x="390548" y="117535"/>
                  </a:cubicBezTo>
                  <a:cubicBezTo>
                    <a:pt x="329165" y="105364"/>
                    <a:pt x="220156" y="79435"/>
                    <a:pt x="158773" y="66735"/>
                  </a:cubicBezTo>
                  <a:cubicBezTo>
                    <a:pt x="97390" y="54035"/>
                    <a:pt x="34948" y="45568"/>
                    <a:pt x="22248" y="41335"/>
                  </a:cubicBezTo>
                  <a:cubicBezTo>
                    <a:pt x="9548" y="37102"/>
                    <a:pt x="86277" y="45568"/>
                    <a:pt x="82573" y="41335"/>
                  </a:cubicBezTo>
                  <a:cubicBezTo>
                    <a:pt x="78869" y="37102"/>
                    <a:pt x="-1564" y="20168"/>
                    <a:pt x="23" y="15935"/>
                  </a:cubicBezTo>
                  <a:cubicBezTo>
                    <a:pt x="1610" y="11702"/>
                    <a:pt x="55056" y="19639"/>
                    <a:pt x="92098" y="15935"/>
                  </a:cubicBezTo>
                  <a:cubicBezTo>
                    <a:pt x="129140" y="12231"/>
                    <a:pt x="214865" y="-998"/>
                    <a:pt x="212748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942A39F5-06AC-F4C4-5400-7A7782AD792D}"/>
                </a:ext>
              </a:extLst>
            </p:cNvPr>
            <p:cNvSpPr/>
            <p:nvPr/>
          </p:nvSpPr>
          <p:spPr>
            <a:xfrm>
              <a:off x="11734571" y="6759464"/>
              <a:ext cx="351218" cy="76767"/>
            </a:xfrm>
            <a:custGeom>
              <a:avLst/>
              <a:gdLst>
                <a:gd name="connsiteX0" fmla="*/ 229 w 351218"/>
                <a:gd name="connsiteY0" fmla="*/ 111 h 76767"/>
                <a:gd name="connsiteX1" fmla="*/ 330429 w 351218"/>
                <a:gd name="connsiteY1" fmla="*/ 73136 h 76767"/>
                <a:gd name="connsiteX2" fmla="*/ 279629 w 351218"/>
                <a:gd name="connsiteY2" fmla="*/ 57261 h 76767"/>
                <a:gd name="connsiteX3" fmla="*/ 229 w 351218"/>
                <a:gd name="connsiteY3" fmla="*/ 111 h 7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218" h="76767">
                  <a:moveTo>
                    <a:pt x="229" y="111"/>
                  </a:moveTo>
                  <a:cubicBezTo>
                    <a:pt x="8696" y="2757"/>
                    <a:pt x="283862" y="63611"/>
                    <a:pt x="330429" y="73136"/>
                  </a:cubicBezTo>
                  <a:cubicBezTo>
                    <a:pt x="376996" y="82661"/>
                    <a:pt x="338896" y="72078"/>
                    <a:pt x="279629" y="57261"/>
                  </a:cubicBezTo>
                  <a:cubicBezTo>
                    <a:pt x="220362" y="42444"/>
                    <a:pt x="-8238" y="-2535"/>
                    <a:pt x="229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80285F1A-2AFC-8C45-7FDF-C2FE2F1EFBF8}"/>
                </a:ext>
              </a:extLst>
            </p:cNvPr>
            <p:cNvSpPr/>
            <p:nvPr/>
          </p:nvSpPr>
          <p:spPr>
            <a:xfrm>
              <a:off x="11457240" y="6959257"/>
              <a:ext cx="668132" cy="562497"/>
            </a:xfrm>
            <a:custGeom>
              <a:avLst/>
              <a:gdLst>
                <a:gd name="connsiteX0" fmla="*/ 1335 w 668132"/>
                <a:gd name="connsiteY0" fmla="*/ 343 h 562497"/>
                <a:gd name="connsiteX1" fmla="*/ 210885 w 668132"/>
                <a:gd name="connsiteY1" fmla="*/ 168618 h 562497"/>
                <a:gd name="connsiteX2" fmla="*/ 201360 w 668132"/>
                <a:gd name="connsiteY2" fmla="*/ 149568 h 562497"/>
                <a:gd name="connsiteX3" fmla="*/ 391860 w 668132"/>
                <a:gd name="connsiteY3" fmla="*/ 314668 h 562497"/>
                <a:gd name="connsiteX4" fmla="*/ 366460 w 668132"/>
                <a:gd name="connsiteY4" fmla="*/ 311493 h 562497"/>
                <a:gd name="connsiteX5" fmla="*/ 487110 w 668132"/>
                <a:gd name="connsiteY5" fmla="*/ 419443 h 562497"/>
                <a:gd name="connsiteX6" fmla="*/ 483935 w 668132"/>
                <a:gd name="connsiteY6" fmla="*/ 406743 h 562497"/>
                <a:gd name="connsiteX7" fmla="*/ 668085 w 668132"/>
                <a:gd name="connsiteY7" fmla="*/ 562318 h 562497"/>
                <a:gd name="connsiteX8" fmla="*/ 464885 w 668132"/>
                <a:gd name="connsiteY8" fmla="*/ 371818 h 562497"/>
                <a:gd name="connsiteX9" fmla="*/ 280735 w 668132"/>
                <a:gd name="connsiteY9" fmla="*/ 257518 h 562497"/>
                <a:gd name="connsiteX10" fmla="*/ 191835 w 668132"/>
                <a:gd name="connsiteY10" fmla="*/ 184493 h 562497"/>
                <a:gd name="connsiteX11" fmla="*/ 68010 w 668132"/>
                <a:gd name="connsiteY11" fmla="*/ 114643 h 562497"/>
                <a:gd name="connsiteX12" fmla="*/ 118810 w 668132"/>
                <a:gd name="connsiteY12" fmla="*/ 124168 h 562497"/>
                <a:gd name="connsiteX13" fmla="*/ 1335 w 668132"/>
                <a:gd name="connsiteY13" fmla="*/ 343 h 5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8132" h="562497">
                  <a:moveTo>
                    <a:pt x="1335" y="343"/>
                  </a:moveTo>
                  <a:cubicBezTo>
                    <a:pt x="16681" y="7751"/>
                    <a:pt x="177548" y="143747"/>
                    <a:pt x="210885" y="168618"/>
                  </a:cubicBezTo>
                  <a:cubicBezTo>
                    <a:pt x="244222" y="193489"/>
                    <a:pt x="171198" y="125226"/>
                    <a:pt x="201360" y="149568"/>
                  </a:cubicBezTo>
                  <a:cubicBezTo>
                    <a:pt x="231523" y="173910"/>
                    <a:pt x="364343" y="287681"/>
                    <a:pt x="391860" y="314668"/>
                  </a:cubicBezTo>
                  <a:cubicBezTo>
                    <a:pt x="419377" y="341656"/>
                    <a:pt x="350585" y="294031"/>
                    <a:pt x="366460" y="311493"/>
                  </a:cubicBezTo>
                  <a:cubicBezTo>
                    <a:pt x="382335" y="328955"/>
                    <a:pt x="467531" y="403568"/>
                    <a:pt x="487110" y="419443"/>
                  </a:cubicBezTo>
                  <a:cubicBezTo>
                    <a:pt x="506689" y="435318"/>
                    <a:pt x="453773" y="382931"/>
                    <a:pt x="483935" y="406743"/>
                  </a:cubicBezTo>
                  <a:cubicBezTo>
                    <a:pt x="514097" y="430555"/>
                    <a:pt x="671260" y="568139"/>
                    <a:pt x="668085" y="562318"/>
                  </a:cubicBezTo>
                  <a:cubicBezTo>
                    <a:pt x="664910" y="556497"/>
                    <a:pt x="529443" y="422618"/>
                    <a:pt x="464885" y="371818"/>
                  </a:cubicBezTo>
                  <a:cubicBezTo>
                    <a:pt x="400327" y="321018"/>
                    <a:pt x="326243" y="288739"/>
                    <a:pt x="280735" y="257518"/>
                  </a:cubicBezTo>
                  <a:cubicBezTo>
                    <a:pt x="235227" y="226297"/>
                    <a:pt x="227289" y="208306"/>
                    <a:pt x="191835" y="184493"/>
                  </a:cubicBezTo>
                  <a:cubicBezTo>
                    <a:pt x="156381" y="160681"/>
                    <a:pt x="80181" y="124697"/>
                    <a:pt x="68010" y="114643"/>
                  </a:cubicBezTo>
                  <a:cubicBezTo>
                    <a:pt x="55839" y="104589"/>
                    <a:pt x="129922" y="140572"/>
                    <a:pt x="118810" y="124168"/>
                  </a:cubicBezTo>
                  <a:cubicBezTo>
                    <a:pt x="107698" y="107764"/>
                    <a:pt x="-14011" y="-7065"/>
                    <a:pt x="1335" y="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931E1136-A0CB-38A7-E9AE-D9F9892F2B26}"/>
                </a:ext>
              </a:extLst>
            </p:cNvPr>
            <p:cNvSpPr/>
            <p:nvPr/>
          </p:nvSpPr>
          <p:spPr>
            <a:xfrm>
              <a:off x="11632591" y="6869472"/>
              <a:ext cx="375027" cy="255229"/>
            </a:xfrm>
            <a:custGeom>
              <a:avLst/>
              <a:gdLst>
                <a:gd name="connsiteX0" fmla="*/ 6959 w 375027"/>
                <a:gd name="connsiteY0" fmla="*/ 1228 h 255229"/>
                <a:gd name="connsiteX1" fmla="*/ 368909 w 375027"/>
                <a:gd name="connsiteY1" fmla="*/ 10753 h 255229"/>
                <a:gd name="connsiteX2" fmla="*/ 229209 w 375027"/>
                <a:gd name="connsiteY2" fmla="*/ 13928 h 255229"/>
                <a:gd name="connsiteX3" fmla="*/ 159359 w 375027"/>
                <a:gd name="connsiteY3" fmla="*/ 74253 h 255229"/>
                <a:gd name="connsiteX4" fmla="*/ 165709 w 375027"/>
                <a:gd name="connsiteY4" fmla="*/ 255228 h 255229"/>
                <a:gd name="connsiteX5" fmla="*/ 137134 w 375027"/>
                <a:gd name="connsiteY5" fmla="*/ 71078 h 255229"/>
                <a:gd name="connsiteX6" fmla="*/ 127609 w 375027"/>
                <a:gd name="connsiteY6" fmla="*/ 7578 h 255229"/>
                <a:gd name="connsiteX7" fmla="*/ 6959 w 375027"/>
                <a:gd name="connsiteY7" fmla="*/ 1228 h 25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027" h="255229">
                  <a:moveTo>
                    <a:pt x="6959" y="1228"/>
                  </a:moveTo>
                  <a:cubicBezTo>
                    <a:pt x="47176" y="1757"/>
                    <a:pt x="331867" y="8636"/>
                    <a:pt x="368909" y="10753"/>
                  </a:cubicBezTo>
                  <a:cubicBezTo>
                    <a:pt x="405951" y="12870"/>
                    <a:pt x="264134" y="3345"/>
                    <a:pt x="229209" y="13928"/>
                  </a:cubicBezTo>
                  <a:cubicBezTo>
                    <a:pt x="194284" y="24511"/>
                    <a:pt x="169942" y="34036"/>
                    <a:pt x="159359" y="74253"/>
                  </a:cubicBezTo>
                  <a:cubicBezTo>
                    <a:pt x="148776" y="114470"/>
                    <a:pt x="169413" y="255757"/>
                    <a:pt x="165709" y="255228"/>
                  </a:cubicBezTo>
                  <a:cubicBezTo>
                    <a:pt x="162005" y="254699"/>
                    <a:pt x="143484" y="112353"/>
                    <a:pt x="137134" y="71078"/>
                  </a:cubicBezTo>
                  <a:cubicBezTo>
                    <a:pt x="130784" y="29803"/>
                    <a:pt x="141897" y="18691"/>
                    <a:pt x="127609" y="7578"/>
                  </a:cubicBezTo>
                  <a:cubicBezTo>
                    <a:pt x="113322" y="-3535"/>
                    <a:pt x="-33258" y="699"/>
                    <a:pt x="6959" y="1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CC74C21C-078C-7008-EAB6-097F22B3026E}"/>
                </a:ext>
              </a:extLst>
            </p:cNvPr>
            <p:cNvSpPr/>
            <p:nvPr/>
          </p:nvSpPr>
          <p:spPr>
            <a:xfrm>
              <a:off x="11480438" y="6686550"/>
              <a:ext cx="102018" cy="155575"/>
            </a:xfrm>
            <a:custGeom>
              <a:avLst/>
              <a:gdLst>
                <a:gd name="connsiteX0" fmla="*/ 101962 w 102018"/>
                <a:gd name="connsiteY0" fmla="*/ 0 h 155575"/>
                <a:gd name="connsiteX1" fmla="*/ 28937 w 102018"/>
                <a:gd name="connsiteY1" fmla="*/ 63500 h 155575"/>
                <a:gd name="connsiteX2" fmla="*/ 362 w 102018"/>
                <a:gd name="connsiteY2" fmla="*/ 155575 h 155575"/>
                <a:gd name="connsiteX3" fmla="*/ 16237 w 102018"/>
                <a:gd name="connsiteY3" fmla="*/ 63500 h 155575"/>
                <a:gd name="connsiteX4" fmla="*/ 101962 w 102018"/>
                <a:gd name="connsiteY4" fmla="*/ 0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18" h="155575">
                  <a:moveTo>
                    <a:pt x="101962" y="0"/>
                  </a:moveTo>
                  <a:cubicBezTo>
                    <a:pt x="104079" y="0"/>
                    <a:pt x="45870" y="37571"/>
                    <a:pt x="28937" y="63500"/>
                  </a:cubicBezTo>
                  <a:cubicBezTo>
                    <a:pt x="12004" y="89429"/>
                    <a:pt x="2479" y="155575"/>
                    <a:pt x="362" y="155575"/>
                  </a:cubicBezTo>
                  <a:cubicBezTo>
                    <a:pt x="-1755" y="155575"/>
                    <a:pt x="5654" y="87312"/>
                    <a:pt x="16237" y="63500"/>
                  </a:cubicBezTo>
                  <a:cubicBezTo>
                    <a:pt x="26820" y="39688"/>
                    <a:pt x="99845" y="0"/>
                    <a:pt x="10196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26FDF2E9-9B80-451C-76C0-6BCFEBF7CCA7}"/>
                </a:ext>
              </a:extLst>
            </p:cNvPr>
            <p:cNvSpPr/>
            <p:nvPr/>
          </p:nvSpPr>
          <p:spPr>
            <a:xfrm>
              <a:off x="11711026" y="7343533"/>
              <a:ext cx="215297" cy="10019"/>
            </a:xfrm>
            <a:custGeom>
              <a:avLst/>
              <a:gdLst>
                <a:gd name="connsiteX0" fmla="*/ 4724 w 215297"/>
                <a:gd name="connsiteY0" fmla="*/ 3417 h 10019"/>
                <a:gd name="connsiteX1" fmla="*/ 214274 w 215297"/>
                <a:gd name="connsiteY1" fmla="*/ 242 h 10019"/>
                <a:gd name="connsiteX2" fmla="*/ 80924 w 215297"/>
                <a:gd name="connsiteY2" fmla="*/ 9767 h 10019"/>
                <a:gd name="connsiteX3" fmla="*/ 4724 w 215297"/>
                <a:gd name="connsiteY3" fmla="*/ 3417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97" h="10019">
                  <a:moveTo>
                    <a:pt x="4724" y="3417"/>
                  </a:moveTo>
                  <a:cubicBezTo>
                    <a:pt x="26949" y="1830"/>
                    <a:pt x="201574" y="-816"/>
                    <a:pt x="214274" y="242"/>
                  </a:cubicBezTo>
                  <a:cubicBezTo>
                    <a:pt x="226974" y="1300"/>
                    <a:pt x="117966" y="8180"/>
                    <a:pt x="80924" y="9767"/>
                  </a:cubicBezTo>
                  <a:cubicBezTo>
                    <a:pt x="43882" y="11355"/>
                    <a:pt x="-17501" y="5004"/>
                    <a:pt x="4724" y="3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1DA6B363-BEA3-2FB3-EEB8-DE0EDBB0A5BE}"/>
                </a:ext>
              </a:extLst>
            </p:cNvPr>
            <p:cNvSpPr/>
            <p:nvPr/>
          </p:nvSpPr>
          <p:spPr>
            <a:xfrm>
              <a:off x="11617998" y="7339802"/>
              <a:ext cx="463588" cy="735701"/>
            </a:xfrm>
            <a:custGeom>
              <a:avLst/>
              <a:gdLst>
                <a:gd name="connsiteX0" fmla="*/ 183477 w 463588"/>
                <a:gd name="connsiteY0" fmla="*/ 798 h 735701"/>
                <a:gd name="connsiteX1" fmla="*/ 27902 w 463588"/>
                <a:gd name="connsiteY1" fmla="*/ 99223 h 735701"/>
                <a:gd name="connsiteX2" fmla="*/ 15202 w 463588"/>
                <a:gd name="connsiteY2" fmla="*/ 242098 h 735701"/>
                <a:gd name="connsiteX3" fmla="*/ 43777 w 463588"/>
                <a:gd name="connsiteY3" fmla="*/ 356398 h 735701"/>
                <a:gd name="connsiteX4" fmla="*/ 24727 w 463588"/>
                <a:gd name="connsiteY4" fmla="*/ 362748 h 735701"/>
                <a:gd name="connsiteX5" fmla="*/ 139027 w 463588"/>
                <a:gd name="connsiteY5" fmla="*/ 524673 h 735701"/>
                <a:gd name="connsiteX6" fmla="*/ 148552 w 463588"/>
                <a:gd name="connsiteY6" fmla="*/ 499273 h 735701"/>
                <a:gd name="connsiteX7" fmla="*/ 462877 w 463588"/>
                <a:gd name="connsiteY7" fmla="*/ 734223 h 735701"/>
                <a:gd name="connsiteX8" fmla="*/ 227927 w 463588"/>
                <a:gd name="connsiteY8" fmla="*/ 588173 h 735701"/>
                <a:gd name="connsiteX9" fmla="*/ 21552 w 463588"/>
                <a:gd name="connsiteY9" fmla="*/ 369098 h 735701"/>
                <a:gd name="connsiteX10" fmla="*/ 8852 w 463588"/>
                <a:gd name="connsiteY10" fmla="*/ 159548 h 735701"/>
                <a:gd name="connsiteX11" fmla="*/ 43777 w 463588"/>
                <a:gd name="connsiteY11" fmla="*/ 57948 h 735701"/>
                <a:gd name="connsiteX12" fmla="*/ 183477 w 463588"/>
                <a:gd name="connsiteY12" fmla="*/ 798 h 73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88" h="735701">
                  <a:moveTo>
                    <a:pt x="183477" y="798"/>
                  </a:moveTo>
                  <a:cubicBezTo>
                    <a:pt x="180831" y="7677"/>
                    <a:pt x="55948" y="59006"/>
                    <a:pt x="27902" y="99223"/>
                  </a:cubicBezTo>
                  <a:cubicBezTo>
                    <a:pt x="-144" y="139440"/>
                    <a:pt x="12556" y="199236"/>
                    <a:pt x="15202" y="242098"/>
                  </a:cubicBezTo>
                  <a:cubicBezTo>
                    <a:pt x="17848" y="284960"/>
                    <a:pt x="42189" y="336290"/>
                    <a:pt x="43777" y="356398"/>
                  </a:cubicBezTo>
                  <a:cubicBezTo>
                    <a:pt x="45364" y="376506"/>
                    <a:pt x="8852" y="334702"/>
                    <a:pt x="24727" y="362748"/>
                  </a:cubicBezTo>
                  <a:cubicBezTo>
                    <a:pt x="40602" y="390794"/>
                    <a:pt x="118390" y="501919"/>
                    <a:pt x="139027" y="524673"/>
                  </a:cubicBezTo>
                  <a:cubicBezTo>
                    <a:pt x="159664" y="547427"/>
                    <a:pt x="94577" y="464348"/>
                    <a:pt x="148552" y="499273"/>
                  </a:cubicBezTo>
                  <a:cubicBezTo>
                    <a:pt x="202527" y="534198"/>
                    <a:pt x="449648" y="719406"/>
                    <a:pt x="462877" y="734223"/>
                  </a:cubicBezTo>
                  <a:cubicBezTo>
                    <a:pt x="476106" y="749040"/>
                    <a:pt x="301481" y="649027"/>
                    <a:pt x="227927" y="588173"/>
                  </a:cubicBezTo>
                  <a:cubicBezTo>
                    <a:pt x="154373" y="527319"/>
                    <a:pt x="58065" y="440536"/>
                    <a:pt x="21552" y="369098"/>
                  </a:cubicBezTo>
                  <a:cubicBezTo>
                    <a:pt x="-14961" y="297660"/>
                    <a:pt x="5148" y="211406"/>
                    <a:pt x="8852" y="159548"/>
                  </a:cubicBezTo>
                  <a:cubicBezTo>
                    <a:pt x="12556" y="107690"/>
                    <a:pt x="21023" y="82819"/>
                    <a:pt x="43777" y="57948"/>
                  </a:cubicBezTo>
                  <a:cubicBezTo>
                    <a:pt x="66531" y="33077"/>
                    <a:pt x="186123" y="-6081"/>
                    <a:pt x="183477" y="7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FD6CECA0-77BF-EB47-3DF1-5D712DDC0629}"/>
                </a:ext>
              </a:extLst>
            </p:cNvPr>
            <p:cNvSpPr/>
            <p:nvPr/>
          </p:nvSpPr>
          <p:spPr>
            <a:xfrm>
              <a:off x="11744164" y="7448365"/>
              <a:ext cx="44630" cy="200473"/>
            </a:xfrm>
            <a:custGeom>
              <a:avLst/>
              <a:gdLst>
                <a:gd name="connsiteX0" fmla="*/ 161 w 44630"/>
                <a:gd name="connsiteY0" fmla="*/ 185 h 200473"/>
                <a:gd name="connsiteX1" fmla="*/ 28736 w 44630"/>
                <a:gd name="connsiteY1" fmla="*/ 98610 h 200473"/>
                <a:gd name="connsiteX2" fmla="*/ 3336 w 44630"/>
                <a:gd name="connsiteY2" fmla="*/ 200210 h 200473"/>
                <a:gd name="connsiteX3" fmla="*/ 44611 w 44630"/>
                <a:gd name="connsiteY3" fmla="*/ 124010 h 200473"/>
                <a:gd name="connsiteX4" fmla="*/ 161 w 44630"/>
                <a:gd name="connsiteY4" fmla="*/ 185 h 20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0" h="200473">
                  <a:moveTo>
                    <a:pt x="161" y="185"/>
                  </a:moveTo>
                  <a:cubicBezTo>
                    <a:pt x="-2485" y="-4048"/>
                    <a:pt x="28207" y="65273"/>
                    <a:pt x="28736" y="98610"/>
                  </a:cubicBezTo>
                  <a:cubicBezTo>
                    <a:pt x="29265" y="131947"/>
                    <a:pt x="690" y="195977"/>
                    <a:pt x="3336" y="200210"/>
                  </a:cubicBezTo>
                  <a:cubicBezTo>
                    <a:pt x="5982" y="204443"/>
                    <a:pt x="43553" y="156818"/>
                    <a:pt x="44611" y="124010"/>
                  </a:cubicBezTo>
                  <a:cubicBezTo>
                    <a:pt x="45669" y="91202"/>
                    <a:pt x="2807" y="4418"/>
                    <a:pt x="161" y="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6A00A155-6A3A-5291-C582-B0829FD72762}"/>
                </a:ext>
              </a:extLst>
            </p:cNvPr>
            <p:cNvSpPr/>
            <p:nvPr/>
          </p:nvSpPr>
          <p:spPr>
            <a:xfrm>
              <a:off x="11669265" y="7391382"/>
              <a:ext cx="129149" cy="231819"/>
            </a:xfrm>
            <a:custGeom>
              <a:avLst/>
              <a:gdLst>
                <a:gd name="connsiteX0" fmla="*/ 129035 w 129149"/>
                <a:gd name="connsiteY0" fmla="*/ 18 h 231819"/>
                <a:gd name="connsiteX1" fmla="*/ 27435 w 129149"/>
                <a:gd name="connsiteY1" fmla="*/ 66693 h 231819"/>
                <a:gd name="connsiteX2" fmla="*/ 21085 w 129149"/>
                <a:gd name="connsiteY2" fmla="*/ 136543 h 231819"/>
                <a:gd name="connsiteX3" fmla="*/ 24260 w 129149"/>
                <a:gd name="connsiteY3" fmla="*/ 231793 h 231819"/>
                <a:gd name="connsiteX4" fmla="*/ 14735 w 129149"/>
                <a:gd name="connsiteY4" fmla="*/ 127018 h 231819"/>
                <a:gd name="connsiteX5" fmla="*/ 5210 w 129149"/>
                <a:gd name="connsiteY5" fmla="*/ 73043 h 231819"/>
                <a:gd name="connsiteX6" fmla="*/ 129035 w 129149"/>
                <a:gd name="connsiteY6" fmla="*/ 18 h 23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149" h="231819">
                  <a:moveTo>
                    <a:pt x="129035" y="18"/>
                  </a:moveTo>
                  <a:cubicBezTo>
                    <a:pt x="132739" y="-1040"/>
                    <a:pt x="45427" y="43939"/>
                    <a:pt x="27435" y="66693"/>
                  </a:cubicBezTo>
                  <a:cubicBezTo>
                    <a:pt x="9443" y="89447"/>
                    <a:pt x="21614" y="109026"/>
                    <a:pt x="21085" y="136543"/>
                  </a:cubicBezTo>
                  <a:cubicBezTo>
                    <a:pt x="20556" y="164060"/>
                    <a:pt x="25318" y="233381"/>
                    <a:pt x="24260" y="231793"/>
                  </a:cubicBezTo>
                  <a:cubicBezTo>
                    <a:pt x="23202" y="230205"/>
                    <a:pt x="17910" y="153476"/>
                    <a:pt x="14735" y="127018"/>
                  </a:cubicBezTo>
                  <a:cubicBezTo>
                    <a:pt x="11560" y="100560"/>
                    <a:pt x="-9607" y="92622"/>
                    <a:pt x="5210" y="73043"/>
                  </a:cubicBezTo>
                  <a:cubicBezTo>
                    <a:pt x="20027" y="53464"/>
                    <a:pt x="125331" y="1076"/>
                    <a:pt x="129035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9330DB21-70F3-45AD-1F86-144C8DDC7A83}"/>
                </a:ext>
              </a:extLst>
            </p:cNvPr>
            <p:cNvSpPr/>
            <p:nvPr/>
          </p:nvSpPr>
          <p:spPr>
            <a:xfrm>
              <a:off x="11855359" y="7399847"/>
              <a:ext cx="276324" cy="223413"/>
            </a:xfrm>
            <a:custGeom>
              <a:avLst/>
              <a:gdLst>
                <a:gd name="connsiteX0" fmla="*/ 91 w 276324"/>
                <a:gd name="connsiteY0" fmla="*/ 1078 h 223413"/>
                <a:gd name="connsiteX1" fmla="*/ 54066 w 276324"/>
                <a:gd name="connsiteY1" fmla="*/ 70928 h 223413"/>
                <a:gd name="connsiteX2" fmla="*/ 60416 w 276324"/>
                <a:gd name="connsiteY2" fmla="*/ 140778 h 223413"/>
                <a:gd name="connsiteX3" fmla="*/ 85816 w 276324"/>
                <a:gd name="connsiteY3" fmla="*/ 223328 h 223413"/>
                <a:gd name="connsiteX4" fmla="*/ 73116 w 276324"/>
                <a:gd name="connsiteY4" fmla="*/ 124903 h 223413"/>
                <a:gd name="connsiteX5" fmla="*/ 146141 w 276324"/>
                <a:gd name="connsiteY5" fmla="*/ 140778 h 223413"/>
                <a:gd name="connsiteX6" fmla="*/ 276316 w 276324"/>
                <a:gd name="connsiteY6" fmla="*/ 204278 h 223413"/>
                <a:gd name="connsiteX7" fmla="*/ 139791 w 276324"/>
                <a:gd name="connsiteY7" fmla="*/ 99503 h 223413"/>
                <a:gd name="connsiteX8" fmla="*/ 171541 w 276324"/>
                <a:gd name="connsiteY8" fmla="*/ 147128 h 223413"/>
                <a:gd name="connsiteX9" fmla="*/ 3266 w 276324"/>
                <a:gd name="connsiteY9" fmla="*/ 102678 h 223413"/>
                <a:gd name="connsiteX10" fmla="*/ 57241 w 276324"/>
                <a:gd name="connsiteY10" fmla="*/ 128078 h 223413"/>
                <a:gd name="connsiteX11" fmla="*/ 91 w 276324"/>
                <a:gd name="connsiteY11" fmla="*/ 1078 h 22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324" h="223413">
                  <a:moveTo>
                    <a:pt x="91" y="1078"/>
                  </a:moveTo>
                  <a:cubicBezTo>
                    <a:pt x="-438" y="-8447"/>
                    <a:pt x="44012" y="47645"/>
                    <a:pt x="54066" y="70928"/>
                  </a:cubicBezTo>
                  <a:cubicBezTo>
                    <a:pt x="64120" y="94211"/>
                    <a:pt x="55124" y="115378"/>
                    <a:pt x="60416" y="140778"/>
                  </a:cubicBezTo>
                  <a:cubicBezTo>
                    <a:pt x="65708" y="166178"/>
                    <a:pt x="83699" y="225974"/>
                    <a:pt x="85816" y="223328"/>
                  </a:cubicBezTo>
                  <a:cubicBezTo>
                    <a:pt x="87933" y="220682"/>
                    <a:pt x="63062" y="138661"/>
                    <a:pt x="73116" y="124903"/>
                  </a:cubicBezTo>
                  <a:cubicBezTo>
                    <a:pt x="83170" y="111145"/>
                    <a:pt x="112274" y="127549"/>
                    <a:pt x="146141" y="140778"/>
                  </a:cubicBezTo>
                  <a:cubicBezTo>
                    <a:pt x="180008" y="154007"/>
                    <a:pt x="277374" y="211157"/>
                    <a:pt x="276316" y="204278"/>
                  </a:cubicBezTo>
                  <a:cubicBezTo>
                    <a:pt x="275258" y="197399"/>
                    <a:pt x="157254" y="109028"/>
                    <a:pt x="139791" y="99503"/>
                  </a:cubicBezTo>
                  <a:cubicBezTo>
                    <a:pt x="122329" y="89978"/>
                    <a:pt x="194295" y="146599"/>
                    <a:pt x="171541" y="147128"/>
                  </a:cubicBezTo>
                  <a:cubicBezTo>
                    <a:pt x="148787" y="147657"/>
                    <a:pt x="22316" y="105853"/>
                    <a:pt x="3266" y="102678"/>
                  </a:cubicBezTo>
                  <a:cubicBezTo>
                    <a:pt x="-15784" y="99503"/>
                    <a:pt x="54595" y="140778"/>
                    <a:pt x="57241" y="128078"/>
                  </a:cubicBezTo>
                  <a:cubicBezTo>
                    <a:pt x="59887" y="115378"/>
                    <a:pt x="620" y="10603"/>
                    <a:pt x="91" y="10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AC1FEDF0-2B76-339D-DDD2-58BFF53E2043}"/>
                </a:ext>
              </a:extLst>
            </p:cNvPr>
            <p:cNvSpPr/>
            <p:nvPr/>
          </p:nvSpPr>
          <p:spPr>
            <a:xfrm>
              <a:off x="11461442" y="6324291"/>
              <a:ext cx="58198" cy="219659"/>
            </a:xfrm>
            <a:custGeom>
              <a:avLst/>
              <a:gdLst>
                <a:gd name="connsiteX0" fmla="*/ 25708 w 58198"/>
                <a:gd name="connsiteY0" fmla="*/ 309 h 219659"/>
                <a:gd name="connsiteX1" fmla="*/ 47933 w 58198"/>
                <a:gd name="connsiteY1" fmla="*/ 82859 h 219659"/>
                <a:gd name="connsiteX2" fmla="*/ 35233 w 58198"/>
                <a:gd name="connsiteY2" fmla="*/ 143184 h 219659"/>
                <a:gd name="connsiteX3" fmla="*/ 308 w 58198"/>
                <a:gd name="connsiteY3" fmla="*/ 219384 h 219659"/>
                <a:gd name="connsiteX4" fmla="*/ 57458 w 58198"/>
                <a:gd name="connsiteY4" fmla="*/ 114609 h 219659"/>
                <a:gd name="connsiteX5" fmla="*/ 25708 w 58198"/>
                <a:gd name="connsiteY5" fmla="*/ 309 h 21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98" h="219659">
                  <a:moveTo>
                    <a:pt x="25708" y="309"/>
                  </a:moveTo>
                  <a:cubicBezTo>
                    <a:pt x="24121" y="-4983"/>
                    <a:pt x="46345" y="59046"/>
                    <a:pt x="47933" y="82859"/>
                  </a:cubicBezTo>
                  <a:cubicBezTo>
                    <a:pt x="49521" y="106672"/>
                    <a:pt x="43171" y="120430"/>
                    <a:pt x="35233" y="143184"/>
                  </a:cubicBezTo>
                  <a:cubicBezTo>
                    <a:pt x="27296" y="165938"/>
                    <a:pt x="-3396" y="224146"/>
                    <a:pt x="308" y="219384"/>
                  </a:cubicBezTo>
                  <a:cubicBezTo>
                    <a:pt x="4012" y="214622"/>
                    <a:pt x="51108" y="145830"/>
                    <a:pt x="57458" y="114609"/>
                  </a:cubicBezTo>
                  <a:cubicBezTo>
                    <a:pt x="63808" y="83388"/>
                    <a:pt x="27295" y="5601"/>
                    <a:pt x="25708" y="3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1869BFE3-380A-3CD7-AAF1-FE07C40D809A}"/>
                </a:ext>
              </a:extLst>
            </p:cNvPr>
            <p:cNvSpPr/>
            <p:nvPr/>
          </p:nvSpPr>
          <p:spPr>
            <a:xfrm>
              <a:off x="11637314" y="6343422"/>
              <a:ext cx="228741" cy="130463"/>
            </a:xfrm>
            <a:custGeom>
              <a:avLst/>
              <a:gdLst>
                <a:gd name="connsiteX0" fmla="*/ 227661 w 228741"/>
                <a:gd name="connsiteY0" fmla="*/ 228 h 130463"/>
                <a:gd name="connsiteX1" fmla="*/ 5411 w 228741"/>
                <a:gd name="connsiteY1" fmla="*/ 79603 h 130463"/>
                <a:gd name="connsiteX2" fmla="*/ 78436 w 228741"/>
                <a:gd name="connsiteY2" fmla="*/ 70078 h 130463"/>
                <a:gd name="connsiteX3" fmla="*/ 189561 w 228741"/>
                <a:gd name="connsiteY3" fmla="*/ 130403 h 130463"/>
                <a:gd name="connsiteX4" fmla="*/ 94311 w 228741"/>
                <a:gd name="connsiteY4" fmla="*/ 57378 h 130463"/>
                <a:gd name="connsiteX5" fmla="*/ 227661 w 228741"/>
                <a:gd name="connsiteY5" fmla="*/ 228 h 13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741" h="130463">
                  <a:moveTo>
                    <a:pt x="227661" y="228"/>
                  </a:moveTo>
                  <a:cubicBezTo>
                    <a:pt x="212844" y="3932"/>
                    <a:pt x="30282" y="67961"/>
                    <a:pt x="5411" y="79603"/>
                  </a:cubicBezTo>
                  <a:cubicBezTo>
                    <a:pt x="-19460" y="91245"/>
                    <a:pt x="47744" y="61611"/>
                    <a:pt x="78436" y="70078"/>
                  </a:cubicBezTo>
                  <a:cubicBezTo>
                    <a:pt x="109128" y="78545"/>
                    <a:pt x="186915" y="132520"/>
                    <a:pt x="189561" y="130403"/>
                  </a:cubicBezTo>
                  <a:cubicBezTo>
                    <a:pt x="192207" y="128286"/>
                    <a:pt x="88490" y="75899"/>
                    <a:pt x="94311" y="57378"/>
                  </a:cubicBezTo>
                  <a:cubicBezTo>
                    <a:pt x="100132" y="38857"/>
                    <a:pt x="242478" y="-3476"/>
                    <a:pt x="227661" y="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FC199605-D69B-0B90-59B6-F947B4921BE3}"/>
                </a:ext>
              </a:extLst>
            </p:cNvPr>
            <p:cNvSpPr/>
            <p:nvPr/>
          </p:nvSpPr>
          <p:spPr>
            <a:xfrm>
              <a:off x="11604625" y="6848475"/>
              <a:ext cx="435440" cy="7143"/>
            </a:xfrm>
            <a:custGeom>
              <a:avLst/>
              <a:gdLst>
                <a:gd name="connsiteX0" fmla="*/ 0 w 435440"/>
                <a:gd name="connsiteY0" fmla="*/ 6350 h 7143"/>
                <a:gd name="connsiteX1" fmla="*/ 422275 w 435440"/>
                <a:gd name="connsiteY1" fmla="*/ 6350 h 7143"/>
                <a:gd name="connsiteX2" fmla="*/ 301625 w 435440"/>
                <a:gd name="connsiteY2" fmla="*/ 0 h 7143"/>
                <a:gd name="connsiteX3" fmla="*/ 0 w 435440"/>
                <a:gd name="connsiteY3" fmla="*/ 6350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40" h="7143">
                  <a:moveTo>
                    <a:pt x="0" y="6350"/>
                  </a:moveTo>
                  <a:cubicBezTo>
                    <a:pt x="20108" y="7408"/>
                    <a:pt x="372004" y="7408"/>
                    <a:pt x="422275" y="6350"/>
                  </a:cubicBezTo>
                  <a:cubicBezTo>
                    <a:pt x="472546" y="5292"/>
                    <a:pt x="367242" y="1058"/>
                    <a:pt x="301625" y="0"/>
                  </a:cubicBezTo>
                  <a:lnTo>
                    <a:pt x="0" y="63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506A9873-6E67-F772-4B46-41DB90D3EFBF}"/>
                </a:ext>
              </a:extLst>
            </p:cNvPr>
            <p:cNvSpPr/>
            <p:nvPr/>
          </p:nvSpPr>
          <p:spPr>
            <a:xfrm>
              <a:off x="11737935" y="7883476"/>
              <a:ext cx="209607" cy="571555"/>
            </a:xfrm>
            <a:custGeom>
              <a:avLst/>
              <a:gdLst>
                <a:gd name="connsiteX0" fmla="*/ 57190 w 209607"/>
                <a:gd name="connsiteY0" fmla="*/ 49 h 571555"/>
                <a:gd name="connsiteX1" fmla="*/ 12740 w 209607"/>
                <a:gd name="connsiteY1" fmla="*/ 247699 h 571555"/>
                <a:gd name="connsiteX2" fmla="*/ 57190 w 209607"/>
                <a:gd name="connsiteY2" fmla="*/ 441374 h 571555"/>
                <a:gd name="connsiteX3" fmla="*/ 41315 w 209607"/>
                <a:gd name="connsiteY3" fmla="*/ 428674 h 571555"/>
                <a:gd name="connsiteX4" fmla="*/ 85765 w 209607"/>
                <a:gd name="connsiteY4" fmla="*/ 536624 h 571555"/>
                <a:gd name="connsiteX5" fmla="*/ 66715 w 209607"/>
                <a:gd name="connsiteY5" fmla="*/ 536624 h 571555"/>
                <a:gd name="connsiteX6" fmla="*/ 209590 w 209607"/>
                <a:gd name="connsiteY6" fmla="*/ 571549 h 571555"/>
                <a:gd name="connsiteX7" fmla="*/ 76240 w 209607"/>
                <a:gd name="connsiteY7" fmla="*/ 533449 h 571555"/>
                <a:gd name="connsiteX8" fmla="*/ 31790 w 209607"/>
                <a:gd name="connsiteY8" fmla="*/ 435024 h 571555"/>
                <a:gd name="connsiteX9" fmla="*/ 40 w 209607"/>
                <a:gd name="connsiteY9" fmla="*/ 314374 h 571555"/>
                <a:gd name="connsiteX10" fmla="*/ 38140 w 209607"/>
                <a:gd name="connsiteY10" fmla="*/ 174674 h 571555"/>
                <a:gd name="connsiteX11" fmla="*/ 25440 w 209607"/>
                <a:gd name="connsiteY11" fmla="*/ 225474 h 571555"/>
                <a:gd name="connsiteX12" fmla="*/ 57190 w 209607"/>
                <a:gd name="connsiteY12" fmla="*/ 49 h 57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607" h="571555">
                  <a:moveTo>
                    <a:pt x="57190" y="49"/>
                  </a:moveTo>
                  <a:cubicBezTo>
                    <a:pt x="55073" y="3753"/>
                    <a:pt x="12740" y="174145"/>
                    <a:pt x="12740" y="247699"/>
                  </a:cubicBezTo>
                  <a:cubicBezTo>
                    <a:pt x="12740" y="321253"/>
                    <a:pt x="57190" y="441374"/>
                    <a:pt x="57190" y="441374"/>
                  </a:cubicBezTo>
                  <a:cubicBezTo>
                    <a:pt x="61953" y="471537"/>
                    <a:pt x="36553" y="412799"/>
                    <a:pt x="41315" y="428674"/>
                  </a:cubicBezTo>
                  <a:cubicBezTo>
                    <a:pt x="46077" y="444549"/>
                    <a:pt x="81532" y="518632"/>
                    <a:pt x="85765" y="536624"/>
                  </a:cubicBezTo>
                  <a:cubicBezTo>
                    <a:pt x="89998" y="554616"/>
                    <a:pt x="46078" y="530803"/>
                    <a:pt x="66715" y="536624"/>
                  </a:cubicBezTo>
                  <a:cubicBezTo>
                    <a:pt x="87352" y="542445"/>
                    <a:pt x="208003" y="572078"/>
                    <a:pt x="209590" y="571549"/>
                  </a:cubicBezTo>
                  <a:cubicBezTo>
                    <a:pt x="211177" y="571020"/>
                    <a:pt x="105873" y="556203"/>
                    <a:pt x="76240" y="533449"/>
                  </a:cubicBezTo>
                  <a:cubicBezTo>
                    <a:pt x="46607" y="510695"/>
                    <a:pt x="44490" y="471537"/>
                    <a:pt x="31790" y="435024"/>
                  </a:cubicBezTo>
                  <a:cubicBezTo>
                    <a:pt x="19090" y="398512"/>
                    <a:pt x="-1018" y="357766"/>
                    <a:pt x="40" y="314374"/>
                  </a:cubicBezTo>
                  <a:cubicBezTo>
                    <a:pt x="1098" y="270982"/>
                    <a:pt x="33907" y="189491"/>
                    <a:pt x="38140" y="174674"/>
                  </a:cubicBezTo>
                  <a:cubicBezTo>
                    <a:pt x="42373" y="159857"/>
                    <a:pt x="22265" y="249816"/>
                    <a:pt x="25440" y="225474"/>
                  </a:cubicBezTo>
                  <a:cubicBezTo>
                    <a:pt x="28615" y="201132"/>
                    <a:pt x="59307" y="-3655"/>
                    <a:pt x="57190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BDDE0B1D-1366-347D-70AC-5138F00720F6}"/>
                </a:ext>
              </a:extLst>
            </p:cNvPr>
            <p:cNvSpPr/>
            <p:nvPr/>
          </p:nvSpPr>
          <p:spPr>
            <a:xfrm>
              <a:off x="11844941" y="8360713"/>
              <a:ext cx="263062" cy="829309"/>
            </a:xfrm>
            <a:custGeom>
              <a:avLst/>
              <a:gdLst>
                <a:gd name="connsiteX0" fmla="*/ 4159 w 263062"/>
                <a:gd name="connsiteY0" fmla="*/ 14937 h 829309"/>
                <a:gd name="connsiteX1" fmla="*/ 261334 w 263062"/>
                <a:gd name="connsiteY1" fmla="*/ 824562 h 829309"/>
                <a:gd name="connsiteX2" fmla="*/ 112109 w 263062"/>
                <a:gd name="connsiteY2" fmla="*/ 335612 h 829309"/>
                <a:gd name="connsiteX3" fmla="*/ 4159 w 263062"/>
                <a:gd name="connsiteY3" fmla="*/ 14937 h 82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062" h="829309">
                  <a:moveTo>
                    <a:pt x="4159" y="14937"/>
                  </a:moveTo>
                  <a:cubicBezTo>
                    <a:pt x="29030" y="96429"/>
                    <a:pt x="243342" y="771116"/>
                    <a:pt x="261334" y="824562"/>
                  </a:cubicBezTo>
                  <a:cubicBezTo>
                    <a:pt x="279326" y="878008"/>
                    <a:pt x="151796" y="465258"/>
                    <a:pt x="112109" y="335612"/>
                  </a:cubicBezTo>
                  <a:cubicBezTo>
                    <a:pt x="72422" y="205966"/>
                    <a:pt x="-20712" y="-66555"/>
                    <a:pt x="4159" y="149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F8663EC4-9D00-B015-5AD2-FCBF6DD7925A}"/>
                </a:ext>
              </a:extLst>
            </p:cNvPr>
            <p:cNvSpPr/>
            <p:nvPr/>
          </p:nvSpPr>
          <p:spPr>
            <a:xfrm>
              <a:off x="11796170" y="8299942"/>
              <a:ext cx="299205" cy="937982"/>
            </a:xfrm>
            <a:custGeom>
              <a:avLst/>
              <a:gdLst>
                <a:gd name="connsiteX0" fmla="*/ 5305 w 299205"/>
                <a:gd name="connsiteY0" fmla="*/ 12208 h 937982"/>
                <a:gd name="connsiteX1" fmla="*/ 297405 w 299205"/>
                <a:gd name="connsiteY1" fmla="*/ 929783 h 937982"/>
                <a:gd name="connsiteX2" fmla="*/ 122780 w 299205"/>
                <a:gd name="connsiteY2" fmla="*/ 437658 h 937982"/>
                <a:gd name="connsiteX3" fmla="*/ 5305 w 299205"/>
                <a:gd name="connsiteY3" fmla="*/ 12208 h 93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205" h="937982">
                  <a:moveTo>
                    <a:pt x="5305" y="12208"/>
                  </a:moveTo>
                  <a:cubicBezTo>
                    <a:pt x="34409" y="94229"/>
                    <a:pt x="277826" y="858875"/>
                    <a:pt x="297405" y="929783"/>
                  </a:cubicBezTo>
                  <a:cubicBezTo>
                    <a:pt x="316984" y="1000691"/>
                    <a:pt x="171463" y="592704"/>
                    <a:pt x="122780" y="437658"/>
                  </a:cubicBezTo>
                  <a:cubicBezTo>
                    <a:pt x="74097" y="282612"/>
                    <a:pt x="-23799" y="-69813"/>
                    <a:pt x="5305" y="12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62B17EC9-FCBD-8A17-E702-F586209352CE}"/>
                </a:ext>
              </a:extLst>
            </p:cNvPr>
            <p:cNvSpPr/>
            <p:nvPr/>
          </p:nvSpPr>
          <p:spPr>
            <a:xfrm>
              <a:off x="11943232" y="8115299"/>
              <a:ext cx="96411" cy="330203"/>
            </a:xfrm>
            <a:custGeom>
              <a:avLst/>
              <a:gdLst>
                <a:gd name="connsiteX0" fmla="*/ 42393 w 96411"/>
                <a:gd name="connsiteY0" fmla="*/ 1 h 330203"/>
                <a:gd name="connsiteX1" fmla="*/ 13818 w 96411"/>
                <a:gd name="connsiteY1" fmla="*/ 177801 h 330203"/>
                <a:gd name="connsiteX2" fmla="*/ 96368 w 96411"/>
                <a:gd name="connsiteY2" fmla="*/ 330201 h 330203"/>
                <a:gd name="connsiteX3" fmla="*/ 1118 w 96411"/>
                <a:gd name="connsiteY3" fmla="*/ 180976 h 330203"/>
                <a:gd name="connsiteX4" fmla="*/ 42393 w 96411"/>
                <a:gd name="connsiteY4" fmla="*/ 1 h 33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11" h="330203">
                  <a:moveTo>
                    <a:pt x="42393" y="1"/>
                  </a:moveTo>
                  <a:cubicBezTo>
                    <a:pt x="44510" y="-528"/>
                    <a:pt x="4822" y="122768"/>
                    <a:pt x="13818" y="177801"/>
                  </a:cubicBezTo>
                  <a:cubicBezTo>
                    <a:pt x="22814" y="232834"/>
                    <a:pt x="98485" y="329672"/>
                    <a:pt x="96368" y="330201"/>
                  </a:cubicBezTo>
                  <a:cubicBezTo>
                    <a:pt x="94251" y="330730"/>
                    <a:pt x="10114" y="232834"/>
                    <a:pt x="1118" y="180976"/>
                  </a:cubicBezTo>
                  <a:cubicBezTo>
                    <a:pt x="-7878" y="129118"/>
                    <a:pt x="40276" y="530"/>
                    <a:pt x="42393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3BDAE3CB-F894-D8A1-B419-4B1F8FCA8A19}"/>
                </a:ext>
              </a:extLst>
            </p:cNvPr>
            <p:cNvSpPr/>
            <p:nvPr/>
          </p:nvSpPr>
          <p:spPr>
            <a:xfrm>
              <a:off x="11864826" y="8013697"/>
              <a:ext cx="66940" cy="390575"/>
            </a:xfrm>
            <a:custGeom>
              <a:avLst/>
              <a:gdLst>
                <a:gd name="connsiteX0" fmla="*/ 25549 w 66940"/>
                <a:gd name="connsiteY0" fmla="*/ 3 h 390575"/>
                <a:gd name="connsiteX1" fmla="*/ 19199 w 66940"/>
                <a:gd name="connsiteY1" fmla="*/ 288928 h 390575"/>
                <a:gd name="connsiteX2" fmla="*/ 66824 w 66940"/>
                <a:gd name="connsiteY2" fmla="*/ 390528 h 390575"/>
                <a:gd name="connsiteX3" fmla="*/ 3324 w 66940"/>
                <a:gd name="connsiteY3" fmla="*/ 279403 h 390575"/>
                <a:gd name="connsiteX4" fmla="*/ 9674 w 66940"/>
                <a:gd name="connsiteY4" fmla="*/ 295278 h 390575"/>
                <a:gd name="connsiteX5" fmla="*/ 25549 w 66940"/>
                <a:gd name="connsiteY5" fmla="*/ 3 h 3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40" h="390575">
                  <a:moveTo>
                    <a:pt x="25549" y="3"/>
                  </a:moveTo>
                  <a:cubicBezTo>
                    <a:pt x="27137" y="-1055"/>
                    <a:pt x="12320" y="223841"/>
                    <a:pt x="19199" y="288928"/>
                  </a:cubicBezTo>
                  <a:cubicBezTo>
                    <a:pt x="26078" y="354015"/>
                    <a:pt x="69470" y="392116"/>
                    <a:pt x="66824" y="390528"/>
                  </a:cubicBezTo>
                  <a:cubicBezTo>
                    <a:pt x="64178" y="388941"/>
                    <a:pt x="12849" y="295278"/>
                    <a:pt x="3324" y="279403"/>
                  </a:cubicBezTo>
                  <a:cubicBezTo>
                    <a:pt x="-6201" y="263528"/>
                    <a:pt x="7557" y="337082"/>
                    <a:pt x="9674" y="295278"/>
                  </a:cubicBezTo>
                  <a:cubicBezTo>
                    <a:pt x="11791" y="253474"/>
                    <a:pt x="23961" y="1061"/>
                    <a:pt x="2554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1910E15B-AB83-97A7-DC7C-65AACF2E5D53}"/>
                </a:ext>
              </a:extLst>
            </p:cNvPr>
            <p:cNvSpPr/>
            <p:nvPr/>
          </p:nvSpPr>
          <p:spPr>
            <a:xfrm>
              <a:off x="11670243" y="7639790"/>
              <a:ext cx="413386" cy="315562"/>
            </a:xfrm>
            <a:custGeom>
              <a:avLst/>
              <a:gdLst>
                <a:gd name="connsiteX0" fmla="*/ 210 w 413386"/>
                <a:gd name="connsiteY0" fmla="*/ 530 h 315562"/>
                <a:gd name="connsiteX1" fmla="*/ 298237 w 413386"/>
                <a:gd name="connsiteY1" fmla="*/ 230823 h 315562"/>
                <a:gd name="connsiteX2" fmla="*/ 281304 w 413386"/>
                <a:gd name="connsiteY2" fmla="*/ 173250 h 315562"/>
                <a:gd name="connsiteX3" fmla="*/ 413384 w 413386"/>
                <a:gd name="connsiteY3" fmla="*/ 315490 h 315562"/>
                <a:gd name="connsiteX4" fmla="*/ 284690 w 413386"/>
                <a:gd name="connsiteY4" fmla="*/ 190183 h 315562"/>
                <a:gd name="connsiteX5" fmla="*/ 260984 w 413386"/>
                <a:gd name="connsiteY5" fmla="*/ 31010 h 315562"/>
                <a:gd name="connsiteX6" fmla="*/ 250824 w 413386"/>
                <a:gd name="connsiteY6" fmla="*/ 163090 h 315562"/>
                <a:gd name="connsiteX7" fmla="*/ 210 w 413386"/>
                <a:gd name="connsiteY7" fmla="*/ 530 h 31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386" h="315562">
                  <a:moveTo>
                    <a:pt x="210" y="530"/>
                  </a:moveTo>
                  <a:cubicBezTo>
                    <a:pt x="8112" y="11819"/>
                    <a:pt x="251388" y="202036"/>
                    <a:pt x="298237" y="230823"/>
                  </a:cubicBezTo>
                  <a:cubicBezTo>
                    <a:pt x="345086" y="259610"/>
                    <a:pt x="262113" y="159139"/>
                    <a:pt x="281304" y="173250"/>
                  </a:cubicBezTo>
                  <a:cubicBezTo>
                    <a:pt x="300495" y="187361"/>
                    <a:pt x="412820" y="312668"/>
                    <a:pt x="413384" y="315490"/>
                  </a:cubicBezTo>
                  <a:cubicBezTo>
                    <a:pt x="413948" y="318312"/>
                    <a:pt x="310090" y="237596"/>
                    <a:pt x="284690" y="190183"/>
                  </a:cubicBezTo>
                  <a:cubicBezTo>
                    <a:pt x="259290" y="142770"/>
                    <a:pt x="266628" y="35525"/>
                    <a:pt x="260984" y="31010"/>
                  </a:cubicBezTo>
                  <a:cubicBezTo>
                    <a:pt x="255340" y="26495"/>
                    <a:pt x="292028" y="164219"/>
                    <a:pt x="250824" y="163090"/>
                  </a:cubicBezTo>
                  <a:cubicBezTo>
                    <a:pt x="209620" y="161961"/>
                    <a:pt x="-7692" y="-10759"/>
                    <a:pt x="210" y="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2C1B2CF8-23F6-334C-E35B-F0140DF26302}"/>
                </a:ext>
              </a:extLst>
            </p:cNvPr>
            <p:cNvSpPr/>
            <p:nvPr/>
          </p:nvSpPr>
          <p:spPr>
            <a:xfrm>
              <a:off x="6457115" y="9194307"/>
              <a:ext cx="343857" cy="327636"/>
            </a:xfrm>
            <a:custGeom>
              <a:avLst/>
              <a:gdLst>
                <a:gd name="connsiteX0" fmla="*/ 343735 w 343857"/>
                <a:gd name="connsiteY0" fmla="*/ 493 h 327636"/>
                <a:gd name="connsiteX1" fmla="*/ 35760 w 343857"/>
                <a:gd name="connsiteY1" fmla="*/ 219568 h 327636"/>
                <a:gd name="connsiteX2" fmla="*/ 4010 w 343857"/>
                <a:gd name="connsiteY2" fmla="*/ 327518 h 327636"/>
                <a:gd name="connsiteX3" fmla="*/ 13535 w 343857"/>
                <a:gd name="connsiteY3" fmla="*/ 238618 h 327636"/>
                <a:gd name="connsiteX4" fmla="*/ 121485 w 343857"/>
                <a:gd name="connsiteY4" fmla="*/ 143368 h 327636"/>
                <a:gd name="connsiteX5" fmla="*/ 73860 w 343857"/>
                <a:gd name="connsiteY5" fmla="*/ 159243 h 327636"/>
                <a:gd name="connsiteX6" fmla="*/ 343735 w 343857"/>
                <a:gd name="connsiteY6" fmla="*/ 493 h 32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857" h="327636">
                  <a:moveTo>
                    <a:pt x="343735" y="493"/>
                  </a:moveTo>
                  <a:cubicBezTo>
                    <a:pt x="337385" y="10547"/>
                    <a:pt x="92381" y="165064"/>
                    <a:pt x="35760" y="219568"/>
                  </a:cubicBezTo>
                  <a:cubicBezTo>
                    <a:pt x="-20861" y="274072"/>
                    <a:pt x="7714" y="324343"/>
                    <a:pt x="4010" y="327518"/>
                  </a:cubicBezTo>
                  <a:cubicBezTo>
                    <a:pt x="306" y="330693"/>
                    <a:pt x="-6044" y="269310"/>
                    <a:pt x="13535" y="238618"/>
                  </a:cubicBezTo>
                  <a:cubicBezTo>
                    <a:pt x="33114" y="207926"/>
                    <a:pt x="111431" y="156597"/>
                    <a:pt x="121485" y="143368"/>
                  </a:cubicBezTo>
                  <a:cubicBezTo>
                    <a:pt x="131539" y="130139"/>
                    <a:pt x="39464" y="181468"/>
                    <a:pt x="73860" y="159243"/>
                  </a:cubicBezTo>
                  <a:cubicBezTo>
                    <a:pt x="108256" y="137018"/>
                    <a:pt x="350085" y="-9561"/>
                    <a:pt x="343735" y="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A20E5EC1-3871-7153-863F-8D13F5F5293D}"/>
                </a:ext>
              </a:extLst>
            </p:cNvPr>
            <p:cNvSpPr/>
            <p:nvPr/>
          </p:nvSpPr>
          <p:spPr>
            <a:xfrm>
              <a:off x="6410316" y="9188317"/>
              <a:ext cx="387998" cy="343836"/>
            </a:xfrm>
            <a:custGeom>
              <a:avLst/>
              <a:gdLst>
                <a:gd name="connsiteX0" fmla="*/ 6359 w 387998"/>
                <a:gd name="connsiteY0" fmla="*/ 343033 h 343836"/>
                <a:gd name="connsiteX1" fmla="*/ 15884 w 387998"/>
                <a:gd name="connsiteY1" fmla="*/ 250958 h 343836"/>
                <a:gd name="connsiteX2" fmla="*/ 127009 w 387998"/>
                <a:gd name="connsiteY2" fmla="*/ 149358 h 343836"/>
                <a:gd name="connsiteX3" fmla="*/ 88909 w 387998"/>
                <a:gd name="connsiteY3" fmla="*/ 158883 h 343836"/>
                <a:gd name="connsiteX4" fmla="*/ 387359 w 387998"/>
                <a:gd name="connsiteY4" fmla="*/ 133 h 343836"/>
                <a:gd name="connsiteX5" fmla="*/ 165109 w 387998"/>
                <a:gd name="connsiteY5" fmla="*/ 133483 h 343836"/>
                <a:gd name="connsiteX6" fmla="*/ 57159 w 387998"/>
                <a:gd name="connsiteY6" fmla="*/ 238258 h 343836"/>
                <a:gd name="connsiteX7" fmla="*/ 38109 w 387998"/>
                <a:gd name="connsiteY7" fmla="*/ 257308 h 343836"/>
                <a:gd name="connsiteX8" fmla="*/ 69859 w 387998"/>
                <a:gd name="connsiteY8" fmla="*/ 196983 h 343836"/>
                <a:gd name="connsiteX9" fmla="*/ 6359 w 387998"/>
                <a:gd name="connsiteY9" fmla="*/ 343033 h 34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998" h="343836">
                  <a:moveTo>
                    <a:pt x="6359" y="343033"/>
                  </a:moveTo>
                  <a:cubicBezTo>
                    <a:pt x="-2637" y="352029"/>
                    <a:pt x="-4224" y="283237"/>
                    <a:pt x="15884" y="250958"/>
                  </a:cubicBezTo>
                  <a:cubicBezTo>
                    <a:pt x="35992" y="218679"/>
                    <a:pt x="114838" y="164704"/>
                    <a:pt x="127009" y="149358"/>
                  </a:cubicBezTo>
                  <a:cubicBezTo>
                    <a:pt x="139180" y="134012"/>
                    <a:pt x="45517" y="183754"/>
                    <a:pt x="88909" y="158883"/>
                  </a:cubicBezTo>
                  <a:cubicBezTo>
                    <a:pt x="132301" y="134012"/>
                    <a:pt x="374659" y="4366"/>
                    <a:pt x="387359" y="133"/>
                  </a:cubicBezTo>
                  <a:cubicBezTo>
                    <a:pt x="400059" y="-4100"/>
                    <a:pt x="220142" y="93796"/>
                    <a:pt x="165109" y="133483"/>
                  </a:cubicBezTo>
                  <a:cubicBezTo>
                    <a:pt x="110076" y="173170"/>
                    <a:pt x="78326" y="217620"/>
                    <a:pt x="57159" y="238258"/>
                  </a:cubicBezTo>
                  <a:cubicBezTo>
                    <a:pt x="35992" y="258895"/>
                    <a:pt x="35992" y="264187"/>
                    <a:pt x="38109" y="257308"/>
                  </a:cubicBezTo>
                  <a:cubicBezTo>
                    <a:pt x="40226" y="250429"/>
                    <a:pt x="76209" y="186929"/>
                    <a:pt x="69859" y="196983"/>
                  </a:cubicBezTo>
                  <a:cubicBezTo>
                    <a:pt x="63509" y="207037"/>
                    <a:pt x="15355" y="334037"/>
                    <a:pt x="6359" y="3430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44FC8ACD-8F48-1E6F-E51C-9D7ECD7F71E7}"/>
                </a:ext>
              </a:extLst>
            </p:cNvPr>
            <p:cNvSpPr/>
            <p:nvPr/>
          </p:nvSpPr>
          <p:spPr>
            <a:xfrm>
              <a:off x="6746362" y="8857942"/>
              <a:ext cx="1782786" cy="356984"/>
            </a:xfrm>
            <a:custGeom>
              <a:avLst/>
              <a:gdLst>
                <a:gd name="connsiteX0" fmla="*/ 25913 w 1782786"/>
                <a:gd name="connsiteY0" fmla="*/ 352733 h 356984"/>
                <a:gd name="connsiteX1" fmla="*/ 1768988 w 1782786"/>
                <a:gd name="connsiteY1" fmla="*/ 3483 h 356984"/>
                <a:gd name="connsiteX2" fmla="*/ 797438 w 1782786"/>
                <a:gd name="connsiteY2" fmla="*/ 184458 h 356984"/>
                <a:gd name="connsiteX3" fmla="*/ 25913 w 1782786"/>
                <a:gd name="connsiteY3" fmla="*/ 352733 h 35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2786" h="356984">
                  <a:moveTo>
                    <a:pt x="25913" y="352733"/>
                  </a:moveTo>
                  <a:cubicBezTo>
                    <a:pt x="187838" y="322571"/>
                    <a:pt x="1640401" y="31529"/>
                    <a:pt x="1768988" y="3483"/>
                  </a:cubicBezTo>
                  <a:cubicBezTo>
                    <a:pt x="1897575" y="-24563"/>
                    <a:pt x="1092713" y="124133"/>
                    <a:pt x="797438" y="184458"/>
                  </a:cubicBezTo>
                  <a:cubicBezTo>
                    <a:pt x="502163" y="244783"/>
                    <a:pt x="-136012" y="382895"/>
                    <a:pt x="25913" y="3527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829BEF9B-370D-DFE1-8234-58F0E91A82DB}"/>
                </a:ext>
              </a:extLst>
            </p:cNvPr>
            <p:cNvSpPr/>
            <p:nvPr/>
          </p:nvSpPr>
          <p:spPr>
            <a:xfrm>
              <a:off x="6792486" y="8835244"/>
              <a:ext cx="1850365" cy="350122"/>
            </a:xfrm>
            <a:custGeom>
              <a:avLst/>
              <a:gdLst>
                <a:gd name="connsiteX0" fmla="*/ 2014 w 1850365"/>
                <a:gd name="connsiteY0" fmla="*/ 350031 h 350122"/>
                <a:gd name="connsiteX1" fmla="*/ 871964 w 1850365"/>
                <a:gd name="connsiteY1" fmla="*/ 140481 h 350122"/>
                <a:gd name="connsiteX2" fmla="*/ 744964 w 1850365"/>
                <a:gd name="connsiteY2" fmla="*/ 162706 h 350122"/>
                <a:gd name="connsiteX3" fmla="*/ 1843514 w 1850365"/>
                <a:gd name="connsiteY3" fmla="*/ 781 h 350122"/>
                <a:gd name="connsiteX4" fmla="*/ 1154539 w 1850365"/>
                <a:gd name="connsiteY4" fmla="*/ 111906 h 350122"/>
                <a:gd name="connsiteX5" fmla="*/ 2014 w 1850365"/>
                <a:gd name="connsiteY5" fmla="*/ 350031 h 35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0365" h="350122">
                  <a:moveTo>
                    <a:pt x="2014" y="350031"/>
                  </a:moveTo>
                  <a:cubicBezTo>
                    <a:pt x="-45082" y="354793"/>
                    <a:pt x="748139" y="171702"/>
                    <a:pt x="871964" y="140481"/>
                  </a:cubicBezTo>
                  <a:cubicBezTo>
                    <a:pt x="995789" y="109260"/>
                    <a:pt x="744964" y="162706"/>
                    <a:pt x="744964" y="162706"/>
                  </a:cubicBezTo>
                  <a:lnTo>
                    <a:pt x="1843514" y="781"/>
                  </a:lnTo>
                  <a:cubicBezTo>
                    <a:pt x="1911777" y="-7686"/>
                    <a:pt x="1454576" y="54227"/>
                    <a:pt x="1154539" y="111906"/>
                  </a:cubicBezTo>
                  <a:cubicBezTo>
                    <a:pt x="854502" y="169585"/>
                    <a:pt x="49110" y="345269"/>
                    <a:pt x="2014" y="350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748314D1-B281-26B5-FA00-7C3BEA51FC40}"/>
                </a:ext>
              </a:extLst>
            </p:cNvPr>
            <p:cNvSpPr/>
            <p:nvPr/>
          </p:nvSpPr>
          <p:spPr>
            <a:xfrm>
              <a:off x="8455014" y="8737287"/>
              <a:ext cx="2063771" cy="140088"/>
            </a:xfrm>
            <a:custGeom>
              <a:avLst/>
              <a:gdLst>
                <a:gd name="connsiteX0" fmla="*/ 11 w 2063771"/>
                <a:gd name="connsiteY0" fmla="*/ 140013 h 140088"/>
                <a:gd name="connsiteX1" fmla="*/ 1003311 w 2063771"/>
                <a:gd name="connsiteY1" fmla="*/ 35238 h 140088"/>
                <a:gd name="connsiteX2" fmla="*/ 2063761 w 2063771"/>
                <a:gd name="connsiteY2" fmla="*/ 313 h 140088"/>
                <a:gd name="connsiteX3" fmla="*/ 984261 w 2063771"/>
                <a:gd name="connsiteY3" fmla="*/ 51113 h 140088"/>
                <a:gd name="connsiteX4" fmla="*/ 11 w 2063771"/>
                <a:gd name="connsiteY4" fmla="*/ 140013 h 14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771" h="140088">
                  <a:moveTo>
                    <a:pt x="11" y="140013"/>
                  </a:moveTo>
                  <a:cubicBezTo>
                    <a:pt x="3186" y="137367"/>
                    <a:pt x="659353" y="58521"/>
                    <a:pt x="1003311" y="35238"/>
                  </a:cubicBezTo>
                  <a:cubicBezTo>
                    <a:pt x="1347269" y="11955"/>
                    <a:pt x="2066936" y="-2333"/>
                    <a:pt x="2063761" y="313"/>
                  </a:cubicBezTo>
                  <a:cubicBezTo>
                    <a:pt x="2060586" y="2959"/>
                    <a:pt x="1328219" y="27300"/>
                    <a:pt x="984261" y="51113"/>
                  </a:cubicBezTo>
                  <a:cubicBezTo>
                    <a:pt x="640303" y="74925"/>
                    <a:pt x="-3164" y="142659"/>
                    <a:pt x="11" y="1400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61A8F7CE-E845-D01A-8547-5E682422495A}"/>
                </a:ext>
              </a:extLst>
            </p:cNvPr>
            <p:cNvSpPr/>
            <p:nvPr/>
          </p:nvSpPr>
          <p:spPr>
            <a:xfrm>
              <a:off x="10442575" y="8740775"/>
              <a:ext cx="1022350" cy="53975"/>
            </a:xfrm>
            <a:custGeom>
              <a:avLst/>
              <a:gdLst>
                <a:gd name="connsiteX0" fmla="*/ 0 w 1022350"/>
                <a:gd name="connsiteY0" fmla="*/ 0 h 53975"/>
                <a:gd name="connsiteX1" fmla="*/ 762000 w 1022350"/>
                <a:gd name="connsiteY1" fmla="*/ 38100 h 53975"/>
                <a:gd name="connsiteX2" fmla="*/ 1022350 w 1022350"/>
                <a:gd name="connsiteY2" fmla="*/ 53975 h 53975"/>
                <a:gd name="connsiteX3" fmla="*/ 631825 w 1022350"/>
                <a:gd name="connsiteY3" fmla="*/ 15875 h 53975"/>
                <a:gd name="connsiteX4" fmla="*/ 0 w 1022350"/>
                <a:gd name="connsiteY4" fmla="*/ 0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2350" h="53975">
                  <a:moveTo>
                    <a:pt x="0" y="0"/>
                  </a:moveTo>
                  <a:lnTo>
                    <a:pt x="762000" y="38100"/>
                  </a:lnTo>
                  <a:lnTo>
                    <a:pt x="1022350" y="53975"/>
                  </a:lnTo>
                  <a:cubicBezTo>
                    <a:pt x="1000654" y="50271"/>
                    <a:pt x="802217" y="24342"/>
                    <a:pt x="631825" y="15875"/>
                  </a:cubicBezTo>
                  <a:cubicBezTo>
                    <a:pt x="461433" y="7408"/>
                    <a:pt x="230716" y="5291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948A45BF-4CFC-7E57-B840-6E6DA6B938FE}"/>
                </a:ext>
              </a:extLst>
            </p:cNvPr>
            <p:cNvSpPr/>
            <p:nvPr/>
          </p:nvSpPr>
          <p:spPr>
            <a:xfrm>
              <a:off x="11398220" y="8813158"/>
              <a:ext cx="400085" cy="311928"/>
            </a:xfrm>
            <a:custGeom>
              <a:avLst/>
              <a:gdLst>
                <a:gd name="connsiteX0" fmla="*/ 30 w 400085"/>
                <a:gd name="connsiteY0" fmla="*/ 642 h 311928"/>
                <a:gd name="connsiteX1" fmla="*/ 301655 w 400085"/>
                <a:gd name="connsiteY1" fmla="*/ 86367 h 311928"/>
                <a:gd name="connsiteX2" fmla="*/ 355630 w 400085"/>
                <a:gd name="connsiteY2" fmla="*/ 156217 h 311928"/>
                <a:gd name="connsiteX3" fmla="*/ 355630 w 400085"/>
                <a:gd name="connsiteY3" fmla="*/ 194317 h 311928"/>
                <a:gd name="connsiteX4" fmla="*/ 238155 w 400085"/>
                <a:gd name="connsiteY4" fmla="*/ 311792 h 311928"/>
                <a:gd name="connsiteX5" fmla="*/ 400080 w 400085"/>
                <a:gd name="connsiteY5" fmla="*/ 168917 h 311928"/>
                <a:gd name="connsiteX6" fmla="*/ 231805 w 400085"/>
                <a:gd name="connsiteY6" fmla="*/ 80017 h 311928"/>
                <a:gd name="connsiteX7" fmla="*/ 320705 w 400085"/>
                <a:gd name="connsiteY7" fmla="*/ 133992 h 311928"/>
                <a:gd name="connsiteX8" fmla="*/ 30 w 400085"/>
                <a:gd name="connsiteY8" fmla="*/ 642 h 31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85" h="311928">
                  <a:moveTo>
                    <a:pt x="30" y="642"/>
                  </a:moveTo>
                  <a:cubicBezTo>
                    <a:pt x="-3145" y="-7296"/>
                    <a:pt x="242388" y="60438"/>
                    <a:pt x="301655" y="86367"/>
                  </a:cubicBezTo>
                  <a:cubicBezTo>
                    <a:pt x="360922" y="112296"/>
                    <a:pt x="346634" y="138225"/>
                    <a:pt x="355630" y="156217"/>
                  </a:cubicBezTo>
                  <a:cubicBezTo>
                    <a:pt x="364626" y="174209"/>
                    <a:pt x="375209" y="168388"/>
                    <a:pt x="355630" y="194317"/>
                  </a:cubicBezTo>
                  <a:cubicBezTo>
                    <a:pt x="336051" y="220246"/>
                    <a:pt x="230747" y="316025"/>
                    <a:pt x="238155" y="311792"/>
                  </a:cubicBezTo>
                  <a:cubicBezTo>
                    <a:pt x="245563" y="307559"/>
                    <a:pt x="401138" y="207546"/>
                    <a:pt x="400080" y="168917"/>
                  </a:cubicBezTo>
                  <a:cubicBezTo>
                    <a:pt x="399022" y="130288"/>
                    <a:pt x="245034" y="85838"/>
                    <a:pt x="231805" y="80017"/>
                  </a:cubicBezTo>
                  <a:cubicBezTo>
                    <a:pt x="218576" y="74196"/>
                    <a:pt x="352984" y="150396"/>
                    <a:pt x="320705" y="133992"/>
                  </a:cubicBezTo>
                  <a:cubicBezTo>
                    <a:pt x="288426" y="117588"/>
                    <a:pt x="3205" y="8580"/>
                    <a:pt x="30" y="6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8FCDDE05-D31A-824C-6FB4-DB06C02D1D21}"/>
                </a:ext>
              </a:extLst>
            </p:cNvPr>
            <p:cNvSpPr/>
            <p:nvPr/>
          </p:nvSpPr>
          <p:spPr>
            <a:xfrm>
              <a:off x="11363605" y="8740594"/>
              <a:ext cx="476757" cy="489138"/>
            </a:xfrm>
            <a:custGeom>
              <a:avLst/>
              <a:gdLst>
                <a:gd name="connsiteX0" fmla="*/ 2895 w 476757"/>
                <a:gd name="connsiteY0" fmla="*/ 3356 h 489138"/>
                <a:gd name="connsiteX1" fmla="*/ 253720 w 476757"/>
                <a:gd name="connsiteY1" fmla="*/ 98606 h 489138"/>
                <a:gd name="connsiteX2" fmla="*/ 450570 w 476757"/>
                <a:gd name="connsiteY2" fmla="*/ 244656 h 489138"/>
                <a:gd name="connsiteX3" fmla="*/ 450570 w 476757"/>
                <a:gd name="connsiteY3" fmla="*/ 314506 h 489138"/>
                <a:gd name="connsiteX4" fmla="*/ 374370 w 476757"/>
                <a:gd name="connsiteY4" fmla="*/ 489131 h 489138"/>
                <a:gd name="connsiteX5" fmla="*/ 475970 w 476757"/>
                <a:gd name="connsiteY5" fmla="*/ 320856 h 489138"/>
                <a:gd name="connsiteX6" fmla="*/ 421995 w 476757"/>
                <a:gd name="connsiteY6" fmla="*/ 184331 h 489138"/>
                <a:gd name="connsiteX7" fmla="*/ 431520 w 476757"/>
                <a:gd name="connsiteY7" fmla="*/ 219256 h 489138"/>
                <a:gd name="connsiteX8" fmla="*/ 2895 w 476757"/>
                <a:gd name="connsiteY8" fmla="*/ 3356 h 48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757" h="489138">
                  <a:moveTo>
                    <a:pt x="2895" y="3356"/>
                  </a:moveTo>
                  <a:cubicBezTo>
                    <a:pt x="-26738" y="-16752"/>
                    <a:pt x="179108" y="58389"/>
                    <a:pt x="253720" y="98606"/>
                  </a:cubicBezTo>
                  <a:cubicBezTo>
                    <a:pt x="328332" y="138823"/>
                    <a:pt x="417762" y="208673"/>
                    <a:pt x="450570" y="244656"/>
                  </a:cubicBezTo>
                  <a:cubicBezTo>
                    <a:pt x="483378" y="280639"/>
                    <a:pt x="463270" y="273760"/>
                    <a:pt x="450570" y="314506"/>
                  </a:cubicBezTo>
                  <a:cubicBezTo>
                    <a:pt x="437870" y="355252"/>
                    <a:pt x="370137" y="488073"/>
                    <a:pt x="374370" y="489131"/>
                  </a:cubicBezTo>
                  <a:cubicBezTo>
                    <a:pt x="378603" y="490189"/>
                    <a:pt x="468032" y="371656"/>
                    <a:pt x="475970" y="320856"/>
                  </a:cubicBezTo>
                  <a:cubicBezTo>
                    <a:pt x="483908" y="270056"/>
                    <a:pt x="429403" y="201264"/>
                    <a:pt x="421995" y="184331"/>
                  </a:cubicBezTo>
                  <a:cubicBezTo>
                    <a:pt x="414587" y="167398"/>
                    <a:pt x="495020" y="248360"/>
                    <a:pt x="431520" y="219256"/>
                  </a:cubicBezTo>
                  <a:cubicBezTo>
                    <a:pt x="368020" y="190152"/>
                    <a:pt x="32528" y="23464"/>
                    <a:pt x="2895" y="3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99E7CFF9-75B8-BD1B-5481-F8B377276233}"/>
                </a:ext>
              </a:extLst>
            </p:cNvPr>
            <p:cNvSpPr/>
            <p:nvPr/>
          </p:nvSpPr>
          <p:spPr>
            <a:xfrm>
              <a:off x="11551178" y="9073813"/>
              <a:ext cx="261062" cy="529790"/>
            </a:xfrm>
            <a:custGeom>
              <a:avLst/>
              <a:gdLst>
                <a:gd name="connsiteX0" fmla="*/ 259822 w 261062"/>
                <a:gd name="connsiteY0" fmla="*/ 3512 h 529790"/>
                <a:gd name="connsiteX1" fmla="*/ 5822 w 261062"/>
                <a:gd name="connsiteY1" fmla="*/ 521037 h 529790"/>
                <a:gd name="connsiteX2" fmla="*/ 97897 w 261062"/>
                <a:gd name="connsiteY2" fmla="*/ 305137 h 529790"/>
                <a:gd name="connsiteX3" fmla="*/ 259822 w 261062"/>
                <a:gd name="connsiteY3" fmla="*/ 3512 h 52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062" h="529790">
                  <a:moveTo>
                    <a:pt x="259822" y="3512"/>
                  </a:moveTo>
                  <a:cubicBezTo>
                    <a:pt x="244476" y="39495"/>
                    <a:pt x="32810" y="470766"/>
                    <a:pt x="5822" y="521037"/>
                  </a:cubicBezTo>
                  <a:cubicBezTo>
                    <a:pt x="-21166" y="571308"/>
                    <a:pt x="51860" y="392449"/>
                    <a:pt x="97897" y="305137"/>
                  </a:cubicBezTo>
                  <a:cubicBezTo>
                    <a:pt x="143934" y="217825"/>
                    <a:pt x="275168" y="-32471"/>
                    <a:pt x="259822" y="35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3956237C-8A17-6CD0-234B-134187594477}"/>
                </a:ext>
              </a:extLst>
            </p:cNvPr>
            <p:cNvSpPr/>
            <p:nvPr/>
          </p:nvSpPr>
          <p:spPr>
            <a:xfrm>
              <a:off x="11184566" y="9028744"/>
              <a:ext cx="635991" cy="344295"/>
            </a:xfrm>
            <a:custGeom>
              <a:avLst/>
              <a:gdLst>
                <a:gd name="connsiteX0" fmla="*/ 632784 w 635991"/>
                <a:gd name="connsiteY0" fmla="*/ 956 h 344295"/>
                <a:gd name="connsiteX1" fmla="*/ 245434 w 635991"/>
                <a:gd name="connsiteY1" fmla="*/ 248606 h 344295"/>
                <a:gd name="connsiteX2" fmla="*/ 293059 w 635991"/>
                <a:gd name="connsiteY2" fmla="*/ 220031 h 344295"/>
                <a:gd name="connsiteX3" fmla="*/ 959 w 635991"/>
                <a:gd name="connsiteY3" fmla="*/ 343856 h 344295"/>
                <a:gd name="connsiteX4" fmla="*/ 407359 w 635991"/>
                <a:gd name="connsiteY4" fmla="*/ 169231 h 344295"/>
                <a:gd name="connsiteX5" fmla="*/ 632784 w 635991"/>
                <a:gd name="connsiteY5" fmla="*/ 956 h 34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991" h="344295">
                  <a:moveTo>
                    <a:pt x="632784" y="956"/>
                  </a:moveTo>
                  <a:cubicBezTo>
                    <a:pt x="605796" y="14185"/>
                    <a:pt x="302055" y="212094"/>
                    <a:pt x="245434" y="248606"/>
                  </a:cubicBezTo>
                  <a:cubicBezTo>
                    <a:pt x="188813" y="285118"/>
                    <a:pt x="333805" y="204156"/>
                    <a:pt x="293059" y="220031"/>
                  </a:cubicBezTo>
                  <a:cubicBezTo>
                    <a:pt x="252313" y="235906"/>
                    <a:pt x="-18091" y="352323"/>
                    <a:pt x="959" y="343856"/>
                  </a:cubicBezTo>
                  <a:cubicBezTo>
                    <a:pt x="20009" y="335389"/>
                    <a:pt x="304172" y="223206"/>
                    <a:pt x="407359" y="169231"/>
                  </a:cubicBezTo>
                  <a:cubicBezTo>
                    <a:pt x="510546" y="115256"/>
                    <a:pt x="659772" y="-12273"/>
                    <a:pt x="632784" y="9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9867A61F-2EF9-A286-1345-DBE196EF8EDD}"/>
                </a:ext>
              </a:extLst>
            </p:cNvPr>
            <p:cNvSpPr/>
            <p:nvPr/>
          </p:nvSpPr>
          <p:spPr>
            <a:xfrm>
              <a:off x="10247937" y="9137650"/>
              <a:ext cx="1397963" cy="456755"/>
            </a:xfrm>
            <a:custGeom>
              <a:avLst/>
              <a:gdLst>
                <a:gd name="connsiteX0" fmla="*/ 7313 w 1397963"/>
                <a:gd name="connsiteY0" fmla="*/ 454025 h 456755"/>
                <a:gd name="connsiteX1" fmla="*/ 1223338 w 1397963"/>
                <a:gd name="connsiteY1" fmla="*/ 92075 h 456755"/>
                <a:gd name="connsiteX2" fmla="*/ 1077288 w 1397963"/>
                <a:gd name="connsiteY2" fmla="*/ 130175 h 456755"/>
                <a:gd name="connsiteX3" fmla="*/ 1397963 w 1397963"/>
                <a:gd name="connsiteY3" fmla="*/ 0 h 456755"/>
                <a:gd name="connsiteX4" fmla="*/ 645488 w 1397963"/>
                <a:gd name="connsiteY4" fmla="*/ 311150 h 456755"/>
                <a:gd name="connsiteX5" fmla="*/ 435938 w 1397963"/>
                <a:gd name="connsiteY5" fmla="*/ 371475 h 456755"/>
                <a:gd name="connsiteX6" fmla="*/ 702638 w 1397963"/>
                <a:gd name="connsiteY6" fmla="*/ 263525 h 456755"/>
                <a:gd name="connsiteX7" fmla="*/ 7313 w 1397963"/>
                <a:gd name="connsiteY7" fmla="*/ 454025 h 45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963" h="456755">
                  <a:moveTo>
                    <a:pt x="7313" y="454025"/>
                  </a:moveTo>
                  <a:cubicBezTo>
                    <a:pt x="94096" y="425450"/>
                    <a:pt x="1045009" y="146050"/>
                    <a:pt x="1223338" y="92075"/>
                  </a:cubicBezTo>
                  <a:cubicBezTo>
                    <a:pt x="1401667" y="38100"/>
                    <a:pt x="1048184" y="145521"/>
                    <a:pt x="1077288" y="130175"/>
                  </a:cubicBezTo>
                  <a:cubicBezTo>
                    <a:pt x="1106392" y="114829"/>
                    <a:pt x="1397963" y="0"/>
                    <a:pt x="1397963" y="0"/>
                  </a:cubicBezTo>
                  <a:lnTo>
                    <a:pt x="645488" y="311150"/>
                  </a:lnTo>
                  <a:cubicBezTo>
                    <a:pt x="485151" y="373062"/>
                    <a:pt x="426413" y="379412"/>
                    <a:pt x="435938" y="371475"/>
                  </a:cubicBezTo>
                  <a:cubicBezTo>
                    <a:pt x="445463" y="363538"/>
                    <a:pt x="771959" y="249237"/>
                    <a:pt x="702638" y="263525"/>
                  </a:cubicBezTo>
                  <a:cubicBezTo>
                    <a:pt x="633317" y="277812"/>
                    <a:pt x="-79470" y="482600"/>
                    <a:pt x="7313" y="4540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49B2D28D-7B52-1185-F74E-80856FEE7918}"/>
                </a:ext>
              </a:extLst>
            </p:cNvPr>
            <p:cNvSpPr/>
            <p:nvPr/>
          </p:nvSpPr>
          <p:spPr>
            <a:xfrm>
              <a:off x="10068400" y="9407501"/>
              <a:ext cx="826181" cy="171936"/>
            </a:xfrm>
            <a:custGeom>
              <a:avLst/>
              <a:gdLst>
                <a:gd name="connsiteX0" fmla="*/ 15400 w 826181"/>
                <a:gd name="connsiteY0" fmla="*/ 168299 h 171936"/>
                <a:gd name="connsiteX1" fmla="*/ 825025 w 826181"/>
                <a:gd name="connsiteY1" fmla="*/ 24 h 171936"/>
                <a:gd name="connsiteX2" fmla="*/ 196375 w 826181"/>
                <a:gd name="connsiteY2" fmla="*/ 155599 h 171936"/>
                <a:gd name="connsiteX3" fmla="*/ 285275 w 826181"/>
                <a:gd name="connsiteY3" fmla="*/ 117499 h 171936"/>
                <a:gd name="connsiteX4" fmla="*/ 15400 w 826181"/>
                <a:gd name="connsiteY4" fmla="*/ 168299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181" h="171936">
                  <a:moveTo>
                    <a:pt x="15400" y="168299"/>
                  </a:moveTo>
                  <a:lnTo>
                    <a:pt x="825025" y="24"/>
                  </a:lnTo>
                  <a:cubicBezTo>
                    <a:pt x="855187" y="-2093"/>
                    <a:pt x="286333" y="136020"/>
                    <a:pt x="196375" y="155599"/>
                  </a:cubicBezTo>
                  <a:cubicBezTo>
                    <a:pt x="106417" y="175178"/>
                    <a:pt x="312792" y="112737"/>
                    <a:pt x="285275" y="117499"/>
                  </a:cubicBezTo>
                  <a:cubicBezTo>
                    <a:pt x="257758" y="122261"/>
                    <a:pt x="-74558" y="187878"/>
                    <a:pt x="15400" y="168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CC7FB42B-9AAD-5CAF-8CD5-F59631F71457}"/>
                </a:ext>
              </a:extLst>
            </p:cNvPr>
            <p:cNvSpPr/>
            <p:nvPr/>
          </p:nvSpPr>
          <p:spPr>
            <a:xfrm>
              <a:off x="6446325" y="9229719"/>
              <a:ext cx="1218182" cy="317548"/>
            </a:xfrm>
            <a:custGeom>
              <a:avLst/>
              <a:gdLst>
                <a:gd name="connsiteX0" fmla="*/ 2100 w 1218182"/>
                <a:gd name="connsiteY0" fmla="*/ 317506 h 317548"/>
                <a:gd name="connsiteX1" fmla="*/ 446600 w 1218182"/>
                <a:gd name="connsiteY1" fmla="*/ 212731 h 317548"/>
                <a:gd name="connsiteX2" fmla="*/ 789500 w 1218182"/>
                <a:gd name="connsiteY2" fmla="*/ 146056 h 317548"/>
                <a:gd name="connsiteX3" fmla="*/ 729175 w 1218182"/>
                <a:gd name="connsiteY3" fmla="*/ 177806 h 317548"/>
                <a:gd name="connsiteX4" fmla="*/ 1218125 w 1218182"/>
                <a:gd name="connsiteY4" fmla="*/ 6 h 317548"/>
                <a:gd name="connsiteX5" fmla="*/ 760925 w 1218182"/>
                <a:gd name="connsiteY5" fmla="*/ 171456 h 317548"/>
                <a:gd name="connsiteX6" fmla="*/ 621225 w 1218182"/>
                <a:gd name="connsiteY6" fmla="*/ 219081 h 317548"/>
                <a:gd name="connsiteX7" fmla="*/ 1116525 w 1218182"/>
                <a:gd name="connsiteY7" fmla="*/ 161931 h 317548"/>
                <a:gd name="connsiteX8" fmla="*/ 494225 w 1218182"/>
                <a:gd name="connsiteY8" fmla="*/ 228606 h 317548"/>
                <a:gd name="connsiteX9" fmla="*/ 287850 w 1218182"/>
                <a:gd name="connsiteY9" fmla="*/ 225431 h 317548"/>
                <a:gd name="connsiteX10" fmla="*/ 2100 w 1218182"/>
                <a:gd name="connsiteY10" fmla="*/ 317506 h 31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8182" h="317548">
                  <a:moveTo>
                    <a:pt x="2100" y="317506"/>
                  </a:moveTo>
                  <a:cubicBezTo>
                    <a:pt x="28558" y="315389"/>
                    <a:pt x="315367" y="241306"/>
                    <a:pt x="446600" y="212731"/>
                  </a:cubicBezTo>
                  <a:cubicBezTo>
                    <a:pt x="577833" y="184156"/>
                    <a:pt x="742404" y="151877"/>
                    <a:pt x="789500" y="146056"/>
                  </a:cubicBezTo>
                  <a:cubicBezTo>
                    <a:pt x="836596" y="140235"/>
                    <a:pt x="657738" y="202148"/>
                    <a:pt x="729175" y="177806"/>
                  </a:cubicBezTo>
                  <a:cubicBezTo>
                    <a:pt x="800613" y="153464"/>
                    <a:pt x="1212834" y="1064"/>
                    <a:pt x="1218125" y="6"/>
                  </a:cubicBezTo>
                  <a:cubicBezTo>
                    <a:pt x="1223416" y="-1052"/>
                    <a:pt x="860408" y="134943"/>
                    <a:pt x="760925" y="171456"/>
                  </a:cubicBezTo>
                  <a:cubicBezTo>
                    <a:pt x="661442" y="207969"/>
                    <a:pt x="561958" y="220668"/>
                    <a:pt x="621225" y="219081"/>
                  </a:cubicBezTo>
                  <a:cubicBezTo>
                    <a:pt x="680492" y="217494"/>
                    <a:pt x="1137692" y="160344"/>
                    <a:pt x="1116525" y="161931"/>
                  </a:cubicBezTo>
                  <a:cubicBezTo>
                    <a:pt x="1095358" y="163518"/>
                    <a:pt x="632338" y="218023"/>
                    <a:pt x="494225" y="228606"/>
                  </a:cubicBezTo>
                  <a:cubicBezTo>
                    <a:pt x="356113" y="239189"/>
                    <a:pt x="369342" y="208498"/>
                    <a:pt x="287850" y="225431"/>
                  </a:cubicBezTo>
                  <a:cubicBezTo>
                    <a:pt x="206358" y="242364"/>
                    <a:pt x="-24358" y="319623"/>
                    <a:pt x="2100" y="317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C23A02C9-0FB5-4DD9-BD56-DD99489108DE}"/>
                </a:ext>
              </a:extLst>
            </p:cNvPr>
            <p:cNvSpPr/>
            <p:nvPr/>
          </p:nvSpPr>
          <p:spPr>
            <a:xfrm>
              <a:off x="7597977" y="9188438"/>
              <a:ext cx="640419" cy="174681"/>
            </a:xfrm>
            <a:custGeom>
              <a:avLst/>
              <a:gdLst>
                <a:gd name="connsiteX0" fmla="*/ 15673 w 640419"/>
                <a:gd name="connsiteY0" fmla="*/ 12 h 174681"/>
                <a:gd name="connsiteX1" fmla="*/ 637973 w 640419"/>
                <a:gd name="connsiteY1" fmla="*/ 19062 h 174681"/>
                <a:gd name="connsiteX2" fmla="*/ 237923 w 640419"/>
                <a:gd name="connsiteY2" fmla="*/ 22237 h 174681"/>
                <a:gd name="connsiteX3" fmla="*/ 387148 w 640419"/>
                <a:gd name="connsiteY3" fmla="*/ 174637 h 174681"/>
                <a:gd name="connsiteX4" fmla="*/ 180773 w 640419"/>
                <a:gd name="connsiteY4" fmla="*/ 38112 h 174681"/>
                <a:gd name="connsiteX5" fmla="*/ 104573 w 640419"/>
                <a:gd name="connsiteY5" fmla="*/ 38112 h 174681"/>
                <a:gd name="connsiteX6" fmla="*/ 183948 w 640419"/>
                <a:gd name="connsiteY6" fmla="*/ 22237 h 174681"/>
                <a:gd name="connsiteX7" fmla="*/ 15673 w 640419"/>
                <a:gd name="connsiteY7" fmla="*/ 12 h 1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419" h="174681">
                  <a:moveTo>
                    <a:pt x="15673" y="12"/>
                  </a:moveTo>
                  <a:cubicBezTo>
                    <a:pt x="91344" y="-517"/>
                    <a:pt x="600931" y="15358"/>
                    <a:pt x="637973" y="19062"/>
                  </a:cubicBezTo>
                  <a:cubicBezTo>
                    <a:pt x="675015" y="22766"/>
                    <a:pt x="279727" y="-3692"/>
                    <a:pt x="237923" y="22237"/>
                  </a:cubicBezTo>
                  <a:cubicBezTo>
                    <a:pt x="196119" y="48166"/>
                    <a:pt x="396673" y="171991"/>
                    <a:pt x="387148" y="174637"/>
                  </a:cubicBezTo>
                  <a:cubicBezTo>
                    <a:pt x="377623" y="177283"/>
                    <a:pt x="227869" y="60866"/>
                    <a:pt x="180773" y="38112"/>
                  </a:cubicBezTo>
                  <a:cubicBezTo>
                    <a:pt x="133677" y="15358"/>
                    <a:pt x="104044" y="40758"/>
                    <a:pt x="104573" y="38112"/>
                  </a:cubicBezTo>
                  <a:cubicBezTo>
                    <a:pt x="105102" y="35466"/>
                    <a:pt x="206173" y="27000"/>
                    <a:pt x="183948" y="22237"/>
                  </a:cubicBezTo>
                  <a:cubicBezTo>
                    <a:pt x="161723" y="17475"/>
                    <a:pt x="-59998" y="541"/>
                    <a:pt x="15673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A4A4C2F1-0CFF-645B-5D97-8A46DB125ADD}"/>
                </a:ext>
              </a:extLst>
            </p:cNvPr>
            <p:cNvSpPr/>
            <p:nvPr/>
          </p:nvSpPr>
          <p:spPr>
            <a:xfrm>
              <a:off x="7709036" y="9289596"/>
              <a:ext cx="89060" cy="273527"/>
            </a:xfrm>
            <a:custGeom>
              <a:avLst/>
              <a:gdLst>
                <a:gd name="connsiteX0" fmla="*/ 41139 w 89060"/>
                <a:gd name="connsiteY0" fmla="*/ 454 h 273527"/>
                <a:gd name="connsiteX1" fmla="*/ 31614 w 89060"/>
                <a:gd name="connsiteY1" fmla="*/ 149679 h 273527"/>
                <a:gd name="connsiteX2" fmla="*/ 88764 w 89060"/>
                <a:gd name="connsiteY2" fmla="*/ 273504 h 273527"/>
                <a:gd name="connsiteX3" fmla="*/ 3039 w 89060"/>
                <a:gd name="connsiteY3" fmla="*/ 140154 h 273527"/>
                <a:gd name="connsiteX4" fmla="*/ 18914 w 89060"/>
                <a:gd name="connsiteY4" fmla="*/ 162379 h 273527"/>
                <a:gd name="connsiteX5" fmla="*/ 15739 w 89060"/>
                <a:gd name="connsiteY5" fmla="*/ 105229 h 273527"/>
                <a:gd name="connsiteX6" fmla="*/ 41139 w 89060"/>
                <a:gd name="connsiteY6" fmla="*/ 454 h 27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60" h="273527">
                  <a:moveTo>
                    <a:pt x="41139" y="454"/>
                  </a:moveTo>
                  <a:cubicBezTo>
                    <a:pt x="43785" y="7862"/>
                    <a:pt x="23677" y="104171"/>
                    <a:pt x="31614" y="149679"/>
                  </a:cubicBezTo>
                  <a:cubicBezTo>
                    <a:pt x="39551" y="195187"/>
                    <a:pt x="93526" y="275091"/>
                    <a:pt x="88764" y="273504"/>
                  </a:cubicBezTo>
                  <a:cubicBezTo>
                    <a:pt x="84002" y="271917"/>
                    <a:pt x="14681" y="158675"/>
                    <a:pt x="3039" y="140154"/>
                  </a:cubicBezTo>
                  <a:cubicBezTo>
                    <a:pt x="-8603" y="121633"/>
                    <a:pt x="16797" y="168200"/>
                    <a:pt x="18914" y="162379"/>
                  </a:cubicBezTo>
                  <a:cubicBezTo>
                    <a:pt x="21031" y="156558"/>
                    <a:pt x="11506" y="132217"/>
                    <a:pt x="15739" y="105229"/>
                  </a:cubicBezTo>
                  <a:cubicBezTo>
                    <a:pt x="19972" y="78242"/>
                    <a:pt x="38493" y="-6954"/>
                    <a:pt x="41139" y="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3B933FC0-27ED-EAD4-D045-716E9105A1F1}"/>
                </a:ext>
              </a:extLst>
            </p:cNvPr>
            <p:cNvSpPr/>
            <p:nvPr/>
          </p:nvSpPr>
          <p:spPr>
            <a:xfrm>
              <a:off x="7969233" y="9196875"/>
              <a:ext cx="473531" cy="264698"/>
            </a:xfrm>
            <a:custGeom>
              <a:avLst/>
              <a:gdLst>
                <a:gd name="connsiteX0" fmla="*/ 17 w 473531"/>
                <a:gd name="connsiteY0" fmla="*/ 16975 h 264698"/>
                <a:gd name="connsiteX1" fmla="*/ 254017 w 473531"/>
                <a:gd name="connsiteY1" fmla="*/ 16975 h 264698"/>
                <a:gd name="connsiteX2" fmla="*/ 393717 w 473531"/>
                <a:gd name="connsiteY2" fmla="*/ 61425 h 264698"/>
                <a:gd name="connsiteX3" fmla="*/ 381017 w 473531"/>
                <a:gd name="connsiteY3" fmla="*/ 32850 h 264698"/>
                <a:gd name="connsiteX4" fmla="*/ 434992 w 473531"/>
                <a:gd name="connsiteY4" fmla="*/ 128100 h 264698"/>
                <a:gd name="connsiteX5" fmla="*/ 473092 w 473531"/>
                <a:gd name="connsiteY5" fmla="*/ 264625 h 264698"/>
                <a:gd name="connsiteX6" fmla="*/ 450867 w 473531"/>
                <a:gd name="connsiteY6" fmla="*/ 109050 h 264698"/>
                <a:gd name="connsiteX7" fmla="*/ 381017 w 473531"/>
                <a:gd name="connsiteY7" fmla="*/ 36025 h 264698"/>
                <a:gd name="connsiteX8" fmla="*/ 266717 w 473531"/>
                <a:gd name="connsiteY8" fmla="*/ 1100 h 264698"/>
                <a:gd name="connsiteX9" fmla="*/ 17 w 473531"/>
                <a:gd name="connsiteY9" fmla="*/ 16975 h 26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3531" h="264698">
                  <a:moveTo>
                    <a:pt x="17" y="16975"/>
                  </a:moveTo>
                  <a:cubicBezTo>
                    <a:pt x="-2100" y="19621"/>
                    <a:pt x="188401" y="9567"/>
                    <a:pt x="254017" y="16975"/>
                  </a:cubicBezTo>
                  <a:cubicBezTo>
                    <a:pt x="319633" y="24383"/>
                    <a:pt x="372550" y="58779"/>
                    <a:pt x="393717" y="61425"/>
                  </a:cubicBezTo>
                  <a:cubicBezTo>
                    <a:pt x="414884" y="64071"/>
                    <a:pt x="374138" y="21738"/>
                    <a:pt x="381017" y="32850"/>
                  </a:cubicBezTo>
                  <a:cubicBezTo>
                    <a:pt x="387896" y="43962"/>
                    <a:pt x="419646" y="89471"/>
                    <a:pt x="434992" y="128100"/>
                  </a:cubicBezTo>
                  <a:cubicBezTo>
                    <a:pt x="450338" y="166729"/>
                    <a:pt x="470446" y="267800"/>
                    <a:pt x="473092" y="264625"/>
                  </a:cubicBezTo>
                  <a:cubicBezTo>
                    <a:pt x="475738" y="261450"/>
                    <a:pt x="466213" y="147150"/>
                    <a:pt x="450867" y="109050"/>
                  </a:cubicBezTo>
                  <a:cubicBezTo>
                    <a:pt x="435521" y="70950"/>
                    <a:pt x="411709" y="54017"/>
                    <a:pt x="381017" y="36025"/>
                  </a:cubicBezTo>
                  <a:cubicBezTo>
                    <a:pt x="350325" y="18033"/>
                    <a:pt x="329688" y="6921"/>
                    <a:pt x="266717" y="1100"/>
                  </a:cubicBezTo>
                  <a:cubicBezTo>
                    <a:pt x="203746" y="-4721"/>
                    <a:pt x="2134" y="14329"/>
                    <a:pt x="17" y="16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1FD2AD39-7494-931C-0E16-CC03330E224F}"/>
                </a:ext>
              </a:extLst>
            </p:cNvPr>
            <p:cNvSpPr/>
            <p:nvPr/>
          </p:nvSpPr>
          <p:spPr>
            <a:xfrm>
              <a:off x="7127852" y="9286673"/>
              <a:ext cx="638200" cy="277050"/>
            </a:xfrm>
            <a:custGeom>
              <a:avLst/>
              <a:gdLst>
                <a:gd name="connsiteX0" fmla="*/ 517548 w 638200"/>
                <a:gd name="connsiteY0" fmla="*/ 202 h 277050"/>
                <a:gd name="connsiteX1" fmla="*/ 523898 w 638200"/>
                <a:gd name="connsiteY1" fmla="*/ 114502 h 277050"/>
                <a:gd name="connsiteX2" fmla="*/ 571523 w 638200"/>
                <a:gd name="connsiteY2" fmla="*/ 231977 h 277050"/>
                <a:gd name="connsiteX3" fmla="*/ 539773 w 638200"/>
                <a:gd name="connsiteY3" fmla="*/ 206577 h 277050"/>
                <a:gd name="connsiteX4" fmla="*/ 638198 w 638200"/>
                <a:gd name="connsiteY4" fmla="*/ 276427 h 277050"/>
                <a:gd name="connsiteX5" fmla="*/ 536598 w 638200"/>
                <a:gd name="connsiteY5" fmla="*/ 158952 h 277050"/>
                <a:gd name="connsiteX6" fmla="*/ 23 w 638200"/>
                <a:gd name="connsiteY6" fmla="*/ 197052 h 277050"/>
                <a:gd name="connsiteX7" fmla="*/ 514373 w 638200"/>
                <a:gd name="connsiteY7" fmla="*/ 143077 h 277050"/>
                <a:gd name="connsiteX8" fmla="*/ 517548 w 638200"/>
                <a:gd name="connsiteY8" fmla="*/ 202 h 2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200" h="277050">
                  <a:moveTo>
                    <a:pt x="517548" y="202"/>
                  </a:moveTo>
                  <a:cubicBezTo>
                    <a:pt x="519135" y="-4560"/>
                    <a:pt x="514902" y="75873"/>
                    <a:pt x="523898" y="114502"/>
                  </a:cubicBezTo>
                  <a:cubicBezTo>
                    <a:pt x="532894" y="153131"/>
                    <a:pt x="568877" y="216631"/>
                    <a:pt x="571523" y="231977"/>
                  </a:cubicBezTo>
                  <a:cubicBezTo>
                    <a:pt x="574169" y="247323"/>
                    <a:pt x="528661" y="199169"/>
                    <a:pt x="539773" y="206577"/>
                  </a:cubicBezTo>
                  <a:cubicBezTo>
                    <a:pt x="550886" y="213985"/>
                    <a:pt x="638727" y="284365"/>
                    <a:pt x="638198" y="276427"/>
                  </a:cubicBezTo>
                  <a:cubicBezTo>
                    <a:pt x="637669" y="268490"/>
                    <a:pt x="642961" y="172181"/>
                    <a:pt x="536598" y="158952"/>
                  </a:cubicBezTo>
                  <a:cubicBezTo>
                    <a:pt x="430235" y="145723"/>
                    <a:pt x="3727" y="199698"/>
                    <a:pt x="23" y="197052"/>
                  </a:cubicBezTo>
                  <a:cubicBezTo>
                    <a:pt x="-3681" y="194406"/>
                    <a:pt x="427590" y="173239"/>
                    <a:pt x="514373" y="143077"/>
                  </a:cubicBezTo>
                  <a:cubicBezTo>
                    <a:pt x="601156" y="112915"/>
                    <a:pt x="515961" y="4964"/>
                    <a:pt x="517548" y="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77635D06-9AE5-3B58-B34A-0D7CFFE3FFB4}"/>
                </a:ext>
              </a:extLst>
            </p:cNvPr>
            <p:cNvSpPr/>
            <p:nvPr/>
          </p:nvSpPr>
          <p:spPr>
            <a:xfrm>
              <a:off x="7553142" y="9245585"/>
              <a:ext cx="283081" cy="69922"/>
            </a:xfrm>
            <a:custGeom>
              <a:avLst/>
              <a:gdLst>
                <a:gd name="connsiteX0" fmla="*/ 183 w 283081"/>
                <a:gd name="connsiteY0" fmla="*/ 69865 h 69922"/>
                <a:gd name="connsiteX1" fmla="*/ 152583 w 283081"/>
                <a:gd name="connsiteY1" fmla="*/ 12715 h 69922"/>
                <a:gd name="connsiteX2" fmla="*/ 282758 w 283081"/>
                <a:gd name="connsiteY2" fmla="*/ 53990 h 69922"/>
                <a:gd name="connsiteX3" fmla="*/ 184333 w 283081"/>
                <a:gd name="connsiteY3" fmla="*/ 15 h 69922"/>
                <a:gd name="connsiteX4" fmla="*/ 183 w 283081"/>
                <a:gd name="connsiteY4" fmla="*/ 69865 h 6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81" h="69922">
                  <a:moveTo>
                    <a:pt x="183" y="69865"/>
                  </a:moveTo>
                  <a:cubicBezTo>
                    <a:pt x="-5109" y="71982"/>
                    <a:pt x="105487" y="15361"/>
                    <a:pt x="152583" y="12715"/>
                  </a:cubicBezTo>
                  <a:cubicBezTo>
                    <a:pt x="199679" y="10069"/>
                    <a:pt x="277466" y="56107"/>
                    <a:pt x="282758" y="53990"/>
                  </a:cubicBezTo>
                  <a:cubicBezTo>
                    <a:pt x="288050" y="51873"/>
                    <a:pt x="227195" y="-1043"/>
                    <a:pt x="184333" y="15"/>
                  </a:cubicBezTo>
                  <a:cubicBezTo>
                    <a:pt x="141471" y="1073"/>
                    <a:pt x="5475" y="67748"/>
                    <a:pt x="183" y="69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928AC38B-8C6C-781E-7ADE-91EF4B0E3899}"/>
                </a:ext>
              </a:extLst>
            </p:cNvPr>
            <p:cNvSpPr/>
            <p:nvPr/>
          </p:nvSpPr>
          <p:spPr>
            <a:xfrm>
              <a:off x="8298052" y="9426534"/>
              <a:ext cx="176029" cy="159818"/>
            </a:xfrm>
            <a:custGeom>
              <a:avLst/>
              <a:gdLst>
                <a:gd name="connsiteX0" fmla="*/ 176023 w 176029"/>
                <a:gd name="connsiteY0" fmla="*/ 41 h 159818"/>
                <a:gd name="connsiteX1" fmla="*/ 7748 w 176029"/>
                <a:gd name="connsiteY1" fmla="*/ 155616 h 159818"/>
                <a:gd name="connsiteX2" fmla="*/ 26798 w 176029"/>
                <a:gd name="connsiteY2" fmla="*/ 117516 h 159818"/>
                <a:gd name="connsiteX3" fmla="*/ 14098 w 176029"/>
                <a:gd name="connsiteY3" fmla="*/ 139741 h 159818"/>
                <a:gd name="connsiteX4" fmla="*/ 176023 w 176029"/>
                <a:gd name="connsiteY4" fmla="*/ 41 h 15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29" h="159818">
                  <a:moveTo>
                    <a:pt x="176023" y="41"/>
                  </a:moveTo>
                  <a:cubicBezTo>
                    <a:pt x="174965" y="2687"/>
                    <a:pt x="32619" y="136037"/>
                    <a:pt x="7748" y="155616"/>
                  </a:cubicBezTo>
                  <a:cubicBezTo>
                    <a:pt x="-17123" y="175195"/>
                    <a:pt x="25740" y="120162"/>
                    <a:pt x="26798" y="117516"/>
                  </a:cubicBezTo>
                  <a:cubicBezTo>
                    <a:pt x="27856" y="114870"/>
                    <a:pt x="-11302" y="157733"/>
                    <a:pt x="14098" y="139741"/>
                  </a:cubicBezTo>
                  <a:cubicBezTo>
                    <a:pt x="39498" y="121749"/>
                    <a:pt x="177081" y="-2605"/>
                    <a:pt x="176023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62444840-1BDE-1646-AB3B-F621D43D12C8}"/>
                </a:ext>
              </a:extLst>
            </p:cNvPr>
            <p:cNvSpPr/>
            <p:nvPr/>
          </p:nvSpPr>
          <p:spPr>
            <a:xfrm>
              <a:off x="7800703" y="9343893"/>
              <a:ext cx="41572" cy="168577"/>
            </a:xfrm>
            <a:custGeom>
              <a:avLst/>
              <a:gdLst>
                <a:gd name="connsiteX0" fmla="*/ 16147 w 41572"/>
                <a:gd name="connsiteY0" fmla="*/ 132 h 168577"/>
                <a:gd name="connsiteX1" fmla="*/ 6622 w 41572"/>
                <a:gd name="connsiteY1" fmla="*/ 79507 h 168577"/>
                <a:gd name="connsiteX2" fmla="*/ 41547 w 41572"/>
                <a:gd name="connsiteY2" fmla="*/ 168407 h 168577"/>
                <a:gd name="connsiteX3" fmla="*/ 272 w 41572"/>
                <a:gd name="connsiteY3" fmla="*/ 98557 h 168577"/>
                <a:gd name="connsiteX4" fmla="*/ 16147 w 41572"/>
                <a:gd name="connsiteY4" fmla="*/ 132 h 16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72" h="168577">
                  <a:moveTo>
                    <a:pt x="16147" y="132"/>
                  </a:moveTo>
                  <a:cubicBezTo>
                    <a:pt x="17205" y="-3043"/>
                    <a:pt x="2389" y="51461"/>
                    <a:pt x="6622" y="79507"/>
                  </a:cubicBezTo>
                  <a:cubicBezTo>
                    <a:pt x="10855" y="107553"/>
                    <a:pt x="42605" y="165232"/>
                    <a:pt x="41547" y="168407"/>
                  </a:cubicBezTo>
                  <a:cubicBezTo>
                    <a:pt x="40489" y="171582"/>
                    <a:pt x="2918" y="129778"/>
                    <a:pt x="272" y="98557"/>
                  </a:cubicBezTo>
                  <a:cubicBezTo>
                    <a:pt x="-2374" y="67336"/>
                    <a:pt x="15089" y="3307"/>
                    <a:pt x="16147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B925B810-5826-87D8-F5BC-FA6672D9F7D8}"/>
                </a:ext>
              </a:extLst>
            </p:cNvPr>
            <p:cNvSpPr/>
            <p:nvPr/>
          </p:nvSpPr>
          <p:spPr>
            <a:xfrm>
              <a:off x="7867558" y="9242218"/>
              <a:ext cx="238373" cy="293112"/>
            </a:xfrm>
            <a:custGeom>
              <a:avLst/>
              <a:gdLst>
                <a:gd name="connsiteX0" fmla="*/ 92 w 238373"/>
                <a:gd name="connsiteY0" fmla="*/ 207 h 293112"/>
                <a:gd name="connsiteX1" fmla="*/ 139792 w 238373"/>
                <a:gd name="connsiteY1" fmla="*/ 19257 h 293112"/>
                <a:gd name="connsiteX2" fmla="*/ 209642 w 238373"/>
                <a:gd name="connsiteY2" fmla="*/ 124032 h 293112"/>
                <a:gd name="connsiteX3" fmla="*/ 190592 w 238373"/>
                <a:gd name="connsiteY3" fmla="*/ 111332 h 293112"/>
                <a:gd name="connsiteX4" fmla="*/ 238217 w 238373"/>
                <a:gd name="connsiteY4" fmla="*/ 292307 h 293112"/>
                <a:gd name="connsiteX5" fmla="*/ 171542 w 238373"/>
                <a:gd name="connsiteY5" fmla="*/ 28782 h 293112"/>
                <a:gd name="connsiteX6" fmla="*/ 162017 w 238373"/>
                <a:gd name="connsiteY6" fmla="*/ 22432 h 293112"/>
                <a:gd name="connsiteX7" fmla="*/ 92 w 238373"/>
                <a:gd name="connsiteY7" fmla="*/ 207 h 29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373" h="293112">
                  <a:moveTo>
                    <a:pt x="92" y="207"/>
                  </a:moveTo>
                  <a:cubicBezTo>
                    <a:pt x="-3612" y="-322"/>
                    <a:pt x="104867" y="-1381"/>
                    <a:pt x="139792" y="19257"/>
                  </a:cubicBezTo>
                  <a:cubicBezTo>
                    <a:pt x="174717" y="39895"/>
                    <a:pt x="201175" y="108686"/>
                    <a:pt x="209642" y="124032"/>
                  </a:cubicBezTo>
                  <a:cubicBezTo>
                    <a:pt x="218109" y="139378"/>
                    <a:pt x="185830" y="83286"/>
                    <a:pt x="190592" y="111332"/>
                  </a:cubicBezTo>
                  <a:cubicBezTo>
                    <a:pt x="195354" y="139378"/>
                    <a:pt x="241392" y="306065"/>
                    <a:pt x="238217" y="292307"/>
                  </a:cubicBezTo>
                  <a:cubicBezTo>
                    <a:pt x="235042" y="278549"/>
                    <a:pt x="171542" y="28782"/>
                    <a:pt x="171542" y="28782"/>
                  </a:cubicBezTo>
                  <a:cubicBezTo>
                    <a:pt x="158842" y="-16197"/>
                    <a:pt x="189534" y="28253"/>
                    <a:pt x="162017" y="22432"/>
                  </a:cubicBezTo>
                  <a:cubicBezTo>
                    <a:pt x="134500" y="16611"/>
                    <a:pt x="3796" y="736"/>
                    <a:pt x="92" y="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2843BE31-E136-FF2E-27C2-35EE4EB2B470}"/>
                </a:ext>
              </a:extLst>
            </p:cNvPr>
            <p:cNvSpPr/>
            <p:nvPr/>
          </p:nvSpPr>
          <p:spPr>
            <a:xfrm>
              <a:off x="8059910" y="9498894"/>
              <a:ext cx="345227" cy="61562"/>
            </a:xfrm>
            <a:custGeom>
              <a:avLst/>
              <a:gdLst>
                <a:gd name="connsiteX0" fmla="*/ 10940 w 345227"/>
                <a:gd name="connsiteY0" fmla="*/ 61031 h 61562"/>
                <a:gd name="connsiteX1" fmla="*/ 344315 w 345227"/>
                <a:gd name="connsiteY1" fmla="*/ 706 h 61562"/>
                <a:gd name="connsiteX2" fmla="*/ 106190 w 345227"/>
                <a:gd name="connsiteY2" fmla="*/ 29281 h 61562"/>
                <a:gd name="connsiteX3" fmla="*/ 10940 w 345227"/>
                <a:gd name="connsiteY3" fmla="*/ 61031 h 6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227" h="61562">
                  <a:moveTo>
                    <a:pt x="10940" y="61031"/>
                  </a:moveTo>
                  <a:cubicBezTo>
                    <a:pt x="50628" y="56268"/>
                    <a:pt x="328440" y="5998"/>
                    <a:pt x="344315" y="706"/>
                  </a:cubicBezTo>
                  <a:cubicBezTo>
                    <a:pt x="360190" y="-4586"/>
                    <a:pt x="164398" y="21344"/>
                    <a:pt x="106190" y="29281"/>
                  </a:cubicBezTo>
                  <a:cubicBezTo>
                    <a:pt x="47982" y="37218"/>
                    <a:pt x="-28748" y="65794"/>
                    <a:pt x="10940" y="61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7A7D7B24-E886-1E72-C760-BDA5D8BF77A3}"/>
                </a:ext>
              </a:extLst>
            </p:cNvPr>
            <p:cNvSpPr/>
            <p:nvPr/>
          </p:nvSpPr>
          <p:spPr>
            <a:xfrm>
              <a:off x="8077158" y="9244517"/>
              <a:ext cx="241527" cy="21924"/>
            </a:xfrm>
            <a:custGeom>
              <a:avLst/>
              <a:gdLst>
                <a:gd name="connsiteX0" fmla="*/ 42 w 241527"/>
                <a:gd name="connsiteY0" fmla="*/ 1083 h 21924"/>
                <a:gd name="connsiteX1" fmla="*/ 177842 w 241527"/>
                <a:gd name="connsiteY1" fmla="*/ 4258 h 21924"/>
                <a:gd name="connsiteX2" fmla="*/ 241342 w 241527"/>
                <a:gd name="connsiteY2" fmla="*/ 20133 h 21924"/>
                <a:gd name="connsiteX3" fmla="*/ 161967 w 241527"/>
                <a:gd name="connsiteY3" fmla="*/ 20133 h 21924"/>
                <a:gd name="connsiteX4" fmla="*/ 42 w 241527"/>
                <a:gd name="connsiteY4" fmla="*/ 1083 h 2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27" h="21924">
                  <a:moveTo>
                    <a:pt x="42" y="1083"/>
                  </a:moveTo>
                  <a:cubicBezTo>
                    <a:pt x="2688" y="-1563"/>
                    <a:pt x="137625" y="1083"/>
                    <a:pt x="177842" y="4258"/>
                  </a:cubicBezTo>
                  <a:cubicBezTo>
                    <a:pt x="218059" y="7433"/>
                    <a:pt x="243988" y="17487"/>
                    <a:pt x="241342" y="20133"/>
                  </a:cubicBezTo>
                  <a:cubicBezTo>
                    <a:pt x="238696" y="22779"/>
                    <a:pt x="205888" y="22250"/>
                    <a:pt x="161967" y="20133"/>
                  </a:cubicBezTo>
                  <a:cubicBezTo>
                    <a:pt x="118046" y="18016"/>
                    <a:pt x="-2604" y="3729"/>
                    <a:pt x="42" y="10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6F615021-DB24-E534-DCF4-DDD519936C9C}"/>
                </a:ext>
              </a:extLst>
            </p:cNvPr>
            <p:cNvSpPr/>
            <p:nvPr/>
          </p:nvSpPr>
          <p:spPr>
            <a:xfrm>
              <a:off x="8086660" y="9308871"/>
              <a:ext cx="187463" cy="187554"/>
            </a:xfrm>
            <a:custGeom>
              <a:avLst/>
              <a:gdLst>
                <a:gd name="connsiteX0" fmla="*/ 65 w 187463"/>
                <a:gd name="connsiteY0" fmla="*/ 229 h 187554"/>
                <a:gd name="connsiteX1" fmla="*/ 57215 w 187463"/>
                <a:gd name="connsiteY1" fmla="*/ 127229 h 187554"/>
                <a:gd name="connsiteX2" fmla="*/ 57215 w 187463"/>
                <a:gd name="connsiteY2" fmla="*/ 181204 h 187554"/>
                <a:gd name="connsiteX3" fmla="*/ 187390 w 187463"/>
                <a:gd name="connsiteY3" fmla="*/ 184379 h 187554"/>
                <a:gd name="connsiteX4" fmla="*/ 76265 w 187463"/>
                <a:gd name="connsiteY4" fmla="*/ 162154 h 187554"/>
                <a:gd name="connsiteX5" fmla="*/ 104840 w 187463"/>
                <a:gd name="connsiteY5" fmla="*/ 79604 h 187554"/>
                <a:gd name="connsiteX6" fmla="*/ 69915 w 187463"/>
                <a:gd name="connsiteY6" fmla="*/ 95479 h 187554"/>
                <a:gd name="connsiteX7" fmla="*/ 65 w 187463"/>
                <a:gd name="connsiteY7" fmla="*/ 229 h 18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63" h="187554">
                  <a:moveTo>
                    <a:pt x="65" y="229"/>
                  </a:moveTo>
                  <a:cubicBezTo>
                    <a:pt x="-2052" y="5521"/>
                    <a:pt x="47690" y="97067"/>
                    <a:pt x="57215" y="127229"/>
                  </a:cubicBezTo>
                  <a:cubicBezTo>
                    <a:pt x="66740" y="157391"/>
                    <a:pt x="35519" y="171679"/>
                    <a:pt x="57215" y="181204"/>
                  </a:cubicBezTo>
                  <a:cubicBezTo>
                    <a:pt x="78911" y="190729"/>
                    <a:pt x="184215" y="187554"/>
                    <a:pt x="187390" y="184379"/>
                  </a:cubicBezTo>
                  <a:cubicBezTo>
                    <a:pt x="190565" y="181204"/>
                    <a:pt x="90023" y="179616"/>
                    <a:pt x="76265" y="162154"/>
                  </a:cubicBezTo>
                  <a:cubicBezTo>
                    <a:pt x="62507" y="144692"/>
                    <a:pt x="105898" y="90716"/>
                    <a:pt x="104840" y="79604"/>
                  </a:cubicBezTo>
                  <a:cubicBezTo>
                    <a:pt x="103782" y="68492"/>
                    <a:pt x="85790" y="108179"/>
                    <a:pt x="69915" y="95479"/>
                  </a:cubicBezTo>
                  <a:cubicBezTo>
                    <a:pt x="54040" y="82779"/>
                    <a:pt x="2182" y="-5063"/>
                    <a:pt x="65" y="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1FE41841-32AB-DC88-FDEE-B302472FAC79}"/>
                </a:ext>
              </a:extLst>
            </p:cNvPr>
            <p:cNvSpPr/>
            <p:nvPr/>
          </p:nvSpPr>
          <p:spPr>
            <a:xfrm>
              <a:off x="7147833" y="9185039"/>
              <a:ext cx="561594" cy="191948"/>
            </a:xfrm>
            <a:custGeom>
              <a:avLst/>
              <a:gdLst>
                <a:gd name="connsiteX0" fmla="*/ 2267 w 561594"/>
                <a:gd name="connsiteY0" fmla="*/ 190736 h 191948"/>
                <a:gd name="connsiteX1" fmla="*/ 548367 w 561594"/>
                <a:gd name="connsiteY1" fmla="*/ 3411 h 191948"/>
                <a:gd name="connsiteX2" fmla="*/ 361042 w 561594"/>
                <a:gd name="connsiteY2" fmla="*/ 79611 h 191948"/>
                <a:gd name="connsiteX3" fmla="*/ 2267 w 561594"/>
                <a:gd name="connsiteY3" fmla="*/ 190736 h 19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594" h="191948">
                  <a:moveTo>
                    <a:pt x="2267" y="190736"/>
                  </a:moveTo>
                  <a:cubicBezTo>
                    <a:pt x="33488" y="178036"/>
                    <a:pt x="488571" y="21932"/>
                    <a:pt x="548367" y="3411"/>
                  </a:cubicBezTo>
                  <a:cubicBezTo>
                    <a:pt x="608163" y="-15110"/>
                    <a:pt x="451000" y="46274"/>
                    <a:pt x="361042" y="79611"/>
                  </a:cubicBezTo>
                  <a:cubicBezTo>
                    <a:pt x="271084" y="112948"/>
                    <a:pt x="-28954" y="203436"/>
                    <a:pt x="2267" y="1907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25893B61-ACF3-C977-531D-A03B9D6BDBCA}"/>
                </a:ext>
              </a:extLst>
            </p:cNvPr>
            <p:cNvSpPr/>
            <p:nvPr/>
          </p:nvSpPr>
          <p:spPr>
            <a:xfrm>
              <a:off x="9118875" y="6921172"/>
              <a:ext cx="911709" cy="191631"/>
            </a:xfrm>
            <a:custGeom>
              <a:avLst/>
              <a:gdLst>
                <a:gd name="connsiteX0" fmla="*/ 1271 w 911709"/>
                <a:gd name="connsiteY0" fmla="*/ 438 h 191631"/>
                <a:gd name="connsiteX1" fmla="*/ 394861 w 911709"/>
                <a:gd name="connsiteY1" fmla="*/ 79951 h 191631"/>
                <a:gd name="connsiteX2" fmla="*/ 780499 w 911709"/>
                <a:gd name="connsiteY2" fmla="*/ 191270 h 191631"/>
                <a:gd name="connsiteX3" fmla="*/ 311372 w 911709"/>
                <a:gd name="connsiteY3" fmla="*/ 40195 h 191631"/>
                <a:gd name="connsiteX4" fmla="*/ 911695 w 911709"/>
                <a:gd name="connsiteY4" fmla="*/ 40195 h 191631"/>
                <a:gd name="connsiteX5" fmla="*/ 291494 w 911709"/>
                <a:gd name="connsiteY5" fmla="*/ 48146 h 191631"/>
                <a:gd name="connsiteX6" fmla="*/ 1271 w 911709"/>
                <a:gd name="connsiteY6" fmla="*/ 438 h 19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1709" h="191631">
                  <a:moveTo>
                    <a:pt x="1271" y="438"/>
                  </a:moveTo>
                  <a:cubicBezTo>
                    <a:pt x="18499" y="5739"/>
                    <a:pt x="264990" y="48146"/>
                    <a:pt x="394861" y="79951"/>
                  </a:cubicBezTo>
                  <a:cubicBezTo>
                    <a:pt x="524732" y="111756"/>
                    <a:pt x="794414" y="197896"/>
                    <a:pt x="780499" y="191270"/>
                  </a:cubicBezTo>
                  <a:cubicBezTo>
                    <a:pt x="766584" y="184644"/>
                    <a:pt x="289506" y="65374"/>
                    <a:pt x="311372" y="40195"/>
                  </a:cubicBezTo>
                  <a:cubicBezTo>
                    <a:pt x="333238" y="15016"/>
                    <a:pt x="915008" y="38870"/>
                    <a:pt x="911695" y="40195"/>
                  </a:cubicBezTo>
                  <a:cubicBezTo>
                    <a:pt x="908382" y="41520"/>
                    <a:pt x="437930" y="56760"/>
                    <a:pt x="291494" y="48146"/>
                  </a:cubicBezTo>
                  <a:cubicBezTo>
                    <a:pt x="145058" y="39532"/>
                    <a:pt x="-15957" y="-4863"/>
                    <a:pt x="1271" y="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AB489BED-719A-00FC-06F2-7E05D564703E}"/>
                </a:ext>
              </a:extLst>
            </p:cNvPr>
            <p:cNvSpPr/>
            <p:nvPr/>
          </p:nvSpPr>
          <p:spPr>
            <a:xfrm>
              <a:off x="10209342" y="6142383"/>
              <a:ext cx="994046" cy="636123"/>
            </a:xfrm>
            <a:custGeom>
              <a:avLst/>
              <a:gdLst>
                <a:gd name="connsiteX0" fmla="*/ 994046 w 994046"/>
                <a:gd name="connsiteY0" fmla="*/ 0 h 636123"/>
                <a:gd name="connsiteX1" fmla="*/ 612383 w 994046"/>
                <a:gd name="connsiteY1" fmla="*/ 246490 h 636123"/>
                <a:gd name="connsiteX2" fmla="*/ 133 w 994046"/>
                <a:gd name="connsiteY2" fmla="*/ 636104 h 636123"/>
                <a:gd name="connsiteX3" fmla="*/ 560700 w 994046"/>
                <a:gd name="connsiteY3" fmla="*/ 262393 h 636123"/>
                <a:gd name="connsiteX4" fmla="*/ 994046 w 994046"/>
                <a:gd name="connsiteY4" fmla="*/ 0 h 6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046" h="636123">
                  <a:moveTo>
                    <a:pt x="994046" y="0"/>
                  </a:moveTo>
                  <a:lnTo>
                    <a:pt x="612383" y="246490"/>
                  </a:lnTo>
                  <a:lnTo>
                    <a:pt x="133" y="636104"/>
                  </a:lnTo>
                  <a:cubicBezTo>
                    <a:pt x="-8481" y="638755"/>
                    <a:pt x="401011" y="366422"/>
                    <a:pt x="560700" y="262393"/>
                  </a:cubicBezTo>
                  <a:cubicBezTo>
                    <a:pt x="720389" y="158364"/>
                    <a:pt x="839327" y="85145"/>
                    <a:pt x="9940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5FB21B92-8D7B-A65A-E3AE-D9372BFD65A2}"/>
                </a:ext>
              </a:extLst>
            </p:cNvPr>
            <p:cNvSpPr/>
            <p:nvPr/>
          </p:nvSpPr>
          <p:spPr>
            <a:xfrm>
              <a:off x="8678849" y="6800937"/>
              <a:ext cx="1163351" cy="140552"/>
            </a:xfrm>
            <a:custGeom>
              <a:avLst/>
              <a:gdLst>
                <a:gd name="connsiteX0" fmla="*/ 0 w 1163351"/>
                <a:gd name="connsiteY0" fmla="*/ 140552 h 140552"/>
                <a:gd name="connsiteX1" fmla="*/ 1148963 w 1163351"/>
                <a:gd name="connsiteY1" fmla="*/ 1404 h 140552"/>
                <a:gd name="connsiteX2" fmla="*/ 675861 w 1163351"/>
                <a:gd name="connsiteY2" fmla="*/ 65014 h 140552"/>
                <a:gd name="connsiteX3" fmla="*/ 0 w 1163351"/>
                <a:gd name="connsiteY3" fmla="*/ 140552 h 14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351" h="140552">
                  <a:moveTo>
                    <a:pt x="0" y="140552"/>
                  </a:moveTo>
                  <a:lnTo>
                    <a:pt x="1148963" y="1404"/>
                  </a:lnTo>
                  <a:cubicBezTo>
                    <a:pt x="1261606" y="-11186"/>
                    <a:pt x="675861" y="65014"/>
                    <a:pt x="675861" y="65014"/>
                  </a:cubicBezTo>
                  <a:lnTo>
                    <a:pt x="0" y="14055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BED3D589-079E-D2DB-1D70-3887021E73B2}"/>
                </a:ext>
              </a:extLst>
            </p:cNvPr>
            <p:cNvSpPr/>
            <p:nvPr/>
          </p:nvSpPr>
          <p:spPr>
            <a:xfrm>
              <a:off x="8769152" y="6984720"/>
              <a:ext cx="629439" cy="160080"/>
            </a:xfrm>
            <a:custGeom>
              <a:avLst/>
              <a:gdLst>
                <a:gd name="connsiteX0" fmla="*/ 1137 w 629439"/>
                <a:gd name="connsiteY0" fmla="*/ 501 h 160080"/>
                <a:gd name="connsiteX1" fmla="*/ 605436 w 629439"/>
                <a:gd name="connsiteY1" fmla="*/ 155551 h 160080"/>
                <a:gd name="connsiteX2" fmla="*/ 458337 w 629439"/>
                <a:gd name="connsiteY2" fmla="*/ 107843 h 160080"/>
                <a:gd name="connsiteX3" fmla="*/ 1137 w 629439"/>
                <a:gd name="connsiteY3" fmla="*/ 501 h 16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39" h="160080">
                  <a:moveTo>
                    <a:pt x="1137" y="501"/>
                  </a:moveTo>
                  <a:cubicBezTo>
                    <a:pt x="25654" y="8452"/>
                    <a:pt x="529236" y="137661"/>
                    <a:pt x="605436" y="155551"/>
                  </a:cubicBezTo>
                  <a:cubicBezTo>
                    <a:pt x="681636" y="173441"/>
                    <a:pt x="561041" y="134347"/>
                    <a:pt x="458337" y="107843"/>
                  </a:cubicBezTo>
                  <a:cubicBezTo>
                    <a:pt x="355633" y="81339"/>
                    <a:pt x="-23380" y="-7450"/>
                    <a:pt x="1137" y="5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F47FBC81-1EDD-F25D-A6FE-46FE80314AF1}"/>
                </a:ext>
              </a:extLst>
            </p:cNvPr>
            <p:cNvSpPr/>
            <p:nvPr/>
          </p:nvSpPr>
          <p:spPr>
            <a:xfrm>
              <a:off x="8020175" y="8795976"/>
              <a:ext cx="2517857" cy="201233"/>
            </a:xfrm>
            <a:custGeom>
              <a:avLst/>
              <a:gdLst>
                <a:gd name="connsiteX0" fmla="*/ 2691 w 2517857"/>
                <a:gd name="connsiteY0" fmla="*/ 200925 h 201233"/>
                <a:gd name="connsiteX1" fmla="*/ 1787759 w 2517857"/>
                <a:gd name="connsiteY1" fmla="*/ 10094 h 201233"/>
                <a:gd name="connsiteX2" fmla="*/ 1716197 w 2517857"/>
                <a:gd name="connsiteY2" fmla="*/ 25996 h 201233"/>
                <a:gd name="connsiteX3" fmla="*/ 2515303 w 2517857"/>
                <a:gd name="connsiteY3" fmla="*/ 22021 h 201233"/>
                <a:gd name="connsiteX4" fmla="*/ 1410072 w 2517857"/>
                <a:gd name="connsiteY4" fmla="*/ 53826 h 201233"/>
                <a:gd name="connsiteX5" fmla="*/ 2691 w 2517857"/>
                <a:gd name="connsiteY5" fmla="*/ 200925 h 20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7857" h="201233">
                  <a:moveTo>
                    <a:pt x="2691" y="200925"/>
                  </a:moveTo>
                  <a:lnTo>
                    <a:pt x="1787759" y="10094"/>
                  </a:lnTo>
                  <a:cubicBezTo>
                    <a:pt x="2073343" y="-19061"/>
                    <a:pt x="1594940" y="24008"/>
                    <a:pt x="1716197" y="25996"/>
                  </a:cubicBezTo>
                  <a:cubicBezTo>
                    <a:pt x="1837454" y="27984"/>
                    <a:pt x="2566324" y="17383"/>
                    <a:pt x="2515303" y="22021"/>
                  </a:cubicBezTo>
                  <a:cubicBezTo>
                    <a:pt x="2464282" y="26659"/>
                    <a:pt x="1822215" y="23346"/>
                    <a:pt x="1410072" y="53826"/>
                  </a:cubicBezTo>
                  <a:cubicBezTo>
                    <a:pt x="997930" y="84306"/>
                    <a:pt x="-60257" y="208214"/>
                    <a:pt x="2691" y="200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8485388E-2625-17D8-E357-95CCE296516C}"/>
                </a:ext>
              </a:extLst>
            </p:cNvPr>
            <p:cNvSpPr/>
            <p:nvPr/>
          </p:nvSpPr>
          <p:spPr>
            <a:xfrm>
              <a:off x="6499398" y="9020699"/>
              <a:ext cx="1400331" cy="425711"/>
            </a:xfrm>
            <a:custGeom>
              <a:avLst/>
              <a:gdLst>
                <a:gd name="connsiteX0" fmla="*/ 1400223 w 1400331"/>
                <a:gd name="connsiteY0" fmla="*/ 56 h 425711"/>
                <a:gd name="connsiteX1" fmla="*/ 457993 w 1400331"/>
                <a:gd name="connsiteY1" fmla="*/ 186911 h 425711"/>
                <a:gd name="connsiteX2" fmla="*/ 314870 w 1400331"/>
                <a:gd name="connsiteY2" fmla="*/ 314132 h 425711"/>
                <a:gd name="connsiteX3" fmla="*/ 378480 w 1400331"/>
                <a:gd name="connsiteY3" fmla="*/ 334011 h 425711"/>
                <a:gd name="connsiteX4" fmla="*/ 793 w 1400331"/>
                <a:gd name="connsiteY4" fmla="*/ 425451 h 425711"/>
                <a:gd name="connsiteX5" fmla="*/ 279089 w 1400331"/>
                <a:gd name="connsiteY5" fmla="*/ 357864 h 425711"/>
                <a:gd name="connsiteX6" fmla="*/ 283065 w 1400331"/>
                <a:gd name="connsiteY6" fmla="*/ 250522 h 425711"/>
                <a:gd name="connsiteX7" fmla="*/ 287040 w 1400331"/>
                <a:gd name="connsiteY7" fmla="*/ 294254 h 425711"/>
                <a:gd name="connsiteX8" fmla="*/ 350651 w 1400331"/>
                <a:gd name="connsiteY8" fmla="*/ 222692 h 425711"/>
                <a:gd name="connsiteX9" fmla="*/ 652800 w 1400331"/>
                <a:gd name="connsiteY9" fmla="*/ 167033 h 425711"/>
                <a:gd name="connsiteX10" fmla="*/ 521604 w 1400331"/>
                <a:gd name="connsiteY10" fmla="*/ 167033 h 425711"/>
                <a:gd name="connsiteX11" fmla="*/ 1400223 w 1400331"/>
                <a:gd name="connsiteY11" fmla="*/ 56 h 4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0331" h="425711">
                  <a:moveTo>
                    <a:pt x="1400223" y="56"/>
                  </a:moveTo>
                  <a:cubicBezTo>
                    <a:pt x="1389621" y="3369"/>
                    <a:pt x="638885" y="134565"/>
                    <a:pt x="457993" y="186911"/>
                  </a:cubicBezTo>
                  <a:cubicBezTo>
                    <a:pt x="277101" y="239257"/>
                    <a:pt x="328122" y="289615"/>
                    <a:pt x="314870" y="314132"/>
                  </a:cubicBezTo>
                  <a:cubicBezTo>
                    <a:pt x="301618" y="338649"/>
                    <a:pt x="430826" y="315458"/>
                    <a:pt x="378480" y="334011"/>
                  </a:cubicBezTo>
                  <a:cubicBezTo>
                    <a:pt x="326134" y="352564"/>
                    <a:pt x="793" y="425451"/>
                    <a:pt x="793" y="425451"/>
                  </a:cubicBezTo>
                  <a:cubicBezTo>
                    <a:pt x="-15772" y="429427"/>
                    <a:pt x="232044" y="387019"/>
                    <a:pt x="279089" y="357864"/>
                  </a:cubicBezTo>
                  <a:cubicBezTo>
                    <a:pt x="326134" y="328709"/>
                    <a:pt x="281740" y="261124"/>
                    <a:pt x="283065" y="250522"/>
                  </a:cubicBezTo>
                  <a:cubicBezTo>
                    <a:pt x="284390" y="239920"/>
                    <a:pt x="275776" y="298892"/>
                    <a:pt x="287040" y="294254"/>
                  </a:cubicBezTo>
                  <a:cubicBezTo>
                    <a:pt x="298304" y="289616"/>
                    <a:pt x="289691" y="243895"/>
                    <a:pt x="350651" y="222692"/>
                  </a:cubicBezTo>
                  <a:cubicBezTo>
                    <a:pt x="411611" y="201489"/>
                    <a:pt x="624308" y="176310"/>
                    <a:pt x="652800" y="167033"/>
                  </a:cubicBezTo>
                  <a:cubicBezTo>
                    <a:pt x="681292" y="157756"/>
                    <a:pt x="402997" y="192875"/>
                    <a:pt x="521604" y="167033"/>
                  </a:cubicBezTo>
                  <a:cubicBezTo>
                    <a:pt x="640211" y="141191"/>
                    <a:pt x="1410825" y="-3257"/>
                    <a:pt x="1400223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2C5077F2-964D-554E-AADF-F944D9FC0B46}"/>
                </a:ext>
              </a:extLst>
            </p:cNvPr>
            <p:cNvSpPr/>
            <p:nvPr/>
          </p:nvSpPr>
          <p:spPr>
            <a:xfrm>
              <a:off x="11024483" y="9160524"/>
              <a:ext cx="734955" cy="409549"/>
            </a:xfrm>
            <a:custGeom>
              <a:avLst/>
              <a:gdLst>
                <a:gd name="connsiteX0" fmla="*/ 0 w 734955"/>
                <a:gd name="connsiteY0" fmla="*/ 313455 h 409549"/>
                <a:gd name="connsiteX1" fmla="*/ 691764 w 734955"/>
                <a:gd name="connsiteY1" fmla="*/ 15281 h 409549"/>
                <a:gd name="connsiteX2" fmla="*/ 659959 w 734955"/>
                <a:gd name="connsiteY2" fmla="*/ 51062 h 409549"/>
                <a:gd name="connsiteX3" fmla="*/ 644056 w 734955"/>
                <a:gd name="connsiteY3" fmla="*/ 118648 h 409549"/>
                <a:gd name="connsiteX4" fmla="*/ 477079 w 734955"/>
                <a:gd name="connsiteY4" fmla="*/ 408871 h 409549"/>
                <a:gd name="connsiteX5" fmla="*/ 683813 w 734955"/>
                <a:gd name="connsiteY5" fmla="*/ 27208 h 409549"/>
                <a:gd name="connsiteX6" fmla="*/ 608275 w 734955"/>
                <a:gd name="connsiteY6" fmla="*/ 78892 h 409549"/>
                <a:gd name="connsiteX7" fmla="*/ 512860 w 734955"/>
                <a:gd name="connsiteY7" fmla="*/ 102746 h 409549"/>
                <a:gd name="connsiteX8" fmla="*/ 580446 w 734955"/>
                <a:gd name="connsiteY8" fmla="*/ 74916 h 409549"/>
                <a:gd name="connsiteX9" fmla="*/ 0 w 734955"/>
                <a:gd name="connsiteY9" fmla="*/ 313455 h 4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4955" h="409549">
                  <a:moveTo>
                    <a:pt x="0" y="313455"/>
                  </a:moveTo>
                  <a:lnTo>
                    <a:pt x="691764" y="15281"/>
                  </a:lnTo>
                  <a:cubicBezTo>
                    <a:pt x="801757" y="-28451"/>
                    <a:pt x="667910" y="33834"/>
                    <a:pt x="659959" y="51062"/>
                  </a:cubicBezTo>
                  <a:cubicBezTo>
                    <a:pt x="652008" y="68290"/>
                    <a:pt x="674536" y="59013"/>
                    <a:pt x="644056" y="118648"/>
                  </a:cubicBezTo>
                  <a:cubicBezTo>
                    <a:pt x="613576" y="178283"/>
                    <a:pt x="470453" y="424111"/>
                    <a:pt x="477079" y="408871"/>
                  </a:cubicBezTo>
                  <a:cubicBezTo>
                    <a:pt x="483705" y="393631"/>
                    <a:pt x="661947" y="82204"/>
                    <a:pt x="683813" y="27208"/>
                  </a:cubicBezTo>
                  <a:cubicBezTo>
                    <a:pt x="705679" y="-27788"/>
                    <a:pt x="636767" y="66302"/>
                    <a:pt x="608275" y="78892"/>
                  </a:cubicBezTo>
                  <a:cubicBezTo>
                    <a:pt x="579783" y="91482"/>
                    <a:pt x="517498" y="103409"/>
                    <a:pt x="512860" y="102746"/>
                  </a:cubicBezTo>
                  <a:cubicBezTo>
                    <a:pt x="508222" y="102083"/>
                    <a:pt x="580446" y="74916"/>
                    <a:pt x="580446" y="74916"/>
                  </a:cubicBezTo>
                  <a:lnTo>
                    <a:pt x="0" y="31345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0E2AACFC-41B9-2073-9E60-FBF37B9CB1D5}"/>
                </a:ext>
              </a:extLst>
            </p:cNvPr>
            <p:cNvSpPr/>
            <p:nvPr/>
          </p:nvSpPr>
          <p:spPr>
            <a:xfrm>
              <a:off x="3438825" y="8041123"/>
              <a:ext cx="2160290" cy="1163686"/>
            </a:xfrm>
            <a:custGeom>
              <a:avLst/>
              <a:gdLst>
                <a:gd name="connsiteX0" fmla="*/ 114 w 2160290"/>
                <a:gd name="connsiteY0" fmla="*/ 22825 h 1163686"/>
                <a:gd name="connsiteX1" fmla="*/ 609714 w 2160290"/>
                <a:gd name="connsiteY1" fmla="*/ 16199 h 1163686"/>
                <a:gd name="connsiteX2" fmla="*/ 748862 w 2160290"/>
                <a:gd name="connsiteY2" fmla="*/ 234860 h 1163686"/>
                <a:gd name="connsiteX3" fmla="*/ 762114 w 2160290"/>
                <a:gd name="connsiteY3" fmla="*/ 89086 h 1163686"/>
                <a:gd name="connsiteX4" fmla="*/ 821749 w 2160290"/>
                <a:gd name="connsiteY4" fmla="*/ 214981 h 1163686"/>
                <a:gd name="connsiteX5" fmla="*/ 914514 w 2160290"/>
                <a:gd name="connsiteY5" fmla="*/ 69207 h 1163686"/>
                <a:gd name="connsiteX6" fmla="*/ 1252445 w 2160290"/>
                <a:gd name="connsiteY6" fmla="*/ 274616 h 1163686"/>
                <a:gd name="connsiteX7" fmla="*/ 1371714 w 2160290"/>
                <a:gd name="connsiteY7" fmla="*/ 221607 h 1163686"/>
                <a:gd name="connsiteX8" fmla="*/ 1716271 w 2160290"/>
                <a:gd name="connsiteY8" fmla="*/ 314373 h 1163686"/>
                <a:gd name="connsiteX9" fmla="*/ 1828914 w 2160290"/>
                <a:gd name="connsiteY9" fmla="*/ 307747 h 1163686"/>
                <a:gd name="connsiteX10" fmla="*/ 2007818 w 2160290"/>
                <a:gd name="connsiteY10" fmla="*/ 473399 h 1163686"/>
                <a:gd name="connsiteX11" fmla="*/ 1981314 w 2160290"/>
                <a:gd name="connsiteY11" fmla="*/ 161973 h 1163686"/>
                <a:gd name="connsiteX12" fmla="*/ 2014445 w 2160290"/>
                <a:gd name="connsiteY12" fmla="*/ 725190 h 1163686"/>
                <a:gd name="connsiteX13" fmla="*/ 2027697 w 2160290"/>
                <a:gd name="connsiteY13" fmla="*/ 619173 h 1163686"/>
                <a:gd name="connsiteX14" fmla="*/ 2160218 w 2160290"/>
                <a:gd name="connsiteY14" fmla="*/ 1162512 h 1163686"/>
                <a:gd name="connsiteX15" fmla="*/ 2007818 w 2160290"/>
                <a:gd name="connsiteY15" fmla="*/ 758320 h 1163686"/>
                <a:gd name="connsiteX16" fmla="*/ 1676514 w 2160290"/>
                <a:gd name="connsiteY16" fmla="*/ 559538 h 1163686"/>
                <a:gd name="connsiteX17" fmla="*/ 808497 w 2160290"/>
                <a:gd name="connsiteY17" fmla="*/ 539660 h 1163686"/>
                <a:gd name="connsiteX18" fmla="*/ 881384 w 2160290"/>
                <a:gd name="connsiteY18" fmla="*/ 519781 h 1163686"/>
                <a:gd name="connsiteX19" fmla="*/ 742236 w 2160290"/>
                <a:gd name="connsiteY19" fmla="*/ 314373 h 1163686"/>
                <a:gd name="connsiteX20" fmla="*/ 616340 w 2160290"/>
                <a:gd name="connsiteY20" fmla="*/ 301120 h 1163686"/>
                <a:gd name="connsiteX21" fmla="*/ 669349 w 2160290"/>
                <a:gd name="connsiteY21" fmla="*/ 201729 h 1163686"/>
                <a:gd name="connsiteX22" fmla="*/ 410932 w 2160290"/>
                <a:gd name="connsiteY22" fmla="*/ 214981 h 1163686"/>
                <a:gd name="connsiteX23" fmla="*/ 556705 w 2160290"/>
                <a:gd name="connsiteY23" fmla="*/ 75834 h 1163686"/>
                <a:gd name="connsiteX24" fmla="*/ 114 w 2160290"/>
                <a:gd name="connsiteY24" fmla="*/ 22825 h 116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0290" h="1163686">
                  <a:moveTo>
                    <a:pt x="114" y="22825"/>
                  </a:moveTo>
                  <a:cubicBezTo>
                    <a:pt x="8949" y="12886"/>
                    <a:pt x="484923" y="-19140"/>
                    <a:pt x="609714" y="16199"/>
                  </a:cubicBezTo>
                  <a:cubicBezTo>
                    <a:pt x="734505" y="51538"/>
                    <a:pt x="723462" y="222712"/>
                    <a:pt x="748862" y="234860"/>
                  </a:cubicBezTo>
                  <a:cubicBezTo>
                    <a:pt x="774262" y="247008"/>
                    <a:pt x="749966" y="92399"/>
                    <a:pt x="762114" y="89086"/>
                  </a:cubicBezTo>
                  <a:cubicBezTo>
                    <a:pt x="774262" y="85773"/>
                    <a:pt x="796349" y="218294"/>
                    <a:pt x="821749" y="214981"/>
                  </a:cubicBezTo>
                  <a:cubicBezTo>
                    <a:pt x="847149" y="211668"/>
                    <a:pt x="842731" y="59268"/>
                    <a:pt x="914514" y="69207"/>
                  </a:cubicBezTo>
                  <a:cubicBezTo>
                    <a:pt x="986297" y="79146"/>
                    <a:pt x="1176245" y="249216"/>
                    <a:pt x="1252445" y="274616"/>
                  </a:cubicBezTo>
                  <a:cubicBezTo>
                    <a:pt x="1328645" y="300016"/>
                    <a:pt x="1294410" y="214981"/>
                    <a:pt x="1371714" y="221607"/>
                  </a:cubicBezTo>
                  <a:cubicBezTo>
                    <a:pt x="1449018" y="228233"/>
                    <a:pt x="1640071" y="300016"/>
                    <a:pt x="1716271" y="314373"/>
                  </a:cubicBezTo>
                  <a:cubicBezTo>
                    <a:pt x="1792471" y="328730"/>
                    <a:pt x="1780323" y="281243"/>
                    <a:pt x="1828914" y="307747"/>
                  </a:cubicBezTo>
                  <a:cubicBezTo>
                    <a:pt x="1877505" y="334251"/>
                    <a:pt x="1982418" y="497695"/>
                    <a:pt x="2007818" y="473399"/>
                  </a:cubicBezTo>
                  <a:cubicBezTo>
                    <a:pt x="2033218" y="449103"/>
                    <a:pt x="1980210" y="120008"/>
                    <a:pt x="1981314" y="161973"/>
                  </a:cubicBezTo>
                  <a:cubicBezTo>
                    <a:pt x="1982418" y="203938"/>
                    <a:pt x="2006715" y="648990"/>
                    <a:pt x="2014445" y="725190"/>
                  </a:cubicBezTo>
                  <a:cubicBezTo>
                    <a:pt x="2022175" y="801390"/>
                    <a:pt x="2003402" y="546286"/>
                    <a:pt x="2027697" y="619173"/>
                  </a:cubicBezTo>
                  <a:cubicBezTo>
                    <a:pt x="2051992" y="692060"/>
                    <a:pt x="2163531" y="1139321"/>
                    <a:pt x="2160218" y="1162512"/>
                  </a:cubicBezTo>
                  <a:cubicBezTo>
                    <a:pt x="2156905" y="1185703"/>
                    <a:pt x="2088435" y="858816"/>
                    <a:pt x="2007818" y="758320"/>
                  </a:cubicBezTo>
                  <a:cubicBezTo>
                    <a:pt x="1927201" y="657824"/>
                    <a:pt x="1876401" y="595981"/>
                    <a:pt x="1676514" y="559538"/>
                  </a:cubicBezTo>
                  <a:cubicBezTo>
                    <a:pt x="1476627" y="523095"/>
                    <a:pt x="941019" y="546286"/>
                    <a:pt x="808497" y="539660"/>
                  </a:cubicBezTo>
                  <a:cubicBezTo>
                    <a:pt x="675975" y="533034"/>
                    <a:pt x="892428" y="557329"/>
                    <a:pt x="881384" y="519781"/>
                  </a:cubicBezTo>
                  <a:cubicBezTo>
                    <a:pt x="870341" y="482233"/>
                    <a:pt x="786410" y="350816"/>
                    <a:pt x="742236" y="314373"/>
                  </a:cubicBezTo>
                  <a:cubicBezTo>
                    <a:pt x="698062" y="277930"/>
                    <a:pt x="628488" y="319894"/>
                    <a:pt x="616340" y="301120"/>
                  </a:cubicBezTo>
                  <a:cubicBezTo>
                    <a:pt x="604192" y="282346"/>
                    <a:pt x="703584" y="216085"/>
                    <a:pt x="669349" y="201729"/>
                  </a:cubicBezTo>
                  <a:cubicBezTo>
                    <a:pt x="635114" y="187373"/>
                    <a:pt x="429706" y="235963"/>
                    <a:pt x="410932" y="214981"/>
                  </a:cubicBezTo>
                  <a:cubicBezTo>
                    <a:pt x="392158" y="193999"/>
                    <a:pt x="618549" y="107860"/>
                    <a:pt x="556705" y="75834"/>
                  </a:cubicBezTo>
                  <a:cubicBezTo>
                    <a:pt x="494861" y="43808"/>
                    <a:pt x="-8721" y="32764"/>
                    <a:pt x="114" y="22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2B0B4F1A-4EAC-E267-4BB1-B2C107A6D5F1}"/>
                </a:ext>
              </a:extLst>
            </p:cNvPr>
            <p:cNvSpPr/>
            <p:nvPr/>
          </p:nvSpPr>
          <p:spPr>
            <a:xfrm>
              <a:off x="6407309" y="8233963"/>
              <a:ext cx="914402" cy="1109918"/>
            </a:xfrm>
            <a:custGeom>
              <a:avLst/>
              <a:gdLst>
                <a:gd name="connsiteX0" fmla="*/ 616343 w 914402"/>
                <a:gd name="connsiteY0" fmla="*/ 22141 h 1109918"/>
                <a:gd name="connsiteX1" fmla="*/ 622969 w 914402"/>
                <a:gd name="connsiteY1" fmla="*/ 75150 h 1109918"/>
                <a:gd name="connsiteX2" fmla="*/ 629595 w 914402"/>
                <a:gd name="connsiteY2" fmla="*/ 406454 h 1109918"/>
                <a:gd name="connsiteX3" fmla="*/ 86256 w 914402"/>
                <a:gd name="connsiteY3" fmla="*/ 817272 h 1109918"/>
                <a:gd name="connsiteX4" fmla="*/ 384430 w 914402"/>
                <a:gd name="connsiteY4" fmla="*/ 804020 h 1109918"/>
                <a:gd name="connsiteX5" fmla="*/ 117 w 914402"/>
                <a:gd name="connsiteY5" fmla="*/ 1108820 h 1109918"/>
                <a:gd name="connsiteX6" fmla="*/ 430813 w 914402"/>
                <a:gd name="connsiteY6" fmla="*/ 903411 h 1109918"/>
                <a:gd name="connsiteX7" fmla="*/ 894639 w 914402"/>
                <a:gd name="connsiteY7" fmla="*/ 830524 h 1109918"/>
                <a:gd name="connsiteX8" fmla="*/ 821752 w 914402"/>
                <a:gd name="connsiteY8" fmla="*/ 664872 h 1109918"/>
                <a:gd name="connsiteX9" fmla="*/ 755491 w 914402"/>
                <a:gd name="connsiteY9" fmla="*/ 181167 h 1109918"/>
                <a:gd name="connsiteX10" fmla="*/ 801874 w 914402"/>
                <a:gd name="connsiteY10" fmla="*/ 366698 h 1109918"/>
                <a:gd name="connsiteX11" fmla="*/ 616343 w 914402"/>
                <a:gd name="connsiteY11" fmla="*/ 22141 h 11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2" h="1109918">
                  <a:moveTo>
                    <a:pt x="616343" y="22141"/>
                  </a:moveTo>
                  <a:cubicBezTo>
                    <a:pt x="586526" y="-26450"/>
                    <a:pt x="620760" y="11098"/>
                    <a:pt x="622969" y="75150"/>
                  </a:cubicBezTo>
                  <a:cubicBezTo>
                    <a:pt x="625178" y="139202"/>
                    <a:pt x="719047" y="282767"/>
                    <a:pt x="629595" y="406454"/>
                  </a:cubicBezTo>
                  <a:cubicBezTo>
                    <a:pt x="540143" y="530141"/>
                    <a:pt x="127117" y="751011"/>
                    <a:pt x="86256" y="817272"/>
                  </a:cubicBezTo>
                  <a:cubicBezTo>
                    <a:pt x="45395" y="883533"/>
                    <a:pt x="398786" y="755429"/>
                    <a:pt x="384430" y="804020"/>
                  </a:cubicBezTo>
                  <a:cubicBezTo>
                    <a:pt x="370074" y="852611"/>
                    <a:pt x="-7614" y="1092255"/>
                    <a:pt x="117" y="1108820"/>
                  </a:cubicBezTo>
                  <a:cubicBezTo>
                    <a:pt x="7847" y="1125385"/>
                    <a:pt x="281726" y="949794"/>
                    <a:pt x="430813" y="903411"/>
                  </a:cubicBezTo>
                  <a:cubicBezTo>
                    <a:pt x="579900" y="857028"/>
                    <a:pt x="829483" y="870280"/>
                    <a:pt x="894639" y="830524"/>
                  </a:cubicBezTo>
                  <a:cubicBezTo>
                    <a:pt x="959795" y="790768"/>
                    <a:pt x="844943" y="773098"/>
                    <a:pt x="821752" y="664872"/>
                  </a:cubicBezTo>
                  <a:cubicBezTo>
                    <a:pt x="798561" y="556646"/>
                    <a:pt x="758804" y="230863"/>
                    <a:pt x="755491" y="181167"/>
                  </a:cubicBezTo>
                  <a:cubicBezTo>
                    <a:pt x="752178" y="131471"/>
                    <a:pt x="823961" y="388785"/>
                    <a:pt x="801874" y="366698"/>
                  </a:cubicBezTo>
                  <a:cubicBezTo>
                    <a:pt x="779787" y="344611"/>
                    <a:pt x="646160" y="70732"/>
                    <a:pt x="616343" y="22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E1102A77-A456-1CAA-14C9-E1004EBF84A3}"/>
                </a:ext>
              </a:extLst>
            </p:cNvPr>
            <p:cNvSpPr/>
            <p:nvPr/>
          </p:nvSpPr>
          <p:spPr>
            <a:xfrm>
              <a:off x="5362673" y="808698"/>
              <a:ext cx="2885272" cy="7271364"/>
            </a:xfrm>
            <a:custGeom>
              <a:avLst/>
              <a:gdLst>
                <a:gd name="connsiteX0" fmla="*/ 897450 w 2885272"/>
                <a:gd name="connsiteY0" fmla="*/ 194 h 7271364"/>
                <a:gd name="connsiteX1" fmla="*/ 2462481 w 2885272"/>
                <a:gd name="connsiteY1" fmla="*/ 1143194 h 7271364"/>
                <a:gd name="connsiteX2" fmla="*/ 1653589 w 2885272"/>
                <a:gd name="connsiteY2" fmla="*/ 2057594 h 7271364"/>
                <a:gd name="connsiteX3" fmla="*/ 2884512 w 2885272"/>
                <a:gd name="connsiteY3" fmla="*/ 2040010 h 7271364"/>
                <a:gd name="connsiteX4" fmla="*/ 1442573 w 2885272"/>
                <a:gd name="connsiteY4" fmla="*/ 3112671 h 7271364"/>
                <a:gd name="connsiteX5" fmla="*/ 1671173 w 2885272"/>
                <a:gd name="connsiteY5" fmla="*/ 2813733 h 7271364"/>
                <a:gd name="connsiteX6" fmla="*/ 1055712 w 2885272"/>
                <a:gd name="connsiteY6" fmla="*/ 3464364 h 7271364"/>
                <a:gd name="connsiteX7" fmla="*/ 879865 w 2885272"/>
                <a:gd name="connsiteY7" fmla="*/ 4466687 h 7271364"/>
                <a:gd name="connsiteX8" fmla="*/ 915035 w 2885272"/>
                <a:gd name="connsiteY8" fmla="*/ 3956733 h 7271364"/>
                <a:gd name="connsiteX9" fmla="*/ 1178804 w 2885272"/>
                <a:gd name="connsiteY9" fmla="*/ 7209887 h 7271364"/>
                <a:gd name="connsiteX10" fmla="*/ 862281 w 2885272"/>
                <a:gd name="connsiteY10" fmla="*/ 5820702 h 7271364"/>
                <a:gd name="connsiteX11" fmla="*/ 1108465 w 2885272"/>
                <a:gd name="connsiteY11" fmla="*/ 2585133 h 7271364"/>
                <a:gd name="connsiteX12" fmla="*/ 635 w 2885272"/>
                <a:gd name="connsiteY12" fmla="*/ 2866487 h 7271364"/>
                <a:gd name="connsiteX13" fmla="*/ 1284312 w 2885272"/>
                <a:gd name="connsiteY13" fmla="*/ 1494887 h 7271364"/>
                <a:gd name="connsiteX14" fmla="*/ 1530496 w 2885272"/>
                <a:gd name="connsiteY14" fmla="*/ 1055271 h 7271364"/>
                <a:gd name="connsiteX15" fmla="*/ 897450 w 2885272"/>
                <a:gd name="connsiteY15" fmla="*/ 194 h 727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85272" h="7271364">
                  <a:moveTo>
                    <a:pt x="897450" y="194"/>
                  </a:moveTo>
                  <a:cubicBezTo>
                    <a:pt x="1052781" y="14848"/>
                    <a:pt x="2336458" y="800294"/>
                    <a:pt x="2462481" y="1143194"/>
                  </a:cubicBezTo>
                  <a:cubicBezTo>
                    <a:pt x="2588504" y="1486094"/>
                    <a:pt x="1583251" y="1908125"/>
                    <a:pt x="1653589" y="2057594"/>
                  </a:cubicBezTo>
                  <a:cubicBezTo>
                    <a:pt x="1723928" y="2207063"/>
                    <a:pt x="2919681" y="1864164"/>
                    <a:pt x="2884512" y="2040010"/>
                  </a:cubicBezTo>
                  <a:cubicBezTo>
                    <a:pt x="2849343" y="2215856"/>
                    <a:pt x="1644796" y="2983717"/>
                    <a:pt x="1442573" y="3112671"/>
                  </a:cubicBezTo>
                  <a:cubicBezTo>
                    <a:pt x="1240350" y="3241625"/>
                    <a:pt x="1735650" y="2755118"/>
                    <a:pt x="1671173" y="2813733"/>
                  </a:cubicBezTo>
                  <a:cubicBezTo>
                    <a:pt x="1606696" y="2872349"/>
                    <a:pt x="1187597" y="3188872"/>
                    <a:pt x="1055712" y="3464364"/>
                  </a:cubicBezTo>
                  <a:cubicBezTo>
                    <a:pt x="923827" y="3739856"/>
                    <a:pt x="903311" y="4384626"/>
                    <a:pt x="879865" y="4466687"/>
                  </a:cubicBezTo>
                  <a:cubicBezTo>
                    <a:pt x="856419" y="4548749"/>
                    <a:pt x="865212" y="3499533"/>
                    <a:pt x="915035" y="3956733"/>
                  </a:cubicBezTo>
                  <a:cubicBezTo>
                    <a:pt x="964858" y="4413933"/>
                    <a:pt x="1187596" y="6899226"/>
                    <a:pt x="1178804" y="7209887"/>
                  </a:cubicBezTo>
                  <a:cubicBezTo>
                    <a:pt x="1170012" y="7520548"/>
                    <a:pt x="874004" y="6591494"/>
                    <a:pt x="862281" y="5820702"/>
                  </a:cubicBezTo>
                  <a:cubicBezTo>
                    <a:pt x="850558" y="5049910"/>
                    <a:pt x="1252073" y="3077502"/>
                    <a:pt x="1108465" y="2585133"/>
                  </a:cubicBezTo>
                  <a:cubicBezTo>
                    <a:pt x="964857" y="2092764"/>
                    <a:pt x="-28673" y="3048195"/>
                    <a:pt x="635" y="2866487"/>
                  </a:cubicBezTo>
                  <a:cubicBezTo>
                    <a:pt x="29943" y="2684779"/>
                    <a:pt x="1029335" y="1796756"/>
                    <a:pt x="1284312" y="1494887"/>
                  </a:cubicBezTo>
                  <a:cubicBezTo>
                    <a:pt x="1539289" y="1193018"/>
                    <a:pt x="1597904" y="1307317"/>
                    <a:pt x="1530496" y="1055271"/>
                  </a:cubicBezTo>
                  <a:cubicBezTo>
                    <a:pt x="1463088" y="803225"/>
                    <a:pt x="742119" y="-14460"/>
                    <a:pt x="897450" y="19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13A5DF96-9132-2E30-3721-FF5A8F5E34AA}"/>
                </a:ext>
              </a:extLst>
            </p:cNvPr>
            <p:cNvSpPr/>
            <p:nvPr/>
          </p:nvSpPr>
          <p:spPr>
            <a:xfrm>
              <a:off x="5315723" y="864487"/>
              <a:ext cx="1825120" cy="8164318"/>
            </a:xfrm>
            <a:custGeom>
              <a:avLst/>
              <a:gdLst>
                <a:gd name="connsiteX0" fmla="*/ 1577446 w 1825120"/>
                <a:gd name="connsiteY0" fmla="*/ 14744 h 8164318"/>
                <a:gd name="connsiteX1" fmla="*/ 47585 w 1825120"/>
                <a:gd name="connsiteY1" fmla="*/ 3813021 h 8164318"/>
                <a:gd name="connsiteX2" fmla="*/ 364108 w 1825120"/>
                <a:gd name="connsiteY2" fmla="*/ 3408575 h 8164318"/>
                <a:gd name="connsiteX3" fmla="*/ 117923 w 1825120"/>
                <a:gd name="connsiteY3" fmla="*/ 6204528 h 8164318"/>
                <a:gd name="connsiteX4" fmla="*/ 153092 w 1825120"/>
                <a:gd name="connsiteY4" fmla="*/ 6046267 h 8164318"/>
                <a:gd name="connsiteX5" fmla="*/ 381692 w 1825120"/>
                <a:gd name="connsiteY5" fmla="*/ 8121251 h 8164318"/>
                <a:gd name="connsiteX6" fmla="*/ 610292 w 1825120"/>
                <a:gd name="connsiteY6" fmla="*/ 7277190 h 8164318"/>
                <a:gd name="connsiteX7" fmla="*/ 1120246 w 1825120"/>
                <a:gd name="connsiteY7" fmla="*/ 5237375 h 8164318"/>
                <a:gd name="connsiteX8" fmla="*/ 1225754 w 1825120"/>
                <a:gd name="connsiteY8" fmla="*/ 6450713 h 8164318"/>
                <a:gd name="connsiteX9" fmla="*/ 1102662 w 1825120"/>
                <a:gd name="connsiteY9" fmla="*/ 3689928 h 8164318"/>
                <a:gd name="connsiteX10" fmla="*/ 1823631 w 1825120"/>
                <a:gd name="connsiteY10" fmla="*/ 1386344 h 8164318"/>
                <a:gd name="connsiteX11" fmla="*/ 1296092 w 1825120"/>
                <a:gd name="connsiteY11" fmla="*/ 2142482 h 8164318"/>
                <a:gd name="connsiteX12" fmla="*/ 1471939 w 1825120"/>
                <a:gd name="connsiteY12" fmla="*/ 911559 h 8164318"/>
                <a:gd name="connsiteX13" fmla="*/ 223431 w 1825120"/>
                <a:gd name="connsiteY13" fmla="*/ 2441421 h 8164318"/>
                <a:gd name="connsiteX14" fmla="*/ 1577446 w 1825120"/>
                <a:gd name="connsiteY14" fmla="*/ 14744 h 8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5120" h="8164318">
                  <a:moveTo>
                    <a:pt x="1577446" y="14744"/>
                  </a:moveTo>
                  <a:cubicBezTo>
                    <a:pt x="1548138" y="243344"/>
                    <a:pt x="249808" y="3247383"/>
                    <a:pt x="47585" y="3813021"/>
                  </a:cubicBezTo>
                  <a:cubicBezTo>
                    <a:pt x="-154638" y="4378659"/>
                    <a:pt x="352385" y="3009991"/>
                    <a:pt x="364108" y="3408575"/>
                  </a:cubicBezTo>
                  <a:cubicBezTo>
                    <a:pt x="375831" y="3807159"/>
                    <a:pt x="153092" y="5764913"/>
                    <a:pt x="117923" y="6204528"/>
                  </a:cubicBezTo>
                  <a:cubicBezTo>
                    <a:pt x="82754" y="6644143"/>
                    <a:pt x="109131" y="5726813"/>
                    <a:pt x="153092" y="6046267"/>
                  </a:cubicBezTo>
                  <a:cubicBezTo>
                    <a:pt x="197053" y="6365721"/>
                    <a:pt x="305492" y="7916097"/>
                    <a:pt x="381692" y="8121251"/>
                  </a:cubicBezTo>
                  <a:cubicBezTo>
                    <a:pt x="457892" y="8326405"/>
                    <a:pt x="487200" y="7757836"/>
                    <a:pt x="610292" y="7277190"/>
                  </a:cubicBezTo>
                  <a:cubicBezTo>
                    <a:pt x="733384" y="6796544"/>
                    <a:pt x="1017669" y="5375121"/>
                    <a:pt x="1120246" y="5237375"/>
                  </a:cubicBezTo>
                  <a:cubicBezTo>
                    <a:pt x="1222823" y="5099629"/>
                    <a:pt x="1228685" y="6708621"/>
                    <a:pt x="1225754" y="6450713"/>
                  </a:cubicBezTo>
                  <a:cubicBezTo>
                    <a:pt x="1222823" y="6192805"/>
                    <a:pt x="1003016" y="4533989"/>
                    <a:pt x="1102662" y="3689928"/>
                  </a:cubicBezTo>
                  <a:cubicBezTo>
                    <a:pt x="1202308" y="2845867"/>
                    <a:pt x="1791393" y="1644252"/>
                    <a:pt x="1823631" y="1386344"/>
                  </a:cubicBezTo>
                  <a:cubicBezTo>
                    <a:pt x="1855869" y="1128436"/>
                    <a:pt x="1354707" y="2221613"/>
                    <a:pt x="1296092" y="2142482"/>
                  </a:cubicBezTo>
                  <a:cubicBezTo>
                    <a:pt x="1237477" y="2063351"/>
                    <a:pt x="1650716" y="861736"/>
                    <a:pt x="1471939" y="911559"/>
                  </a:cubicBezTo>
                  <a:cubicBezTo>
                    <a:pt x="1293162" y="961382"/>
                    <a:pt x="205847" y="2593821"/>
                    <a:pt x="223431" y="2441421"/>
                  </a:cubicBezTo>
                  <a:cubicBezTo>
                    <a:pt x="241015" y="2289021"/>
                    <a:pt x="1606754" y="-213856"/>
                    <a:pt x="1577446" y="1474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5979FDA9-2FC8-E8AB-6D66-229E934105D4}"/>
                </a:ext>
              </a:extLst>
            </p:cNvPr>
            <p:cNvSpPr/>
            <p:nvPr/>
          </p:nvSpPr>
          <p:spPr>
            <a:xfrm>
              <a:off x="3822783" y="895828"/>
              <a:ext cx="3445717" cy="3734515"/>
            </a:xfrm>
            <a:custGeom>
              <a:avLst/>
              <a:gdLst>
                <a:gd name="connsiteX0" fmla="*/ 3386909 w 3445717"/>
                <a:gd name="connsiteY0" fmla="*/ 987 h 3734515"/>
                <a:gd name="connsiteX1" fmla="*/ 98586 w 3445717"/>
                <a:gd name="connsiteY1" fmla="*/ 739541 h 3734515"/>
                <a:gd name="connsiteX2" fmla="*/ 837140 w 3445717"/>
                <a:gd name="connsiteY2" fmla="*/ 774710 h 3734515"/>
                <a:gd name="connsiteX3" fmla="*/ 590955 w 3445717"/>
                <a:gd name="connsiteY3" fmla="*/ 1319834 h 3734515"/>
                <a:gd name="connsiteX4" fmla="*/ 1048155 w 3445717"/>
                <a:gd name="connsiteY4" fmla="*/ 1319834 h 3734515"/>
                <a:gd name="connsiteX5" fmla="*/ 256848 w 3445717"/>
                <a:gd name="connsiteY5" fmla="*/ 2814526 h 3734515"/>
                <a:gd name="connsiteX6" fmla="*/ 1224002 w 3445717"/>
                <a:gd name="connsiteY6" fmla="*/ 2181480 h 3734515"/>
                <a:gd name="connsiteX7" fmla="*/ 749217 w 3445717"/>
                <a:gd name="connsiteY7" fmla="*/ 3728926 h 3734515"/>
                <a:gd name="connsiteX8" fmla="*/ 2613186 w 3445717"/>
                <a:gd name="connsiteY8" fmla="*/ 1530849 h 3734515"/>
                <a:gd name="connsiteX9" fmla="*/ 2085648 w 3445717"/>
                <a:gd name="connsiteY9" fmla="*/ 1495680 h 3734515"/>
                <a:gd name="connsiteX10" fmla="*/ 3422079 w 3445717"/>
                <a:gd name="connsiteY10" fmla="*/ 546110 h 3734515"/>
                <a:gd name="connsiteX11" fmla="*/ 2296663 w 3445717"/>
                <a:gd name="connsiteY11" fmla="*/ 581280 h 3734515"/>
                <a:gd name="connsiteX12" fmla="*/ 3386909 w 3445717"/>
                <a:gd name="connsiteY12" fmla="*/ 987 h 373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5717" h="3734515">
                  <a:moveTo>
                    <a:pt x="3386909" y="987"/>
                  </a:moveTo>
                  <a:cubicBezTo>
                    <a:pt x="3020563" y="27364"/>
                    <a:pt x="523547" y="610587"/>
                    <a:pt x="98586" y="739541"/>
                  </a:cubicBezTo>
                  <a:cubicBezTo>
                    <a:pt x="-326375" y="868495"/>
                    <a:pt x="755079" y="677995"/>
                    <a:pt x="837140" y="774710"/>
                  </a:cubicBezTo>
                  <a:cubicBezTo>
                    <a:pt x="919201" y="871425"/>
                    <a:pt x="555786" y="1228980"/>
                    <a:pt x="590955" y="1319834"/>
                  </a:cubicBezTo>
                  <a:cubicBezTo>
                    <a:pt x="626124" y="1410688"/>
                    <a:pt x="1103839" y="1070719"/>
                    <a:pt x="1048155" y="1319834"/>
                  </a:cubicBezTo>
                  <a:cubicBezTo>
                    <a:pt x="992471" y="1568949"/>
                    <a:pt x="227540" y="2670918"/>
                    <a:pt x="256848" y="2814526"/>
                  </a:cubicBezTo>
                  <a:cubicBezTo>
                    <a:pt x="286156" y="2958134"/>
                    <a:pt x="1141941" y="2029080"/>
                    <a:pt x="1224002" y="2181480"/>
                  </a:cubicBezTo>
                  <a:cubicBezTo>
                    <a:pt x="1306063" y="2333880"/>
                    <a:pt x="517686" y="3837365"/>
                    <a:pt x="749217" y="3728926"/>
                  </a:cubicBezTo>
                  <a:cubicBezTo>
                    <a:pt x="980748" y="3620488"/>
                    <a:pt x="2390448" y="1903057"/>
                    <a:pt x="2613186" y="1530849"/>
                  </a:cubicBezTo>
                  <a:cubicBezTo>
                    <a:pt x="2835924" y="1158641"/>
                    <a:pt x="1950833" y="1659803"/>
                    <a:pt x="2085648" y="1495680"/>
                  </a:cubicBezTo>
                  <a:cubicBezTo>
                    <a:pt x="2220463" y="1331557"/>
                    <a:pt x="3386910" y="698510"/>
                    <a:pt x="3422079" y="546110"/>
                  </a:cubicBezTo>
                  <a:cubicBezTo>
                    <a:pt x="3457248" y="393710"/>
                    <a:pt x="2305455" y="677995"/>
                    <a:pt x="2296663" y="581280"/>
                  </a:cubicBezTo>
                  <a:cubicBezTo>
                    <a:pt x="2287871" y="484565"/>
                    <a:pt x="3753255" y="-25390"/>
                    <a:pt x="3386909" y="98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3B066F19-4327-F9A9-9E5B-6DBFC5A7F4D6}"/>
                </a:ext>
              </a:extLst>
            </p:cNvPr>
            <p:cNvSpPr/>
            <p:nvPr/>
          </p:nvSpPr>
          <p:spPr>
            <a:xfrm>
              <a:off x="7016252" y="1315546"/>
              <a:ext cx="1688133" cy="2521033"/>
            </a:xfrm>
            <a:custGeom>
              <a:avLst/>
              <a:gdLst>
                <a:gd name="connsiteX0" fmla="*/ 298948 w 1688133"/>
                <a:gd name="connsiteY0" fmla="*/ 56054 h 2521033"/>
                <a:gd name="connsiteX1" fmla="*/ 298948 w 1688133"/>
                <a:gd name="connsiteY1" fmla="*/ 108808 h 2521033"/>
                <a:gd name="connsiteX2" fmla="*/ 685810 w 1688133"/>
                <a:gd name="connsiteY2" fmla="*/ 1040792 h 2521033"/>
                <a:gd name="connsiteX3" fmla="*/ 10 w 1688133"/>
                <a:gd name="connsiteY3" fmla="*/ 2060700 h 2521033"/>
                <a:gd name="connsiteX4" fmla="*/ 668225 w 1688133"/>
                <a:gd name="connsiteY4" fmla="*/ 1726592 h 2521033"/>
                <a:gd name="connsiteX5" fmla="*/ 193440 w 1688133"/>
                <a:gd name="connsiteY5" fmla="*/ 2324469 h 2521033"/>
                <a:gd name="connsiteX6" fmla="*/ 949579 w 1688133"/>
                <a:gd name="connsiteY6" fmla="*/ 2060700 h 2521033"/>
                <a:gd name="connsiteX7" fmla="*/ 650640 w 1688133"/>
                <a:gd name="connsiteY7" fmla="*/ 2412392 h 2521033"/>
                <a:gd name="connsiteX8" fmla="*/ 1600210 w 1688133"/>
                <a:gd name="connsiteY8" fmla="*/ 2166208 h 2521033"/>
                <a:gd name="connsiteX9" fmla="*/ 844071 w 1688133"/>
                <a:gd name="connsiteY9" fmla="*/ 2517900 h 2521033"/>
                <a:gd name="connsiteX10" fmla="*/ 1670548 w 1688133"/>
                <a:gd name="connsiteY10" fmla="*/ 1920023 h 2521033"/>
                <a:gd name="connsiteX11" fmla="*/ 1178179 w 1688133"/>
                <a:gd name="connsiteY11" fmla="*/ 812192 h 2521033"/>
                <a:gd name="connsiteX12" fmla="*/ 1688133 w 1688133"/>
                <a:gd name="connsiteY12" fmla="*/ 1251808 h 2521033"/>
                <a:gd name="connsiteX13" fmla="*/ 298948 w 1688133"/>
                <a:gd name="connsiteY13" fmla="*/ 56054 h 252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8133" h="2521033">
                  <a:moveTo>
                    <a:pt x="298948" y="56054"/>
                  </a:moveTo>
                  <a:cubicBezTo>
                    <a:pt x="266709" y="369"/>
                    <a:pt x="234471" y="-55315"/>
                    <a:pt x="298948" y="108808"/>
                  </a:cubicBezTo>
                  <a:cubicBezTo>
                    <a:pt x="363425" y="272931"/>
                    <a:pt x="735633" y="715477"/>
                    <a:pt x="685810" y="1040792"/>
                  </a:cubicBezTo>
                  <a:cubicBezTo>
                    <a:pt x="635987" y="1366107"/>
                    <a:pt x="2941" y="1946400"/>
                    <a:pt x="10" y="2060700"/>
                  </a:cubicBezTo>
                  <a:cubicBezTo>
                    <a:pt x="-2921" y="2175000"/>
                    <a:pt x="635987" y="1682631"/>
                    <a:pt x="668225" y="1726592"/>
                  </a:cubicBezTo>
                  <a:cubicBezTo>
                    <a:pt x="700463" y="1770554"/>
                    <a:pt x="146548" y="2268784"/>
                    <a:pt x="193440" y="2324469"/>
                  </a:cubicBezTo>
                  <a:cubicBezTo>
                    <a:pt x="240332" y="2380154"/>
                    <a:pt x="873379" y="2046046"/>
                    <a:pt x="949579" y="2060700"/>
                  </a:cubicBezTo>
                  <a:cubicBezTo>
                    <a:pt x="1025779" y="2075354"/>
                    <a:pt x="542202" y="2394807"/>
                    <a:pt x="650640" y="2412392"/>
                  </a:cubicBezTo>
                  <a:cubicBezTo>
                    <a:pt x="759078" y="2429977"/>
                    <a:pt x="1567972" y="2148623"/>
                    <a:pt x="1600210" y="2166208"/>
                  </a:cubicBezTo>
                  <a:cubicBezTo>
                    <a:pt x="1632448" y="2183793"/>
                    <a:pt x="832348" y="2558931"/>
                    <a:pt x="844071" y="2517900"/>
                  </a:cubicBezTo>
                  <a:cubicBezTo>
                    <a:pt x="855794" y="2476869"/>
                    <a:pt x="1614863" y="2204308"/>
                    <a:pt x="1670548" y="1920023"/>
                  </a:cubicBezTo>
                  <a:cubicBezTo>
                    <a:pt x="1726233" y="1635738"/>
                    <a:pt x="1175248" y="923561"/>
                    <a:pt x="1178179" y="812192"/>
                  </a:cubicBezTo>
                  <a:cubicBezTo>
                    <a:pt x="1181110" y="700823"/>
                    <a:pt x="1688133" y="1251808"/>
                    <a:pt x="1688133" y="1251808"/>
                  </a:cubicBezTo>
                  <a:lnTo>
                    <a:pt x="298948" y="56054"/>
                  </a:ln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60A7D018-193F-1CB1-B8EB-0AAE2FF6D0CC}"/>
                </a:ext>
              </a:extLst>
            </p:cNvPr>
            <p:cNvSpPr/>
            <p:nvPr/>
          </p:nvSpPr>
          <p:spPr>
            <a:xfrm>
              <a:off x="6552701" y="983787"/>
              <a:ext cx="2612001" cy="3166399"/>
            </a:xfrm>
            <a:custGeom>
              <a:avLst/>
              <a:gdLst>
                <a:gd name="connsiteX0" fmla="*/ 76699 w 2612001"/>
                <a:gd name="connsiteY0" fmla="*/ 36121 h 3166399"/>
                <a:gd name="connsiteX1" fmla="*/ 129453 w 2612001"/>
                <a:gd name="connsiteY1" fmla="*/ 106459 h 3166399"/>
                <a:gd name="connsiteX2" fmla="*/ 1483468 w 2612001"/>
                <a:gd name="connsiteY2" fmla="*/ 1636321 h 3166399"/>
                <a:gd name="connsiteX3" fmla="*/ 832837 w 2612001"/>
                <a:gd name="connsiteY3" fmla="*/ 2497967 h 3166399"/>
                <a:gd name="connsiteX4" fmla="*/ 1659314 w 2612001"/>
                <a:gd name="connsiteY4" fmla="*/ 2480382 h 3166399"/>
                <a:gd name="connsiteX5" fmla="*/ 1483468 w 2612001"/>
                <a:gd name="connsiteY5" fmla="*/ 2621059 h 3166399"/>
                <a:gd name="connsiteX6" fmla="*/ 2204437 w 2612001"/>
                <a:gd name="connsiteY6" fmla="*/ 2621059 h 3166399"/>
                <a:gd name="connsiteX7" fmla="*/ 2450622 w 2612001"/>
                <a:gd name="connsiteY7" fmla="*/ 3166182 h 3166399"/>
                <a:gd name="connsiteX8" fmla="*/ 2608884 w 2612001"/>
                <a:gd name="connsiteY8" fmla="*/ 2550721 h 3166399"/>
                <a:gd name="connsiteX9" fmla="*/ 2309945 w 2612001"/>
                <a:gd name="connsiteY9" fmla="*/ 1073613 h 3166399"/>
                <a:gd name="connsiteX10" fmla="*/ 2573714 w 2612001"/>
                <a:gd name="connsiteY10" fmla="*/ 1618736 h 3166399"/>
                <a:gd name="connsiteX11" fmla="*/ 1958253 w 2612001"/>
                <a:gd name="connsiteY11" fmla="*/ 458151 h 3166399"/>
                <a:gd name="connsiteX12" fmla="*/ 2222022 w 2612001"/>
                <a:gd name="connsiteY12" fmla="*/ 1073613 h 3166399"/>
                <a:gd name="connsiteX13" fmla="*/ 780084 w 2612001"/>
                <a:gd name="connsiteY13" fmla="*/ 211967 h 3166399"/>
                <a:gd name="connsiteX14" fmla="*/ 1325207 w 2612001"/>
                <a:gd name="connsiteY14" fmla="*/ 774675 h 3166399"/>
                <a:gd name="connsiteX15" fmla="*/ 76699 w 2612001"/>
                <a:gd name="connsiteY15" fmla="*/ 36121 h 316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12001" h="3166399">
                  <a:moveTo>
                    <a:pt x="76699" y="36121"/>
                  </a:moveTo>
                  <a:cubicBezTo>
                    <a:pt x="-122593" y="-75248"/>
                    <a:pt x="129453" y="106459"/>
                    <a:pt x="129453" y="106459"/>
                  </a:cubicBezTo>
                  <a:cubicBezTo>
                    <a:pt x="363915" y="373159"/>
                    <a:pt x="1366237" y="1237736"/>
                    <a:pt x="1483468" y="1636321"/>
                  </a:cubicBezTo>
                  <a:cubicBezTo>
                    <a:pt x="1600699" y="2034906"/>
                    <a:pt x="803529" y="2357290"/>
                    <a:pt x="832837" y="2497967"/>
                  </a:cubicBezTo>
                  <a:cubicBezTo>
                    <a:pt x="862145" y="2638644"/>
                    <a:pt x="1550876" y="2459867"/>
                    <a:pt x="1659314" y="2480382"/>
                  </a:cubicBezTo>
                  <a:cubicBezTo>
                    <a:pt x="1767753" y="2500897"/>
                    <a:pt x="1392614" y="2597613"/>
                    <a:pt x="1483468" y="2621059"/>
                  </a:cubicBezTo>
                  <a:cubicBezTo>
                    <a:pt x="1574322" y="2644505"/>
                    <a:pt x="2043245" y="2530205"/>
                    <a:pt x="2204437" y="2621059"/>
                  </a:cubicBezTo>
                  <a:cubicBezTo>
                    <a:pt x="2365629" y="2711913"/>
                    <a:pt x="2383214" y="3177905"/>
                    <a:pt x="2450622" y="3166182"/>
                  </a:cubicBezTo>
                  <a:cubicBezTo>
                    <a:pt x="2518030" y="3154459"/>
                    <a:pt x="2632330" y="2899483"/>
                    <a:pt x="2608884" y="2550721"/>
                  </a:cubicBezTo>
                  <a:cubicBezTo>
                    <a:pt x="2585438" y="2201960"/>
                    <a:pt x="2315807" y="1228944"/>
                    <a:pt x="2309945" y="1073613"/>
                  </a:cubicBezTo>
                  <a:cubicBezTo>
                    <a:pt x="2304083" y="918282"/>
                    <a:pt x="2632329" y="1721313"/>
                    <a:pt x="2573714" y="1618736"/>
                  </a:cubicBezTo>
                  <a:cubicBezTo>
                    <a:pt x="2515099" y="1516159"/>
                    <a:pt x="2016868" y="549005"/>
                    <a:pt x="1958253" y="458151"/>
                  </a:cubicBezTo>
                  <a:cubicBezTo>
                    <a:pt x="1899638" y="367297"/>
                    <a:pt x="2418383" y="1114644"/>
                    <a:pt x="2222022" y="1073613"/>
                  </a:cubicBezTo>
                  <a:cubicBezTo>
                    <a:pt x="2025661" y="1032582"/>
                    <a:pt x="929553" y="261790"/>
                    <a:pt x="780084" y="211967"/>
                  </a:cubicBezTo>
                  <a:cubicBezTo>
                    <a:pt x="630615" y="162144"/>
                    <a:pt x="1448299" y="801052"/>
                    <a:pt x="1325207" y="774675"/>
                  </a:cubicBezTo>
                  <a:cubicBezTo>
                    <a:pt x="1202115" y="748298"/>
                    <a:pt x="275991" y="147490"/>
                    <a:pt x="76699" y="3612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D2A69360-3782-4915-671F-81F9FF49C285}"/>
                </a:ext>
              </a:extLst>
            </p:cNvPr>
            <p:cNvSpPr/>
            <p:nvPr/>
          </p:nvSpPr>
          <p:spPr>
            <a:xfrm>
              <a:off x="8120645" y="1204254"/>
              <a:ext cx="1322360" cy="4407953"/>
            </a:xfrm>
            <a:custGeom>
              <a:avLst/>
              <a:gdLst>
                <a:gd name="connsiteX0" fmla="*/ 108955 w 1322360"/>
                <a:gd name="connsiteY0" fmla="*/ 149761 h 4407953"/>
                <a:gd name="connsiteX1" fmla="*/ 144124 w 1322360"/>
                <a:gd name="connsiteY1" fmla="*/ 220100 h 4407953"/>
                <a:gd name="connsiteX2" fmla="*/ 1234370 w 1322360"/>
                <a:gd name="connsiteY2" fmla="*/ 1785131 h 4407953"/>
                <a:gd name="connsiteX3" fmla="*/ 1216786 w 1322360"/>
                <a:gd name="connsiteY3" fmla="*/ 1099331 h 4407953"/>
                <a:gd name="connsiteX4" fmla="*/ 1322293 w 1322360"/>
                <a:gd name="connsiteY4" fmla="*/ 1662038 h 4407953"/>
                <a:gd name="connsiteX5" fmla="*/ 1199201 w 1322360"/>
                <a:gd name="connsiteY5" fmla="*/ 2910546 h 4407953"/>
                <a:gd name="connsiteX6" fmla="*/ 1111278 w 1322360"/>
                <a:gd name="connsiteY6" fmla="*/ 4405238 h 4407953"/>
                <a:gd name="connsiteX7" fmla="*/ 988186 w 1322360"/>
                <a:gd name="connsiteY7" fmla="*/ 3244654 h 4407953"/>
                <a:gd name="connsiteX8" fmla="*/ 935432 w 1322360"/>
                <a:gd name="connsiteY8" fmla="*/ 1996146 h 4407953"/>
                <a:gd name="connsiteX9" fmla="*/ 759586 w 1322360"/>
                <a:gd name="connsiteY9" fmla="*/ 2805038 h 4407953"/>
                <a:gd name="connsiteX10" fmla="*/ 742001 w 1322360"/>
                <a:gd name="connsiteY10" fmla="*/ 2805038 h 4407953"/>
                <a:gd name="connsiteX11" fmla="*/ 777170 w 1322360"/>
                <a:gd name="connsiteY11" fmla="*/ 2101654 h 4407953"/>
                <a:gd name="connsiteX12" fmla="*/ 953017 w 1322360"/>
                <a:gd name="connsiteY12" fmla="*/ 1152084 h 4407953"/>
                <a:gd name="connsiteX13" fmla="*/ 56201 w 1322360"/>
                <a:gd name="connsiteY13" fmla="*/ 61838 h 4407953"/>
                <a:gd name="connsiteX14" fmla="*/ 108955 w 1322360"/>
                <a:gd name="connsiteY14" fmla="*/ 149761 h 440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360" h="4407953">
                  <a:moveTo>
                    <a:pt x="108955" y="149761"/>
                  </a:moveTo>
                  <a:cubicBezTo>
                    <a:pt x="123609" y="176138"/>
                    <a:pt x="-43445" y="-52462"/>
                    <a:pt x="144124" y="220100"/>
                  </a:cubicBezTo>
                  <a:cubicBezTo>
                    <a:pt x="331693" y="492662"/>
                    <a:pt x="1055593" y="1638592"/>
                    <a:pt x="1234370" y="1785131"/>
                  </a:cubicBezTo>
                  <a:cubicBezTo>
                    <a:pt x="1413147" y="1931670"/>
                    <a:pt x="1202132" y="1119847"/>
                    <a:pt x="1216786" y="1099331"/>
                  </a:cubicBezTo>
                  <a:cubicBezTo>
                    <a:pt x="1231440" y="1078816"/>
                    <a:pt x="1325224" y="1360169"/>
                    <a:pt x="1322293" y="1662038"/>
                  </a:cubicBezTo>
                  <a:cubicBezTo>
                    <a:pt x="1319362" y="1963907"/>
                    <a:pt x="1234370" y="2453346"/>
                    <a:pt x="1199201" y="2910546"/>
                  </a:cubicBezTo>
                  <a:cubicBezTo>
                    <a:pt x="1164032" y="3367746"/>
                    <a:pt x="1146447" y="4349553"/>
                    <a:pt x="1111278" y="4405238"/>
                  </a:cubicBezTo>
                  <a:cubicBezTo>
                    <a:pt x="1076109" y="4460923"/>
                    <a:pt x="1017494" y="3646169"/>
                    <a:pt x="988186" y="3244654"/>
                  </a:cubicBezTo>
                  <a:cubicBezTo>
                    <a:pt x="958878" y="2843139"/>
                    <a:pt x="973532" y="2069415"/>
                    <a:pt x="935432" y="1996146"/>
                  </a:cubicBezTo>
                  <a:cubicBezTo>
                    <a:pt x="897332" y="1922877"/>
                    <a:pt x="791825" y="2670223"/>
                    <a:pt x="759586" y="2805038"/>
                  </a:cubicBezTo>
                  <a:cubicBezTo>
                    <a:pt x="727347" y="2939853"/>
                    <a:pt x="739070" y="2922269"/>
                    <a:pt x="742001" y="2805038"/>
                  </a:cubicBezTo>
                  <a:cubicBezTo>
                    <a:pt x="744932" y="2687807"/>
                    <a:pt x="742001" y="2377146"/>
                    <a:pt x="777170" y="2101654"/>
                  </a:cubicBezTo>
                  <a:cubicBezTo>
                    <a:pt x="812339" y="1826162"/>
                    <a:pt x="1073179" y="1492053"/>
                    <a:pt x="953017" y="1152084"/>
                  </a:cubicBezTo>
                  <a:cubicBezTo>
                    <a:pt x="832856" y="812115"/>
                    <a:pt x="202739" y="231822"/>
                    <a:pt x="56201" y="61838"/>
                  </a:cubicBezTo>
                  <a:cubicBezTo>
                    <a:pt x="-90337" y="-108146"/>
                    <a:pt x="94301" y="123384"/>
                    <a:pt x="108955" y="14976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B487616E-CF17-F681-8426-B2468EC6CB2D}"/>
                </a:ext>
              </a:extLst>
            </p:cNvPr>
            <p:cNvSpPr/>
            <p:nvPr/>
          </p:nvSpPr>
          <p:spPr>
            <a:xfrm>
              <a:off x="8182948" y="2926050"/>
              <a:ext cx="1145902" cy="4582188"/>
            </a:xfrm>
            <a:custGeom>
              <a:avLst/>
              <a:gdLst>
                <a:gd name="connsiteX0" fmla="*/ 767621 w 1145902"/>
                <a:gd name="connsiteY0" fmla="*/ 10581 h 4582188"/>
                <a:gd name="connsiteX1" fmla="*/ 574190 w 1145902"/>
                <a:gd name="connsiteY1" fmla="*/ 1434935 h 4582188"/>
                <a:gd name="connsiteX2" fmla="*/ 556606 w 1145902"/>
                <a:gd name="connsiteY2" fmla="*/ 2577935 h 4582188"/>
                <a:gd name="connsiteX3" fmla="*/ 662114 w 1145902"/>
                <a:gd name="connsiteY3" fmla="*/ 2261412 h 4582188"/>
                <a:gd name="connsiteX4" fmla="*/ 11483 w 1145902"/>
                <a:gd name="connsiteY4" fmla="*/ 4529827 h 4582188"/>
                <a:gd name="connsiteX5" fmla="*/ 310421 w 1145902"/>
                <a:gd name="connsiteY5" fmla="*/ 3756104 h 4582188"/>
                <a:gd name="connsiteX6" fmla="*/ 1101729 w 1145902"/>
                <a:gd name="connsiteY6" fmla="*/ 2613104 h 4582188"/>
                <a:gd name="connsiteX7" fmla="*/ 1048975 w 1145902"/>
                <a:gd name="connsiteY7" fmla="*/ 2613104 h 4582188"/>
                <a:gd name="connsiteX8" fmla="*/ 1084144 w 1145902"/>
                <a:gd name="connsiteY8" fmla="*/ 379858 h 4582188"/>
                <a:gd name="connsiteX9" fmla="*/ 1084144 w 1145902"/>
                <a:gd name="connsiteY9" fmla="*/ 766719 h 4582188"/>
                <a:gd name="connsiteX10" fmla="*/ 767621 w 1145902"/>
                <a:gd name="connsiteY10" fmla="*/ 10581 h 4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902" h="4582188">
                  <a:moveTo>
                    <a:pt x="767621" y="10581"/>
                  </a:moveTo>
                  <a:cubicBezTo>
                    <a:pt x="682629" y="121950"/>
                    <a:pt x="609359" y="1007043"/>
                    <a:pt x="574190" y="1434935"/>
                  </a:cubicBezTo>
                  <a:cubicBezTo>
                    <a:pt x="539021" y="1862827"/>
                    <a:pt x="541952" y="2440189"/>
                    <a:pt x="556606" y="2577935"/>
                  </a:cubicBezTo>
                  <a:cubicBezTo>
                    <a:pt x="571260" y="2715681"/>
                    <a:pt x="752968" y="1936097"/>
                    <a:pt x="662114" y="2261412"/>
                  </a:cubicBezTo>
                  <a:cubicBezTo>
                    <a:pt x="571260" y="2586727"/>
                    <a:pt x="70098" y="4280712"/>
                    <a:pt x="11483" y="4529827"/>
                  </a:cubicBezTo>
                  <a:cubicBezTo>
                    <a:pt x="-47132" y="4778942"/>
                    <a:pt x="128713" y="4075558"/>
                    <a:pt x="310421" y="3756104"/>
                  </a:cubicBezTo>
                  <a:cubicBezTo>
                    <a:pt x="492129" y="3436650"/>
                    <a:pt x="1101729" y="2613104"/>
                    <a:pt x="1101729" y="2613104"/>
                  </a:cubicBezTo>
                  <a:cubicBezTo>
                    <a:pt x="1224821" y="2422604"/>
                    <a:pt x="1051906" y="2985312"/>
                    <a:pt x="1048975" y="2613104"/>
                  </a:cubicBezTo>
                  <a:cubicBezTo>
                    <a:pt x="1046044" y="2240896"/>
                    <a:pt x="1078283" y="687589"/>
                    <a:pt x="1084144" y="379858"/>
                  </a:cubicBezTo>
                  <a:cubicBezTo>
                    <a:pt x="1090005" y="72127"/>
                    <a:pt x="1142759" y="831196"/>
                    <a:pt x="1084144" y="766719"/>
                  </a:cubicBezTo>
                  <a:cubicBezTo>
                    <a:pt x="1025529" y="702242"/>
                    <a:pt x="852613" y="-100788"/>
                    <a:pt x="767621" y="1058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726824D9-052D-FACA-296A-64022DEAB89C}"/>
                </a:ext>
              </a:extLst>
            </p:cNvPr>
            <p:cNvSpPr/>
            <p:nvPr/>
          </p:nvSpPr>
          <p:spPr>
            <a:xfrm>
              <a:off x="8437181" y="3378822"/>
              <a:ext cx="919135" cy="3547034"/>
            </a:xfrm>
            <a:custGeom>
              <a:avLst/>
              <a:gdLst>
                <a:gd name="connsiteX0" fmla="*/ 724404 w 919135"/>
                <a:gd name="connsiteY0" fmla="*/ 1650378 h 3547034"/>
                <a:gd name="connsiteX1" fmla="*/ 724404 w 919135"/>
                <a:gd name="connsiteY1" fmla="*/ 1703132 h 3547034"/>
                <a:gd name="connsiteX2" fmla="*/ 689234 w 919135"/>
                <a:gd name="connsiteY2" fmla="*/ 2881301 h 3547034"/>
                <a:gd name="connsiteX3" fmla="*/ 548557 w 919135"/>
                <a:gd name="connsiteY3" fmla="*/ 3145070 h 3547034"/>
                <a:gd name="connsiteX4" fmla="*/ 724404 w 919135"/>
                <a:gd name="connsiteY4" fmla="*/ 2986809 h 3547034"/>
                <a:gd name="connsiteX5" fmla="*/ 232034 w 919135"/>
                <a:gd name="connsiteY5" fmla="*/ 3444009 h 3547034"/>
                <a:gd name="connsiteX6" fmla="*/ 917834 w 919135"/>
                <a:gd name="connsiteY6" fmla="*/ 3285747 h 3547034"/>
                <a:gd name="connsiteX7" fmla="*/ 21019 w 919135"/>
                <a:gd name="connsiteY7" fmla="*/ 3531932 h 3547034"/>
                <a:gd name="connsiteX8" fmla="*/ 302373 w 919135"/>
                <a:gd name="connsiteY8" fmla="*/ 3127486 h 3547034"/>
                <a:gd name="connsiteX9" fmla="*/ 513388 w 919135"/>
                <a:gd name="connsiteY9" fmla="*/ 15009 h 3547034"/>
                <a:gd name="connsiteX10" fmla="*/ 443050 w 919135"/>
                <a:gd name="connsiteY10" fmla="*/ 1931732 h 3547034"/>
                <a:gd name="connsiteX11" fmla="*/ 724404 w 919135"/>
                <a:gd name="connsiteY11" fmla="*/ 1650378 h 354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9135" h="3547034">
                  <a:moveTo>
                    <a:pt x="724404" y="1650378"/>
                  </a:moveTo>
                  <a:cubicBezTo>
                    <a:pt x="771296" y="1612278"/>
                    <a:pt x="730266" y="1497978"/>
                    <a:pt x="724404" y="1703132"/>
                  </a:cubicBezTo>
                  <a:cubicBezTo>
                    <a:pt x="718542" y="1908286"/>
                    <a:pt x="718542" y="2640978"/>
                    <a:pt x="689234" y="2881301"/>
                  </a:cubicBezTo>
                  <a:cubicBezTo>
                    <a:pt x="659926" y="3121624"/>
                    <a:pt x="542695" y="3127485"/>
                    <a:pt x="548557" y="3145070"/>
                  </a:cubicBezTo>
                  <a:cubicBezTo>
                    <a:pt x="554419" y="3162655"/>
                    <a:pt x="777158" y="2936986"/>
                    <a:pt x="724404" y="2986809"/>
                  </a:cubicBezTo>
                  <a:cubicBezTo>
                    <a:pt x="671650" y="3036632"/>
                    <a:pt x="199796" y="3394186"/>
                    <a:pt x="232034" y="3444009"/>
                  </a:cubicBezTo>
                  <a:cubicBezTo>
                    <a:pt x="264272" y="3493832"/>
                    <a:pt x="953003" y="3271093"/>
                    <a:pt x="917834" y="3285747"/>
                  </a:cubicBezTo>
                  <a:cubicBezTo>
                    <a:pt x="882665" y="3300401"/>
                    <a:pt x="123596" y="3558309"/>
                    <a:pt x="21019" y="3531932"/>
                  </a:cubicBezTo>
                  <a:cubicBezTo>
                    <a:pt x="-81558" y="3505555"/>
                    <a:pt x="220311" y="3713640"/>
                    <a:pt x="302373" y="3127486"/>
                  </a:cubicBezTo>
                  <a:cubicBezTo>
                    <a:pt x="384434" y="2541332"/>
                    <a:pt x="489942" y="214301"/>
                    <a:pt x="513388" y="15009"/>
                  </a:cubicBezTo>
                  <a:cubicBezTo>
                    <a:pt x="536834" y="-184283"/>
                    <a:pt x="410811" y="1662101"/>
                    <a:pt x="443050" y="1931732"/>
                  </a:cubicBezTo>
                  <a:cubicBezTo>
                    <a:pt x="475289" y="2201363"/>
                    <a:pt x="677512" y="1688478"/>
                    <a:pt x="724404" y="1650378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88330958-504A-A937-2D07-5C62F45DDE58}"/>
                </a:ext>
              </a:extLst>
            </p:cNvPr>
            <p:cNvSpPr/>
            <p:nvPr/>
          </p:nvSpPr>
          <p:spPr>
            <a:xfrm>
              <a:off x="8360126" y="6088807"/>
              <a:ext cx="849345" cy="1089597"/>
            </a:xfrm>
            <a:custGeom>
              <a:avLst/>
              <a:gdLst>
                <a:gd name="connsiteX0" fmla="*/ 103 w 849345"/>
                <a:gd name="connsiteY0" fmla="*/ 1088080 h 1089597"/>
                <a:gd name="connsiteX1" fmla="*/ 299780 w 849345"/>
                <a:gd name="connsiteY1" fmla="*/ 342729 h 1089597"/>
                <a:gd name="connsiteX2" fmla="*/ 180677 w 849345"/>
                <a:gd name="connsiteY2" fmla="*/ 746141 h 1089597"/>
                <a:gd name="connsiteX3" fmla="*/ 242150 w 849345"/>
                <a:gd name="connsiteY3" fmla="*/ 719247 h 1089597"/>
                <a:gd name="connsiteX4" fmla="*/ 203729 w 849345"/>
                <a:gd name="connsiteY4" fmla="*/ 757667 h 1089597"/>
                <a:gd name="connsiteX5" fmla="*/ 537985 w 849345"/>
                <a:gd name="connsiteY5" fmla="*/ 738457 h 1089597"/>
                <a:gd name="connsiteX6" fmla="*/ 499565 w 849345"/>
                <a:gd name="connsiteY6" fmla="*/ 719247 h 1089597"/>
                <a:gd name="connsiteX7" fmla="*/ 607141 w 849345"/>
                <a:gd name="connsiteY7" fmla="*/ 673143 h 1089597"/>
                <a:gd name="connsiteX8" fmla="*/ 849188 w 849345"/>
                <a:gd name="connsiteY8" fmla="*/ 790 h 1089597"/>
                <a:gd name="connsiteX9" fmla="*/ 568721 w 849345"/>
                <a:gd name="connsiteY9" fmla="*/ 527146 h 1089597"/>
                <a:gd name="connsiteX10" fmla="*/ 549511 w 849345"/>
                <a:gd name="connsiteY10" fmla="*/ 31526 h 1089597"/>
                <a:gd name="connsiteX11" fmla="*/ 199887 w 849345"/>
                <a:gd name="connsiteY11" fmla="*/ 373465 h 1089597"/>
                <a:gd name="connsiteX12" fmla="*/ 265202 w 849345"/>
                <a:gd name="connsiteY12" fmla="*/ 108366 h 1089597"/>
                <a:gd name="connsiteX13" fmla="*/ 103 w 849345"/>
                <a:gd name="connsiteY13" fmla="*/ 1088080 h 108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345" h="1089597">
                  <a:moveTo>
                    <a:pt x="103" y="1088080"/>
                  </a:moveTo>
                  <a:cubicBezTo>
                    <a:pt x="5866" y="1127140"/>
                    <a:pt x="269684" y="399719"/>
                    <a:pt x="299780" y="342729"/>
                  </a:cubicBezTo>
                  <a:cubicBezTo>
                    <a:pt x="329876" y="285739"/>
                    <a:pt x="190282" y="683388"/>
                    <a:pt x="180677" y="746141"/>
                  </a:cubicBezTo>
                  <a:cubicBezTo>
                    <a:pt x="171072" y="808894"/>
                    <a:pt x="238308" y="717326"/>
                    <a:pt x="242150" y="719247"/>
                  </a:cubicBezTo>
                  <a:cubicBezTo>
                    <a:pt x="245992" y="721168"/>
                    <a:pt x="154423" y="754465"/>
                    <a:pt x="203729" y="757667"/>
                  </a:cubicBezTo>
                  <a:cubicBezTo>
                    <a:pt x="253035" y="760869"/>
                    <a:pt x="488679" y="744860"/>
                    <a:pt x="537985" y="738457"/>
                  </a:cubicBezTo>
                  <a:cubicBezTo>
                    <a:pt x="587291" y="732054"/>
                    <a:pt x="488039" y="730133"/>
                    <a:pt x="499565" y="719247"/>
                  </a:cubicBezTo>
                  <a:cubicBezTo>
                    <a:pt x="511091" y="708361"/>
                    <a:pt x="548871" y="792886"/>
                    <a:pt x="607141" y="673143"/>
                  </a:cubicBezTo>
                  <a:cubicBezTo>
                    <a:pt x="665412" y="553400"/>
                    <a:pt x="855591" y="25123"/>
                    <a:pt x="849188" y="790"/>
                  </a:cubicBezTo>
                  <a:cubicBezTo>
                    <a:pt x="842785" y="-23543"/>
                    <a:pt x="618667" y="522023"/>
                    <a:pt x="568721" y="527146"/>
                  </a:cubicBezTo>
                  <a:cubicBezTo>
                    <a:pt x="518775" y="532269"/>
                    <a:pt x="610983" y="57139"/>
                    <a:pt x="549511" y="31526"/>
                  </a:cubicBezTo>
                  <a:cubicBezTo>
                    <a:pt x="488039" y="5913"/>
                    <a:pt x="247272" y="360658"/>
                    <a:pt x="199887" y="373465"/>
                  </a:cubicBezTo>
                  <a:cubicBezTo>
                    <a:pt x="152502" y="386272"/>
                    <a:pt x="298499" y="-17140"/>
                    <a:pt x="265202" y="108366"/>
                  </a:cubicBezTo>
                  <a:cubicBezTo>
                    <a:pt x="231905" y="233872"/>
                    <a:pt x="-5660" y="1049020"/>
                    <a:pt x="103" y="108808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120B1AC1-D844-2AEF-FD06-6E3E3D581348}"/>
                </a:ext>
              </a:extLst>
            </p:cNvPr>
            <p:cNvSpPr/>
            <p:nvPr/>
          </p:nvSpPr>
          <p:spPr>
            <a:xfrm>
              <a:off x="8430880" y="6891747"/>
              <a:ext cx="1101920" cy="1296150"/>
            </a:xfrm>
            <a:custGeom>
              <a:avLst/>
              <a:gdLst>
                <a:gd name="connsiteX0" fmla="*/ 90713 w 1101920"/>
                <a:gd name="connsiteY0" fmla="*/ 831 h 1296150"/>
                <a:gd name="connsiteX1" fmla="*/ 436495 w 1101920"/>
                <a:gd name="connsiteY1" fmla="*/ 312035 h 1296150"/>
                <a:gd name="connsiteX2" fmla="*/ 728488 w 1101920"/>
                <a:gd name="connsiteY2" fmla="*/ 753866 h 1296150"/>
                <a:gd name="connsiteX3" fmla="*/ 609386 w 1101920"/>
                <a:gd name="connsiteY3" fmla="*/ 750024 h 1296150"/>
                <a:gd name="connsiteX4" fmla="*/ 1093480 w 1101920"/>
                <a:gd name="connsiteY4" fmla="*/ 1287907 h 1296150"/>
                <a:gd name="connsiteX5" fmla="*/ 870643 w 1101920"/>
                <a:gd name="connsiteY5" fmla="*/ 1072754 h 1296150"/>
                <a:gd name="connsiteX6" fmla="*/ 290498 w 1101920"/>
                <a:gd name="connsiteY6" fmla="*/ 1026650 h 1296150"/>
                <a:gd name="connsiteX7" fmla="*/ 217500 w 1101920"/>
                <a:gd name="connsiteY7" fmla="*/ 1115016 h 1296150"/>
                <a:gd name="connsiteX8" fmla="*/ 136817 w 1101920"/>
                <a:gd name="connsiteY8" fmla="*/ 834549 h 1296150"/>
                <a:gd name="connsiteX9" fmla="*/ 75345 w 1101920"/>
                <a:gd name="connsiteY9" fmla="*/ 957493 h 1296150"/>
                <a:gd name="connsiteX10" fmla="*/ 86871 w 1101920"/>
                <a:gd name="connsiteY10" fmla="*/ 511819 h 1296150"/>
                <a:gd name="connsiteX11" fmla="*/ 2347 w 1101920"/>
                <a:gd name="connsiteY11" fmla="*/ 219826 h 1296150"/>
                <a:gd name="connsiteX12" fmla="*/ 194448 w 1101920"/>
                <a:gd name="connsiteY12" fmla="*/ 404243 h 1296150"/>
                <a:gd name="connsiteX13" fmla="*/ 90713 w 1101920"/>
                <a:gd name="connsiteY13" fmla="*/ 831 h 129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1920" h="1296150">
                  <a:moveTo>
                    <a:pt x="90713" y="831"/>
                  </a:moveTo>
                  <a:cubicBezTo>
                    <a:pt x="131054" y="-14537"/>
                    <a:pt x="330199" y="186529"/>
                    <a:pt x="436495" y="312035"/>
                  </a:cubicBezTo>
                  <a:cubicBezTo>
                    <a:pt x="542791" y="437541"/>
                    <a:pt x="699673" y="680868"/>
                    <a:pt x="728488" y="753866"/>
                  </a:cubicBezTo>
                  <a:cubicBezTo>
                    <a:pt x="757303" y="826864"/>
                    <a:pt x="548554" y="661017"/>
                    <a:pt x="609386" y="750024"/>
                  </a:cubicBezTo>
                  <a:cubicBezTo>
                    <a:pt x="670218" y="839031"/>
                    <a:pt x="1049937" y="1234119"/>
                    <a:pt x="1093480" y="1287907"/>
                  </a:cubicBezTo>
                  <a:cubicBezTo>
                    <a:pt x="1137023" y="1341695"/>
                    <a:pt x="1004473" y="1116297"/>
                    <a:pt x="870643" y="1072754"/>
                  </a:cubicBezTo>
                  <a:cubicBezTo>
                    <a:pt x="736813" y="1029211"/>
                    <a:pt x="399355" y="1019606"/>
                    <a:pt x="290498" y="1026650"/>
                  </a:cubicBezTo>
                  <a:cubicBezTo>
                    <a:pt x="181641" y="1033694"/>
                    <a:pt x="243114" y="1147033"/>
                    <a:pt x="217500" y="1115016"/>
                  </a:cubicBezTo>
                  <a:cubicBezTo>
                    <a:pt x="191887" y="1082999"/>
                    <a:pt x="160509" y="860803"/>
                    <a:pt x="136817" y="834549"/>
                  </a:cubicBezTo>
                  <a:cubicBezTo>
                    <a:pt x="113125" y="808295"/>
                    <a:pt x="83669" y="1011281"/>
                    <a:pt x="75345" y="957493"/>
                  </a:cubicBezTo>
                  <a:cubicBezTo>
                    <a:pt x="67021" y="903705"/>
                    <a:pt x="99037" y="634764"/>
                    <a:pt x="86871" y="511819"/>
                  </a:cubicBezTo>
                  <a:cubicBezTo>
                    <a:pt x="74705" y="388874"/>
                    <a:pt x="-15582" y="237755"/>
                    <a:pt x="2347" y="219826"/>
                  </a:cubicBezTo>
                  <a:cubicBezTo>
                    <a:pt x="20276" y="201897"/>
                    <a:pt x="179720" y="437540"/>
                    <a:pt x="194448" y="404243"/>
                  </a:cubicBezTo>
                  <a:cubicBezTo>
                    <a:pt x="209176" y="370946"/>
                    <a:pt x="50372" y="16199"/>
                    <a:pt x="90713" y="83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823EF431-00F1-D3BE-8BDE-7BFB1DD0930B}"/>
                </a:ext>
              </a:extLst>
            </p:cNvPr>
            <p:cNvSpPr/>
            <p:nvPr/>
          </p:nvSpPr>
          <p:spPr>
            <a:xfrm>
              <a:off x="8127938" y="6359735"/>
              <a:ext cx="1097316" cy="1825931"/>
            </a:xfrm>
            <a:custGeom>
              <a:avLst/>
              <a:gdLst>
                <a:gd name="connsiteX0" fmla="*/ 343709 w 1097316"/>
                <a:gd name="connsiteY0" fmla="*/ 2645 h 1825931"/>
                <a:gd name="connsiteX1" fmla="*/ 20980 w 1097316"/>
                <a:gd name="connsiteY1" fmla="*/ 1039989 h 1825931"/>
                <a:gd name="connsiteX2" fmla="*/ 105504 w 1097316"/>
                <a:gd name="connsiteY2" fmla="*/ 1397297 h 1825931"/>
                <a:gd name="connsiteX3" fmla="*/ 17138 w 1097316"/>
                <a:gd name="connsiteY3" fmla="*/ 1351193 h 1825931"/>
                <a:gd name="connsiteX4" fmla="*/ 512758 w 1097316"/>
                <a:gd name="connsiteY4" fmla="*/ 1816077 h 1825931"/>
                <a:gd name="connsiteX5" fmla="*/ 401339 w 1097316"/>
                <a:gd name="connsiteY5" fmla="*/ 1650870 h 1825931"/>
                <a:gd name="connsiteX6" fmla="*/ 493548 w 1097316"/>
                <a:gd name="connsiteY6" fmla="*/ 1443401 h 1825931"/>
                <a:gd name="connsiteX7" fmla="*/ 1085218 w 1097316"/>
                <a:gd name="connsiteY7" fmla="*/ 1766131 h 1825931"/>
                <a:gd name="connsiteX8" fmla="*/ 870065 w 1097316"/>
                <a:gd name="connsiteY8" fmla="*/ 1474137 h 1825931"/>
                <a:gd name="connsiteX9" fmla="*/ 604966 w 1097316"/>
                <a:gd name="connsiteY9" fmla="*/ 1193670 h 1825931"/>
                <a:gd name="connsiteX10" fmla="*/ 458970 w 1097316"/>
                <a:gd name="connsiteY10" fmla="*/ 1151408 h 1825931"/>
                <a:gd name="connsiteX11" fmla="*/ 347551 w 1097316"/>
                <a:gd name="connsiteY11" fmla="*/ 682682 h 1825931"/>
                <a:gd name="connsiteX12" fmla="*/ 505074 w 1097316"/>
                <a:gd name="connsiteY12" fmla="*/ 52591 h 1825931"/>
                <a:gd name="connsiteX13" fmla="*/ 247659 w 1097316"/>
                <a:gd name="connsiteY13" fmla="*/ 721102 h 1825931"/>
                <a:gd name="connsiteX14" fmla="*/ 343709 w 1097316"/>
                <a:gd name="connsiteY14" fmla="*/ 2645 h 182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7316" h="1825931">
                  <a:moveTo>
                    <a:pt x="343709" y="2645"/>
                  </a:moveTo>
                  <a:cubicBezTo>
                    <a:pt x="305929" y="55793"/>
                    <a:pt x="60681" y="807547"/>
                    <a:pt x="20980" y="1039989"/>
                  </a:cubicBezTo>
                  <a:cubicBezTo>
                    <a:pt x="-18721" y="1272431"/>
                    <a:pt x="106144" y="1345430"/>
                    <a:pt x="105504" y="1397297"/>
                  </a:cubicBezTo>
                  <a:cubicBezTo>
                    <a:pt x="104864" y="1449164"/>
                    <a:pt x="-50738" y="1281396"/>
                    <a:pt x="17138" y="1351193"/>
                  </a:cubicBezTo>
                  <a:cubicBezTo>
                    <a:pt x="85014" y="1420990"/>
                    <a:pt x="448724" y="1766131"/>
                    <a:pt x="512758" y="1816077"/>
                  </a:cubicBezTo>
                  <a:cubicBezTo>
                    <a:pt x="576792" y="1866023"/>
                    <a:pt x="404541" y="1712983"/>
                    <a:pt x="401339" y="1650870"/>
                  </a:cubicBezTo>
                  <a:cubicBezTo>
                    <a:pt x="398137" y="1588757"/>
                    <a:pt x="379568" y="1424191"/>
                    <a:pt x="493548" y="1443401"/>
                  </a:cubicBezTo>
                  <a:cubicBezTo>
                    <a:pt x="607528" y="1462611"/>
                    <a:pt x="1022465" y="1761008"/>
                    <a:pt x="1085218" y="1766131"/>
                  </a:cubicBezTo>
                  <a:cubicBezTo>
                    <a:pt x="1147971" y="1771254"/>
                    <a:pt x="950107" y="1569547"/>
                    <a:pt x="870065" y="1474137"/>
                  </a:cubicBezTo>
                  <a:cubicBezTo>
                    <a:pt x="790023" y="1378727"/>
                    <a:pt x="673482" y="1247458"/>
                    <a:pt x="604966" y="1193670"/>
                  </a:cubicBezTo>
                  <a:cubicBezTo>
                    <a:pt x="536450" y="1139882"/>
                    <a:pt x="501873" y="1236573"/>
                    <a:pt x="458970" y="1151408"/>
                  </a:cubicBezTo>
                  <a:cubicBezTo>
                    <a:pt x="416068" y="1066243"/>
                    <a:pt x="339867" y="865818"/>
                    <a:pt x="347551" y="682682"/>
                  </a:cubicBezTo>
                  <a:cubicBezTo>
                    <a:pt x="355235" y="499546"/>
                    <a:pt x="521723" y="46188"/>
                    <a:pt x="505074" y="52591"/>
                  </a:cubicBezTo>
                  <a:cubicBezTo>
                    <a:pt x="488425" y="58994"/>
                    <a:pt x="273913" y="727505"/>
                    <a:pt x="247659" y="721102"/>
                  </a:cubicBezTo>
                  <a:cubicBezTo>
                    <a:pt x="221405" y="714699"/>
                    <a:pt x="381489" y="-50503"/>
                    <a:pt x="343709" y="2645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28D9FB0E-2F38-BF34-B4E0-0F674979D02C}"/>
                </a:ext>
              </a:extLst>
            </p:cNvPr>
            <p:cNvSpPr/>
            <p:nvPr/>
          </p:nvSpPr>
          <p:spPr>
            <a:xfrm>
              <a:off x="2993458" y="911809"/>
              <a:ext cx="3177649" cy="3101702"/>
            </a:xfrm>
            <a:custGeom>
              <a:avLst/>
              <a:gdLst>
                <a:gd name="connsiteX0" fmla="*/ 2594542 w 3177649"/>
                <a:gd name="connsiteY0" fmla="*/ 53391 h 3101702"/>
                <a:gd name="connsiteX1" fmla="*/ 359342 w 3177649"/>
                <a:gd name="connsiteY1" fmla="*/ 1310691 h 3101702"/>
                <a:gd name="connsiteX2" fmla="*/ 816542 w 3177649"/>
                <a:gd name="connsiteY2" fmla="*/ 1170991 h 3101702"/>
                <a:gd name="connsiteX3" fmla="*/ 168842 w 3177649"/>
                <a:gd name="connsiteY3" fmla="*/ 2529891 h 3101702"/>
                <a:gd name="connsiteX4" fmla="*/ 41842 w 3177649"/>
                <a:gd name="connsiteY4" fmla="*/ 3101391 h 3101702"/>
                <a:gd name="connsiteX5" fmla="*/ 778442 w 3177649"/>
                <a:gd name="connsiteY5" fmla="*/ 2466391 h 3101702"/>
                <a:gd name="connsiteX6" fmla="*/ 3153342 w 3177649"/>
                <a:gd name="connsiteY6" fmla="*/ 815391 h 3101702"/>
                <a:gd name="connsiteX7" fmla="*/ 2073842 w 3177649"/>
                <a:gd name="connsiteY7" fmla="*/ 1247191 h 3101702"/>
                <a:gd name="connsiteX8" fmla="*/ 3140642 w 3177649"/>
                <a:gd name="connsiteY8" fmla="*/ 358191 h 3101702"/>
                <a:gd name="connsiteX9" fmla="*/ 2442142 w 3177649"/>
                <a:gd name="connsiteY9" fmla="*/ 447091 h 3101702"/>
                <a:gd name="connsiteX10" fmla="*/ 2772342 w 3177649"/>
                <a:gd name="connsiteY10" fmla="*/ 218491 h 3101702"/>
                <a:gd name="connsiteX11" fmla="*/ 2492942 w 3177649"/>
                <a:gd name="connsiteY11" fmla="*/ 231191 h 3101702"/>
                <a:gd name="connsiteX12" fmla="*/ 2594542 w 3177649"/>
                <a:gd name="connsiteY12" fmla="*/ 53391 h 310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7649" h="3101702">
                  <a:moveTo>
                    <a:pt x="2594542" y="53391"/>
                  </a:moveTo>
                  <a:cubicBezTo>
                    <a:pt x="2238942" y="233308"/>
                    <a:pt x="655675" y="1124424"/>
                    <a:pt x="359342" y="1310691"/>
                  </a:cubicBezTo>
                  <a:cubicBezTo>
                    <a:pt x="63009" y="1496958"/>
                    <a:pt x="848292" y="967791"/>
                    <a:pt x="816542" y="1170991"/>
                  </a:cubicBezTo>
                  <a:cubicBezTo>
                    <a:pt x="784792" y="1374191"/>
                    <a:pt x="297959" y="2208158"/>
                    <a:pt x="168842" y="2529891"/>
                  </a:cubicBezTo>
                  <a:cubicBezTo>
                    <a:pt x="39725" y="2851624"/>
                    <a:pt x="-59758" y="3111974"/>
                    <a:pt x="41842" y="3101391"/>
                  </a:cubicBezTo>
                  <a:cubicBezTo>
                    <a:pt x="143442" y="3090808"/>
                    <a:pt x="259859" y="2847391"/>
                    <a:pt x="778442" y="2466391"/>
                  </a:cubicBezTo>
                  <a:cubicBezTo>
                    <a:pt x="1297025" y="2085391"/>
                    <a:pt x="2937442" y="1018591"/>
                    <a:pt x="3153342" y="815391"/>
                  </a:cubicBezTo>
                  <a:cubicBezTo>
                    <a:pt x="3369242" y="612191"/>
                    <a:pt x="2075959" y="1323391"/>
                    <a:pt x="2073842" y="1247191"/>
                  </a:cubicBezTo>
                  <a:cubicBezTo>
                    <a:pt x="2071725" y="1170991"/>
                    <a:pt x="3079259" y="491541"/>
                    <a:pt x="3140642" y="358191"/>
                  </a:cubicBezTo>
                  <a:cubicBezTo>
                    <a:pt x="3202025" y="224841"/>
                    <a:pt x="2503525" y="470374"/>
                    <a:pt x="2442142" y="447091"/>
                  </a:cubicBezTo>
                  <a:cubicBezTo>
                    <a:pt x="2380759" y="423808"/>
                    <a:pt x="2763875" y="254474"/>
                    <a:pt x="2772342" y="218491"/>
                  </a:cubicBezTo>
                  <a:cubicBezTo>
                    <a:pt x="2780809" y="182508"/>
                    <a:pt x="2520459" y="258708"/>
                    <a:pt x="2492942" y="231191"/>
                  </a:cubicBezTo>
                  <a:cubicBezTo>
                    <a:pt x="2465425" y="203674"/>
                    <a:pt x="2950142" y="-126526"/>
                    <a:pt x="2594542" y="5339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0A27FE17-7D04-8D56-7A11-719AAC1AB704}"/>
                </a:ext>
              </a:extLst>
            </p:cNvPr>
            <p:cNvSpPr/>
            <p:nvPr/>
          </p:nvSpPr>
          <p:spPr>
            <a:xfrm>
              <a:off x="6324292" y="2067483"/>
              <a:ext cx="1720270" cy="1835767"/>
            </a:xfrm>
            <a:custGeom>
              <a:avLst/>
              <a:gdLst>
                <a:gd name="connsiteX0" fmla="*/ 13008 w 1720270"/>
                <a:gd name="connsiteY0" fmla="*/ 129617 h 1835767"/>
                <a:gd name="connsiteX1" fmla="*/ 584508 w 1720270"/>
                <a:gd name="connsiteY1" fmla="*/ 688417 h 1835767"/>
                <a:gd name="connsiteX2" fmla="*/ 127308 w 1720270"/>
                <a:gd name="connsiteY2" fmla="*/ 1831417 h 1835767"/>
                <a:gd name="connsiteX3" fmla="*/ 863908 w 1720270"/>
                <a:gd name="connsiteY3" fmla="*/ 1044017 h 1835767"/>
                <a:gd name="connsiteX4" fmla="*/ 1702108 w 1720270"/>
                <a:gd name="connsiteY4" fmla="*/ 116917 h 1835767"/>
                <a:gd name="connsiteX5" fmla="*/ 1410008 w 1720270"/>
                <a:gd name="connsiteY5" fmla="*/ 320117 h 1835767"/>
                <a:gd name="connsiteX6" fmla="*/ 1054408 w 1720270"/>
                <a:gd name="connsiteY6" fmla="*/ 2617 h 1835767"/>
                <a:gd name="connsiteX7" fmla="*/ 254308 w 1720270"/>
                <a:gd name="connsiteY7" fmla="*/ 167717 h 1835767"/>
                <a:gd name="connsiteX8" fmla="*/ 13008 w 1720270"/>
                <a:gd name="connsiteY8" fmla="*/ 129617 h 183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0270" h="1835767">
                  <a:moveTo>
                    <a:pt x="13008" y="129617"/>
                  </a:moveTo>
                  <a:cubicBezTo>
                    <a:pt x="68041" y="216400"/>
                    <a:pt x="565458" y="404784"/>
                    <a:pt x="584508" y="688417"/>
                  </a:cubicBezTo>
                  <a:cubicBezTo>
                    <a:pt x="603558" y="972050"/>
                    <a:pt x="80741" y="1772150"/>
                    <a:pt x="127308" y="1831417"/>
                  </a:cubicBezTo>
                  <a:cubicBezTo>
                    <a:pt x="173875" y="1890684"/>
                    <a:pt x="601441" y="1329767"/>
                    <a:pt x="863908" y="1044017"/>
                  </a:cubicBezTo>
                  <a:cubicBezTo>
                    <a:pt x="1126375" y="758267"/>
                    <a:pt x="1611091" y="237567"/>
                    <a:pt x="1702108" y="116917"/>
                  </a:cubicBezTo>
                  <a:cubicBezTo>
                    <a:pt x="1793125" y="-3733"/>
                    <a:pt x="1517958" y="339167"/>
                    <a:pt x="1410008" y="320117"/>
                  </a:cubicBezTo>
                  <a:cubicBezTo>
                    <a:pt x="1302058" y="301067"/>
                    <a:pt x="1247025" y="28017"/>
                    <a:pt x="1054408" y="2617"/>
                  </a:cubicBezTo>
                  <a:cubicBezTo>
                    <a:pt x="861791" y="-22783"/>
                    <a:pt x="423641" y="144434"/>
                    <a:pt x="254308" y="167717"/>
                  </a:cubicBezTo>
                  <a:cubicBezTo>
                    <a:pt x="84975" y="191000"/>
                    <a:pt x="-42025" y="42834"/>
                    <a:pt x="13008" y="12961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2BAE4FBB-256A-6B09-BB81-F77FCD511E68}"/>
                </a:ext>
              </a:extLst>
            </p:cNvPr>
            <p:cNvSpPr/>
            <p:nvPr/>
          </p:nvSpPr>
          <p:spPr>
            <a:xfrm>
              <a:off x="4202029" y="2628540"/>
              <a:ext cx="2042023" cy="6258015"/>
            </a:xfrm>
            <a:custGeom>
              <a:avLst/>
              <a:gdLst>
                <a:gd name="connsiteX0" fmla="*/ 2033671 w 2042023"/>
                <a:gd name="connsiteY0" fmla="*/ 114660 h 6258015"/>
                <a:gd name="connsiteX1" fmla="*/ 1411371 w 2042023"/>
                <a:gd name="connsiteY1" fmla="*/ 2603860 h 6258015"/>
                <a:gd name="connsiteX2" fmla="*/ 1474871 w 2042023"/>
                <a:gd name="connsiteY2" fmla="*/ 4927960 h 6258015"/>
                <a:gd name="connsiteX3" fmla="*/ 1373271 w 2042023"/>
                <a:gd name="connsiteY3" fmla="*/ 4331060 h 6258015"/>
                <a:gd name="connsiteX4" fmla="*/ 1411371 w 2042023"/>
                <a:gd name="connsiteY4" fmla="*/ 6197960 h 6258015"/>
                <a:gd name="connsiteX5" fmla="*/ 1131971 w 2042023"/>
                <a:gd name="connsiteY5" fmla="*/ 5423260 h 6258015"/>
                <a:gd name="connsiteX6" fmla="*/ 471571 w 2042023"/>
                <a:gd name="connsiteY6" fmla="*/ 1803760 h 6258015"/>
                <a:gd name="connsiteX7" fmla="*/ 496971 w 2042023"/>
                <a:gd name="connsiteY7" fmla="*/ 2527660 h 6258015"/>
                <a:gd name="connsiteX8" fmla="*/ 1671 w 2042023"/>
                <a:gd name="connsiteY8" fmla="*/ 432160 h 6258015"/>
                <a:gd name="connsiteX9" fmla="*/ 344571 w 2042023"/>
                <a:gd name="connsiteY9" fmla="*/ 1791060 h 6258015"/>
                <a:gd name="connsiteX10" fmla="*/ 585871 w 2042023"/>
                <a:gd name="connsiteY10" fmla="*/ 178160 h 6258015"/>
                <a:gd name="connsiteX11" fmla="*/ 623971 w 2042023"/>
                <a:gd name="connsiteY11" fmla="*/ 927460 h 6258015"/>
                <a:gd name="connsiteX12" fmla="*/ 1297071 w 2042023"/>
                <a:gd name="connsiteY12" fmla="*/ 360 h 6258015"/>
                <a:gd name="connsiteX13" fmla="*/ 890671 w 2042023"/>
                <a:gd name="connsiteY13" fmla="*/ 1054460 h 6258015"/>
                <a:gd name="connsiteX14" fmla="*/ 2033671 w 2042023"/>
                <a:gd name="connsiteY14" fmla="*/ 114660 h 625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2023" h="6258015">
                  <a:moveTo>
                    <a:pt x="2033671" y="114660"/>
                  </a:moveTo>
                  <a:cubicBezTo>
                    <a:pt x="2120454" y="372893"/>
                    <a:pt x="1504504" y="1801643"/>
                    <a:pt x="1411371" y="2603860"/>
                  </a:cubicBezTo>
                  <a:cubicBezTo>
                    <a:pt x="1318238" y="3406077"/>
                    <a:pt x="1481221" y="4640093"/>
                    <a:pt x="1474871" y="4927960"/>
                  </a:cubicBezTo>
                  <a:cubicBezTo>
                    <a:pt x="1468521" y="5215827"/>
                    <a:pt x="1383854" y="4119393"/>
                    <a:pt x="1373271" y="4331060"/>
                  </a:cubicBezTo>
                  <a:cubicBezTo>
                    <a:pt x="1362688" y="4542727"/>
                    <a:pt x="1451588" y="6015927"/>
                    <a:pt x="1411371" y="6197960"/>
                  </a:cubicBezTo>
                  <a:cubicBezTo>
                    <a:pt x="1371154" y="6379993"/>
                    <a:pt x="1288604" y="6155627"/>
                    <a:pt x="1131971" y="5423260"/>
                  </a:cubicBezTo>
                  <a:cubicBezTo>
                    <a:pt x="975338" y="4690893"/>
                    <a:pt x="577404" y="2286360"/>
                    <a:pt x="471571" y="1803760"/>
                  </a:cubicBezTo>
                  <a:cubicBezTo>
                    <a:pt x="365738" y="1321160"/>
                    <a:pt x="575288" y="2756260"/>
                    <a:pt x="496971" y="2527660"/>
                  </a:cubicBezTo>
                  <a:cubicBezTo>
                    <a:pt x="418654" y="2299060"/>
                    <a:pt x="27071" y="554927"/>
                    <a:pt x="1671" y="432160"/>
                  </a:cubicBezTo>
                  <a:cubicBezTo>
                    <a:pt x="-23729" y="309393"/>
                    <a:pt x="247204" y="1833393"/>
                    <a:pt x="344571" y="1791060"/>
                  </a:cubicBezTo>
                  <a:cubicBezTo>
                    <a:pt x="441938" y="1748727"/>
                    <a:pt x="539304" y="322093"/>
                    <a:pt x="585871" y="178160"/>
                  </a:cubicBezTo>
                  <a:cubicBezTo>
                    <a:pt x="632438" y="34227"/>
                    <a:pt x="505438" y="957093"/>
                    <a:pt x="623971" y="927460"/>
                  </a:cubicBezTo>
                  <a:cubicBezTo>
                    <a:pt x="742504" y="897827"/>
                    <a:pt x="1252621" y="-20807"/>
                    <a:pt x="1297071" y="360"/>
                  </a:cubicBezTo>
                  <a:cubicBezTo>
                    <a:pt x="1341521" y="21527"/>
                    <a:pt x="774254" y="1033293"/>
                    <a:pt x="890671" y="1054460"/>
                  </a:cubicBezTo>
                  <a:cubicBezTo>
                    <a:pt x="1007088" y="1075627"/>
                    <a:pt x="1946888" y="-143573"/>
                    <a:pt x="2033671" y="11466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144BCE5B-C004-2358-2A14-E7A68E43A323}"/>
                </a:ext>
              </a:extLst>
            </p:cNvPr>
            <p:cNvSpPr/>
            <p:nvPr/>
          </p:nvSpPr>
          <p:spPr>
            <a:xfrm>
              <a:off x="3871288" y="2646784"/>
              <a:ext cx="1691384" cy="6081856"/>
            </a:xfrm>
            <a:custGeom>
              <a:avLst/>
              <a:gdLst>
                <a:gd name="connsiteX0" fmla="*/ 40312 w 1691384"/>
                <a:gd name="connsiteY0" fmla="*/ 45616 h 6081856"/>
                <a:gd name="connsiteX1" fmla="*/ 1208712 w 1691384"/>
                <a:gd name="connsiteY1" fmla="*/ 2268116 h 6081856"/>
                <a:gd name="connsiteX2" fmla="*/ 1691312 w 1691384"/>
                <a:gd name="connsiteY2" fmla="*/ 3881016 h 6081856"/>
                <a:gd name="connsiteX3" fmla="*/ 1246812 w 1691384"/>
                <a:gd name="connsiteY3" fmla="*/ 5633616 h 6081856"/>
                <a:gd name="connsiteX4" fmla="*/ 1450012 w 1691384"/>
                <a:gd name="connsiteY4" fmla="*/ 6001916 h 6081856"/>
                <a:gd name="connsiteX5" fmla="*/ 1018212 w 1691384"/>
                <a:gd name="connsiteY5" fmla="*/ 4389016 h 6081856"/>
                <a:gd name="connsiteX6" fmla="*/ 510212 w 1691384"/>
                <a:gd name="connsiteY6" fmla="*/ 1493416 h 6081856"/>
                <a:gd name="connsiteX7" fmla="*/ 840412 w 1691384"/>
                <a:gd name="connsiteY7" fmla="*/ 2572916 h 6081856"/>
                <a:gd name="connsiteX8" fmla="*/ 319712 w 1691384"/>
                <a:gd name="connsiteY8" fmla="*/ 909216 h 6081856"/>
                <a:gd name="connsiteX9" fmla="*/ 40312 w 1691384"/>
                <a:gd name="connsiteY9" fmla="*/ 45616 h 608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1384" h="6081856">
                  <a:moveTo>
                    <a:pt x="40312" y="45616"/>
                  </a:moveTo>
                  <a:cubicBezTo>
                    <a:pt x="188479" y="272099"/>
                    <a:pt x="933545" y="1628883"/>
                    <a:pt x="1208712" y="2268116"/>
                  </a:cubicBezTo>
                  <a:cubicBezTo>
                    <a:pt x="1483879" y="2907349"/>
                    <a:pt x="1684962" y="3320099"/>
                    <a:pt x="1691312" y="3881016"/>
                  </a:cubicBezTo>
                  <a:cubicBezTo>
                    <a:pt x="1697662" y="4441933"/>
                    <a:pt x="1287029" y="5280133"/>
                    <a:pt x="1246812" y="5633616"/>
                  </a:cubicBezTo>
                  <a:cubicBezTo>
                    <a:pt x="1206595" y="5987099"/>
                    <a:pt x="1488112" y="6209349"/>
                    <a:pt x="1450012" y="6001916"/>
                  </a:cubicBezTo>
                  <a:cubicBezTo>
                    <a:pt x="1411912" y="5794483"/>
                    <a:pt x="1174845" y="5140433"/>
                    <a:pt x="1018212" y="4389016"/>
                  </a:cubicBezTo>
                  <a:cubicBezTo>
                    <a:pt x="861579" y="3637599"/>
                    <a:pt x="539845" y="1796099"/>
                    <a:pt x="510212" y="1493416"/>
                  </a:cubicBezTo>
                  <a:cubicBezTo>
                    <a:pt x="480579" y="1190733"/>
                    <a:pt x="872162" y="2670283"/>
                    <a:pt x="840412" y="2572916"/>
                  </a:cubicBezTo>
                  <a:cubicBezTo>
                    <a:pt x="808662" y="2475549"/>
                    <a:pt x="448829" y="1330433"/>
                    <a:pt x="319712" y="909216"/>
                  </a:cubicBezTo>
                  <a:cubicBezTo>
                    <a:pt x="190595" y="487999"/>
                    <a:pt x="-107855" y="-180867"/>
                    <a:pt x="40312" y="4561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BACA7BFC-BF62-127A-5598-BFF04DAFC076}"/>
                </a:ext>
              </a:extLst>
            </p:cNvPr>
            <p:cNvSpPr/>
            <p:nvPr/>
          </p:nvSpPr>
          <p:spPr>
            <a:xfrm>
              <a:off x="3703254" y="2258659"/>
              <a:ext cx="2545109" cy="5992122"/>
            </a:xfrm>
            <a:custGeom>
              <a:avLst/>
              <a:gdLst>
                <a:gd name="connsiteX0" fmla="*/ 2367346 w 2545109"/>
                <a:gd name="connsiteY0" fmla="*/ 103541 h 5992122"/>
                <a:gd name="connsiteX1" fmla="*/ 2329246 w 2545109"/>
                <a:gd name="connsiteY1" fmla="*/ 179741 h 5992122"/>
                <a:gd name="connsiteX2" fmla="*/ 856046 w 2545109"/>
                <a:gd name="connsiteY2" fmla="*/ 1805341 h 5992122"/>
                <a:gd name="connsiteX3" fmla="*/ 817946 w 2545109"/>
                <a:gd name="connsiteY3" fmla="*/ 3278541 h 5992122"/>
                <a:gd name="connsiteX4" fmla="*/ 1046546 w 2545109"/>
                <a:gd name="connsiteY4" fmla="*/ 3316641 h 5992122"/>
                <a:gd name="connsiteX5" fmla="*/ 1567246 w 2545109"/>
                <a:gd name="connsiteY5" fmla="*/ 5424841 h 5992122"/>
                <a:gd name="connsiteX6" fmla="*/ 1427546 w 2545109"/>
                <a:gd name="connsiteY6" fmla="*/ 5970941 h 5992122"/>
                <a:gd name="connsiteX7" fmla="*/ 1110046 w 2545109"/>
                <a:gd name="connsiteY7" fmla="*/ 4891441 h 5992122"/>
                <a:gd name="connsiteX8" fmla="*/ 132146 w 2545109"/>
                <a:gd name="connsiteY8" fmla="*/ 1919641 h 5992122"/>
                <a:gd name="connsiteX9" fmla="*/ 43246 w 2545109"/>
                <a:gd name="connsiteY9" fmla="*/ 802041 h 5992122"/>
                <a:gd name="connsiteX10" fmla="*/ 449646 w 2545109"/>
                <a:gd name="connsiteY10" fmla="*/ 802041 h 5992122"/>
                <a:gd name="connsiteX11" fmla="*/ 792546 w 2545109"/>
                <a:gd name="connsiteY11" fmla="*/ 344841 h 5992122"/>
                <a:gd name="connsiteX12" fmla="*/ 716346 w 2545109"/>
                <a:gd name="connsiteY12" fmla="*/ 738541 h 5992122"/>
                <a:gd name="connsiteX13" fmla="*/ 2367346 w 2545109"/>
                <a:gd name="connsiteY13" fmla="*/ 103541 h 599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5109" h="5992122">
                  <a:moveTo>
                    <a:pt x="2367346" y="103541"/>
                  </a:moveTo>
                  <a:cubicBezTo>
                    <a:pt x="2636163" y="10408"/>
                    <a:pt x="2581129" y="-103892"/>
                    <a:pt x="2329246" y="179741"/>
                  </a:cubicBezTo>
                  <a:cubicBezTo>
                    <a:pt x="2077363" y="463374"/>
                    <a:pt x="1107929" y="1288874"/>
                    <a:pt x="856046" y="1805341"/>
                  </a:cubicBezTo>
                  <a:cubicBezTo>
                    <a:pt x="604163" y="2321808"/>
                    <a:pt x="786196" y="3026658"/>
                    <a:pt x="817946" y="3278541"/>
                  </a:cubicBezTo>
                  <a:cubicBezTo>
                    <a:pt x="849696" y="3530424"/>
                    <a:pt x="921663" y="2958924"/>
                    <a:pt x="1046546" y="3316641"/>
                  </a:cubicBezTo>
                  <a:cubicBezTo>
                    <a:pt x="1171429" y="3674358"/>
                    <a:pt x="1503746" y="4982458"/>
                    <a:pt x="1567246" y="5424841"/>
                  </a:cubicBezTo>
                  <a:cubicBezTo>
                    <a:pt x="1630746" y="5867224"/>
                    <a:pt x="1503746" y="6059841"/>
                    <a:pt x="1427546" y="5970941"/>
                  </a:cubicBezTo>
                  <a:cubicBezTo>
                    <a:pt x="1351346" y="5882041"/>
                    <a:pt x="1325946" y="5566658"/>
                    <a:pt x="1110046" y="4891441"/>
                  </a:cubicBezTo>
                  <a:cubicBezTo>
                    <a:pt x="894146" y="4216224"/>
                    <a:pt x="309946" y="2601208"/>
                    <a:pt x="132146" y="1919641"/>
                  </a:cubicBezTo>
                  <a:cubicBezTo>
                    <a:pt x="-45654" y="1238074"/>
                    <a:pt x="-9671" y="988308"/>
                    <a:pt x="43246" y="802041"/>
                  </a:cubicBezTo>
                  <a:cubicBezTo>
                    <a:pt x="96163" y="615774"/>
                    <a:pt x="324763" y="878241"/>
                    <a:pt x="449646" y="802041"/>
                  </a:cubicBezTo>
                  <a:cubicBezTo>
                    <a:pt x="574529" y="725841"/>
                    <a:pt x="748096" y="355424"/>
                    <a:pt x="792546" y="344841"/>
                  </a:cubicBezTo>
                  <a:cubicBezTo>
                    <a:pt x="836996" y="334258"/>
                    <a:pt x="449646" y="780874"/>
                    <a:pt x="716346" y="738541"/>
                  </a:cubicBezTo>
                  <a:cubicBezTo>
                    <a:pt x="983046" y="696208"/>
                    <a:pt x="2098529" y="196674"/>
                    <a:pt x="2367346" y="10354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CFBA1D0A-7F74-6028-E304-6A96C2409A34}"/>
                </a:ext>
              </a:extLst>
            </p:cNvPr>
            <p:cNvSpPr/>
            <p:nvPr/>
          </p:nvSpPr>
          <p:spPr>
            <a:xfrm>
              <a:off x="3169258" y="2901751"/>
              <a:ext cx="2158754" cy="5592810"/>
            </a:xfrm>
            <a:custGeom>
              <a:avLst/>
              <a:gdLst>
                <a:gd name="connsiteX0" fmla="*/ 653442 w 2158754"/>
                <a:gd name="connsiteY0" fmla="*/ 6549 h 5592810"/>
                <a:gd name="connsiteX1" fmla="*/ 1923442 w 2158754"/>
                <a:gd name="connsiteY1" fmla="*/ 2889449 h 5592810"/>
                <a:gd name="connsiteX2" fmla="*/ 1732942 w 2158754"/>
                <a:gd name="connsiteY2" fmla="*/ 5162749 h 5592810"/>
                <a:gd name="connsiteX3" fmla="*/ 1859942 w 2158754"/>
                <a:gd name="connsiteY3" fmla="*/ 4769049 h 5592810"/>
                <a:gd name="connsiteX4" fmla="*/ 2152042 w 2158754"/>
                <a:gd name="connsiteY4" fmla="*/ 5581849 h 5592810"/>
                <a:gd name="connsiteX5" fmla="*/ 1542442 w 2158754"/>
                <a:gd name="connsiteY5" fmla="*/ 5226249 h 5592810"/>
                <a:gd name="connsiteX6" fmla="*/ 5742 w 2158754"/>
                <a:gd name="connsiteY6" fmla="*/ 5048449 h 5592810"/>
                <a:gd name="connsiteX7" fmla="*/ 996342 w 2158754"/>
                <a:gd name="connsiteY7" fmla="*/ 5010349 h 5592810"/>
                <a:gd name="connsiteX8" fmla="*/ 374042 w 2158754"/>
                <a:gd name="connsiteY8" fmla="*/ 2470349 h 5592810"/>
                <a:gd name="connsiteX9" fmla="*/ 1047142 w 2158754"/>
                <a:gd name="connsiteY9" fmla="*/ 3702249 h 5592810"/>
                <a:gd name="connsiteX10" fmla="*/ 577242 w 2158754"/>
                <a:gd name="connsiteY10" fmla="*/ 1213049 h 5592810"/>
                <a:gd name="connsiteX11" fmla="*/ 1199542 w 2158754"/>
                <a:gd name="connsiteY11" fmla="*/ 2076649 h 5592810"/>
                <a:gd name="connsiteX12" fmla="*/ 653442 w 2158754"/>
                <a:gd name="connsiteY12" fmla="*/ 6549 h 559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8754" h="5592810">
                  <a:moveTo>
                    <a:pt x="653442" y="6549"/>
                  </a:moveTo>
                  <a:cubicBezTo>
                    <a:pt x="774092" y="142016"/>
                    <a:pt x="1743525" y="2030082"/>
                    <a:pt x="1923442" y="2889449"/>
                  </a:cubicBezTo>
                  <a:cubicBezTo>
                    <a:pt x="2103359" y="3748816"/>
                    <a:pt x="1743525" y="4849482"/>
                    <a:pt x="1732942" y="5162749"/>
                  </a:cubicBezTo>
                  <a:cubicBezTo>
                    <a:pt x="1722359" y="5476016"/>
                    <a:pt x="1790092" y="4699199"/>
                    <a:pt x="1859942" y="4769049"/>
                  </a:cubicBezTo>
                  <a:cubicBezTo>
                    <a:pt x="1929792" y="4838899"/>
                    <a:pt x="2204959" y="5505649"/>
                    <a:pt x="2152042" y="5581849"/>
                  </a:cubicBezTo>
                  <a:cubicBezTo>
                    <a:pt x="2099125" y="5658049"/>
                    <a:pt x="1900159" y="5315149"/>
                    <a:pt x="1542442" y="5226249"/>
                  </a:cubicBezTo>
                  <a:cubicBezTo>
                    <a:pt x="1184725" y="5137349"/>
                    <a:pt x="96759" y="5084432"/>
                    <a:pt x="5742" y="5048449"/>
                  </a:cubicBezTo>
                  <a:cubicBezTo>
                    <a:pt x="-85275" y="5012466"/>
                    <a:pt x="934959" y="5440032"/>
                    <a:pt x="996342" y="5010349"/>
                  </a:cubicBezTo>
                  <a:cubicBezTo>
                    <a:pt x="1057725" y="4580666"/>
                    <a:pt x="365575" y="2688366"/>
                    <a:pt x="374042" y="2470349"/>
                  </a:cubicBezTo>
                  <a:cubicBezTo>
                    <a:pt x="382509" y="2252332"/>
                    <a:pt x="1013275" y="3911799"/>
                    <a:pt x="1047142" y="3702249"/>
                  </a:cubicBezTo>
                  <a:cubicBezTo>
                    <a:pt x="1081009" y="3492699"/>
                    <a:pt x="551842" y="1483982"/>
                    <a:pt x="577242" y="1213049"/>
                  </a:cubicBezTo>
                  <a:cubicBezTo>
                    <a:pt x="602642" y="942116"/>
                    <a:pt x="1191075" y="2273499"/>
                    <a:pt x="1199542" y="2076649"/>
                  </a:cubicBezTo>
                  <a:cubicBezTo>
                    <a:pt x="1208009" y="1879799"/>
                    <a:pt x="532792" y="-128918"/>
                    <a:pt x="653442" y="654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069170CD-E2A9-0D85-5C92-C38CC2E1AFEC}"/>
                </a:ext>
              </a:extLst>
            </p:cNvPr>
            <p:cNvSpPr/>
            <p:nvPr/>
          </p:nvSpPr>
          <p:spPr>
            <a:xfrm>
              <a:off x="2934025" y="1765691"/>
              <a:ext cx="3706226" cy="5816209"/>
            </a:xfrm>
            <a:custGeom>
              <a:avLst/>
              <a:gdLst>
                <a:gd name="connsiteX0" fmla="*/ 520375 w 3706226"/>
                <a:gd name="connsiteY0" fmla="*/ 393309 h 5816209"/>
                <a:gd name="connsiteX1" fmla="*/ 520375 w 3706226"/>
                <a:gd name="connsiteY1" fmla="*/ 571109 h 5816209"/>
                <a:gd name="connsiteX2" fmla="*/ 50475 w 3706226"/>
                <a:gd name="connsiteY2" fmla="*/ 2895209 h 5816209"/>
                <a:gd name="connsiteX3" fmla="*/ 63175 w 3706226"/>
                <a:gd name="connsiteY3" fmla="*/ 2895209 h 5816209"/>
                <a:gd name="connsiteX4" fmla="*/ 494975 w 3706226"/>
                <a:gd name="connsiteY4" fmla="*/ 4495409 h 5816209"/>
                <a:gd name="connsiteX5" fmla="*/ 202875 w 3706226"/>
                <a:gd name="connsiteY5" fmla="*/ 5714609 h 5816209"/>
                <a:gd name="connsiteX6" fmla="*/ 469575 w 3706226"/>
                <a:gd name="connsiteY6" fmla="*/ 5295509 h 5816209"/>
                <a:gd name="connsiteX7" fmla="*/ 25075 w 3706226"/>
                <a:gd name="connsiteY7" fmla="*/ 5816209 h 5816209"/>
                <a:gd name="connsiteX8" fmla="*/ 1790375 w 3706226"/>
                <a:gd name="connsiteY8" fmla="*/ 3771509 h 5816209"/>
                <a:gd name="connsiteX9" fmla="*/ 1307775 w 3706226"/>
                <a:gd name="connsiteY9" fmla="*/ 3415909 h 5816209"/>
                <a:gd name="connsiteX10" fmla="*/ 2539675 w 3706226"/>
                <a:gd name="connsiteY10" fmla="*/ 393309 h 5816209"/>
                <a:gd name="connsiteX11" fmla="*/ 3657275 w 3706226"/>
                <a:gd name="connsiteY11" fmla="*/ 139309 h 5816209"/>
                <a:gd name="connsiteX12" fmla="*/ 850575 w 3706226"/>
                <a:gd name="connsiteY12" fmla="*/ 1345809 h 5816209"/>
                <a:gd name="connsiteX13" fmla="*/ 710875 w 3706226"/>
                <a:gd name="connsiteY13" fmla="*/ 698109 h 5816209"/>
                <a:gd name="connsiteX14" fmla="*/ 520375 w 3706226"/>
                <a:gd name="connsiteY14" fmla="*/ 393309 h 581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6226" h="5816209">
                  <a:moveTo>
                    <a:pt x="520375" y="393309"/>
                  </a:moveTo>
                  <a:cubicBezTo>
                    <a:pt x="488625" y="372142"/>
                    <a:pt x="598692" y="154126"/>
                    <a:pt x="520375" y="571109"/>
                  </a:cubicBezTo>
                  <a:cubicBezTo>
                    <a:pt x="442058" y="988092"/>
                    <a:pt x="126675" y="2507859"/>
                    <a:pt x="50475" y="2895209"/>
                  </a:cubicBezTo>
                  <a:cubicBezTo>
                    <a:pt x="-25725" y="3282559"/>
                    <a:pt x="-10908" y="2628509"/>
                    <a:pt x="63175" y="2895209"/>
                  </a:cubicBezTo>
                  <a:cubicBezTo>
                    <a:pt x="137258" y="3161909"/>
                    <a:pt x="471692" y="4025509"/>
                    <a:pt x="494975" y="4495409"/>
                  </a:cubicBezTo>
                  <a:cubicBezTo>
                    <a:pt x="518258" y="4965309"/>
                    <a:pt x="207108" y="5581259"/>
                    <a:pt x="202875" y="5714609"/>
                  </a:cubicBezTo>
                  <a:cubicBezTo>
                    <a:pt x="198642" y="5847959"/>
                    <a:pt x="499208" y="5278576"/>
                    <a:pt x="469575" y="5295509"/>
                  </a:cubicBezTo>
                  <a:cubicBezTo>
                    <a:pt x="439942" y="5312442"/>
                    <a:pt x="25075" y="5816209"/>
                    <a:pt x="25075" y="5816209"/>
                  </a:cubicBezTo>
                  <a:cubicBezTo>
                    <a:pt x="245208" y="5562209"/>
                    <a:pt x="1576592" y="4171559"/>
                    <a:pt x="1790375" y="3771509"/>
                  </a:cubicBezTo>
                  <a:cubicBezTo>
                    <a:pt x="2004158" y="3371459"/>
                    <a:pt x="1182892" y="3978942"/>
                    <a:pt x="1307775" y="3415909"/>
                  </a:cubicBezTo>
                  <a:cubicBezTo>
                    <a:pt x="1432658" y="2852876"/>
                    <a:pt x="2148092" y="939409"/>
                    <a:pt x="2539675" y="393309"/>
                  </a:cubicBezTo>
                  <a:cubicBezTo>
                    <a:pt x="2931258" y="-152791"/>
                    <a:pt x="3938792" y="-19441"/>
                    <a:pt x="3657275" y="139309"/>
                  </a:cubicBezTo>
                  <a:cubicBezTo>
                    <a:pt x="3375758" y="298059"/>
                    <a:pt x="1341642" y="1252676"/>
                    <a:pt x="850575" y="1345809"/>
                  </a:cubicBezTo>
                  <a:cubicBezTo>
                    <a:pt x="359508" y="1438942"/>
                    <a:pt x="768025" y="858976"/>
                    <a:pt x="710875" y="698109"/>
                  </a:cubicBezTo>
                  <a:cubicBezTo>
                    <a:pt x="653725" y="537242"/>
                    <a:pt x="552125" y="414476"/>
                    <a:pt x="520375" y="39330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F560A282-6C7D-3710-9161-D3F6FF9319F0}"/>
                </a:ext>
              </a:extLst>
            </p:cNvPr>
            <p:cNvSpPr/>
            <p:nvPr/>
          </p:nvSpPr>
          <p:spPr>
            <a:xfrm>
              <a:off x="2562735" y="3670533"/>
              <a:ext cx="3063787" cy="4343207"/>
            </a:xfrm>
            <a:custGeom>
              <a:avLst/>
              <a:gdLst>
                <a:gd name="connsiteX0" fmla="*/ 2910965 w 3063787"/>
                <a:gd name="connsiteY0" fmla="*/ 12467 h 4343207"/>
                <a:gd name="connsiteX1" fmla="*/ 256665 w 3063787"/>
                <a:gd name="connsiteY1" fmla="*/ 4152667 h 4343207"/>
                <a:gd name="connsiteX2" fmla="*/ 675765 w 3063787"/>
                <a:gd name="connsiteY2" fmla="*/ 3390667 h 4343207"/>
                <a:gd name="connsiteX3" fmla="*/ 15365 w 3063787"/>
                <a:gd name="connsiteY3" fmla="*/ 4025667 h 4343207"/>
                <a:gd name="connsiteX4" fmla="*/ 1463165 w 3063787"/>
                <a:gd name="connsiteY4" fmla="*/ 3238267 h 4343207"/>
                <a:gd name="connsiteX5" fmla="*/ 942465 w 3063787"/>
                <a:gd name="connsiteY5" fmla="*/ 4343167 h 4343207"/>
                <a:gd name="connsiteX6" fmla="*/ 1996565 w 3063787"/>
                <a:gd name="connsiteY6" fmla="*/ 3276367 h 4343207"/>
                <a:gd name="connsiteX7" fmla="*/ 2517265 w 3063787"/>
                <a:gd name="connsiteY7" fmla="*/ 2323867 h 4343207"/>
                <a:gd name="connsiteX8" fmla="*/ 2288665 w 3063787"/>
                <a:gd name="connsiteY8" fmla="*/ 2438167 h 4343207"/>
                <a:gd name="connsiteX9" fmla="*/ 3025265 w 3063787"/>
                <a:gd name="connsiteY9" fmla="*/ 850667 h 4343207"/>
                <a:gd name="connsiteX10" fmla="*/ 2771265 w 3063787"/>
                <a:gd name="connsiteY10" fmla="*/ 2806467 h 4343207"/>
                <a:gd name="connsiteX11" fmla="*/ 2910965 w 3063787"/>
                <a:gd name="connsiteY11" fmla="*/ 12467 h 434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3787" h="4343207">
                  <a:moveTo>
                    <a:pt x="2910965" y="12467"/>
                  </a:moveTo>
                  <a:cubicBezTo>
                    <a:pt x="2491865" y="236834"/>
                    <a:pt x="629198" y="3589634"/>
                    <a:pt x="256665" y="4152667"/>
                  </a:cubicBezTo>
                  <a:cubicBezTo>
                    <a:pt x="-115868" y="4715700"/>
                    <a:pt x="715982" y="3411834"/>
                    <a:pt x="675765" y="3390667"/>
                  </a:cubicBezTo>
                  <a:cubicBezTo>
                    <a:pt x="635548" y="3369500"/>
                    <a:pt x="-115868" y="4051067"/>
                    <a:pt x="15365" y="4025667"/>
                  </a:cubicBezTo>
                  <a:cubicBezTo>
                    <a:pt x="146598" y="4000267"/>
                    <a:pt x="1308648" y="3185350"/>
                    <a:pt x="1463165" y="3238267"/>
                  </a:cubicBezTo>
                  <a:cubicBezTo>
                    <a:pt x="1617682" y="3291184"/>
                    <a:pt x="853565" y="4336817"/>
                    <a:pt x="942465" y="4343167"/>
                  </a:cubicBezTo>
                  <a:cubicBezTo>
                    <a:pt x="1031365" y="4349517"/>
                    <a:pt x="1734098" y="3612917"/>
                    <a:pt x="1996565" y="3276367"/>
                  </a:cubicBezTo>
                  <a:cubicBezTo>
                    <a:pt x="2259032" y="2939817"/>
                    <a:pt x="2468582" y="2463567"/>
                    <a:pt x="2517265" y="2323867"/>
                  </a:cubicBezTo>
                  <a:cubicBezTo>
                    <a:pt x="2565948" y="2184167"/>
                    <a:pt x="2203998" y="2683700"/>
                    <a:pt x="2288665" y="2438167"/>
                  </a:cubicBezTo>
                  <a:cubicBezTo>
                    <a:pt x="2373332" y="2192634"/>
                    <a:pt x="2944832" y="789284"/>
                    <a:pt x="3025265" y="850667"/>
                  </a:cubicBezTo>
                  <a:cubicBezTo>
                    <a:pt x="3105698" y="912050"/>
                    <a:pt x="2790315" y="2948284"/>
                    <a:pt x="2771265" y="2806467"/>
                  </a:cubicBezTo>
                  <a:cubicBezTo>
                    <a:pt x="2752215" y="2664650"/>
                    <a:pt x="3330065" y="-211900"/>
                    <a:pt x="2910965" y="1246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6B02AE10-C15A-559D-40C9-6A9E00B164CB}"/>
                </a:ext>
              </a:extLst>
            </p:cNvPr>
            <p:cNvSpPr/>
            <p:nvPr/>
          </p:nvSpPr>
          <p:spPr>
            <a:xfrm>
              <a:off x="2520363" y="5537126"/>
              <a:ext cx="3960053" cy="2799196"/>
            </a:xfrm>
            <a:custGeom>
              <a:avLst/>
              <a:gdLst>
                <a:gd name="connsiteX0" fmla="*/ 108537 w 3960053"/>
                <a:gd name="connsiteY0" fmla="*/ 2133674 h 2799196"/>
                <a:gd name="connsiteX1" fmla="*/ 184737 w 3960053"/>
                <a:gd name="connsiteY1" fmla="*/ 2070174 h 2799196"/>
                <a:gd name="connsiteX2" fmla="*/ 2013537 w 3960053"/>
                <a:gd name="connsiteY2" fmla="*/ 38174 h 2799196"/>
                <a:gd name="connsiteX3" fmla="*/ 1480137 w 3960053"/>
                <a:gd name="connsiteY3" fmla="*/ 698574 h 2799196"/>
                <a:gd name="connsiteX4" fmla="*/ 2369137 w 3960053"/>
                <a:gd name="connsiteY4" fmla="*/ 139774 h 2799196"/>
                <a:gd name="connsiteX5" fmla="*/ 2394537 w 3960053"/>
                <a:gd name="connsiteY5" fmla="*/ 1206574 h 2799196"/>
                <a:gd name="connsiteX6" fmla="*/ 2966037 w 3960053"/>
                <a:gd name="connsiteY6" fmla="*/ 406474 h 2799196"/>
                <a:gd name="connsiteX7" fmla="*/ 3905837 w 3960053"/>
                <a:gd name="connsiteY7" fmla="*/ 2184474 h 2799196"/>
                <a:gd name="connsiteX8" fmla="*/ 3753437 w 3960053"/>
                <a:gd name="connsiteY8" fmla="*/ 2032074 h 2799196"/>
                <a:gd name="connsiteX9" fmla="*/ 2978737 w 3960053"/>
                <a:gd name="connsiteY9" fmla="*/ 2768674 h 2799196"/>
                <a:gd name="connsiteX10" fmla="*/ 845137 w 3960053"/>
                <a:gd name="connsiteY10" fmla="*/ 2616274 h 2799196"/>
                <a:gd name="connsiteX11" fmla="*/ 1708737 w 3960053"/>
                <a:gd name="connsiteY11" fmla="*/ 2222574 h 2799196"/>
                <a:gd name="connsiteX12" fmla="*/ 1302337 w 3960053"/>
                <a:gd name="connsiteY12" fmla="*/ 1790774 h 2799196"/>
                <a:gd name="connsiteX13" fmla="*/ 426037 w 3960053"/>
                <a:gd name="connsiteY13" fmla="*/ 2501974 h 2799196"/>
                <a:gd name="connsiteX14" fmla="*/ 591137 w 3960053"/>
                <a:gd name="connsiteY14" fmla="*/ 2108274 h 2799196"/>
                <a:gd name="connsiteX15" fmla="*/ 108537 w 3960053"/>
                <a:gd name="connsiteY15" fmla="*/ 2133674 h 279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60053" h="2799196">
                  <a:moveTo>
                    <a:pt x="108537" y="2133674"/>
                  </a:moveTo>
                  <a:cubicBezTo>
                    <a:pt x="40804" y="2127324"/>
                    <a:pt x="-132763" y="2419424"/>
                    <a:pt x="184737" y="2070174"/>
                  </a:cubicBezTo>
                  <a:cubicBezTo>
                    <a:pt x="502237" y="1720924"/>
                    <a:pt x="1797637" y="266774"/>
                    <a:pt x="2013537" y="38174"/>
                  </a:cubicBezTo>
                  <a:cubicBezTo>
                    <a:pt x="2229437" y="-190426"/>
                    <a:pt x="1420870" y="681641"/>
                    <a:pt x="1480137" y="698574"/>
                  </a:cubicBezTo>
                  <a:cubicBezTo>
                    <a:pt x="1539404" y="715507"/>
                    <a:pt x="2216737" y="55107"/>
                    <a:pt x="2369137" y="139774"/>
                  </a:cubicBezTo>
                  <a:cubicBezTo>
                    <a:pt x="2521537" y="224441"/>
                    <a:pt x="2295054" y="1162124"/>
                    <a:pt x="2394537" y="1206574"/>
                  </a:cubicBezTo>
                  <a:cubicBezTo>
                    <a:pt x="2494020" y="1251024"/>
                    <a:pt x="2714154" y="243491"/>
                    <a:pt x="2966037" y="406474"/>
                  </a:cubicBezTo>
                  <a:cubicBezTo>
                    <a:pt x="3217920" y="569457"/>
                    <a:pt x="3774604" y="1913541"/>
                    <a:pt x="3905837" y="2184474"/>
                  </a:cubicBezTo>
                  <a:cubicBezTo>
                    <a:pt x="4037070" y="2455407"/>
                    <a:pt x="3907954" y="1934707"/>
                    <a:pt x="3753437" y="2032074"/>
                  </a:cubicBezTo>
                  <a:cubicBezTo>
                    <a:pt x="3598920" y="2129441"/>
                    <a:pt x="3463453" y="2671307"/>
                    <a:pt x="2978737" y="2768674"/>
                  </a:cubicBezTo>
                  <a:cubicBezTo>
                    <a:pt x="2494021" y="2866041"/>
                    <a:pt x="1056804" y="2707291"/>
                    <a:pt x="845137" y="2616274"/>
                  </a:cubicBezTo>
                  <a:cubicBezTo>
                    <a:pt x="633470" y="2525257"/>
                    <a:pt x="1632537" y="2360157"/>
                    <a:pt x="1708737" y="2222574"/>
                  </a:cubicBezTo>
                  <a:cubicBezTo>
                    <a:pt x="1784937" y="2084991"/>
                    <a:pt x="1516120" y="1744207"/>
                    <a:pt x="1302337" y="1790774"/>
                  </a:cubicBezTo>
                  <a:cubicBezTo>
                    <a:pt x="1088554" y="1837341"/>
                    <a:pt x="544570" y="2449057"/>
                    <a:pt x="426037" y="2501974"/>
                  </a:cubicBezTo>
                  <a:cubicBezTo>
                    <a:pt x="307504" y="2554891"/>
                    <a:pt x="641937" y="2169657"/>
                    <a:pt x="591137" y="2108274"/>
                  </a:cubicBezTo>
                  <a:cubicBezTo>
                    <a:pt x="540337" y="2046891"/>
                    <a:pt x="176270" y="2140024"/>
                    <a:pt x="108537" y="213367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8B369DB0-81E4-7D2B-6C7D-1A7F879790BC}"/>
                </a:ext>
              </a:extLst>
            </p:cNvPr>
            <p:cNvSpPr/>
            <p:nvPr/>
          </p:nvSpPr>
          <p:spPr>
            <a:xfrm>
              <a:off x="4277608" y="782214"/>
              <a:ext cx="5377954" cy="3053225"/>
            </a:xfrm>
            <a:custGeom>
              <a:avLst/>
              <a:gdLst>
                <a:gd name="connsiteX0" fmla="*/ 53092 w 5377954"/>
                <a:gd name="connsiteY0" fmla="*/ 868786 h 3053225"/>
                <a:gd name="connsiteX1" fmla="*/ 116592 w 5377954"/>
                <a:gd name="connsiteY1" fmla="*/ 830686 h 3053225"/>
                <a:gd name="connsiteX2" fmla="*/ 2224792 w 5377954"/>
                <a:gd name="connsiteY2" fmla="*/ 30586 h 3053225"/>
                <a:gd name="connsiteX3" fmla="*/ 2123192 w 5377954"/>
                <a:gd name="connsiteY3" fmla="*/ 170286 h 3053225"/>
                <a:gd name="connsiteX4" fmla="*/ 2834392 w 5377954"/>
                <a:gd name="connsiteY4" fmla="*/ 208386 h 3053225"/>
                <a:gd name="connsiteX5" fmla="*/ 3748792 w 5377954"/>
                <a:gd name="connsiteY5" fmla="*/ 614786 h 3053225"/>
                <a:gd name="connsiteX6" fmla="*/ 3558292 w 5377954"/>
                <a:gd name="connsiteY6" fmla="*/ 449686 h 3053225"/>
                <a:gd name="connsiteX7" fmla="*/ 4701292 w 5377954"/>
                <a:gd name="connsiteY7" fmla="*/ 1325986 h 3053225"/>
                <a:gd name="connsiteX8" fmla="*/ 4548892 w 5377954"/>
                <a:gd name="connsiteY8" fmla="*/ 1186286 h 3053225"/>
                <a:gd name="connsiteX9" fmla="*/ 4802892 w 5377954"/>
                <a:gd name="connsiteY9" fmla="*/ 1592686 h 3053225"/>
                <a:gd name="connsiteX10" fmla="*/ 4879092 w 5377954"/>
                <a:gd name="connsiteY10" fmla="*/ 1465686 h 3053225"/>
                <a:gd name="connsiteX11" fmla="*/ 5361692 w 5377954"/>
                <a:gd name="connsiteY11" fmla="*/ 3053186 h 3053225"/>
                <a:gd name="connsiteX12" fmla="*/ 4205992 w 5377954"/>
                <a:gd name="connsiteY12" fmla="*/ 1516486 h 3053225"/>
                <a:gd name="connsiteX13" fmla="*/ 1513592 w 5377954"/>
                <a:gd name="connsiteY13" fmla="*/ 1960986 h 3053225"/>
                <a:gd name="connsiteX14" fmla="*/ 497592 w 5377954"/>
                <a:gd name="connsiteY14" fmla="*/ 2291186 h 3053225"/>
                <a:gd name="connsiteX15" fmla="*/ 1234192 w 5377954"/>
                <a:gd name="connsiteY15" fmla="*/ 1338686 h 3053225"/>
                <a:gd name="connsiteX16" fmla="*/ 141992 w 5377954"/>
                <a:gd name="connsiteY16" fmla="*/ 1402186 h 3053225"/>
                <a:gd name="connsiteX17" fmla="*/ 802392 w 5377954"/>
                <a:gd name="connsiteY17" fmla="*/ 995786 h 3053225"/>
                <a:gd name="connsiteX18" fmla="*/ 53092 w 5377954"/>
                <a:gd name="connsiteY18" fmla="*/ 868786 h 305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77954" h="3053225">
                  <a:moveTo>
                    <a:pt x="53092" y="868786"/>
                  </a:moveTo>
                  <a:cubicBezTo>
                    <a:pt x="-96133" y="919586"/>
                    <a:pt x="116592" y="830686"/>
                    <a:pt x="116592" y="830686"/>
                  </a:cubicBezTo>
                  <a:lnTo>
                    <a:pt x="2224792" y="30586"/>
                  </a:lnTo>
                  <a:cubicBezTo>
                    <a:pt x="2559225" y="-79481"/>
                    <a:pt x="2021592" y="140653"/>
                    <a:pt x="2123192" y="170286"/>
                  </a:cubicBezTo>
                  <a:cubicBezTo>
                    <a:pt x="2224792" y="199919"/>
                    <a:pt x="2563459" y="134303"/>
                    <a:pt x="2834392" y="208386"/>
                  </a:cubicBezTo>
                  <a:cubicBezTo>
                    <a:pt x="3105325" y="282469"/>
                    <a:pt x="3628142" y="574569"/>
                    <a:pt x="3748792" y="614786"/>
                  </a:cubicBezTo>
                  <a:cubicBezTo>
                    <a:pt x="3869442" y="655003"/>
                    <a:pt x="3399542" y="331153"/>
                    <a:pt x="3558292" y="449686"/>
                  </a:cubicBezTo>
                  <a:cubicBezTo>
                    <a:pt x="3717042" y="568219"/>
                    <a:pt x="4536192" y="1203219"/>
                    <a:pt x="4701292" y="1325986"/>
                  </a:cubicBezTo>
                  <a:cubicBezTo>
                    <a:pt x="4866392" y="1448753"/>
                    <a:pt x="4531959" y="1141836"/>
                    <a:pt x="4548892" y="1186286"/>
                  </a:cubicBezTo>
                  <a:cubicBezTo>
                    <a:pt x="4565825" y="1230736"/>
                    <a:pt x="4747859" y="1546119"/>
                    <a:pt x="4802892" y="1592686"/>
                  </a:cubicBezTo>
                  <a:cubicBezTo>
                    <a:pt x="4857925" y="1639253"/>
                    <a:pt x="4785959" y="1222269"/>
                    <a:pt x="4879092" y="1465686"/>
                  </a:cubicBezTo>
                  <a:cubicBezTo>
                    <a:pt x="4972225" y="1709103"/>
                    <a:pt x="5473875" y="3044719"/>
                    <a:pt x="5361692" y="3053186"/>
                  </a:cubicBezTo>
                  <a:cubicBezTo>
                    <a:pt x="5249509" y="3061653"/>
                    <a:pt x="4847342" y="1698519"/>
                    <a:pt x="4205992" y="1516486"/>
                  </a:cubicBezTo>
                  <a:cubicBezTo>
                    <a:pt x="3564642" y="1334453"/>
                    <a:pt x="2131659" y="1831869"/>
                    <a:pt x="1513592" y="1960986"/>
                  </a:cubicBezTo>
                  <a:cubicBezTo>
                    <a:pt x="895525" y="2090103"/>
                    <a:pt x="544159" y="2394903"/>
                    <a:pt x="497592" y="2291186"/>
                  </a:cubicBezTo>
                  <a:cubicBezTo>
                    <a:pt x="451025" y="2187469"/>
                    <a:pt x="1293459" y="1486853"/>
                    <a:pt x="1234192" y="1338686"/>
                  </a:cubicBezTo>
                  <a:cubicBezTo>
                    <a:pt x="1174925" y="1190519"/>
                    <a:pt x="213959" y="1459336"/>
                    <a:pt x="141992" y="1402186"/>
                  </a:cubicBezTo>
                  <a:cubicBezTo>
                    <a:pt x="70025" y="1345036"/>
                    <a:pt x="812975" y="1082569"/>
                    <a:pt x="802392" y="995786"/>
                  </a:cubicBezTo>
                  <a:cubicBezTo>
                    <a:pt x="791809" y="909003"/>
                    <a:pt x="435150" y="895244"/>
                    <a:pt x="53092" y="86878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6D471EF0-E4E9-7A9E-A92A-92DCDBFD45FD}"/>
                </a:ext>
              </a:extLst>
            </p:cNvPr>
            <p:cNvSpPr/>
            <p:nvPr/>
          </p:nvSpPr>
          <p:spPr>
            <a:xfrm>
              <a:off x="7444088" y="6391015"/>
              <a:ext cx="1036823" cy="331913"/>
            </a:xfrm>
            <a:custGeom>
              <a:avLst/>
              <a:gdLst>
                <a:gd name="connsiteX0" fmla="*/ 3138 w 1036823"/>
                <a:gd name="connsiteY0" fmla="*/ 239607 h 331913"/>
                <a:gd name="connsiteX1" fmla="*/ 707275 w 1036823"/>
                <a:gd name="connsiteY1" fmla="*/ 48904 h 331913"/>
                <a:gd name="connsiteX2" fmla="*/ 702385 w 1036823"/>
                <a:gd name="connsiteY2" fmla="*/ 92912 h 331913"/>
                <a:gd name="connsiteX3" fmla="*/ 1030004 w 1036823"/>
                <a:gd name="connsiteY3" fmla="*/ 5 h 331913"/>
                <a:gd name="connsiteX4" fmla="*/ 927317 w 1036823"/>
                <a:gd name="connsiteY4" fmla="*/ 97802 h 331913"/>
                <a:gd name="connsiteX5" fmla="*/ 961546 w 1036823"/>
                <a:gd name="connsiteY5" fmla="*/ 141811 h 331913"/>
                <a:gd name="connsiteX6" fmla="*/ 707275 w 1036823"/>
                <a:gd name="connsiteY6" fmla="*/ 234718 h 331913"/>
                <a:gd name="connsiteX7" fmla="*/ 927317 w 1036823"/>
                <a:gd name="connsiteY7" fmla="*/ 244497 h 331913"/>
                <a:gd name="connsiteX8" fmla="*/ 71595 w 1036823"/>
                <a:gd name="connsiteY8" fmla="*/ 322735 h 331913"/>
                <a:gd name="connsiteX9" fmla="*/ 433444 w 1036823"/>
                <a:gd name="connsiteY9" fmla="*/ 322735 h 331913"/>
                <a:gd name="connsiteX10" fmla="*/ 3138 w 1036823"/>
                <a:gd name="connsiteY10" fmla="*/ 239607 h 33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6823" h="331913">
                  <a:moveTo>
                    <a:pt x="3138" y="239607"/>
                  </a:moveTo>
                  <a:cubicBezTo>
                    <a:pt x="48776" y="193969"/>
                    <a:pt x="590734" y="73353"/>
                    <a:pt x="707275" y="48904"/>
                  </a:cubicBezTo>
                  <a:cubicBezTo>
                    <a:pt x="823816" y="24455"/>
                    <a:pt x="648597" y="101062"/>
                    <a:pt x="702385" y="92912"/>
                  </a:cubicBezTo>
                  <a:cubicBezTo>
                    <a:pt x="756173" y="84762"/>
                    <a:pt x="992515" y="-810"/>
                    <a:pt x="1030004" y="5"/>
                  </a:cubicBezTo>
                  <a:cubicBezTo>
                    <a:pt x="1067493" y="820"/>
                    <a:pt x="938727" y="74168"/>
                    <a:pt x="927317" y="97802"/>
                  </a:cubicBezTo>
                  <a:cubicBezTo>
                    <a:pt x="915907" y="121436"/>
                    <a:pt x="998220" y="118992"/>
                    <a:pt x="961546" y="141811"/>
                  </a:cubicBezTo>
                  <a:cubicBezTo>
                    <a:pt x="924872" y="164630"/>
                    <a:pt x="712980" y="217604"/>
                    <a:pt x="707275" y="234718"/>
                  </a:cubicBezTo>
                  <a:cubicBezTo>
                    <a:pt x="701570" y="251832"/>
                    <a:pt x="1033264" y="229828"/>
                    <a:pt x="927317" y="244497"/>
                  </a:cubicBezTo>
                  <a:cubicBezTo>
                    <a:pt x="821370" y="259166"/>
                    <a:pt x="153907" y="309695"/>
                    <a:pt x="71595" y="322735"/>
                  </a:cubicBezTo>
                  <a:cubicBezTo>
                    <a:pt x="-10717" y="335775"/>
                    <a:pt x="442409" y="334145"/>
                    <a:pt x="433444" y="322735"/>
                  </a:cubicBezTo>
                  <a:cubicBezTo>
                    <a:pt x="424479" y="311325"/>
                    <a:pt x="-42500" y="285245"/>
                    <a:pt x="3138" y="239607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14D84C87-FA90-1C80-1EC9-873D2C952B27}"/>
                </a:ext>
              </a:extLst>
            </p:cNvPr>
            <p:cNvSpPr/>
            <p:nvPr/>
          </p:nvSpPr>
          <p:spPr>
            <a:xfrm>
              <a:off x="7376183" y="6585070"/>
              <a:ext cx="975960" cy="352204"/>
            </a:xfrm>
            <a:custGeom>
              <a:avLst/>
              <a:gdLst>
                <a:gd name="connsiteX0" fmla="*/ 22144 w 975960"/>
                <a:gd name="connsiteY0" fmla="*/ 94451 h 352204"/>
                <a:gd name="connsiteX1" fmla="*/ 936544 w 975960"/>
                <a:gd name="connsiteY1" fmla="*/ 21103 h 352204"/>
                <a:gd name="connsiteX2" fmla="*/ 824078 w 975960"/>
                <a:gd name="connsiteY2" fmla="*/ 6434 h 352204"/>
                <a:gd name="connsiteX3" fmla="*/ 956104 w 975960"/>
                <a:gd name="connsiteY3" fmla="*/ 114010 h 352204"/>
                <a:gd name="connsiteX4" fmla="*/ 848527 w 975960"/>
                <a:gd name="connsiteY4" fmla="*/ 255816 h 352204"/>
                <a:gd name="connsiteX5" fmla="*/ 437781 w 975960"/>
                <a:gd name="connsiteY5" fmla="*/ 348723 h 352204"/>
                <a:gd name="connsiteX6" fmla="*/ 516018 w 975960"/>
                <a:gd name="connsiteY6" fmla="*/ 319383 h 352204"/>
                <a:gd name="connsiteX7" fmla="*/ 95492 w 975960"/>
                <a:gd name="connsiteY7" fmla="*/ 197137 h 352204"/>
                <a:gd name="connsiteX8" fmla="*/ 266636 w 975960"/>
                <a:gd name="connsiteY8" fmla="*/ 192248 h 352204"/>
                <a:gd name="connsiteX9" fmla="*/ 22144 w 975960"/>
                <a:gd name="connsiteY9" fmla="*/ 94451 h 35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5960" h="352204">
                  <a:moveTo>
                    <a:pt x="22144" y="94451"/>
                  </a:moveTo>
                  <a:cubicBezTo>
                    <a:pt x="133795" y="65927"/>
                    <a:pt x="802888" y="35772"/>
                    <a:pt x="936544" y="21103"/>
                  </a:cubicBezTo>
                  <a:cubicBezTo>
                    <a:pt x="1070200" y="6434"/>
                    <a:pt x="820818" y="-9051"/>
                    <a:pt x="824078" y="6434"/>
                  </a:cubicBezTo>
                  <a:cubicBezTo>
                    <a:pt x="827338" y="21918"/>
                    <a:pt x="952029" y="72446"/>
                    <a:pt x="956104" y="114010"/>
                  </a:cubicBezTo>
                  <a:cubicBezTo>
                    <a:pt x="960179" y="155574"/>
                    <a:pt x="934914" y="216697"/>
                    <a:pt x="848527" y="255816"/>
                  </a:cubicBezTo>
                  <a:cubicBezTo>
                    <a:pt x="762140" y="294935"/>
                    <a:pt x="493199" y="338129"/>
                    <a:pt x="437781" y="348723"/>
                  </a:cubicBezTo>
                  <a:cubicBezTo>
                    <a:pt x="382363" y="359317"/>
                    <a:pt x="573066" y="344647"/>
                    <a:pt x="516018" y="319383"/>
                  </a:cubicBezTo>
                  <a:cubicBezTo>
                    <a:pt x="458970" y="294119"/>
                    <a:pt x="137056" y="218326"/>
                    <a:pt x="95492" y="197137"/>
                  </a:cubicBezTo>
                  <a:cubicBezTo>
                    <a:pt x="53928" y="175948"/>
                    <a:pt x="276416" y="205288"/>
                    <a:pt x="266636" y="192248"/>
                  </a:cubicBezTo>
                  <a:cubicBezTo>
                    <a:pt x="256856" y="179209"/>
                    <a:pt x="-89507" y="122975"/>
                    <a:pt x="22144" y="94451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円/楕円 1329">
              <a:extLst>
                <a:ext uri="{FF2B5EF4-FFF2-40B4-BE49-F238E27FC236}">
                  <a16:creationId xmlns:a16="http://schemas.microsoft.com/office/drawing/2014/main" id="{7E95A624-06DD-C5BB-B303-61C3241AB2DE}"/>
                </a:ext>
              </a:extLst>
            </p:cNvPr>
            <p:cNvSpPr/>
            <p:nvPr/>
          </p:nvSpPr>
          <p:spPr>
            <a:xfrm>
              <a:off x="8566507" y="5520903"/>
              <a:ext cx="230321" cy="230321"/>
            </a:xfrm>
            <a:prstGeom prst="ellipse">
              <a:avLst/>
            </a:pr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F9624B68-5C3B-41E6-9E9F-53D829C1584E}"/>
                </a:ext>
              </a:extLst>
            </p:cNvPr>
            <p:cNvSpPr/>
            <p:nvPr/>
          </p:nvSpPr>
          <p:spPr>
            <a:xfrm>
              <a:off x="2022576" y="6920625"/>
              <a:ext cx="4120535" cy="2938150"/>
            </a:xfrm>
            <a:custGeom>
              <a:avLst/>
              <a:gdLst>
                <a:gd name="connsiteX0" fmla="*/ 216771 w 4120535"/>
                <a:gd name="connsiteY0" fmla="*/ 77334 h 2938150"/>
                <a:gd name="connsiteX1" fmla="*/ 3015955 w 4120535"/>
                <a:gd name="connsiteY1" fmla="*/ 1868812 h 2938150"/>
                <a:gd name="connsiteX2" fmla="*/ 3930355 w 4120535"/>
                <a:gd name="connsiteY2" fmla="*/ 2298020 h 2938150"/>
                <a:gd name="connsiteX3" fmla="*/ 4005000 w 4120535"/>
                <a:gd name="connsiteY3" fmla="*/ 2540616 h 2938150"/>
                <a:gd name="connsiteX4" fmla="*/ 2624069 w 4120535"/>
                <a:gd name="connsiteY4" fmla="*/ 2727228 h 2938150"/>
                <a:gd name="connsiteX5" fmla="*/ 2997293 w 4120535"/>
                <a:gd name="connsiteY5" fmla="*/ 2820534 h 2938150"/>
                <a:gd name="connsiteX6" fmla="*/ 123465 w 4120535"/>
                <a:gd name="connsiteY6" fmla="*/ 973073 h 2938150"/>
                <a:gd name="connsiteX7" fmla="*/ 981881 w 4120535"/>
                <a:gd name="connsiteY7" fmla="*/ 1029057 h 2938150"/>
                <a:gd name="connsiteX8" fmla="*/ 272755 w 4120535"/>
                <a:gd name="connsiteY8" fmla="*/ 394575 h 2938150"/>
                <a:gd name="connsiteX9" fmla="*/ 216771 w 4120535"/>
                <a:gd name="connsiteY9" fmla="*/ 77334 h 29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0535" h="2938150">
                  <a:moveTo>
                    <a:pt x="216771" y="77334"/>
                  </a:moveTo>
                  <a:cubicBezTo>
                    <a:pt x="673971" y="323040"/>
                    <a:pt x="2397024" y="1498698"/>
                    <a:pt x="3015955" y="1868812"/>
                  </a:cubicBezTo>
                  <a:cubicBezTo>
                    <a:pt x="3634886" y="2238926"/>
                    <a:pt x="3765514" y="2186053"/>
                    <a:pt x="3930355" y="2298020"/>
                  </a:cubicBezTo>
                  <a:cubicBezTo>
                    <a:pt x="4095196" y="2409987"/>
                    <a:pt x="4222714" y="2469081"/>
                    <a:pt x="4005000" y="2540616"/>
                  </a:cubicBezTo>
                  <a:cubicBezTo>
                    <a:pt x="3787286" y="2612151"/>
                    <a:pt x="2792020" y="2680575"/>
                    <a:pt x="2624069" y="2727228"/>
                  </a:cubicBezTo>
                  <a:cubicBezTo>
                    <a:pt x="2456118" y="2773881"/>
                    <a:pt x="3414060" y="3112893"/>
                    <a:pt x="2997293" y="2820534"/>
                  </a:cubicBezTo>
                  <a:cubicBezTo>
                    <a:pt x="2580526" y="2528175"/>
                    <a:pt x="459367" y="1271653"/>
                    <a:pt x="123465" y="973073"/>
                  </a:cubicBezTo>
                  <a:cubicBezTo>
                    <a:pt x="-212437" y="674493"/>
                    <a:pt x="956999" y="1125473"/>
                    <a:pt x="981881" y="1029057"/>
                  </a:cubicBezTo>
                  <a:cubicBezTo>
                    <a:pt x="1006763" y="932641"/>
                    <a:pt x="397163" y="553195"/>
                    <a:pt x="272755" y="394575"/>
                  </a:cubicBezTo>
                  <a:cubicBezTo>
                    <a:pt x="148347" y="235955"/>
                    <a:pt x="-240429" y="-168372"/>
                    <a:pt x="216771" y="77334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F071EE24-728F-90A1-B8C4-DB6CEA3363B6}"/>
                </a:ext>
              </a:extLst>
            </p:cNvPr>
            <p:cNvSpPr/>
            <p:nvPr/>
          </p:nvSpPr>
          <p:spPr>
            <a:xfrm>
              <a:off x="-510548" y="7566576"/>
              <a:ext cx="6672989" cy="2156104"/>
            </a:xfrm>
            <a:custGeom>
              <a:avLst/>
              <a:gdLst>
                <a:gd name="connsiteX0" fmla="*/ 174646 w 6672989"/>
                <a:gd name="connsiteY0" fmla="*/ 2081277 h 2156104"/>
                <a:gd name="connsiteX1" fmla="*/ 323936 w 6672989"/>
                <a:gd name="connsiteY1" fmla="*/ 1969310 h 2156104"/>
                <a:gd name="connsiteX2" fmla="*/ 2731234 w 6672989"/>
                <a:gd name="connsiteY2" fmla="*/ 28542 h 2156104"/>
                <a:gd name="connsiteX3" fmla="*/ 4074842 w 6672989"/>
                <a:gd name="connsiteY3" fmla="*/ 793653 h 2156104"/>
                <a:gd name="connsiteX4" fmla="*/ 3813585 w 6672989"/>
                <a:gd name="connsiteY4" fmla="*/ 551057 h 2156104"/>
                <a:gd name="connsiteX5" fmla="*/ 6650091 w 6672989"/>
                <a:gd name="connsiteY5" fmla="*/ 1931987 h 2156104"/>
                <a:gd name="connsiteX6" fmla="*/ 5157193 w 6672989"/>
                <a:gd name="connsiteY6" fmla="*/ 1390812 h 2156104"/>
                <a:gd name="connsiteX7" fmla="*/ 5269160 w 6672989"/>
                <a:gd name="connsiteY7" fmla="*/ 2025293 h 2156104"/>
                <a:gd name="connsiteX8" fmla="*/ 1835495 w 6672989"/>
                <a:gd name="connsiteY8" fmla="*/ 2099938 h 2156104"/>
                <a:gd name="connsiteX9" fmla="*/ 3123119 w 6672989"/>
                <a:gd name="connsiteY9" fmla="*/ 2155922 h 2156104"/>
                <a:gd name="connsiteX10" fmla="*/ 174646 w 6672989"/>
                <a:gd name="connsiteY10" fmla="*/ 2081277 h 215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989" h="2156104">
                  <a:moveTo>
                    <a:pt x="174646" y="2081277"/>
                  </a:moveTo>
                  <a:cubicBezTo>
                    <a:pt x="-291885" y="2050175"/>
                    <a:pt x="323936" y="1969310"/>
                    <a:pt x="323936" y="1969310"/>
                  </a:cubicBezTo>
                  <a:cubicBezTo>
                    <a:pt x="750034" y="1627188"/>
                    <a:pt x="2106083" y="224485"/>
                    <a:pt x="2731234" y="28542"/>
                  </a:cubicBezTo>
                  <a:cubicBezTo>
                    <a:pt x="3356385" y="-167401"/>
                    <a:pt x="3894450" y="706567"/>
                    <a:pt x="4074842" y="793653"/>
                  </a:cubicBezTo>
                  <a:cubicBezTo>
                    <a:pt x="4255234" y="880739"/>
                    <a:pt x="3384377" y="361335"/>
                    <a:pt x="3813585" y="551057"/>
                  </a:cubicBezTo>
                  <a:cubicBezTo>
                    <a:pt x="4242793" y="740779"/>
                    <a:pt x="6426156" y="1792028"/>
                    <a:pt x="6650091" y="1931987"/>
                  </a:cubicBezTo>
                  <a:cubicBezTo>
                    <a:pt x="6874026" y="2071946"/>
                    <a:pt x="5387348" y="1375261"/>
                    <a:pt x="5157193" y="1390812"/>
                  </a:cubicBezTo>
                  <a:cubicBezTo>
                    <a:pt x="4927038" y="1406363"/>
                    <a:pt x="5822776" y="1907105"/>
                    <a:pt x="5269160" y="2025293"/>
                  </a:cubicBezTo>
                  <a:cubicBezTo>
                    <a:pt x="4715544" y="2143481"/>
                    <a:pt x="2193168" y="2078167"/>
                    <a:pt x="1835495" y="2099938"/>
                  </a:cubicBezTo>
                  <a:cubicBezTo>
                    <a:pt x="1477822" y="2121709"/>
                    <a:pt x="3399927" y="2159032"/>
                    <a:pt x="3123119" y="2155922"/>
                  </a:cubicBezTo>
                  <a:cubicBezTo>
                    <a:pt x="2846311" y="2152812"/>
                    <a:pt x="641177" y="2112379"/>
                    <a:pt x="174646" y="2081277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AE792652-C21A-7162-EB92-351649BCEE59}"/>
                </a:ext>
              </a:extLst>
            </p:cNvPr>
            <p:cNvSpPr/>
            <p:nvPr/>
          </p:nvSpPr>
          <p:spPr>
            <a:xfrm>
              <a:off x="333044" y="7250367"/>
              <a:ext cx="4936217" cy="2512818"/>
            </a:xfrm>
            <a:custGeom>
              <a:avLst/>
              <a:gdLst>
                <a:gd name="connsiteX0" fmla="*/ 2410156 w 4936217"/>
                <a:gd name="connsiteY0" fmla="*/ 8849 h 2512818"/>
                <a:gd name="connsiteX1" fmla="*/ 357421 w 4936217"/>
                <a:gd name="connsiteY1" fmla="*/ 997894 h 2512818"/>
                <a:gd name="connsiteX2" fmla="*/ 954580 w 4936217"/>
                <a:gd name="connsiteY2" fmla="*/ 717976 h 2512818"/>
                <a:gd name="connsiteX3" fmla="*/ 2858 w 4936217"/>
                <a:gd name="connsiteY3" fmla="*/ 1818988 h 2512818"/>
                <a:gd name="connsiteX4" fmla="*/ 730646 w 4936217"/>
                <a:gd name="connsiteY4" fmla="*/ 1315135 h 2512818"/>
                <a:gd name="connsiteX5" fmla="*/ 2596768 w 4936217"/>
                <a:gd name="connsiteY5" fmla="*/ 1763004 h 2512818"/>
                <a:gd name="connsiteX6" fmla="*/ 1924964 w 4936217"/>
                <a:gd name="connsiteY6" fmla="*/ 2136229 h 2512818"/>
                <a:gd name="connsiteX7" fmla="*/ 4910760 w 4936217"/>
                <a:gd name="connsiteY7" fmla="*/ 2490792 h 2512818"/>
                <a:gd name="connsiteX8" fmla="*/ 3287234 w 4936217"/>
                <a:gd name="connsiteY8" fmla="*/ 1464425 h 2512818"/>
                <a:gd name="connsiteX9" fmla="*/ 1924964 w 4936217"/>
                <a:gd name="connsiteY9" fmla="*/ 979233 h 2512818"/>
                <a:gd name="connsiteX10" fmla="*/ 1887642 w 4936217"/>
                <a:gd name="connsiteY10" fmla="*/ 531364 h 2512818"/>
                <a:gd name="connsiteX11" fmla="*/ 1551740 w 4936217"/>
                <a:gd name="connsiteY11" fmla="*/ 512702 h 2512818"/>
                <a:gd name="connsiteX12" fmla="*/ 2410156 w 4936217"/>
                <a:gd name="connsiteY12" fmla="*/ 8849 h 251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36217" h="2512818">
                  <a:moveTo>
                    <a:pt x="2410156" y="8849"/>
                  </a:moveTo>
                  <a:cubicBezTo>
                    <a:pt x="2211103" y="89714"/>
                    <a:pt x="600017" y="879706"/>
                    <a:pt x="357421" y="997894"/>
                  </a:cubicBezTo>
                  <a:cubicBezTo>
                    <a:pt x="114825" y="1116082"/>
                    <a:pt x="1013674" y="581127"/>
                    <a:pt x="954580" y="717976"/>
                  </a:cubicBezTo>
                  <a:cubicBezTo>
                    <a:pt x="895486" y="854825"/>
                    <a:pt x="40180" y="1719462"/>
                    <a:pt x="2858" y="1818988"/>
                  </a:cubicBezTo>
                  <a:cubicBezTo>
                    <a:pt x="-34464" y="1918514"/>
                    <a:pt x="298328" y="1324466"/>
                    <a:pt x="730646" y="1315135"/>
                  </a:cubicBezTo>
                  <a:cubicBezTo>
                    <a:pt x="1162964" y="1305804"/>
                    <a:pt x="2397715" y="1626155"/>
                    <a:pt x="2596768" y="1763004"/>
                  </a:cubicBezTo>
                  <a:cubicBezTo>
                    <a:pt x="2795821" y="1899853"/>
                    <a:pt x="1539299" y="2014931"/>
                    <a:pt x="1924964" y="2136229"/>
                  </a:cubicBezTo>
                  <a:cubicBezTo>
                    <a:pt x="2310629" y="2257527"/>
                    <a:pt x="4683715" y="2602759"/>
                    <a:pt x="4910760" y="2490792"/>
                  </a:cubicBezTo>
                  <a:cubicBezTo>
                    <a:pt x="5137805" y="2378825"/>
                    <a:pt x="3784867" y="1716351"/>
                    <a:pt x="3287234" y="1464425"/>
                  </a:cubicBezTo>
                  <a:cubicBezTo>
                    <a:pt x="2789601" y="1212499"/>
                    <a:pt x="2158229" y="1134743"/>
                    <a:pt x="1924964" y="979233"/>
                  </a:cubicBezTo>
                  <a:cubicBezTo>
                    <a:pt x="1691699" y="823723"/>
                    <a:pt x="1949846" y="609119"/>
                    <a:pt x="1887642" y="531364"/>
                  </a:cubicBezTo>
                  <a:cubicBezTo>
                    <a:pt x="1825438" y="453609"/>
                    <a:pt x="1458434" y="599788"/>
                    <a:pt x="1551740" y="512702"/>
                  </a:cubicBezTo>
                  <a:cubicBezTo>
                    <a:pt x="1645046" y="425616"/>
                    <a:pt x="2609209" y="-72016"/>
                    <a:pt x="2410156" y="8849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02E44A01-3977-A41A-7B70-BAD0E12D2BB8}"/>
                </a:ext>
              </a:extLst>
            </p:cNvPr>
            <p:cNvSpPr/>
            <p:nvPr/>
          </p:nvSpPr>
          <p:spPr>
            <a:xfrm>
              <a:off x="6530951" y="7301000"/>
              <a:ext cx="3277492" cy="1810361"/>
            </a:xfrm>
            <a:custGeom>
              <a:avLst/>
              <a:gdLst>
                <a:gd name="connsiteX0" fmla="*/ 478 w 3277492"/>
                <a:gd name="connsiteY0" fmla="*/ 32861 h 1810361"/>
                <a:gd name="connsiteX1" fmla="*/ 709604 w 3277492"/>
                <a:gd name="connsiteY1" fmla="*/ 965922 h 1810361"/>
                <a:gd name="connsiteX2" fmla="*/ 541653 w 3277492"/>
                <a:gd name="connsiteY2" fmla="*/ 1507098 h 1810361"/>
                <a:gd name="connsiteX3" fmla="*/ 1288102 w 3277492"/>
                <a:gd name="connsiteY3" fmla="*/ 1563082 h 1810361"/>
                <a:gd name="connsiteX4" fmla="*/ 355041 w 3277492"/>
                <a:gd name="connsiteY4" fmla="*/ 1805678 h 1810361"/>
                <a:gd name="connsiteX5" fmla="*/ 3247531 w 3277492"/>
                <a:gd name="connsiteY5" fmla="*/ 1320486 h 1810361"/>
                <a:gd name="connsiteX6" fmla="*/ 1847939 w 3277492"/>
                <a:gd name="connsiteY6" fmla="*/ 1171196 h 1810361"/>
                <a:gd name="connsiteX7" fmla="*/ 1605343 w 3277492"/>
                <a:gd name="connsiteY7" fmla="*/ 741988 h 1810361"/>
                <a:gd name="connsiteX8" fmla="*/ 616298 w 3277492"/>
                <a:gd name="connsiteY8" fmla="*/ 256796 h 1810361"/>
                <a:gd name="connsiteX9" fmla="*/ 478 w 3277492"/>
                <a:gd name="connsiteY9" fmla="*/ 32861 h 181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7492" h="1810361">
                  <a:moveTo>
                    <a:pt x="478" y="32861"/>
                  </a:moveTo>
                  <a:cubicBezTo>
                    <a:pt x="16029" y="151049"/>
                    <a:pt x="619408" y="720216"/>
                    <a:pt x="709604" y="965922"/>
                  </a:cubicBezTo>
                  <a:cubicBezTo>
                    <a:pt x="799800" y="1211628"/>
                    <a:pt x="445237" y="1407571"/>
                    <a:pt x="541653" y="1507098"/>
                  </a:cubicBezTo>
                  <a:cubicBezTo>
                    <a:pt x="638069" y="1606625"/>
                    <a:pt x="1319204" y="1513319"/>
                    <a:pt x="1288102" y="1563082"/>
                  </a:cubicBezTo>
                  <a:cubicBezTo>
                    <a:pt x="1257000" y="1612845"/>
                    <a:pt x="28470" y="1846111"/>
                    <a:pt x="355041" y="1805678"/>
                  </a:cubicBezTo>
                  <a:cubicBezTo>
                    <a:pt x="681613" y="1765245"/>
                    <a:pt x="2998715" y="1426233"/>
                    <a:pt x="3247531" y="1320486"/>
                  </a:cubicBezTo>
                  <a:cubicBezTo>
                    <a:pt x="3496347" y="1214739"/>
                    <a:pt x="2121637" y="1267612"/>
                    <a:pt x="1847939" y="1171196"/>
                  </a:cubicBezTo>
                  <a:cubicBezTo>
                    <a:pt x="1574241" y="1074780"/>
                    <a:pt x="1810617" y="894388"/>
                    <a:pt x="1605343" y="741988"/>
                  </a:cubicBezTo>
                  <a:cubicBezTo>
                    <a:pt x="1400070" y="589588"/>
                    <a:pt x="880665" y="368763"/>
                    <a:pt x="616298" y="256796"/>
                  </a:cubicBezTo>
                  <a:cubicBezTo>
                    <a:pt x="351931" y="144829"/>
                    <a:pt x="-15073" y="-85327"/>
                    <a:pt x="478" y="32861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F574B809-E58B-7C36-92AA-266FA6C0F06B}"/>
                </a:ext>
              </a:extLst>
            </p:cNvPr>
            <p:cNvSpPr/>
            <p:nvPr/>
          </p:nvSpPr>
          <p:spPr>
            <a:xfrm>
              <a:off x="6566218" y="7557469"/>
              <a:ext cx="3686284" cy="1535168"/>
            </a:xfrm>
            <a:custGeom>
              <a:avLst/>
              <a:gdLst>
                <a:gd name="connsiteX0" fmla="*/ 77178 w 3686284"/>
                <a:gd name="connsiteY0" fmla="*/ 74972 h 1535168"/>
                <a:gd name="connsiteX1" fmla="*/ 2988329 w 3686284"/>
                <a:gd name="connsiteY1" fmla="*/ 597486 h 1535168"/>
                <a:gd name="connsiteX2" fmla="*/ 1738027 w 3686284"/>
                <a:gd name="connsiteY2" fmla="*/ 327 h 1535168"/>
                <a:gd name="connsiteX3" fmla="*/ 3006990 w 3686284"/>
                <a:gd name="connsiteY3" fmla="*/ 522841 h 1535168"/>
                <a:gd name="connsiteX4" fmla="*/ 3660133 w 3686284"/>
                <a:gd name="connsiteY4" fmla="*/ 1138662 h 1535168"/>
                <a:gd name="connsiteX5" fmla="*/ 2148574 w 3686284"/>
                <a:gd name="connsiteY5" fmla="*/ 1231968 h 1535168"/>
                <a:gd name="connsiteX6" fmla="*/ 655676 w 3686284"/>
                <a:gd name="connsiteY6" fmla="*/ 1530547 h 1535168"/>
                <a:gd name="connsiteX7" fmla="*/ 1514092 w 3686284"/>
                <a:gd name="connsiteY7" fmla="*/ 970711 h 1535168"/>
                <a:gd name="connsiteX8" fmla="*/ 898272 w 3686284"/>
                <a:gd name="connsiteY8" fmla="*/ 597486 h 1535168"/>
                <a:gd name="connsiteX9" fmla="*/ 77178 w 3686284"/>
                <a:gd name="connsiteY9" fmla="*/ 74972 h 153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6284" h="1535168">
                  <a:moveTo>
                    <a:pt x="77178" y="74972"/>
                  </a:moveTo>
                  <a:cubicBezTo>
                    <a:pt x="425521" y="74972"/>
                    <a:pt x="2711521" y="609927"/>
                    <a:pt x="2988329" y="597486"/>
                  </a:cubicBezTo>
                  <a:cubicBezTo>
                    <a:pt x="3265137" y="585045"/>
                    <a:pt x="1734917" y="12768"/>
                    <a:pt x="1738027" y="327"/>
                  </a:cubicBezTo>
                  <a:cubicBezTo>
                    <a:pt x="1741137" y="-12114"/>
                    <a:pt x="2686639" y="333118"/>
                    <a:pt x="3006990" y="522841"/>
                  </a:cubicBezTo>
                  <a:cubicBezTo>
                    <a:pt x="3327341" y="712564"/>
                    <a:pt x="3803202" y="1020474"/>
                    <a:pt x="3660133" y="1138662"/>
                  </a:cubicBezTo>
                  <a:cubicBezTo>
                    <a:pt x="3517064" y="1256850"/>
                    <a:pt x="2649317" y="1166654"/>
                    <a:pt x="2148574" y="1231968"/>
                  </a:cubicBezTo>
                  <a:cubicBezTo>
                    <a:pt x="1647831" y="1297282"/>
                    <a:pt x="761423" y="1574090"/>
                    <a:pt x="655676" y="1530547"/>
                  </a:cubicBezTo>
                  <a:cubicBezTo>
                    <a:pt x="549929" y="1487004"/>
                    <a:pt x="1473659" y="1126221"/>
                    <a:pt x="1514092" y="970711"/>
                  </a:cubicBezTo>
                  <a:cubicBezTo>
                    <a:pt x="1554525" y="815201"/>
                    <a:pt x="1137758" y="746776"/>
                    <a:pt x="898272" y="597486"/>
                  </a:cubicBezTo>
                  <a:cubicBezTo>
                    <a:pt x="658786" y="448196"/>
                    <a:pt x="-271165" y="74972"/>
                    <a:pt x="77178" y="74972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1C868B03-B695-B5B8-7DD4-126282551CA9}"/>
                </a:ext>
              </a:extLst>
            </p:cNvPr>
            <p:cNvSpPr/>
            <p:nvPr/>
          </p:nvSpPr>
          <p:spPr>
            <a:xfrm>
              <a:off x="2445673" y="7289641"/>
              <a:ext cx="4356851" cy="2414343"/>
            </a:xfrm>
            <a:custGeom>
              <a:avLst/>
              <a:gdLst>
                <a:gd name="connsiteX0" fmla="*/ 446817 w 4356851"/>
                <a:gd name="connsiteY0" fmla="*/ 25559 h 2414343"/>
                <a:gd name="connsiteX1" fmla="*/ 3208678 w 4356851"/>
                <a:gd name="connsiteY1" fmla="*/ 2059632 h 2414343"/>
                <a:gd name="connsiteX2" fmla="*/ 3134033 w 4356851"/>
                <a:gd name="connsiteY2" fmla="*/ 1929004 h 2414343"/>
                <a:gd name="connsiteX3" fmla="*/ 4347013 w 4356851"/>
                <a:gd name="connsiteY3" fmla="*/ 2414196 h 2414343"/>
                <a:gd name="connsiteX4" fmla="*/ 2368923 w 4356851"/>
                <a:gd name="connsiteY4" fmla="*/ 1873020 h 2414343"/>
                <a:gd name="connsiteX5" fmla="*/ 36270 w 4356851"/>
                <a:gd name="connsiteY5" fmla="*/ 697363 h 2414343"/>
                <a:gd name="connsiteX6" fmla="*/ 913347 w 4356851"/>
                <a:gd name="connsiteY6" fmla="*/ 902637 h 2414343"/>
                <a:gd name="connsiteX7" fmla="*/ 446817 w 4356851"/>
                <a:gd name="connsiteY7" fmla="*/ 25559 h 24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6851" h="2414343">
                  <a:moveTo>
                    <a:pt x="446817" y="25559"/>
                  </a:moveTo>
                  <a:cubicBezTo>
                    <a:pt x="829372" y="218392"/>
                    <a:pt x="2760809" y="1742391"/>
                    <a:pt x="3208678" y="2059632"/>
                  </a:cubicBezTo>
                  <a:cubicBezTo>
                    <a:pt x="3656547" y="2376873"/>
                    <a:pt x="2944311" y="1869910"/>
                    <a:pt x="3134033" y="1929004"/>
                  </a:cubicBezTo>
                  <a:cubicBezTo>
                    <a:pt x="3323755" y="1988098"/>
                    <a:pt x="4474531" y="2423527"/>
                    <a:pt x="4347013" y="2414196"/>
                  </a:cubicBezTo>
                  <a:cubicBezTo>
                    <a:pt x="4219495" y="2404865"/>
                    <a:pt x="3087380" y="2159159"/>
                    <a:pt x="2368923" y="1873020"/>
                  </a:cubicBezTo>
                  <a:cubicBezTo>
                    <a:pt x="1650466" y="1586881"/>
                    <a:pt x="278866" y="859094"/>
                    <a:pt x="36270" y="697363"/>
                  </a:cubicBezTo>
                  <a:cubicBezTo>
                    <a:pt x="-206326" y="535632"/>
                    <a:pt x="844923" y="1014604"/>
                    <a:pt x="913347" y="902637"/>
                  </a:cubicBezTo>
                  <a:cubicBezTo>
                    <a:pt x="981771" y="790670"/>
                    <a:pt x="64262" y="-167274"/>
                    <a:pt x="446817" y="25559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C2251719-38BA-3315-1467-F7621E26FA6B}"/>
                </a:ext>
              </a:extLst>
            </p:cNvPr>
            <p:cNvSpPr/>
            <p:nvPr/>
          </p:nvSpPr>
          <p:spPr>
            <a:xfrm>
              <a:off x="6265291" y="7173975"/>
              <a:ext cx="2953517" cy="1821376"/>
            </a:xfrm>
            <a:custGeom>
              <a:avLst/>
              <a:gdLst>
                <a:gd name="connsiteX0" fmla="*/ 172831 w 2953517"/>
                <a:gd name="connsiteY0" fmla="*/ 85241 h 1821376"/>
                <a:gd name="connsiteX1" fmla="*/ 844636 w 2953517"/>
                <a:gd name="connsiteY1" fmla="*/ 813029 h 1821376"/>
                <a:gd name="connsiteX2" fmla="*/ 844636 w 2953517"/>
                <a:gd name="connsiteY2" fmla="*/ 1615462 h 1821376"/>
                <a:gd name="connsiteX3" fmla="*/ 1105893 w 2953517"/>
                <a:gd name="connsiteY3" fmla="*/ 1596801 h 1821376"/>
                <a:gd name="connsiteX4" fmla="*/ 900619 w 2953517"/>
                <a:gd name="connsiteY4" fmla="*/ 1820735 h 1821376"/>
                <a:gd name="connsiteX5" fmla="*/ 1740374 w 2953517"/>
                <a:gd name="connsiteY5" fmla="*/ 1634123 h 1821376"/>
                <a:gd name="connsiteX6" fmla="*/ 1665729 w 2953517"/>
                <a:gd name="connsiteY6" fmla="*/ 887674 h 1821376"/>
                <a:gd name="connsiteX7" fmla="*/ 2953354 w 2953517"/>
                <a:gd name="connsiteY7" fmla="*/ 1074286 h 1821376"/>
                <a:gd name="connsiteX8" fmla="*/ 1572423 w 2953517"/>
                <a:gd name="connsiteY8" fmla="*/ 738384 h 1821376"/>
                <a:gd name="connsiteX9" fmla="*/ 116848 w 2953517"/>
                <a:gd name="connsiteY9" fmla="*/ 85241 h 1821376"/>
                <a:gd name="connsiteX10" fmla="*/ 172831 w 2953517"/>
                <a:gd name="connsiteY10" fmla="*/ 85241 h 182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517" h="1821376">
                  <a:moveTo>
                    <a:pt x="172831" y="85241"/>
                  </a:moveTo>
                  <a:cubicBezTo>
                    <a:pt x="294129" y="206539"/>
                    <a:pt x="732669" y="557992"/>
                    <a:pt x="844636" y="813029"/>
                  </a:cubicBezTo>
                  <a:cubicBezTo>
                    <a:pt x="956603" y="1068066"/>
                    <a:pt x="801093" y="1484833"/>
                    <a:pt x="844636" y="1615462"/>
                  </a:cubicBezTo>
                  <a:cubicBezTo>
                    <a:pt x="888179" y="1746091"/>
                    <a:pt x="1096562" y="1562589"/>
                    <a:pt x="1105893" y="1596801"/>
                  </a:cubicBezTo>
                  <a:cubicBezTo>
                    <a:pt x="1115224" y="1631013"/>
                    <a:pt x="794872" y="1814515"/>
                    <a:pt x="900619" y="1820735"/>
                  </a:cubicBezTo>
                  <a:cubicBezTo>
                    <a:pt x="1006366" y="1826955"/>
                    <a:pt x="1612856" y="1789633"/>
                    <a:pt x="1740374" y="1634123"/>
                  </a:cubicBezTo>
                  <a:cubicBezTo>
                    <a:pt x="1867892" y="1478613"/>
                    <a:pt x="1463566" y="980980"/>
                    <a:pt x="1665729" y="887674"/>
                  </a:cubicBezTo>
                  <a:cubicBezTo>
                    <a:pt x="1867892" y="794368"/>
                    <a:pt x="2968905" y="1099168"/>
                    <a:pt x="2953354" y="1074286"/>
                  </a:cubicBezTo>
                  <a:cubicBezTo>
                    <a:pt x="2937803" y="1049404"/>
                    <a:pt x="2045174" y="903225"/>
                    <a:pt x="1572423" y="738384"/>
                  </a:cubicBezTo>
                  <a:cubicBezTo>
                    <a:pt x="1099672" y="573543"/>
                    <a:pt x="350113" y="190988"/>
                    <a:pt x="116848" y="85241"/>
                  </a:cubicBezTo>
                  <a:cubicBezTo>
                    <a:pt x="-116417" y="-20506"/>
                    <a:pt x="51533" y="-36057"/>
                    <a:pt x="172831" y="85241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08327569-E2D4-DDCC-4B39-8CB85C6CE6C7}"/>
                </a:ext>
              </a:extLst>
            </p:cNvPr>
            <p:cNvSpPr/>
            <p:nvPr/>
          </p:nvSpPr>
          <p:spPr>
            <a:xfrm>
              <a:off x="6601948" y="7292377"/>
              <a:ext cx="3143826" cy="1031833"/>
            </a:xfrm>
            <a:custGeom>
              <a:avLst/>
              <a:gdLst>
                <a:gd name="connsiteX0" fmla="*/ 4125 w 3143826"/>
                <a:gd name="connsiteY0" fmla="*/ 4162 h 1031833"/>
                <a:gd name="connsiteX1" fmla="*/ 2430085 w 3143826"/>
                <a:gd name="connsiteY1" fmla="*/ 563999 h 1031833"/>
                <a:gd name="connsiteX2" fmla="*/ 2262134 w 3143826"/>
                <a:gd name="connsiteY2" fmla="*/ 545337 h 1031833"/>
                <a:gd name="connsiteX3" fmla="*/ 3120550 w 3143826"/>
                <a:gd name="connsiteY3" fmla="*/ 1030529 h 1031833"/>
                <a:gd name="connsiteX4" fmla="*/ 1179783 w 3143826"/>
                <a:gd name="connsiteY4" fmla="*/ 694627 h 1031833"/>
                <a:gd name="connsiteX5" fmla="*/ 1832925 w 3143826"/>
                <a:gd name="connsiteY5" fmla="*/ 899901 h 1031833"/>
                <a:gd name="connsiteX6" fmla="*/ 4125 w 3143826"/>
                <a:gd name="connsiteY6" fmla="*/ 4162 h 103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826" h="1031833">
                  <a:moveTo>
                    <a:pt x="4125" y="4162"/>
                  </a:moveTo>
                  <a:cubicBezTo>
                    <a:pt x="103652" y="-51822"/>
                    <a:pt x="2053750" y="473803"/>
                    <a:pt x="2430085" y="563999"/>
                  </a:cubicBezTo>
                  <a:cubicBezTo>
                    <a:pt x="2806420" y="654195"/>
                    <a:pt x="2147057" y="467582"/>
                    <a:pt x="2262134" y="545337"/>
                  </a:cubicBezTo>
                  <a:cubicBezTo>
                    <a:pt x="2377211" y="623092"/>
                    <a:pt x="3300942" y="1005647"/>
                    <a:pt x="3120550" y="1030529"/>
                  </a:cubicBezTo>
                  <a:cubicBezTo>
                    <a:pt x="2940158" y="1055411"/>
                    <a:pt x="1394387" y="716398"/>
                    <a:pt x="1179783" y="694627"/>
                  </a:cubicBezTo>
                  <a:cubicBezTo>
                    <a:pt x="965179" y="672856"/>
                    <a:pt x="2028868" y="1021199"/>
                    <a:pt x="1832925" y="899901"/>
                  </a:cubicBezTo>
                  <a:cubicBezTo>
                    <a:pt x="1636982" y="778603"/>
                    <a:pt x="-95402" y="60146"/>
                    <a:pt x="4125" y="4162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66C1DCBF-6BD0-2BD7-D865-327277F469FD}"/>
                </a:ext>
              </a:extLst>
            </p:cNvPr>
            <p:cNvSpPr/>
            <p:nvPr/>
          </p:nvSpPr>
          <p:spPr>
            <a:xfrm>
              <a:off x="7952857" y="9167042"/>
              <a:ext cx="539016" cy="394979"/>
            </a:xfrm>
            <a:custGeom>
              <a:avLst/>
              <a:gdLst>
                <a:gd name="connsiteX0" fmla="*/ 12726 w 539016"/>
                <a:gd name="connsiteY0" fmla="*/ 2716 h 394979"/>
                <a:gd name="connsiteX1" fmla="*/ 122197 w 539016"/>
                <a:gd name="connsiteY1" fmla="*/ 260293 h 394979"/>
                <a:gd name="connsiteX2" fmla="*/ 32044 w 539016"/>
                <a:gd name="connsiteY2" fmla="*/ 382643 h 394979"/>
                <a:gd name="connsiteX3" fmla="*/ 508563 w 539016"/>
                <a:gd name="connsiteY3" fmla="*/ 376203 h 394979"/>
                <a:gd name="connsiteX4" fmla="*/ 489244 w 539016"/>
                <a:gd name="connsiteY4" fmla="*/ 253854 h 394979"/>
                <a:gd name="connsiteX5" fmla="*/ 476366 w 539016"/>
                <a:gd name="connsiteY5" fmla="*/ 131504 h 394979"/>
                <a:gd name="connsiteX6" fmla="*/ 12726 w 539016"/>
                <a:gd name="connsiteY6" fmla="*/ 2716 h 3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016" h="394979">
                  <a:moveTo>
                    <a:pt x="12726" y="2716"/>
                  </a:moveTo>
                  <a:cubicBezTo>
                    <a:pt x="-46302" y="24181"/>
                    <a:pt x="118977" y="196972"/>
                    <a:pt x="122197" y="260293"/>
                  </a:cubicBezTo>
                  <a:cubicBezTo>
                    <a:pt x="125417" y="323614"/>
                    <a:pt x="-32350" y="363325"/>
                    <a:pt x="32044" y="382643"/>
                  </a:cubicBezTo>
                  <a:cubicBezTo>
                    <a:pt x="96438" y="401961"/>
                    <a:pt x="432363" y="397668"/>
                    <a:pt x="508563" y="376203"/>
                  </a:cubicBezTo>
                  <a:cubicBezTo>
                    <a:pt x="584763" y="354738"/>
                    <a:pt x="494610" y="294637"/>
                    <a:pt x="489244" y="253854"/>
                  </a:cubicBezTo>
                  <a:cubicBezTo>
                    <a:pt x="483878" y="213071"/>
                    <a:pt x="552566" y="170141"/>
                    <a:pt x="476366" y="131504"/>
                  </a:cubicBezTo>
                  <a:cubicBezTo>
                    <a:pt x="400166" y="92867"/>
                    <a:pt x="71754" y="-18749"/>
                    <a:pt x="12726" y="2716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3DB8395B-B6E9-525E-8FAC-3341EE4D07D2}"/>
                </a:ext>
              </a:extLst>
            </p:cNvPr>
            <p:cNvSpPr/>
            <p:nvPr/>
          </p:nvSpPr>
          <p:spPr>
            <a:xfrm>
              <a:off x="7946255" y="9225956"/>
              <a:ext cx="465440" cy="197319"/>
            </a:xfrm>
            <a:custGeom>
              <a:avLst/>
              <a:gdLst>
                <a:gd name="connsiteX0" fmla="*/ 10 w 465440"/>
                <a:gd name="connsiteY0" fmla="*/ 1757 h 197319"/>
                <a:gd name="connsiteX1" fmla="*/ 379937 w 465440"/>
                <a:gd name="connsiteY1" fmla="*/ 59712 h 197319"/>
                <a:gd name="connsiteX2" fmla="*/ 463649 w 465440"/>
                <a:gd name="connsiteY2" fmla="*/ 169182 h 197319"/>
                <a:gd name="connsiteX3" fmla="*/ 334860 w 465440"/>
                <a:gd name="connsiteY3" fmla="*/ 194940 h 197319"/>
                <a:gd name="connsiteX4" fmla="*/ 367058 w 465440"/>
                <a:gd name="connsiteY4" fmla="*/ 124106 h 197319"/>
                <a:gd name="connsiteX5" fmla="*/ 10 w 465440"/>
                <a:gd name="connsiteY5" fmla="*/ 1757 h 19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440" h="197319">
                  <a:moveTo>
                    <a:pt x="10" y="1757"/>
                  </a:moveTo>
                  <a:cubicBezTo>
                    <a:pt x="2156" y="-8975"/>
                    <a:pt x="302664" y="31808"/>
                    <a:pt x="379937" y="59712"/>
                  </a:cubicBezTo>
                  <a:cubicBezTo>
                    <a:pt x="457210" y="87616"/>
                    <a:pt x="471162" y="146644"/>
                    <a:pt x="463649" y="169182"/>
                  </a:cubicBezTo>
                  <a:cubicBezTo>
                    <a:pt x="456136" y="191720"/>
                    <a:pt x="350959" y="202453"/>
                    <a:pt x="334860" y="194940"/>
                  </a:cubicBezTo>
                  <a:cubicBezTo>
                    <a:pt x="318762" y="187427"/>
                    <a:pt x="417500" y="156303"/>
                    <a:pt x="367058" y="124106"/>
                  </a:cubicBezTo>
                  <a:cubicBezTo>
                    <a:pt x="316616" y="91909"/>
                    <a:pt x="-2136" y="12489"/>
                    <a:pt x="10" y="1757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C2751CD8-01FF-AC80-BE79-B331491AF03F}"/>
                </a:ext>
              </a:extLst>
            </p:cNvPr>
            <p:cNvSpPr/>
            <p:nvPr/>
          </p:nvSpPr>
          <p:spPr>
            <a:xfrm>
              <a:off x="11238325" y="5743803"/>
              <a:ext cx="297720" cy="234486"/>
            </a:xfrm>
            <a:custGeom>
              <a:avLst/>
              <a:gdLst>
                <a:gd name="connsiteX0" fmla="*/ 165917 w 297720"/>
                <a:gd name="connsiteY0" fmla="*/ 174 h 234486"/>
                <a:gd name="connsiteX1" fmla="*/ 294706 w 297720"/>
                <a:gd name="connsiteY1" fmla="*/ 77448 h 234486"/>
                <a:gd name="connsiteX2" fmla="*/ 236751 w 297720"/>
                <a:gd name="connsiteY2" fmla="*/ 231994 h 234486"/>
                <a:gd name="connsiteX3" fmla="*/ 17810 w 297720"/>
                <a:gd name="connsiteY3" fmla="*/ 167600 h 234486"/>
                <a:gd name="connsiteX4" fmla="*/ 30689 w 297720"/>
                <a:gd name="connsiteY4" fmla="*/ 96766 h 234486"/>
                <a:gd name="connsiteX5" fmla="*/ 165917 w 297720"/>
                <a:gd name="connsiteY5" fmla="*/ 174 h 23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720" h="234486">
                  <a:moveTo>
                    <a:pt x="165917" y="174"/>
                  </a:moveTo>
                  <a:cubicBezTo>
                    <a:pt x="209920" y="-3046"/>
                    <a:pt x="282900" y="38811"/>
                    <a:pt x="294706" y="77448"/>
                  </a:cubicBezTo>
                  <a:cubicBezTo>
                    <a:pt x="306512" y="116085"/>
                    <a:pt x="282900" y="216969"/>
                    <a:pt x="236751" y="231994"/>
                  </a:cubicBezTo>
                  <a:cubicBezTo>
                    <a:pt x="190602" y="247019"/>
                    <a:pt x="52154" y="190138"/>
                    <a:pt x="17810" y="167600"/>
                  </a:cubicBezTo>
                  <a:cubicBezTo>
                    <a:pt x="-16534" y="145062"/>
                    <a:pt x="4931" y="119304"/>
                    <a:pt x="30689" y="96766"/>
                  </a:cubicBezTo>
                  <a:cubicBezTo>
                    <a:pt x="56447" y="74228"/>
                    <a:pt x="121914" y="3394"/>
                    <a:pt x="165917" y="174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F30FD80F-E6DF-5CFC-3886-C4BCC00741C7}"/>
                </a:ext>
              </a:extLst>
            </p:cNvPr>
            <p:cNvSpPr/>
            <p:nvPr/>
          </p:nvSpPr>
          <p:spPr>
            <a:xfrm>
              <a:off x="11125857" y="5718273"/>
              <a:ext cx="545240" cy="322099"/>
            </a:xfrm>
            <a:custGeom>
              <a:avLst/>
              <a:gdLst>
                <a:gd name="connsiteX0" fmla="*/ 529523 w 545240"/>
                <a:gd name="connsiteY0" fmla="*/ 6386 h 322099"/>
                <a:gd name="connsiteX1" fmla="*/ 130278 w 545240"/>
                <a:gd name="connsiteY1" fmla="*/ 38583 h 322099"/>
                <a:gd name="connsiteX2" fmla="*/ 78763 w 545240"/>
                <a:gd name="connsiteY2" fmla="*/ 122296 h 322099"/>
                <a:gd name="connsiteX3" fmla="*/ 336340 w 545240"/>
                <a:gd name="connsiteY3" fmla="*/ 289721 h 322099"/>
                <a:gd name="connsiteX4" fmla="*/ 297704 w 545240"/>
                <a:gd name="connsiteY4" fmla="*/ 263964 h 322099"/>
                <a:gd name="connsiteX5" fmla="*/ 1489 w 545240"/>
                <a:gd name="connsiteY5" fmla="*/ 128735 h 322099"/>
                <a:gd name="connsiteX6" fmla="*/ 439371 w 545240"/>
                <a:gd name="connsiteY6" fmla="*/ 321919 h 322099"/>
                <a:gd name="connsiteX7" fmla="*/ 458689 w 545240"/>
                <a:gd name="connsiteY7" fmla="*/ 160933 h 322099"/>
                <a:gd name="connsiteX8" fmla="*/ 529523 w 545240"/>
                <a:gd name="connsiteY8" fmla="*/ 6386 h 32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240" h="322099">
                  <a:moveTo>
                    <a:pt x="529523" y="6386"/>
                  </a:moveTo>
                  <a:cubicBezTo>
                    <a:pt x="474788" y="-14006"/>
                    <a:pt x="205405" y="19265"/>
                    <a:pt x="130278" y="38583"/>
                  </a:cubicBezTo>
                  <a:cubicBezTo>
                    <a:pt x="55151" y="57901"/>
                    <a:pt x="44419" y="80440"/>
                    <a:pt x="78763" y="122296"/>
                  </a:cubicBezTo>
                  <a:cubicBezTo>
                    <a:pt x="113107" y="164152"/>
                    <a:pt x="299850" y="266110"/>
                    <a:pt x="336340" y="289721"/>
                  </a:cubicBezTo>
                  <a:cubicBezTo>
                    <a:pt x="372830" y="313332"/>
                    <a:pt x="353512" y="290795"/>
                    <a:pt x="297704" y="263964"/>
                  </a:cubicBezTo>
                  <a:cubicBezTo>
                    <a:pt x="241896" y="237133"/>
                    <a:pt x="-22122" y="119076"/>
                    <a:pt x="1489" y="128735"/>
                  </a:cubicBezTo>
                  <a:cubicBezTo>
                    <a:pt x="25100" y="138394"/>
                    <a:pt x="363171" y="316553"/>
                    <a:pt x="439371" y="321919"/>
                  </a:cubicBezTo>
                  <a:cubicBezTo>
                    <a:pt x="515571" y="327285"/>
                    <a:pt x="437224" y="211375"/>
                    <a:pt x="458689" y="160933"/>
                  </a:cubicBezTo>
                  <a:cubicBezTo>
                    <a:pt x="480154" y="110491"/>
                    <a:pt x="584258" y="26778"/>
                    <a:pt x="529523" y="6386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778F26DD-3C5D-6A9F-7739-8840CDEC33A0}"/>
                </a:ext>
              </a:extLst>
            </p:cNvPr>
            <p:cNvSpPr/>
            <p:nvPr/>
          </p:nvSpPr>
          <p:spPr>
            <a:xfrm>
              <a:off x="11353054" y="5466027"/>
              <a:ext cx="565393" cy="226876"/>
            </a:xfrm>
            <a:custGeom>
              <a:avLst/>
              <a:gdLst>
                <a:gd name="connsiteX0" fmla="*/ 12552 w 565393"/>
                <a:gd name="connsiteY0" fmla="*/ 7494 h 226876"/>
                <a:gd name="connsiteX1" fmla="*/ 167098 w 565393"/>
                <a:gd name="connsiteY1" fmla="*/ 26812 h 226876"/>
                <a:gd name="connsiteX2" fmla="*/ 540585 w 565393"/>
                <a:gd name="connsiteY2" fmla="*/ 226435 h 226876"/>
                <a:gd name="connsiteX3" fmla="*/ 476191 w 565393"/>
                <a:gd name="connsiteY3" fmla="*/ 78328 h 226876"/>
                <a:gd name="connsiteX4" fmla="*/ 12552 w 565393"/>
                <a:gd name="connsiteY4" fmla="*/ 7494 h 22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393" h="226876">
                  <a:moveTo>
                    <a:pt x="12552" y="7494"/>
                  </a:moveTo>
                  <a:cubicBezTo>
                    <a:pt x="-38963" y="-1092"/>
                    <a:pt x="79093" y="-9678"/>
                    <a:pt x="167098" y="26812"/>
                  </a:cubicBezTo>
                  <a:cubicBezTo>
                    <a:pt x="255103" y="63302"/>
                    <a:pt x="489070" y="217849"/>
                    <a:pt x="540585" y="226435"/>
                  </a:cubicBezTo>
                  <a:cubicBezTo>
                    <a:pt x="592100" y="235021"/>
                    <a:pt x="559904" y="115891"/>
                    <a:pt x="476191" y="78328"/>
                  </a:cubicBezTo>
                  <a:cubicBezTo>
                    <a:pt x="392478" y="40765"/>
                    <a:pt x="64067" y="16080"/>
                    <a:pt x="12552" y="7494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119A9479-4AB2-71C1-160F-CDBA067ABBD0}"/>
                </a:ext>
              </a:extLst>
            </p:cNvPr>
            <p:cNvSpPr/>
            <p:nvPr/>
          </p:nvSpPr>
          <p:spPr>
            <a:xfrm>
              <a:off x="11101578" y="6207543"/>
              <a:ext cx="105850" cy="296376"/>
            </a:xfrm>
            <a:custGeom>
              <a:avLst/>
              <a:gdLst>
                <a:gd name="connsiteX0" fmla="*/ 103042 w 105850"/>
                <a:gd name="connsiteY0" fmla="*/ 74 h 296376"/>
                <a:gd name="connsiteX1" fmla="*/ 77284 w 105850"/>
                <a:gd name="connsiteY1" fmla="*/ 148181 h 296376"/>
                <a:gd name="connsiteX2" fmla="*/ 83723 w 105850"/>
                <a:gd name="connsiteY2" fmla="*/ 296288 h 296376"/>
                <a:gd name="connsiteX3" fmla="*/ 11 w 105850"/>
                <a:gd name="connsiteY3" fmla="*/ 167499 h 296376"/>
                <a:gd name="connsiteX4" fmla="*/ 103042 w 105850"/>
                <a:gd name="connsiteY4" fmla="*/ 74 h 29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50" h="296376">
                  <a:moveTo>
                    <a:pt x="103042" y="74"/>
                  </a:moveTo>
                  <a:cubicBezTo>
                    <a:pt x="115921" y="-3146"/>
                    <a:pt x="80504" y="98812"/>
                    <a:pt x="77284" y="148181"/>
                  </a:cubicBezTo>
                  <a:cubicBezTo>
                    <a:pt x="74064" y="197550"/>
                    <a:pt x="96602" y="293068"/>
                    <a:pt x="83723" y="296288"/>
                  </a:cubicBezTo>
                  <a:cubicBezTo>
                    <a:pt x="70844" y="299508"/>
                    <a:pt x="-1062" y="213648"/>
                    <a:pt x="11" y="167499"/>
                  </a:cubicBezTo>
                  <a:cubicBezTo>
                    <a:pt x="1084" y="121350"/>
                    <a:pt x="90163" y="3294"/>
                    <a:pt x="103042" y="74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BA8C13E9-06E8-8F15-F766-0DBF841E4031}"/>
                </a:ext>
              </a:extLst>
            </p:cNvPr>
            <p:cNvSpPr/>
            <p:nvPr/>
          </p:nvSpPr>
          <p:spPr>
            <a:xfrm>
              <a:off x="7048309" y="2931391"/>
              <a:ext cx="1977647" cy="1051266"/>
            </a:xfrm>
            <a:custGeom>
              <a:avLst/>
              <a:gdLst>
                <a:gd name="connsiteX0" fmla="*/ 357043 w 1977647"/>
                <a:gd name="connsiteY0" fmla="*/ 69386 h 1051266"/>
                <a:gd name="connsiteX1" fmla="*/ 2874 w 1977647"/>
                <a:gd name="connsiteY1" fmla="*/ 822801 h 1051266"/>
                <a:gd name="connsiteX2" fmla="*/ 196057 w 1977647"/>
                <a:gd name="connsiteY2" fmla="*/ 758406 h 1051266"/>
                <a:gd name="connsiteX3" fmla="*/ 311967 w 1977647"/>
                <a:gd name="connsiteY3" fmla="*/ 829240 h 1051266"/>
                <a:gd name="connsiteX4" fmla="*/ 614621 w 1977647"/>
                <a:gd name="connsiteY4" fmla="*/ 842119 h 1051266"/>
                <a:gd name="connsiteX5" fmla="*/ 659697 w 1977647"/>
                <a:gd name="connsiteY5" fmla="*/ 1015984 h 1051266"/>
                <a:gd name="connsiteX6" fmla="*/ 1213488 w 1977647"/>
                <a:gd name="connsiteY6" fmla="*/ 275448 h 1051266"/>
                <a:gd name="connsiteX7" fmla="*/ 975229 w 1977647"/>
                <a:gd name="connsiteY7" fmla="*/ 835679 h 1051266"/>
                <a:gd name="connsiteX8" fmla="*/ 1619173 w 1977647"/>
                <a:gd name="connsiteY8" fmla="*/ 784164 h 1051266"/>
                <a:gd name="connsiteX9" fmla="*/ 1561218 w 1977647"/>
                <a:gd name="connsiteY9" fmla="*/ 1048181 h 1051266"/>
                <a:gd name="connsiteX10" fmla="*/ 1954023 w 1977647"/>
                <a:gd name="connsiteY10" fmla="*/ 578102 h 1051266"/>
                <a:gd name="connsiteX11" fmla="*/ 762728 w 1977647"/>
                <a:gd name="connsiteY11" fmla="*/ 597420 h 1051266"/>
                <a:gd name="connsiteX12" fmla="*/ 820683 w 1977647"/>
                <a:gd name="connsiteY12" fmla="*/ 4992 h 1051266"/>
                <a:gd name="connsiteX13" fmla="*/ 363483 w 1977647"/>
                <a:gd name="connsiteY13" fmla="*/ 301206 h 1051266"/>
                <a:gd name="connsiteX14" fmla="*/ 357043 w 1977647"/>
                <a:gd name="connsiteY14" fmla="*/ 69386 h 105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7647" h="1051266">
                  <a:moveTo>
                    <a:pt x="357043" y="69386"/>
                  </a:moveTo>
                  <a:cubicBezTo>
                    <a:pt x="296942" y="156318"/>
                    <a:pt x="29705" y="707964"/>
                    <a:pt x="2874" y="822801"/>
                  </a:cubicBezTo>
                  <a:cubicBezTo>
                    <a:pt x="-23957" y="937638"/>
                    <a:pt x="144542" y="757333"/>
                    <a:pt x="196057" y="758406"/>
                  </a:cubicBezTo>
                  <a:cubicBezTo>
                    <a:pt x="247572" y="759479"/>
                    <a:pt x="242206" y="815288"/>
                    <a:pt x="311967" y="829240"/>
                  </a:cubicBezTo>
                  <a:cubicBezTo>
                    <a:pt x="381728" y="843192"/>
                    <a:pt x="556666" y="810995"/>
                    <a:pt x="614621" y="842119"/>
                  </a:cubicBezTo>
                  <a:cubicBezTo>
                    <a:pt x="672576" y="873243"/>
                    <a:pt x="559886" y="1110429"/>
                    <a:pt x="659697" y="1015984"/>
                  </a:cubicBezTo>
                  <a:cubicBezTo>
                    <a:pt x="759508" y="921539"/>
                    <a:pt x="1160899" y="305499"/>
                    <a:pt x="1213488" y="275448"/>
                  </a:cubicBezTo>
                  <a:cubicBezTo>
                    <a:pt x="1266077" y="245397"/>
                    <a:pt x="907615" y="750893"/>
                    <a:pt x="975229" y="835679"/>
                  </a:cubicBezTo>
                  <a:cubicBezTo>
                    <a:pt x="1042843" y="920465"/>
                    <a:pt x="1521508" y="748747"/>
                    <a:pt x="1619173" y="784164"/>
                  </a:cubicBezTo>
                  <a:cubicBezTo>
                    <a:pt x="1716838" y="819581"/>
                    <a:pt x="1505410" y="1082525"/>
                    <a:pt x="1561218" y="1048181"/>
                  </a:cubicBezTo>
                  <a:cubicBezTo>
                    <a:pt x="1617026" y="1013837"/>
                    <a:pt x="2087105" y="653229"/>
                    <a:pt x="1954023" y="578102"/>
                  </a:cubicBezTo>
                  <a:cubicBezTo>
                    <a:pt x="1820941" y="502975"/>
                    <a:pt x="951618" y="692938"/>
                    <a:pt x="762728" y="597420"/>
                  </a:cubicBezTo>
                  <a:cubicBezTo>
                    <a:pt x="573838" y="501902"/>
                    <a:pt x="887224" y="54361"/>
                    <a:pt x="820683" y="4992"/>
                  </a:cubicBezTo>
                  <a:cubicBezTo>
                    <a:pt x="754142" y="-44377"/>
                    <a:pt x="436463" y="288327"/>
                    <a:pt x="363483" y="301206"/>
                  </a:cubicBezTo>
                  <a:cubicBezTo>
                    <a:pt x="290503" y="314085"/>
                    <a:pt x="417144" y="-17546"/>
                    <a:pt x="357043" y="6938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 1345">
              <a:extLst>
                <a:ext uri="{FF2B5EF4-FFF2-40B4-BE49-F238E27FC236}">
                  <a16:creationId xmlns:a16="http://schemas.microsoft.com/office/drawing/2014/main" id="{0BDD3CE2-BCA2-7EFD-78E7-D4DB03769116}"/>
                </a:ext>
              </a:extLst>
            </p:cNvPr>
            <p:cNvSpPr/>
            <p:nvPr/>
          </p:nvSpPr>
          <p:spPr>
            <a:xfrm>
              <a:off x="8260011" y="8905360"/>
              <a:ext cx="3132918" cy="717388"/>
            </a:xfrm>
            <a:custGeom>
              <a:avLst/>
              <a:gdLst>
                <a:gd name="connsiteX0" fmla="*/ 22598 w 3132918"/>
                <a:gd name="connsiteY0" fmla="*/ 185631 h 717388"/>
                <a:gd name="connsiteX1" fmla="*/ 2646528 w 3132918"/>
                <a:gd name="connsiteY1" fmla="*/ 101 h 717388"/>
                <a:gd name="connsiteX2" fmla="*/ 2315224 w 3132918"/>
                <a:gd name="connsiteY2" fmla="*/ 212136 h 717388"/>
                <a:gd name="connsiteX3" fmla="*/ 3110354 w 3132918"/>
                <a:gd name="connsiteY3" fmla="*/ 172379 h 717388"/>
                <a:gd name="connsiteX4" fmla="*/ 1268302 w 3132918"/>
                <a:gd name="connsiteY4" fmla="*/ 662710 h 717388"/>
                <a:gd name="connsiteX5" fmla="*/ 1573102 w 3132918"/>
                <a:gd name="connsiteY5" fmla="*/ 596449 h 717388"/>
                <a:gd name="connsiteX6" fmla="*/ 552685 w 3132918"/>
                <a:gd name="connsiteY6" fmla="*/ 715718 h 717388"/>
                <a:gd name="connsiteX7" fmla="*/ 963502 w 3132918"/>
                <a:gd name="connsiteY7" fmla="*/ 490431 h 717388"/>
                <a:gd name="connsiteX8" fmla="*/ 605693 w 3132918"/>
                <a:gd name="connsiteY8" fmla="*/ 477179 h 717388"/>
                <a:gd name="connsiteX9" fmla="*/ 1334563 w 3132918"/>
                <a:gd name="connsiteY9" fmla="*/ 291649 h 717388"/>
                <a:gd name="connsiteX10" fmla="*/ 22598 w 3132918"/>
                <a:gd name="connsiteY10" fmla="*/ 185631 h 7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32918" h="717388">
                  <a:moveTo>
                    <a:pt x="22598" y="185631"/>
                  </a:moveTo>
                  <a:cubicBezTo>
                    <a:pt x="241259" y="137040"/>
                    <a:pt x="2264424" y="-4316"/>
                    <a:pt x="2646528" y="101"/>
                  </a:cubicBezTo>
                  <a:cubicBezTo>
                    <a:pt x="3028632" y="4518"/>
                    <a:pt x="2237920" y="183423"/>
                    <a:pt x="2315224" y="212136"/>
                  </a:cubicBezTo>
                  <a:cubicBezTo>
                    <a:pt x="2392528" y="240849"/>
                    <a:pt x="3284841" y="97283"/>
                    <a:pt x="3110354" y="172379"/>
                  </a:cubicBezTo>
                  <a:cubicBezTo>
                    <a:pt x="2935867" y="247475"/>
                    <a:pt x="1524511" y="592032"/>
                    <a:pt x="1268302" y="662710"/>
                  </a:cubicBezTo>
                  <a:cubicBezTo>
                    <a:pt x="1012093" y="733388"/>
                    <a:pt x="1692372" y="587614"/>
                    <a:pt x="1573102" y="596449"/>
                  </a:cubicBezTo>
                  <a:cubicBezTo>
                    <a:pt x="1453833" y="605284"/>
                    <a:pt x="654285" y="733388"/>
                    <a:pt x="552685" y="715718"/>
                  </a:cubicBezTo>
                  <a:cubicBezTo>
                    <a:pt x="451085" y="698048"/>
                    <a:pt x="954667" y="530188"/>
                    <a:pt x="963502" y="490431"/>
                  </a:cubicBezTo>
                  <a:cubicBezTo>
                    <a:pt x="972337" y="450675"/>
                    <a:pt x="543850" y="510309"/>
                    <a:pt x="605693" y="477179"/>
                  </a:cubicBezTo>
                  <a:cubicBezTo>
                    <a:pt x="667536" y="444049"/>
                    <a:pt x="1427328" y="340240"/>
                    <a:pt x="1334563" y="291649"/>
                  </a:cubicBezTo>
                  <a:cubicBezTo>
                    <a:pt x="1241798" y="243058"/>
                    <a:pt x="-196063" y="234222"/>
                    <a:pt x="22598" y="185631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9CCAFD04-0945-C9B8-1428-BC2CDA59AD46}"/>
                </a:ext>
              </a:extLst>
            </p:cNvPr>
            <p:cNvSpPr/>
            <p:nvPr/>
          </p:nvSpPr>
          <p:spPr>
            <a:xfrm>
              <a:off x="8328436" y="8927161"/>
              <a:ext cx="2648576" cy="510192"/>
            </a:xfrm>
            <a:custGeom>
              <a:avLst/>
              <a:gdLst>
                <a:gd name="connsiteX0" fmla="*/ 20434 w 2648576"/>
                <a:gd name="connsiteY0" fmla="*/ 150578 h 510192"/>
                <a:gd name="connsiteX1" fmla="*/ 417999 w 2648576"/>
                <a:gd name="connsiteY1" fmla="*/ 283100 h 510192"/>
                <a:gd name="connsiteX2" fmla="*/ 391494 w 2648576"/>
                <a:gd name="connsiteY2" fmla="*/ 481882 h 510192"/>
                <a:gd name="connsiteX3" fmla="*/ 868573 w 2648576"/>
                <a:gd name="connsiteY3" fmla="*/ 442126 h 510192"/>
                <a:gd name="connsiteX4" fmla="*/ 775807 w 2648576"/>
                <a:gd name="connsiteY4" fmla="*/ 495135 h 510192"/>
                <a:gd name="connsiteX5" fmla="*/ 2644364 w 2648576"/>
                <a:gd name="connsiteY5" fmla="*/ 124074 h 510192"/>
                <a:gd name="connsiteX6" fmla="*/ 1305894 w 2648576"/>
                <a:gd name="connsiteY6" fmla="*/ 296352 h 510192"/>
                <a:gd name="connsiteX7" fmla="*/ 2061268 w 2648576"/>
                <a:gd name="connsiteY7" fmla="*/ 4804 h 510192"/>
                <a:gd name="connsiteX8" fmla="*/ 643286 w 2648576"/>
                <a:gd name="connsiteY8" fmla="*/ 110822 h 510192"/>
                <a:gd name="connsiteX9" fmla="*/ 1146868 w 2648576"/>
                <a:gd name="connsiteY9" fmla="*/ 57813 h 510192"/>
                <a:gd name="connsiteX10" fmla="*/ 20434 w 2648576"/>
                <a:gd name="connsiteY10" fmla="*/ 150578 h 51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8576" h="510192">
                  <a:moveTo>
                    <a:pt x="20434" y="150578"/>
                  </a:moveTo>
                  <a:cubicBezTo>
                    <a:pt x="-101044" y="188126"/>
                    <a:pt x="356156" y="227883"/>
                    <a:pt x="417999" y="283100"/>
                  </a:cubicBezTo>
                  <a:cubicBezTo>
                    <a:pt x="479842" y="338317"/>
                    <a:pt x="316398" y="455378"/>
                    <a:pt x="391494" y="481882"/>
                  </a:cubicBezTo>
                  <a:cubicBezTo>
                    <a:pt x="466590" y="508386"/>
                    <a:pt x="804521" y="439917"/>
                    <a:pt x="868573" y="442126"/>
                  </a:cubicBezTo>
                  <a:cubicBezTo>
                    <a:pt x="932625" y="444335"/>
                    <a:pt x="479842" y="548144"/>
                    <a:pt x="775807" y="495135"/>
                  </a:cubicBezTo>
                  <a:cubicBezTo>
                    <a:pt x="1071772" y="442126"/>
                    <a:pt x="2556016" y="157205"/>
                    <a:pt x="2644364" y="124074"/>
                  </a:cubicBezTo>
                  <a:cubicBezTo>
                    <a:pt x="2732712" y="90943"/>
                    <a:pt x="1403077" y="316230"/>
                    <a:pt x="1305894" y="296352"/>
                  </a:cubicBezTo>
                  <a:cubicBezTo>
                    <a:pt x="1208711" y="276474"/>
                    <a:pt x="2171703" y="35726"/>
                    <a:pt x="2061268" y="4804"/>
                  </a:cubicBezTo>
                  <a:cubicBezTo>
                    <a:pt x="1950833" y="-26118"/>
                    <a:pt x="795686" y="101987"/>
                    <a:pt x="643286" y="110822"/>
                  </a:cubicBezTo>
                  <a:cubicBezTo>
                    <a:pt x="490886" y="119657"/>
                    <a:pt x="1250677" y="55604"/>
                    <a:pt x="1146868" y="57813"/>
                  </a:cubicBezTo>
                  <a:cubicBezTo>
                    <a:pt x="1043059" y="60022"/>
                    <a:pt x="141912" y="113030"/>
                    <a:pt x="20434" y="150578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2C9D8C75-E0CA-A41D-8FE2-9A3E2202A268}"/>
                </a:ext>
              </a:extLst>
            </p:cNvPr>
            <p:cNvSpPr/>
            <p:nvPr/>
          </p:nvSpPr>
          <p:spPr>
            <a:xfrm>
              <a:off x="7502529" y="6993250"/>
              <a:ext cx="557971" cy="75028"/>
            </a:xfrm>
            <a:custGeom>
              <a:avLst/>
              <a:gdLst>
                <a:gd name="connsiteX0" fmla="*/ 1724 w 557971"/>
                <a:gd name="connsiteY0" fmla="*/ 75023 h 75028"/>
                <a:gd name="connsiteX1" fmla="*/ 348965 w 557971"/>
                <a:gd name="connsiteY1" fmla="*/ 9434 h 75028"/>
                <a:gd name="connsiteX2" fmla="*/ 557309 w 557971"/>
                <a:gd name="connsiteY2" fmla="*/ 40299 h 75028"/>
                <a:gd name="connsiteX3" fmla="*/ 283375 w 557971"/>
                <a:gd name="connsiteY3" fmla="*/ 9434 h 75028"/>
                <a:gd name="connsiteX4" fmla="*/ 78889 w 557971"/>
                <a:gd name="connsiteY4" fmla="*/ 5575 h 75028"/>
                <a:gd name="connsiteX5" fmla="*/ 210068 w 557971"/>
                <a:gd name="connsiteY5" fmla="*/ 5575 h 75028"/>
                <a:gd name="connsiteX6" fmla="*/ 1724 w 557971"/>
                <a:gd name="connsiteY6" fmla="*/ 75023 h 7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7971" h="75028">
                  <a:moveTo>
                    <a:pt x="1724" y="75023"/>
                  </a:moveTo>
                  <a:cubicBezTo>
                    <a:pt x="24873" y="75666"/>
                    <a:pt x="256368" y="15221"/>
                    <a:pt x="348965" y="9434"/>
                  </a:cubicBezTo>
                  <a:cubicBezTo>
                    <a:pt x="441562" y="3647"/>
                    <a:pt x="568241" y="40299"/>
                    <a:pt x="557309" y="40299"/>
                  </a:cubicBezTo>
                  <a:cubicBezTo>
                    <a:pt x="546377" y="40299"/>
                    <a:pt x="363112" y="15221"/>
                    <a:pt x="283375" y="9434"/>
                  </a:cubicBezTo>
                  <a:cubicBezTo>
                    <a:pt x="203638" y="3647"/>
                    <a:pt x="91107" y="6218"/>
                    <a:pt x="78889" y="5575"/>
                  </a:cubicBezTo>
                  <a:cubicBezTo>
                    <a:pt x="66671" y="4932"/>
                    <a:pt x="224215" y="-6643"/>
                    <a:pt x="210068" y="5575"/>
                  </a:cubicBezTo>
                  <a:cubicBezTo>
                    <a:pt x="195921" y="17793"/>
                    <a:pt x="-21425" y="74380"/>
                    <a:pt x="1724" y="750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2D277430-76C9-2E1B-3F68-E009B0BAD9FC}"/>
                </a:ext>
              </a:extLst>
            </p:cNvPr>
            <p:cNvSpPr/>
            <p:nvPr/>
          </p:nvSpPr>
          <p:spPr>
            <a:xfrm>
              <a:off x="7145395" y="6805914"/>
              <a:ext cx="40312" cy="162045"/>
            </a:xfrm>
            <a:custGeom>
              <a:avLst/>
              <a:gdLst>
                <a:gd name="connsiteX0" fmla="*/ 27051 w 40312"/>
                <a:gd name="connsiteY0" fmla="*/ 0 h 162045"/>
                <a:gd name="connsiteX1" fmla="*/ 30909 w 40312"/>
                <a:gd name="connsiteY1" fmla="*/ 77164 h 162045"/>
                <a:gd name="connsiteX2" fmla="*/ 43 w 40312"/>
                <a:gd name="connsiteY2" fmla="*/ 162045 h 162045"/>
                <a:gd name="connsiteX3" fmla="*/ 38625 w 40312"/>
                <a:gd name="connsiteY3" fmla="*/ 77164 h 162045"/>
                <a:gd name="connsiteX4" fmla="*/ 27051 w 40312"/>
                <a:gd name="connsiteY4" fmla="*/ 0 h 16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2" h="162045">
                  <a:moveTo>
                    <a:pt x="27051" y="0"/>
                  </a:moveTo>
                  <a:cubicBezTo>
                    <a:pt x="25765" y="0"/>
                    <a:pt x="35410" y="50157"/>
                    <a:pt x="30909" y="77164"/>
                  </a:cubicBezTo>
                  <a:cubicBezTo>
                    <a:pt x="26408" y="104172"/>
                    <a:pt x="-1243" y="162045"/>
                    <a:pt x="43" y="162045"/>
                  </a:cubicBezTo>
                  <a:cubicBezTo>
                    <a:pt x="1329" y="162045"/>
                    <a:pt x="31552" y="100956"/>
                    <a:pt x="38625" y="77164"/>
                  </a:cubicBezTo>
                  <a:cubicBezTo>
                    <a:pt x="45698" y="53372"/>
                    <a:pt x="28337" y="0"/>
                    <a:pt x="270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4FBEAD2A-7E5A-DD8C-80BD-0F6FCD31CE45}"/>
                </a:ext>
              </a:extLst>
            </p:cNvPr>
            <p:cNvSpPr/>
            <p:nvPr/>
          </p:nvSpPr>
          <p:spPr>
            <a:xfrm>
              <a:off x="7102885" y="6427483"/>
              <a:ext cx="142907" cy="27702"/>
            </a:xfrm>
            <a:custGeom>
              <a:avLst/>
              <a:gdLst>
                <a:gd name="connsiteX0" fmla="*/ 142867 w 142907"/>
                <a:gd name="connsiteY0" fmla="*/ 325 h 27702"/>
                <a:gd name="connsiteX1" fmla="*/ 54128 w 142907"/>
                <a:gd name="connsiteY1" fmla="*/ 27332 h 27702"/>
                <a:gd name="connsiteX2" fmla="*/ 112 w 142907"/>
                <a:gd name="connsiteY2" fmla="*/ 15758 h 27702"/>
                <a:gd name="connsiteX3" fmla="*/ 42553 w 142907"/>
                <a:gd name="connsiteY3" fmla="*/ 11899 h 27702"/>
                <a:gd name="connsiteX4" fmla="*/ 142867 w 142907"/>
                <a:gd name="connsiteY4" fmla="*/ 325 h 2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7" h="27702">
                  <a:moveTo>
                    <a:pt x="142867" y="325"/>
                  </a:moveTo>
                  <a:cubicBezTo>
                    <a:pt x="144796" y="2897"/>
                    <a:pt x="77920" y="24760"/>
                    <a:pt x="54128" y="27332"/>
                  </a:cubicBezTo>
                  <a:cubicBezTo>
                    <a:pt x="30336" y="29904"/>
                    <a:pt x="2041" y="18330"/>
                    <a:pt x="112" y="15758"/>
                  </a:cubicBezTo>
                  <a:cubicBezTo>
                    <a:pt x="-1817" y="13186"/>
                    <a:pt x="21333" y="12542"/>
                    <a:pt x="42553" y="11899"/>
                  </a:cubicBezTo>
                  <a:cubicBezTo>
                    <a:pt x="63773" y="11256"/>
                    <a:pt x="140938" y="-2247"/>
                    <a:pt x="142867" y="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80BDF667-CCA1-5C77-6468-EB924FBF0911}"/>
                </a:ext>
              </a:extLst>
            </p:cNvPr>
            <p:cNvSpPr/>
            <p:nvPr/>
          </p:nvSpPr>
          <p:spPr>
            <a:xfrm>
              <a:off x="5989347" y="4641584"/>
              <a:ext cx="1578422" cy="2393557"/>
            </a:xfrm>
            <a:custGeom>
              <a:avLst/>
              <a:gdLst>
                <a:gd name="connsiteX0" fmla="*/ 324367 w 1578422"/>
                <a:gd name="connsiteY0" fmla="*/ 122005 h 2393557"/>
                <a:gd name="connsiteX1" fmla="*/ 1177807 w 1578422"/>
                <a:gd name="connsiteY1" fmla="*/ 1088656 h 2393557"/>
                <a:gd name="connsiteX2" fmla="*/ 1003636 w 1578422"/>
                <a:gd name="connsiteY2" fmla="*/ 1010279 h 2393557"/>
                <a:gd name="connsiteX3" fmla="*/ 1482607 w 1578422"/>
                <a:gd name="connsiteY3" fmla="*/ 1489250 h 2393557"/>
                <a:gd name="connsiteX4" fmla="*/ 1247476 w 1578422"/>
                <a:gd name="connsiteY4" fmla="*/ 1332496 h 2393557"/>
                <a:gd name="connsiteX5" fmla="*/ 1578402 w 1578422"/>
                <a:gd name="connsiteY5" fmla="*/ 1724382 h 2393557"/>
                <a:gd name="connsiteX6" fmla="*/ 1264893 w 1578422"/>
                <a:gd name="connsiteY6" fmla="*/ 1611170 h 2393557"/>
                <a:gd name="connsiteX7" fmla="*/ 1482607 w 1578422"/>
                <a:gd name="connsiteY7" fmla="*/ 1881136 h 2393557"/>
                <a:gd name="connsiteX8" fmla="*/ 1221350 w 1578422"/>
                <a:gd name="connsiteY8" fmla="*/ 2020473 h 2393557"/>
                <a:gd name="connsiteX9" fmla="*/ 1439064 w 1578422"/>
                <a:gd name="connsiteY9" fmla="*/ 2003056 h 2393557"/>
                <a:gd name="connsiteX10" fmla="*/ 1055887 w 1578422"/>
                <a:gd name="connsiteY10" fmla="*/ 2351399 h 2393557"/>
                <a:gd name="connsiteX11" fmla="*/ 1073304 w 1578422"/>
                <a:gd name="connsiteY11" fmla="*/ 2299147 h 2393557"/>
                <a:gd name="connsiteX12" fmla="*/ 272116 w 1578422"/>
                <a:gd name="connsiteY12" fmla="*/ 1558919 h 2393557"/>
                <a:gd name="connsiteX13" fmla="*/ 838173 w 1578422"/>
                <a:gd name="connsiteY13" fmla="*/ 1950805 h 2393557"/>
                <a:gd name="connsiteX14" fmla="*/ 2150 w 1578422"/>
                <a:gd name="connsiteY14" fmla="*/ 949319 h 2393557"/>
                <a:gd name="connsiteX15" fmla="*/ 585624 w 1578422"/>
                <a:gd name="connsiteY15" fmla="*/ 1445707 h 2393557"/>
                <a:gd name="connsiteX16" fmla="*/ 219864 w 1578422"/>
                <a:gd name="connsiteY16" fmla="*/ 688062 h 2393557"/>
                <a:gd name="connsiteX17" fmla="*/ 420162 w 1578422"/>
                <a:gd name="connsiteY17" fmla="*/ 958027 h 2393557"/>
                <a:gd name="connsiteX18" fmla="*/ 254699 w 1578422"/>
                <a:gd name="connsiteY18" fmla="*/ 540016 h 2393557"/>
                <a:gd name="connsiteX19" fmla="*/ 542082 w 1578422"/>
                <a:gd name="connsiteY19" fmla="*/ 722896 h 2393557"/>
                <a:gd name="connsiteX20" fmla="*/ 45693 w 1578422"/>
                <a:gd name="connsiteY20" fmla="*/ 85 h 2393557"/>
                <a:gd name="connsiteX21" fmla="*/ 698836 w 1578422"/>
                <a:gd name="connsiteY21" fmla="*/ 670645 h 2393557"/>
                <a:gd name="connsiteX22" fmla="*/ 324367 w 1578422"/>
                <a:gd name="connsiteY22" fmla="*/ 122005 h 239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422" h="2393557">
                  <a:moveTo>
                    <a:pt x="324367" y="122005"/>
                  </a:moveTo>
                  <a:cubicBezTo>
                    <a:pt x="404195" y="191673"/>
                    <a:pt x="1064596" y="940610"/>
                    <a:pt x="1177807" y="1088656"/>
                  </a:cubicBezTo>
                  <a:cubicBezTo>
                    <a:pt x="1291019" y="1236702"/>
                    <a:pt x="952836" y="943513"/>
                    <a:pt x="1003636" y="1010279"/>
                  </a:cubicBezTo>
                  <a:cubicBezTo>
                    <a:pt x="1054436" y="1077045"/>
                    <a:pt x="1441967" y="1435547"/>
                    <a:pt x="1482607" y="1489250"/>
                  </a:cubicBezTo>
                  <a:cubicBezTo>
                    <a:pt x="1523247" y="1542953"/>
                    <a:pt x="1231510" y="1293307"/>
                    <a:pt x="1247476" y="1332496"/>
                  </a:cubicBezTo>
                  <a:cubicBezTo>
                    <a:pt x="1263442" y="1371685"/>
                    <a:pt x="1575499" y="1677936"/>
                    <a:pt x="1578402" y="1724382"/>
                  </a:cubicBezTo>
                  <a:cubicBezTo>
                    <a:pt x="1581305" y="1770828"/>
                    <a:pt x="1280859" y="1585044"/>
                    <a:pt x="1264893" y="1611170"/>
                  </a:cubicBezTo>
                  <a:cubicBezTo>
                    <a:pt x="1248927" y="1637296"/>
                    <a:pt x="1489864" y="1812919"/>
                    <a:pt x="1482607" y="1881136"/>
                  </a:cubicBezTo>
                  <a:cubicBezTo>
                    <a:pt x="1475350" y="1949353"/>
                    <a:pt x="1228607" y="2000153"/>
                    <a:pt x="1221350" y="2020473"/>
                  </a:cubicBezTo>
                  <a:cubicBezTo>
                    <a:pt x="1214093" y="2040793"/>
                    <a:pt x="1466641" y="1947902"/>
                    <a:pt x="1439064" y="2003056"/>
                  </a:cubicBezTo>
                  <a:cubicBezTo>
                    <a:pt x="1411487" y="2058210"/>
                    <a:pt x="1116847" y="2302051"/>
                    <a:pt x="1055887" y="2351399"/>
                  </a:cubicBezTo>
                  <a:cubicBezTo>
                    <a:pt x="994927" y="2400748"/>
                    <a:pt x="1203932" y="2431227"/>
                    <a:pt x="1073304" y="2299147"/>
                  </a:cubicBezTo>
                  <a:cubicBezTo>
                    <a:pt x="942676" y="2167067"/>
                    <a:pt x="311304" y="1616976"/>
                    <a:pt x="272116" y="1558919"/>
                  </a:cubicBezTo>
                  <a:cubicBezTo>
                    <a:pt x="232928" y="1500862"/>
                    <a:pt x="883167" y="2052405"/>
                    <a:pt x="838173" y="1950805"/>
                  </a:cubicBezTo>
                  <a:cubicBezTo>
                    <a:pt x="793179" y="1849205"/>
                    <a:pt x="44241" y="1033502"/>
                    <a:pt x="2150" y="949319"/>
                  </a:cubicBezTo>
                  <a:cubicBezTo>
                    <a:pt x="-39941" y="865136"/>
                    <a:pt x="549338" y="1489250"/>
                    <a:pt x="585624" y="1445707"/>
                  </a:cubicBezTo>
                  <a:cubicBezTo>
                    <a:pt x="621910" y="1402164"/>
                    <a:pt x="247441" y="769342"/>
                    <a:pt x="219864" y="688062"/>
                  </a:cubicBezTo>
                  <a:cubicBezTo>
                    <a:pt x="192287" y="606782"/>
                    <a:pt x="414356" y="982701"/>
                    <a:pt x="420162" y="958027"/>
                  </a:cubicBezTo>
                  <a:cubicBezTo>
                    <a:pt x="425968" y="933353"/>
                    <a:pt x="234379" y="579204"/>
                    <a:pt x="254699" y="540016"/>
                  </a:cubicBezTo>
                  <a:cubicBezTo>
                    <a:pt x="275019" y="500828"/>
                    <a:pt x="576916" y="812884"/>
                    <a:pt x="542082" y="722896"/>
                  </a:cubicBezTo>
                  <a:cubicBezTo>
                    <a:pt x="507248" y="632908"/>
                    <a:pt x="19567" y="8793"/>
                    <a:pt x="45693" y="85"/>
                  </a:cubicBezTo>
                  <a:cubicBezTo>
                    <a:pt x="71819" y="-8624"/>
                    <a:pt x="655293" y="650325"/>
                    <a:pt x="698836" y="670645"/>
                  </a:cubicBezTo>
                  <a:cubicBezTo>
                    <a:pt x="742379" y="690965"/>
                    <a:pt x="244539" y="52337"/>
                    <a:pt x="324367" y="12200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5BBCC105-8D80-7288-0292-E0CEBFD3AED4}"/>
                </a:ext>
              </a:extLst>
            </p:cNvPr>
            <p:cNvSpPr/>
            <p:nvPr/>
          </p:nvSpPr>
          <p:spPr>
            <a:xfrm>
              <a:off x="5856118" y="6144983"/>
              <a:ext cx="1955618" cy="1545479"/>
            </a:xfrm>
            <a:custGeom>
              <a:avLst/>
              <a:gdLst>
                <a:gd name="connsiteX0" fmla="*/ 570808 w 1955618"/>
                <a:gd name="connsiteY0" fmla="*/ 81646 h 1545479"/>
                <a:gd name="connsiteX1" fmla="*/ 631768 w 1955618"/>
                <a:gd name="connsiteY1" fmla="*/ 107771 h 1545479"/>
                <a:gd name="connsiteX2" fmla="*/ 1885802 w 1955618"/>
                <a:gd name="connsiteY2" fmla="*/ 1004754 h 1545479"/>
                <a:gd name="connsiteX3" fmla="*/ 1641962 w 1955618"/>
                <a:gd name="connsiteY3" fmla="*/ 987337 h 1545479"/>
                <a:gd name="connsiteX4" fmla="*/ 1955471 w 1955618"/>
                <a:gd name="connsiteY4" fmla="*/ 1231177 h 1545479"/>
                <a:gd name="connsiteX5" fmla="*/ 1685505 w 1955618"/>
                <a:gd name="connsiteY5" fmla="*/ 1318263 h 1545479"/>
                <a:gd name="connsiteX6" fmla="*/ 1868385 w 1955618"/>
                <a:gd name="connsiteY6" fmla="*/ 1544686 h 1545479"/>
                <a:gd name="connsiteX7" fmla="*/ 501139 w 1955618"/>
                <a:gd name="connsiteY7" fmla="*/ 1231177 h 1545479"/>
                <a:gd name="connsiteX8" fmla="*/ 797231 w 1955618"/>
                <a:gd name="connsiteY8" fmla="*/ 1205051 h 1545479"/>
                <a:gd name="connsiteX9" fmla="*/ 396636 w 1955618"/>
                <a:gd name="connsiteY9" fmla="*/ 647703 h 1545479"/>
                <a:gd name="connsiteX10" fmla="*/ 718853 w 1955618"/>
                <a:gd name="connsiteY10" fmla="*/ 717371 h 1545479"/>
                <a:gd name="connsiteX11" fmla="*/ 4751 w 1955618"/>
                <a:gd name="connsiteY11" fmla="*/ 212274 h 1545479"/>
                <a:gd name="connsiteX12" fmla="*/ 1136865 w 1955618"/>
                <a:gd name="connsiteY12" fmla="*/ 699954 h 1545479"/>
                <a:gd name="connsiteX13" fmla="*/ 570808 w 1955618"/>
                <a:gd name="connsiteY13" fmla="*/ 81646 h 154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55618" h="1545479">
                  <a:moveTo>
                    <a:pt x="570808" y="81646"/>
                  </a:moveTo>
                  <a:cubicBezTo>
                    <a:pt x="486625" y="-17051"/>
                    <a:pt x="412602" y="-46080"/>
                    <a:pt x="631768" y="107771"/>
                  </a:cubicBezTo>
                  <a:cubicBezTo>
                    <a:pt x="850934" y="261622"/>
                    <a:pt x="1717436" y="858160"/>
                    <a:pt x="1885802" y="1004754"/>
                  </a:cubicBezTo>
                  <a:cubicBezTo>
                    <a:pt x="2054168" y="1151348"/>
                    <a:pt x="1630351" y="949600"/>
                    <a:pt x="1641962" y="987337"/>
                  </a:cubicBezTo>
                  <a:cubicBezTo>
                    <a:pt x="1653574" y="1025074"/>
                    <a:pt x="1948214" y="1176023"/>
                    <a:pt x="1955471" y="1231177"/>
                  </a:cubicBezTo>
                  <a:cubicBezTo>
                    <a:pt x="1962728" y="1286331"/>
                    <a:pt x="1700019" y="1266012"/>
                    <a:pt x="1685505" y="1318263"/>
                  </a:cubicBezTo>
                  <a:cubicBezTo>
                    <a:pt x="1670991" y="1370514"/>
                    <a:pt x="2065779" y="1559200"/>
                    <a:pt x="1868385" y="1544686"/>
                  </a:cubicBezTo>
                  <a:cubicBezTo>
                    <a:pt x="1670991" y="1530172"/>
                    <a:pt x="679665" y="1287783"/>
                    <a:pt x="501139" y="1231177"/>
                  </a:cubicBezTo>
                  <a:cubicBezTo>
                    <a:pt x="322613" y="1174571"/>
                    <a:pt x="814648" y="1302297"/>
                    <a:pt x="797231" y="1205051"/>
                  </a:cubicBezTo>
                  <a:cubicBezTo>
                    <a:pt x="779814" y="1107805"/>
                    <a:pt x="409699" y="728983"/>
                    <a:pt x="396636" y="647703"/>
                  </a:cubicBezTo>
                  <a:cubicBezTo>
                    <a:pt x="383573" y="566423"/>
                    <a:pt x="784167" y="789943"/>
                    <a:pt x="718853" y="717371"/>
                  </a:cubicBezTo>
                  <a:cubicBezTo>
                    <a:pt x="653539" y="644799"/>
                    <a:pt x="-64917" y="215177"/>
                    <a:pt x="4751" y="212274"/>
                  </a:cubicBezTo>
                  <a:cubicBezTo>
                    <a:pt x="74419" y="209371"/>
                    <a:pt x="1042522" y="724628"/>
                    <a:pt x="1136865" y="699954"/>
                  </a:cubicBezTo>
                  <a:cubicBezTo>
                    <a:pt x="1231208" y="675280"/>
                    <a:pt x="654991" y="180343"/>
                    <a:pt x="570808" y="81646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C9CF4B64-EBBA-BE32-A013-4218C14B0F6B}"/>
                </a:ext>
              </a:extLst>
            </p:cNvPr>
            <p:cNvSpPr/>
            <p:nvPr/>
          </p:nvSpPr>
          <p:spPr>
            <a:xfrm>
              <a:off x="6755497" y="6338711"/>
              <a:ext cx="1406647" cy="739038"/>
            </a:xfrm>
            <a:custGeom>
              <a:avLst/>
              <a:gdLst>
                <a:gd name="connsiteX0" fmla="*/ 11063 w 1406647"/>
                <a:gd name="connsiteY0" fmla="*/ 9838 h 739038"/>
                <a:gd name="connsiteX1" fmla="*/ 1326057 w 1406647"/>
                <a:gd name="connsiteY1" fmla="*/ 645563 h 739038"/>
                <a:gd name="connsiteX2" fmla="*/ 1265097 w 1406647"/>
                <a:gd name="connsiteY2" fmla="*/ 610729 h 739038"/>
                <a:gd name="connsiteX3" fmla="*/ 1282514 w 1406647"/>
                <a:gd name="connsiteY3" fmla="*/ 645563 h 739038"/>
                <a:gd name="connsiteX4" fmla="*/ 455200 w 1406647"/>
                <a:gd name="connsiteY4" fmla="*/ 680398 h 739038"/>
                <a:gd name="connsiteX5" fmla="*/ 847086 w 1406647"/>
                <a:gd name="connsiteY5" fmla="*/ 715232 h 739038"/>
                <a:gd name="connsiteX6" fmla="*/ 237486 w 1406647"/>
                <a:gd name="connsiteY6" fmla="*/ 288512 h 739038"/>
                <a:gd name="connsiteX7" fmla="*/ 463909 w 1406647"/>
                <a:gd name="connsiteY7" fmla="*/ 305929 h 739038"/>
                <a:gd name="connsiteX8" fmla="*/ 437783 w 1406647"/>
                <a:gd name="connsiteY8" fmla="*/ 88215 h 739038"/>
                <a:gd name="connsiteX9" fmla="*/ 681623 w 1406647"/>
                <a:gd name="connsiteY9" fmla="*/ 244969 h 739038"/>
                <a:gd name="connsiteX10" fmla="*/ 11063 w 1406647"/>
                <a:gd name="connsiteY10" fmla="*/ 9838 h 7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6647" h="739038">
                  <a:moveTo>
                    <a:pt x="11063" y="9838"/>
                  </a:moveTo>
                  <a:cubicBezTo>
                    <a:pt x="118469" y="76604"/>
                    <a:pt x="1117051" y="545415"/>
                    <a:pt x="1326057" y="645563"/>
                  </a:cubicBezTo>
                  <a:cubicBezTo>
                    <a:pt x="1535063" y="745712"/>
                    <a:pt x="1272354" y="610729"/>
                    <a:pt x="1265097" y="610729"/>
                  </a:cubicBezTo>
                  <a:cubicBezTo>
                    <a:pt x="1257840" y="610729"/>
                    <a:pt x="1417497" y="633952"/>
                    <a:pt x="1282514" y="645563"/>
                  </a:cubicBezTo>
                  <a:cubicBezTo>
                    <a:pt x="1147531" y="657174"/>
                    <a:pt x="527771" y="668787"/>
                    <a:pt x="455200" y="680398"/>
                  </a:cubicBezTo>
                  <a:cubicBezTo>
                    <a:pt x="382629" y="692009"/>
                    <a:pt x="883372" y="780546"/>
                    <a:pt x="847086" y="715232"/>
                  </a:cubicBezTo>
                  <a:cubicBezTo>
                    <a:pt x="810800" y="649918"/>
                    <a:pt x="301349" y="356729"/>
                    <a:pt x="237486" y="288512"/>
                  </a:cubicBezTo>
                  <a:cubicBezTo>
                    <a:pt x="173623" y="220295"/>
                    <a:pt x="430526" y="339312"/>
                    <a:pt x="463909" y="305929"/>
                  </a:cubicBezTo>
                  <a:cubicBezTo>
                    <a:pt x="497292" y="272546"/>
                    <a:pt x="401497" y="98375"/>
                    <a:pt x="437783" y="88215"/>
                  </a:cubicBezTo>
                  <a:cubicBezTo>
                    <a:pt x="474069" y="78055"/>
                    <a:pt x="751292" y="252226"/>
                    <a:pt x="681623" y="244969"/>
                  </a:cubicBezTo>
                  <a:cubicBezTo>
                    <a:pt x="611955" y="237712"/>
                    <a:pt x="-96343" y="-56928"/>
                    <a:pt x="11063" y="9838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44BF35AB-D9BF-6CF4-25B5-61C8814ADD08}"/>
                </a:ext>
              </a:extLst>
            </p:cNvPr>
            <p:cNvSpPr/>
            <p:nvPr/>
          </p:nvSpPr>
          <p:spPr>
            <a:xfrm>
              <a:off x="6261359" y="3362117"/>
              <a:ext cx="1022019" cy="2485890"/>
            </a:xfrm>
            <a:custGeom>
              <a:avLst/>
              <a:gdLst>
                <a:gd name="connsiteX0" fmla="*/ 1019007 w 1022019"/>
                <a:gd name="connsiteY0" fmla="*/ 25517 h 2485890"/>
                <a:gd name="connsiteX1" fmla="*/ 278778 w 1022019"/>
                <a:gd name="connsiteY1" fmla="*/ 1418889 h 2485890"/>
                <a:gd name="connsiteX2" fmla="*/ 365864 w 1022019"/>
                <a:gd name="connsiteY2" fmla="*/ 1096672 h 2485890"/>
                <a:gd name="connsiteX3" fmla="*/ 26230 w 1022019"/>
                <a:gd name="connsiteY3" fmla="*/ 2446500 h 2485890"/>
                <a:gd name="connsiteX4" fmla="*/ 52355 w 1022019"/>
                <a:gd name="connsiteY4" fmla="*/ 1984946 h 2485890"/>
                <a:gd name="connsiteX5" fmla="*/ 287487 w 1022019"/>
                <a:gd name="connsiteY5" fmla="*/ 556740 h 2485890"/>
                <a:gd name="connsiteX6" fmla="*/ 313612 w 1022019"/>
                <a:gd name="connsiteY6" fmla="*/ 739620 h 2485890"/>
                <a:gd name="connsiteX7" fmla="*/ 714207 w 1022019"/>
                <a:gd name="connsiteY7" fmla="*/ 182272 h 2485890"/>
                <a:gd name="connsiteX8" fmla="*/ 566161 w 1022019"/>
                <a:gd name="connsiteY8" fmla="*/ 704786 h 2485890"/>
                <a:gd name="connsiteX9" fmla="*/ 740332 w 1022019"/>
                <a:gd name="connsiteY9" fmla="*/ 121312 h 2485890"/>
                <a:gd name="connsiteX10" fmla="*/ 548744 w 1022019"/>
                <a:gd name="connsiteY10" fmla="*/ 487072 h 2485890"/>
                <a:gd name="connsiteX11" fmla="*/ 1019007 w 1022019"/>
                <a:gd name="connsiteY11" fmla="*/ 25517 h 248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2019" h="2485890">
                  <a:moveTo>
                    <a:pt x="1019007" y="25517"/>
                  </a:moveTo>
                  <a:cubicBezTo>
                    <a:pt x="974013" y="180820"/>
                    <a:pt x="387635" y="1240363"/>
                    <a:pt x="278778" y="1418889"/>
                  </a:cubicBezTo>
                  <a:cubicBezTo>
                    <a:pt x="169921" y="1597415"/>
                    <a:pt x="407955" y="925404"/>
                    <a:pt x="365864" y="1096672"/>
                  </a:cubicBezTo>
                  <a:cubicBezTo>
                    <a:pt x="323773" y="1267940"/>
                    <a:pt x="78481" y="2298455"/>
                    <a:pt x="26230" y="2446500"/>
                  </a:cubicBezTo>
                  <a:cubicBezTo>
                    <a:pt x="-26021" y="2594545"/>
                    <a:pt x="8812" y="2299906"/>
                    <a:pt x="52355" y="1984946"/>
                  </a:cubicBezTo>
                  <a:cubicBezTo>
                    <a:pt x="95898" y="1669986"/>
                    <a:pt x="243944" y="764294"/>
                    <a:pt x="287487" y="556740"/>
                  </a:cubicBezTo>
                  <a:cubicBezTo>
                    <a:pt x="331030" y="349186"/>
                    <a:pt x="242492" y="802031"/>
                    <a:pt x="313612" y="739620"/>
                  </a:cubicBezTo>
                  <a:cubicBezTo>
                    <a:pt x="384732" y="677209"/>
                    <a:pt x="672116" y="188078"/>
                    <a:pt x="714207" y="182272"/>
                  </a:cubicBezTo>
                  <a:cubicBezTo>
                    <a:pt x="756298" y="176466"/>
                    <a:pt x="561807" y="714946"/>
                    <a:pt x="566161" y="704786"/>
                  </a:cubicBezTo>
                  <a:cubicBezTo>
                    <a:pt x="570515" y="694626"/>
                    <a:pt x="743235" y="157598"/>
                    <a:pt x="740332" y="121312"/>
                  </a:cubicBezTo>
                  <a:cubicBezTo>
                    <a:pt x="737429" y="85026"/>
                    <a:pt x="506653" y="500135"/>
                    <a:pt x="548744" y="487072"/>
                  </a:cubicBezTo>
                  <a:cubicBezTo>
                    <a:pt x="590835" y="474009"/>
                    <a:pt x="1064001" y="-129786"/>
                    <a:pt x="1019007" y="2551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0541DA3B-CA7C-2662-4447-0F79AB0D8041}"/>
                </a:ext>
              </a:extLst>
            </p:cNvPr>
            <p:cNvSpPr/>
            <p:nvPr/>
          </p:nvSpPr>
          <p:spPr>
            <a:xfrm>
              <a:off x="8455949" y="3684129"/>
              <a:ext cx="468089" cy="2564332"/>
            </a:xfrm>
            <a:custGeom>
              <a:avLst/>
              <a:gdLst>
                <a:gd name="connsiteX0" fmla="*/ 270040 w 468089"/>
                <a:gd name="connsiteY0" fmla="*/ 8305 h 2564332"/>
                <a:gd name="connsiteX1" fmla="*/ 357125 w 468089"/>
                <a:gd name="connsiteY1" fmla="*/ 983665 h 2564332"/>
                <a:gd name="connsiteX2" fmla="*/ 357125 w 468089"/>
                <a:gd name="connsiteY2" fmla="*/ 704991 h 2564332"/>
                <a:gd name="connsiteX3" fmla="*/ 217788 w 468089"/>
                <a:gd name="connsiteY3" fmla="*/ 1262340 h 2564332"/>
                <a:gd name="connsiteX4" fmla="*/ 322291 w 468089"/>
                <a:gd name="connsiteY4" fmla="*/ 1053334 h 2564332"/>
                <a:gd name="connsiteX5" fmla="*/ 304874 w 468089"/>
                <a:gd name="connsiteY5" fmla="*/ 1898065 h 2564332"/>
                <a:gd name="connsiteX6" fmla="*/ 287457 w 468089"/>
                <a:gd name="connsiteY6" fmla="*/ 1802271 h 2564332"/>
                <a:gd name="connsiteX7" fmla="*/ 74 w 468089"/>
                <a:gd name="connsiteY7" fmla="*/ 2559917 h 2564332"/>
                <a:gd name="connsiteX8" fmla="*/ 261331 w 468089"/>
                <a:gd name="connsiteY8" fmla="*/ 2080945 h 2564332"/>
                <a:gd name="connsiteX9" fmla="*/ 461628 w 468089"/>
                <a:gd name="connsiteY9" fmla="*/ 1392968 h 2564332"/>
                <a:gd name="connsiteX10" fmla="*/ 418085 w 468089"/>
                <a:gd name="connsiteY10" fmla="*/ 1480054 h 2564332"/>
                <a:gd name="connsiteX11" fmla="*/ 409377 w 468089"/>
                <a:gd name="connsiteY11" fmla="*/ 208602 h 2564332"/>
                <a:gd name="connsiteX12" fmla="*/ 400668 w 468089"/>
                <a:gd name="connsiteY12" fmla="*/ 495985 h 2564332"/>
                <a:gd name="connsiteX13" fmla="*/ 270040 w 468089"/>
                <a:gd name="connsiteY13" fmla="*/ 8305 h 256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8089" h="2564332">
                  <a:moveTo>
                    <a:pt x="270040" y="8305"/>
                  </a:moveTo>
                  <a:cubicBezTo>
                    <a:pt x="262783" y="89585"/>
                    <a:pt x="342611" y="867551"/>
                    <a:pt x="357125" y="983665"/>
                  </a:cubicBezTo>
                  <a:cubicBezTo>
                    <a:pt x="371639" y="1099779"/>
                    <a:pt x="380348" y="658545"/>
                    <a:pt x="357125" y="704991"/>
                  </a:cubicBezTo>
                  <a:cubicBezTo>
                    <a:pt x="333902" y="751437"/>
                    <a:pt x="223594" y="1204283"/>
                    <a:pt x="217788" y="1262340"/>
                  </a:cubicBezTo>
                  <a:cubicBezTo>
                    <a:pt x="211982" y="1320397"/>
                    <a:pt x="307777" y="947380"/>
                    <a:pt x="322291" y="1053334"/>
                  </a:cubicBezTo>
                  <a:cubicBezTo>
                    <a:pt x="336805" y="1159288"/>
                    <a:pt x="310680" y="1773242"/>
                    <a:pt x="304874" y="1898065"/>
                  </a:cubicBezTo>
                  <a:cubicBezTo>
                    <a:pt x="299068" y="2022888"/>
                    <a:pt x="338257" y="1691962"/>
                    <a:pt x="287457" y="1802271"/>
                  </a:cubicBezTo>
                  <a:cubicBezTo>
                    <a:pt x="236657" y="1912580"/>
                    <a:pt x="4428" y="2513471"/>
                    <a:pt x="74" y="2559917"/>
                  </a:cubicBezTo>
                  <a:cubicBezTo>
                    <a:pt x="-4280" y="2606363"/>
                    <a:pt x="184405" y="2275437"/>
                    <a:pt x="261331" y="2080945"/>
                  </a:cubicBezTo>
                  <a:cubicBezTo>
                    <a:pt x="338257" y="1886454"/>
                    <a:pt x="435502" y="1493116"/>
                    <a:pt x="461628" y="1392968"/>
                  </a:cubicBezTo>
                  <a:cubicBezTo>
                    <a:pt x="487754" y="1292820"/>
                    <a:pt x="426793" y="1677448"/>
                    <a:pt x="418085" y="1480054"/>
                  </a:cubicBezTo>
                  <a:cubicBezTo>
                    <a:pt x="409377" y="1282660"/>
                    <a:pt x="412280" y="372613"/>
                    <a:pt x="409377" y="208602"/>
                  </a:cubicBezTo>
                  <a:cubicBezTo>
                    <a:pt x="406474" y="44591"/>
                    <a:pt x="422439" y="523562"/>
                    <a:pt x="400668" y="495985"/>
                  </a:cubicBezTo>
                  <a:cubicBezTo>
                    <a:pt x="378897" y="468408"/>
                    <a:pt x="277297" y="-72975"/>
                    <a:pt x="270040" y="830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DAE06F79-CB0C-3FF3-4A0D-CD91FA557295}"/>
                </a:ext>
              </a:extLst>
            </p:cNvPr>
            <p:cNvSpPr/>
            <p:nvPr/>
          </p:nvSpPr>
          <p:spPr>
            <a:xfrm>
              <a:off x="7907364" y="5092922"/>
              <a:ext cx="1025722" cy="2534930"/>
            </a:xfrm>
            <a:custGeom>
              <a:avLst/>
              <a:gdLst>
                <a:gd name="connsiteX0" fmla="*/ 1001505 w 1025722"/>
                <a:gd name="connsiteY0" fmla="*/ 19009 h 2534930"/>
                <a:gd name="connsiteX1" fmla="*/ 191607 w 1025722"/>
                <a:gd name="connsiteY1" fmla="*/ 1908769 h 2534930"/>
                <a:gd name="connsiteX2" fmla="*/ 252567 w 1025722"/>
                <a:gd name="connsiteY2" fmla="*/ 1839101 h 2534930"/>
                <a:gd name="connsiteX3" fmla="*/ 19 w 1025722"/>
                <a:gd name="connsiteY3" fmla="*/ 2527078 h 2534930"/>
                <a:gd name="connsiteX4" fmla="*/ 243859 w 1025722"/>
                <a:gd name="connsiteY4" fmla="*/ 2117775 h 2534930"/>
                <a:gd name="connsiteX5" fmla="*/ 1001505 w 1025722"/>
                <a:gd name="connsiteY5" fmla="*/ 767947 h 2534930"/>
                <a:gd name="connsiteX6" fmla="*/ 827333 w 1025722"/>
                <a:gd name="connsiteY6" fmla="*/ 924701 h 2534930"/>
                <a:gd name="connsiteX7" fmla="*/ 1001505 w 1025722"/>
                <a:gd name="connsiteY7" fmla="*/ 19009 h 253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5722" h="2534930">
                  <a:moveTo>
                    <a:pt x="1001505" y="19009"/>
                  </a:moveTo>
                  <a:cubicBezTo>
                    <a:pt x="895551" y="183020"/>
                    <a:pt x="316430" y="1605420"/>
                    <a:pt x="191607" y="1908769"/>
                  </a:cubicBezTo>
                  <a:cubicBezTo>
                    <a:pt x="66784" y="2212118"/>
                    <a:pt x="284498" y="1736049"/>
                    <a:pt x="252567" y="1839101"/>
                  </a:cubicBezTo>
                  <a:cubicBezTo>
                    <a:pt x="220636" y="1942153"/>
                    <a:pt x="1470" y="2480632"/>
                    <a:pt x="19" y="2527078"/>
                  </a:cubicBezTo>
                  <a:cubicBezTo>
                    <a:pt x="-1432" y="2573524"/>
                    <a:pt x="76945" y="2410963"/>
                    <a:pt x="243859" y="2117775"/>
                  </a:cubicBezTo>
                  <a:cubicBezTo>
                    <a:pt x="410773" y="1824587"/>
                    <a:pt x="904259" y="966793"/>
                    <a:pt x="1001505" y="767947"/>
                  </a:cubicBezTo>
                  <a:cubicBezTo>
                    <a:pt x="1098751" y="569101"/>
                    <a:pt x="822979" y="1046621"/>
                    <a:pt x="827333" y="924701"/>
                  </a:cubicBezTo>
                  <a:cubicBezTo>
                    <a:pt x="831687" y="802781"/>
                    <a:pt x="1107459" y="-145002"/>
                    <a:pt x="1001505" y="1900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A8E46E18-D670-7E99-B9DC-4903D88CF389}"/>
                </a:ext>
              </a:extLst>
            </p:cNvPr>
            <p:cNvSpPr/>
            <p:nvPr/>
          </p:nvSpPr>
          <p:spPr>
            <a:xfrm>
              <a:off x="6884246" y="6748420"/>
              <a:ext cx="1285161" cy="680163"/>
            </a:xfrm>
            <a:custGeom>
              <a:avLst/>
              <a:gdLst>
                <a:gd name="connsiteX0" fmla="*/ 21651 w 1285161"/>
                <a:gd name="connsiteY0" fmla="*/ 566780 h 680163"/>
                <a:gd name="connsiteX1" fmla="*/ 1162474 w 1285161"/>
                <a:gd name="connsiteY1" fmla="*/ 244563 h 680163"/>
                <a:gd name="connsiteX2" fmla="*/ 796714 w 1285161"/>
                <a:gd name="connsiteY2" fmla="*/ 322940 h 680163"/>
                <a:gd name="connsiteX3" fmla="*/ 1266977 w 1285161"/>
                <a:gd name="connsiteY3" fmla="*/ 322940 h 680163"/>
                <a:gd name="connsiteX4" fmla="*/ 1188600 w 1285161"/>
                <a:gd name="connsiteY4" fmla="*/ 401317 h 680163"/>
                <a:gd name="connsiteX5" fmla="*/ 1188600 w 1285161"/>
                <a:gd name="connsiteY5" fmla="*/ 505820 h 680163"/>
                <a:gd name="connsiteX6" fmla="*/ 927343 w 1285161"/>
                <a:gd name="connsiteY6" fmla="*/ 514529 h 680163"/>
                <a:gd name="connsiteX7" fmla="*/ 1057971 w 1285161"/>
                <a:gd name="connsiteY7" fmla="*/ 679991 h 680163"/>
                <a:gd name="connsiteX8" fmla="*/ 674794 w 1285161"/>
                <a:gd name="connsiteY8" fmla="*/ 479694 h 680163"/>
                <a:gd name="connsiteX9" fmla="*/ 622543 w 1285161"/>
                <a:gd name="connsiteY9" fmla="*/ 592906 h 680163"/>
                <a:gd name="connsiteX10" fmla="*/ 404828 w 1285161"/>
                <a:gd name="connsiteY10" fmla="*/ 253271 h 680163"/>
                <a:gd name="connsiteX11" fmla="*/ 422245 w 1285161"/>
                <a:gd name="connsiteY11" fmla="*/ 723 h 680163"/>
                <a:gd name="connsiteX12" fmla="*/ 413537 w 1285161"/>
                <a:gd name="connsiteY12" fmla="*/ 331649 h 680163"/>
                <a:gd name="connsiteX13" fmla="*/ 21651 w 1285161"/>
                <a:gd name="connsiteY13" fmla="*/ 566780 h 68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5161" h="680163">
                  <a:moveTo>
                    <a:pt x="21651" y="566780"/>
                  </a:moveTo>
                  <a:cubicBezTo>
                    <a:pt x="146474" y="552266"/>
                    <a:pt x="1033297" y="285203"/>
                    <a:pt x="1162474" y="244563"/>
                  </a:cubicBezTo>
                  <a:cubicBezTo>
                    <a:pt x="1291651" y="203923"/>
                    <a:pt x="779297" y="309877"/>
                    <a:pt x="796714" y="322940"/>
                  </a:cubicBezTo>
                  <a:cubicBezTo>
                    <a:pt x="814131" y="336003"/>
                    <a:pt x="1201663" y="309877"/>
                    <a:pt x="1266977" y="322940"/>
                  </a:cubicBezTo>
                  <a:cubicBezTo>
                    <a:pt x="1332291" y="336003"/>
                    <a:pt x="1201663" y="370837"/>
                    <a:pt x="1188600" y="401317"/>
                  </a:cubicBezTo>
                  <a:cubicBezTo>
                    <a:pt x="1175537" y="431797"/>
                    <a:pt x="1232143" y="486951"/>
                    <a:pt x="1188600" y="505820"/>
                  </a:cubicBezTo>
                  <a:cubicBezTo>
                    <a:pt x="1145057" y="524689"/>
                    <a:pt x="949114" y="485501"/>
                    <a:pt x="927343" y="514529"/>
                  </a:cubicBezTo>
                  <a:cubicBezTo>
                    <a:pt x="905572" y="543557"/>
                    <a:pt x="1100063" y="685797"/>
                    <a:pt x="1057971" y="679991"/>
                  </a:cubicBezTo>
                  <a:cubicBezTo>
                    <a:pt x="1015879" y="674185"/>
                    <a:pt x="747365" y="494208"/>
                    <a:pt x="674794" y="479694"/>
                  </a:cubicBezTo>
                  <a:cubicBezTo>
                    <a:pt x="602223" y="465180"/>
                    <a:pt x="667537" y="630643"/>
                    <a:pt x="622543" y="592906"/>
                  </a:cubicBezTo>
                  <a:cubicBezTo>
                    <a:pt x="577549" y="555169"/>
                    <a:pt x="438211" y="351968"/>
                    <a:pt x="404828" y="253271"/>
                  </a:cubicBezTo>
                  <a:cubicBezTo>
                    <a:pt x="371445" y="154574"/>
                    <a:pt x="420794" y="-12340"/>
                    <a:pt x="422245" y="723"/>
                  </a:cubicBezTo>
                  <a:cubicBezTo>
                    <a:pt x="423697" y="13786"/>
                    <a:pt x="477400" y="240209"/>
                    <a:pt x="413537" y="331649"/>
                  </a:cubicBezTo>
                  <a:cubicBezTo>
                    <a:pt x="349674" y="423089"/>
                    <a:pt x="-103172" y="581294"/>
                    <a:pt x="21651" y="56678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9D72C360-F5B0-C9AA-5773-DA9A239987B1}"/>
                </a:ext>
              </a:extLst>
            </p:cNvPr>
            <p:cNvSpPr/>
            <p:nvPr/>
          </p:nvSpPr>
          <p:spPr>
            <a:xfrm>
              <a:off x="7742397" y="4053890"/>
              <a:ext cx="366287" cy="1053347"/>
            </a:xfrm>
            <a:custGeom>
              <a:avLst/>
              <a:gdLst>
                <a:gd name="connsiteX0" fmla="*/ 330449 w 366287"/>
                <a:gd name="connsiteY0" fmla="*/ 4304 h 1053347"/>
                <a:gd name="connsiteX1" fmla="*/ 51774 w 366287"/>
                <a:gd name="connsiteY1" fmla="*/ 700990 h 1053347"/>
                <a:gd name="connsiteX2" fmla="*/ 86609 w 366287"/>
                <a:gd name="connsiteY2" fmla="*/ 640030 h 1053347"/>
                <a:gd name="connsiteX3" fmla="*/ 365283 w 366287"/>
                <a:gd name="connsiteY3" fmla="*/ 1049333 h 1053347"/>
                <a:gd name="connsiteX4" fmla="*/ 173694 w 366287"/>
                <a:gd name="connsiteY4" fmla="*/ 814201 h 1053347"/>
                <a:gd name="connsiteX5" fmla="*/ 8232 w 366287"/>
                <a:gd name="connsiteY5" fmla="*/ 265561 h 1053347"/>
                <a:gd name="connsiteX6" fmla="*/ 34357 w 366287"/>
                <a:gd name="connsiteY6" fmla="*/ 422316 h 1053347"/>
                <a:gd name="connsiteX7" fmla="*/ 86609 w 366287"/>
                <a:gd name="connsiteY7" fmla="*/ 161059 h 1053347"/>
                <a:gd name="connsiteX8" fmla="*/ 8232 w 366287"/>
                <a:gd name="connsiteY8" fmla="*/ 396190 h 1053347"/>
                <a:gd name="connsiteX9" fmla="*/ 330449 w 366287"/>
                <a:gd name="connsiteY9" fmla="*/ 4304 h 105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6287" h="1053347">
                  <a:moveTo>
                    <a:pt x="330449" y="4304"/>
                  </a:moveTo>
                  <a:cubicBezTo>
                    <a:pt x="337706" y="55104"/>
                    <a:pt x="92414" y="595036"/>
                    <a:pt x="51774" y="700990"/>
                  </a:cubicBezTo>
                  <a:cubicBezTo>
                    <a:pt x="11134" y="806944"/>
                    <a:pt x="34358" y="581973"/>
                    <a:pt x="86609" y="640030"/>
                  </a:cubicBezTo>
                  <a:cubicBezTo>
                    <a:pt x="138860" y="698087"/>
                    <a:pt x="350769" y="1020305"/>
                    <a:pt x="365283" y="1049333"/>
                  </a:cubicBezTo>
                  <a:cubicBezTo>
                    <a:pt x="379797" y="1078361"/>
                    <a:pt x="233202" y="944830"/>
                    <a:pt x="173694" y="814201"/>
                  </a:cubicBezTo>
                  <a:cubicBezTo>
                    <a:pt x="114185" y="683572"/>
                    <a:pt x="31455" y="330875"/>
                    <a:pt x="8232" y="265561"/>
                  </a:cubicBezTo>
                  <a:cubicBezTo>
                    <a:pt x="-14991" y="200247"/>
                    <a:pt x="21294" y="439733"/>
                    <a:pt x="34357" y="422316"/>
                  </a:cubicBezTo>
                  <a:cubicBezTo>
                    <a:pt x="47420" y="404899"/>
                    <a:pt x="90963" y="165413"/>
                    <a:pt x="86609" y="161059"/>
                  </a:cubicBezTo>
                  <a:cubicBezTo>
                    <a:pt x="82255" y="156705"/>
                    <a:pt x="-30957" y="423767"/>
                    <a:pt x="8232" y="396190"/>
                  </a:cubicBezTo>
                  <a:cubicBezTo>
                    <a:pt x="47420" y="368613"/>
                    <a:pt x="323192" y="-46496"/>
                    <a:pt x="330449" y="4304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48C7E3E6-F9E7-725A-8FDB-5E2E17DAC1F5}"/>
                </a:ext>
              </a:extLst>
            </p:cNvPr>
            <p:cNvSpPr/>
            <p:nvPr/>
          </p:nvSpPr>
          <p:spPr>
            <a:xfrm>
              <a:off x="7637097" y="4632957"/>
              <a:ext cx="632111" cy="1262751"/>
            </a:xfrm>
            <a:custGeom>
              <a:avLst/>
              <a:gdLst>
                <a:gd name="connsiteX0" fmla="*/ 235452 w 632111"/>
                <a:gd name="connsiteY0" fmla="*/ 3 h 1262751"/>
                <a:gd name="connsiteX1" fmla="*/ 601212 w 632111"/>
                <a:gd name="connsiteY1" fmla="*/ 627020 h 1262751"/>
                <a:gd name="connsiteX2" fmla="*/ 557669 w 632111"/>
                <a:gd name="connsiteY2" fmla="*/ 896986 h 1262751"/>
                <a:gd name="connsiteX3" fmla="*/ 122240 w 632111"/>
                <a:gd name="connsiteY3" fmla="*/ 984072 h 1262751"/>
                <a:gd name="connsiteX4" fmla="*/ 244160 w 632111"/>
                <a:gd name="connsiteY4" fmla="*/ 949237 h 1262751"/>
                <a:gd name="connsiteX5" fmla="*/ 320 w 632111"/>
                <a:gd name="connsiteY5" fmla="*/ 1262746 h 1262751"/>
                <a:gd name="connsiteX6" fmla="*/ 191909 w 632111"/>
                <a:gd name="connsiteY6" fmla="*/ 940529 h 1262751"/>
                <a:gd name="connsiteX7" fmla="*/ 174492 w 632111"/>
                <a:gd name="connsiteY7" fmla="*/ 583477 h 1262751"/>
                <a:gd name="connsiteX8" fmla="*/ 270286 w 632111"/>
                <a:gd name="connsiteY8" fmla="*/ 775066 h 1262751"/>
                <a:gd name="connsiteX9" fmla="*/ 191909 w 632111"/>
                <a:gd name="connsiteY9" fmla="*/ 444140 h 1262751"/>
                <a:gd name="connsiteX10" fmla="*/ 427040 w 632111"/>
                <a:gd name="connsiteY10" fmla="*/ 714106 h 1262751"/>
                <a:gd name="connsiteX11" fmla="*/ 252869 w 632111"/>
                <a:gd name="connsiteY11" fmla="*/ 313512 h 1262751"/>
                <a:gd name="connsiteX12" fmla="*/ 409623 w 632111"/>
                <a:gd name="connsiteY12" fmla="*/ 635729 h 1262751"/>
                <a:gd name="connsiteX13" fmla="*/ 235452 w 632111"/>
                <a:gd name="connsiteY13" fmla="*/ 3 h 126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111" h="1262751">
                  <a:moveTo>
                    <a:pt x="235452" y="3"/>
                  </a:moveTo>
                  <a:cubicBezTo>
                    <a:pt x="267383" y="-1448"/>
                    <a:pt x="547509" y="477523"/>
                    <a:pt x="601212" y="627020"/>
                  </a:cubicBezTo>
                  <a:cubicBezTo>
                    <a:pt x="654915" y="776517"/>
                    <a:pt x="637498" y="837477"/>
                    <a:pt x="557669" y="896986"/>
                  </a:cubicBezTo>
                  <a:cubicBezTo>
                    <a:pt x="477840" y="956495"/>
                    <a:pt x="174491" y="975364"/>
                    <a:pt x="122240" y="984072"/>
                  </a:cubicBezTo>
                  <a:cubicBezTo>
                    <a:pt x="69988" y="992781"/>
                    <a:pt x="264480" y="902791"/>
                    <a:pt x="244160" y="949237"/>
                  </a:cubicBezTo>
                  <a:cubicBezTo>
                    <a:pt x="223840" y="995683"/>
                    <a:pt x="9028" y="1264197"/>
                    <a:pt x="320" y="1262746"/>
                  </a:cubicBezTo>
                  <a:cubicBezTo>
                    <a:pt x="-8388" y="1261295"/>
                    <a:pt x="162880" y="1053741"/>
                    <a:pt x="191909" y="940529"/>
                  </a:cubicBezTo>
                  <a:cubicBezTo>
                    <a:pt x="220938" y="827318"/>
                    <a:pt x="161429" y="611054"/>
                    <a:pt x="174492" y="583477"/>
                  </a:cubicBezTo>
                  <a:cubicBezTo>
                    <a:pt x="187555" y="555900"/>
                    <a:pt x="267383" y="798289"/>
                    <a:pt x="270286" y="775066"/>
                  </a:cubicBezTo>
                  <a:cubicBezTo>
                    <a:pt x="273189" y="751843"/>
                    <a:pt x="165783" y="454300"/>
                    <a:pt x="191909" y="444140"/>
                  </a:cubicBezTo>
                  <a:cubicBezTo>
                    <a:pt x="218035" y="433980"/>
                    <a:pt x="416880" y="735877"/>
                    <a:pt x="427040" y="714106"/>
                  </a:cubicBezTo>
                  <a:cubicBezTo>
                    <a:pt x="437200" y="692335"/>
                    <a:pt x="255772" y="326575"/>
                    <a:pt x="252869" y="313512"/>
                  </a:cubicBezTo>
                  <a:cubicBezTo>
                    <a:pt x="249966" y="300449"/>
                    <a:pt x="411074" y="683626"/>
                    <a:pt x="409623" y="635729"/>
                  </a:cubicBezTo>
                  <a:cubicBezTo>
                    <a:pt x="408172" y="587832"/>
                    <a:pt x="203521" y="1454"/>
                    <a:pt x="235452" y="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31A8BAF4-0AC1-0E8A-5004-4609376D7E49}"/>
                </a:ext>
              </a:extLst>
            </p:cNvPr>
            <p:cNvSpPr/>
            <p:nvPr/>
          </p:nvSpPr>
          <p:spPr>
            <a:xfrm>
              <a:off x="7345189" y="6182837"/>
              <a:ext cx="902020" cy="410178"/>
            </a:xfrm>
            <a:custGeom>
              <a:avLst/>
              <a:gdLst>
                <a:gd name="connsiteX0" fmla="*/ 579611 w 902020"/>
                <a:gd name="connsiteY0" fmla="*/ 249 h 410178"/>
                <a:gd name="connsiteX1" fmla="*/ 701531 w 902020"/>
                <a:gd name="connsiteY1" fmla="*/ 130877 h 410178"/>
                <a:gd name="connsiteX2" fmla="*/ 283520 w 902020"/>
                <a:gd name="connsiteY2" fmla="*/ 235380 h 410178"/>
                <a:gd name="connsiteX3" fmla="*/ 475108 w 902020"/>
                <a:gd name="connsiteY3" fmla="*/ 235380 h 410178"/>
                <a:gd name="connsiteX4" fmla="*/ 4845 w 902020"/>
                <a:gd name="connsiteY4" fmla="*/ 409552 h 410178"/>
                <a:gd name="connsiteX5" fmla="*/ 823451 w 902020"/>
                <a:gd name="connsiteY5" fmla="*/ 287632 h 410178"/>
                <a:gd name="connsiteX6" fmla="*/ 832160 w 902020"/>
                <a:gd name="connsiteY6" fmla="*/ 130877 h 410178"/>
                <a:gd name="connsiteX7" fmla="*/ 893120 w 902020"/>
                <a:gd name="connsiteY7" fmla="*/ 165712 h 410178"/>
                <a:gd name="connsiteX8" fmla="*/ 579611 w 902020"/>
                <a:gd name="connsiteY8" fmla="*/ 249 h 41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2020" h="410178">
                  <a:moveTo>
                    <a:pt x="579611" y="249"/>
                  </a:moveTo>
                  <a:cubicBezTo>
                    <a:pt x="547680" y="-5557"/>
                    <a:pt x="750879" y="91689"/>
                    <a:pt x="701531" y="130877"/>
                  </a:cubicBezTo>
                  <a:cubicBezTo>
                    <a:pt x="652183" y="170065"/>
                    <a:pt x="321257" y="217963"/>
                    <a:pt x="283520" y="235380"/>
                  </a:cubicBezTo>
                  <a:cubicBezTo>
                    <a:pt x="245783" y="252797"/>
                    <a:pt x="521554" y="206351"/>
                    <a:pt x="475108" y="235380"/>
                  </a:cubicBezTo>
                  <a:cubicBezTo>
                    <a:pt x="428662" y="264409"/>
                    <a:pt x="-53212" y="400843"/>
                    <a:pt x="4845" y="409552"/>
                  </a:cubicBezTo>
                  <a:cubicBezTo>
                    <a:pt x="62902" y="418261"/>
                    <a:pt x="685565" y="334078"/>
                    <a:pt x="823451" y="287632"/>
                  </a:cubicBezTo>
                  <a:cubicBezTo>
                    <a:pt x="961337" y="241186"/>
                    <a:pt x="820549" y="151197"/>
                    <a:pt x="832160" y="130877"/>
                  </a:cubicBezTo>
                  <a:cubicBezTo>
                    <a:pt x="843772" y="110557"/>
                    <a:pt x="929406" y="190386"/>
                    <a:pt x="893120" y="165712"/>
                  </a:cubicBezTo>
                  <a:cubicBezTo>
                    <a:pt x="856834" y="141038"/>
                    <a:pt x="611542" y="6055"/>
                    <a:pt x="579611" y="24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126E0F21-279D-CDDD-625D-6664E8326A32}"/>
                </a:ext>
              </a:extLst>
            </p:cNvPr>
            <p:cNvSpPr/>
            <p:nvPr/>
          </p:nvSpPr>
          <p:spPr>
            <a:xfrm>
              <a:off x="6358120" y="4711009"/>
              <a:ext cx="983331" cy="1055339"/>
            </a:xfrm>
            <a:custGeom>
              <a:avLst/>
              <a:gdLst>
                <a:gd name="connsiteX0" fmla="*/ 16554 w 983331"/>
                <a:gd name="connsiteY0" fmla="*/ 328 h 1055339"/>
                <a:gd name="connsiteX1" fmla="*/ 678406 w 983331"/>
                <a:gd name="connsiteY1" fmla="*/ 496717 h 1055339"/>
                <a:gd name="connsiteX2" fmla="*/ 669697 w 983331"/>
                <a:gd name="connsiteY2" fmla="*/ 444465 h 1055339"/>
                <a:gd name="connsiteX3" fmla="*/ 887411 w 983331"/>
                <a:gd name="connsiteY3" fmla="*/ 818934 h 1055339"/>
                <a:gd name="connsiteX4" fmla="*/ 861286 w 983331"/>
                <a:gd name="connsiteY4" fmla="*/ 723140 h 1055339"/>
                <a:gd name="connsiteX5" fmla="*/ 983206 w 983331"/>
                <a:gd name="connsiteY5" fmla="*/ 1054065 h 1055339"/>
                <a:gd name="connsiteX6" fmla="*/ 835160 w 983331"/>
                <a:gd name="connsiteY6" fmla="*/ 827642 h 1055339"/>
                <a:gd name="connsiteX7" fmla="*/ 356189 w 983331"/>
                <a:gd name="connsiteY7" fmla="*/ 583802 h 1055339"/>
                <a:gd name="connsiteX8" fmla="*/ 330063 w 983331"/>
                <a:gd name="connsiteY8" fmla="*/ 636054 h 1055339"/>
                <a:gd name="connsiteX9" fmla="*/ 103640 w 983331"/>
                <a:gd name="connsiteY9" fmla="*/ 322545 h 1055339"/>
                <a:gd name="connsiteX10" fmla="*/ 190726 w 983331"/>
                <a:gd name="connsiteY10" fmla="*/ 418340 h 1055339"/>
                <a:gd name="connsiteX11" fmla="*/ 16554 w 983331"/>
                <a:gd name="connsiteY11" fmla="*/ 328 h 105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3331" h="1055339">
                  <a:moveTo>
                    <a:pt x="16554" y="328"/>
                  </a:moveTo>
                  <a:cubicBezTo>
                    <a:pt x="97834" y="13391"/>
                    <a:pt x="569549" y="422694"/>
                    <a:pt x="678406" y="496717"/>
                  </a:cubicBezTo>
                  <a:cubicBezTo>
                    <a:pt x="787263" y="570740"/>
                    <a:pt x="634863" y="390762"/>
                    <a:pt x="669697" y="444465"/>
                  </a:cubicBezTo>
                  <a:cubicBezTo>
                    <a:pt x="704531" y="498168"/>
                    <a:pt x="855479" y="772488"/>
                    <a:pt x="887411" y="818934"/>
                  </a:cubicBezTo>
                  <a:cubicBezTo>
                    <a:pt x="919343" y="865380"/>
                    <a:pt x="845320" y="683952"/>
                    <a:pt x="861286" y="723140"/>
                  </a:cubicBezTo>
                  <a:cubicBezTo>
                    <a:pt x="877252" y="762328"/>
                    <a:pt x="987560" y="1036648"/>
                    <a:pt x="983206" y="1054065"/>
                  </a:cubicBezTo>
                  <a:cubicBezTo>
                    <a:pt x="978852" y="1071482"/>
                    <a:pt x="939663" y="906019"/>
                    <a:pt x="835160" y="827642"/>
                  </a:cubicBezTo>
                  <a:cubicBezTo>
                    <a:pt x="730657" y="749265"/>
                    <a:pt x="440372" y="615733"/>
                    <a:pt x="356189" y="583802"/>
                  </a:cubicBezTo>
                  <a:cubicBezTo>
                    <a:pt x="272006" y="551871"/>
                    <a:pt x="372154" y="679597"/>
                    <a:pt x="330063" y="636054"/>
                  </a:cubicBezTo>
                  <a:cubicBezTo>
                    <a:pt x="287972" y="592511"/>
                    <a:pt x="126863" y="358831"/>
                    <a:pt x="103640" y="322545"/>
                  </a:cubicBezTo>
                  <a:cubicBezTo>
                    <a:pt x="80417" y="286259"/>
                    <a:pt x="202337" y="469140"/>
                    <a:pt x="190726" y="418340"/>
                  </a:cubicBezTo>
                  <a:cubicBezTo>
                    <a:pt x="179115" y="367540"/>
                    <a:pt x="-64726" y="-12735"/>
                    <a:pt x="16554" y="328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円/楕円 1364">
              <a:extLst>
                <a:ext uri="{FF2B5EF4-FFF2-40B4-BE49-F238E27FC236}">
                  <a16:creationId xmlns:a16="http://schemas.microsoft.com/office/drawing/2014/main" id="{13043111-2022-9DB5-B6FE-6DF64C11519B}"/>
                </a:ext>
              </a:extLst>
            </p:cNvPr>
            <p:cNvSpPr/>
            <p:nvPr/>
          </p:nvSpPr>
          <p:spPr>
            <a:xfrm>
              <a:off x="6793516" y="5583706"/>
              <a:ext cx="425445" cy="425445"/>
            </a:xfrm>
            <a:prstGeom prst="ellipse">
              <a:avLst/>
            </a:pr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80F9F507-8207-AECF-8215-E70D781CF932}"/>
                </a:ext>
              </a:extLst>
            </p:cNvPr>
            <p:cNvSpPr/>
            <p:nvPr/>
          </p:nvSpPr>
          <p:spPr>
            <a:xfrm>
              <a:off x="7629875" y="5450661"/>
              <a:ext cx="186266" cy="515386"/>
            </a:xfrm>
            <a:custGeom>
              <a:avLst/>
              <a:gdLst>
                <a:gd name="connsiteX0" fmla="*/ 173005 w 186266"/>
                <a:gd name="connsiteY0" fmla="*/ 905 h 515386"/>
                <a:gd name="connsiteX1" fmla="*/ 173005 w 186266"/>
                <a:gd name="connsiteY1" fmla="*/ 201202 h 515386"/>
                <a:gd name="connsiteX2" fmla="*/ 94628 w 186266"/>
                <a:gd name="connsiteY2" fmla="*/ 305705 h 515386"/>
                <a:gd name="connsiteX3" fmla="*/ 129462 w 186266"/>
                <a:gd name="connsiteY3" fmla="*/ 270870 h 515386"/>
                <a:gd name="connsiteX4" fmla="*/ 7542 w 186266"/>
                <a:gd name="connsiteY4" fmla="*/ 514710 h 515386"/>
                <a:gd name="connsiteX5" fmla="*/ 16251 w 186266"/>
                <a:gd name="connsiteY5" fmla="*/ 183785 h 515386"/>
                <a:gd name="connsiteX6" fmla="*/ 42376 w 186266"/>
                <a:gd name="connsiteY6" fmla="*/ 288288 h 515386"/>
                <a:gd name="connsiteX7" fmla="*/ 173005 w 186266"/>
                <a:gd name="connsiteY7" fmla="*/ 905 h 5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6" h="515386">
                  <a:moveTo>
                    <a:pt x="173005" y="905"/>
                  </a:moveTo>
                  <a:cubicBezTo>
                    <a:pt x="194777" y="-13609"/>
                    <a:pt x="186068" y="150402"/>
                    <a:pt x="173005" y="201202"/>
                  </a:cubicBezTo>
                  <a:cubicBezTo>
                    <a:pt x="159942" y="252002"/>
                    <a:pt x="101885" y="294094"/>
                    <a:pt x="94628" y="305705"/>
                  </a:cubicBezTo>
                  <a:cubicBezTo>
                    <a:pt x="87371" y="317316"/>
                    <a:pt x="143976" y="236036"/>
                    <a:pt x="129462" y="270870"/>
                  </a:cubicBezTo>
                  <a:cubicBezTo>
                    <a:pt x="114948" y="305704"/>
                    <a:pt x="26410" y="529224"/>
                    <a:pt x="7542" y="514710"/>
                  </a:cubicBezTo>
                  <a:cubicBezTo>
                    <a:pt x="-11326" y="500196"/>
                    <a:pt x="10445" y="221522"/>
                    <a:pt x="16251" y="183785"/>
                  </a:cubicBezTo>
                  <a:cubicBezTo>
                    <a:pt x="22057" y="146048"/>
                    <a:pt x="14799" y="314414"/>
                    <a:pt x="42376" y="288288"/>
                  </a:cubicBezTo>
                  <a:cubicBezTo>
                    <a:pt x="69953" y="262162"/>
                    <a:pt x="151233" y="15419"/>
                    <a:pt x="173005" y="90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D37246FD-3426-BCCC-C028-0A4468A09AE8}"/>
                </a:ext>
              </a:extLst>
            </p:cNvPr>
            <p:cNvSpPr/>
            <p:nvPr/>
          </p:nvSpPr>
          <p:spPr>
            <a:xfrm>
              <a:off x="7642626" y="5844702"/>
              <a:ext cx="1049920" cy="257639"/>
            </a:xfrm>
            <a:custGeom>
              <a:avLst/>
              <a:gdLst>
                <a:gd name="connsiteX0" fmla="*/ 73168 w 1049920"/>
                <a:gd name="connsiteY0" fmla="*/ 7458 h 257639"/>
                <a:gd name="connsiteX1" fmla="*/ 656643 w 1049920"/>
                <a:gd name="connsiteY1" fmla="*/ 103252 h 257639"/>
                <a:gd name="connsiteX2" fmla="*/ 1048528 w 1049920"/>
                <a:gd name="connsiteY2" fmla="*/ 7458 h 257639"/>
                <a:gd name="connsiteX3" fmla="*/ 769854 w 1049920"/>
                <a:gd name="connsiteY3" fmla="*/ 94544 h 257639"/>
                <a:gd name="connsiteX4" fmla="*/ 325717 w 1049920"/>
                <a:gd name="connsiteY4" fmla="*/ 207755 h 257639"/>
                <a:gd name="connsiteX5" fmla="*/ 343134 w 1049920"/>
                <a:gd name="connsiteY5" fmla="*/ 251298 h 257639"/>
                <a:gd name="connsiteX6" fmla="*/ 195088 w 1049920"/>
                <a:gd name="connsiteY6" fmla="*/ 77127 h 257639"/>
                <a:gd name="connsiteX7" fmla="*/ 20917 w 1049920"/>
                <a:gd name="connsiteY7" fmla="*/ 16167 h 257639"/>
                <a:gd name="connsiteX8" fmla="*/ 73168 w 1049920"/>
                <a:gd name="connsiteY8" fmla="*/ 7458 h 25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9920" h="257639">
                  <a:moveTo>
                    <a:pt x="73168" y="7458"/>
                  </a:moveTo>
                  <a:cubicBezTo>
                    <a:pt x="179122" y="21972"/>
                    <a:pt x="494083" y="103252"/>
                    <a:pt x="656643" y="103252"/>
                  </a:cubicBezTo>
                  <a:cubicBezTo>
                    <a:pt x="819203" y="103252"/>
                    <a:pt x="1029660" y="8909"/>
                    <a:pt x="1048528" y="7458"/>
                  </a:cubicBezTo>
                  <a:cubicBezTo>
                    <a:pt x="1067396" y="6007"/>
                    <a:pt x="890323" y="61161"/>
                    <a:pt x="769854" y="94544"/>
                  </a:cubicBezTo>
                  <a:cubicBezTo>
                    <a:pt x="649385" y="127927"/>
                    <a:pt x="325717" y="207755"/>
                    <a:pt x="325717" y="207755"/>
                  </a:cubicBezTo>
                  <a:cubicBezTo>
                    <a:pt x="254597" y="233881"/>
                    <a:pt x="364905" y="273069"/>
                    <a:pt x="343134" y="251298"/>
                  </a:cubicBezTo>
                  <a:cubicBezTo>
                    <a:pt x="321363" y="229527"/>
                    <a:pt x="248791" y="116316"/>
                    <a:pt x="195088" y="77127"/>
                  </a:cubicBezTo>
                  <a:cubicBezTo>
                    <a:pt x="141385" y="37939"/>
                    <a:pt x="39785" y="30681"/>
                    <a:pt x="20917" y="16167"/>
                  </a:cubicBezTo>
                  <a:cubicBezTo>
                    <a:pt x="2049" y="1653"/>
                    <a:pt x="-32786" y="-7056"/>
                    <a:pt x="73168" y="7458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5CF98DDC-E4F7-6E1C-6924-26E0E68B7D85}"/>
                </a:ext>
              </a:extLst>
            </p:cNvPr>
            <p:cNvSpPr/>
            <p:nvPr/>
          </p:nvSpPr>
          <p:spPr>
            <a:xfrm>
              <a:off x="7631896" y="4231026"/>
              <a:ext cx="417385" cy="1226647"/>
            </a:xfrm>
            <a:custGeom>
              <a:avLst/>
              <a:gdLst>
                <a:gd name="connsiteX0" fmla="*/ 301613 w 417385"/>
                <a:gd name="connsiteY0" fmla="*/ 18757 h 1226647"/>
                <a:gd name="connsiteX1" fmla="*/ 5521 w 417385"/>
                <a:gd name="connsiteY1" fmla="*/ 837363 h 1226647"/>
                <a:gd name="connsiteX2" fmla="*/ 110024 w 417385"/>
                <a:gd name="connsiteY2" fmla="*/ 610940 h 1226647"/>
                <a:gd name="connsiteX3" fmla="*/ 127441 w 417385"/>
                <a:gd name="connsiteY3" fmla="*/ 933157 h 1226647"/>
                <a:gd name="connsiteX4" fmla="*/ 205818 w 417385"/>
                <a:gd name="connsiteY4" fmla="*/ 758985 h 1226647"/>
                <a:gd name="connsiteX5" fmla="*/ 153567 w 417385"/>
                <a:gd name="connsiteY5" fmla="*/ 1220540 h 1226647"/>
                <a:gd name="connsiteX6" fmla="*/ 414824 w 417385"/>
                <a:gd name="connsiteY6" fmla="*/ 367100 h 1226647"/>
                <a:gd name="connsiteX7" fmla="*/ 292904 w 417385"/>
                <a:gd name="connsiteY7" fmla="*/ 506437 h 1226647"/>
                <a:gd name="connsiteX8" fmla="*/ 397407 w 417385"/>
                <a:gd name="connsiteY8" fmla="*/ 1340 h 1226647"/>
                <a:gd name="connsiteX9" fmla="*/ 258070 w 417385"/>
                <a:gd name="connsiteY9" fmla="*/ 349683 h 1226647"/>
                <a:gd name="connsiteX10" fmla="*/ 301613 w 417385"/>
                <a:gd name="connsiteY10" fmla="*/ 18757 h 122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7385" h="1226647">
                  <a:moveTo>
                    <a:pt x="301613" y="18757"/>
                  </a:moveTo>
                  <a:cubicBezTo>
                    <a:pt x="259521" y="100037"/>
                    <a:pt x="37452" y="738666"/>
                    <a:pt x="5521" y="837363"/>
                  </a:cubicBezTo>
                  <a:cubicBezTo>
                    <a:pt x="-26410" y="936060"/>
                    <a:pt x="89704" y="594974"/>
                    <a:pt x="110024" y="610940"/>
                  </a:cubicBezTo>
                  <a:cubicBezTo>
                    <a:pt x="130344" y="626906"/>
                    <a:pt x="111475" y="908483"/>
                    <a:pt x="127441" y="933157"/>
                  </a:cubicBezTo>
                  <a:cubicBezTo>
                    <a:pt x="143407" y="957831"/>
                    <a:pt x="201464" y="711088"/>
                    <a:pt x="205818" y="758985"/>
                  </a:cubicBezTo>
                  <a:cubicBezTo>
                    <a:pt x="210172" y="806882"/>
                    <a:pt x="118733" y="1285854"/>
                    <a:pt x="153567" y="1220540"/>
                  </a:cubicBezTo>
                  <a:cubicBezTo>
                    <a:pt x="188401" y="1155226"/>
                    <a:pt x="391601" y="486117"/>
                    <a:pt x="414824" y="367100"/>
                  </a:cubicBezTo>
                  <a:cubicBezTo>
                    <a:pt x="438047" y="248083"/>
                    <a:pt x="295807" y="567397"/>
                    <a:pt x="292904" y="506437"/>
                  </a:cubicBezTo>
                  <a:cubicBezTo>
                    <a:pt x="290001" y="445477"/>
                    <a:pt x="403213" y="27466"/>
                    <a:pt x="397407" y="1340"/>
                  </a:cubicBezTo>
                  <a:cubicBezTo>
                    <a:pt x="391601" y="-24786"/>
                    <a:pt x="272584" y="339523"/>
                    <a:pt x="258070" y="349683"/>
                  </a:cubicBezTo>
                  <a:cubicBezTo>
                    <a:pt x="243556" y="359843"/>
                    <a:pt x="343705" y="-62523"/>
                    <a:pt x="301613" y="1875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3F1B8119-E09A-BCB2-26CD-34984894E5C3}"/>
                </a:ext>
              </a:extLst>
            </p:cNvPr>
            <p:cNvSpPr/>
            <p:nvPr/>
          </p:nvSpPr>
          <p:spPr>
            <a:xfrm>
              <a:off x="7298330" y="3918688"/>
              <a:ext cx="783369" cy="289531"/>
            </a:xfrm>
            <a:custGeom>
              <a:avLst/>
              <a:gdLst>
                <a:gd name="connsiteX0" fmla="*/ 8161 w 783369"/>
                <a:gd name="connsiteY0" fmla="*/ 169 h 289531"/>
                <a:gd name="connsiteX1" fmla="*/ 617761 w 783369"/>
                <a:gd name="connsiteY1" fmla="*/ 174341 h 289531"/>
                <a:gd name="connsiteX2" fmla="*/ 495841 w 783369"/>
                <a:gd name="connsiteY2" fmla="*/ 209175 h 289531"/>
                <a:gd name="connsiteX3" fmla="*/ 783224 w 783369"/>
                <a:gd name="connsiteY3" fmla="*/ 174341 h 289531"/>
                <a:gd name="connsiteX4" fmla="*/ 452299 w 783369"/>
                <a:gd name="connsiteY4" fmla="*/ 226592 h 289531"/>
                <a:gd name="connsiteX5" fmla="*/ 478424 w 783369"/>
                <a:gd name="connsiteY5" fmla="*/ 287552 h 289531"/>
                <a:gd name="connsiteX6" fmla="*/ 147499 w 783369"/>
                <a:gd name="connsiteY6" fmla="*/ 148215 h 289531"/>
                <a:gd name="connsiteX7" fmla="*/ 260710 w 783369"/>
                <a:gd name="connsiteY7" fmla="*/ 209175 h 289531"/>
                <a:gd name="connsiteX8" fmla="*/ 8161 w 783369"/>
                <a:gd name="connsiteY8" fmla="*/ 169 h 28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9" h="289531">
                  <a:moveTo>
                    <a:pt x="8161" y="169"/>
                  </a:moveTo>
                  <a:cubicBezTo>
                    <a:pt x="67669" y="-5637"/>
                    <a:pt x="536481" y="139507"/>
                    <a:pt x="617761" y="174341"/>
                  </a:cubicBezTo>
                  <a:cubicBezTo>
                    <a:pt x="699041" y="209175"/>
                    <a:pt x="468264" y="209175"/>
                    <a:pt x="495841" y="209175"/>
                  </a:cubicBezTo>
                  <a:cubicBezTo>
                    <a:pt x="523418" y="209175"/>
                    <a:pt x="790481" y="171438"/>
                    <a:pt x="783224" y="174341"/>
                  </a:cubicBezTo>
                  <a:cubicBezTo>
                    <a:pt x="775967" y="177244"/>
                    <a:pt x="503099" y="207724"/>
                    <a:pt x="452299" y="226592"/>
                  </a:cubicBezTo>
                  <a:cubicBezTo>
                    <a:pt x="401499" y="245461"/>
                    <a:pt x="529224" y="300615"/>
                    <a:pt x="478424" y="287552"/>
                  </a:cubicBezTo>
                  <a:cubicBezTo>
                    <a:pt x="427624" y="274489"/>
                    <a:pt x="183785" y="161278"/>
                    <a:pt x="147499" y="148215"/>
                  </a:cubicBezTo>
                  <a:cubicBezTo>
                    <a:pt x="111213" y="135152"/>
                    <a:pt x="288287" y="239655"/>
                    <a:pt x="260710" y="209175"/>
                  </a:cubicBezTo>
                  <a:cubicBezTo>
                    <a:pt x="233133" y="178695"/>
                    <a:pt x="-51347" y="5975"/>
                    <a:pt x="8161" y="16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5B63E146-E290-2C54-DA8F-3C465CA4612E}"/>
                </a:ext>
              </a:extLst>
            </p:cNvPr>
            <p:cNvSpPr/>
            <p:nvPr/>
          </p:nvSpPr>
          <p:spPr>
            <a:xfrm>
              <a:off x="8327063" y="4169804"/>
              <a:ext cx="407651" cy="218694"/>
            </a:xfrm>
            <a:custGeom>
              <a:avLst/>
              <a:gdLst>
                <a:gd name="connsiteX0" fmla="*/ 407634 w 407651"/>
                <a:gd name="connsiteY0" fmla="*/ 1602 h 218694"/>
                <a:gd name="connsiteX1" fmla="*/ 50583 w 407651"/>
                <a:gd name="connsiteY1" fmla="*/ 175773 h 218694"/>
                <a:gd name="connsiteX2" fmla="*/ 7040 w 407651"/>
                <a:gd name="connsiteY2" fmla="*/ 210607 h 218694"/>
                <a:gd name="connsiteX3" fmla="*/ 94126 w 407651"/>
                <a:gd name="connsiteY3" fmla="*/ 53853 h 218694"/>
                <a:gd name="connsiteX4" fmla="*/ 33166 w 407651"/>
                <a:gd name="connsiteY4" fmla="*/ 88687 h 218694"/>
                <a:gd name="connsiteX5" fmla="*/ 407634 w 407651"/>
                <a:gd name="connsiteY5" fmla="*/ 1602 h 21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51" h="218694">
                  <a:moveTo>
                    <a:pt x="407634" y="1602"/>
                  </a:moveTo>
                  <a:cubicBezTo>
                    <a:pt x="410537" y="16116"/>
                    <a:pt x="50583" y="175773"/>
                    <a:pt x="50583" y="175773"/>
                  </a:cubicBezTo>
                  <a:cubicBezTo>
                    <a:pt x="-16183" y="210607"/>
                    <a:pt x="-217" y="230927"/>
                    <a:pt x="7040" y="210607"/>
                  </a:cubicBezTo>
                  <a:cubicBezTo>
                    <a:pt x="14297" y="190287"/>
                    <a:pt x="89772" y="74173"/>
                    <a:pt x="94126" y="53853"/>
                  </a:cubicBezTo>
                  <a:cubicBezTo>
                    <a:pt x="98480" y="33533"/>
                    <a:pt x="-14731" y="101750"/>
                    <a:pt x="33166" y="88687"/>
                  </a:cubicBezTo>
                  <a:cubicBezTo>
                    <a:pt x="81063" y="75624"/>
                    <a:pt x="404731" y="-12912"/>
                    <a:pt x="407634" y="1602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F278BD36-33FE-EE4C-1CDD-60911347F095}"/>
                </a:ext>
              </a:extLst>
            </p:cNvPr>
            <p:cNvSpPr/>
            <p:nvPr/>
          </p:nvSpPr>
          <p:spPr>
            <a:xfrm>
              <a:off x="6802973" y="4561799"/>
              <a:ext cx="1085189" cy="341196"/>
            </a:xfrm>
            <a:custGeom>
              <a:avLst/>
              <a:gdLst>
                <a:gd name="connsiteX0" fmla="*/ 15838 w 1085189"/>
                <a:gd name="connsiteY0" fmla="*/ 1492 h 341196"/>
                <a:gd name="connsiteX1" fmla="*/ 747358 w 1085189"/>
                <a:gd name="connsiteY1" fmla="*/ 184372 h 341196"/>
                <a:gd name="connsiteX2" fmla="*/ 668981 w 1085189"/>
                <a:gd name="connsiteY2" fmla="*/ 201790 h 341196"/>
                <a:gd name="connsiteX3" fmla="*/ 1078284 w 1085189"/>
                <a:gd name="connsiteY3" fmla="*/ 227915 h 341196"/>
                <a:gd name="connsiteX4" fmla="*/ 895404 w 1085189"/>
                <a:gd name="connsiteY4" fmla="*/ 236624 h 341196"/>
                <a:gd name="connsiteX5" fmla="*/ 503518 w 1085189"/>
                <a:gd name="connsiteY5" fmla="*/ 341127 h 341196"/>
                <a:gd name="connsiteX6" fmla="*/ 329347 w 1085189"/>
                <a:gd name="connsiteY6" fmla="*/ 219207 h 341196"/>
                <a:gd name="connsiteX7" fmla="*/ 581896 w 1085189"/>
                <a:gd name="connsiteY7" fmla="*/ 315001 h 341196"/>
                <a:gd name="connsiteX8" fmla="*/ 68090 w 1085189"/>
                <a:gd name="connsiteY8" fmla="*/ 97287 h 341196"/>
                <a:gd name="connsiteX9" fmla="*/ 233553 w 1085189"/>
                <a:gd name="connsiteY9" fmla="*/ 97287 h 341196"/>
                <a:gd name="connsiteX10" fmla="*/ 15838 w 1085189"/>
                <a:gd name="connsiteY10" fmla="*/ 1492 h 34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5189" h="341196">
                  <a:moveTo>
                    <a:pt x="15838" y="1492"/>
                  </a:moveTo>
                  <a:cubicBezTo>
                    <a:pt x="101472" y="16006"/>
                    <a:pt x="638501" y="150989"/>
                    <a:pt x="747358" y="184372"/>
                  </a:cubicBezTo>
                  <a:cubicBezTo>
                    <a:pt x="856215" y="217755"/>
                    <a:pt x="613827" y="194533"/>
                    <a:pt x="668981" y="201790"/>
                  </a:cubicBezTo>
                  <a:cubicBezTo>
                    <a:pt x="724135" y="209047"/>
                    <a:pt x="1040547" y="222109"/>
                    <a:pt x="1078284" y="227915"/>
                  </a:cubicBezTo>
                  <a:cubicBezTo>
                    <a:pt x="1116021" y="233721"/>
                    <a:pt x="991198" y="217755"/>
                    <a:pt x="895404" y="236624"/>
                  </a:cubicBezTo>
                  <a:cubicBezTo>
                    <a:pt x="799610" y="255493"/>
                    <a:pt x="597861" y="344030"/>
                    <a:pt x="503518" y="341127"/>
                  </a:cubicBezTo>
                  <a:cubicBezTo>
                    <a:pt x="409175" y="338224"/>
                    <a:pt x="316284" y="223561"/>
                    <a:pt x="329347" y="219207"/>
                  </a:cubicBezTo>
                  <a:cubicBezTo>
                    <a:pt x="342410" y="214853"/>
                    <a:pt x="625439" y="335321"/>
                    <a:pt x="581896" y="315001"/>
                  </a:cubicBezTo>
                  <a:cubicBezTo>
                    <a:pt x="538353" y="294681"/>
                    <a:pt x="126147" y="133573"/>
                    <a:pt x="68090" y="97287"/>
                  </a:cubicBezTo>
                  <a:cubicBezTo>
                    <a:pt x="10033" y="61001"/>
                    <a:pt x="248067" y="111801"/>
                    <a:pt x="233553" y="97287"/>
                  </a:cubicBezTo>
                  <a:cubicBezTo>
                    <a:pt x="219039" y="82773"/>
                    <a:pt x="-69796" y="-13022"/>
                    <a:pt x="15838" y="1492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193FA70C-A657-D567-37A0-EAFD686691E6}"/>
                </a:ext>
              </a:extLst>
            </p:cNvPr>
            <p:cNvSpPr/>
            <p:nvPr/>
          </p:nvSpPr>
          <p:spPr>
            <a:xfrm>
              <a:off x="8299252" y="4770311"/>
              <a:ext cx="531989" cy="359094"/>
            </a:xfrm>
            <a:custGeom>
              <a:avLst/>
              <a:gdLst>
                <a:gd name="connsiteX0" fmla="*/ 17 w 531989"/>
                <a:gd name="connsiteY0" fmla="*/ 19403 h 359094"/>
                <a:gd name="connsiteX1" fmla="*/ 121937 w 531989"/>
                <a:gd name="connsiteY1" fmla="*/ 1986 h 359094"/>
                <a:gd name="connsiteX2" fmla="*/ 217731 w 531989"/>
                <a:gd name="connsiteY2" fmla="*/ 54238 h 359094"/>
                <a:gd name="connsiteX3" fmla="*/ 383194 w 531989"/>
                <a:gd name="connsiteY3" fmla="*/ 132615 h 359094"/>
                <a:gd name="connsiteX4" fmla="*/ 383194 w 531989"/>
                <a:gd name="connsiteY4" fmla="*/ 210992 h 359094"/>
                <a:gd name="connsiteX5" fmla="*/ 278691 w 531989"/>
                <a:gd name="connsiteY5" fmla="*/ 228409 h 359094"/>
                <a:gd name="connsiteX6" fmla="*/ 531239 w 531989"/>
                <a:gd name="connsiteY6" fmla="*/ 359038 h 359094"/>
                <a:gd name="connsiteX7" fmla="*/ 182897 w 531989"/>
                <a:gd name="connsiteY7" fmla="*/ 210992 h 359094"/>
                <a:gd name="connsiteX8" fmla="*/ 130645 w 531989"/>
                <a:gd name="connsiteY8" fmla="*/ 97780 h 359094"/>
                <a:gd name="connsiteX9" fmla="*/ 17 w 531989"/>
                <a:gd name="connsiteY9" fmla="*/ 19403 h 35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989" h="359094">
                  <a:moveTo>
                    <a:pt x="17" y="19403"/>
                  </a:moveTo>
                  <a:cubicBezTo>
                    <a:pt x="-1434" y="3437"/>
                    <a:pt x="85651" y="-3820"/>
                    <a:pt x="121937" y="1986"/>
                  </a:cubicBezTo>
                  <a:cubicBezTo>
                    <a:pt x="158223" y="7792"/>
                    <a:pt x="174188" y="32467"/>
                    <a:pt x="217731" y="54238"/>
                  </a:cubicBezTo>
                  <a:cubicBezTo>
                    <a:pt x="261274" y="76009"/>
                    <a:pt x="355617" y="106489"/>
                    <a:pt x="383194" y="132615"/>
                  </a:cubicBezTo>
                  <a:cubicBezTo>
                    <a:pt x="410771" y="158741"/>
                    <a:pt x="400611" y="195026"/>
                    <a:pt x="383194" y="210992"/>
                  </a:cubicBezTo>
                  <a:cubicBezTo>
                    <a:pt x="365777" y="226958"/>
                    <a:pt x="254017" y="203735"/>
                    <a:pt x="278691" y="228409"/>
                  </a:cubicBezTo>
                  <a:cubicBezTo>
                    <a:pt x="303365" y="253083"/>
                    <a:pt x="547205" y="361941"/>
                    <a:pt x="531239" y="359038"/>
                  </a:cubicBezTo>
                  <a:cubicBezTo>
                    <a:pt x="515273" y="356135"/>
                    <a:pt x="249662" y="254535"/>
                    <a:pt x="182897" y="210992"/>
                  </a:cubicBezTo>
                  <a:cubicBezTo>
                    <a:pt x="116132" y="167449"/>
                    <a:pt x="162576" y="128260"/>
                    <a:pt x="130645" y="97780"/>
                  </a:cubicBezTo>
                  <a:cubicBezTo>
                    <a:pt x="98714" y="67300"/>
                    <a:pt x="1468" y="35369"/>
                    <a:pt x="17" y="1940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A3203E3C-7736-4ED4-C14D-E18074A4E507}"/>
                </a:ext>
              </a:extLst>
            </p:cNvPr>
            <p:cNvSpPr/>
            <p:nvPr/>
          </p:nvSpPr>
          <p:spPr>
            <a:xfrm>
              <a:off x="6725099" y="4515674"/>
              <a:ext cx="929735" cy="325514"/>
            </a:xfrm>
            <a:custGeom>
              <a:avLst/>
              <a:gdLst>
                <a:gd name="connsiteX0" fmla="*/ 24044 w 929735"/>
                <a:gd name="connsiteY0" fmla="*/ 4075 h 325514"/>
                <a:gd name="connsiteX1" fmla="*/ 659770 w 929735"/>
                <a:gd name="connsiteY1" fmla="*/ 247915 h 325514"/>
                <a:gd name="connsiteX2" fmla="*/ 746855 w 929735"/>
                <a:gd name="connsiteY2" fmla="*/ 308875 h 325514"/>
                <a:gd name="connsiteX3" fmla="*/ 929735 w 929735"/>
                <a:gd name="connsiteY3" fmla="*/ 300166 h 325514"/>
                <a:gd name="connsiteX4" fmla="*/ 581392 w 929735"/>
                <a:gd name="connsiteY4" fmla="*/ 317583 h 325514"/>
                <a:gd name="connsiteX5" fmla="*/ 137255 w 929735"/>
                <a:gd name="connsiteY5" fmla="*/ 152120 h 325514"/>
                <a:gd name="connsiteX6" fmla="*/ 137255 w 929735"/>
                <a:gd name="connsiteY6" fmla="*/ 99869 h 325514"/>
                <a:gd name="connsiteX7" fmla="*/ 24044 w 929735"/>
                <a:gd name="connsiteY7" fmla="*/ 4075 h 32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9735" h="325514">
                  <a:moveTo>
                    <a:pt x="24044" y="4075"/>
                  </a:moveTo>
                  <a:cubicBezTo>
                    <a:pt x="111130" y="28749"/>
                    <a:pt x="539302" y="197115"/>
                    <a:pt x="659770" y="247915"/>
                  </a:cubicBezTo>
                  <a:cubicBezTo>
                    <a:pt x="780239" y="298715"/>
                    <a:pt x="701861" y="300167"/>
                    <a:pt x="746855" y="308875"/>
                  </a:cubicBezTo>
                  <a:cubicBezTo>
                    <a:pt x="791849" y="317583"/>
                    <a:pt x="929735" y="300166"/>
                    <a:pt x="929735" y="300166"/>
                  </a:cubicBezTo>
                  <a:cubicBezTo>
                    <a:pt x="902158" y="301617"/>
                    <a:pt x="713472" y="342257"/>
                    <a:pt x="581392" y="317583"/>
                  </a:cubicBezTo>
                  <a:cubicBezTo>
                    <a:pt x="449312" y="292909"/>
                    <a:pt x="211278" y="188406"/>
                    <a:pt x="137255" y="152120"/>
                  </a:cubicBezTo>
                  <a:cubicBezTo>
                    <a:pt x="63232" y="115834"/>
                    <a:pt x="161929" y="125995"/>
                    <a:pt x="137255" y="99869"/>
                  </a:cubicBezTo>
                  <a:cubicBezTo>
                    <a:pt x="112581" y="73743"/>
                    <a:pt x="-63042" y="-20599"/>
                    <a:pt x="24044" y="407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AA615911-D4D6-D8FE-CC31-EE87180F7C2B}"/>
                </a:ext>
              </a:extLst>
            </p:cNvPr>
            <p:cNvSpPr/>
            <p:nvPr/>
          </p:nvSpPr>
          <p:spPr>
            <a:xfrm>
              <a:off x="6148379" y="6939969"/>
              <a:ext cx="1996237" cy="600478"/>
            </a:xfrm>
            <a:custGeom>
              <a:avLst/>
              <a:gdLst>
                <a:gd name="connsiteX0" fmla="*/ 8581 w 1996237"/>
                <a:gd name="connsiteY0" fmla="*/ 762 h 600478"/>
                <a:gd name="connsiteX1" fmla="*/ 1367118 w 1996237"/>
                <a:gd name="connsiteY1" fmla="*/ 87848 h 600478"/>
                <a:gd name="connsiteX2" fmla="*/ 1088444 w 1996237"/>
                <a:gd name="connsiteY2" fmla="*/ 166225 h 600478"/>
                <a:gd name="connsiteX3" fmla="*/ 1959301 w 1996237"/>
                <a:gd name="connsiteY3" fmla="*/ 157517 h 600478"/>
                <a:gd name="connsiteX4" fmla="*/ 1811255 w 1996237"/>
                <a:gd name="connsiteY4" fmla="*/ 201060 h 600478"/>
                <a:gd name="connsiteX5" fmla="*/ 1593541 w 1996237"/>
                <a:gd name="connsiteY5" fmla="*/ 61722 h 600478"/>
                <a:gd name="connsiteX6" fmla="*/ 1915758 w 1996237"/>
                <a:gd name="connsiteY6" fmla="*/ 410065 h 600478"/>
                <a:gd name="connsiteX7" fmla="*/ 1428078 w 1996237"/>
                <a:gd name="connsiteY7" fmla="*/ 584237 h 600478"/>
                <a:gd name="connsiteX8" fmla="*/ 1506455 w 1996237"/>
                <a:gd name="connsiteY8" fmla="*/ 592945 h 600478"/>
                <a:gd name="connsiteX9" fmla="*/ 182752 w 1996237"/>
                <a:gd name="connsiteY9" fmla="*/ 471025 h 600478"/>
                <a:gd name="connsiteX10" fmla="*/ 870730 w 1996237"/>
                <a:gd name="connsiteY10" fmla="*/ 270728 h 600478"/>
                <a:gd name="connsiteX11" fmla="*/ 1018775 w 1996237"/>
                <a:gd name="connsiteY11" fmla="*/ 157517 h 600478"/>
                <a:gd name="connsiteX12" fmla="*/ 330798 w 1996237"/>
                <a:gd name="connsiteY12" fmla="*/ 235894 h 600478"/>
                <a:gd name="connsiteX13" fmla="*/ 766227 w 1996237"/>
                <a:gd name="connsiteY13" fmla="*/ 140100 h 600478"/>
                <a:gd name="connsiteX14" fmla="*/ 8581 w 1996237"/>
                <a:gd name="connsiteY14" fmla="*/ 762 h 60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6237" h="600478">
                  <a:moveTo>
                    <a:pt x="8581" y="762"/>
                  </a:moveTo>
                  <a:cubicBezTo>
                    <a:pt x="108730" y="-7947"/>
                    <a:pt x="1187141" y="60271"/>
                    <a:pt x="1367118" y="87848"/>
                  </a:cubicBezTo>
                  <a:cubicBezTo>
                    <a:pt x="1547095" y="115425"/>
                    <a:pt x="989747" y="154614"/>
                    <a:pt x="1088444" y="166225"/>
                  </a:cubicBezTo>
                  <a:cubicBezTo>
                    <a:pt x="1187141" y="177837"/>
                    <a:pt x="1838833" y="151711"/>
                    <a:pt x="1959301" y="157517"/>
                  </a:cubicBezTo>
                  <a:cubicBezTo>
                    <a:pt x="2079769" y="163323"/>
                    <a:pt x="1872215" y="217026"/>
                    <a:pt x="1811255" y="201060"/>
                  </a:cubicBezTo>
                  <a:cubicBezTo>
                    <a:pt x="1750295" y="185094"/>
                    <a:pt x="1576124" y="26888"/>
                    <a:pt x="1593541" y="61722"/>
                  </a:cubicBezTo>
                  <a:cubicBezTo>
                    <a:pt x="1610958" y="96556"/>
                    <a:pt x="1943335" y="322979"/>
                    <a:pt x="1915758" y="410065"/>
                  </a:cubicBezTo>
                  <a:cubicBezTo>
                    <a:pt x="1888181" y="497151"/>
                    <a:pt x="1496295" y="553757"/>
                    <a:pt x="1428078" y="584237"/>
                  </a:cubicBezTo>
                  <a:cubicBezTo>
                    <a:pt x="1359861" y="614717"/>
                    <a:pt x="1506455" y="592945"/>
                    <a:pt x="1506455" y="592945"/>
                  </a:cubicBezTo>
                  <a:cubicBezTo>
                    <a:pt x="1298901" y="574076"/>
                    <a:pt x="288706" y="524728"/>
                    <a:pt x="182752" y="471025"/>
                  </a:cubicBezTo>
                  <a:cubicBezTo>
                    <a:pt x="76798" y="417322"/>
                    <a:pt x="731393" y="322979"/>
                    <a:pt x="870730" y="270728"/>
                  </a:cubicBezTo>
                  <a:cubicBezTo>
                    <a:pt x="1010067" y="218477"/>
                    <a:pt x="1108764" y="163323"/>
                    <a:pt x="1018775" y="157517"/>
                  </a:cubicBezTo>
                  <a:cubicBezTo>
                    <a:pt x="928786" y="151711"/>
                    <a:pt x="372889" y="238797"/>
                    <a:pt x="330798" y="235894"/>
                  </a:cubicBezTo>
                  <a:cubicBezTo>
                    <a:pt x="288707" y="232991"/>
                    <a:pt x="815575" y="182191"/>
                    <a:pt x="766227" y="140100"/>
                  </a:cubicBezTo>
                  <a:cubicBezTo>
                    <a:pt x="716879" y="98009"/>
                    <a:pt x="-91568" y="9471"/>
                    <a:pt x="8581" y="762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50086B16-9741-0DDD-EE5D-5C75719369D6}"/>
                </a:ext>
              </a:extLst>
            </p:cNvPr>
            <p:cNvSpPr/>
            <p:nvPr/>
          </p:nvSpPr>
          <p:spPr>
            <a:xfrm>
              <a:off x="8611035" y="3726802"/>
              <a:ext cx="412366" cy="1927927"/>
            </a:xfrm>
            <a:custGeom>
              <a:avLst/>
              <a:gdLst>
                <a:gd name="connsiteX0" fmla="*/ 1742 w 412366"/>
                <a:gd name="connsiteY0" fmla="*/ 467 h 1927927"/>
                <a:gd name="connsiteX1" fmla="*/ 210748 w 412366"/>
                <a:gd name="connsiteY1" fmla="*/ 531689 h 1927927"/>
                <a:gd name="connsiteX2" fmla="*/ 97536 w 412366"/>
                <a:gd name="connsiteY2" fmla="*/ 897449 h 1927927"/>
                <a:gd name="connsiteX3" fmla="*/ 175914 w 412366"/>
                <a:gd name="connsiteY3" fmla="*/ 801655 h 1927927"/>
                <a:gd name="connsiteX4" fmla="*/ 53994 w 412366"/>
                <a:gd name="connsiteY4" fmla="*/ 1332878 h 1927927"/>
                <a:gd name="connsiteX5" fmla="*/ 53994 w 412366"/>
                <a:gd name="connsiteY5" fmla="*/ 1298044 h 1927927"/>
                <a:gd name="connsiteX6" fmla="*/ 106245 w 412366"/>
                <a:gd name="connsiteY6" fmla="*/ 1855392 h 1927927"/>
                <a:gd name="connsiteX7" fmla="*/ 114954 w 412366"/>
                <a:gd name="connsiteY7" fmla="*/ 1846684 h 1927927"/>
                <a:gd name="connsiteX8" fmla="*/ 132371 w 412366"/>
                <a:gd name="connsiteY8" fmla="*/ 1898935 h 1927927"/>
                <a:gd name="connsiteX9" fmla="*/ 132371 w 412366"/>
                <a:gd name="connsiteY9" fmla="*/ 1332878 h 1927927"/>
                <a:gd name="connsiteX10" fmla="*/ 393628 w 412366"/>
                <a:gd name="connsiteY10" fmla="*/ 462021 h 1927927"/>
                <a:gd name="connsiteX11" fmla="*/ 350085 w 412366"/>
                <a:gd name="connsiteY11" fmla="*/ 627484 h 1927927"/>
                <a:gd name="connsiteX12" fmla="*/ 1742 w 412366"/>
                <a:gd name="connsiteY12" fmla="*/ 467 h 192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2366" h="1927927">
                  <a:moveTo>
                    <a:pt x="1742" y="467"/>
                  </a:moveTo>
                  <a:cubicBezTo>
                    <a:pt x="-21481" y="-15499"/>
                    <a:pt x="194782" y="382192"/>
                    <a:pt x="210748" y="531689"/>
                  </a:cubicBezTo>
                  <a:cubicBezTo>
                    <a:pt x="226714" y="681186"/>
                    <a:pt x="103342" y="852455"/>
                    <a:pt x="97536" y="897449"/>
                  </a:cubicBezTo>
                  <a:cubicBezTo>
                    <a:pt x="91730" y="942443"/>
                    <a:pt x="183171" y="729084"/>
                    <a:pt x="175914" y="801655"/>
                  </a:cubicBezTo>
                  <a:cubicBezTo>
                    <a:pt x="168657" y="874226"/>
                    <a:pt x="74314" y="1250147"/>
                    <a:pt x="53994" y="1332878"/>
                  </a:cubicBezTo>
                  <a:cubicBezTo>
                    <a:pt x="33674" y="1415610"/>
                    <a:pt x="45286" y="1210958"/>
                    <a:pt x="53994" y="1298044"/>
                  </a:cubicBezTo>
                  <a:cubicBezTo>
                    <a:pt x="62702" y="1385130"/>
                    <a:pt x="96085" y="1763952"/>
                    <a:pt x="106245" y="1855392"/>
                  </a:cubicBezTo>
                  <a:cubicBezTo>
                    <a:pt x="116405" y="1946832"/>
                    <a:pt x="110600" y="1839427"/>
                    <a:pt x="114954" y="1846684"/>
                  </a:cubicBezTo>
                  <a:cubicBezTo>
                    <a:pt x="119308" y="1853941"/>
                    <a:pt x="129468" y="1984569"/>
                    <a:pt x="132371" y="1898935"/>
                  </a:cubicBezTo>
                  <a:cubicBezTo>
                    <a:pt x="135274" y="1813301"/>
                    <a:pt x="88828" y="1572364"/>
                    <a:pt x="132371" y="1332878"/>
                  </a:cubicBezTo>
                  <a:cubicBezTo>
                    <a:pt x="175914" y="1093392"/>
                    <a:pt x="357342" y="579587"/>
                    <a:pt x="393628" y="462021"/>
                  </a:cubicBezTo>
                  <a:cubicBezTo>
                    <a:pt x="429914" y="344455"/>
                    <a:pt x="412497" y="698604"/>
                    <a:pt x="350085" y="627484"/>
                  </a:cubicBezTo>
                  <a:cubicBezTo>
                    <a:pt x="287673" y="556364"/>
                    <a:pt x="24965" y="16433"/>
                    <a:pt x="1742" y="46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FCA89174-5809-72CC-23FB-CEFD9D4306A5}"/>
                </a:ext>
              </a:extLst>
            </p:cNvPr>
            <p:cNvSpPr/>
            <p:nvPr/>
          </p:nvSpPr>
          <p:spPr>
            <a:xfrm>
              <a:off x="8281356" y="4092833"/>
              <a:ext cx="420492" cy="402756"/>
            </a:xfrm>
            <a:custGeom>
              <a:avLst/>
              <a:gdLst>
                <a:gd name="connsiteX0" fmla="*/ 418507 w 420492"/>
                <a:gd name="connsiteY0" fmla="*/ 148241 h 402756"/>
                <a:gd name="connsiteX1" fmla="*/ 78873 w 420492"/>
                <a:gd name="connsiteY1" fmla="*/ 400790 h 402756"/>
                <a:gd name="connsiteX2" fmla="*/ 113707 w 420492"/>
                <a:gd name="connsiteY2" fmla="*/ 270161 h 402756"/>
                <a:gd name="connsiteX3" fmla="*/ 495 w 420492"/>
                <a:gd name="connsiteY3" fmla="*/ 357247 h 402756"/>
                <a:gd name="connsiteX4" fmla="*/ 165958 w 420492"/>
                <a:gd name="connsiteY4" fmla="*/ 139533 h 402756"/>
                <a:gd name="connsiteX5" fmla="*/ 96290 w 420492"/>
                <a:gd name="connsiteY5" fmla="*/ 252744 h 402756"/>
                <a:gd name="connsiteX6" fmla="*/ 401090 w 420492"/>
                <a:gd name="connsiteY6" fmla="*/ 196 h 402756"/>
                <a:gd name="connsiteX7" fmla="*/ 226918 w 420492"/>
                <a:gd name="connsiteY7" fmla="*/ 209201 h 402756"/>
                <a:gd name="connsiteX8" fmla="*/ 418507 w 420492"/>
                <a:gd name="connsiteY8" fmla="*/ 148241 h 40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492" h="402756">
                  <a:moveTo>
                    <a:pt x="418507" y="148241"/>
                  </a:moveTo>
                  <a:cubicBezTo>
                    <a:pt x="393833" y="180172"/>
                    <a:pt x="129673" y="380470"/>
                    <a:pt x="78873" y="400790"/>
                  </a:cubicBezTo>
                  <a:cubicBezTo>
                    <a:pt x="28073" y="421110"/>
                    <a:pt x="126770" y="277418"/>
                    <a:pt x="113707" y="270161"/>
                  </a:cubicBezTo>
                  <a:cubicBezTo>
                    <a:pt x="100644" y="262904"/>
                    <a:pt x="-8214" y="379018"/>
                    <a:pt x="495" y="357247"/>
                  </a:cubicBezTo>
                  <a:cubicBezTo>
                    <a:pt x="9203" y="335476"/>
                    <a:pt x="149992" y="156950"/>
                    <a:pt x="165958" y="139533"/>
                  </a:cubicBezTo>
                  <a:cubicBezTo>
                    <a:pt x="181924" y="122116"/>
                    <a:pt x="57102" y="275967"/>
                    <a:pt x="96290" y="252744"/>
                  </a:cubicBezTo>
                  <a:cubicBezTo>
                    <a:pt x="135478" y="229521"/>
                    <a:pt x="379319" y="7453"/>
                    <a:pt x="401090" y="196"/>
                  </a:cubicBezTo>
                  <a:cubicBezTo>
                    <a:pt x="422861" y="-7061"/>
                    <a:pt x="224015" y="188881"/>
                    <a:pt x="226918" y="209201"/>
                  </a:cubicBezTo>
                  <a:cubicBezTo>
                    <a:pt x="229821" y="229521"/>
                    <a:pt x="443181" y="116310"/>
                    <a:pt x="418507" y="148241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ABBFFFF2-AE0D-8654-DCF1-CC63D26D1AC8}"/>
                </a:ext>
              </a:extLst>
            </p:cNvPr>
            <p:cNvSpPr/>
            <p:nvPr/>
          </p:nvSpPr>
          <p:spPr>
            <a:xfrm>
              <a:off x="6701585" y="4463762"/>
              <a:ext cx="257760" cy="129385"/>
            </a:xfrm>
            <a:custGeom>
              <a:avLst/>
              <a:gdLst>
                <a:gd name="connsiteX0" fmla="*/ 1697 w 257760"/>
                <a:gd name="connsiteY0" fmla="*/ 56086 h 129385"/>
                <a:gd name="connsiteX1" fmla="*/ 252027 w 257760"/>
                <a:gd name="connsiteY1" fmla="*/ 457 h 129385"/>
                <a:gd name="connsiteX2" fmla="*/ 179014 w 257760"/>
                <a:gd name="connsiteY2" fmla="*/ 35225 h 129385"/>
                <a:gd name="connsiteX3" fmla="*/ 199875 w 257760"/>
                <a:gd name="connsiteY3" fmla="*/ 129099 h 129385"/>
                <a:gd name="connsiteX4" fmla="*/ 175537 w 257760"/>
                <a:gd name="connsiteY4" fmla="*/ 66516 h 129385"/>
                <a:gd name="connsiteX5" fmla="*/ 144246 w 257760"/>
                <a:gd name="connsiteY5" fmla="*/ 56086 h 129385"/>
                <a:gd name="connsiteX6" fmla="*/ 1697 w 257760"/>
                <a:gd name="connsiteY6" fmla="*/ 56086 h 12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760" h="129385">
                  <a:moveTo>
                    <a:pt x="1697" y="56086"/>
                  </a:moveTo>
                  <a:cubicBezTo>
                    <a:pt x="19660" y="46815"/>
                    <a:pt x="222474" y="3934"/>
                    <a:pt x="252027" y="457"/>
                  </a:cubicBezTo>
                  <a:cubicBezTo>
                    <a:pt x="281580" y="-3020"/>
                    <a:pt x="187706" y="13785"/>
                    <a:pt x="179014" y="35225"/>
                  </a:cubicBezTo>
                  <a:cubicBezTo>
                    <a:pt x="170322" y="56665"/>
                    <a:pt x="200454" y="123884"/>
                    <a:pt x="199875" y="129099"/>
                  </a:cubicBezTo>
                  <a:cubicBezTo>
                    <a:pt x="199296" y="134314"/>
                    <a:pt x="175537" y="66516"/>
                    <a:pt x="175537" y="66516"/>
                  </a:cubicBezTo>
                  <a:cubicBezTo>
                    <a:pt x="166266" y="54347"/>
                    <a:pt x="174957" y="57824"/>
                    <a:pt x="144246" y="56086"/>
                  </a:cubicBezTo>
                  <a:cubicBezTo>
                    <a:pt x="113535" y="54348"/>
                    <a:pt x="-16266" y="65357"/>
                    <a:pt x="1697" y="560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2B1928F7-49BD-408E-9AEB-3032DD818DCC}"/>
                </a:ext>
              </a:extLst>
            </p:cNvPr>
            <p:cNvSpPr/>
            <p:nvPr/>
          </p:nvSpPr>
          <p:spPr>
            <a:xfrm>
              <a:off x="6443369" y="7113700"/>
              <a:ext cx="958933" cy="2008178"/>
            </a:xfrm>
            <a:custGeom>
              <a:avLst/>
              <a:gdLst>
                <a:gd name="connsiteX0" fmla="*/ 84753 w 958933"/>
                <a:gd name="connsiteY0" fmla="*/ 85753 h 2008178"/>
                <a:gd name="connsiteX1" fmla="*/ 96327 w 958933"/>
                <a:gd name="connsiteY1" fmla="*/ 143627 h 2008178"/>
                <a:gd name="connsiteX2" fmla="*/ 675061 w 958933"/>
                <a:gd name="connsiteY2" fmla="*/ 1162199 h 2008178"/>
                <a:gd name="connsiteX3" fmla="*/ 478292 w 958933"/>
                <a:gd name="connsiteY3" fmla="*/ 838108 h 2008178"/>
                <a:gd name="connsiteX4" fmla="*/ 651912 w 958933"/>
                <a:gd name="connsiteY4" fmla="*/ 1729358 h 2008178"/>
                <a:gd name="connsiteX5" fmla="*/ 524590 w 958933"/>
                <a:gd name="connsiteY5" fmla="*/ 1544163 h 2008178"/>
                <a:gd name="connsiteX6" fmla="*/ 732935 w 958933"/>
                <a:gd name="connsiteY6" fmla="*/ 2007151 h 2008178"/>
                <a:gd name="connsiteX7" fmla="*/ 894980 w 958933"/>
                <a:gd name="connsiteY7" fmla="*/ 1393692 h 2008178"/>
                <a:gd name="connsiteX8" fmla="*/ 790808 w 958933"/>
                <a:gd name="connsiteY8" fmla="*/ 849682 h 2008178"/>
                <a:gd name="connsiteX9" fmla="*/ 929704 w 958933"/>
                <a:gd name="connsiteY9" fmla="*/ 884406 h 2008178"/>
                <a:gd name="connsiteX10" fmla="*/ 84753 w 958933"/>
                <a:gd name="connsiteY10" fmla="*/ 85753 h 200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8933" h="2008178">
                  <a:moveTo>
                    <a:pt x="84753" y="85753"/>
                  </a:moveTo>
                  <a:cubicBezTo>
                    <a:pt x="-54143" y="-37710"/>
                    <a:pt x="-2058" y="-35781"/>
                    <a:pt x="96327" y="143627"/>
                  </a:cubicBezTo>
                  <a:cubicBezTo>
                    <a:pt x="194712" y="323035"/>
                    <a:pt x="611400" y="1046452"/>
                    <a:pt x="675061" y="1162199"/>
                  </a:cubicBezTo>
                  <a:cubicBezTo>
                    <a:pt x="738722" y="1277946"/>
                    <a:pt x="482150" y="743582"/>
                    <a:pt x="478292" y="838108"/>
                  </a:cubicBezTo>
                  <a:cubicBezTo>
                    <a:pt x="474434" y="932634"/>
                    <a:pt x="644196" y="1611682"/>
                    <a:pt x="651912" y="1729358"/>
                  </a:cubicBezTo>
                  <a:cubicBezTo>
                    <a:pt x="659628" y="1847034"/>
                    <a:pt x="511086" y="1497864"/>
                    <a:pt x="524590" y="1544163"/>
                  </a:cubicBezTo>
                  <a:cubicBezTo>
                    <a:pt x="538094" y="1590462"/>
                    <a:pt x="671203" y="2032230"/>
                    <a:pt x="732935" y="2007151"/>
                  </a:cubicBezTo>
                  <a:cubicBezTo>
                    <a:pt x="794667" y="1982073"/>
                    <a:pt x="885335" y="1586603"/>
                    <a:pt x="894980" y="1393692"/>
                  </a:cubicBezTo>
                  <a:cubicBezTo>
                    <a:pt x="904625" y="1200781"/>
                    <a:pt x="785021" y="934563"/>
                    <a:pt x="790808" y="849682"/>
                  </a:cubicBezTo>
                  <a:cubicBezTo>
                    <a:pt x="796595" y="764801"/>
                    <a:pt x="1041592" y="1013657"/>
                    <a:pt x="929704" y="884406"/>
                  </a:cubicBezTo>
                  <a:cubicBezTo>
                    <a:pt x="817816" y="755155"/>
                    <a:pt x="223649" y="209216"/>
                    <a:pt x="84753" y="8575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5A166926-B2A5-849D-94AA-9E78B27B7B2B}"/>
                </a:ext>
              </a:extLst>
            </p:cNvPr>
            <p:cNvSpPr/>
            <p:nvPr/>
          </p:nvSpPr>
          <p:spPr>
            <a:xfrm>
              <a:off x="6708693" y="3374154"/>
              <a:ext cx="464181" cy="1241868"/>
            </a:xfrm>
            <a:custGeom>
              <a:avLst/>
              <a:gdLst>
                <a:gd name="connsiteX0" fmla="*/ 463632 w 464181"/>
                <a:gd name="connsiteY0" fmla="*/ 4046 h 1241868"/>
                <a:gd name="connsiteX1" fmla="*/ 231857 w 464181"/>
                <a:gd name="connsiteY1" fmla="*/ 686671 h 1241868"/>
                <a:gd name="connsiteX2" fmla="*/ 263607 w 464181"/>
                <a:gd name="connsiteY2" fmla="*/ 537446 h 1241868"/>
                <a:gd name="connsiteX3" fmla="*/ 127082 w 464181"/>
                <a:gd name="connsiteY3" fmla="*/ 988296 h 1241868"/>
                <a:gd name="connsiteX4" fmla="*/ 139782 w 464181"/>
                <a:gd name="connsiteY4" fmla="*/ 1175621 h 1241868"/>
                <a:gd name="connsiteX5" fmla="*/ 127082 w 464181"/>
                <a:gd name="connsiteY5" fmla="*/ 829546 h 1241868"/>
                <a:gd name="connsiteX6" fmla="*/ 365207 w 464181"/>
                <a:gd name="connsiteY6" fmla="*/ 1239121 h 1241868"/>
                <a:gd name="connsiteX7" fmla="*/ 295357 w 464181"/>
                <a:gd name="connsiteY7" fmla="*/ 997821 h 1241868"/>
                <a:gd name="connsiteX8" fmla="*/ 108032 w 464181"/>
                <a:gd name="connsiteY8" fmla="*/ 788271 h 1241868"/>
                <a:gd name="connsiteX9" fmla="*/ 82 w 464181"/>
                <a:gd name="connsiteY9" fmla="*/ 902571 h 1241868"/>
                <a:gd name="connsiteX10" fmla="*/ 123907 w 464181"/>
                <a:gd name="connsiteY10" fmla="*/ 708896 h 1241868"/>
                <a:gd name="connsiteX11" fmla="*/ 263607 w 464181"/>
                <a:gd name="connsiteY11" fmla="*/ 359646 h 1241868"/>
                <a:gd name="connsiteX12" fmla="*/ 295357 w 464181"/>
                <a:gd name="connsiteY12" fmla="*/ 400921 h 1241868"/>
                <a:gd name="connsiteX13" fmla="*/ 463632 w 464181"/>
                <a:gd name="connsiteY13" fmla="*/ 4046 h 124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181" h="1241868">
                  <a:moveTo>
                    <a:pt x="463632" y="4046"/>
                  </a:moveTo>
                  <a:cubicBezTo>
                    <a:pt x="453049" y="51671"/>
                    <a:pt x="265195" y="597771"/>
                    <a:pt x="231857" y="686671"/>
                  </a:cubicBezTo>
                  <a:cubicBezTo>
                    <a:pt x="198519" y="775571"/>
                    <a:pt x="281069" y="487175"/>
                    <a:pt x="263607" y="537446"/>
                  </a:cubicBezTo>
                  <a:cubicBezTo>
                    <a:pt x="246145" y="587717"/>
                    <a:pt x="147719" y="881934"/>
                    <a:pt x="127082" y="988296"/>
                  </a:cubicBezTo>
                  <a:cubicBezTo>
                    <a:pt x="106445" y="1094658"/>
                    <a:pt x="139782" y="1202079"/>
                    <a:pt x="139782" y="1175621"/>
                  </a:cubicBezTo>
                  <a:cubicBezTo>
                    <a:pt x="139782" y="1149163"/>
                    <a:pt x="89511" y="818963"/>
                    <a:pt x="127082" y="829546"/>
                  </a:cubicBezTo>
                  <a:cubicBezTo>
                    <a:pt x="164653" y="840129"/>
                    <a:pt x="337161" y="1211075"/>
                    <a:pt x="365207" y="1239121"/>
                  </a:cubicBezTo>
                  <a:cubicBezTo>
                    <a:pt x="393253" y="1267167"/>
                    <a:pt x="338219" y="1072963"/>
                    <a:pt x="295357" y="997821"/>
                  </a:cubicBezTo>
                  <a:cubicBezTo>
                    <a:pt x="252494" y="922679"/>
                    <a:pt x="157244" y="804146"/>
                    <a:pt x="108032" y="788271"/>
                  </a:cubicBezTo>
                  <a:cubicBezTo>
                    <a:pt x="58820" y="772396"/>
                    <a:pt x="-2564" y="915800"/>
                    <a:pt x="82" y="902571"/>
                  </a:cubicBezTo>
                  <a:cubicBezTo>
                    <a:pt x="2728" y="889342"/>
                    <a:pt x="79986" y="799383"/>
                    <a:pt x="123907" y="708896"/>
                  </a:cubicBezTo>
                  <a:cubicBezTo>
                    <a:pt x="167828" y="618409"/>
                    <a:pt x="235032" y="410975"/>
                    <a:pt x="263607" y="359646"/>
                  </a:cubicBezTo>
                  <a:cubicBezTo>
                    <a:pt x="292182" y="308317"/>
                    <a:pt x="262019" y="458071"/>
                    <a:pt x="295357" y="400921"/>
                  </a:cubicBezTo>
                  <a:cubicBezTo>
                    <a:pt x="328694" y="343771"/>
                    <a:pt x="474215" y="-43579"/>
                    <a:pt x="463632" y="404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AAB27CD0-9A11-D0AD-4398-A87D97C8D084}"/>
                </a:ext>
              </a:extLst>
            </p:cNvPr>
            <p:cNvSpPr/>
            <p:nvPr/>
          </p:nvSpPr>
          <p:spPr>
            <a:xfrm>
              <a:off x="6452480" y="3406771"/>
              <a:ext cx="517602" cy="1568833"/>
            </a:xfrm>
            <a:custGeom>
              <a:avLst/>
              <a:gdLst>
                <a:gd name="connsiteX0" fmla="*/ 516645 w 517602"/>
                <a:gd name="connsiteY0" fmla="*/ 130179 h 1568833"/>
                <a:gd name="connsiteX1" fmla="*/ 192795 w 517602"/>
                <a:gd name="connsiteY1" fmla="*/ 869954 h 1568833"/>
                <a:gd name="connsiteX2" fmla="*/ 215020 w 517602"/>
                <a:gd name="connsiteY2" fmla="*/ 809629 h 1568833"/>
                <a:gd name="connsiteX3" fmla="*/ 40395 w 517602"/>
                <a:gd name="connsiteY3" fmla="*/ 1336679 h 1568833"/>
                <a:gd name="connsiteX4" fmla="*/ 100720 w 517602"/>
                <a:gd name="connsiteY4" fmla="*/ 1165229 h 1568833"/>
                <a:gd name="connsiteX5" fmla="*/ 2295 w 517602"/>
                <a:gd name="connsiteY5" fmla="*/ 1562104 h 1568833"/>
                <a:gd name="connsiteX6" fmla="*/ 34045 w 517602"/>
                <a:gd name="connsiteY6" fmla="*/ 1355729 h 1568833"/>
                <a:gd name="connsiteX7" fmla="*/ 65795 w 517602"/>
                <a:gd name="connsiteY7" fmla="*/ 628654 h 1568833"/>
                <a:gd name="connsiteX8" fmla="*/ 46745 w 517602"/>
                <a:gd name="connsiteY8" fmla="*/ 695329 h 1568833"/>
                <a:gd name="connsiteX9" fmla="*/ 249945 w 517602"/>
                <a:gd name="connsiteY9" fmla="*/ 142879 h 1568833"/>
                <a:gd name="connsiteX10" fmla="*/ 262645 w 517602"/>
                <a:gd name="connsiteY10" fmla="*/ 403229 h 1568833"/>
                <a:gd name="connsiteX11" fmla="*/ 462670 w 517602"/>
                <a:gd name="connsiteY11" fmla="*/ 4 h 1568833"/>
                <a:gd name="connsiteX12" fmla="*/ 297570 w 517602"/>
                <a:gd name="connsiteY12" fmla="*/ 393704 h 1568833"/>
                <a:gd name="connsiteX13" fmla="*/ 516645 w 517602"/>
                <a:gd name="connsiteY13" fmla="*/ 130179 h 15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7602" h="1568833">
                  <a:moveTo>
                    <a:pt x="516645" y="130179"/>
                  </a:moveTo>
                  <a:cubicBezTo>
                    <a:pt x="499183" y="209554"/>
                    <a:pt x="243066" y="756712"/>
                    <a:pt x="192795" y="869954"/>
                  </a:cubicBezTo>
                  <a:cubicBezTo>
                    <a:pt x="142524" y="983196"/>
                    <a:pt x="240420" y="731842"/>
                    <a:pt x="215020" y="809629"/>
                  </a:cubicBezTo>
                  <a:cubicBezTo>
                    <a:pt x="189620" y="887416"/>
                    <a:pt x="59445" y="1277412"/>
                    <a:pt x="40395" y="1336679"/>
                  </a:cubicBezTo>
                  <a:cubicBezTo>
                    <a:pt x="21345" y="1395946"/>
                    <a:pt x="107070" y="1127658"/>
                    <a:pt x="100720" y="1165229"/>
                  </a:cubicBezTo>
                  <a:cubicBezTo>
                    <a:pt x="94370" y="1202800"/>
                    <a:pt x="13407" y="1530354"/>
                    <a:pt x="2295" y="1562104"/>
                  </a:cubicBezTo>
                  <a:cubicBezTo>
                    <a:pt x="-8817" y="1593854"/>
                    <a:pt x="23462" y="1511304"/>
                    <a:pt x="34045" y="1355729"/>
                  </a:cubicBezTo>
                  <a:cubicBezTo>
                    <a:pt x="44628" y="1200154"/>
                    <a:pt x="63678" y="738721"/>
                    <a:pt x="65795" y="628654"/>
                  </a:cubicBezTo>
                  <a:cubicBezTo>
                    <a:pt x="67912" y="518587"/>
                    <a:pt x="16053" y="776291"/>
                    <a:pt x="46745" y="695329"/>
                  </a:cubicBezTo>
                  <a:cubicBezTo>
                    <a:pt x="77437" y="614367"/>
                    <a:pt x="213962" y="191562"/>
                    <a:pt x="249945" y="142879"/>
                  </a:cubicBezTo>
                  <a:cubicBezTo>
                    <a:pt x="285928" y="94196"/>
                    <a:pt x="227191" y="427042"/>
                    <a:pt x="262645" y="403229"/>
                  </a:cubicBezTo>
                  <a:cubicBezTo>
                    <a:pt x="298099" y="379417"/>
                    <a:pt x="456849" y="1591"/>
                    <a:pt x="462670" y="4"/>
                  </a:cubicBezTo>
                  <a:cubicBezTo>
                    <a:pt x="468491" y="-1584"/>
                    <a:pt x="288045" y="375712"/>
                    <a:pt x="297570" y="393704"/>
                  </a:cubicBezTo>
                  <a:cubicBezTo>
                    <a:pt x="307095" y="411696"/>
                    <a:pt x="534107" y="50804"/>
                    <a:pt x="516645" y="13017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AE3A708F-F96D-E719-C4E6-9E3E25A4D927}"/>
                </a:ext>
              </a:extLst>
            </p:cNvPr>
            <p:cNvSpPr/>
            <p:nvPr/>
          </p:nvSpPr>
          <p:spPr>
            <a:xfrm>
              <a:off x="4851156" y="2662207"/>
              <a:ext cx="439222" cy="5364914"/>
            </a:xfrm>
            <a:custGeom>
              <a:avLst/>
              <a:gdLst>
                <a:gd name="connsiteX0" fmla="*/ 244 w 439222"/>
                <a:gd name="connsiteY0" fmla="*/ 17493 h 5364914"/>
                <a:gd name="connsiteX1" fmla="*/ 419344 w 439222"/>
                <a:gd name="connsiteY1" fmla="*/ 3255993 h 5364914"/>
                <a:gd name="connsiteX2" fmla="*/ 355844 w 439222"/>
                <a:gd name="connsiteY2" fmla="*/ 2836893 h 5364914"/>
                <a:gd name="connsiteX3" fmla="*/ 216144 w 439222"/>
                <a:gd name="connsiteY3" fmla="*/ 5364193 h 5364914"/>
                <a:gd name="connsiteX4" fmla="*/ 305044 w 439222"/>
                <a:gd name="connsiteY4" fmla="*/ 2557493 h 5364914"/>
                <a:gd name="connsiteX5" fmla="*/ 178044 w 439222"/>
                <a:gd name="connsiteY5" fmla="*/ 1300193 h 5364914"/>
                <a:gd name="connsiteX6" fmla="*/ 355844 w 439222"/>
                <a:gd name="connsiteY6" fmla="*/ 1935193 h 5364914"/>
                <a:gd name="connsiteX7" fmla="*/ 244 w 439222"/>
                <a:gd name="connsiteY7" fmla="*/ 17493 h 536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222" h="5364914">
                  <a:moveTo>
                    <a:pt x="244" y="17493"/>
                  </a:moveTo>
                  <a:cubicBezTo>
                    <a:pt x="10827" y="237626"/>
                    <a:pt x="360077" y="2786093"/>
                    <a:pt x="419344" y="3255993"/>
                  </a:cubicBezTo>
                  <a:cubicBezTo>
                    <a:pt x="478611" y="3725893"/>
                    <a:pt x="389711" y="2485526"/>
                    <a:pt x="355844" y="2836893"/>
                  </a:cubicBezTo>
                  <a:cubicBezTo>
                    <a:pt x="321977" y="3188260"/>
                    <a:pt x="224611" y="5410760"/>
                    <a:pt x="216144" y="5364193"/>
                  </a:cubicBezTo>
                  <a:cubicBezTo>
                    <a:pt x="207677" y="5317626"/>
                    <a:pt x="311394" y="3234826"/>
                    <a:pt x="305044" y="2557493"/>
                  </a:cubicBezTo>
                  <a:cubicBezTo>
                    <a:pt x="298694" y="1880160"/>
                    <a:pt x="169577" y="1403910"/>
                    <a:pt x="178044" y="1300193"/>
                  </a:cubicBezTo>
                  <a:cubicBezTo>
                    <a:pt x="186511" y="1196476"/>
                    <a:pt x="385477" y="2146860"/>
                    <a:pt x="355844" y="1935193"/>
                  </a:cubicBezTo>
                  <a:cubicBezTo>
                    <a:pt x="326211" y="1723526"/>
                    <a:pt x="-10339" y="-202640"/>
                    <a:pt x="244" y="17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6562CF12-53F8-6898-AE47-B9D9936E5599}"/>
                </a:ext>
              </a:extLst>
            </p:cNvPr>
            <p:cNvSpPr/>
            <p:nvPr/>
          </p:nvSpPr>
          <p:spPr>
            <a:xfrm>
              <a:off x="4097143" y="2735795"/>
              <a:ext cx="604572" cy="5171422"/>
            </a:xfrm>
            <a:custGeom>
              <a:avLst/>
              <a:gdLst>
                <a:gd name="connsiteX0" fmla="*/ 17657 w 604572"/>
                <a:gd name="connsiteY0" fmla="*/ 70905 h 5171422"/>
                <a:gd name="connsiteX1" fmla="*/ 576457 w 604572"/>
                <a:gd name="connsiteY1" fmla="*/ 3588805 h 5171422"/>
                <a:gd name="connsiteX2" fmla="*/ 525657 w 604572"/>
                <a:gd name="connsiteY2" fmla="*/ 3157005 h 5171422"/>
                <a:gd name="connsiteX3" fmla="*/ 563757 w 604572"/>
                <a:gd name="connsiteY3" fmla="*/ 5163605 h 5171422"/>
                <a:gd name="connsiteX4" fmla="*/ 462157 w 604572"/>
                <a:gd name="connsiteY4" fmla="*/ 2293405 h 5171422"/>
                <a:gd name="connsiteX5" fmla="*/ 385957 w 604572"/>
                <a:gd name="connsiteY5" fmla="*/ 2344205 h 5171422"/>
                <a:gd name="connsiteX6" fmla="*/ 43057 w 604572"/>
                <a:gd name="connsiteY6" fmla="*/ 1239305 h 5171422"/>
                <a:gd name="connsiteX7" fmla="*/ 157357 w 604572"/>
                <a:gd name="connsiteY7" fmla="*/ 1658405 h 5171422"/>
                <a:gd name="connsiteX8" fmla="*/ 170057 w 604572"/>
                <a:gd name="connsiteY8" fmla="*/ 1379005 h 5171422"/>
                <a:gd name="connsiteX9" fmla="*/ 144657 w 604572"/>
                <a:gd name="connsiteY9" fmla="*/ 1239305 h 5171422"/>
                <a:gd name="connsiteX10" fmla="*/ 17657 w 604572"/>
                <a:gd name="connsiteY10" fmla="*/ 70905 h 517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4572" h="5171422">
                  <a:moveTo>
                    <a:pt x="17657" y="70905"/>
                  </a:moveTo>
                  <a:cubicBezTo>
                    <a:pt x="89624" y="462488"/>
                    <a:pt x="491790" y="3074455"/>
                    <a:pt x="576457" y="3588805"/>
                  </a:cubicBezTo>
                  <a:cubicBezTo>
                    <a:pt x="661124" y="4103155"/>
                    <a:pt x="527774" y="2894538"/>
                    <a:pt x="525657" y="3157005"/>
                  </a:cubicBezTo>
                  <a:cubicBezTo>
                    <a:pt x="523540" y="3419472"/>
                    <a:pt x="574340" y="5307538"/>
                    <a:pt x="563757" y="5163605"/>
                  </a:cubicBezTo>
                  <a:cubicBezTo>
                    <a:pt x="553174" y="5019672"/>
                    <a:pt x="491790" y="2763305"/>
                    <a:pt x="462157" y="2293405"/>
                  </a:cubicBezTo>
                  <a:cubicBezTo>
                    <a:pt x="432524" y="1823505"/>
                    <a:pt x="455807" y="2519888"/>
                    <a:pt x="385957" y="2344205"/>
                  </a:cubicBezTo>
                  <a:cubicBezTo>
                    <a:pt x="316107" y="2168522"/>
                    <a:pt x="81157" y="1353605"/>
                    <a:pt x="43057" y="1239305"/>
                  </a:cubicBezTo>
                  <a:cubicBezTo>
                    <a:pt x="4957" y="1125005"/>
                    <a:pt x="136190" y="1635122"/>
                    <a:pt x="157357" y="1658405"/>
                  </a:cubicBezTo>
                  <a:cubicBezTo>
                    <a:pt x="178524" y="1681688"/>
                    <a:pt x="172174" y="1448855"/>
                    <a:pt x="170057" y="1379005"/>
                  </a:cubicBezTo>
                  <a:cubicBezTo>
                    <a:pt x="167940" y="1309155"/>
                    <a:pt x="174290" y="1450972"/>
                    <a:pt x="144657" y="1239305"/>
                  </a:cubicBezTo>
                  <a:cubicBezTo>
                    <a:pt x="115024" y="1027638"/>
                    <a:pt x="-54310" y="-320678"/>
                    <a:pt x="17657" y="709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D936E53B-A6C9-B497-9058-F4691972614E}"/>
                </a:ext>
              </a:extLst>
            </p:cNvPr>
            <p:cNvSpPr/>
            <p:nvPr/>
          </p:nvSpPr>
          <p:spPr>
            <a:xfrm>
              <a:off x="3523055" y="2640040"/>
              <a:ext cx="121884" cy="3751368"/>
            </a:xfrm>
            <a:custGeom>
              <a:avLst/>
              <a:gdLst>
                <a:gd name="connsiteX0" fmla="*/ 121845 w 121884"/>
                <a:gd name="connsiteY0" fmla="*/ 14260 h 3751368"/>
                <a:gd name="connsiteX1" fmla="*/ 20245 w 121884"/>
                <a:gd name="connsiteY1" fmla="*/ 3659160 h 3751368"/>
                <a:gd name="connsiteX2" fmla="*/ 7545 w 121884"/>
                <a:gd name="connsiteY2" fmla="*/ 2439960 h 3751368"/>
                <a:gd name="connsiteX3" fmla="*/ 121845 w 121884"/>
                <a:gd name="connsiteY3" fmla="*/ 14260 h 375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884" h="3751368">
                  <a:moveTo>
                    <a:pt x="121845" y="14260"/>
                  </a:moveTo>
                  <a:cubicBezTo>
                    <a:pt x="123962" y="217460"/>
                    <a:pt x="39295" y="3254877"/>
                    <a:pt x="20245" y="3659160"/>
                  </a:cubicBezTo>
                  <a:cubicBezTo>
                    <a:pt x="1195" y="4063443"/>
                    <a:pt x="-7272" y="3043210"/>
                    <a:pt x="7545" y="2439960"/>
                  </a:cubicBezTo>
                  <a:cubicBezTo>
                    <a:pt x="22362" y="1836710"/>
                    <a:pt x="119728" y="-188940"/>
                    <a:pt x="121845" y="14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14032FF2-4796-A940-36A7-725BBBB30761}"/>
                </a:ext>
              </a:extLst>
            </p:cNvPr>
            <p:cNvSpPr/>
            <p:nvPr/>
          </p:nvSpPr>
          <p:spPr>
            <a:xfrm>
              <a:off x="3924281" y="3731801"/>
              <a:ext cx="281257" cy="3727973"/>
            </a:xfrm>
            <a:custGeom>
              <a:avLst/>
              <a:gdLst>
                <a:gd name="connsiteX0" fmla="*/ 19 w 281257"/>
                <a:gd name="connsiteY0" fmla="*/ 1999 h 3727973"/>
                <a:gd name="connsiteX1" fmla="*/ 203219 w 281257"/>
                <a:gd name="connsiteY1" fmla="*/ 2732499 h 3727973"/>
                <a:gd name="connsiteX2" fmla="*/ 203219 w 281257"/>
                <a:gd name="connsiteY2" fmla="*/ 2897599 h 3727973"/>
                <a:gd name="connsiteX3" fmla="*/ 203219 w 281257"/>
                <a:gd name="connsiteY3" fmla="*/ 2821399 h 3727973"/>
                <a:gd name="connsiteX4" fmla="*/ 177819 w 281257"/>
                <a:gd name="connsiteY4" fmla="*/ 3723099 h 3727973"/>
                <a:gd name="connsiteX5" fmla="*/ 279419 w 281257"/>
                <a:gd name="connsiteY5" fmla="*/ 2364199 h 3727973"/>
                <a:gd name="connsiteX6" fmla="*/ 241319 w 281257"/>
                <a:gd name="connsiteY6" fmla="*/ 2630899 h 3727973"/>
                <a:gd name="connsiteX7" fmla="*/ 215919 w 281257"/>
                <a:gd name="connsiteY7" fmla="*/ 2148299 h 3727973"/>
                <a:gd name="connsiteX8" fmla="*/ 215919 w 281257"/>
                <a:gd name="connsiteY8" fmla="*/ 2287999 h 3727973"/>
                <a:gd name="connsiteX9" fmla="*/ 19 w 281257"/>
                <a:gd name="connsiteY9" fmla="*/ 1999 h 372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257" h="3727973">
                  <a:moveTo>
                    <a:pt x="19" y="1999"/>
                  </a:moveTo>
                  <a:cubicBezTo>
                    <a:pt x="-2098" y="76082"/>
                    <a:pt x="169352" y="2249899"/>
                    <a:pt x="203219" y="2732499"/>
                  </a:cubicBezTo>
                  <a:cubicBezTo>
                    <a:pt x="237086" y="3215099"/>
                    <a:pt x="203219" y="2897599"/>
                    <a:pt x="203219" y="2897599"/>
                  </a:cubicBezTo>
                  <a:cubicBezTo>
                    <a:pt x="203219" y="2912416"/>
                    <a:pt x="207452" y="2683816"/>
                    <a:pt x="203219" y="2821399"/>
                  </a:cubicBezTo>
                  <a:cubicBezTo>
                    <a:pt x="198986" y="2958982"/>
                    <a:pt x="165119" y="3799299"/>
                    <a:pt x="177819" y="3723099"/>
                  </a:cubicBezTo>
                  <a:cubicBezTo>
                    <a:pt x="190519" y="3646899"/>
                    <a:pt x="268836" y="2546232"/>
                    <a:pt x="279419" y="2364199"/>
                  </a:cubicBezTo>
                  <a:cubicBezTo>
                    <a:pt x="290002" y="2182166"/>
                    <a:pt x="251902" y="2666882"/>
                    <a:pt x="241319" y="2630899"/>
                  </a:cubicBezTo>
                  <a:cubicBezTo>
                    <a:pt x="230736" y="2594916"/>
                    <a:pt x="220152" y="2205449"/>
                    <a:pt x="215919" y="2148299"/>
                  </a:cubicBezTo>
                  <a:cubicBezTo>
                    <a:pt x="211686" y="2091149"/>
                    <a:pt x="254019" y="2641482"/>
                    <a:pt x="215919" y="2287999"/>
                  </a:cubicBezTo>
                  <a:cubicBezTo>
                    <a:pt x="177819" y="1934516"/>
                    <a:pt x="2136" y="-72084"/>
                    <a:pt x="19" y="19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7AA855A4-168F-5256-C594-6AB68830C9F8}"/>
                </a:ext>
              </a:extLst>
            </p:cNvPr>
            <p:cNvSpPr/>
            <p:nvPr/>
          </p:nvSpPr>
          <p:spPr>
            <a:xfrm>
              <a:off x="3614171" y="1723732"/>
              <a:ext cx="630690" cy="865064"/>
            </a:xfrm>
            <a:custGeom>
              <a:avLst/>
              <a:gdLst>
                <a:gd name="connsiteX0" fmla="*/ 627629 w 630690"/>
                <a:gd name="connsiteY0" fmla="*/ 3468 h 865064"/>
                <a:gd name="connsiteX1" fmla="*/ 5329 w 630690"/>
                <a:gd name="connsiteY1" fmla="*/ 854368 h 865064"/>
                <a:gd name="connsiteX2" fmla="*/ 322829 w 630690"/>
                <a:gd name="connsiteY2" fmla="*/ 486068 h 865064"/>
                <a:gd name="connsiteX3" fmla="*/ 246629 w 630690"/>
                <a:gd name="connsiteY3" fmla="*/ 549568 h 865064"/>
                <a:gd name="connsiteX4" fmla="*/ 627629 w 630690"/>
                <a:gd name="connsiteY4" fmla="*/ 3468 h 86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690" h="865064">
                  <a:moveTo>
                    <a:pt x="627629" y="3468"/>
                  </a:moveTo>
                  <a:cubicBezTo>
                    <a:pt x="587412" y="54268"/>
                    <a:pt x="56129" y="773935"/>
                    <a:pt x="5329" y="854368"/>
                  </a:cubicBezTo>
                  <a:cubicBezTo>
                    <a:pt x="-45471" y="934801"/>
                    <a:pt x="282612" y="536868"/>
                    <a:pt x="322829" y="486068"/>
                  </a:cubicBezTo>
                  <a:cubicBezTo>
                    <a:pt x="363046" y="435268"/>
                    <a:pt x="193712" y="623651"/>
                    <a:pt x="246629" y="549568"/>
                  </a:cubicBezTo>
                  <a:cubicBezTo>
                    <a:pt x="299546" y="475485"/>
                    <a:pt x="667846" y="-47332"/>
                    <a:pt x="627629" y="3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A94914BC-8383-4EB2-C603-6A736EC1E109}"/>
                </a:ext>
              </a:extLst>
            </p:cNvPr>
            <p:cNvSpPr/>
            <p:nvPr/>
          </p:nvSpPr>
          <p:spPr>
            <a:xfrm>
              <a:off x="5651177" y="3542242"/>
              <a:ext cx="382363" cy="2871483"/>
            </a:xfrm>
            <a:custGeom>
              <a:avLst/>
              <a:gdLst>
                <a:gd name="connsiteX0" fmla="*/ 381323 w 382363"/>
                <a:gd name="connsiteY0" fmla="*/ 1058 h 2871483"/>
                <a:gd name="connsiteX1" fmla="*/ 165423 w 382363"/>
                <a:gd name="connsiteY1" fmla="*/ 1156758 h 2871483"/>
                <a:gd name="connsiteX2" fmla="*/ 152723 w 382363"/>
                <a:gd name="connsiteY2" fmla="*/ 2414058 h 2871483"/>
                <a:gd name="connsiteX3" fmla="*/ 140023 w 382363"/>
                <a:gd name="connsiteY3" fmla="*/ 2007658 h 2871483"/>
                <a:gd name="connsiteX4" fmla="*/ 323 w 382363"/>
                <a:gd name="connsiteY4" fmla="*/ 2871258 h 2871483"/>
                <a:gd name="connsiteX5" fmla="*/ 101923 w 382363"/>
                <a:gd name="connsiteY5" fmla="*/ 2083858 h 2871483"/>
                <a:gd name="connsiteX6" fmla="*/ 114623 w 382363"/>
                <a:gd name="connsiteY6" fmla="*/ 1232958 h 2871483"/>
                <a:gd name="connsiteX7" fmla="*/ 63823 w 382363"/>
                <a:gd name="connsiteY7" fmla="*/ 1359958 h 2871483"/>
                <a:gd name="connsiteX8" fmla="*/ 381323 w 382363"/>
                <a:gd name="connsiteY8" fmla="*/ 1058 h 287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363" h="2871483">
                  <a:moveTo>
                    <a:pt x="381323" y="1058"/>
                  </a:moveTo>
                  <a:cubicBezTo>
                    <a:pt x="398256" y="-32809"/>
                    <a:pt x="203523" y="754591"/>
                    <a:pt x="165423" y="1156758"/>
                  </a:cubicBezTo>
                  <a:cubicBezTo>
                    <a:pt x="127323" y="1558925"/>
                    <a:pt x="156956" y="2272241"/>
                    <a:pt x="152723" y="2414058"/>
                  </a:cubicBezTo>
                  <a:cubicBezTo>
                    <a:pt x="148490" y="2555875"/>
                    <a:pt x="165423" y="1931458"/>
                    <a:pt x="140023" y="2007658"/>
                  </a:cubicBezTo>
                  <a:cubicBezTo>
                    <a:pt x="114623" y="2083858"/>
                    <a:pt x="6673" y="2858558"/>
                    <a:pt x="323" y="2871258"/>
                  </a:cubicBezTo>
                  <a:cubicBezTo>
                    <a:pt x="-6027" y="2883958"/>
                    <a:pt x="82873" y="2356908"/>
                    <a:pt x="101923" y="2083858"/>
                  </a:cubicBezTo>
                  <a:cubicBezTo>
                    <a:pt x="120973" y="1810808"/>
                    <a:pt x="120973" y="1353608"/>
                    <a:pt x="114623" y="1232958"/>
                  </a:cubicBezTo>
                  <a:cubicBezTo>
                    <a:pt x="108273" y="1112308"/>
                    <a:pt x="17256" y="1558925"/>
                    <a:pt x="63823" y="1359958"/>
                  </a:cubicBezTo>
                  <a:cubicBezTo>
                    <a:pt x="110390" y="1160991"/>
                    <a:pt x="364390" y="34925"/>
                    <a:pt x="381323" y="10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DBDED156-0E2C-2A73-539F-F6094EF2A12D}"/>
                </a:ext>
              </a:extLst>
            </p:cNvPr>
            <p:cNvSpPr/>
            <p:nvPr/>
          </p:nvSpPr>
          <p:spPr>
            <a:xfrm>
              <a:off x="5379810" y="2332928"/>
              <a:ext cx="220973" cy="2645557"/>
            </a:xfrm>
            <a:custGeom>
              <a:avLst/>
              <a:gdLst>
                <a:gd name="connsiteX0" fmla="*/ 220890 w 220973"/>
                <a:gd name="connsiteY0" fmla="*/ 3872 h 2645557"/>
                <a:gd name="connsiteX1" fmla="*/ 17690 w 220973"/>
                <a:gd name="connsiteY1" fmla="*/ 918272 h 2645557"/>
                <a:gd name="connsiteX2" fmla="*/ 17690 w 220973"/>
                <a:gd name="connsiteY2" fmla="*/ 956372 h 2645557"/>
                <a:gd name="connsiteX3" fmla="*/ 81190 w 220973"/>
                <a:gd name="connsiteY3" fmla="*/ 2645472 h 2645557"/>
                <a:gd name="connsiteX4" fmla="*/ 43090 w 220973"/>
                <a:gd name="connsiteY4" fmla="*/ 880172 h 2645557"/>
                <a:gd name="connsiteX5" fmla="*/ 81190 w 220973"/>
                <a:gd name="connsiteY5" fmla="*/ 537272 h 2645557"/>
                <a:gd name="connsiteX6" fmla="*/ 43090 w 220973"/>
                <a:gd name="connsiteY6" fmla="*/ 588072 h 2645557"/>
                <a:gd name="connsiteX7" fmla="*/ 220890 w 220973"/>
                <a:gd name="connsiteY7" fmla="*/ 3872 h 264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73" h="2645557">
                  <a:moveTo>
                    <a:pt x="220890" y="3872"/>
                  </a:moveTo>
                  <a:cubicBezTo>
                    <a:pt x="216657" y="58905"/>
                    <a:pt x="17690" y="918272"/>
                    <a:pt x="17690" y="918272"/>
                  </a:cubicBezTo>
                  <a:cubicBezTo>
                    <a:pt x="-16177" y="1077022"/>
                    <a:pt x="7107" y="668505"/>
                    <a:pt x="17690" y="956372"/>
                  </a:cubicBezTo>
                  <a:cubicBezTo>
                    <a:pt x="28273" y="1244239"/>
                    <a:pt x="76957" y="2658172"/>
                    <a:pt x="81190" y="2645472"/>
                  </a:cubicBezTo>
                  <a:cubicBezTo>
                    <a:pt x="85423" y="2632772"/>
                    <a:pt x="43090" y="1231539"/>
                    <a:pt x="43090" y="880172"/>
                  </a:cubicBezTo>
                  <a:cubicBezTo>
                    <a:pt x="43090" y="528805"/>
                    <a:pt x="81190" y="585955"/>
                    <a:pt x="81190" y="537272"/>
                  </a:cubicBezTo>
                  <a:cubicBezTo>
                    <a:pt x="81190" y="488589"/>
                    <a:pt x="19807" y="679089"/>
                    <a:pt x="43090" y="588072"/>
                  </a:cubicBezTo>
                  <a:cubicBezTo>
                    <a:pt x="66373" y="497055"/>
                    <a:pt x="225123" y="-51161"/>
                    <a:pt x="220890" y="38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5A05E4A1-DB0B-BEE4-0683-32E06610FDC4}"/>
                </a:ext>
              </a:extLst>
            </p:cNvPr>
            <p:cNvSpPr/>
            <p:nvPr/>
          </p:nvSpPr>
          <p:spPr>
            <a:xfrm>
              <a:off x="4987747" y="4206449"/>
              <a:ext cx="41548" cy="3451816"/>
            </a:xfrm>
            <a:custGeom>
              <a:avLst/>
              <a:gdLst>
                <a:gd name="connsiteX0" fmla="*/ 3353 w 41548"/>
                <a:gd name="connsiteY0" fmla="*/ 263951 h 3451816"/>
                <a:gd name="connsiteX1" fmla="*/ 3353 w 41548"/>
                <a:gd name="connsiteY1" fmla="*/ 314751 h 3451816"/>
                <a:gd name="connsiteX2" fmla="*/ 16053 w 41548"/>
                <a:gd name="connsiteY2" fmla="*/ 3426251 h 3451816"/>
                <a:gd name="connsiteX3" fmla="*/ 41453 w 41548"/>
                <a:gd name="connsiteY3" fmla="*/ 1711751 h 3451816"/>
                <a:gd name="connsiteX4" fmla="*/ 3353 w 41548"/>
                <a:gd name="connsiteY4" fmla="*/ 263951 h 345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48" h="3451816">
                  <a:moveTo>
                    <a:pt x="3353" y="263951"/>
                  </a:moveTo>
                  <a:cubicBezTo>
                    <a:pt x="-2997" y="31118"/>
                    <a:pt x="1236" y="-212299"/>
                    <a:pt x="3353" y="314751"/>
                  </a:cubicBezTo>
                  <a:cubicBezTo>
                    <a:pt x="5470" y="841801"/>
                    <a:pt x="9703" y="3193418"/>
                    <a:pt x="16053" y="3426251"/>
                  </a:cubicBezTo>
                  <a:cubicBezTo>
                    <a:pt x="22403" y="3659084"/>
                    <a:pt x="39336" y="2238801"/>
                    <a:pt x="41453" y="1711751"/>
                  </a:cubicBezTo>
                  <a:cubicBezTo>
                    <a:pt x="43570" y="1184701"/>
                    <a:pt x="9703" y="496784"/>
                    <a:pt x="3353" y="263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36814DDB-684A-28A7-C211-D145C06D78E0}"/>
                </a:ext>
              </a:extLst>
            </p:cNvPr>
            <p:cNvSpPr/>
            <p:nvPr/>
          </p:nvSpPr>
          <p:spPr>
            <a:xfrm>
              <a:off x="9015080" y="3527675"/>
              <a:ext cx="231452" cy="645520"/>
            </a:xfrm>
            <a:custGeom>
              <a:avLst/>
              <a:gdLst>
                <a:gd name="connsiteX0" fmla="*/ 230520 w 231452"/>
                <a:gd name="connsiteY0" fmla="*/ 2925 h 645520"/>
                <a:gd name="connsiteX1" fmla="*/ 14620 w 231452"/>
                <a:gd name="connsiteY1" fmla="*/ 625225 h 645520"/>
                <a:gd name="connsiteX2" fmla="*/ 27320 w 231452"/>
                <a:gd name="connsiteY2" fmla="*/ 485525 h 645520"/>
                <a:gd name="connsiteX3" fmla="*/ 90820 w 231452"/>
                <a:gd name="connsiteY3" fmla="*/ 396625 h 645520"/>
                <a:gd name="connsiteX4" fmla="*/ 230520 w 231452"/>
                <a:gd name="connsiteY4" fmla="*/ 2925 h 64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452" h="645520">
                  <a:moveTo>
                    <a:pt x="230520" y="2925"/>
                  </a:moveTo>
                  <a:cubicBezTo>
                    <a:pt x="217820" y="41025"/>
                    <a:pt x="48487" y="544792"/>
                    <a:pt x="14620" y="625225"/>
                  </a:cubicBezTo>
                  <a:cubicBezTo>
                    <a:pt x="-19247" y="705658"/>
                    <a:pt x="14620" y="523625"/>
                    <a:pt x="27320" y="485525"/>
                  </a:cubicBezTo>
                  <a:cubicBezTo>
                    <a:pt x="40020" y="447425"/>
                    <a:pt x="59070" y="483408"/>
                    <a:pt x="90820" y="396625"/>
                  </a:cubicBezTo>
                  <a:cubicBezTo>
                    <a:pt x="122570" y="309842"/>
                    <a:pt x="243220" y="-35175"/>
                    <a:pt x="230520" y="2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FC952ADD-53F0-4278-1C06-035253B4898F}"/>
                </a:ext>
              </a:extLst>
            </p:cNvPr>
            <p:cNvSpPr/>
            <p:nvPr/>
          </p:nvSpPr>
          <p:spPr>
            <a:xfrm>
              <a:off x="9042400" y="3802438"/>
              <a:ext cx="153092" cy="924063"/>
            </a:xfrm>
            <a:custGeom>
              <a:avLst/>
              <a:gdLst>
                <a:gd name="connsiteX0" fmla="*/ 38100 w 153092"/>
                <a:gd name="connsiteY0" fmla="*/ 7562 h 924063"/>
                <a:gd name="connsiteX1" fmla="*/ 152400 w 153092"/>
                <a:gd name="connsiteY1" fmla="*/ 909262 h 924063"/>
                <a:gd name="connsiteX2" fmla="*/ 88900 w 153092"/>
                <a:gd name="connsiteY2" fmla="*/ 591762 h 924063"/>
                <a:gd name="connsiteX3" fmla="*/ 63500 w 153092"/>
                <a:gd name="connsiteY3" fmla="*/ 464762 h 924063"/>
                <a:gd name="connsiteX4" fmla="*/ 0 w 153092"/>
                <a:gd name="connsiteY4" fmla="*/ 744162 h 924063"/>
                <a:gd name="connsiteX5" fmla="*/ 63500 w 153092"/>
                <a:gd name="connsiteY5" fmla="*/ 490162 h 924063"/>
                <a:gd name="connsiteX6" fmla="*/ 38100 w 153092"/>
                <a:gd name="connsiteY6" fmla="*/ 7562 h 9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092" h="924063">
                  <a:moveTo>
                    <a:pt x="38100" y="7562"/>
                  </a:moveTo>
                  <a:cubicBezTo>
                    <a:pt x="52917" y="77412"/>
                    <a:pt x="143933" y="811895"/>
                    <a:pt x="152400" y="909262"/>
                  </a:cubicBezTo>
                  <a:cubicBezTo>
                    <a:pt x="160867" y="1006629"/>
                    <a:pt x="88900" y="591762"/>
                    <a:pt x="88900" y="591762"/>
                  </a:cubicBezTo>
                  <a:cubicBezTo>
                    <a:pt x="74083" y="517679"/>
                    <a:pt x="78317" y="439362"/>
                    <a:pt x="63500" y="464762"/>
                  </a:cubicBezTo>
                  <a:cubicBezTo>
                    <a:pt x="48683" y="490162"/>
                    <a:pt x="0" y="739929"/>
                    <a:pt x="0" y="744162"/>
                  </a:cubicBezTo>
                  <a:cubicBezTo>
                    <a:pt x="0" y="748395"/>
                    <a:pt x="59267" y="608695"/>
                    <a:pt x="63500" y="490162"/>
                  </a:cubicBezTo>
                  <a:cubicBezTo>
                    <a:pt x="67733" y="371629"/>
                    <a:pt x="23283" y="-62288"/>
                    <a:pt x="38100" y="75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883370E1-D85F-D0B8-3F50-F2795AC84516}"/>
                </a:ext>
              </a:extLst>
            </p:cNvPr>
            <p:cNvSpPr/>
            <p:nvPr/>
          </p:nvSpPr>
          <p:spPr>
            <a:xfrm>
              <a:off x="8553184" y="7251682"/>
              <a:ext cx="748629" cy="720219"/>
            </a:xfrm>
            <a:custGeom>
              <a:avLst/>
              <a:gdLst>
                <a:gd name="connsiteX0" fmla="*/ 260616 w 748629"/>
                <a:gd name="connsiteY0" fmla="*/ 18 h 720219"/>
                <a:gd name="connsiteX1" fmla="*/ 197116 w 748629"/>
                <a:gd name="connsiteY1" fmla="*/ 241318 h 720219"/>
                <a:gd name="connsiteX2" fmla="*/ 324116 w 748629"/>
                <a:gd name="connsiteY2" fmla="*/ 393718 h 720219"/>
                <a:gd name="connsiteX3" fmla="*/ 70116 w 748629"/>
                <a:gd name="connsiteY3" fmla="*/ 266718 h 720219"/>
                <a:gd name="connsiteX4" fmla="*/ 730516 w 748629"/>
                <a:gd name="connsiteY4" fmla="*/ 711218 h 720219"/>
                <a:gd name="connsiteX5" fmla="*/ 514616 w 748629"/>
                <a:gd name="connsiteY5" fmla="*/ 546118 h 720219"/>
                <a:gd name="connsiteX6" fmla="*/ 6616 w 748629"/>
                <a:gd name="connsiteY6" fmla="*/ 317518 h 720219"/>
                <a:gd name="connsiteX7" fmla="*/ 222516 w 748629"/>
                <a:gd name="connsiteY7" fmla="*/ 355618 h 720219"/>
                <a:gd name="connsiteX8" fmla="*/ 184416 w 748629"/>
                <a:gd name="connsiteY8" fmla="*/ 203218 h 720219"/>
                <a:gd name="connsiteX9" fmla="*/ 120916 w 748629"/>
                <a:gd name="connsiteY9" fmla="*/ 254018 h 720219"/>
                <a:gd name="connsiteX10" fmla="*/ 260616 w 748629"/>
                <a:gd name="connsiteY10" fmla="*/ 18 h 72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8629" h="720219">
                  <a:moveTo>
                    <a:pt x="260616" y="18"/>
                  </a:moveTo>
                  <a:cubicBezTo>
                    <a:pt x="273316" y="-2099"/>
                    <a:pt x="186533" y="175701"/>
                    <a:pt x="197116" y="241318"/>
                  </a:cubicBezTo>
                  <a:cubicBezTo>
                    <a:pt x="207699" y="306935"/>
                    <a:pt x="345283" y="389485"/>
                    <a:pt x="324116" y="393718"/>
                  </a:cubicBezTo>
                  <a:cubicBezTo>
                    <a:pt x="302949" y="397951"/>
                    <a:pt x="2383" y="213801"/>
                    <a:pt x="70116" y="266718"/>
                  </a:cubicBezTo>
                  <a:cubicBezTo>
                    <a:pt x="137849" y="319635"/>
                    <a:pt x="656433" y="664651"/>
                    <a:pt x="730516" y="711218"/>
                  </a:cubicBezTo>
                  <a:cubicBezTo>
                    <a:pt x="804599" y="757785"/>
                    <a:pt x="635266" y="611735"/>
                    <a:pt x="514616" y="546118"/>
                  </a:cubicBezTo>
                  <a:cubicBezTo>
                    <a:pt x="393966" y="480501"/>
                    <a:pt x="55299" y="349268"/>
                    <a:pt x="6616" y="317518"/>
                  </a:cubicBezTo>
                  <a:cubicBezTo>
                    <a:pt x="-42067" y="285768"/>
                    <a:pt x="192883" y="374668"/>
                    <a:pt x="222516" y="355618"/>
                  </a:cubicBezTo>
                  <a:cubicBezTo>
                    <a:pt x="252149" y="336568"/>
                    <a:pt x="184416" y="203218"/>
                    <a:pt x="184416" y="203218"/>
                  </a:cubicBezTo>
                  <a:cubicBezTo>
                    <a:pt x="167483" y="186285"/>
                    <a:pt x="108216" y="287885"/>
                    <a:pt x="120916" y="254018"/>
                  </a:cubicBezTo>
                  <a:cubicBezTo>
                    <a:pt x="133616" y="220151"/>
                    <a:pt x="247916" y="2135"/>
                    <a:pt x="260616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D3088469-784A-9C5C-2D9A-BBBEF6BB1022}"/>
                </a:ext>
              </a:extLst>
            </p:cNvPr>
            <p:cNvSpPr/>
            <p:nvPr/>
          </p:nvSpPr>
          <p:spPr>
            <a:xfrm>
              <a:off x="5608638" y="6238772"/>
              <a:ext cx="42862" cy="2102056"/>
            </a:xfrm>
            <a:custGeom>
              <a:avLst/>
              <a:gdLst>
                <a:gd name="connsiteX0" fmla="*/ 4762 w 42862"/>
                <a:gd name="connsiteY0" fmla="*/ 22328 h 2102056"/>
                <a:gd name="connsiteX1" fmla="*/ 42862 w 42862"/>
                <a:gd name="connsiteY1" fmla="*/ 2079728 h 2102056"/>
                <a:gd name="connsiteX2" fmla="*/ 4762 w 42862"/>
                <a:gd name="connsiteY2" fmla="*/ 1051028 h 2102056"/>
                <a:gd name="connsiteX3" fmla="*/ 4762 w 42862"/>
                <a:gd name="connsiteY3" fmla="*/ 22328 h 210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2" h="2102056">
                  <a:moveTo>
                    <a:pt x="4762" y="22328"/>
                  </a:moveTo>
                  <a:cubicBezTo>
                    <a:pt x="11112" y="193778"/>
                    <a:pt x="42862" y="1908278"/>
                    <a:pt x="42862" y="2079728"/>
                  </a:cubicBezTo>
                  <a:cubicBezTo>
                    <a:pt x="42862" y="2251178"/>
                    <a:pt x="11112" y="1389695"/>
                    <a:pt x="4762" y="1051028"/>
                  </a:cubicBezTo>
                  <a:cubicBezTo>
                    <a:pt x="-1588" y="712361"/>
                    <a:pt x="-1588" y="-149122"/>
                    <a:pt x="4762" y="22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9396D3EB-A2AF-293C-0BFB-6754ADB40F22}"/>
                </a:ext>
              </a:extLst>
            </p:cNvPr>
            <p:cNvSpPr/>
            <p:nvPr/>
          </p:nvSpPr>
          <p:spPr>
            <a:xfrm>
              <a:off x="3251124" y="3796179"/>
              <a:ext cx="66652" cy="1285558"/>
            </a:xfrm>
            <a:custGeom>
              <a:avLst/>
              <a:gdLst>
                <a:gd name="connsiteX0" fmla="*/ 76 w 66652"/>
                <a:gd name="connsiteY0" fmla="*/ 1121 h 1285558"/>
                <a:gd name="connsiteX1" fmla="*/ 50876 w 66652"/>
                <a:gd name="connsiteY1" fmla="*/ 1220321 h 1285558"/>
                <a:gd name="connsiteX2" fmla="*/ 63576 w 66652"/>
                <a:gd name="connsiteY2" fmla="*/ 1004421 h 1285558"/>
                <a:gd name="connsiteX3" fmla="*/ 76 w 66652"/>
                <a:gd name="connsiteY3" fmla="*/ 1121 h 128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52" h="1285558">
                  <a:moveTo>
                    <a:pt x="76" y="1121"/>
                  </a:moveTo>
                  <a:cubicBezTo>
                    <a:pt x="-2041" y="37104"/>
                    <a:pt x="40293" y="1053104"/>
                    <a:pt x="50876" y="1220321"/>
                  </a:cubicBezTo>
                  <a:cubicBezTo>
                    <a:pt x="61459" y="1387538"/>
                    <a:pt x="72043" y="1203388"/>
                    <a:pt x="63576" y="1004421"/>
                  </a:cubicBezTo>
                  <a:cubicBezTo>
                    <a:pt x="55109" y="805454"/>
                    <a:pt x="2193" y="-34862"/>
                    <a:pt x="76" y="1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B4650FAD-E1DC-D437-AC8C-E2BA8960B54C}"/>
                </a:ext>
              </a:extLst>
            </p:cNvPr>
            <p:cNvSpPr/>
            <p:nvPr/>
          </p:nvSpPr>
          <p:spPr>
            <a:xfrm>
              <a:off x="6835752" y="4625841"/>
              <a:ext cx="363248" cy="191052"/>
            </a:xfrm>
            <a:custGeom>
              <a:avLst/>
              <a:gdLst>
                <a:gd name="connsiteX0" fmla="*/ 23 w 363248"/>
                <a:gd name="connsiteY0" fmla="*/ 134 h 191052"/>
                <a:gd name="connsiteX1" fmla="*/ 168298 w 363248"/>
                <a:gd name="connsiteY1" fmla="*/ 117609 h 191052"/>
                <a:gd name="connsiteX2" fmla="*/ 136548 w 363248"/>
                <a:gd name="connsiteY2" fmla="*/ 89034 h 191052"/>
                <a:gd name="connsiteX3" fmla="*/ 361973 w 363248"/>
                <a:gd name="connsiteY3" fmla="*/ 190634 h 191052"/>
                <a:gd name="connsiteX4" fmla="*/ 225448 w 363248"/>
                <a:gd name="connsiteY4" fmla="*/ 123959 h 191052"/>
                <a:gd name="connsiteX5" fmla="*/ 165123 w 363248"/>
                <a:gd name="connsiteY5" fmla="*/ 95384 h 191052"/>
                <a:gd name="connsiteX6" fmla="*/ 146073 w 363248"/>
                <a:gd name="connsiteY6" fmla="*/ 9659 h 191052"/>
                <a:gd name="connsiteX7" fmla="*/ 155598 w 363248"/>
                <a:gd name="connsiteY7" fmla="*/ 92209 h 191052"/>
                <a:gd name="connsiteX8" fmla="*/ 23 w 363248"/>
                <a:gd name="connsiteY8" fmla="*/ 134 h 19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248" h="191052">
                  <a:moveTo>
                    <a:pt x="23" y="134"/>
                  </a:moveTo>
                  <a:cubicBezTo>
                    <a:pt x="2140" y="4367"/>
                    <a:pt x="145544" y="102792"/>
                    <a:pt x="168298" y="117609"/>
                  </a:cubicBezTo>
                  <a:cubicBezTo>
                    <a:pt x="191052" y="132426"/>
                    <a:pt x="104269" y="76863"/>
                    <a:pt x="136548" y="89034"/>
                  </a:cubicBezTo>
                  <a:cubicBezTo>
                    <a:pt x="168827" y="101205"/>
                    <a:pt x="347156" y="184813"/>
                    <a:pt x="361973" y="190634"/>
                  </a:cubicBezTo>
                  <a:cubicBezTo>
                    <a:pt x="376790" y="196455"/>
                    <a:pt x="258256" y="139834"/>
                    <a:pt x="225448" y="123959"/>
                  </a:cubicBezTo>
                  <a:cubicBezTo>
                    <a:pt x="192640" y="108084"/>
                    <a:pt x="178352" y="114434"/>
                    <a:pt x="165123" y="95384"/>
                  </a:cubicBezTo>
                  <a:cubicBezTo>
                    <a:pt x="151894" y="76334"/>
                    <a:pt x="147660" y="10188"/>
                    <a:pt x="146073" y="9659"/>
                  </a:cubicBezTo>
                  <a:cubicBezTo>
                    <a:pt x="144486" y="9130"/>
                    <a:pt x="174119" y="91151"/>
                    <a:pt x="155598" y="92209"/>
                  </a:cubicBezTo>
                  <a:cubicBezTo>
                    <a:pt x="137077" y="93267"/>
                    <a:pt x="-2094" y="-4099"/>
                    <a:pt x="23" y="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838B8873-831E-B88C-C134-6E063E6EC10E}"/>
                </a:ext>
              </a:extLst>
            </p:cNvPr>
            <p:cNvSpPr/>
            <p:nvPr/>
          </p:nvSpPr>
          <p:spPr>
            <a:xfrm>
              <a:off x="6831973" y="4737066"/>
              <a:ext cx="589059" cy="164072"/>
            </a:xfrm>
            <a:custGeom>
              <a:avLst/>
              <a:gdLst>
                <a:gd name="connsiteX0" fmla="*/ 627 w 589059"/>
                <a:gd name="connsiteY0" fmla="*/ 34 h 164072"/>
                <a:gd name="connsiteX1" fmla="*/ 181602 w 589059"/>
                <a:gd name="connsiteY1" fmla="*/ 38134 h 164072"/>
                <a:gd name="connsiteX2" fmla="*/ 394327 w 589059"/>
                <a:gd name="connsiteY2" fmla="*/ 95284 h 164072"/>
                <a:gd name="connsiteX3" fmla="*/ 327652 w 589059"/>
                <a:gd name="connsiteY3" fmla="*/ 104809 h 164072"/>
                <a:gd name="connsiteX4" fmla="*/ 581652 w 589059"/>
                <a:gd name="connsiteY4" fmla="*/ 161959 h 164072"/>
                <a:gd name="connsiteX5" fmla="*/ 502277 w 589059"/>
                <a:gd name="connsiteY5" fmla="*/ 152434 h 164072"/>
                <a:gd name="connsiteX6" fmla="*/ 308602 w 589059"/>
                <a:gd name="connsiteY6" fmla="*/ 158784 h 164072"/>
                <a:gd name="connsiteX7" fmla="*/ 403852 w 589059"/>
                <a:gd name="connsiteY7" fmla="*/ 133384 h 164072"/>
                <a:gd name="connsiteX8" fmla="*/ 330827 w 589059"/>
                <a:gd name="connsiteY8" fmla="*/ 88934 h 164072"/>
                <a:gd name="connsiteX9" fmla="*/ 270502 w 589059"/>
                <a:gd name="connsiteY9" fmla="*/ 95284 h 164072"/>
                <a:gd name="connsiteX10" fmla="*/ 314952 w 589059"/>
                <a:gd name="connsiteY10" fmla="*/ 73059 h 164072"/>
                <a:gd name="connsiteX11" fmla="*/ 194302 w 589059"/>
                <a:gd name="connsiteY11" fmla="*/ 9559 h 164072"/>
                <a:gd name="connsiteX12" fmla="*/ 245102 w 589059"/>
                <a:gd name="connsiteY12" fmla="*/ 44484 h 164072"/>
                <a:gd name="connsiteX13" fmla="*/ 627 w 589059"/>
                <a:gd name="connsiteY13" fmla="*/ 34 h 16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9059" h="164072">
                  <a:moveTo>
                    <a:pt x="627" y="34"/>
                  </a:moveTo>
                  <a:cubicBezTo>
                    <a:pt x="-9956" y="-1024"/>
                    <a:pt x="115985" y="22259"/>
                    <a:pt x="181602" y="38134"/>
                  </a:cubicBezTo>
                  <a:cubicBezTo>
                    <a:pt x="247219" y="54009"/>
                    <a:pt x="369985" y="84172"/>
                    <a:pt x="394327" y="95284"/>
                  </a:cubicBezTo>
                  <a:cubicBezTo>
                    <a:pt x="418669" y="106396"/>
                    <a:pt x="296431" y="93697"/>
                    <a:pt x="327652" y="104809"/>
                  </a:cubicBezTo>
                  <a:cubicBezTo>
                    <a:pt x="358873" y="115921"/>
                    <a:pt x="552548" y="154022"/>
                    <a:pt x="581652" y="161959"/>
                  </a:cubicBezTo>
                  <a:cubicBezTo>
                    <a:pt x="610756" y="169896"/>
                    <a:pt x="547785" y="152963"/>
                    <a:pt x="502277" y="152434"/>
                  </a:cubicBezTo>
                  <a:cubicBezTo>
                    <a:pt x="456769" y="151905"/>
                    <a:pt x="325006" y="161959"/>
                    <a:pt x="308602" y="158784"/>
                  </a:cubicBezTo>
                  <a:cubicBezTo>
                    <a:pt x="292198" y="155609"/>
                    <a:pt x="400148" y="145026"/>
                    <a:pt x="403852" y="133384"/>
                  </a:cubicBezTo>
                  <a:cubicBezTo>
                    <a:pt x="407556" y="121742"/>
                    <a:pt x="353052" y="95284"/>
                    <a:pt x="330827" y="88934"/>
                  </a:cubicBezTo>
                  <a:cubicBezTo>
                    <a:pt x="308602" y="82584"/>
                    <a:pt x="273148" y="97930"/>
                    <a:pt x="270502" y="95284"/>
                  </a:cubicBezTo>
                  <a:cubicBezTo>
                    <a:pt x="267856" y="92638"/>
                    <a:pt x="327652" y="87347"/>
                    <a:pt x="314952" y="73059"/>
                  </a:cubicBezTo>
                  <a:cubicBezTo>
                    <a:pt x="302252" y="58772"/>
                    <a:pt x="205944" y="14321"/>
                    <a:pt x="194302" y="9559"/>
                  </a:cubicBezTo>
                  <a:cubicBezTo>
                    <a:pt x="182660" y="4797"/>
                    <a:pt x="274735" y="45542"/>
                    <a:pt x="245102" y="44484"/>
                  </a:cubicBezTo>
                  <a:cubicBezTo>
                    <a:pt x="215469" y="43426"/>
                    <a:pt x="11210" y="1092"/>
                    <a:pt x="627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8051BEFE-EC42-F26A-D77C-6A39B9738712}"/>
                </a:ext>
              </a:extLst>
            </p:cNvPr>
            <p:cNvSpPr/>
            <p:nvPr/>
          </p:nvSpPr>
          <p:spPr>
            <a:xfrm>
              <a:off x="6689696" y="4638635"/>
              <a:ext cx="117575" cy="238542"/>
            </a:xfrm>
            <a:custGeom>
              <a:avLst/>
              <a:gdLst>
                <a:gd name="connsiteX0" fmla="*/ 29 w 117575"/>
                <a:gd name="connsiteY0" fmla="*/ 40 h 238542"/>
                <a:gd name="connsiteX1" fmla="*/ 88929 w 117575"/>
                <a:gd name="connsiteY1" fmla="*/ 130215 h 238542"/>
                <a:gd name="connsiteX2" fmla="*/ 88929 w 117575"/>
                <a:gd name="connsiteY2" fmla="*/ 76240 h 238542"/>
                <a:gd name="connsiteX3" fmla="*/ 117504 w 117575"/>
                <a:gd name="connsiteY3" fmla="*/ 238165 h 238542"/>
                <a:gd name="connsiteX4" fmla="*/ 79404 w 117575"/>
                <a:gd name="connsiteY4" fmla="*/ 117515 h 238542"/>
                <a:gd name="connsiteX5" fmla="*/ 29 w 117575"/>
                <a:gd name="connsiteY5" fmla="*/ 40 h 23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75" h="238542">
                  <a:moveTo>
                    <a:pt x="29" y="40"/>
                  </a:moveTo>
                  <a:cubicBezTo>
                    <a:pt x="1617" y="2157"/>
                    <a:pt x="74112" y="117515"/>
                    <a:pt x="88929" y="130215"/>
                  </a:cubicBezTo>
                  <a:cubicBezTo>
                    <a:pt x="103746" y="142915"/>
                    <a:pt x="84167" y="58248"/>
                    <a:pt x="88929" y="76240"/>
                  </a:cubicBezTo>
                  <a:cubicBezTo>
                    <a:pt x="93692" y="94232"/>
                    <a:pt x="119091" y="231286"/>
                    <a:pt x="117504" y="238165"/>
                  </a:cubicBezTo>
                  <a:cubicBezTo>
                    <a:pt x="115917" y="245044"/>
                    <a:pt x="97396" y="156144"/>
                    <a:pt x="79404" y="117515"/>
                  </a:cubicBezTo>
                  <a:cubicBezTo>
                    <a:pt x="61412" y="78886"/>
                    <a:pt x="-1559" y="-2077"/>
                    <a:pt x="29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3ADD9BB7-8E6A-C613-4E58-8C77F3453287}"/>
                </a:ext>
              </a:extLst>
            </p:cNvPr>
            <p:cNvSpPr/>
            <p:nvPr/>
          </p:nvSpPr>
          <p:spPr>
            <a:xfrm>
              <a:off x="7375174" y="5060896"/>
              <a:ext cx="73421" cy="152482"/>
            </a:xfrm>
            <a:custGeom>
              <a:avLst/>
              <a:gdLst>
                <a:gd name="connsiteX0" fmla="*/ 73376 w 73421"/>
                <a:gd name="connsiteY0" fmla="*/ 54 h 152482"/>
                <a:gd name="connsiteX1" fmla="*/ 22576 w 73421"/>
                <a:gd name="connsiteY1" fmla="*/ 57204 h 152482"/>
                <a:gd name="connsiteX2" fmla="*/ 351 w 73421"/>
                <a:gd name="connsiteY2" fmla="*/ 152454 h 152482"/>
                <a:gd name="connsiteX3" fmla="*/ 13051 w 73421"/>
                <a:gd name="connsiteY3" fmla="*/ 66729 h 152482"/>
                <a:gd name="connsiteX4" fmla="*/ 73376 w 73421"/>
                <a:gd name="connsiteY4" fmla="*/ 54 h 15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1" h="152482">
                  <a:moveTo>
                    <a:pt x="73376" y="54"/>
                  </a:moveTo>
                  <a:cubicBezTo>
                    <a:pt x="74963" y="-1533"/>
                    <a:pt x="34747" y="31804"/>
                    <a:pt x="22576" y="57204"/>
                  </a:cubicBezTo>
                  <a:cubicBezTo>
                    <a:pt x="10405" y="82604"/>
                    <a:pt x="1938" y="150867"/>
                    <a:pt x="351" y="152454"/>
                  </a:cubicBezTo>
                  <a:cubicBezTo>
                    <a:pt x="-1236" y="154041"/>
                    <a:pt x="2468" y="88425"/>
                    <a:pt x="13051" y="66729"/>
                  </a:cubicBezTo>
                  <a:cubicBezTo>
                    <a:pt x="23634" y="45033"/>
                    <a:pt x="71789" y="1641"/>
                    <a:pt x="73376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2B2A6E2A-C93B-850B-6D97-EC4B2C2E4F02}"/>
                </a:ext>
              </a:extLst>
            </p:cNvPr>
            <p:cNvSpPr/>
            <p:nvPr/>
          </p:nvSpPr>
          <p:spPr>
            <a:xfrm>
              <a:off x="7824762" y="4233036"/>
              <a:ext cx="31976" cy="217845"/>
            </a:xfrm>
            <a:custGeom>
              <a:avLst/>
              <a:gdLst>
                <a:gd name="connsiteX0" fmla="*/ 167 w 31976"/>
                <a:gd name="connsiteY0" fmla="*/ 441 h 217845"/>
                <a:gd name="connsiteX1" fmla="*/ 31296 w 31976"/>
                <a:gd name="connsiteY1" fmla="*/ 210559 h 217845"/>
                <a:gd name="connsiteX2" fmla="*/ 19623 w 31976"/>
                <a:gd name="connsiteY2" fmla="*/ 156084 h 217845"/>
                <a:gd name="connsiteX3" fmla="*/ 167 w 31976"/>
                <a:gd name="connsiteY3" fmla="*/ 441 h 21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76" h="217845">
                  <a:moveTo>
                    <a:pt x="167" y="441"/>
                  </a:moveTo>
                  <a:cubicBezTo>
                    <a:pt x="2113" y="9520"/>
                    <a:pt x="28053" y="184619"/>
                    <a:pt x="31296" y="210559"/>
                  </a:cubicBezTo>
                  <a:cubicBezTo>
                    <a:pt x="34539" y="236499"/>
                    <a:pt x="25460" y="187212"/>
                    <a:pt x="19623" y="156084"/>
                  </a:cubicBezTo>
                  <a:cubicBezTo>
                    <a:pt x="13786" y="124956"/>
                    <a:pt x="-1779" y="-8638"/>
                    <a:pt x="167" y="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BD747BE3-F5BC-D236-4B88-5E06F85C2318}"/>
                </a:ext>
              </a:extLst>
            </p:cNvPr>
            <p:cNvSpPr/>
            <p:nvPr/>
          </p:nvSpPr>
          <p:spPr>
            <a:xfrm>
              <a:off x="7669281" y="4696442"/>
              <a:ext cx="72527" cy="237486"/>
            </a:xfrm>
            <a:custGeom>
              <a:avLst/>
              <a:gdLst>
                <a:gd name="connsiteX0" fmla="*/ 70045 w 72527"/>
                <a:gd name="connsiteY0" fmla="*/ 72 h 237486"/>
                <a:gd name="connsiteX1" fmla="*/ 62263 w 72527"/>
                <a:gd name="connsiteY1" fmla="*/ 105131 h 237486"/>
                <a:gd name="connsiteX2" fmla="*/ 6 w 72527"/>
                <a:gd name="connsiteY2" fmla="*/ 237427 h 237486"/>
                <a:gd name="connsiteX3" fmla="*/ 66154 w 72527"/>
                <a:gd name="connsiteY3" fmla="*/ 120695 h 237486"/>
                <a:gd name="connsiteX4" fmla="*/ 70045 w 72527"/>
                <a:gd name="connsiteY4" fmla="*/ 72 h 23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27" h="237486">
                  <a:moveTo>
                    <a:pt x="70045" y="72"/>
                  </a:moveTo>
                  <a:cubicBezTo>
                    <a:pt x="69397" y="-2522"/>
                    <a:pt x="73936" y="65572"/>
                    <a:pt x="62263" y="105131"/>
                  </a:cubicBezTo>
                  <a:cubicBezTo>
                    <a:pt x="50590" y="144690"/>
                    <a:pt x="-642" y="234833"/>
                    <a:pt x="6" y="237427"/>
                  </a:cubicBezTo>
                  <a:cubicBezTo>
                    <a:pt x="654" y="240021"/>
                    <a:pt x="55129" y="157012"/>
                    <a:pt x="66154" y="120695"/>
                  </a:cubicBezTo>
                  <a:cubicBezTo>
                    <a:pt x="77179" y="84378"/>
                    <a:pt x="70693" y="2666"/>
                    <a:pt x="70045" y="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EDC354A8-545D-F16F-6828-7073D1325EAA}"/>
                </a:ext>
              </a:extLst>
            </p:cNvPr>
            <p:cNvSpPr/>
            <p:nvPr/>
          </p:nvSpPr>
          <p:spPr>
            <a:xfrm>
              <a:off x="7836603" y="4735423"/>
              <a:ext cx="31699" cy="225689"/>
            </a:xfrm>
            <a:custGeom>
              <a:avLst/>
              <a:gdLst>
                <a:gd name="connsiteX0" fmla="*/ 0 w 31699"/>
                <a:gd name="connsiteY0" fmla="*/ 2 h 225689"/>
                <a:gd name="connsiteX1" fmla="*/ 31128 w 31699"/>
                <a:gd name="connsiteY1" fmla="*/ 143971 h 225689"/>
                <a:gd name="connsiteX2" fmla="*/ 11673 w 31699"/>
                <a:gd name="connsiteY2" fmla="*/ 225683 h 225689"/>
                <a:gd name="connsiteX3" fmla="*/ 31128 w 31699"/>
                <a:gd name="connsiteY3" fmla="*/ 140080 h 225689"/>
                <a:gd name="connsiteX4" fmla="*/ 0 w 31699"/>
                <a:gd name="connsiteY4" fmla="*/ 2 h 22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9" h="225689">
                  <a:moveTo>
                    <a:pt x="0" y="2"/>
                  </a:moveTo>
                  <a:cubicBezTo>
                    <a:pt x="0" y="650"/>
                    <a:pt x="29183" y="106358"/>
                    <a:pt x="31128" y="143971"/>
                  </a:cubicBezTo>
                  <a:cubicBezTo>
                    <a:pt x="33073" y="181584"/>
                    <a:pt x="11673" y="226331"/>
                    <a:pt x="11673" y="225683"/>
                  </a:cubicBezTo>
                  <a:cubicBezTo>
                    <a:pt x="11673" y="225035"/>
                    <a:pt x="35668" y="175100"/>
                    <a:pt x="31128" y="140080"/>
                  </a:cubicBezTo>
                  <a:cubicBezTo>
                    <a:pt x="26588" y="105060"/>
                    <a:pt x="0" y="-646"/>
                    <a:pt x="0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7564313E-57A4-DC12-8D10-1265E4882B38}"/>
                </a:ext>
              </a:extLst>
            </p:cNvPr>
            <p:cNvSpPr/>
            <p:nvPr/>
          </p:nvSpPr>
          <p:spPr>
            <a:xfrm>
              <a:off x="7844361" y="4673135"/>
              <a:ext cx="15661" cy="299749"/>
            </a:xfrm>
            <a:custGeom>
              <a:avLst/>
              <a:gdLst>
                <a:gd name="connsiteX0" fmla="*/ 24 w 15661"/>
                <a:gd name="connsiteY0" fmla="*/ 33 h 299749"/>
                <a:gd name="connsiteX1" fmla="*/ 11697 w 15661"/>
                <a:gd name="connsiteY1" fmla="*/ 194586 h 299749"/>
                <a:gd name="connsiteX2" fmla="*/ 24 w 15661"/>
                <a:gd name="connsiteY2" fmla="*/ 299645 h 299749"/>
                <a:gd name="connsiteX3" fmla="*/ 15588 w 15661"/>
                <a:gd name="connsiteY3" fmla="*/ 210150 h 299749"/>
                <a:gd name="connsiteX4" fmla="*/ 24 w 15661"/>
                <a:gd name="connsiteY4" fmla="*/ 33 h 29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61" h="299749">
                  <a:moveTo>
                    <a:pt x="24" y="33"/>
                  </a:moveTo>
                  <a:cubicBezTo>
                    <a:pt x="-624" y="-2561"/>
                    <a:pt x="11697" y="144651"/>
                    <a:pt x="11697" y="194586"/>
                  </a:cubicBezTo>
                  <a:cubicBezTo>
                    <a:pt x="11697" y="244521"/>
                    <a:pt x="-624" y="297051"/>
                    <a:pt x="24" y="299645"/>
                  </a:cubicBezTo>
                  <a:cubicBezTo>
                    <a:pt x="672" y="302239"/>
                    <a:pt x="14291" y="256194"/>
                    <a:pt x="15588" y="210150"/>
                  </a:cubicBezTo>
                  <a:cubicBezTo>
                    <a:pt x="16885" y="164106"/>
                    <a:pt x="672" y="2627"/>
                    <a:pt x="24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CDC06BE2-C212-7826-AD12-DF0EA5BCCA13}"/>
                </a:ext>
              </a:extLst>
            </p:cNvPr>
            <p:cNvSpPr/>
            <p:nvPr/>
          </p:nvSpPr>
          <p:spPr>
            <a:xfrm>
              <a:off x="7542612" y="5466056"/>
              <a:ext cx="45003" cy="115291"/>
            </a:xfrm>
            <a:custGeom>
              <a:avLst/>
              <a:gdLst>
                <a:gd name="connsiteX0" fmla="*/ 44962 w 45003"/>
                <a:gd name="connsiteY0" fmla="*/ 889 h 115291"/>
                <a:gd name="connsiteX1" fmla="*/ 2161 w 45003"/>
                <a:gd name="connsiteY1" fmla="*/ 113730 h 115291"/>
                <a:gd name="connsiteX2" fmla="*/ 9943 w 45003"/>
                <a:gd name="connsiteY2" fmla="*/ 63146 h 115291"/>
                <a:gd name="connsiteX3" fmla="*/ 44962 w 45003"/>
                <a:gd name="connsiteY3" fmla="*/ 889 h 1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03" h="115291">
                  <a:moveTo>
                    <a:pt x="44962" y="889"/>
                  </a:moveTo>
                  <a:cubicBezTo>
                    <a:pt x="43665" y="9320"/>
                    <a:pt x="7997" y="103354"/>
                    <a:pt x="2161" y="113730"/>
                  </a:cubicBezTo>
                  <a:cubicBezTo>
                    <a:pt x="-3676" y="124106"/>
                    <a:pt x="3458" y="80007"/>
                    <a:pt x="9943" y="63146"/>
                  </a:cubicBezTo>
                  <a:cubicBezTo>
                    <a:pt x="16428" y="46285"/>
                    <a:pt x="46259" y="-7542"/>
                    <a:pt x="44962" y="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165556A2-B11B-5D76-A101-1840DD6E170F}"/>
                </a:ext>
              </a:extLst>
            </p:cNvPr>
            <p:cNvSpPr/>
            <p:nvPr/>
          </p:nvSpPr>
          <p:spPr>
            <a:xfrm>
              <a:off x="8466029" y="4083790"/>
              <a:ext cx="92082" cy="105668"/>
            </a:xfrm>
            <a:custGeom>
              <a:avLst/>
              <a:gdLst>
                <a:gd name="connsiteX0" fmla="*/ 1696 w 92082"/>
                <a:gd name="connsiteY0" fmla="*/ 104035 h 105668"/>
                <a:gd name="connsiteX1" fmla="*/ 90596 w 92082"/>
                <a:gd name="connsiteY1" fmla="*/ 2435 h 105668"/>
                <a:gd name="connsiteX2" fmla="*/ 55671 w 92082"/>
                <a:gd name="connsiteY2" fmla="*/ 34185 h 105668"/>
                <a:gd name="connsiteX3" fmla="*/ 33446 w 92082"/>
                <a:gd name="connsiteY3" fmla="*/ 62760 h 105668"/>
                <a:gd name="connsiteX4" fmla="*/ 1696 w 92082"/>
                <a:gd name="connsiteY4" fmla="*/ 104035 h 10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82" h="105668">
                  <a:moveTo>
                    <a:pt x="1696" y="104035"/>
                  </a:moveTo>
                  <a:cubicBezTo>
                    <a:pt x="11221" y="93981"/>
                    <a:pt x="81600" y="14077"/>
                    <a:pt x="90596" y="2435"/>
                  </a:cubicBezTo>
                  <a:cubicBezTo>
                    <a:pt x="99592" y="-9207"/>
                    <a:pt x="65196" y="24131"/>
                    <a:pt x="55671" y="34185"/>
                  </a:cubicBezTo>
                  <a:cubicBezTo>
                    <a:pt x="46146" y="44239"/>
                    <a:pt x="41383" y="50589"/>
                    <a:pt x="33446" y="62760"/>
                  </a:cubicBezTo>
                  <a:cubicBezTo>
                    <a:pt x="25509" y="74931"/>
                    <a:pt x="-7829" y="114089"/>
                    <a:pt x="1696" y="104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1DAFB86A-3F2B-741A-30D8-1B281489D36B}"/>
                </a:ext>
              </a:extLst>
            </p:cNvPr>
            <p:cNvSpPr/>
            <p:nvPr/>
          </p:nvSpPr>
          <p:spPr>
            <a:xfrm>
              <a:off x="8540483" y="4978305"/>
              <a:ext cx="144920" cy="79505"/>
            </a:xfrm>
            <a:custGeom>
              <a:avLst/>
              <a:gdLst>
                <a:gd name="connsiteX0" fmla="*/ 267 w 144920"/>
                <a:gd name="connsiteY0" fmla="*/ 95 h 79505"/>
                <a:gd name="connsiteX1" fmla="*/ 139967 w 144920"/>
                <a:gd name="connsiteY1" fmla="*/ 76295 h 79505"/>
                <a:gd name="connsiteX2" fmla="*/ 105042 w 144920"/>
                <a:gd name="connsiteY2" fmla="*/ 60420 h 79505"/>
                <a:gd name="connsiteX3" fmla="*/ 267 w 144920"/>
                <a:gd name="connsiteY3" fmla="*/ 95 h 7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920" h="79505">
                  <a:moveTo>
                    <a:pt x="267" y="95"/>
                  </a:moveTo>
                  <a:cubicBezTo>
                    <a:pt x="6088" y="2741"/>
                    <a:pt x="122505" y="66241"/>
                    <a:pt x="139967" y="76295"/>
                  </a:cubicBezTo>
                  <a:cubicBezTo>
                    <a:pt x="157429" y="86349"/>
                    <a:pt x="124621" y="70474"/>
                    <a:pt x="105042" y="60420"/>
                  </a:cubicBezTo>
                  <a:cubicBezTo>
                    <a:pt x="85463" y="50366"/>
                    <a:pt x="-5554" y="-2551"/>
                    <a:pt x="267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439A85C3-DCF4-9A1C-F08B-74D28544D2E8}"/>
                </a:ext>
              </a:extLst>
            </p:cNvPr>
            <p:cNvSpPr/>
            <p:nvPr/>
          </p:nvSpPr>
          <p:spPr>
            <a:xfrm>
              <a:off x="8674091" y="4937120"/>
              <a:ext cx="28675" cy="95262"/>
            </a:xfrm>
            <a:custGeom>
              <a:avLst/>
              <a:gdLst>
                <a:gd name="connsiteX0" fmla="*/ 28584 w 28675"/>
                <a:gd name="connsiteY0" fmla="*/ 5 h 95262"/>
                <a:gd name="connsiteX1" fmla="*/ 9534 w 28675"/>
                <a:gd name="connsiteY1" fmla="*/ 50805 h 95262"/>
                <a:gd name="connsiteX2" fmla="*/ 22234 w 28675"/>
                <a:gd name="connsiteY2" fmla="*/ 95255 h 95262"/>
                <a:gd name="connsiteX3" fmla="*/ 9 w 28675"/>
                <a:gd name="connsiteY3" fmla="*/ 47630 h 95262"/>
                <a:gd name="connsiteX4" fmla="*/ 28584 w 28675"/>
                <a:gd name="connsiteY4" fmla="*/ 5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5" h="95262">
                  <a:moveTo>
                    <a:pt x="28584" y="5"/>
                  </a:moveTo>
                  <a:cubicBezTo>
                    <a:pt x="30171" y="534"/>
                    <a:pt x="10592" y="34930"/>
                    <a:pt x="9534" y="50805"/>
                  </a:cubicBezTo>
                  <a:cubicBezTo>
                    <a:pt x="8476" y="66680"/>
                    <a:pt x="23821" y="95784"/>
                    <a:pt x="22234" y="95255"/>
                  </a:cubicBezTo>
                  <a:cubicBezTo>
                    <a:pt x="20647" y="94726"/>
                    <a:pt x="-520" y="60330"/>
                    <a:pt x="9" y="47630"/>
                  </a:cubicBezTo>
                  <a:cubicBezTo>
                    <a:pt x="538" y="34930"/>
                    <a:pt x="26997" y="-524"/>
                    <a:pt x="28584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CC5262BF-521E-354F-4D01-D09C6DD5AC80}"/>
                </a:ext>
              </a:extLst>
            </p:cNvPr>
            <p:cNvSpPr/>
            <p:nvPr/>
          </p:nvSpPr>
          <p:spPr>
            <a:xfrm>
              <a:off x="8680380" y="5124413"/>
              <a:ext cx="19704" cy="130266"/>
            </a:xfrm>
            <a:custGeom>
              <a:avLst/>
              <a:gdLst>
                <a:gd name="connsiteX0" fmla="*/ 70 w 19704"/>
                <a:gd name="connsiteY0" fmla="*/ 37 h 130266"/>
                <a:gd name="connsiteX1" fmla="*/ 12770 w 19704"/>
                <a:gd name="connsiteY1" fmla="*/ 69887 h 130266"/>
                <a:gd name="connsiteX2" fmla="*/ 15945 w 19704"/>
                <a:gd name="connsiteY2" fmla="*/ 130212 h 130266"/>
                <a:gd name="connsiteX3" fmla="*/ 19120 w 19704"/>
                <a:gd name="connsiteY3" fmla="*/ 79412 h 130266"/>
                <a:gd name="connsiteX4" fmla="*/ 70 w 19704"/>
                <a:gd name="connsiteY4" fmla="*/ 37 h 13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4" h="130266">
                  <a:moveTo>
                    <a:pt x="70" y="37"/>
                  </a:moveTo>
                  <a:cubicBezTo>
                    <a:pt x="-988" y="-1551"/>
                    <a:pt x="10124" y="48191"/>
                    <a:pt x="12770" y="69887"/>
                  </a:cubicBezTo>
                  <a:cubicBezTo>
                    <a:pt x="15416" y="91583"/>
                    <a:pt x="14887" y="128624"/>
                    <a:pt x="15945" y="130212"/>
                  </a:cubicBezTo>
                  <a:cubicBezTo>
                    <a:pt x="17003" y="131800"/>
                    <a:pt x="21237" y="98462"/>
                    <a:pt x="19120" y="79412"/>
                  </a:cubicBezTo>
                  <a:cubicBezTo>
                    <a:pt x="17003" y="60362"/>
                    <a:pt x="1128" y="1625"/>
                    <a:pt x="70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>
              <a:extLst>
                <a:ext uri="{FF2B5EF4-FFF2-40B4-BE49-F238E27FC236}">
                  <a16:creationId xmlns:a16="http://schemas.microsoft.com/office/drawing/2014/main" id="{E10066F1-A5D6-0634-F251-8A6E987EA8C1}"/>
                </a:ext>
              </a:extLst>
            </p:cNvPr>
            <p:cNvSpPr/>
            <p:nvPr/>
          </p:nvSpPr>
          <p:spPr>
            <a:xfrm>
              <a:off x="8256217" y="4153443"/>
              <a:ext cx="167220" cy="542043"/>
            </a:xfrm>
            <a:custGeom>
              <a:avLst/>
              <a:gdLst>
                <a:gd name="connsiteX0" fmla="*/ 166942 w 167220"/>
                <a:gd name="connsiteY0" fmla="*/ 1404 h 542043"/>
                <a:gd name="connsiteX1" fmla="*/ 50139 w 167220"/>
                <a:gd name="connsiteY1" fmla="*/ 268382 h 542043"/>
                <a:gd name="connsiteX2" fmla="*/ 76837 w 167220"/>
                <a:gd name="connsiteY2" fmla="*/ 231672 h 542043"/>
                <a:gd name="connsiteX3" fmla="*/ 20104 w 167220"/>
                <a:gd name="connsiteY3" fmla="*/ 348475 h 542043"/>
                <a:gd name="connsiteX4" fmla="*/ 81 w 167220"/>
                <a:gd name="connsiteY4" fmla="*/ 458604 h 542043"/>
                <a:gd name="connsiteX5" fmla="*/ 23441 w 167220"/>
                <a:gd name="connsiteY5" fmla="*/ 385185 h 542043"/>
                <a:gd name="connsiteX6" fmla="*/ 81 w 167220"/>
                <a:gd name="connsiteY6" fmla="*/ 542034 h 542043"/>
                <a:gd name="connsiteX7" fmla="*/ 16767 w 167220"/>
                <a:gd name="connsiteY7" fmla="*/ 391859 h 542043"/>
                <a:gd name="connsiteX8" fmla="*/ 43465 w 167220"/>
                <a:gd name="connsiteY8" fmla="*/ 201637 h 542043"/>
                <a:gd name="connsiteX9" fmla="*/ 43465 w 167220"/>
                <a:gd name="connsiteY9" fmla="*/ 275056 h 542043"/>
                <a:gd name="connsiteX10" fmla="*/ 73500 w 167220"/>
                <a:gd name="connsiteY10" fmla="*/ 171602 h 542043"/>
                <a:gd name="connsiteX11" fmla="*/ 63488 w 167220"/>
                <a:gd name="connsiteY11" fmla="*/ 228335 h 542043"/>
                <a:gd name="connsiteX12" fmla="*/ 103535 w 167220"/>
                <a:gd name="connsiteY12" fmla="*/ 128218 h 542043"/>
                <a:gd name="connsiteX13" fmla="*/ 83511 w 167220"/>
                <a:gd name="connsiteY13" fmla="*/ 161591 h 542043"/>
                <a:gd name="connsiteX14" fmla="*/ 166942 w 167220"/>
                <a:gd name="connsiteY14" fmla="*/ 1404 h 54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220" h="542043">
                  <a:moveTo>
                    <a:pt x="166942" y="1404"/>
                  </a:moveTo>
                  <a:cubicBezTo>
                    <a:pt x="161380" y="19202"/>
                    <a:pt x="65156" y="230004"/>
                    <a:pt x="50139" y="268382"/>
                  </a:cubicBezTo>
                  <a:cubicBezTo>
                    <a:pt x="35122" y="306760"/>
                    <a:pt x="81843" y="218323"/>
                    <a:pt x="76837" y="231672"/>
                  </a:cubicBezTo>
                  <a:cubicBezTo>
                    <a:pt x="71831" y="245021"/>
                    <a:pt x="32897" y="310653"/>
                    <a:pt x="20104" y="348475"/>
                  </a:cubicBezTo>
                  <a:cubicBezTo>
                    <a:pt x="7311" y="386297"/>
                    <a:pt x="-475" y="452486"/>
                    <a:pt x="81" y="458604"/>
                  </a:cubicBezTo>
                  <a:cubicBezTo>
                    <a:pt x="637" y="464722"/>
                    <a:pt x="23441" y="371280"/>
                    <a:pt x="23441" y="385185"/>
                  </a:cubicBezTo>
                  <a:cubicBezTo>
                    <a:pt x="23441" y="399090"/>
                    <a:pt x="1193" y="540922"/>
                    <a:pt x="81" y="542034"/>
                  </a:cubicBezTo>
                  <a:cubicBezTo>
                    <a:pt x="-1031" y="543146"/>
                    <a:pt x="9536" y="448592"/>
                    <a:pt x="16767" y="391859"/>
                  </a:cubicBezTo>
                  <a:cubicBezTo>
                    <a:pt x="23998" y="335126"/>
                    <a:pt x="39015" y="221104"/>
                    <a:pt x="43465" y="201637"/>
                  </a:cubicBezTo>
                  <a:cubicBezTo>
                    <a:pt x="47915" y="182170"/>
                    <a:pt x="38459" y="280062"/>
                    <a:pt x="43465" y="275056"/>
                  </a:cubicBezTo>
                  <a:cubicBezTo>
                    <a:pt x="48471" y="270050"/>
                    <a:pt x="70163" y="179389"/>
                    <a:pt x="73500" y="171602"/>
                  </a:cubicBezTo>
                  <a:cubicBezTo>
                    <a:pt x="76837" y="163815"/>
                    <a:pt x="58482" y="235566"/>
                    <a:pt x="63488" y="228335"/>
                  </a:cubicBezTo>
                  <a:cubicBezTo>
                    <a:pt x="68494" y="221104"/>
                    <a:pt x="100198" y="139342"/>
                    <a:pt x="103535" y="128218"/>
                  </a:cubicBezTo>
                  <a:cubicBezTo>
                    <a:pt x="106872" y="117094"/>
                    <a:pt x="74055" y="182727"/>
                    <a:pt x="83511" y="161591"/>
                  </a:cubicBezTo>
                  <a:cubicBezTo>
                    <a:pt x="92966" y="140455"/>
                    <a:pt x="172504" y="-16394"/>
                    <a:pt x="166942" y="1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A3F6BC87-A0AC-5F37-F86B-634CC16D11EB}"/>
                </a:ext>
              </a:extLst>
            </p:cNvPr>
            <p:cNvSpPr/>
            <p:nvPr/>
          </p:nvSpPr>
          <p:spPr>
            <a:xfrm>
              <a:off x="8463278" y="4427566"/>
              <a:ext cx="84132" cy="157774"/>
            </a:xfrm>
            <a:custGeom>
              <a:avLst/>
              <a:gdLst>
                <a:gd name="connsiteX0" fmla="*/ 83956 w 84132"/>
                <a:gd name="connsiteY0" fmla="*/ 55 h 157774"/>
                <a:gd name="connsiteX1" fmla="*/ 45455 w 84132"/>
                <a:gd name="connsiteY1" fmla="*/ 93099 h 157774"/>
                <a:gd name="connsiteX2" fmla="*/ 48663 w 84132"/>
                <a:gd name="connsiteY2" fmla="*/ 80266 h 157774"/>
                <a:gd name="connsiteX3" fmla="*/ 537 w 84132"/>
                <a:gd name="connsiteY3" fmla="*/ 157268 h 157774"/>
                <a:gd name="connsiteX4" fmla="*/ 26204 w 84132"/>
                <a:gd name="connsiteY4" fmla="*/ 109141 h 157774"/>
                <a:gd name="connsiteX5" fmla="*/ 83956 w 84132"/>
                <a:gd name="connsiteY5" fmla="*/ 55 h 15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132" h="157774">
                  <a:moveTo>
                    <a:pt x="83956" y="55"/>
                  </a:moveTo>
                  <a:cubicBezTo>
                    <a:pt x="87165" y="-2619"/>
                    <a:pt x="45455" y="93099"/>
                    <a:pt x="45455" y="93099"/>
                  </a:cubicBezTo>
                  <a:cubicBezTo>
                    <a:pt x="39573" y="106467"/>
                    <a:pt x="56149" y="69571"/>
                    <a:pt x="48663" y="80266"/>
                  </a:cubicBezTo>
                  <a:cubicBezTo>
                    <a:pt x="41177" y="90961"/>
                    <a:pt x="4280" y="152456"/>
                    <a:pt x="537" y="157268"/>
                  </a:cubicBezTo>
                  <a:cubicBezTo>
                    <a:pt x="-3206" y="162081"/>
                    <a:pt x="13370" y="131600"/>
                    <a:pt x="26204" y="109141"/>
                  </a:cubicBezTo>
                  <a:cubicBezTo>
                    <a:pt x="39038" y="86682"/>
                    <a:pt x="80747" y="2729"/>
                    <a:pt x="83956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0E63BF9F-F2F1-558D-3493-1AF5960A7F0D}"/>
                </a:ext>
              </a:extLst>
            </p:cNvPr>
            <p:cNvSpPr/>
            <p:nvPr/>
          </p:nvSpPr>
          <p:spPr>
            <a:xfrm>
              <a:off x="8428076" y="4356980"/>
              <a:ext cx="138519" cy="160559"/>
            </a:xfrm>
            <a:custGeom>
              <a:avLst/>
              <a:gdLst>
                <a:gd name="connsiteX0" fmla="*/ 138408 w 138519"/>
                <a:gd name="connsiteY0" fmla="*/ 56 h 160559"/>
                <a:gd name="connsiteX1" fmla="*/ 51781 w 138519"/>
                <a:gd name="connsiteY1" fmla="*/ 83475 h 160559"/>
                <a:gd name="connsiteX2" fmla="*/ 446 w 138519"/>
                <a:gd name="connsiteY2" fmla="*/ 160477 h 160559"/>
                <a:gd name="connsiteX3" fmla="*/ 32530 w 138519"/>
                <a:gd name="connsiteY3" fmla="*/ 96308 h 160559"/>
                <a:gd name="connsiteX4" fmla="*/ 138408 w 138519"/>
                <a:gd name="connsiteY4" fmla="*/ 56 h 1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19" h="160559">
                  <a:moveTo>
                    <a:pt x="138408" y="56"/>
                  </a:moveTo>
                  <a:cubicBezTo>
                    <a:pt x="141617" y="-2083"/>
                    <a:pt x="74775" y="56738"/>
                    <a:pt x="51781" y="83475"/>
                  </a:cubicBezTo>
                  <a:cubicBezTo>
                    <a:pt x="28787" y="110212"/>
                    <a:pt x="3654" y="158338"/>
                    <a:pt x="446" y="160477"/>
                  </a:cubicBezTo>
                  <a:cubicBezTo>
                    <a:pt x="-2763" y="162616"/>
                    <a:pt x="11675" y="122510"/>
                    <a:pt x="32530" y="96308"/>
                  </a:cubicBezTo>
                  <a:cubicBezTo>
                    <a:pt x="53385" y="70106"/>
                    <a:pt x="135199" y="2195"/>
                    <a:pt x="138408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F8E3B9BF-A2E0-FE2D-AFF9-4CC286A3A2F0}"/>
                </a:ext>
              </a:extLst>
            </p:cNvPr>
            <p:cNvSpPr/>
            <p:nvPr/>
          </p:nvSpPr>
          <p:spPr>
            <a:xfrm>
              <a:off x="8746152" y="4395427"/>
              <a:ext cx="70211" cy="49929"/>
            </a:xfrm>
            <a:custGeom>
              <a:avLst/>
              <a:gdLst>
                <a:gd name="connsiteX0" fmla="*/ 4 w 70211"/>
                <a:gd name="connsiteY0" fmla="*/ 110 h 49929"/>
                <a:gd name="connsiteX1" fmla="*/ 64172 w 70211"/>
                <a:gd name="connsiteY1" fmla="*/ 48236 h 49929"/>
                <a:gd name="connsiteX2" fmla="*/ 60964 w 70211"/>
                <a:gd name="connsiteY2" fmla="*/ 35402 h 49929"/>
                <a:gd name="connsiteX3" fmla="*/ 4 w 70211"/>
                <a:gd name="connsiteY3" fmla="*/ 110 h 4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11" h="49929">
                  <a:moveTo>
                    <a:pt x="4" y="110"/>
                  </a:moveTo>
                  <a:cubicBezTo>
                    <a:pt x="539" y="2249"/>
                    <a:pt x="64172" y="48236"/>
                    <a:pt x="64172" y="48236"/>
                  </a:cubicBezTo>
                  <a:cubicBezTo>
                    <a:pt x="74332" y="54118"/>
                    <a:pt x="70589" y="43423"/>
                    <a:pt x="60964" y="35402"/>
                  </a:cubicBezTo>
                  <a:cubicBezTo>
                    <a:pt x="51339" y="27381"/>
                    <a:pt x="-531" y="-2029"/>
                    <a:pt x="4" y="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D4190911-EE05-255F-87C8-5176154B74D0}"/>
                </a:ext>
              </a:extLst>
            </p:cNvPr>
            <p:cNvSpPr/>
            <p:nvPr/>
          </p:nvSpPr>
          <p:spPr>
            <a:xfrm>
              <a:off x="7165595" y="1723833"/>
              <a:ext cx="1042733" cy="1999381"/>
            </a:xfrm>
            <a:custGeom>
              <a:avLst/>
              <a:gdLst>
                <a:gd name="connsiteX0" fmla="*/ 743057 w 1042733"/>
                <a:gd name="connsiteY0" fmla="*/ 26244 h 1999381"/>
                <a:gd name="connsiteX1" fmla="*/ 761224 w 1042733"/>
                <a:gd name="connsiteY1" fmla="*/ 92856 h 1999381"/>
                <a:gd name="connsiteX2" fmla="*/ 997393 w 1042733"/>
                <a:gd name="connsiteY2" fmla="*/ 468305 h 1999381"/>
                <a:gd name="connsiteX3" fmla="*/ 791502 w 1042733"/>
                <a:gd name="connsiteY3" fmla="*/ 765031 h 1999381"/>
                <a:gd name="connsiteX4" fmla="*/ 888392 w 1042733"/>
                <a:gd name="connsiteY4" fmla="*/ 686307 h 1999381"/>
                <a:gd name="connsiteX5" fmla="*/ 579555 w 1042733"/>
                <a:gd name="connsiteY5" fmla="*/ 1170758 h 1999381"/>
                <a:gd name="connsiteX6" fmla="*/ 621944 w 1042733"/>
                <a:gd name="connsiteY6" fmla="*/ 1049645 h 1999381"/>
                <a:gd name="connsiteX7" fmla="*/ 4270 w 1042733"/>
                <a:gd name="connsiteY7" fmla="*/ 1994323 h 1999381"/>
                <a:gd name="connsiteX8" fmla="*/ 979226 w 1042733"/>
                <a:gd name="connsiteY8" fmla="*/ 571250 h 1999381"/>
                <a:gd name="connsiteX9" fmla="*/ 955004 w 1042733"/>
                <a:gd name="connsiteY9" fmla="*/ 589417 h 1999381"/>
                <a:gd name="connsiteX10" fmla="*/ 1015560 w 1042733"/>
                <a:gd name="connsiteY10" fmla="*/ 486472 h 1999381"/>
                <a:gd name="connsiteX11" fmla="*/ 1021616 w 1042733"/>
                <a:gd name="connsiteY11" fmla="*/ 456193 h 1999381"/>
                <a:gd name="connsiteX12" fmla="*/ 743057 w 1042733"/>
                <a:gd name="connsiteY12" fmla="*/ 26244 h 199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733" h="1999381">
                  <a:moveTo>
                    <a:pt x="743057" y="26244"/>
                  </a:moveTo>
                  <a:cubicBezTo>
                    <a:pt x="699658" y="-34312"/>
                    <a:pt x="718835" y="19179"/>
                    <a:pt x="761224" y="92856"/>
                  </a:cubicBezTo>
                  <a:cubicBezTo>
                    <a:pt x="803613" y="166533"/>
                    <a:pt x="992347" y="356276"/>
                    <a:pt x="997393" y="468305"/>
                  </a:cubicBezTo>
                  <a:cubicBezTo>
                    <a:pt x="1002439" y="580334"/>
                    <a:pt x="809669" y="728697"/>
                    <a:pt x="791502" y="765031"/>
                  </a:cubicBezTo>
                  <a:cubicBezTo>
                    <a:pt x="773335" y="801365"/>
                    <a:pt x="923716" y="618686"/>
                    <a:pt x="888392" y="686307"/>
                  </a:cubicBezTo>
                  <a:cubicBezTo>
                    <a:pt x="853068" y="753928"/>
                    <a:pt x="623963" y="1110202"/>
                    <a:pt x="579555" y="1170758"/>
                  </a:cubicBezTo>
                  <a:cubicBezTo>
                    <a:pt x="535147" y="1231314"/>
                    <a:pt x="717825" y="912384"/>
                    <a:pt x="621944" y="1049645"/>
                  </a:cubicBezTo>
                  <a:cubicBezTo>
                    <a:pt x="526063" y="1186906"/>
                    <a:pt x="-55277" y="2074055"/>
                    <a:pt x="4270" y="1994323"/>
                  </a:cubicBezTo>
                  <a:cubicBezTo>
                    <a:pt x="63817" y="1914591"/>
                    <a:pt x="979226" y="571250"/>
                    <a:pt x="979226" y="571250"/>
                  </a:cubicBezTo>
                  <a:cubicBezTo>
                    <a:pt x="1137682" y="337099"/>
                    <a:pt x="948948" y="603547"/>
                    <a:pt x="955004" y="589417"/>
                  </a:cubicBezTo>
                  <a:cubicBezTo>
                    <a:pt x="961060" y="575287"/>
                    <a:pt x="1015560" y="486472"/>
                    <a:pt x="1015560" y="486472"/>
                  </a:cubicBezTo>
                  <a:cubicBezTo>
                    <a:pt x="1026662" y="464268"/>
                    <a:pt x="1062996" y="530879"/>
                    <a:pt x="1021616" y="456193"/>
                  </a:cubicBezTo>
                  <a:cubicBezTo>
                    <a:pt x="980236" y="381507"/>
                    <a:pt x="786456" y="86800"/>
                    <a:pt x="743057" y="26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BBAD3E4A-8EE2-F345-DD74-01B5E72D94D1}"/>
                </a:ext>
              </a:extLst>
            </p:cNvPr>
            <p:cNvSpPr/>
            <p:nvPr/>
          </p:nvSpPr>
          <p:spPr>
            <a:xfrm>
              <a:off x="8233718" y="1634190"/>
              <a:ext cx="773412" cy="1159152"/>
            </a:xfrm>
            <a:custGeom>
              <a:avLst/>
              <a:gdLst>
                <a:gd name="connsiteX0" fmla="*/ 1938 w 773412"/>
                <a:gd name="connsiteY0" fmla="*/ 830 h 1159152"/>
                <a:gd name="connsiteX1" fmla="*/ 746780 w 773412"/>
                <a:gd name="connsiteY1" fmla="*/ 606393 h 1159152"/>
                <a:gd name="connsiteX2" fmla="*/ 601445 w 773412"/>
                <a:gd name="connsiteY2" fmla="*/ 551892 h 1159152"/>
                <a:gd name="connsiteX3" fmla="*/ 540889 w 773412"/>
                <a:gd name="connsiteY3" fmla="*/ 703283 h 1159152"/>
                <a:gd name="connsiteX4" fmla="*/ 437943 w 773412"/>
                <a:gd name="connsiteY4" fmla="*/ 1157455 h 1159152"/>
                <a:gd name="connsiteX5" fmla="*/ 583278 w 773412"/>
                <a:gd name="connsiteY5" fmla="*/ 521614 h 1159152"/>
                <a:gd name="connsiteX6" fmla="*/ 480332 w 773412"/>
                <a:gd name="connsiteY6" fmla="*/ 400501 h 1159152"/>
                <a:gd name="connsiteX7" fmla="*/ 528777 w 773412"/>
                <a:gd name="connsiteY7" fmla="*/ 473169 h 1159152"/>
                <a:gd name="connsiteX8" fmla="*/ 1938 w 773412"/>
                <a:gd name="connsiteY8" fmla="*/ 830 h 115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3412" h="1159152">
                  <a:moveTo>
                    <a:pt x="1938" y="830"/>
                  </a:moveTo>
                  <a:cubicBezTo>
                    <a:pt x="38272" y="23034"/>
                    <a:pt x="646862" y="514549"/>
                    <a:pt x="746780" y="606393"/>
                  </a:cubicBezTo>
                  <a:cubicBezTo>
                    <a:pt x="846698" y="698237"/>
                    <a:pt x="635760" y="535744"/>
                    <a:pt x="601445" y="551892"/>
                  </a:cubicBezTo>
                  <a:cubicBezTo>
                    <a:pt x="567130" y="568040"/>
                    <a:pt x="568139" y="602356"/>
                    <a:pt x="540889" y="703283"/>
                  </a:cubicBezTo>
                  <a:cubicBezTo>
                    <a:pt x="513639" y="804210"/>
                    <a:pt x="430878" y="1187733"/>
                    <a:pt x="437943" y="1157455"/>
                  </a:cubicBezTo>
                  <a:cubicBezTo>
                    <a:pt x="445008" y="1127177"/>
                    <a:pt x="576213" y="647773"/>
                    <a:pt x="583278" y="521614"/>
                  </a:cubicBezTo>
                  <a:cubicBezTo>
                    <a:pt x="590343" y="395455"/>
                    <a:pt x="489416" y="408575"/>
                    <a:pt x="480332" y="400501"/>
                  </a:cubicBezTo>
                  <a:cubicBezTo>
                    <a:pt x="471249" y="392427"/>
                    <a:pt x="606491" y="537762"/>
                    <a:pt x="528777" y="473169"/>
                  </a:cubicBezTo>
                  <a:cubicBezTo>
                    <a:pt x="451063" y="408576"/>
                    <a:pt x="-34396" y="-21374"/>
                    <a:pt x="1938" y="8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EBCF505E-7950-4877-9BD3-C5DA4A1A8455}"/>
                </a:ext>
              </a:extLst>
            </p:cNvPr>
            <p:cNvSpPr/>
            <p:nvPr/>
          </p:nvSpPr>
          <p:spPr>
            <a:xfrm>
              <a:off x="7375717" y="2094874"/>
              <a:ext cx="1020673" cy="1556680"/>
            </a:xfrm>
            <a:custGeom>
              <a:avLst/>
              <a:gdLst>
                <a:gd name="connsiteX0" fmla="*/ 865994 w 1020673"/>
                <a:gd name="connsiteY0" fmla="*/ 374 h 1556680"/>
                <a:gd name="connsiteX1" fmla="*/ 987107 w 1020673"/>
                <a:gd name="connsiteY1" fmla="*/ 430323 h 1556680"/>
                <a:gd name="connsiteX2" fmla="*/ 763049 w 1020673"/>
                <a:gd name="connsiteY2" fmla="*/ 866329 h 1556680"/>
                <a:gd name="connsiteX3" fmla="*/ 817549 w 1020673"/>
                <a:gd name="connsiteY3" fmla="*/ 769439 h 1556680"/>
                <a:gd name="connsiteX4" fmla="*/ 39 w 1020673"/>
                <a:gd name="connsiteY4" fmla="*/ 1556670 h 1556680"/>
                <a:gd name="connsiteX5" fmla="*/ 853883 w 1020673"/>
                <a:gd name="connsiteY5" fmla="*/ 751272 h 1556680"/>
                <a:gd name="connsiteX6" fmla="*/ 829660 w 1020673"/>
                <a:gd name="connsiteY6" fmla="*/ 842106 h 1556680"/>
                <a:gd name="connsiteX7" fmla="*/ 526879 w 1020673"/>
                <a:gd name="connsiteY7" fmla="*/ 1532448 h 1556680"/>
                <a:gd name="connsiteX8" fmla="*/ 684325 w 1020673"/>
                <a:gd name="connsiteY8" fmla="*/ 1126721 h 1556680"/>
                <a:gd name="connsiteX9" fmla="*/ 1017385 w 1020673"/>
                <a:gd name="connsiteY9" fmla="*/ 369767 h 1556680"/>
                <a:gd name="connsiteX10" fmla="*/ 865994 w 1020673"/>
                <a:gd name="connsiteY10" fmla="*/ 374 h 155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0673" h="1556680">
                  <a:moveTo>
                    <a:pt x="865994" y="374"/>
                  </a:moveTo>
                  <a:cubicBezTo>
                    <a:pt x="860948" y="10467"/>
                    <a:pt x="1004264" y="285997"/>
                    <a:pt x="987107" y="430323"/>
                  </a:cubicBezTo>
                  <a:cubicBezTo>
                    <a:pt x="969950" y="574649"/>
                    <a:pt x="791309" y="809810"/>
                    <a:pt x="763049" y="866329"/>
                  </a:cubicBezTo>
                  <a:cubicBezTo>
                    <a:pt x="734789" y="922848"/>
                    <a:pt x="944717" y="654382"/>
                    <a:pt x="817549" y="769439"/>
                  </a:cubicBezTo>
                  <a:cubicBezTo>
                    <a:pt x="690381" y="884496"/>
                    <a:pt x="-6017" y="1559698"/>
                    <a:pt x="39" y="1556670"/>
                  </a:cubicBezTo>
                  <a:cubicBezTo>
                    <a:pt x="6095" y="1553642"/>
                    <a:pt x="715613" y="870366"/>
                    <a:pt x="853883" y="751272"/>
                  </a:cubicBezTo>
                  <a:cubicBezTo>
                    <a:pt x="992153" y="632178"/>
                    <a:pt x="884161" y="711910"/>
                    <a:pt x="829660" y="842106"/>
                  </a:cubicBezTo>
                  <a:cubicBezTo>
                    <a:pt x="775159" y="972302"/>
                    <a:pt x="551101" y="1485012"/>
                    <a:pt x="526879" y="1532448"/>
                  </a:cubicBezTo>
                  <a:cubicBezTo>
                    <a:pt x="502657" y="1579884"/>
                    <a:pt x="602574" y="1320501"/>
                    <a:pt x="684325" y="1126721"/>
                  </a:cubicBezTo>
                  <a:cubicBezTo>
                    <a:pt x="766076" y="932941"/>
                    <a:pt x="988116" y="553454"/>
                    <a:pt x="1017385" y="369767"/>
                  </a:cubicBezTo>
                  <a:cubicBezTo>
                    <a:pt x="1046654" y="186080"/>
                    <a:pt x="871040" y="-9719"/>
                    <a:pt x="865994" y="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5A090421-A5DD-9DDE-A8EB-7BFEDFC53689}"/>
                </a:ext>
              </a:extLst>
            </p:cNvPr>
            <p:cNvSpPr/>
            <p:nvPr/>
          </p:nvSpPr>
          <p:spPr>
            <a:xfrm>
              <a:off x="8190902" y="2193371"/>
              <a:ext cx="391006" cy="1501138"/>
            </a:xfrm>
            <a:custGeom>
              <a:avLst/>
              <a:gdLst>
                <a:gd name="connsiteX0" fmla="*/ 329368 w 391006"/>
                <a:gd name="connsiteY0" fmla="*/ 29045 h 1501138"/>
                <a:gd name="connsiteX1" fmla="*/ 329368 w 391006"/>
                <a:gd name="connsiteY1" fmla="*/ 95657 h 1501138"/>
                <a:gd name="connsiteX2" fmla="*/ 329368 w 391006"/>
                <a:gd name="connsiteY2" fmla="*/ 761776 h 1501138"/>
                <a:gd name="connsiteX3" fmla="*/ 2364 w 391006"/>
                <a:gd name="connsiteY3" fmla="*/ 1367339 h 1501138"/>
                <a:gd name="connsiteX4" fmla="*/ 177977 w 391006"/>
                <a:gd name="connsiteY4" fmla="*/ 1137225 h 1501138"/>
                <a:gd name="connsiteX5" fmla="*/ 99254 w 391006"/>
                <a:gd name="connsiteY5" fmla="*/ 1215948 h 1501138"/>
                <a:gd name="connsiteX6" fmla="*/ 177977 w 391006"/>
                <a:gd name="connsiteY6" fmla="*/ 1149336 h 1501138"/>
                <a:gd name="connsiteX7" fmla="*/ 202200 w 391006"/>
                <a:gd name="connsiteY7" fmla="*/ 1500563 h 1501138"/>
                <a:gd name="connsiteX8" fmla="*/ 196144 w 391006"/>
                <a:gd name="connsiteY8" fmla="*/ 1228059 h 1501138"/>
                <a:gd name="connsiteX9" fmla="*/ 196144 w 391006"/>
                <a:gd name="connsiteY9" fmla="*/ 1076669 h 1501138"/>
                <a:gd name="connsiteX10" fmla="*/ 371758 w 391006"/>
                <a:gd name="connsiteY10" fmla="*/ 598274 h 1501138"/>
                <a:gd name="connsiteX11" fmla="*/ 371758 w 391006"/>
                <a:gd name="connsiteY11" fmla="*/ 525606 h 1501138"/>
                <a:gd name="connsiteX12" fmla="*/ 389924 w 391006"/>
                <a:gd name="connsiteY12" fmla="*/ 652775 h 1501138"/>
                <a:gd name="connsiteX13" fmla="*/ 329368 w 391006"/>
                <a:gd name="connsiteY13" fmla="*/ 29045 h 150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1006" h="1501138">
                  <a:moveTo>
                    <a:pt x="329368" y="29045"/>
                  </a:moveTo>
                  <a:cubicBezTo>
                    <a:pt x="319275" y="-63808"/>
                    <a:pt x="329368" y="95657"/>
                    <a:pt x="329368" y="95657"/>
                  </a:cubicBezTo>
                  <a:cubicBezTo>
                    <a:pt x="329368" y="217779"/>
                    <a:pt x="383869" y="549829"/>
                    <a:pt x="329368" y="761776"/>
                  </a:cubicBezTo>
                  <a:cubicBezTo>
                    <a:pt x="274867" y="973723"/>
                    <a:pt x="27596" y="1304764"/>
                    <a:pt x="2364" y="1367339"/>
                  </a:cubicBezTo>
                  <a:cubicBezTo>
                    <a:pt x="-22868" y="1429914"/>
                    <a:pt x="161829" y="1162457"/>
                    <a:pt x="177977" y="1137225"/>
                  </a:cubicBezTo>
                  <a:cubicBezTo>
                    <a:pt x="194125" y="1111993"/>
                    <a:pt x="99254" y="1213930"/>
                    <a:pt x="99254" y="1215948"/>
                  </a:cubicBezTo>
                  <a:cubicBezTo>
                    <a:pt x="99254" y="1217966"/>
                    <a:pt x="160819" y="1101900"/>
                    <a:pt x="177977" y="1149336"/>
                  </a:cubicBezTo>
                  <a:cubicBezTo>
                    <a:pt x="195135" y="1196772"/>
                    <a:pt x="199172" y="1487442"/>
                    <a:pt x="202200" y="1500563"/>
                  </a:cubicBezTo>
                  <a:cubicBezTo>
                    <a:pt x="205228" y="1513684"/>
                    <a:pt x="197153" y="1298708"/>
                    <a:pt x="196144" y="1228059"/>
                  </a:cubicBezTo>
                  <a:cubicBezTo>
                    <a:pt x="195135" y="1157410"/>
                    <a:pt x="166875" y="1181633"/>
                    <a:pt x="196144" y="1076669"/>
                  </a:cubicBezTo>
                  <a:cubicBezTo>
                    <a:pt x="225413" y="971705"/>
                    <a:pt x="342489" y="690118"/>
                    <a:pt x="371758" y="598274"/>
                  </a:cubicBezTo>
                  <a:cubicBezTo>
                    <a:pt x="401027" y="506430"/>
                    <a:pt x="368730" y="516523"/>
                    <a:pt x="371758" y="525606"/>
                  </a:cubicBezTo>
                  <a:cubicBezTo>
                    <a:pt x="374786" y="534689"/>
                    <a:pt x="395980" y="731498"/>
                    <a:pt x="389924" y="652775"/>
                  </a:cubicBezTo>
                  <a:cubicBezTo>
                    <a:pt x="383868" y="574052"/>
                    <a:pt x="339461" y="121898"/>
                    <a:pt x="329368" y="290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4BBB3936-3835-51BE-0003-DB7AB223715A}"/>
                </a:ext>
              </a:extLst>
            </p:cNvPr>
            <p:cNvSpPr/>
            <p:nvPr/>
          </p:nvSpPr>
          <p:spPr>
            <a:xfrm>
              <a:off x="8516442" y="2137457"/>
              <a:ext cx="388103" cy="1651485"/>
            </a:xfrm>
            <a:custGeom>
              <a:avLst/>
              <a:gdLst>
                <a:gd name="connsiteX0" fmla="*/ 124941 w 388103"/>
                <a:gd name="connsiteY0" fmla="*/ 180 h 1651485"/>
                <a:gd name="connsiteX1" fmla="*/ 348999 w 388103"/>
                <a:gd name="connsiteY1" fmla="*/ 636021 h 1651485"/>
                <a:gd name="connsiteX2" fmla="*/ 209720 w 388103"/>
                <a:gd name="connsiteY2" fmla="*/ 1229473 h 1651485"/>
                <a:gd name="connsiteX3" fmla="*/ 264220 w 388103"/>
                <a:gd name="connsiteY3" fmla="*/ 1096249 h 1651485"/>
                <a:gd name="connsiteX4" fmla="*/ 15939 w 388103"/>
                <a:gd name="connsiteY4" fmla="*/ 1623089 h 1651485"/>
                <a:gd name="connsiteX5" fmla="*/ 64384 w 388103"/>
                <a:gd name="connsiteY5" fmla="*/ 1526199 h 1651485"/>
                <a:gd name="connsiteX6" fmla="*/ 385333 w 388103"/>
                <a:gd name="connsiteY6" fmla="*/ 1065971 h 1651485"/>
                <a:gd name="connsiteX7" fmla="*/ 227886 w 388103"/>
                <a:gd name="connsiteY7" fmla="*/ 1235528 h 1651485"/>
                <a:gd name="connsiteX8" fmla="*/ 373222 w 388103"/>
                <a:gd name="connsiteY8" fmla="*/ 823746 h 1651485"/>
                <a:gd name="connsiteX9" fmla="*/ 355055 w 388103"/>
                <a:gd name="connsiteY9" fmla="*/ 799523 h 1651485"/>
                <a:gd name="connsiteX10" fmla="*/ 348999 w 388103"/>
                <a:gd name="connsiteY10" fmla="*/ 478575 h 1651485"/>
                <a:gd name="connsiteX11" fmla="*/ 324777 w 388103"/>
                <a:gd name="connsiteY11" fmla="*/ 569409 h 1651485"/>
                <a:gd name="connsiteX12" fmla="*/ 124941 w 388103"/>
                <a:gd name="connsiteY12" fmla="*/ 180 h 16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8103" h="1651485">
                  <a:moveTo>
                    <a:pt x="124941" y="180"/>
                  </a:moveTo>
                  <a:cubicBezTo>
                    <a:pt x="128978" y="11282"/>
                    <a:pt x="334869" y="431139"/>
                    <a:pt x="348999" y="636021"/>
                  </a:cubicBezTo>
                  <a:cubicBezTo>
                    <a:pt x="363129" y="840903"/>
                    <a:pt x="223850" y="1152768"/>
                    <a:pt x="209720" y="1229473"/>
                  </a:cubicBezTo>
                  <a:cubicBezTo>
                    <a:pt x="195590" y="1306178"/>
                    <a:pt x="296517" y="1030646"/>
                    <a:pt x="264220" y="1096249"/>
                  </a:cubicBezTo>
                  <a:cubicBezTo>
                    <a:pt x="231923" y="1161852"/>
                    <a:pt x="49245" y="1551431"/>
                    <a:pt x="15939" y="1623089"/>
                  </a:cubicBezTo>
                  <a:cubicBezTo>
                    <a:pt x="-17367" y="1694747"/>
                    <a:pt x="2818" y="1619052"/>
                    <a:pt x="64384" y="1526199"/>
                  </a:cubicBezTo>
                  <a:cubicBezTo>
                    <a:pt x="125950" y="1433346"/>
                    <a:pt x="358083" y="1114416"/>
                    <a:pt x="385333" y="1065971"/>
                  </a:cubicBezTo>
                  <a:cubicBezTo>
                    <a:pt x="412583" y="1017526"/>
                    <a:pt x="229904" y="1275899"/>
                    <a:pt x="227886" y="1235528"/>
                  </a:cubicBezTo>
                  <a:cubicBezTo>
                    <a:pt x="225868" y="1195157"/>
                    <a:pt x="352027" y="896414"/>
                    <a:pt x="373222" y="823746"/>
                  </a:cubicBezTo>
                  <a:cubicBezTo>
                    <a:pt x="394417" y="751079"/>
                    <a:pt x="359092" y="857052"/>
                    <a:pt x="355055" y="799523"/>
                  </a:cubicBezTo>
                  <a:cubicBezTo>
                    <a:pt x="351018" y="741994"/>
                    <a:pt x="354045" y="516927"/>
                    <a:pt x="348999" y="478575"/>
                  </a:cubicBezTo>
                  <a:cubicBezTo>
                    <a:pt x="343953" y="440223"/>
                    <a:pt x="358083" y="646114"/>
                    <a:pt x="324777" y="569409"/>
                  </a:cubicBezTo>
                  <a:cubicBezTo>
                    <a:pt x="291471" y="492704"/>
                    <a:pt x="120904" y="-10922"/>
                    <a:pt x="124941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43F04E65-6A18-7363-610F-0B548E307215}"/>
                </a:ext>
              </a:extLst>
            </p:cNvPr>
            <p:cNvSpPr/>
            <p:nvPr/>
          </p:nvSpPr>
          <p:spPr>
            <a:xfrm>
              <a:off x="8955288" y="3020540"/>
              <a:ext cx="328066" cy="1969600"/>
            </a:xfrm>
            <a:custGeom>
              <a:avLst/>
              <a:gdLst>
                <a:gd name="connsiteX0" fmla="*/ 200823 w 328066"/>
                <a:gd name="connsiteY0" fmla="*/ 1219 h 1969600"/>
                <a:gd name="connsiteX1" fmla="*/ 237157 w 328066"/>
                <a:gd name="connsiteY1" fmla="*/ 461447 h 1969600"/>
                <a:gd name="connsiteX2" fmla="*/ 85766 w 328066"/>
                <a:gd name="connsiteY2" fmla="*/ 1030676 h 1969600"/>
                <a:gd name="connsiteX3" fmla="*/ 128156 w 328066"/>
                <a:gd name="connsiteY3" fmla="*/ 939841 h 1969600"/>
                <a:gd name="connsiteX4" fmla="*/ 37321 w 328066"/>
                <a:gd name="connsiteY4" fmla="*/ 1309235 h 1969600"/>
                <a:gd name="connsiteX5" fmla="*/ 37321 w 328066"/>
                <a:gd name="connsiteY5" fmla="*/ 1696795 h 1969600"/>
                <a:gd name="connsiteX6" fmla="*/ 43377 w 328066"/>
                <a:gd name="connsiteY6" fmla="*/ 1624128 h 1969600"/>
                <a:gd name="connsiteX7" fmla="*/ 91822 w 328066"/>
                <a:gd name="connsiteY7" fmla="*/ 1969298 h 1969600"/>
                <a:gd name="connsiteX8" fmla="*/ 49433 w 328066"/>
                <a:gd name="connsiteY8" fmla="*/ 1678628 h 1969600"/>
                <a:gd name="connsiteX9" fmla="*/ 7043 w 328066"/>
                <a:gd name="connsiteY9" fmla="*/ 1357680 h 1969600"/>
                <a:gd name="connsiteX10" fmla="*/ 206879 w 328066"/>
                <a:gd name="connsiteY10" fmla="*/ 764228 h 1969600"/>
                <a:gd name="connsiteX11" fmla="*/ 267435 w 328066"/>
                <a:gd name="connsiteY11" fmla="*/ 534114 h 1969600"/>
                <a:gd name="connsiteX12" fmla="*/ 212935 w 328066"/>
                <a:gd name="connsiteY12" fmla="*/ 637060 h 1969600"/>
                <a:gd name="connsiteX13" fmla="*/ 327991 w 328066"/>
                <a:gd name="connsiteY13" fmla="*/ 176832 h 1969600"/>
                <a:gd name="connsiteX14" fmla="*/ 231101 w 328066"/>
                <a:gd name="connsiteY14" fmla="*/ 400890 h 1969600"/>
                <a:gd name="connsiteX15" fmla="*/ 261380 w 328066"/>
                <a:gd name="connsiteY15" fmla="*/ 328223 h 1969600"/>
                <a:gd name="connsiteX16" fmla="*/ 200823 w 328066"/>
                <a:gd name="connsiteY16" fmla="*/ 1219 h 196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8066" h="1969600">
                  <a:moveTo>
                    <a:pt x="200823" y="1219"/>
                  </a:moveTo>
                  <a:cubicBezTo>
                    <a:pt x="196786" y="23423"/>
                    <a:pt x="256333" y="289871"/>
                    <a:pt x="237157" y="461447"/>
                  </a:cubicBezTo>
                  <a:cubicBezTo>
                    <a:pt x="217981" y="633023"/>
                    <a:pt x="103933" y="950944"/>
                    <a:pt x="85766" y="1030676"/>
                  </a:cubicBezTo>
                  <a:cubicBezTo>
                    <a:pt x="67599" y="1110408"/>
                    <a:pt x="136230" y="893414"/>
                    <a:pt x="128156" y="939841"/>
                  </a:cubicBezTo>
                  <a:cubicBezTo>
                    <a:pt x="120082" y="986268"/>
                    <a:pt x="52460" y="1183076"/>
                    <a:pt x="37321" y="1309235"/>
                  </a:cubicBezTo>
                  <a:cubicBezTo>
                    <a:pt x="22182" y="1435394"/>
                    <a:pt x="36312" y="1644313"/>
                    <a:pt x="37321" y="1696795"/>
                  </a:cubicBezTo>
                  <a:cubicBezTo>
                    <a:pt x="38330" y="1749277"/>
                    <a:pt x="34294" y="1578711"/>
                    <a:pt x="43377" y="1624128"/>
                  </a:cubicBezTo>
                  <a:cubicBezTo>
                    <a:pt x="52460" y="1669545"/>
                    <a:pt x="90813" y="1960215"/>
                    <a:pt x="91822" y="1969298"/>
                  </a:cubicBezTo>
                  <a:cubicBezTo>
                    <a:pt x="92831" y="1978381"/>
                    <a:pt x="63563" y="1780564"/>
                    <a:pt x="49433" y="1678628"/>
                  </a:cubicBezTo>
                  <a:cubicBezTo>
                    <a:pt x="35303" y="1576692"/>
                    <a:pt x="-19198" y="1510080"/>
                    <a:pt x="7043" y="1357680"/>
                  </a:cubicBezTo>
                  <a:cubicBezTo>
                    <a:pt x="33284" y="1205280"/>
                    <a:pt x="163480" y="901489"/>
                    <a:pt x="206879" y="764228"/>
                  </a:cubicBezTo>
                  <a:cubicBezTo>
                    <a:pt x="250278" y="626967"/>
                    <a:pt x="266426" y="555309"/>
                    <a:pt x="267435" y="534114"/>
                  </a:cubicBezTo>
                  <a:cubicBezTo>
                    <a:pt x="268444" y="512919"/>
                    <a:pt x="202842" y="696607"/>
                    <a:pt x="212935" y="637060"/>
                  </a:cubicBezTo>
                  <a:cubicBezTo>
                    <a:pt x="223028" y="577513"/>
                    <a:pt x="324963" y="216194"/>
                    <a:pt x="327991" y="176832"/>
                  </a:cubicBezTo>
                  <a:cubicBezTo>
                    <a:pt x="331019" y="137470"/>
                    <a:pt x="242203" y="375658"/>
                    <a:pt x="231101" y="400890"/>
                  </a:cubicBezTo>
                  <a:cubicBezTo>
                    <a:pt x="219999" y="426122"/>
                    <a:pt x="264408" y="389789"/>
                    <a:pt x="261380" y="328223"/>
                  </a:cubicBezTo>
                  <a:cubicBezTo>
                    <a:pt x="258352" y="266658"/>
                    <a:pt x="204860" y="-20985"/>
                    <a:pt x="200823" y="1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EF7DBB15-BFC6-B5FC-E285-4DC26E08B543}"/>
                </a:ext>
              </a:extLst>
            </p:cNvPr>
            <p:cNvSpPr/>
            <p:nvPr/>
          </p:nvSpPr>
          <p:spPr>
            <a:xfrm>
              <a:off x="8804562" y="3260313"/>
              <a:ext cx="472842" cy="2432773"/>
            </a:xfrm>
            <a:custGeom>
              <a:avLst/>
              <a:gdLst>
                <a:gd name="connsiteX0" fmla="*/ 254659 w 472842"/>
                <a:gd name="connsiteY0" fmla="*/ 3671 h 2432773"/>
                <a:gd name="connsiteX1" fmla="*/ 6378 w 472842"/>
                <a:gd name="connsiteY1" fmla="*/ 1117907 h 2432773"/>
                <a:gd name="connsiteX2" fmla="*/ 72990 w 472842"/>
                <a:gd name="connsiteY2" fmla="*/ 930182 h 2432773"/>
                <a:gd name="connsiteX3" fmla="*/ 66935 w 472842"/>
                <a:gd name="connsiteY3" fmla="*/ 1784026 h 2432773"/>
                <a:gd name="connsiteX4" fmla="*/ 72990 w 472842"/>
                <a:gd name="connsiteY4" fmla="*/ 1620524 h 2432773"/>
                <a:gd name="connsiteX5" fmla="*/ 24545 w 472842"/>
                <a:gd name="connsiteY5" fmla="*/ 2413812 h 2432773"/>
                <a:gd name="connsiteX6" fmla="*/ 103268 w 472842"/>
                <a:gd name="connsiteY6" fmla="*/ 2201864 h 2432773"/>
                <a:gd name="connsiteX7" fmla="*/ 194103 w 472842"/>
                <a:gd name="connsiteY7" fmla="*/ 2395645 h 2432773"/>
                <a:gd name="connsiteX8" fmla="*/ 418161 w 472842"/>
                <a:gd name="connsiteY8" fmla="*/ 1487300 h 2432773"/>
                <a:gd name="connsiteX9" fmla="*/ 375772 w 472842"/>
                <a:gd name="connsiteY9" fmla="*/ 1693192 h 2432773"/>
                <a:gd name="connsiteX10" fmla="*/ 345494 w 472842"/>
                <a:gd name="connsiteY10" fmla="*/ 445732 h 2432773"/>
                <a:gd name="connsiteX11" fmla="*/ 309160 w 472842"/>
                <a:gd name="connsiteY11" fmla="*/ 924127 h 2432773"/>
                <a:gd name="connsiteX12" fmla="*/ 472662 w 472842"/>
                <a:gd name="connsiteY12" fmla="*/ 106617 h 2432773"/>
                <a:gd name="connsiteX13" fmla="*/ 272826 w 472842"/>
                <a:gd name="connsiteY13" fmla="*/ 736402 h 2432773"/>
                <a:gd name="connsiteX14" fmla="*/ 254659 w 472842"/>
                <a:gd name="connsiteY14" fmla="*/ 3671 h 243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2842" h="2432773">
                  <a:moveTo>
                    <a:pt x="254659" y="3671"/>
                  </a:moveTo>
                  <a:cubicBezTo>
                    <a:pt x="210251" y="67255"/>
                    <a:pt x="36656" y="963488"/>
                    <a:pt x="6378" y="1117907"/>
                  </a:cubicBezTo>
                  <a:cubicBezTo>
                    <a:pt x="-23900" y="1272326"/>
                    <a:pt x="62897" y="819162"/>
                    <a:pt x="72990" y="930182"/>
                  </a:cubicBezTo>
                  <a:cubicBezTo>
                    <a:pt x="83083" y="1041202"/>
                    <a:pt x="66935" y="1668969"/>
                    <a:pt x="66935" y="1784026"/>
                  </a:cubicBezTo>
                  <a:cubicBezTo>
                    <a:pt x="66935" y="1899083"/>
                    <a:pt x="80055" y="1515560"/>
                    <a:pt x="72990" y="1620524"/>
                  </a:cubicBezTo>
                  <a:cubicBezTo>
                    <a:pt x="65925" y="1725488"/>
                    <a:pt x="19499" y="2316922"/>
                    <a:pt x="24545" y="2413812"/>
                  </a:cubicBezTo>
                  <a:cubicBezTo>
                    <a:pt x="29591" y="2510702"/>
                    <a:pt x="75008" y="2204892"/>
                    <a:pt x="103268" y="2201864"/>
                  </a:cubicBezTo>
                  <a:cubicBezTo>
                    <a:pt x="131528" y="2198836"/>
                    <a:pt x="141621" y="2514739"/>
                    <a:pt x="194103" y="2395645"/>
                  </a:cubicBezTo>
                  <a:cubicBezTo>
                    <a:pt x="246585" y="2276551"/>
                    <a:pt x="387883" y="1604375"/>
                    <a:pt x="418161" y="1487300"/>
                  </a:cubicBezTo>
                  <a:cubicBezTo>
                    <a:pt x="448439" y="1370225"/>
                    <a:pt x="387883" y="1866786"/>
                    <a:pt x="375772" y="1693192"/>
                  </a:cubicBezTo>
                  <a:cubicBezTo>
                    <a:pt x="363661" y="1519598"/>
                    <a:pt x="356596" y="573910"/>
                    <a:pt x="345494" y="445732"/>
                  </a:cubicBezTo>
                  <a:cubicBezTo>
                    <a:pt x="334392" y="317555"/>
                    <a:pt x="287965" y="980646"/>
                    <a:pt x="309160" y="924127"/>
                  </a:cubicBezTo>
                  <a:cubicBezTo>
                    <a:pt x="330355" y="867608"/>
                    <a:pt x="478718" y="137904"/>
                    <a:pt x="472662" y="106617"/>
                  </a:cubicBezTo>
                  <a:cubicBezTo>
                    <a:pt x="466606" y="75330"/>
                    <a:pt x="309160" y="749523"/>
                    <a:pt x="272826" y="736402"/>
                  </a:cubicBezTo>
                  <a:cubicBezTo>
                    <a:pt x="236492" y="723281"/>
                    <a:pt x="299067" y="-59913"/>
                    <a:pt x="254659" y="367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B11272A8-4255-D4DC-7BA6-F26238A305D8}"/>
                </a:ext>
              </a:extLst>
            </p:cNvPr>
            <p:cNvSpPr/>
            <p:nvPr/>
          </p:nvSpPr>
          <p:spPr>
            <a:xfrm>
              <a:off x="11586178" y="7013991"/>
              <a:ext cx="168443" cy="64109"/>
            </a:xfrm>
            <a:custGeom>
              <a:avLst/>
              <a:gdLst>
                <a:gd name="connsiteX0" fmla="*/ 130 w 168443"/>
                <a:gd name="connsiteY0" fmla="*/ 317 h 64109"/>
                <a:gd name="connsiteX1" fmla="*/ 160345 w 168443"/>
                <a:gd name="connsiteY1" fmla="*/ 62840 h 64109"/>
                <a:gd name="connsiteX2" fmla="*/ 132991 w 168443"/>
                <a:gd name="connsiteY2" fmla="*/ 39394 h 64109"/>
                <a:gd name="connsiteX3" fmla="*/ 130 w 168443"/>
                <a:gd name="connsiteY3" fmla="*/ 317 h 64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43" h="64109">
                  <a:moveTo>
                    <a:pt x="130" y="317"/>
                  </a:moveTo>
                  <a:cubicBezTo>
                    <a:pt x="4689" y="4225"/>
                    <a:pt x="138202" y="56327"/>
                    <a:pt x="160345" y="62840"/>
                  </a:cubicBezTo>
                  <a:cubicBezTo>
                    <a:pt x="182489" y="69353"/>
                    <a:pt x="154483" y="49163"/>
                    <a:pt x="132991" y="39394"/>
                  </a:cubicBezTo>
                  <a:cubicBezTo>
                    <a:pt x="111499" y="29625"/>
                    <a:pt x="-4429" y="-3591"/>
                    <a:pt x="130" y="317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7DB24D67-7D5F-1E71-B421-8412B4B20587}"/>
                </a:ext>
              </a:extLst>
            </p:cNvPr>
            <p:cNvSpPr/>
            <p:nvPr/>
          </p:nvSpPr>
          <p:spPr>
            <a:xfrm>
              <a:off x="11875315" y="6967204"/>
              <a:ext cx="27533" cy="168852"/>
            </a:xfrm>
            <a:custGeom>
              <a:avLst/>
              <a:gdLst>
                <a:gd name="connsiteX0" fmla="*/ 7977 w 27533"/>
                <a:gd name="connsiteY0" fmla="*/ 211 h 168852"/>
                <a:gd name="connsiteX1" fmla="*/ 15793 w 27533"/>
                <a:gd name="connsiteY1" fmla="*/ 93996 h 168852"/>
                <a:gd name="connsiteX2" fmla="*/ 162 w 27533"/>
                <a:gd name="connsiteY2" fmla="*/ 168242 h 168852"/>
                <a:gd name="connsiteX3" fmla="*/ 27516 w 27533"/>
                <a:gd name="connsiteY3" fmla="*/ 121350 h 168852"/>
                <a:gd name="connsiteX4" fmla="*/ 7977 w 27533"/>
                <a:gd name="connsiteY4" fmla="*/ 211 h 16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3" h="168852">
                  <a:moveTo>
                    <a:pt x="7977" y="211"/>
                  </a:moveTo>
                  <a:cubicBezTo>
                    <a:pt x="6023" y="-4348"/>
                    <a:pt x="17095" y="65991"/>
                    <a:pt x="15793" y="93996"/>
                  </a:cubicBezTo>
                  <a:cubicBezTo>
                    <a:pt x="14491" y="122001"/>
                    <a:pt x="-1792" y="163683"/>
                    <a:pt x="162" y="168242"/>
                  </a:cubicBezTo>
                  <a:cubicBezTo>
                    <a:pt x="2116" y="172801"/>
                    <a:pt x="26865" y="151309"/>
                    <a:pt x="27516" y="121350"/>
                  </a:cubicBezTo>
                  <a:cubicBezTo>
                    <a:pt x="28167" y="91391"/>
                    <a:pt x="9931" y="4770"/>
                    <a:pt x="7977" y="211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3749FCA1-3541-6CD3-06CB-560E00A1A079}"/>
                </a:ext>
              </a:extLst>
            </p:cNvPr>
            <p:cNvSpPr/>
            <p:nvPr/>
          </p:nvSpPr>
          <p:spPr>
            <a:xfrm>
              <a:off x="11762145" y="6564848"/>
              <a:ext cx="173069" cy="105819"/>
            </a:xfrm>
            <a:custGeom>
              <a:avLst/>
              <a:gdLst>
                <a:gd name="connsiteX0" fmla="*/ 9 w 173069"/>
                <a:gd name="connsiteY0" fmla="*/ 75 h 105819"/>
                <a:gd name="connsiteX1" fmla="*/ 164132 w 173069"/>
                <a:gd name="connsiteY1" fmla="*/ 62598 h 105819"/>
                <a:gd name="connsiteX2" fmla="*/ 121147 w 173069"/>
                <a:gd name="connsiteY2" fmla="*/ 70414 h 105819"/>
                <a:gd name="connsiteX3" fmla="*/ 168040 w 173069"/>
                <a:gd name="connsiteY3" fmla="*/ 105583 h 105819"/>
                <a:gd name="connsiteX4" fmla="*/ 156317 w 173069"/>
                <a:gd name="connsiteY4" fmla="*/ 50875 h 105819"/>
                <a:gd name="connsiteX5" fmla="*/ 9 w 173069"/>
                <a:gd name="connsiteY5" fmla="*/ 75 h 10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069" h="105819">
                  <a:moveTo>
                    <a:pt x="9" y="75"/>
                  </a:moveTo>
                  <a:cubicBezTo>
                    <a:pt x="1311" y="2029"/>
                    <a:pt x="143942" y="50875"/>
                    <a:pt x="164132" y="62598"/>
                  </a:cubicBezTo>
                  <a:cubicBezTo>
                    <a:pt x="184322" y="74321"/>
                    <a:pt x="120496" y="63250"/>
                    <a:pt x="121147" y="70414"/>
                  </a:cubicBezTo>
                  <a:cubicBezTo>
                    <a:pt x="121798" y="77578"/>
                    <a:pt x="162178" y="108839"/>
                    <a:pt x="168040" y="105583"/>
                  </a:cubicBezTo>
                  <a:cubicBezTo>
                    <a:pt x="173902" y="102327"/>
                    <a:pt x="179112" y="67157"/>
                    <a:pt x="156317" y="50875"/>
                  </a:cubicBezTo>
                  <a:cubicBezTo>
                    <a:pt x="133522" y="34593"/>
                    <a:pt x="-1293" y="-1879"/>
                    <a:pt x="9" y="75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B731A74E-E07A-9566-8360-AA7FEDEBE449}"/>
                </a:ext>
              </a:extLst>
            </p:cNvPr>
            <p:cNvSpPr/>
            <p:nvPr/>
          </p:nvSpPr>
          <p:spPr>
            <a:xfrm>
              <a:off x="11828526" y="7130328"/>
              <a:ext cx="188353" cy="127533"/>
            </a:xfrm>
            <a:custGeom>
              <a:avLst/>
              <a:gdLst>
                <a:gd name="connsiteX0" fmla="*/ 59 w 188353"/>
                <a:gd name="connsiteY0" fmla="*/ 59826 h 127533"/>
                <a:gd name="connsiteX1" fmla="*/ 152459 w 188353"/>
                <a:gd name="connsiteY1" fmla="*/ 94995 h 127533"/>
                <a:gd name="connsiteX2" fmla="*/ 152459 w 188353"/>
                <a:gd name="connsiteY2" fmla="*/ 67641 h 127533"/>
                <a:gd name="connsiteX3" fmla="*/ 187628 w 188353"/>
                <a:gd name="connsiteY3" fmla="*/ 126257 h 127533"/>
                <a:gd name="connsiteX4" fmla="*/ 175905 w 188353"/>
                <a:gd name="connsiteY4" fmla="*/ 1210 h 127533"/>
                <a:gd name="connsiteX5" fmla="*/ 171997 w 188353"/>
                <a:gd name="connsiteY5" fmla="*/ 63734 h 127533"/>
                <a:gd name="connsiteX6" fmla="*/ 59 w 188353"/>
                <a:gd name="connsiteY6" fmla="*/ 59826 h 12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353" h="127533">
                  <a:moveTo>
                    <a:pt x="59" y="59826"/>
                  </a:moveTo>
                  <a:cubicBezTo>
                    <a:pt x="-3197" y="65036"/>
                    <a:pt x="127059" y="93693"/>
                    <a:pt x="152459" y="94995"/>
                  </a:cubicBezTo>
                  <a:cubicBezTo>
                    <a:pt x="177859" y="96298"/>
                    <a:pt x="146597" y="62431"/>
                    <a:pt x="152459" y="67641"/>
                  </a:cubicBezTo>
                  <a:cubicBezTo>
                    <a:pt x="158321" y="72851"/>
                    <a:pt x="183720" y="137329"/>
                    <a:pt x="187628" y="126257"/>
                  </a:cubicBezTo>
                  <a:cubicBezTo>
                    <a:pt x="191536" y="115185"/>
                    <a:pt x="178510" y="11630"/>
                    <a:pt x="175905" y="1210"/>
                  </a:cubicBezTo>
                  <a:cubicBezTo>
                    <a:pt x="173300" y="-9210"/>
                    <a:pt x="197397" y="50708"/>
                    <a:pt x="171997" y="63734"/>
                  </a:cubicBezTo>
                  <a:cubicBezTo>
                    <a:pt x="146597" y="76760"/>
                    <a:pt x="3315" y="54616"/>
                    <a:pt x="59" y="59826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0BF5A754-11D8-0E50-2F0E-7F336DAF790B}"/>
                </a:ext>
              </a:extLst>
            </p:cNvPr>
            <p:cNvSpPr/>
            <p:nvPr/>
          </p:nvSpPr>
          <p:spPr>
            <a:xfrm>
              <a:off x="11777343" y="7396671"/>
              <a:ext cx="103806" cy="254884"/>
            </a:xfrm>
            <a:custGeom>
              <a:avLst/>
              <a:gdLst>
                <a:gd name="connsiteX0" fmla="*/ 442 w 103806"/>
                <a:gd name="connsiteY0" fmla="*/ 591 h 254884"/>
                <a:gd name="connsiteX1" fmla="*/ 62965 w 103806"/>
                <a:gd name="connsiteY1" fmla="*/ 137360 h 254884"/>
                <a:gd name="connsiteX2" fmla="*/ 86411 w 103806"/>
                <a:gd name="connsiteY2" fmla="*/ 195975 h 254884"/>
                <a:gd name="connsiteX3" fmla="*/ 86411 w 103806"/>
                <a:gd name="connsiteY3" fmla="*/ 176437 h 254884"/>
                <a:gd name="connsiteX4" fmla="*/ 98134 w 103806"/>
                <a:gd name="connsiteY4" fmla="*/ 254591 h 254884"/>
                <a:gd name="connsiteX5" fmla="*/ 98134 w 103806"/>
                <a:gd name="connsiteY5" fmla="*/ 195975 h 254884"/>
                <a:gd name="connsiteX6" fmla="*/ 442 w 103806"/>
                <a:gd name="connsiteY6" fmla="*/ 591 h 2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06" h="254884">
                  <a:moveTo>
                    <a:pt x="442" y="591"/>
                  </a:moveTo>
                  <a:cubicBezTo>
                    <a:pt x="-5419" y="-9178"/>
                    <a:pt x="48637" y="104796"/>
                    <a:pt x="62965" y="137360"/>
                  </a:cubicBezTo>
                  <a:cubicBezTo>
                    <a:pt x="77293" y="169924"/>
                    <a:pt x="86411" y="195975"/>
                    <a:pt x="86411" y="195975"/>
                  </a:cubicBezTo>
                  <a:cubicBezTo>
                    <a:pt x="90319" y="202488"/>
                    <a:pt x="84457" y="166668"/>
                    <a:pt x="86411" y="176437"/>
                  </a:cubicBezTo>
                  <a:cubicBezTo>
                    <a:pt x="88365" y="186206"/>
                    <a:pt x="96180" y="251335"/>
                    <a:pt x="98134" y="254591"/>
                  </a:cubicBezTo>
                  <a:cubicBezTo>
                    <a:pt x="100088" y="257847"/>
                    <a:pt x="109857" y="233749"/>
                    <a:pt x="98134" y="195975"/>
                  </a:cubicBezTo>
                  <a:cubicBezTo>
                    <a:pt x="86411" y="158201"/>
                    <a:pt x="6303" y="10360"/>
                    <a:pt x="442" y="591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6CD2FB78-B0BF-FF64-DEC4-62E03A106FAD}"/>
                </a:ext>
              </a:extLst>
            </p:cNvPr>
            <p:cNvSpPr/>
            <p:nvPr/>
          </p:nvSpPr>
          <p:spPr>
            <a:xfrm>
              <a:off x="11555046" y="6318738"/>
              <a:ext cx="481266" cy="74247"/>
            </a:xfrm>
            <a:custGeom>
              <a:avLst/>
              <a:gdLst>
                <a:gd name="connsiteX0" fmla="*/ 0 w 481266"/>
                <a:gd name="connsiteY0" fmla="*/ 0 h 74247"/>
                <a:gd name="connsiteX1" fmla="*/ 328246 w 481266"/>
                <a:gd name="connsiteY1" fmla="*/ 3908 h 74247"/>
                <a:gd name="connsiteX2" fmla="*/ 230554 w 481266"/>
                <a:gd name="connsiteY2" fmla="*/ 46893 h 74247"/>
                <a:gd name="connsiteX3" fmla="*/ 472831 w 481266"/>
                <a:gd name="connsiteY3" fmla="*/ 35170 h 74247"/>
                <a:gd name="connsiteX4" fmla="*/ 429846 w 481266"/>
                <a:gd name="connsiteY4" fmla="*/ 42985 h 74247"/>
                <a:gd name="connsiteX5" fmla="*/ 468923 w 481266"/>
                <a:gd name="connsiteY5" fmla="*/ 74247 h 74247"/>
                <a:gd name="connsiteX6" fmla="*/ 410308 w 481266"/>
                <a:gd name="connsiteY6" fmla="*/ 42985 h 74247"/>
                <a:gd name="connsiteX7" fmla="*/ 254000 w 481266"/>
                <a:gd name="connsiteY7" fmla="*/ 15631 h 74247"/>
                <a:gd name="connsiteX8" fmla="*/ 273539 w 481266"/>
                <a:gd name="connsiteY8" fmla="*/ 15631 h 74247"/>
                <a:gd name="connsiteX9" fmla="*/ 0 w 481266"/>
                <a:gd name="connsiteY9" fmla="*/ 0 h 7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266" h="74247">
                  <a:moveTo>
                    <a:pt x="0" y="0"/>
                  </a:moveTo>
                  <a:lnTo>
                    <a:pt x="328246" y="3908"/>
                  </a:lnTo>
                  <a:cubicBezTo>
                    <a:pt x="366672" y="11724"/>
                    <a:pt x="206457" y="41683"/>
                    <a:pt x="230554" y="46893"/>
                  </a:cubicBezTo>
                  <a:cubicBezTo>
                    <a:pt x="254651" y="52103"/>
                    <a:pt x="439616" y="35821"/>
                    <a:pt x="472831" y="35170"/>
                  </a:cubicBezTo>
                  <a:cubicBezTo>
                    <a:pt x="506046" y="34519"/>
                    <a:pt x="430497" y="36472"/>
                    <a:pt x="429846" y="42985"/>
                  </a:cubicBezTo>
                  <a:cubicBezTo>
                    <a:pt x="429195" y="49498"/>
                    <a:pt x="472179" y="74247"/>
                    <a:pt x="468923" y="74247"/>
                  </a:cubicBezTo>
                  <a:cubicBezTo>
                    <a:pt x="465667" y="74247"/>
                    <a:pt x="446128" y="52754"/>
                    <a:pt x="410308" y="42985"/>
                  </a:cubicBezTo>
                  <a:cubicBezTo>
                    <a:pt x="374488" y="33216"/>
                    <a:pt x="254000" y="15631"/>
                    <a:pt x="254000" y="15631"/>
                  </a:cubicBezTo>
                  <a:cubicBezTo>
                    <a:pt x="231205" y="11072"/>
                    <a:pt x="273539" y="15631"/>
                    <a:pt x="273539" y="156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B22E6C56-BE63-8CE4-16F3-5C38DDE7478E}"/>
                </a:ext>
              </a:extLst>
            </p:cNvPr>
            <p:cNvSpPr/>
            <p:nvPr/>
          </p:nvSpPr>
          <p:spPr>
            <a:xfrm>
              <a:off x="11695015" y="6443764"/>
              <a:ext cx="311365" cy="20342"/>
            </a:xfrm>
            <a:custGeom>
              <a:avLst/>
              <a:gdLst>
                <a:gd name="connsiteX0" fmla="*/ 708 w 311365"/>
                <a:gd name="connsiteY0" fmla="*/ 19559 h 20342"/>
                <a:gd name="connsiteX1" fmla="*/ 301600 w 311365"/>
                <a:gd name="connsiteY1" fmla="*/ 21 h 20342"/>
                <a:gd name="connsiteX2" fmla="*/ 219539 w 311365"/>
                <a:gd name="connsiteY2" fmla="*/ 15651 h 20342"/>
                <a:gd name="connsiteX3" fmla="*/ 708 w 311365"/>
                <a:gd name="connsiteY3" fmla="*/ 19559 h 2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365" h="20342">
                  <a:moveTo>
                    <a:pt x="708" y="19559"/>
                  </a:moveTo>
                  <a:cubicBezTo>
                    <a:pt x="14385" y="16954"/>
                    <a:pt x="265128" y="672"/>
                    <a:pt x="301600" y="21"/>
                  </a:cubicBezTo>
                  <a:cubicBezTo>
                    <a:pt x="338072" y="-630"/>
                    <a:pt x="263826" y="13697"/>
                    <a:pt x="219539" y="15651"/>
                  </a:cubicBezTo>
                  <a:cubicBezTo>
                    <a:pt x="175252" y="17605"/>
                    <a:pt x="-12969" y="22164"/>
                    <a:pt x="708" y="19559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CBBB3EE5-6228-D0D6-D6C8-85A83F473F86}"/>
                </a:ext>
              </a:extLst>
            </p:cNvPr>
            <p:cNvSpPr/>
            <p:nvPr/>
          </p:nvSpPr>
          <p:spPr>
            <a:xfrm>
              <a:off x="8606938" y="6927654"/>
              <a:ext cx="719250" cy="327277"/>
            </a:xfrm>
            <a:custGeom>
              <a:avLst/>
              <a:gdLst>
                <a:gd name="connsiteX0" fmla="*/ 487 w 719250"/>
                <a:gd name="connsiteY0" fmla="*/ 196 h 327277"/>
                <a:gd name="connsiteX1" fmla="*/ 381487 w 719250"/>
                <a:gd name="connsiteY1" fmla="*/ 270071 h 327277"/>
                <a:gd name="connsiteX2" fmla="*/ 356087 w 719250"/>
                <a:gd name="connsiteY2" fmla="*/ 257371 h 327277"/>
                <a:gd name="connsiteX3" fmla="*/ 467212 w 719250"/>
                <a:gd name="connsiteY3" fmla="*/ 317696 h 327277"/>
                <a:gd name="connsiteX4" fmla="*/ 419587 w 719250"/>
                <a:gd name="connsiteY4" fmla="*/ 295471 h 327277"/>
                <a:gd name="connsiteX5" fmla="*/ 718037 w 719250"/>
                <a:gd name="connsiteY5" fmla="*/ 295471 h 327277"/>
                <a:gd name="connsiteX6" fmla="*/ 521187 w 719250"/>
                <a:gd name="connsiteY6" fmla="*/ 301821 h 327277"/>
                <a:gd name="connsiteX7" fmla="*/ 425937 w 719250"/>
                <a:gd name="connsiteY7" fmla="*/ 320871 h 327277"/>
                <a:gd name="connsiteX8" fmla="*/ 187812 w 719250"/>
                <a:gd name="connsiteY8" fmla="*/ 177996 h 327277"/>
                <a:gd name="connsiteX9" fmla="*/ 298937 w 719250"/>
                <a:gd name="connsiteY9" fmla="*/ 225621 h 327277"/>
                <a:gd name="connsiteX10" fmla="*/ 487 w 719250"/>
                <a:gd name="connsiteY10" fmla="*/ 196 h 32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9250" h="327277">
                  <a:moveTo>
                    <a:pt x="487" y="196"/>
                  </a:moveTo>
                  <a:cubicBezTo>
                    <a:pt x="14245" y="7604"/>
                    <a:pt x="322220" y="227208"/>
                    <a:pt x="381487" y="270071"/>
                  </a:cubicBezTo>
                  <a:cubicBezTo>
                    <a:pt x="440754" y="312934"/>
                    <a:pt x="341800" y="249434"/>
                    <a:pt x="356087" y="257371"/>
                  </a:cubicBezTo>
                  <a:cubicBezTo>
                    <a:pt x="370374" y="265308"/>
                    <a:pt x="456629" y="311346"/>
                    <a:pt x="467212" y="317696"/>
                  </a:cubicBezTo>
                  <a:cubicBezTo>
                    <a:pt x="477795" y="324046"/>
                    <a:pt x="377783" y="299175"/>
                    <a:pt x="419587" y="295471"/>
                  </a:cubicBezTo>
                  <a:cubicBezTo>
                    <a:pt x="461391" y="291767"/>
                    <a:pt x="701104" y="294413"/>
                    <a:pt x="718037" y="295471"/>
                  </a:cubicBezTo>
                  <a:cubicBezTo>
                    <a:pt x="734970" y="296529"/>
                    <a:pt x="569870" y="297588"/>
                    <a:pt x="521187" y="301821"/>
                  </a:cubicBezTo>
                  <a:cubicBezTo>
                    <a:pt x="472504" y="306054"/>
                    <a:pt x="481500" y="341509"/>
                    <a:pt x="425937" y="320871"/>
                  </a:cubicBezTo>
                  <a:cubicBezTo>
                    <a:pt x="370375" y="300234"/>
                    <a:pt x="208979" y="193871"/>
                    <a:pt x="187812" y="177996"/>
                  </a:cubicBezTo>
                  <a:cubicBezTo>
                    <a:pt x="166645" y="162121"/>
                    <a:pt x="329099" y="254196"/>
                    <a:pt x="298937" y="225621"/>
                  </a:cubicBezTo>
                  <a:cubicBezTo>
                    <a:pt x="268775" y="197046"/>
                    <a:pt x="-13271" y="-7212"/>
                    <a:pt x="487" y="196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CF3D832B-39D4-D080-0AB6-8B283C942629}"/>
                </a:ext>
              </a:extLst>
            </p:cNvPr>
            <p:cNvSpPr/>
            <p:nvPr/>
          </p:nvSpPr>
          <p:spPr>
            <a:xfrm>
              <a:off x="9648157" y="6784930"/>
              <a:ext cx="747333" cy="118158"/>
            </a:xfrm>
            <a:custGeom>
              <a:avLst/>
              <a:gdLst>
                <a:gd name="connsiteX0" fmla="*/ 668 w 747333"/>
                <a:gd name="connsiteY0" fmla="*/ 111170 h 118158"/>
                <a:gd name="connsiteX1" fmla="*/ 407068 w 747333"/>
                <a:gd name="connsiteY1" fmla="*/ 76245 h 118158"/>
                <a:gd name="connsiteX2" fmla="*/ 397543 w 747333"/>
                <a:gd name="connsiteY2" fmla="*/ 92120 h 118158"/>
                <a:gd name="connsiteX3" fmla="*/ 664243 w 747333"/>
                <a:gd name="connsiteY3" fmla="*/ 31795 h 118158"/>
                <a:gd name="connsiteX4" fmla="*/ 648368 w 747333"/>
                <a:gd name="connsiteY4" fmla="*/ 31795 h 118158"/>
                <a:gd name="connsiteX5" fmla="*/ 746793 w 747333"/>
                <a:gd name="connsiteY5" fmla="*/ 117520 h 118158"/>
                <a:gd name="connsiteX6" fmla="*/ 680118 w 747333"/>
                <a:gd name="connsiteY6" fmla="*/ 69895 h 118158"/>
                <a:gd name="connsiteX7" fmla="*/ 521368 w 747333"/>
                <a:gd name="connsiteY7" fmla="*/ 50845 h 118158"/>
                <a:gd name="connsiteX8" fmla="*/ 445168 w 747333"/>
                <a:gd name="connsiteY8" fmla="*/ 45 h 118158"/>
                <a:gd name="connsiteX9" fmla="*/ 473743 w 747333"/>
                <a:gd name="connsiteY9" fmla="*/ 60370 h 118158"/>
                <a:gd name="connsiteX10" fmla="*/ 391193 w 747333"/>
                <a:gd name="connsiteY10" fmla="*/ 63545 h 118158"/>
                <a:gd name="connsiteX11" fmla="*/ 213393 w 747333"/>
                <a:gd name="connsiteY11" fmla="*/ 69895 h 118158"/>
                <a:gd name="connsiteX12" fmla="*/ 308643 w 747333"/>
                <a:gd name="connsiteY12" fmla="*/ 73070 h 118158"/>
                <a:gd name="connsiteX13" fmla="*/ 668 w 747333"/>
                <a:gd name="connsiteY13" fmla="*/ 111170 h 11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333" h="118158">
                  <a:moveTo>
                    <a:pt x="668" y="111170"/>
                  </a:moveTo>
                  <a:cubicBezTo>
                    <a:pt x="17072" y="111699"/>
                    <a:pt x="340922" y="79420"/>
                    <a:pt x="407068" y="76245"/>
                  </a:cubicBezTo>
                  <a:cubicBezTo>
                    <a:pt x="473214" y="73070"/>
                    <a:pt x="354681" y="99528"/>
                    <a:pt x="397543" y="92120"/>
                  </a:cubicBezTo>
                  <a:cubicBezTo>
                    <a:pt x="440405" y="84712"/>
                    <a:pt x="664243" y="31795"/>
                    <a:pt x="664243" y="31795"/>
                  </a:cubicBezTo>
                  <a:cubicBezTo>
                    <a:pt x="706047" y="21741"/>
                    <a:pt x="634610" y="17507"/>
                    <a:pt x="648368" y="31795"/>
                  </a:cubicBezTo>
                  <a:cubicBezTo>
                    <a:pt x="662126" y="46083"/>
                    <a:pt x="741501" y="111170"/>
                    <a:pt x="746793" y="117520"/>
                  </a:cubicBezTo>
                  <a:cubicBezTo>
                    <a:pt x="752085" y="123870"/>
                    <a:pt x="717689" y="81007"/>
                    <a:pt x="680118" y="69895"/>
                  </a:cubicBezTo>
                  <a:cubicBezTo>
                    <a:pt x="642547" y="58782"/>
                    <a:pt x="560526" y="62487"/>
                    <a:pt x="521368" y="50845"/>
                  </a:cubicBezTo>
                  <a:cubicBezTo>
                    <a:pt x="482210" y="39203"/>
                    <a:pt x="453106" y="-1543"/>
                    <a:pt x="445168" y="45"/>
                  </a:cubicBezTo>
                  <a:cubicBezTo>
                    <a:pt x="437230" y="1633"/>
                    <a:pt x="482739" y="49787"/>
                    <a:pt x="473743" y="60370"/>
                  </a:cubicBezTo>
                  <a:cubicBezTo>
                    <a:pt x="464747" y="70953"/>
                    <a:pt x="391193" y="63545"/>
                    <a:pt x="391193" y="63545"/>
                  </a:cubicBezTo>
                  <a:lnTo>
                    <a:pt x="213393" y="69895"/>
                  </a:lnTo>
                  <a:cubicBezTo>
                    <a:pt x="199635" y="71482"/>
                    <a:pt x="342510" y="66191"/>
                    <a:pt x="308643" y="73070"/>
                  </a:cubicBezTo>
                  <a:cubicBezTo>
                    <a:pt x="274776" y="79949"/>
                    <a:pt x="-15736" y="110641"/>
                    <a:pt x="668" y="11117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39D0C6FB-E9AD-4F11-9247-0700702EBB81}"/>
                </a:ext>
              </a:extLst>
            </p:cNvPr>
            <p:cNvSpPr/>
            <p:nvPr/>
          </p:nvSpPr>
          <p:spPr>
            <a:xfrm>
              <a:off x="7198569" y="3800743"/>
              <a:ext cx="434549" cy="53873"/>
            </a:xfrm>
            <a:custGeom>
              <a:avLst/>
              <a:gdLst>
                <a:gd name="connsiteX0" fmla="*/ 2331 w 434549"/>
                <a:gd name="connsiteY0" fmla="*/ 53707 h 53873"/>
                <a:gd name="connsiteX1" fmla="*/ 405556 w 434549"/>
                <a:gd name="connsiteY1" fmla="*/ 2907 h 53873"/>
                <a:gd name="connsiteX2" fmla="*/ 351581 w 434549"/>
                <a:gd name="connsiteY2" fmla="*/ 9257 h 53873"/>
                <a:gd name="connsiteX3" fmla="*/ 313481 w 434549"/>
                <a:gd name="connsiteY3" fmla="*/ 34657 h 53873"/>
                <a:gd name="connsiteX4" fmla="*/ 434131 w 434549"/>
                <a:gd name="connsiteY4" fmla="*/ 47357 h 53873"/>
                <a:gd name="connsiteX5" fmla="*/ 351581 w 434549"/>
                <a:gd name="connsiteY5" fmla="*/ 44182 h 53873"/>
                <a:gd name="connsiteX6" fmla="*/ 307131 w 434549"/>
                <a:gd name="connsiteY6" fmla="*/ 15607 h 53873"/>
                <a:gd name="connsiteX7" fmla="*/ 272206 w 434549"/>
                <a:gd name="connsiteY7" fmla="*/ 2907 h 53873"/>
                <a:gd name="connsiteX8" fmla="*/ 180131 w 434549"/>
                <a:gd name="connsiteY8" fmla="*/ 15607 h 53873"/>
                <a:gd name="connsiteX9" fmla="*/ 262681 w 434549"/>
                <a:gd name="connsiteY9" fmla="*/ 6082 h 53873"/>
                <a:gd name="connsiteX10" fmla="*/ 240456 w 434549"/>
                <a:gd name="connsiteY10" fmla="*/ 18782 h 53873"/>
                <a:gd name="connsiteX11" fmla="*/ 2331 w 434549"/>
                <a:gd name="connsiteY11" fmla="*/ 53707 h 5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4549" h="53873">
                  <a:moveTo>
                    <a:pt x="2331" y="53707"/>
                  </a:moveTo>
                  <a:cubicBezTo>
                    <a:pt x="29848" y="51061"/>
                    <a:pt x="347348" y="10315"/>
                    <a:pt x="405556" y="2907"/>
                  </a:cubicBezTo>
                  <a:cubicBezTo>
                    <a:pt x="463764" y="-4501"/>
                    <a:pt x="366927" y="3965"/>
                    <a:pt x="351581" y="9257"/>
                  </a:cubicBezTo>
                  <a:cubicBezTo>
                    <a:pt x="336235" y="14549"/>
                    <a:pt x="299723" y="28307"/>
                    <a:pt x="313481" y="34657"/>
                  </a:cubicBezTo>
                  <a:cubicBezTo>
                    <a:pt x="327239" y="41007"/>
                    <a:pt x="427781" y="45769"/>
                    <a:pt x="434131" y="47357"/>
                  </a:cubicBezTo>
                  <a:cubicBezTo>
                    <a:pt x="440481" y="48944"/>
                    <a:pt x="372747" y="49474"/>
                    <a:pt x="351581" y="44182"/>
                  </a:cubicBezTo>
                  <a:cubicBezTo>
                    <a:pt x="330415" y="38890"/>
                    <a:pt x="320360" y="22486"/>
                    <a:pt x="307131" y="15607"/>
                  </a:cubicBezTo>
                  <a:cubicBezTo>
                    <a:pt x="293902" y="8728"/>
                    <a:pt x="293373" y="2907"/>
                    <a:pt x="272206" y="2907"/>
                  </a:cubicBezTo>
                  <a:cubicBezTo>
                    <a:pt x="251039" y="2907"/>
                    <a:pt x="181718" y="15078"/>
                    <a:pt x="180131" y="15607"/>
                  </a:cubicBezTo>
                  <a:cubicBezTo>
                    <a:pt x="178544" y="16136"/>
                    <a:pt x="252627" y="5553"/>
                    <a:pt x="262681" y="6082"/>
                  </a:cubicBezTo>
                  <a:cubicBezTo>
                    <a:pt x="272735" y="6611"/>
                    <a:pt x="281731" y="10845"/>
                    <a:pt x="240456" y="18782"/>
                  </a:cubicBezTo>
                  <a:cubicBezTo>
                    <a:pt x="199181" y="26719"/>
                    <a:pt x="-25186" y="56353"/>
                    <a:pt x="2331" y="53707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3407BD67-EC1C-385A-7F4D-8D4234937654}"/>
                </a:ext>
              </a:extLst>
            </p:cNvPr>
            <p:cNvSpPr/>
            <p:nvPr/>
          </p:nvSpPr>
          <p:spPr>
            <a:xfrm>
              <a:off x="7416386" y="3873378"/>
              <a:ext cx="397561" cy="73170"/>
            </a:xfrm>
            <a:custGeom>
              <a:avLst/>
              <a:gdLst>
                <a:gd name="connsiteX0" fmla="*/ 414 w 397561"/>
                <a:gd name="connsiteY0" fmla="*/ 50922 h 73170"/>
                <a:gd name="connsiteX1" fmla="*/ 257589 w 397561"/>
                <a:gd name="connsiteY1" fmla="*/ 22347 h 73170"/>
                <a:gd name="connsiteX2" fmla="*/ 229014 w 397561"/>
                <a:gd name="connsiteY2" fmla="*/ 19172 h 73170"/>
                <a:gd name="connsiteX3" fmla="*/ 362364 w 397561"/>
                <a:gd name="connsiteY3" fmla="*/ 60447 h 73170"/>
                <a:gd name="connsiteX4" fmla="*/ 343314 w 397561"/>
                <a:gd name="connsiteY4" fmla="*/ 73147 h 73170"/>
                <a:gd name="connsiteX5" fmla="*/ 397289 w 397561"/>
                <a:gd name="connsiteY5" fmla="*/ 63622 h 73170"/>
                <a:gd name="connsiteX6" fmla="*/ 359189 w 397561"/>
                <a:gd name="connsiteY6" fmla="*/ 63622 h 73170"/>
                <a:gd name="connsiteX7" fmla="*/ 254414 w 397561"/>
                <a:gd name="connsiteY7" fmla="*/ 35047 h 73170"/>
                <a:gd name="connsiteX8" fmla="*/ 178214 w 397561"/>
                <a:gd name="connsiteY8" fmla="*/ 28697 h 73170"/>
                <a:gd name="connsiteX9" fmla="*/ 222664 w 397561"/>
                <a:gd name="connsiteY9" fmla="*/ 122 h 73170"/>
                <a:gd name="connsiteX10" fmla="*/ 197264 w 397561"/>
                <a:gd name="connsiteY10" fmla="*/ 19172 h 73170"/>
                <a:gd name="connsiteX11" fmla="*/ 414 w 397561"/>
                <a:gd name="connsiteY11" fmla="*/ 50922 h 7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7561" h="73170">
                  <a:moveTo>
                    <a:pt x="414" y="50922"/>
                  </a:moveTo>
                  <a:cubicBezTo>
                    <a:pt x="10468" y="51451"/>
                    <a:pt x="219489" y="27639"/>
                    <a:pt x="257589" y="22347"/>
                  </a:cubicBezTo>
                  <a:cubicBezTo>
                    <a:pt x="295689" y="17055"/>
                    <a:pt x="211552" y="12822"/>
                    <a:pt x="229014" y="19172"/>
                  </a:cubicBezTo>
                  <a:cubicBezTo>
                    <a:pt x="246476" y="25522"/>
                    <a:pt x="362364" y="60447"/>
                    <a:pt x="362364" y="60447"/>
                  </a:cubicBezTo>
                  <a:cubicBezTo>
                    <a:pt x="381414" y="69443"/>
                    <a:pt x="337493" y="72618"/>
                    <a:pt x="343314" y="73147"/>
                  </a:cubicBezTo>
                  <a:cubicBezTo>
                    <a:pt x="349135" y="73676"/>
                    <a:pt x="394643" y="65210"/>
                    <a:pt x="397289" y="63622"/>
                  </a:cubicBezTo>
                  <a:cubicBezTo>
                    <a:pt x="399935" y="62035"/>
                    <a:pt x="383001" y="68384"/>
                    <a:pt x="359189" y="63622"/>
                  </a:cubicBezTo>
                  <a:cubicBezTo>
                    <a:pt x="335377" y="58860"/>
                    <a:pt x="284577" y="40868"/>
                    <a:pt x="254414" y="35047"/>
                  </a:cubicBezTo>
                  <a:cubicBezTo>
                    <a:pt x="224251" y="29226"/>
                    <a:pt x="183506" y="34518"/>
                    <a:pt x="178214" y="28697"/>
                  </a:cubicBezTo>
                  <a:cubicBezTo>
                    <a:pt x="172922" y="22876"/>
                    <a:pt x="219489" y="1709"/>
                    <a:pt x="222664" y="122"/>
                  </a:cubicBezTo>
                  <a:cubicBezTo>
                    <a:pt x="225839" y="-1465"/>
                    <a:pt x="228485" y="12822"/>
                    <a:pt x="197264" y="19172"/>
                  </a:cubicBezTo>
                  <a:cubicBezTo>
                    <a:pt x="166043" y="25522"/>
                    <a:pt x="-9640" y="50393"/>
                    <a:pt x="414" y="50922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209A0BBF-3058-920D-7DAE-A81BB90FAC3D}"/>
                </a:ext>
              </a:extLst>
            </p:cNvPr>
            <p:cNvSpPr/>
            <p:nvPr/>
          </p:nvSpPr>
          <p:spPr>
            <a:xfrm>
              <a:off x="7806805" y="3927455"/>
              <a:ext cx="156554" cy="146714"/>
            </a:xfrm>
            <a:custGeom>
              <a:avLst/>
              <a:gdLst>
                <a:gd name="connsiteX0" fmla="*/ 108470 w 156554"/>
                <a:gd name="connsiteY0" fmla="*/ 20 h 146714"/>
                <a:gd name="connsiteX1" fmla="*/ 137045 w 156554"/>
                <a:gd name="connsiteY1" fmla="*/ 53995 h 146714"/>
                <a:gd name="connsiteX2" fmla="*/ 6870 w 156554"/>
                <a:gd name="connsiteY2" fmla="*/ 142895 h 146714"/>
                <a:gd name="connsiteX3" fmla="*/ 32270 w 156554"/>
                <a:gd name="connsiteY3" fmla="*/ 123845 h 146714"/>
                <a:gd name="connsiteX4" fmla="*/ 152920 w 156554"/>
                <a:gd name="connsiteY4" fmla="*/ 63520 h 146714"/>
                <a:gd name="connsiteX5" fmla="*/ 127520 w 156554"/>
                <a:gd name="connsiteY5" fmla="*/ 66695 h 146714"/>
                <a:gd name="connsiteX6" fmla="*/ 133870 w 156554"/>
                <a:gd name="connsiteY6" fmla="*/ 47645 h 146714"/>
                <a:gd name="connsiteX7" fmla="*/ 108470 w 156554"/>
                <a:gd name="connsiteY7" fmla="*/ 20 h 14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554" h="146714">
                  <a:moveTo>
                    <a:pt x="108470" y="20"/>
                  </a:moveTo>
                  <a:cubicBezTo>
                    <a:pt x="108999" y="1078"/>
                    <a:pt x="153978" y="30183"/>
                    <a:pt x="137045" y="53995"/>
                  </a:cubicBezTo>
                  <a:cubicBezTo>
                    <a:pt x="120112" y="77808"/>
                    <a:pt x="24332" y="131253"/>
                    <a:pt x="6870" y="142895"/>
                  </a:cubicBezTo>
                  <a:cubicBezTo>
                    <a:pt x="-10592" y="154537"/>
                    <a:pt x="7928" y="137074"/>
                    <a:pt x="32270" y="123845"/>
                  </a:cubicBezTo>
                  <a:cubicBezTo>
                    <a:pt x="56612" y="110616"/>
                    <a:pt x="137045" y="73045"/>
                    <a:pt x="152920" y="63520"/>
                  </a:cubicBezTo>
                  <a:cubicBezTo>
                    <a:pt x="168795" y="53995"/>
                    <a:pt x="127520" y="66695"/>
                    <a:pt x="127520" y="66695"/>
                  </a:cubicBezTo>
                  <a:cubicBezTo>
                    <a:pt x="124345" y="64049"/>
                    <a:pt x="137045" y="56641"/>
                    <a:pt x="133870" y="47645"/>
                  </a:cubicBezTo>
                  <a:cubicBezTo>
                    <a:pt x="130695" y="38649"/>
                    <a:pt x="107941" y="-1038"/>
                    <a:pt x="108470" y="2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BD7401FF-E25E-FEE1-E003-1BEA856DC3CE}"/>
                </a:ext>
              </a:extLst>
            </p:cNvPr>
            <p:cNvSpPr/>
            <p:nvPr/>
          </p:nvSpPr>
          <p:spPr>
            <a:xfrm>
              <a:off x="7927969" y="4943415"/>
              <a:ext cx="136540" cy="196827"/>
            </a:xfrm>
            <a:custGeom>
              <a:avLst/>
              <a:gdLst>
                <a:gd name="connsiteX0" fmla="*/ 6 w 136540"/>
                <a:gd name="connsiteY0" fmla="*/ 60 h 196827"/>
                <a:gd name="connsiteX1" fmla="*/ 53981 w 136540"/>
                <a:gd name="connsiteY1" fmla="*/ 60385 h 196827"/>
                <a:gd name="connsiteX2" fmla="*/ 133356 w 136540"/>
                <a:gd name="connsiteY2" fmla="*/ 193735 h 196827"/>
                <a:gd name="connsiteX3" fmla="*/ 117481 w 136540"/>
                <a:gd name="connsiteY3" fmla="*/ 149285 h 196827"/>
                <a:gd name="connsiteX4" fmla="*/ 85731 w 136540"/>
                <a:gd name="connsiteY4" fmla="*/ 92135 h 196827"/>
                <a:gd name="connsiteX5" fmla="*/ 130181 w 136540"/>
                <a:gd name="connsiteY5" fmla="*/ 28635 h 196827"/>
                <a:gd name="connsiteX6" fmla="*/ 69856 w 136540"/>
                <a:gd name="connsiteY6" fmla="*/ 69910 h 196827"/>
                <a:gd name="connsiteX7" fmla="*/ 92081 w 136540"/>
                <a:gd name="connsiteY7" fmla="*/ 76260 h 196827"/>
                <a:gd name="connsiteX8" fmla="*/ 57156 w 136540"/>
                <a:gd name="connsiteY8" fmla="*/ 69910 h 196827"/>
                <a:gd name="connsiteX9" fmla="*/ 6 w 136540"/>
                <a:gd name="connsiteY9" fmla="*/ 60 h 19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540" h="196827">
                  <a:moveTo>
                    <a:pt x="6" y="60"/>
                  </a:moveTo>
                  <a:cubicBezTo>
                    <a:pt x="-523" y="-1527"/>
                    <a:pt x="31756" y="28106"/>
                    <a:pt x="53981" y="60385"/>
                  </a:cubicBezTo>
                  <a:cubicBezTo>
                    <a:pt x="76206" y="92664"/>
                    <a:pt x="122773" y="178918"/>
                    <a:pt x="133356" y="193735"/>
                  </a:cubicBezTo>
                  <a:cubicBezTo>
                    <a:pt x="143939" y="208552"/>
                    <a:pt x="125418" y="166218"/>
                    <a:pt x="117481" y="149285"/>
                  </a:cubicBezTo>
                  <a:cubicBezTo>
                    <a:pt x="109544" y="132352"/>
                    <a:pt x="83614" y="112243"/>
                    <a:pt x="85731" y="92135"/>
                  </a:cubicBezTo>
                  <a:cubicBezTo>
                    <a:pt x="87848" y="72027"/>
                    <a:pt x="132827" y="32339"/>
                    <a:pt x="130181" y="28635"/>
                  </a:cubicBezTo>
                  <a:cubicBezTo>
                    <a:pt x="127535" y="24931"/>
                    <a:pt x="76206" y="61973"/>
                    <a:pt x="69856" y="69910"/>
                  </a:cubicBezTo>
                  <a:cubicBezTo>
                    <a:pt x="63506" y="77847"/>
                    <a:pt x="94198" y="76260"/>
                    <a:pt x="92081" y="76260"/>
                  </a:cubicBezTo>
                  <a:cubicBezTo>
                    <a:pt x="89964" y="76260"/>
                    <a:pt x="67210" y="82610"/>
                    <a:pt x="57156" y="69910"/>
                  </a:cubicBezTo>
                  <a:cubicBezTo>
                    <a:pt x="47102" y="57210"/>
                    <a:pt x="535" y="1647"/>
                    <a:pt x="6" y="6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70B09422-03ED-FF4A-BFF4-39F093BBE262}"/>
                </a:ext>
              </a:extLst>
            </p:cNvPr>
            <p:cNvSpPr/>
            <p:nvPr/>
          </p:nvSpPr>
          <p:spPr>
            <a:xfrm>
              <a:off x="8064374" y="5473694"/>
              <a:ext cx="169253" cy="86053"/>
            </a:xfrm>
            <a:custGeom>
              <a:avLst/>
              <a:gdLst>
                <a:gd name="connsiteX0" fmla="*/ 12826 w 169253"/>
                <a:gd name="connsiteY0" fmla="*/ 6 h 86053"/>
                <a:gd name="connsiteX1" fmla="*/ 165226 w 169253"/>
                <a:gd name="connsiteY1" fmla="*/ 44456 h 86053"/>
                <a:gd name="connsiteX2" fmla="*/ 114426 w 169253"/>
                <a:gd name="connsiteY2" fmla="*/ 41281 h 86053"/>
                <a:gd name="connsiteX3" fmla="*/ 126 w 169253"/>
                <a:gd name="connsiteY3" fmla="*/ 85731 h 86053"/>
                <a:gd name="connsiteX4" fmla="*/ 92201 w 169253"/>
                <a:gd name="connsiteY4" fmla="*/ 60331 h 86053"/>
                <a:gd name="connsiteX5" fmla="*/ 101726 w 169253"/>
                <a:gd name="connsiteY5" fmla="*/ 41281 h 86053"/>
                <a:gd name="connsiteX6" fmla="*/ 12826 w 169253"/>
                <a:gd name="connsiteY6" fmla="*/ 6 h 8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253" h="86053">
                  <a:moveTo>
                    <a:pt x="12826" y="6"/>
                  </a:moveTo>
                  <a:cubicBezTo>
                    <a:pt x="23409" y="535"/>
                    <a:pt x="148293" y="37577"/>
                    <a:pt x="165226" y="44456"/>
                  </a:cubicBezTo>
                  <a:cubicBezTo>
                    <a:pt x="182159" y="51335"/>
                    <a:pt x="141943" y="34402"/>
                    <a:pt x="114426" y="41281"/>
                  </a:cubicBezTo>
                  <a:cubicBezTo>
                    <a:pt x="86909" y="48160"/>
                    <a:pt x="3830" y="82556"/>
                    <a:pt x="126" y="85731"/>
                  </a:cubicBezTo>
                  <a:cubicBezTo>
                    <a:pt x="-3578" y="88906"/>
                    <a:pt x="75268" y="67739"/>
                    <a:pt x="92201" y="60331"/>
                  </a:cubicBezTo>
                  <a:cubicBezTo>
                    <a:pt x="109134" y="52923"/>
                    <a:pt x="111780" y="50277"/>
                    <a:pt x="101726" y="41281"/>
                  </a:cubicBezTo>
                  <a:cubicBezTo>
                    <a:pt x="91672" y="32285"/>
                    <a:pt x="2243" y="-523"/>
                    <a:pt x="12826" y="6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35DE1367-847E-D38D-9912-3303A0C88609}"/>
                </a:ext>
              </a:extLst>
            </p:cNvPr>
            <p:cNvSpPr/>
            <p:nvPr/>
          </p:nvSpPr>
          <p:spPr>
            <a:xfrm>
              <a:off x="7791399" y="5514960"/>
              <a:ext cx="267181" cy="104819"/>
            </a:xfrm>
            <a:custGeom>
              <a:avLst/>
              <a:gdLst>
                <a:gd name="connsiteX0" fmla="*/ 51 w 267181"/>
                <a:gd name="connsiteY0" fmla="*/ 41290 h 104819"/>
                <a:gd name="connsiteX1" fmla="*/ 203251 w 267181"/>
                <a:gd name="connsiteY1" fmla="*/ 76215 h 104819"/>
                <a:gd name="connsiteX2" fmla="*/ 130226 w 267181"/>
                <a:gd name="connsiteY2" fmla="*/ 73040 h 104819"/>
                <a:gd name="connsiteX3" fmla="*/ 177851 w 267181"/>
                <a:gd name="connsiteY3" fmla="*/ 104790 h 104819"/>
                <a:gd name="connsiteX4" fmla="*/ 152451 w 267181"/>
                <a:gd name="connsiteY4" fmla="*/ 66690 h 104819"/>
                <a:gd name="connsiteX5" fmla="*/ 266751 w 267181"/>
                <a:gd name="connsiteY5" fmla="*/ 15 h 104819"/>
                <a:gd name="connsiteX6" fmla="*/ 184201 w 267181"/>
                <a:gd name="connsiteY6" fmla="*/ 60340 h 104819"/>
                <a:gd name="connsiteX7" fmla="*/ 51 w 267181"/>
                <a:gd name="connsiteY7" fmla="*/ 41290 h 10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181" h="104819">
                  <a:moveTo>
                    <a:pt x="51" y="41290"/>
                  </a:moveTo>
                  <a:cubicBezTo>
                    <a:pt x="3226" y="43936"/>
                    <a:pt x="181555" y="70923"/>
                    <a:pt x="203251" y="76215"/>
                  </a:cubicBezTo>
                  <a:cubicBezTo>
                    <a:pt x="224947" y="81507"/>
                    <a:pt x="134459" y="68278"/>
                    <a:pt x="130226" y="73040"/>
                  </a:cubicBezTo>
                  <a:cubicBezTo>
                    <a:pt x="125993" y="77802"/>
                    <a:pt x="174147" y="105848"/>
                    <a:pt x="177851" y="104790"/>
                  </a:cubicBezTo>
                  <a:cubicBezTo>
                    <a:pt x="181555" y="103732"/>
                    <a:pt x="137634" y="84152"/>
                    <a:pt x="152451" y="66690"/>
                  </a:cubicBezTo>
                  <a:cubicBezTo>
                    <a:pt x="167268" y="49228"/>
                    <a:pt x="261460" y="1073"/>
                    <a:pt x="266751" y="15"/>
                  </a:cubicBezTo>
                  <a:cubicBezTo>
                    <a:pt x="272042" y="-1043"/>
                    <a:pt x="227593" y="51344"/>
                    <a:pt x="184201" y="60340"/>
                  </a:cubicBezTo>
                  <a:cubicBezTo>
                    <a:pt x="140809" y="69336"/>
                    <a:pt x="-3124" y="38644"/>
                    <a:pt x="51" y="4129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3F8D51F4-EEA2-00C0-6F6F-477D024D76AE}"/>
                </a:ext>
              </a:extLst>
            </p:cNvPr>
            <p:cNvSpPr/>
            <p:nvPr/>
          </p:nvSpPr>
          <p:spPr>
            <a:xfrm>
              <a:off x="7946458" y="5069999"/>
              <a:ext cx="168855" cy="325188"/>
            </a:xfrm>
            <a:custGeom>
              <a:avLst/>
              <a:gdLst>
                <a:gd name="connsiteX0" fmla="*/ 10092 w 168855"/>
                <a:gd name="connsiteY0" fmla="*/ 476 h 325188"/>
                <a:gd name="connsiteX1" fmla="*/ 35492 w 168855"/>
                <a:gd name="connsiteY1" fmla="*/ 51276 h 325188"/>
                <a:gd name="connsiteX2" fmla="*/ 19617 w 168855"/>
                <a:gd name="connsiteY2" fmla="*/ 95726 h 325188"/>
                <a:gd name="connsiteX3" fmla="*/ 57717 w 168855"/>
                <a:gd name="connsiteY3" fmla="*/ 137001 h 325188"/>
                <a:gd name="connsiteX4" fmla="*/ 48192 w 168855"/>
                <a:gd name="connsiteY4" fmla="*/ 200501 h 325188"/>
                <a:gd name="connsiteX5" fmla="*/ 79942 w 168855"/>
                <a:gd name="connsiteY5" fmla="*/ 181451 h 325188"/>
                <a:gd name="connsiteX6" fmla="*/ 60892 w 168855"/>
                <a:gd name="connsiteY6" fmla="*/ 324326 h 325188"/>
                <a:gd name="connsiteX7" fmla="*/ 89467 w 168855"/>
                <a:gd name="connsiteY7" fmla="*/ 241776 h 325188"/>
                <a:gd name="connsiteX8" fmla="*/ 168842 w 168855"/>
                <a:gd name="connsiteY8" fmla="*/ 254476 h 325188"/>
                <a:gd name="connsiteX9" fmla="*/ 83117 w 168855"/>
                <a:gd name="connsiteY9" fmla="*/ 206851 h 325188"/>
                <a:gd name="connsiteX10" fmla="*/ 73592 w 168855"/>
                <a:gd name="connsiteY10" fmla="*/ 165576 h 325188"/>
                <a:gd name="connsiteX11" fmla="*/ 95817 w 168855"/>
                <a:gd name="connsiteY11" fmla="*/ 140176 h 325188"/>
                <a:gd name="connsiteX12" fmla="*/ 48192 w 168855"/>
                <a:gd name="connsiteY12" fmla="*/ 137001 h 325188"/>
                <a:gd name="connsiteX13" fmla="*/ 567 w 168855"/>
                <a:gd name="connsiteY13" fmla="*/ 121126 h 325188"/>
                <a:gd name="connsiteX14" fmla="*/ 22792 w 168855"/>
                <a:gd name="connsiteY14" fmla="*/ 83026 h 325188"/>
                <a:gd name="connsiteX15" fmla="*/ 10092 w 168855"/>
                <a:gd name="connsiteY15" fmla="*/ 476 h 32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855" h="325188">
                  <a:moveTo>
                    <a:pt x="10092" y="476"/>
                  </a:moveTo>
                  <a:cubicBezTo>
                    <a:pt x="12209" y="-4816"/>
                    <a:pt x="33905" y="35401"/>
                    <a:pt x="35492" y="51276"/>
                  </a:cubicBezTo>
                  <a:cubicBezTo>
                    <a:pt x="37080" y="67151"/>
                    <a:pt x="15913" y="81439"/>
                    <a:pt x="19617" y="95726"/>
                  </a:cubicBezTo>
                  <a:cubicBezTo>
                    <a:pt x="23321" y="110013"/>
                    <a:pt x="52954" y="119538"/>
                    <a:pt x="57717" y="137001"/>
                  </a:cubicBezTo>
                  <a:cubicBezTo>
                    <a:pt x="62480" y="154464"/>
                    <a:pt x="44488" y="193093"/>
                    <a:pt x="48192" y="200501"/>
                  </a:cubicBezTo>
                  <a:cubicBezTo>
                    <a:pt x="51896" y="207909"/>
                    <a:pt x="77825" y="160814"/>
                    <a:pt x="79942" y="181451"/>
                  </a:cubicBezTo>
                  <a:cubicBezTo>
                    <a:pt x="82059" y="202088"/>
                    <a:pt x="59305" y="314272"/>
                    <a:pt x="60892" y="324326"/>
                  </a:cubicBezTo>
                  <a:cubicBezTo>
                    <a:pt x="62479" y="334380"/>
                    <a:pt x="71475" y="253418"/>
                    <a:pt x="89467" y="241776"/>
                  </a:cubicBezTo>
                  <a:cubicBezTo>
                    <a:pt x="107459" y="230134"/>
                    <a:pt x="169900" y="260297"/>
                    <a:pt x="168842" y="254476"/>
                  </a:cubicBezTo>
                  <a:cubicBezTo>
                    <a:pt x="167784" y="248655"/>
                    <a:pt x="98992" y="221668"/>
                    <a:pt x="83117" y="206851"/>
                  </a:cubicBezTo>
                  <a:cubicBezTo>
                    <a:pt x="67242" y="192034"/>
                    <a:pt x="71475" y="176688"/>
                    <a:pt x="73592" y="165576"/>
                  </a:cubicBezTo>
                  <a:cubicBezTo>
                    <a:pt x="75709" y="154464"/>
                    <a:pt x="100050" y="144938"/>
                    <a:pt x="95817" y="140176"/>
                  </a:cubicBezTo>
                  <a:cubicBezTo>
                    <a:pt x="91584" y="135414"/>
                    <a:pt x="64067" y="140176"/>
                    <a:pt x="48192" y="137001"/>
                  </a:cubicBezTo>
                  <a:cubicBezTo>
                    <a:pt x="32317" y="133826"/>
                    <a:pt x="4800" y="130122"/>
                    <a:pt x="567" y="121126"/>
                  </a:cubicBezTo>
                  <a:cubicBezTo>
                    <a:pt x="-3666" y="112130"/>
                    <a:pt x="16971" y="98372"/>
                    <a:pt x="22792" y="83026"/>
                  </a:cubicBezTo>
                  <a:cubicBezTo>
                    <a:pt x="28613" y="67680"/>
                    <a:pt x="7975" y="5768"/>
                    <a:pt x="10092" y="476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01D700EA-374D-24EC-8056-BC56DFB07A6C}"/>
                </a:ext>
              </a:extLst>
            </p:cNvPr>
            <p:cNvSpPr/>
            <p:nvPr/>
          </p:nvSpPr>
          <p:spPr>
            <a:xfrm>
              <a:off x="8693991" y="4733874"/>
              <a:ext cx="100950" cy="180751"/>
            </a:xfrm>
            <a:custGeom>
              <a:avLst/>
              <a:gdLst>
                <a:gd name="connsiteX0" fmla="*/ 100759 w 100950"/>
                <a:gd name="connsiteY0" fmla="*/ 51 h 180751"/>
                <a:gd name="connsiteX1" fmla="*/ 53134 w 100950"/>
                <a:gd name="connsiteY1" fmla="*/ 98476 h 180751"/>
                <a:gd name="connsiteX2" fmla="*/ 56309 w 100950"/>
                <a:gd name="connsiteY2" fmla="*/ 82601 h 180751"/>
                <a:gd name="connsiteX3" fmla="*/ 2334 w 100950"/>
                <a:gd name="connsiteY3" fmla="*/ 177851 h 180751"/>
                <a:gd name="connsiteX4" fmla="*/ 11859 w 100950"/>
                <a:gd name="connsiteY4" fmla="*/ 152451 h 180751"/>
                <a:gd name="connsiteX5" fmla="*/ 30909 w 100950"/>
                <a:gd name="connsiteY5" fmla="*/ 114351 h 180751"/>
                <a:gd name="connsiteX6" fmla="*/ 100759 w 100950"/>
                <a:gd name="connsiteY6" fmla="*/ 51 h 1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50" h="180751">
                  <a:moveTo>
                    <a:pt x="100759" y="51"/>
                  </a:moveTo>
                  <a:cubicBezTo>
                    <a:pt x="104463" y="-2595"/>
                    <a:pt x="53134" y="98476"/>
                    <a:pt x="53134" y="98476"/>
                  </a:cubicBezTo>
                  <a:cubicBezTo>
                    <a:pt x="45726" y="112234"/>
                    <a:pt x="64776" y="69372"/>
                    <a:pt x="56309" y="82601"/>
                  </a:cubicBezTo>
                  <a:cubicBezTo>
                    <a:pt x="47842" y="95830"/>
                    <a:pt x="2334" y="177851"/>
                    <a:pt x="2334" y="177851"/>
                  </a:cubicBezTo>
                  <a:cubicBezTo>
                    <a:pt x="-5074" y="189493"/>
                    <a:pt x="7096" y="163034"/>
                    <a:pt x="11859" y="152451"/>
                  </a:cubicBezTo>
                  <a:cubicBezTo>
                    <a:pt x="16621" y="141868"/>
                    <a:pt x="17151" y="137634"/>
                    <a:pt x="30909" y="114351"/>
                  </a:cubicBezTo>
                  <a:cubicBezTo>
                    <a:pt x="44667" y="91068"/>
                    <a:pt x="97055" y="2697"/>
                    <a:pt x="100759" y="51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51CF2BCD-E374-FE1D-DCFF-0F458EED8F13}"/>
                </a:ext>
              </a:extLst>
            </p:cNvPr>
            <p:cNvSpPr/>
            <p:nvPr/>
          </p:nvSpPr>
          <p:spPr>
            <a:xfrm>
              <a:off x="8041843" y="6129888"/>
              <a:ext cx="13155" cy="126434"/>
            </a:xfrm>
            <a:custGeom>
              <a:avLst/>
              <a:gdLst>
                <a:gd name="connsiteX0" fmla="*/ 432 w 13155"/>
                <a:gd name="connsiteY0" fmla="*/ 1037 h 126434"/>
                <a:gd name="connsiteX1" fmla="*/ 13132 w 13155"/>
                <a:gd name="connsiteY1" fmla="*/ 124862 h 126434"/>
                <a:gd name="connsiteX2" fmla="*/ 3607 w 13155"/>
                <a:gd name="connsiteY2" fmla="*/ 67712 h 126434"/>
                <a:gd name="connsiteX3" fmla="*/ 432 w 13155"/>
                <a:gd name="connsiteY3" fmla="*/ 1037 h 12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55" h="126434">
                  <a:moveTo>
                    <a:pt x="432" y="1037"/>
                  </a:moveTo>
                  <a:cubicBezTo>
                    <a:pt x="2020" y="10562"/>
                    <a:pt x="12603" y="113750"/>
                    <a:pt x="13132" y="124862"/>
                  </a:cubicBezTo>
                  <a:cubicBezTo>
                    <a:pt x="13661" y="135974"/>
                    <a:pt x="5194" y="85174"/>
                    <a:pt x="3607" y="67712"/>
                  </a:cubicBezTo>
                  <a:cubicBezTo>
                    <a:pt x="2020" y="50250"/>
                    <a:pt x="-1156" y="-8488"/>
                    <a:pt x="432" y="1037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1549F250-5CD0-C905-BDE8-3D014AC80B15}"/>
                </a:ext>
              </a:extLst>
            </p:cNvPr>
            <p:cNvSpPr/>
            <p:nvPr/>
          </p:nvSpPr>
          <p:spPr>
            <a:xfrm>
              <a:off x="7588217" y="6273689"/>
              <a:ext cx="31783" cy="108309"/>
            </a:xfrm>
            <a:custGeom>
              <a:avLst/>
              <a:gdLst>
                <a:gd name="connsiteX0" fmla="*/ 33 w 31783"/>
                <a:gd name="connsiteY0" fmla="*/ 111 h 108309"/>
                <a:gd name="connsiteX1" fmla="*/ 25433 w 31783"/>
                <a:gd name="connsiteY1" fmla="*/ 60436 h 108309"/>
                <a:gd name="connsiteX2" fmla="*/ 12733 w 31783"/>
                <a:gd name="connsiteY2" fmla="*/ 108061 h 108309"/>
                <a:gd name="connsiteX3" fmla="*/ 31783 w 31783"/>
                <a:gd name="connsiteY3" fmla="*/ 76311 h 108309"/>
                <a:gd name="connsiteX4" fmla="*/ 33 w 31783"/>
                <a:gd name="connsiteY4" fmla="*/ 111 h 10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3" h="108309">
                  <a:moveTo>
                    <a:pt x="33" y="111"/>
                  </a:moveTo>
                  <a:cubicBezTo>
                    <a:pt x="-1025" y="-2535"/>
                    <a:pt x="23316" y="42444"/>
                    <a:pt x="25433" y="60436"/>
                  </a:cubicBezTo>
                  <a:cubicBezTo>
                    <a:pt x="27550" y="78428"/>
                    <a:pt x="11675" y="105415"/>
                    <a:pt x="12733" y="108061"/>
                  </a:cubicBezTo>
                  <a:cubicBezTo>
                    <a:pt x="13791" y="110707"/>
                    <a:pt x="31783" y="91657"/>
                    <a:pt x="31783" y="76311"/>
                  </a:cubicBezTo>
                  <a:cubicBezTo>
                    <a:pt x="31783" y="60965"/>
                    <a:pt x="1091" y="2757"/>
                    <a:pt x="33" y="111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FD61C2FE-F9E2-63E8-D55E-171C373EF78F}"/>
                </a:ext>
              </a:extLst>
            </p:cNvPr>
            <p:cNvSpPr/>
            <p:nvPr/>
          </p:nvSpPr>
          <p:spPr>
            <a:xfrm>
              <a:off x="7924800" y="6184731"/>
              <a:ext cx="12810" cy="92830"/>
            </a:xfrm>
            <a:custGeom>
              <a:avLst/>
              <a:gdLst>
                <a:gd name="connsiteX0" fmla="*/ 12700 w 12810"/>
                <a:gd name="connsiteY0" fmla="*/ 169 h 92830"/>
                <a:gd name="connsiteX1" fmla="*/ 6350 w 12810"/>
                <a:gd name="connsiteY1" fmla="*/ 70019 h 92830"/>
                <a:gd name="connsiteX2" fmla="*/ 9525 w 12810"/>
                <a:gd name="connsiteY2" fmla="*/ 92244 h 92830"/>
                <a:gd name="connsiteX3" fmla="*/ 0 w 12810"/>
                <a:gd name="connsiteY3" fmla="*/ 50969 h 92830"/>
                <a:gd name="connsiteX4" fmla="*/ 12700 w 12810"/>
                <a:gd name="connsiteY4" fmla="*/ 169 h 9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0" h="92830">
                  <a:moveTo>
                    <a:pt x="12700" y="169"/>
                  </a:moveTo>
                  <a:cubicBezTo>
                    <a:pt x="13758" y="3344"/>
                    <a:pt x="6879" y="54673"/>
                    <a:pt x="6350" y="70019"/>
                  </a:cubicBezTo>
                  <a:cubicBezTo>
                    <a:pt x="5821" y="85365"/>
                    <a:pt x="10583" y="95419"/>
                    <a:pt x="9525" y="92244"/>
                  </a:cubicBezTo>
                  <a:cubicBezTo>
                    <a:pt x="8467" y="89069"/>
                    <a:pt x="0" y="62611"/>
                    <a:pt x="0" y="50969"/>
                  </a:cubicBezTo>
                  <a:cubicBezTo>
                    <a:pt x="0" y="39327"/>
                    <a:pt x="11642" y="-3006"/>
                    <a:pt x="12700" y="169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C429550E-48C2-C3F8-16D5-2B843B046399}"/>
                </a:ext>
              </a:extLst>
            </p:cNvPr>
            <p:cNvSpPr/>
            <p:nvPr/>
          </p:nvSpPr>
          <p:spPr>
            <a:xfrm>
              <a:off x="7723521" y="6324567"/>
              <a:ext cx="87279" cy="79437"/>
            </a:xfrm>
            <a:custGeom>
              <a:avLst/>
              <a:gdLst>
                <a:gd name="connsiteX0" fmla="*/ 33004 w 87279"/>
                <a:gd name="connsiteY0" fmla="*/ 33 h 79437"/>
                <a:gd name="connsiteX1" fmla="*/ 20304 w 87279"/>
                <a:gd name="connsiteY1" fmla="*/ 60358 h 79437"/>
                <a:gd name="connsiteX2" fmla="*/ 61579 w 87279"/>
                <a:gd name="connsiteY2" fmla="*/ 44483 h 79437"/>
                <a:gd name="connsiteX3" fmla="*/ 80629 w 87279"/>
                <a:gd name="connsiteY3" fmla="*/ 79408 h 79437"/>
                <a:gd name="connsiteX4" fmla="*/ 80629 w 87279"/>
                <a:gd name="connsiteY4" fmla="*/ 50833 h 79437"/>
                <a:gd name="connsiteX5" fmla="*/ 1254 w 87279"/>
                <a:gd name="connsiteY5" fmla="*/ 69883 h 79437"/>
                <a:gd name="connsiteX6" fmla="*/ 33004 w 87279"/>
                <a:gd name="connsiteY6" fmla="*/ 33 h 7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279" h="79437">
                  <a:moveTo>
                    <a:pt x="33004" y="33"/>
                  </a:moveTo>
                  <a:cubicBezTo>
                    <a:pt x="36179" y="-1554"/>
                    <a:pt x="15541" y="52950"/>
                    <a:pt x="20304" y="60358"/>
                  </a:cubicBezTo>
                  <a:cubicBezTo>
                    <a:pt x="25066" y="67766"/>
                    <a:pt x="51525" y="41308"/>
                    <a:pt x="61579" y="44483"/>
                  </a:cubicBezTo>
                  <a:cubicBezTo>
                    <a:pt x="71633" y="47658"/>
                    <a:pt x="77454" y="78350"/>
                    <a:pt x="80629" y="79408"/>
                  </a:cubicBezTo>
                  <a:cubicBezTo>
                    <a:pt x="83804" y="80466"/>
                    <a:pt x="93858" y="52420"/>
                    <a:pt x="80629" y="50833"/>
                  </a:cubicBezTo>
                  <a:cubicBezTo>
                    <a:pt x="67400" y="49246"/>
                    <a:pt x="9721" y="75175"/>
                    <a:pt x="1254" y="69883"/>
                  </a:cubicBezTo>
                  <a:cubicBezTo>
                    <a:pt x="-7213" y="64591"/>
                    <a:pt x="29829" y="1620"/>
                    <a:pt x="33004" y="33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E998384B-4396-679B-6927-E81D1D178E78}"/>
                </a:ext>
              </a:extLst>
            </p:cNvPr>
            <p:cNvSpPr/>
            <p:nvPr/>
          </p:nvSpPr>
          <p:spPr>
            <a:xfrm>
              <a:off x="7583939" y="6473825"/>
              <a:ext cx="209754" cy="51265"/>
            </a:xfrm>
            <a:custGeom>
              <a:avLst/>
              <a:gdLst>
                <a:gd name="connsiteX0" fmla="*/ 58286 w 209754"/>
                <a:gd name="connsiteY0" fmla="*/ 0 h 51265"/>
                <a:gd name="connsiteX1" fmla="*/ 17011 w 209754"/>
                <a:gd name="connsiteY1" fmla="*/ 50800 h 51265"/>
                <a:gd name="connsiteX2" fmla="*/ 115436 w 209754"/>
                <a:gd name="connsiteY2" fmla="*/ 25400 h 51265"/>
                <a:gd name="connsiteX3" fmla="*/ 207511 w 209754"/>
                <a:gd name="connsiteY3" fmla="*/ 28575 h 51265"/>
                <a:gd name="connsiteX4" fmla="*/ 166236 w 209754"/>
                <a:gd name="connsiteY4" fmla="*/ 28575 h 51265"/>
                <a:gd name="connsiteX5" fmla="*/ 4311 w 209754"/>
                <a:gd name="connsiteY5" fmla="*/ 50800 h 51265"/>
                <a:gd name="connsiteX6" fmla="*/ 58286 w 209754"/>
                <a:gd name="connsiteY6" fmla="*/ 0 h 5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754" h="51265">
                  <a:moveTo>
                    <a:pt x="58286" y="0"/>
                  </a:moveTo>
                  <a:cubicBezTo>
                    <a:pt x="60403" y="0"/>
                    <a:pt x="7486" y="46567"/>
                    <a:pt x="17011" y="50800"/>
                  </a:cubicBezTo>
                  <a:cubicBezTo>
                    <a:pt x="26536" y="55033"/>
                    <a:pt x="83686" y="29104"/>
                    <a:pt x="115436" y="25400"/>
                  </a:cubicBezTo>
                  <a:cubicBezTo>
                    <a:pt x="147186" y="21696"/>
                    <a:pt x="199044" y="28046"/>
                    <a:pt x="207511" y="28575"/>
                  </a:cubicBezTo>
                  <a:cubicBezTo>
                    <a:pt x="215978" y="29104"/>
                    <a:pt x="200103" y="24871"/>
                    <a:pt x="166236" y="28575"/>
                  </a:cubicBezTo>
                  <a:cubicBezTo>
                    <a:pt x="132369" y="32279"/>
                    <a:pt x="27065" y="51329"/>
                    <a:pt x="4311" y="50800"/>
                  </a:cubicBezTo>
                  <a:cubicBezTo>
                    <a:pt x="-18443" y="50271"/>
                    <a:pt x="56169" y="0"/>
                    <a:pt x="58286" y="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7993F8C1-FC1C-5A3E-9AF9-5F742B2369BD}"/>
                </a:ext>
              </a:extLst>
            </p:cNvPr>
            <p:cNvSpPr/>
            <p:nvPr/>
          </p:nvSpPr>
          <p:spPr>
            <a:xfrm>
              <a:off x="7505676" y="6070600"/>
              <a:ext cx="41481" cy="76200"/>
            </a:xfrm>
            <a:custGeom>
              <a:avLst/>
              <a:gdLst>
                <a:gd name="connsiteX0" fmla="*/ 15899 w 41481"/>
                <a:gd name="connsiteY0" fmla="*/ 0 h 76200"/>
                <a:gd name="connsiteX1" fmla="*/ 34949 w 41481"/>
                <a:gd name="connsiteY1" fmla="*/ 50800 h 76200"/>
                <a:gd name="connsiteX2" fmla="*/ 24 w 41481"/>
                <a:gd name="connsiteY2" fmla="*/ 76200 h 76200"/>
                <a:gd name="connsiteX3" fmla="*/ 41299 w 41481"/>
                <a:gd name="connsiteY3" fmla="*/ 50800 h 76200"/>
                <a:gd name="connsiteX4" fmla="*/ 15899 w 41481"/>
                <a:gd name="connsiteY4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81" h="76200">
                  <a:moveTo>
                    <a:pt x="15899" y="0"/>
                  </a:moveTo>
                  <a:cubicBezTo>
                    <a:pt x="14841" y="0"/>
                    <a:pt x="37595" y="38100"/>
                    <a:pt x="34949" y="50800"/>
                  </a:cubicBezTo>
                  <a:cubicBezTo>
                    <a:pt x="32303" y="63500"/>
                    <a:pt x="-1034" y="76200"/>
                    <a:pt x="24" y="76200"/>
                  </a:cubicBezTo>
                  <a:cubicBezTo>
                    <a:pt x="1082" y="76200"/>
                    <a:pt x="38653" y="60854"/>
                    <a:pt x="41299" y="50800"/>
                  </a:cubicBezTo>
                  <a:cubicBezTo>
                    <a:pt x="43945" y="40746"/>
                    <a:pt x="16957" y="0"/>
                    <a:pt x="15899" y="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CEB970DF-CF10-E6F9-FA9E-F1F63612227A}"/>
                </a:ext>
              </a:extLst>
            </p:cNvPr>
            <p:cNvSpPr/>
            <p:nvPr/>
          </p:nvSpPr>
          <p:spPr>
            <a:xfrm>
              <a:off x="7973281" y="8873732"/>
              <a:ext cx="3782948" cy="661128"/>
            </a:xfrm>
            <a:custGeom>
              <a:avLst/>
              <a:gdLst>
                <a:gd name="connsiteX0" fmla="*/ 24825 w 3782948"/>
                <a:gd name="connsiteY0" fmla="*/ 189245 h 661128"/>
                <a:gd name="connsiteX1" fmla="*/ 2837473 w 3782948"/>
                <a:gd name="connsiteY1" fmla="*/ 4050 h 661128"/>
                <a:gd name="connsiteX2" fmla="*/ 3474081 w 3782948"/>
                <a:gd name="connsiteY2" fmla="*/ 73498 h 661128"/>
                <a:gd name="connsiteX3" fmla="*/ 3231013 w 3782948"/>
                <a:gd name="connsiteY3" fmla="*/ 212395 h 661128"/>
                <a:gd name="connsiteX4" fmla="*/ 3751873 w 3782948"/>
                <a:gd name="connsiteY4" fmla="*/ 142946 h 661128"/>
                <a:gd name="connsiteX5" fmla="*/ 2154567 w 3782948"/>
                <a:gd name="connsiteY5" fmla="*/ 652233 h 661128"/>
                <a:gd name="connsiteX6" fmla="*/ 2663853 w 3782948"/>
                <a:gd name="connsiteY6" fmla="*/ 467038 h 661128"/>
                <a:gd name="connsiteX7" fmla="*/ 1680005 w 3782948"/>
                <a:gd name="connsiteY7" fmla="*/ 467038 h 661128"/>
                <a:gd name="connsiteX8" fmla="*/ 2374486 w 3782948"/>
                <a:gd name="connsiteY8" fmla="*/ 212395 h 661128"/>
                <a:gd name="connsiteX9" fmla="*/ 811904 w 3782948"/>
                <a:gd name="connsiteY9" fmla="*/ 247119 h 661128"/>
                <a:gd name="connsiteX10" fmla="*/ 1425362 w 3782948"/>
                <a:gd name="connsiteY10" fmla="*/ 200820 h 661128"/>
                <a:gd name="connsiteX11" fmla="*/ 24825 w 3782948"/>
                <a:gd name="connsiteY11" fmla="*/ 189245 h 66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82948" h="661128">
                  <a:moveTo>
                    <a:pt x="24825" y="189245"/>
                  </a:moveTo>
                  <a:cubicBezTo>
                    <a:pt x="260177" y="156450"/>
                    <a:pt x="2262597" y="23341"/>
                    <a:pt x="2837473" y="4050"/>
                  </a:cubicBezTo>
                  <a:cubicBezTo>
                    <a:pt x="3412349" y="-15241"/>
                    <a:pt x="3408491" y="38774"/>
                    <a:pt x="3474081" y="73498"/>
                  </a:cubicBezTo>
                  <a:cubicBezTo>
                    <a:pt x="3539671" y="108222"/>
                    <a:pt x="3184714" y="200820"/>
                    <a:pt x="3231013" y="212395"/>
                  </a:cubicBezTo>
                  <a:cubicBezTo>
                    <a:pt x="3277312" y="223970"/>
                    <a:pt x="3931281" y="69640"/>
                    <a:pt x="3751873" y="142946"/>
                  </a:cubicBezTo>
                  <a:cubicBezTo>
                    <a:pt x="3572465" y="216252"/>
                    <a:pt x="2335903" y="598218"/>
                    <a:pt x="2154567" y="652233"/>
                  </a:cubicBezTo>
                  <a:cubicBezTo>
                    <a:pt x="1973231" y="706248"/>
                    <a:pt x="2742947" y="497904"/>
                    <a:pt x="2663853" y="467038"/>
                  </a:cubicBezTo>
                  <a:cubicBezTo>
                    <a:pt x="2584759" y="436172"/>
                    <a:pt x="1728233" y="509478"/>
                    <a:pt x="1680005" y="467038"/>
                  </a:cubicBezTo>
                  <a:cubicBezTo>
                    <a:pt x="1631777" y="424598"/>
                    <a:pt x="2519170" y="249048"/>
                    <a:pt x="2374486" y="212395"/>
                  </a:cubicBezTo>
                  <a:cubicBezTo>
                    <a:pt x="2229802" y="175742"/>
                    <a:pt x="970091" y="249048"/>
                    <a:pt x="811904" y="247119"/>
                  </a:cubicBezTo>
                  <a:cubicBezTo>
                    <a:pt x="653717" y="245190"/>
                    <a:pt x="1548825" y="210466"/>
                    <a:pt x="1425362" y="200820"/>
                  </a:cubicBezTo>
                  <a:cubicBezTo>
                    <a:pt x="1301899" y="191174"/>
                    <a:pt x="-210527" y="222040"/>
                    <a:pt x="24825" y="189245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7D54D875-5584-5AE1-BEF5-68024A70ECD6}"/>
                </a:ext>
              </a:extLst>
            </p:cNvPr>
            <p:cNvSpPr/>
            <p:nvPr/>
          </p:nvSpPr>
          <p:spPr>
            <a:xfrm>
              <a:off x="7908681" y="9230837"/>
              <a:ext cx="445934" cy="293981"/>
            </a:xfrm>
            <a:custGeom>
              <a:avLst/>
              <a:gdLst>
                <a:gd name="connsiteX0" fmla="*/ 621 w 445934"/>
                <a:gd name="connsiteY0" fmla="*/ 987 h 293981"/>
                <a:gd name="connsiteX1" fmla="*/ 419075 w 445934"/>
                <a:gd name="connsiteY1" fmla="*/ 37149 h 293981"/>
                <a:gd name="connsiteX2" fmla="*/ 372580 w 445934"/>
                <a:gd name="connsiteY2" fmla="*/ 73312 h 293981"/>
                <a:gd name="connsiteX3" fmla="*/ 444905 w 445934"/>
                <a:gd name="connsiteY3" fmla="*/ 145638 h 293981"/>
                <a:gd name="connsiteX4" fmla="*/ 408743 w 445934"/>
                <a:gd name="connsiteY4" fmla="*/ 212797 h 293981"/>
                <a:gd name="connsiteX5" fmla="*/ 320919 w 445934"/>
                <a:gd name="connsiteY5" fmla="*/ 259292 h 293981"/>
                <a:gd name="connsiteX6" fmla="*/ 196933 w 445934"/>
                <a:gd name="connsiteY6" fmla="*/ 290288 h 293981"/>
                <a:gd name="connsiteX7" fmla="*/ 279590 w 445934"/>
                <a:gd name="connsiteY7" fmla="*/ 171468 h 293981"/>
                <a:gd name="connsiteX8" fmla="*/ 181434 w 445934"/>
                <a:gd name="connsiteY8" fmla="*/ 68146 h 293981"/>
                <a:gd name="connsiteX9" fmla="*/ 320919 w 445934"/>
                <a:gd name="connsiteY9" fmla="*/ 78478 h 293981"/>
                <a:gd name="connsiteX10" fmla="*/ 621 w 445934"/>
                <a:gd name="connsiteY10" fmla="*/ 987 h 2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5934" h="293981">
                  <a:moveTo>
                    <a:pt x="621" y="987"/>
                  </a:moveTo>
                  <a:cubicBezTo>
                    <a:pt x="16980" y="-5901"/>
                    <a:pt x="357082" y="25095"/>
                    <a:pt x="419075" y="37149"/>
                  </a:cubicBezTo>
                  <a:cubicBezTo>
                    <a:pt x="481068" y="49203"/>
                    <a:pt x="368275" y="55231"/>
                    <a:pt x="372580" y="73312"/>
                  </a:cubicBezTo>
                  <a:cubicBezTo>
                    <a:pt x="376885" y="91393"/>
                    <a:pt x="438878" y="122391"/>
                    <a:pt x="444905" y="145638"/>
                  </a:cubicBezTo>
                  <a:cubicBezTo>
                    <a:pt x="450932" y="168885"/>
                    <a:pt x="429407" y="193855"/>
                    <a:pt x="408743" y="212797"/>
                  </a:cubicBezTo>
                  <a:cubicBezTo>
                    <a:pt x="388079" y="231739"/>
                    <a:pt x="356221" y="246377"/>
                    <a:pt x="320919" y="259292"/>
                  </a:cubicBezTo>
                  <a:cubicBezTo>
                    <a:pt x="285617" y="272207"/>
                    <a:pt x="203821" y="304925"/>
                    <a:pt x="196933" y="290288"/>
                  </a:cubicBezTo>
                  <a:cubicBezTo>
                    <a:pt x="190045" y="275651"/>
                    <a:pt x="282173" y="208492"/>
                    <a:pt x="279590" y="171468"/>
                  </a:cubicBezTo>
                  <a:cubicBezTo>
                    <a:pt x="277007" y="134444"/>
                    <a:pt x="174546" y="83644"/>
                    <a:pt x="181434" y="68146"/>
                  </a:cubicBezTo>
                  <a:cubicBezTo>
                    <a:pt x="188322" y="52648"/>
                    <a:pt x="345888" y="87949"/>
                    <a:pt x="320919" y="78478"/>
                  </a:cubicBezTo>
                  <a:cubicBezTo>
                    <a:pt x="295950" y="69007"/>
                    <a:pt x="-15738" y="7875"/>
                    <a:pt x="621" y="987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AFC8C2BC-E580-7F82-E754-5B32A39CEE7A}"/>
                </a:ext>
              </a:extLst>
            </p:cNvPr>
            <p:cNvSpPr/>
            <p:nvPr/>
          </p:nvSpPr>
          <p:spPr>
            <a:xfrm>
              <a:off x="11478725" y="5473063"/>
              <a:ext cx="539828" cy="271682"/>
            </a:xfrm>
            <a:custGeom>
              <a:avLst/>
              <a:gdLst>
                <a:gd name="connsiteX0" fmla="*/ 353 w 539828"/>
                <a:gd name="connsiteY0" fmla="*/ 3005 h 271682"/>
                <a:gd name="connsiteX1" fmla="*/ 268990 w 539828"/>
                <a:gd name="connsiteY1" fmla="*/ 178652 h 271682"/>
                <a:gd name="connsiteX2" fmla="*/ 310319 w 539828"/>
                <a:gd name="connsiteY2" fmla="*/ 168320 h 271682"/>
                <a:gd name="connsiteX3" fmla="*/ 537628 w 539828"/>
                <a:gd name="connsiteY3" fmla="*/ 271642 h 271682"/>
                <a:gd name="connsiteX4" fmla="*/ 418807 w 539828"/>
                <a:gd name="connsiteY4" fmla="*/ 178652 h 271682"/>
                <a:gd name="connsiteX5" fmla="*/ 305153 w 539828"/>
                <a:gd name="connsiteY5" fmla="*/ 23669 h 271682"/>
                <a:gd name="connsiteX6" fmla="*/ 217329 w 539828"/>
                <a:gd name="connsiteY6" fmla="*/ 49500 h 271682"/>
                <a:gd name="connsiteX7" fmla="*/ 212163 w 539828"/>
                <a:gd name="connsiteY7" fmla="*/ 64998 h 271682"/>
                <a:gd name="connsiteX8" fmla="*/ 353 w 539828"/>
                <a:gd name="connsiteY8" fmla="*/ 3005 h 27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828" h="271682">
                  <a:moveTo>
                    <a:pt x="353" y="3005"/>
                  </a:moveTo>
                  <a:cubicBezTo>
                    <a:pt x="9824" y="21947"/>
                    <a:pt x="217329" y="151100"/>
                    <a:pt x="268990" y="178652"/>
                  </a:cubicBezTo>
                  <a:cubicBezTo>
                    <a:pt x="320651" y="206204"/>
                    <a:pt x="265546" y="152822"/>
                    <a:pt x="310319" y="168320"/>
                  </a:cubicBezTo>
                  <a:cubicBezTo>
                    <a:pt x="355092" y="183818"/>
                    <a:pt x="519547" y="269920"/>
                    <a:pt x="537628" y="271642"/>
                  </a:cubicBezTo>
                  <a:cubicBezTo>
                    <a:pt x="555709" y="273364"/>
                    <a:pt x="457553" y="219981"/>
                    <a:pt x="418807" y="178652"/>
                  </a:cubicBezTo>
                  <a:cubicBezTo>
                    <a:pt x="380061" y="137323"/>
                    <a:pt x="338733" y="45194"/>
                    <a:pt x="305153" y="23669"/>
                  </a:cubicBezTo>
                  <a:cubicBezTo>
                    <a:pt x="271573" y="2144"/>
                    <a:pt x="232827" y="42612"/>
                    <a:pt x="217329" y="49500"/>
                  </a:cubicBezTo>
                  <a:cubicBezTo>
                    <a:pt x="201831" y="56388"/>
                    <a:pt x="250048" y="69303"/>
                    <a:pt x="212163" y="64998"/>
                  </a:cubicBezTo>
                  <a:cubicBezTo>
                    <a:pt x="174278" y="60693"/>
                    <a:pt x="-9118" y="-15937"/>
                    <a:pt x="353" y="3005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747F7365-7CD4-DE6C-8F00-847D06F630CA}"/>
                </a:ext>
              </a:extLst>
            </p:cNvPr>
            <p:cNvSpPr/>
            <p:nvPr/>
          </p:nvSpPr>
          <p:spPr>
            <a:xfrm>
              <a:off x="11138390" y="5707261"/>
              <a:ext cx="418548" cy="368707"/>
            </a:xfrm>
            <a:custGeom>
              <a:avLst/>
              <a:gdLst>
                <a:gd name="connsiteX0" fmla="*/ 10057 w 418548"/>
                <a:gd name="connsiteY0" fmla="*/ 73607 h 368707"/>
                <a:gd name="connsiteX1" fmla="*/ 397515 w 418548"/>
                <a:gd name="connsiteY1" fmla="*/ 1281 h 368707"/>
                <a:gd name="connsiteX2" fmla="*/ 371685 w 418548"/>
                <a:gd name="connsiteY2" fmla="*/ 32278 h 368707"/>
                <a:gd name="connsiteX3" fmla="*/ 413013 w 418548"/>
                <a:gd name="connsiteY3" fmla="*/ 94271 h 368707"/>
                <a:gd name="connsiteX4" fmla="*/ 371685 w 418548"/>
                <a:gd name="connsiteY4" fmla="*/ 290583 h 368707"/>
                <a:gd name="connsiteX5" fmla="*/ 402681 w 418548"/>
                <a:gd name="connsiteY5" fmla="*/ 368075 h 368707"/>
                <a:gd name="connsiteX6" fmla="*/ 165041 w 418548"/>
                <a:gd name="connsiteY6" fmla="*/ 254420 h 368707"/>
                <a:gd name="connsiteX7" fmla="*/ 211535 w 418548"/>
                <a:gd name="connsiteY7" fmla="*/ 238922 h 368707"/>
                <a:gd name="connsiteX8" fmla="*/ 118546 w 418548"/>
                <a:gd name="connsiteY8" fmla="*/ 151098 h 368707"/>
                <a:gd name="connsiteX9" fmla="*/ 10057 w 418548"/>
                <a:gd name="connsiteY9" fmla="*/ 73607 h 36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548" h="368707">
                  <a:moveTo>
                    <a:pt x="10057" y="73607"/>
                  </a:moveTo>
                  <a:cubicBezTo>
                    <a:pt x="56552" y="48637"/>
                    <a:pt x="397515" y="1281"/>
                    <a:pt x="397515" y="1281"/>
                  </a:cubicBezTo>
                  <a:cubicBezTo>
                    <a:pt x="457786" y="-5607"/>
                    <a:pt x="369102" y="16780"/>
                    <a:pt x="371685" y="32278"/>
                  </a:cubicBezTo>
                  <a:cubicBezTo>
                    <a:pt x="374268" y="47776"/>
                    <a:pt x="413013" y="51220"/>
                    <a:pt x="413013" y="94271"/>
                  </a:cubicBezTo>
                  <a:cubicBezTo>
                    <a:pt x="413013" y="137322"/>
                    <a:pt x="373407" y="244949"/>
                    <a:pt x="371685" y="290583"/>
                  </a:cubicBezTo>
                  <a:cubicBezTo>
                    <a:pt x="369963" y="336217"/>
                    <a:pt x="437122" y="374102"/>
                    <a:pt x="402681" y="368075"/>
                  </a:cubicBezTo>
                  <a:cubicBezTo>
                    <a:pt x="368240" y="362048"/>
                    <a:pt x="196899" y="275946"/>
                    <a:pt x="165041" y="254420"/>
                  </a:cubicBezTo>
                  <a:cubicBezTo>
                    <a:pt x="133183" y="232895"/>
                    <a:pt x="219284" y="256142"/>
                    <a:pt x="211535" y="238922"/>
                  </a:cubicBezTo>
                  <a:cubicBezTo>
                    <a:pt x="203786" y="221702"/>
                    <a:pt x="145237" y="181234"/>
                    <a:pt x="118546" y="151098"/>
                  </a:cubicBezTo>
                  <a:cubicBezTo>
                    <a:pt x="91855" y="120962"/>
                    <a:pt x="-36438" y="98577"/>
                    <a:pt x="10057" y="73607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76EFDD1E-C866-92F7-6501-0E3488C48561}"/>
                </a:ext>
              </a:extLst>
            </p:cNvPr>
            <p:cNvSpPr/>
            <p:nvPr/>
          </p:nvSpPr>
          <p:spPr>
            <a:xfrm>
              <a:off x="8582024" y="4454147"/>
              <a:ext cx="227517" cy="67057"/>
            </a:xfrm>
            <a:custGeom>
              <a:avLst/>
              <a:gdLst>
                <a:gd name="connsiteX0" fmla="*/ 1 w 227517"/>
                <a:gd name="connsiteY0" fmla="*/ 67053 h 67057"/>
                <a:gd name="connsiteX1" fmla="*/ 130176 w 227517"/>
                <a:gd name="connsiteY1" fmla="*/ 6728 h 67057"/>
                <a:gd name="connsiteX2" fmla="*/ 225426 w 227517"/>
                <a:gd name="connsiteY2" fmla="*/ 6728 h 67057"/>
                <a:gd name="connsiteX3" fmla="*/ 190501 w 227517"/>
                <a:gd name="connsiteY3" fmla="*/ 6728 h 67057"/>
                <a:gd name="connsiteX4" fmla="*/ 127001 w 227517"/>
                <a:gd name="connsiteY4" fmla="*/ 378 h 67057"/>
                <a:gd name="connsiteX5" fmla="*/ 82551 w 227517"/>
                <a:gd name="connsiteY5" fmla="*/ 19428 h 67057"/>
                <a:gd name="connsiteX6" fmla="*/ 127001 w 227517"/>
                <a:gd name="connsiteY6" fmla="*/ 3553 h 67057"/>
                <a:gd name="connsiteX7" fmla="*/ 1 w 227517"/>
                <a:gd name="connsiteY7" fmla="*/ 67053 h 6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517" h="67057">
                  <a:moveTo>
                    <a:pt x="1" y="67053"/>
                  </a:moveTo>
                  <a:cubicBezTo>
                    <a:pt x="530" y="67582"/>
                    <a:pt x="92605" y="16782"/>
                    <a:pt x="130176" y="6728"/>
                  </a:cubicBezTo>
                  <a:cubicBezTo>
                    <a:pt x="167747" y="-3326"/>
                    <a:pt x="225426" y="6728"/>
                    <a:pt x="225426" y="6728"/>
                  </a:cubicBezTo>
                  <a:cubicBezTo>
                    <a:pt x="235480" y="6728"/>
                    <a:pt x="206905" y="7786"/>
                    <a:pt x="190501" y="6728"/>
                  </a:cubicBezTo>
                  <a:cubicBezTo>
                    <a:pt x="174097" y="5670"/>
                    <a:pt x="144993" y="-1739"/>
                    <a:pt x="127001" y="378"/>
                  </a:cubicBezTo>
                  <a:cubicBezTo>
                    <a:pt x="109009" y="2495"/>
                    <a:pt x="82551" y="18899"/>
                    <a:pt x="82551" y="19428"/>
                  </a:cubicBezTo>
                  <a:cubicBezTo>
                    <a:pt x="82551" y="19957"/>
                    <a:pt x="135997" y="-3326"/>
                    <a:pt x="127001" y="3553"/>
                  </a:cubicBezTo>
                  <a:cubicBezTo>
                    <a:pt x="118005" y="10432"/>
                    <a:pt x="-528" y="66524"/>
                    <a:pt x="1" y="67053"/>
                  </a:cubicBezTo>
                  <a:close/>
                </a:path>
              </a:pathLst>
            </a:custGeom>
            <a:solidFill>
              <a:srgbClr val="17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A933DBC6-8522-BBF1-8F14-DAA345F7CD67}"/>
                </a:ext>
              </a:extLst>
            </p:cNvPr>
            <p:cNvSpPr/>
            <p:nvPr/>
          </p:nvSpPr>
          <p:spPr>
            <a:xfrm>
              <a:off x="8629648" y="4429826"/>
              <a:ext cx="117529" cy="40581"/>
            </a:xfrm>
            <a:custGeom>
              <a:avLst/>
              <a:gdLst>
                <a:gd name="connsiteX0" fmla="*/ 2 w 117529"/>
                <a:gd name="connsiteY0" fmla="*/ 40574 h 40581"/>
                <a:gd name="connsiteX1" fmla="*/ 95252 w 117529"/>
                <a:gd name="connsiteY1" fmla="*/ 5649 h 40581"/>
                <a:gd name="connsiteX2" fmla="*/ 117477 w 117529"/>
                <a:gd name="connsiteY2" fmla="*/ 2474 h 40581"/>
                <a:gd name="connsiteX3" fmla="*/ 92077 w 117529"/>
                <a:gd name="connsiteY3" fmla="*/ 2474 h 40581"/>
                <a:gd name="connsiteX4" fmla="*/ 2 w 117529"/>
                <a:gd name="connsiteY4" fmla="*/ 40574 h 4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29" h="40581">
                  <a:moveTo>
                    <a:pt x="2" y="40574"/>
                  </a:moveTo>
                  <a:cubicBezTo>
                    <a:pt x="531" y="41103"/>
                    <a:pt x="75673" y="11999"/>
                    <a:pt x="95252" y="5649"/>
                  </a:cubicBezTo>
                  <a:cubicBezTo>
                    <a:pt x="114831" y="-701"/>
                    <a:pt x="118006" y="3003"/>
                    <a:pt x="117477" y="2474"/>
                  </a:cubicBezTo>
                  <a:cubicBezTo>
                    <a:pt x="116948" y="1945"/>
                    <a:pt x="110069" y="-2818"/>
                    <a:pt x="92077" y="2474"/>
                  </a:cubicBezTo>
                  <a:cubicBezTo>
                    <a:pt x="74085" y="7766"/>
                    <a:pt x="-527" y="40045"/>
                    <a:pt x="2" y="40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9A2B72C2-3F79-8090-CC9C-1A7EA49A2753}"/>
                </a:ext>
              </a:extLst>
            </p:cNvPr>
            <p:cNvSpPr/>
            <p:nvPr/>
          </p:nvSpPr>
          <p:spPr>
            <a:xfrm>
              <a:off x="8601066" y="4340105"/>
              <a:ext cx="27407" cy="65830"/>
            </a:xfrm>
            <a:custGeom>
              <a:avLst/>
              <a:gdLst>
                <a:gd name="connsiteX0" fmla="*/ 9 w 27407"/>
                <a:gd name="connsiteY0" fmla="*/ 120 h 65830"/>
                <a:gd name="connsiteX1" fmla="*/ 22234 w 27407"/>
                <a:gd name="connsiteY1" fmla="*/ 63620 h 65830"/>
                <a:gd name="connsiteX2" fmla="*/ 25409 w 27407"/>
                <a:gd name="connsiteY2" fmla="*/ 47745 h 65830"/>
                <a:gd name="connsiteX3" fmla="*/ 9 w 27407"/>
                <a:gd name="connsiteY3" fmla="*/ 120 h 6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07" h="65830">
                  <a:moveTo>
                    <a:pt x="9" y="120"/>
                  </a:moveTo>
                  <a:cubicBezTo>
                    <a:pt x="-520" y="2766"/>
                    <a:pt x="22234" y="63620"/>
                    <a:pt x="22234" y="63620"/>
                  </a:cubicBezTo>
                  <a:cubicBezTo>
                    <a:pt x="26467" y="71557"/>
                    <a:pt x="29642" y="56212"/>
                    <a:pt x="25409" y="47745"/>
                  </a:cubicBezTo>
                  <a:cubicBezTo>
                    <a:pt x="21176" y="39278"/>
                    <a:pt x="538" y="-2526"/>
                    <a:pt x="9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2CE93543-BAAF-9B6B-7333-625C3FD9F7E4}"/>
                </a:ext>
              </a:extLst>
            </p:cNvPr>
            <p:cNvSpPr/>
            <p:nvPr/>
          </p:nvSpPr>
          <p:spPr>
            <a:xfrm>
              <a:off x="8706661" y="4304997"/>
              <a:ext cx="97977" cy="71492"/>
            </a:xfrm>
            <a:custGeom>
              <a:avLst/>
              <a:gdLst>
                <a:gd name="connsiteX0" fmla="*/ 97614 w 97977"/>
                <a:gd name="connsiteY0" fmla="*/ 303 h 71492"/>
                <a:gd name="connsiteX1" fmla="*/ 2364 w 97977"/>
                <a:gd name="connsiteY1" fmla="*/ 70153 h 71492"/>
                <a:gd name="connsiteX2" fmla="*/ 34114 w 97977"/>
                <a:gd name="connsiteY2" fmla="*/ 44753 h 71492"/>
                <a:gd name="connsiteX3" fmla="*/ 97614 w 97977"/>
                <a:gd name="connsiteY3" fmla="*/ 303 h 7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7" h="71492">
                  <a:moveTo>
                    <a:pt x="97614" y="303"/>
                  </a:moveTo>
                  <a:cubicBezTo>
                    <a:pt x="92322" y="4536"/>
                    <a:pt x="12947" y="62745"/>
                    <a:pt x="2364" y="70153"/>
                  </a:cubicBezTo>
                  <a:cubicBezTo>
                    <a:pt x="-8219" y="77561"/>
                    <a:pt x="19297" y="52161"/>
                    <a:pt x="34114" y="44753"/>
                  </a:cubicBezTo>
                  <a:cubicBezTo>
                    <a:pt x="48931" y="37345"/>
                    <a:pt x="102906" y="-3930"/>
                    <a:pt x="97614" y="3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5D4BCC00-CFF9-F4BE-9D90-271539DAB09E}"/>
                </a:ext>
              </a:extLst>
            </p:cNvPr>
            <p:cNvSpPr/>
            <p:nvPr/>
          </p:nvSpPr>
          <p:spPr>
            <a:xfrm>
              <a:off x="8301273" y="4390502"/>
              <a:ext cx="64867" cy="156246"/>
            </a:xfrm>
            <a:custGeom>
              <a:avLst/>
              <a:gdLst>
                <a:gd name="connsiteX0" fmla="*/ 64852 w 64867"/>
                <a:gd name="connsiteY0" fmla="*/ 523 h 156246"/>
                <a:gd name="connsiteX1" fmla="*/ 1352 w 64867"/>
                <a:gd name="connsiteY1" fmla="*/ 152923 h 156246"/>
                <a:gd name="connsiteX2" fmla="*/ 20402 w 64867"/>
                <a:gd name="connsiteY2" fmla="*/ 105298 h 156246"/>
                <a:gd name="connsiteX3" fmla="*/ 7702 w 64867"/>
                <a:gd name="connsiteY3" fmla="*/ 102123 h 156246"/>
                <a:gd name="connsiteX4" fmla="*/ 64852 w 64867"/>
                <a:gd name="connsiteY4" fmla="*/ 523 h 15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67" h="156246">
                  <a:moveTo>
                    <a:pt x="64852" y="523"/>
                  </a:moveTo>
                  <a:cubicBezTo>
                    <a:pt x="63794" y="8990"/>
                    <a:pt x="8760" y="135461"/>
                    <a:pt x="1352" y="152923"/>
                  </a:cubicBezTo>
                  <a:cubicBezTo>
                    <a:pt x="-6056" y="170385"/>
                    <a:pt x="19344" y="113765"/>
                    <a:pt x="20402" y="105298"/>
                  </a:cubicBezTo>
                  <a:cubicBezTo>
                    <a:pt x="21460" y="96831"/>
                    <a:pt x="1352" y="115352"/>
                    <a:pt x="7702" y="102123"/>
                  </a:cubicBezTo>
                  <a:cubicBezTo>
                    <a:pt x="14052" y="88894"/>
                    <a:pt x="65910" y="-7944"/>
                    <a:pt x="64852" y="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084D52B6-C206-9657-925C-8372625187B3}"/>
                </a:ext>
              </a:extLst>
            </p:cNvPr>
            <p:cNvSpPr/>
            <p:nvPr/>
          </p:nvSpPr>
          <p:spPr>
            <a:xfrm>
              <a:off x="8693150" y="4274586"/>
              <a:ext cx="127000" cy="27589"/>
            </a:xfrm>
            <a:custGeom>
              <a:avLst/>
              <a:gdLst>
                <a:gd name="connsiteX0" fmla="*/ 0 w 127000"/>
                <a:gd name="connsiteY0" fmla="*/ 27539 h 27589"/>
                <a:gd name="connsiteX1" fmla="*/ 79375 w 127000"/>
                <a:gd name="connsiteY1" fmla="*/ 8489 h 27589"/>
                <a:gd name="connsiteX2" fmla="*/ 127000 w 127000"/>
                <a:gd name="connsiteY2" fmla="*/ 2139 h 27589"/>
                <a:gd name="connsiteX3" fmla="*/ 79375 w 127000"/>
                <a:gd name="connsiteY3" fmla="*/ 2139 h 27589"/>
                <a:gd name="connsiteX4" fmla="*/ 0 w 127000"/>
                <a:gd name="connsiteY4" fmla="*/ 27539 h 2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00" h="27589">
                  <a:moveTo>
                    <a:pt x="0" y="27539"/>
                  </a:moveTo>
                  <a:cubicBezTo>
                    <a:pt x="0" y="28597"/>
                    <a:pt x="58208" y="12722"/>
                    <a:pt x="79375" y="8489"/>
                  </a:cubicBezTo>
                  <a:cubicBezTo>
                    <a:pt x="100542" y="4256"/>
                    <a:pt x="127000" y="3197"/>
                    <a:pt x="127000" y="2139"/>
                  </a:cubicBezTo>
                  <a:cubicBezTo>
                    <a:pt x="127000" y="1081"/>
                    <a:pt x="100542" y="-2094"/>
                    <a:pt x="79375" y="2139"/>
                  </a:cubicBezTo>
                  <a:cubicBezTo>
                    <a:pt x="58208" y="6372"/>
                    <a:pt x="0" y="26481"/>
                    <a:pt x="0" y="275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CABA7E73-5B2A-A2C7-B613-66EB079EE876}"/>
                </a:ext>
              </a:extLst>
            </p:cNvPr>
            <p:cNvSpPr/>
            <p:nvPr/>
          </p:nvSpPr>
          <p:spPr>
            <a:xfrm>
              <a:off x="8303940" y="4574124"/>
              <a:ext cx="59152" cy="218039"/>
            </a:xfrm>
            <a:custGeom>
              <a:avLst/>
              <a:gdLst>
                <a:gd name="connsiteX0" fmla="*/ 59010 w 59152"/>
                <a:gd name="connsiteY0" fmla="*/ 1051 h 218039"/>
                <a:gd name="connsiteX1" fmla="*/ 1860 w 59152"/>
                <a:gd name="connsiteY1" fmla="*/ 213776 h 218039"/>
                <a:gd name="connsiteX2" fmla="*/ 17735 w 59152"/>
                <a:gd name="connsiteY2" fmla="*/ 134401 h 218039"/>
                <a:gd name="connsiteX3" fmla="*/ 59010 w 59152"/>
                <a:gd name="connsiteY3" fmla="*/ 1051 h 21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52" h="218039">
                  <a:moveTo>
                    <a:pt x="59010" y="1051"/>
                  </a:moveTo>
                  <a:cubicBezTo>
                    <a:pt x="56364" y="14280"/>
                    <a:pt x="8739" y="191551"/>
                    <a:pt x="1860" y="213776"/>
                  </a:cubicBezTo>
                  <a:cubicBezTo>
                    <a:pt x="-5019" y="236001"/>
                    <a:pt x="8739" y="165622"/>
                    <a:pt x="17735" y="134401"/>
                  </a:cubicBezTo>
                  <a:cubicBezTo>
                    <a:pt x="26731" y="103180"/>
                    <a:pt x="61656" y="-12178"/>
                    <a:pt x="59010" y="1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5AF2DAA5-3479-B195-F2A1-7CA0D2A80895}"/>
                </a:ext>
              </a:extLst>
            </p:cNvPr>
            <p:cNvSpPr/>
            <p:nvPr/>
          </p:nvSpPr>
          <p:spPr>
            <a:xfrm>
              <a:off x="7803103" y="4457447"/>
              <a:ext cx="79230" cy="209102"/>
            </a:xfrm>
            <a:custGeom>
              <a:avLst/>
              <a:gdLst>
                <a:gd name="connsiteX0" fmla="*/ 79201 w 79230"/>
                <a:gd name="connsiteY0" fmla="*/ 253 h 209102"/>
                <a:gd name="connsiteX1" fmla="*/ 13259 w 79230"/>
                <a:gd name="connsiteY1" fmla="*/ 206872 h 209102"/>
                <a:gd name="connsiteX2" fmla="*/ 70 w 79230"/>
                <a:gd name="connsiteY2" fmla="*/ 114553 h 209102"/>
                <a:gd name="connsiteX3" fmla="*/ 8862 w 79230"/>
                <a:gd name="connsiteY3" fmla="*/ 193684 h 209102"/>
                <a:gd name="connsiteX4" fmla="*/ 26447 w 79230"/>
                <a:gd name="connsiteY4" fmla="*/ 132138 h 209102"/>
                <a:gd name="connsiteX5" fmla="*/ 22051 w 79230"/>
                <a:gd name="connsiteY5" fmla="*/ 162911 h 209102"/>
                <a:gd name="connsiteX6" fmla="*/ 79201 w 79230"/>
                <a:gd name="connsiteY6" fmla="*/ 253 h 20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30" h="209102">
                  <a:moveTo>
                    <a:pt x="79201" y="253"/>
                  </a:moveTo>
                  <a:cubicBezTo>
                    <a:pt x="77736" y="7580"/>
                    <a:pt x="26447" y="187822"/>
                    <a:pt x="13259" y="206872"/>
                  </a:cubicBezTo>
                  <a:cubicBezTo>
                    <a:pt x="71" y="225922"/>
                    <a:pt x="803" y="116751"/>
                    <a:pt x="70" y="114553"/>
                  </a:cubicBezTo>
                  <a:cubicBezTo>
                    <a:pt x="-663" y="112355"/>
                    <a:pt x="4466" y="190753"/>
                    <a:pt x="8862" y="193684"/>
                  </a:cubicBezTo>
                  <a:cubicBezTo>
                    <a:pt x="13258" y="196615"/>
                    <a:pt x="24249" y="137267"/>
                    <a:pt x="26447" y="132138"/>
                  </a:cubicBezTo>
                  <a:cubicBezTo>
                    <a:pt x="28645" y="127009"/>
                    <a:pt x="16922" y="179030"/>
                    <a:pt x="22051" y="162911"/>
                  </a:cubicBezTo>
                  <a:cubicBezTo>
                    <a:pt x="27180" y="146792"/>
                    <a:pt x="80666" y="-7074"/>
                    <a:pt x="79201" y="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715E693A-5E53-F12F-842E-4117E4ADE246}"/>
                </a:ext>
              </a:extLst>
            </p:cNvPr>
            <p:cNvSpPr/>
            <p:nvPr/>
          </p:nvSpPr>
          <p:spPr>
            <a:xfrm>
              <a:off x="7649303" y="4822533"/>
              <a:ext cx="106326" cy="211117"/>
            </a:xfrm>
            <a:custGeom>
              <a:avLst/>
              <a:gdLst>
                <a:gd name="connsiteX0" fmla="*/ 105512 w 106326"/>
                <a:gd name="connsiteY0" fmla="*/ 48 h 211117"/>
                <a:gd name="connsiteX1" fmla="*/ 87928 w 106326"/>
                <a:gd name="connsiteY1" fmla="*/ 105555 h 211117"/>
                <a:gd name="connsiteX2" fmla="*/ 5 w 106326"/>
                <a:gd name="connsiteY2" fmla="*/ 211063 h 211117"/>
                <a:gd name="connsiteX3" fmla="*/ 92324 w 106326"/>
                <a:gd name="connsiteY3" fmla="*/ 118744 h 211117"/>
                <a:gd name="connsiteX4" fmla="*/ 105512 w 106326"/>
                <a:gd name="connsiteY4" fmla="*/ 48 h 21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6" h="211117">
                  <a:moveTo>
                    <a:pt x="105512" y="48"/>
                  </a:moveTo>
                  <a:cubicBezTo>
                    <a:pt x="104779" y="-2150"/>
                    <a:pt x="105513" y="70386"/>
                    <a:pt x="87928" y="105555"/>
                  </a:cubicBezTo>
                  <a:cubicBezTo>
                    <a:pt x="70343" y="140724"/>
                    <a:pt x="-728" y="208865"/>
                    <a:pt x="5" y="211063"/>
                  </a:cubicBezTo>
                  <a:cubicBezTo>
                    <a:pt x="738" y="213261"/>
                    <a:pt x="74740" y="148052"/>
                    <a:pt x="92324" y="118744"/>
                  </a:cubicBezTo>
                  <a:cubicBezTo>
                    <a:pt x="109908" y="89436"/>
                    <a:pt x="106245" y="2246"/>
                    <a:pt x="105512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5B339FBD-AC3F-AA57-B218-3DF658C9C858}"/>
                </a:ext>
              </a:extLst>
            </p:cNvPr>
            <p:cNvSpPr/>
            <p:nvPr/>
          </p:nvSpPr>
          <p:spPr>
            <a:xfrm>
              <a:off x="7584198" y="4625902"/>
              <a:ext cx="143279" cy="410723"/>
            </a:xfrm>
            <a:custGeom>
              <a:avLst/>
              <a:gdLst>
                <a:gd name="connsiteX0" fmla="*/ 121527 w 143279"/>
                <a:gd name="connsiteY0" fmla="*/ 73 h 410723"/>
                <a:gd name="connsiteX1" fmla="*/ 127877 w 143279"/>
                <a:gd name="connsiteY1" fmla="*/ 142948 h 410723"/>
                <a:gd name="connsiteX2" fmla="*/ 70727 w 143279"/>
                <a:gd name="connsiteY2" fmla="*/ 320748 h 410723"/>
                <a:gd name="connsiteX3" fmla="*/ 73902 w 143279"/>
                <a:gd name="connsiteY3" fmla="*/ 266773 h 410723"/>
                <a:gd name="connsiteX4" fmla="*/ 877 w 143279"/>
                <a:gd name="connsiteY4" fmla="*/ 409648 h 410723"/>
                <a:gd name="connsiteX5" fmla="*/ 131052 w 143279"/>
                <a:gd name="connsiteY5" fmla="*/ 177873 h 410723"/>
                <a:gd name="connsiteX6" fmla="*/ 137402 w 143279"/>
                <a:gd name="connsiteY6" fmla="*/ 123898 h 410723"/>
                <a:gd name="connsiteX7" fmla="*/ 121527 w 143279"/>
                <a:gd name="connsiteY7" fmla="*/ 73 h 41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279" h="410723">
                  <a:moveTo>
                    <a:pt x="121527" y="73"/>
                  </a:moveTo>
                  <a:cubicBezTo>
                    <a:pt x="119940" y="3248"/>
                    <a:pt x="136344" y="89502"/>
                    <a:pt x="127877" y="142948"/>
                  </a:cubicBezTo>
                  <a:cubicBezTo>
                    <a:pt x="119410" y="196394"/>
                    <a:pt x="79723" y="300111"/>
                    <a:pt x="70727" y="320748"/>
                  </a:cubicBezTo>
                  <a:cubicBezTo>
                    <a:pt x="61731" y="341386"/>
                    <a:pt x="85544" y="251957"/>
                    <a:pt x="73902" y="266773"/>
                  </a:cubicBezTo>
                  <a:cubicBezTo>
                    <a:pt x="62260" y="281589"/>
                    <a:pt x="-8648" y="424465"/>
                    <a:pt x="877" y="409648"/>
                  </a:cubicBezTo>
                  <a:cubicBezTo>
                    <a:pt x="10402" y="394831"/>
                    <a:pt x="108298" y="225498"/>
                    <a:pt x="131052" y="177873"/>
                  </a:cubicBezTo>
                  <a:cubicBezTo>
                    <a:pt x="153806" y="130248"/>
                    <a:pt x="137931" y="149827"/>
                    <a:pt x="137402" y="123898"/>
                  </a:cubicBezTo>
                  <a:cubicBezTo>
                    <a:pt x="136873" y="97969"/>
                    <a:pt x="123114" y="-3102"/>
                    <a:pt x="121527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09428FF3-0508-DDDB-BDE3-C578DB6B707D}"/>
                </a:ext>
              </a:extLst>
            </p:cNvPr>
            <p:cNvSpPr/>
            <p:nvPr/>
          </p:nvSpPr>
          <p:spPr>
            <a:xfrm>
              <a:off x="7610724" y="5047750"/>
              <a:ext cx="95323" cy="81401"/>
            </a:xfrm>
            <a:custGeom>
              <a:avLst/>
              <a:gdLst>
                <a:gd name="connsiteX0" fmla="*/ 95001 w 95323"/>
                <a:gd name="connsiteY0" fmla="*/ 500 h 81401"/>
                <a:gd name="connsiteX1" fmla="*/ 2926 w 95323"/>
                <a:gd name="connsiteY1" fmla="*/ 79875 h 81401"/>
                <a:gd name="connsiteX2" fmla="*/ 31501 w 95323"/>
                <a:gd name="connsiteY2" fmla="*/ 48125 h 81401"/>
                <a:gd name="connsiteX3" fmla="*/ 95001 w 95323"/>
                <a:gd name="connsiteY3" fmla="*/ 500 h 8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23" h="81401">
                  <a:moveTo>
                    <a:pt x="95001" y="500"/>
                  </a:moveTo>
                  <a:cubicBezTo>
                    <a:pt x="90238" y="5792"/>
                    <a:pt x="13509" y="71938"/>
                    <a:pt x="2926" y="79875"/>
                  </a:cubicBezTo>
                  <a:cubicBezTo>
                    <a:pt x="-7657" y="87812"/>
                    <a:pt x="12451" y="62942"/>
                    <a:pt x="31501" y="48125"/>
                  </a:cubicBezTo>
                  <a:cubicBezTo>
                    <a:pt x="50551" y="33308"/>
                    <a:pt x="99764" y="-4792"/>
                    <a:pt x="95001" y="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7F769F2D-7DA1-BA0C-7D3C-4591DFA4AE34}"/>
                </a:ext>
              </a:extLst>
            </p:cNvPr>
            <p:cNvSpPr/>
            <p:nvPr/>
          </p:nvSpPr>
          <p:spPr>
            <a:xfrm>
              <a:off x="7708833" y="5232375"/>
              <a:ext cx="38406" cy="225476"/>
            </a:xfrm>
            <a:custGeom>
              <a:avLst/>
              <a:gdLst>
                <a:gd name="connsiteX0" fmla="*/ 67 w 38406"/>
                <a:gd name="connsiteY0" fmla="*/ 25 h 225476"/>
                <a:gd name="connsiteX1" fmla="*/ 28642 w 38406"/>
                <a:gd name="connsiteY1" fmla="*/ 107975 h 225476"/>
                <a:gd name="connsiteX2" fmla="*/ 19117 w 38406"/>
                <a:gd name="connsiteY2" fmla="*/ 225450 h 225476"/>
                <a:gd name="connsiteX3" fmla="*/ 38167 w 38406"/>
                <a:gd name="connsiteY3" fmla="*/ 117500 h 225476"/>
                <a:gd name="connsiteX4" fmla="*/ 67 w 38406"/>
                <a:gd name="connsiteY4" fmla="*/ 25 h 22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06" h="225476">
                  <a:moveTo>
                    <a:pt x="67" y="25"/>
                  </a:moveTo>
                  <a:cubicBezTo>
                    <a:pt x="-1520" y="-1562"/>
                    <a:pt x="25467" y="70404"/>
                    <a:pt x="28642" y="107975"/>
                  </a:cubicBezTo>
                  <a:cubicBezTo>
                    <a:pt x="31817" y="145546"/>
                    <a:pt x="17530" y="223863"/>
                    <a:pt x="19117" y="225450"/>
                  </a:cubicBezTo>
                  <a:cubicBezTo>
                    <a:pt x="20704" y="227037"/>
                    <a:pt x="40813" y="155600"/>
                    <a:pt x="38167" y="117500"/>
                  </a:cubicBezTo>
                  <a:cubicBezTo>
                    <a:pt x="35521" y="79400"/>
                    <a:pt x="1654" y="1612"/>
                    <a:pt x="67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581FC31B-7BFD-CFAC-D4A7-C63F878EFFB2}"/>
                </a:ext>
              </a:extLst>
            </p:cNvPr>
            <p:cNvSpPr/>
            <p:nvPr/>
          </p:nvSpPr>
          <p:spPr>
            <a:xfrm>
              <a:off x="8699426" y="4914542"/>
              <a:ext cx="40600" cy="169422"/>
            </a:xfrm>
            <a:custGeom>
              <a:avLst/>
              <a:gdLst>
                <a:gd name="connsiteX0" fmla="*/ 74 w 40600"/>
                <a:gd name="connsiteY0" fmla="*/ 358 h 169422"/>
                <a:gd name="connsiteX1" fmla="*/ 28649 w 40600"/>
                <a:gd name="connsiteY1" fmla="*/ 89258 h 169422"/>
                <a:gd name="connsiteX2" fmla="*/ 34999 w 40600"/>
                <a:gd name="connsiteY2" fmla="*/ 168633 h 169422"/>
                <a:gd name="connsiteX3" fmla="*/ 38174 w 40600"/>
                <a:gd name="connsiteY3" fmla="*/ 124183 h 169422"/>
                <a:gd name="connsiteX4" fmla="*/ 74 w 40600"/>
                <a:gd name="connsiteY4" fmla="*/ 358 h 16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169422">
                  <a:moveTo>
                    <a:pt x="74" y="358"/>
                  </a:moveTo>
                  <a:cubicBezTo>
                    <a:pt x="-1514" y="-5463"/>
                    <a:pt x="22828" y="61212"/>
                    <a:pt x="28649" y="89258"/>
                  </a:cubicBezTo>
                  <a:cubicBezTo>
                    <a:pt x="34470" y="117304"/>
                    <a:pt x="33412" y="162812"/>
                    <a:pt x="34999" y="168633"/>
                  </a:cubicBezTo>
                  <a:cubicBezTo>
                    <a:pt x="36587" y="174454"/>
                    <a:pt x="44524" y="146937"/>
                    <a:pt x="38174" y="124183"/>
                  </a:cubicBezTo>
                  <a:cubicBezTo>
                    <a:pt x="31824" y="101429"/>
                    <a:pt x="1662" y="6179"/>
                    <a:pt x="74" y="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D6FADF8F-429A-7F7F-F32A-400D01D6801A}"/>
                </a:ext>
              </a:extLst>
            </p:cNvPr>
            <p:cNvSpPr/>
            <p:nvPr/>
          </p:nvSpPr>
          <p:spPr>
            <a:xfrm>
              <a:off x="8728008" y="5092641"/>
              <a:ext cx="76334" cy="262354"/>
            </a:xfrm>
            <a:custGeom>
              <a:avLst/>
              <a:gdLst>
                <a:gd name="connsiteX0" fmla="*/ 67 w 76334"/>
                <a:gd name="connsiteY0" fmla="*/ 59 h 262354"/>
                <a:gd name="connsiteX1" fmla="*/ 34992 w 76334"/>
                <a:gd name="connsiteY1" fmla="*/ 50859 h 262354"/>
                <a:gd name="connsiteX2" fmla="*/ 57217 w 76334"/>
                <a:gd name="connsiteY2" fmla="*/ 130234 h 262354"/>
                <a:gd name="connsiteX3" fmla="*/ 54042 w 76334"/>
                <a:gd name="connsiteY3" fmla="*/ 111184 h 262354"/>
                <a:gd name="connsiteX4" fmla="*/ 76267 w 76334"/>
                <a:gd name="connsiteY4" fmla="*/ 260409 h 262354"/>
                <a:gd name="connsiteX5" fmla="*/ 60392 w 76334"/>
                <a:gd name="connsiteY5" fmla="*/ 187384 h 262354"/>
                <a:gd name="connsiteX6" fmla="*/ 44517 w 76334"/>
                <a:gd name="connsiteY6" fmla="*/ 60384 h 262354"/>
                <a:gd name="connsiteX7" fmla="*/ 67 w 76334"/>
                <a:gd name="connsiteY7" fmla="*/ 59 h 26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34" h="262354">
                  <a:moveTo>
                    <a:pt x="67" y="59"/>
                  </a:moveTo>
                  <a:cubicBezTo>
                    <a:pt x="-1520" y="-1528"/>
                    <a:pt x="25467" y="29163"/>
                    <a:pt x="34992" y="50859"/>
                  </a:cubicBezTo>
                  <a:cubicBezTo>
                    <a:pt x="44517" y="72555"/>
                    <a:pt x="54042" y="120180"/>
                    <a:pt x="57217" y="130234"/>
                  </a:cubicBezTo>
                  <a:cubicBezTo>
                    <a:pt x="60392" y="140288"/>
                    <a:pt x="50867" y="89488"/>
                    <a:pt x="54042" y="111184"/>
                  </a:cubicBezTo>
                  <a:cubicBezTo>
                    <a:pt x="57217" y="132880"/>
                    <a:pt x="75209" y="247709"/>
                    <a:pt x="76267" y="260409"/>
                  </a:cubicBezTo>
                  <a:cubicBezTo>
                    <a:pt x="77325" y="273109"/>
                    <a:pt x="65684" y="220721"/>
                    <a:pt x="60392" y="187384"/>
                  </a:cubicBezTo>
                  <a:cubicBezTo>
                    <a:pt x="55100" y="154047"/>
                    <a:pt x="54571" y="91076"/>
                    <a:pt x="44517" y="60384"/>
                  </a:cubicBezTo>
                  <a:cubicBezTo>
                    <a:pt x="34463" y="29692"/>
                    <a:pt x="1654" y="1646"/>
                    <a:pt x="67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B99D884D-91AC-AD33-439E-221AD77BA15D}"/>
                </a:ext>
              </a:extLst>
            </p:cNvPr>
            <p:cNvSpPr/>
            <p:nvPr/>
          </p:nvSpPr>
          <p:spPr>
            <a:xfrm>
              <a:off x="6220248" y="5305849"/>
              <a:ext cx="1739103" cy="2210475"/>
            </a:xfrm>
            <a:custGeom>
              <a:avLst/>
              <a:gdLst>
                <a:gd name="connsiteX0" fmla="*/ 6381 w 1739103"/>
                <a:gd name="connsiteY0" fmla="*/ 6380 h 2210475"/>
                <a:gd name="connsiteX1" fmla="*/ 518009 w 1739103"/>
                <a:gd name="connsiteY1" fmla="*/ 1116722 h 2210475"/>
                <a:gd name="connsiteX2" fmla="*/ 474466 w 1739103"/>
                <a:gd name="connsiteY2" fmla="*/ 1040522 h 2210475"/>
                <a:gd name="connsiteX3" fmla="*/ 877238 w 1739103"/>
                <a:gd name="connsiteY3" fmla="*/ 1650122 h 2210475"/>
                <a:gd name="connsiteX4" fmla="*/ 855466 w 1739103"/>
                <a:gd name="connsiteY4" fmla="*/ 1595694 h 2210475"/>
                <a:gd name="connsiteX5" fmla="*/ 1203809 w 1739103"/>
                <a:gd name="connsiteY5" fmla="*/ 2161751 h 2210475"/>
                <a:gd name="connsiteX6" fmla="*/ 1236466 w 1739103"/>
                <a:gd name="connsiteY6" fmla="*/ 2074665 h 2210475"/>
                <a:gd name="connsiteX7" fmla="*/ 1737209 w 1739103"/>
                <a:gd name="connsiteY7" fmla="*/ 2205294 h 2210475"/>
                <a:gd name="connsiteX8" fmla="*/ 1029638 w 1739103"/>
                <a:gd name="connsiteY8" fmla="*/ 2172637 h 2210475"/>
                <a:gd name="connsiteX9" fmla="*/ 692181 w 1739103"/>
                <a:gd name="connsiteY9" fmla="*/ 2063780 h 2210475"/>
                <a:gd name="connsiteX10" fmla="*/ 213209 w 1739103"/>
                <a:gd name="connsiteY10" fmla="*/ 2009351 h 2210475"/>
                <a:gd name="connsiteX11" fmla="*/ 376495 w 1739103"/>
                <a:gd name="connsiteY11" fmla="*/ 1563037 h 2210475"/>
                <a:gd name="connsiteX12" fmla="*/ 60809 w 1739103"/>
                <a:gd name="connsiteY12" fmla="*/ 779265 h 2210475"/>
                <a:gd name="connsiteX13" fmla="*/ 289409 w 1739103"/>
                <a:gd name="connsiteY13" fmla="*/ 986094 h 2210475"/>
                <a:gd name="connsiteX14" fmla="*/ 115238 w 1739103"/>
                <a:gd name="connsiteY14" fmla="*/ 605094 h 2210475"/>
                <a:gd name="connsiteX15" fmla="*/ 224095 w 1739103"/>
                <a:gd name="connsiteY15" fmla="*/ 659522 h 2210475"/>
                <a:gd name="connsiteX16" fmla="*/ 6381 w 1739103"/>
                <a:gd name="connsiteY16" fmla="*/ 6380 h 221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9103" h="2210475">
                  <a:moveTo>
                    <a:pt x="6381" y="6380"/>
                  </a:moveTo>
                  <a:cubicBezTo>
                    <a:pt x="55367" y="82580"/>
                    <a:pt x="439995" y="944365"/>
                    <a:pt x="518009" y="1116722"/>
                  </a:cubicBezTo>
                  <a:cubicBezTo>
                    <a:pt x="596023" y="1289079"/>
                    <a:pt x="414595" y="951622"/>
                    <a:pt x="474466" y="1040522"/>
                  </a:cubicBezTo>
                  <a:cubicBezTo>
                    <a:pt x="534337" y="1129422"/>
                    <a:pt x="877238" y="1650122"/>
                    <a:pt x="877238" y="1650122"/>
                  </a:cubicBezTo>
                  <a:cubicBezTo>
                    <a:pt x="940738" y="1742651"/>
                    <a:pt x="801038" y="1510423"/>
                    <a:pt x="855466" y="1595694"/>
                  </a:cubicBezTo>
                  <a:cubicBezTo>
                    <a:pt x="909895" y="1680966"/>
                    <a:pt x="1140309" y="2081923"/>
                    <a:pt x="1203809" y="2161751"/>
                  </a:cubicBezTo>
                  <a:cubicBezTo>
                    <a:pt x="1267309" y="2241580"/>
                    <a:pt x="1147566" y="2067408"/>
                    <a:pt x="1236466" y="2074665"/>
                  </a:cubicBezTo>
                  <a:cubicBezTo>
                    <a:pt x="1325366" y="2081922"/>
                    <a:pt x="1771680" y="2188965"/>
                    <a:pt x="1737209" y="2205294"/>
                  </a:cubicBezTo>
                  <a:cubicBezTo>
                    <a:pt x="1702738" y="2221623"/>
                    <a:pt x="1203809" y="2196223"/>
                    <a:pt x="1029638" y="2172637"/>
                  </a:cubicBezTo>
                  <a:cubicBezTo>
                    <a:pt x="855467" y="2149051"/>
                    <a:pt x="828253" y="2090994"/>
                    <a:pt x="692181" y="2063780"/>
                  </a:cubicBezTo>
                  <a:cubicBezTo>
                    <a:pt x="556110" y="2036566"/>
                    <a:pt x="265823" y="2092808"/>
                    <a:pt x="213209" y="2009351"/>
                  </a:cubicBezTo>
                  <a:cubicBezTo>
                    <a:pt x="160595" y="1925894"/>
                    <a:pt x="401895" y="1768051"/>
                    <a:pt x="376495" y="1563037"/>
                  </a:cubicBezTo>
                  <a:cubicBezTo>
                    <a:pt x="351095" y="1358023"/>
                    <a:pt x="75323" y="875422"/>
                    <a:pt x="60809" y="779265"/>
                  </a:cubicBezTo>
                  <a:cubicBezTo>
                    <a:pt x="46295" y="683108"/>
                    <a:pt x="280337" y="1015123"/>
                    <a:pt x="289409" y="986094"/>
                  </a:cubicBezTo>
                  <a:cubicBezTo>
                    <a:pt x="298481" y="957065"/>
                    <a:pt x="126124" y="659523"/>
                    <a:pt x="115238" y="605094"/>
                  </a:cubicBezTo>
                  <a:cubicBezTo>
                    <a:pt x="104352" y="550665"/>
                    <a:pt x="242238" y="759308"/>
                    <a:pt x="224095" y="659522"/>
                  </a:cubicBezTo>
                  <a:cubicBezTo>
                    <a:pt x="205952" y="559736"/>
                    <a:pt x="-42605" y="-69820"/>
                    <a:pt x="6381" y="638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95BCEEED-C810-030B-D3E8-EF691AC35DF4}"/>
                </a:ext>
              </a:extLst>
            </p:cNvPr>
            <p:cNvSpPr/>
            <p:nvPr/>
          </p:nvSpPr>
          <p:spPr>
            <a:xfrm>
              <a:off x="7291422" y="6778203"/>
              <a:ext cx="1022966" cy="183027"/>
            </a:xfrm>
            <a:custGeom>
              <a:avLst/>
              <a:gdLst>
                <a:gd name="connsiteX0" fmla="*/ 1032 w 1022966"/>
                <a:gd name="connsiteY0" fmla="*/ 185 h 183027"/>
                <a:gd name="connsiteX1" fmla="*/ 515097 w 1022966"/>
                <a:gd name="connsiteY1" fmla="*/ 54776 h 183027"/>
                <a:gd name="connsiteX2" fmla="*/ 478703 w 1022966"/>
                <a:gd name="connsiteY2" fmla="*/ 136663 h 183027"/>
                <a:gd name="connsiteX3" fmla="*/ 1001868 w 1022966"/>
                <a:gd name="connsiteY3" fmla="*/ 45678 h 183027"/>
                <a:gd name="connsiteX4" fmla="*/ 874488 w 1022966"/>
                <a:gd name="connsiteY4" fmla="*/ 86621 h 183027"/>
                <a:gd name="connsiteX5" fmla="*/ 451408 w 1022966"/>
                <a:gd name="connsiteY5" fmla="*/ 182155 h 183027"/>
                <a:gd name="connsiteX6" fmla="*/ 424112 w 1022966"/>
                <a:gd name="connsiteY6" fmla="*/ 132113 h 183027"/>
                <a:gd name="connsiteX7" fmla="*/ 228494 w 1022966"/>
                <a:gd name="connsiteY7" fmla="*/ 100269 h 183027"/>
                <a:gd name="connsiteX8" fmla="*/ 378620 w 1022966"/>
                <a:gd name="connsiteY8" fmla="*/ 72973 h 183027"/>
                <a:gd name="connsiteX9" fmla="*/ 1032 w 1022966"/>
                <a:gd name="connsiteY9" fmla="*/ 185 h 18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2966" h="183027">
                  <a:moveTo>
                    <a:pt x="1032" y="185"/>
                  </a:moveTo>
                  <a:cubicBezTo>
                    <a:pt x="23778" y="-2848"/>
                    <a:pt x="435485" y="32030"/>
                    <a:pt x="515097" y="54776"/>
                  </a:cubicBezTo>
                  <a:cubicBezTo>
                    <a:pt x="594709" y="77522"/>
                    <a:pt x="397575" y="138179"/>
                    <a:pt x="478703" y="136663"/>
                  </a:cubicBezTo>
                  <a:cubicBezTo>
                    <a:pt x="559831" y="135147"/>
                    <a:pt x="935904" y="54018"/>
                    <a:pt x="1001868" y="45678"/>
                  </a:cubicBezTo>
                  <a:cubicBezTo>
                    <a:pt x="1067832" y="37338"/>
                    <a:pt x="966231" y="63875"/>
                    <a:pt x="874488" y="86621"/>
                  </a:cubicBezTo>
                  <a:cubicBezTo>
                    <a:pt x="782745" y="109367"/>
                    <a:pt x="526471" y="174573"/>
                    <a:pt x="451408" y="182155"/>
                  </a:cubicBezTo>
                  <a:cubicBezTo>
                    <a:pt x="376345" y="189737"/>
                    <a:pt x="461264" y="145761"/>
                    <a:pt x="424112" y="132113"/>
                  </a:cubicBezTo>
                  <a:cubicBezTo>
                    <a:pt x="386960" y="118465"/>
                    <a:pt x="236076" y="110126"/>
                    <a:pt x="228494" y="100269"/>
                  </a:cubicBezTo>
                  <a:cubicBezTo>
                    <a:pt x="220912" y="90412"/>
                    <a:pt x="418805" y="89654"/>
                    <a:pt x="378620" y="72973"/>
                  </a:cubicBezTo>
                  <a:cubicBezTo>
                    <a:pt x="338435" y="56292"/>
                    <a:pt x="-21714" y="3218"/>
                    <a:pt x="1032" y="18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>
              <a:extLst>
                <a:ext uri="{FF2B5EF4-FFF2-40B4-BE49-F238E27FC236}">
                  <a16:creationId xmlns:a16="http://schemas.microsoft.com/office/drawing/2014/main" id="{4CD3685E-6FAB-0439-AC35-F81D44BA3779}"/>
                </a:ext>
              </a:extLst>
            </p:cNvPr>
            <p:cNvSpPr/>
            <p:nvPr/>
          </p:nvSpPr>
          <p:spPr>
            <a:xfrm>
              <a:off x="7277529" y="6741725"/>
              <a:ext cx="991800" cy="182342"/>
            </a:xfrm>
            <a:custGeom>
              <a:avLst/>
              <a:gdLst>
                <a:gd name="connsiteX0" fmla="*/ 5826 w 991800"/>
                <a:gd name="connsiteY0" fmla="*/ 269 h 182342"/>
                <a:gd name="connsiteX1" fmla="*/ 415259 w 991800"/>
                <a:gd name="connsiteY1" fmla="*/ 77606 h 182342"/>
                <a:gd name="connsiteX2" fmla="*/ 492596 w 991800"/>
                <a:gd name="connsiteY2" fmla="*/ 150394 h 182342"/>
                <a:gd name="connsiteX3" fmla="*/ 665468 w 991800"/>
                <a:gd name="connsiteY3" fmla="*/ 123099 h 182342"/>
                <a:gd name="connsiteX4" fmla="*/ 660919 w 991800"/>
                <a:gd name="connsiteY4" fmla="*/ 136747 h 182342"/>
                <a:gd name="connsiteX5" fmla="*/ 983916 w 991800"/>
                <a:gd name="connsiteY5" fmla="*/ 114000 h 182342"/>
                <a:gd name="connsiteX6" fmla="*/ 283331 w 991800"/>
                <a:gd name="connsiteY6" fmla="*/ 182239 h 182342"/>
                <a:gd name="connsiteX7" fmla="*/ 283331 w 991800"/>
                <a:gd name="connsiteY7" fmla="*/ 127648 h 182342"/>
                <a:gd name="connsiteX8" fmla="*/ 178698 w 991800"/>
                <a:gd name="connsiteY8" fmla="*/ 54860 h 182342"/>
                <a:gd name="connsiteX9" fmla="*/ 5826 w 991800"/>
                <a:gd name="connsiteY9" fmla="*/ 269 h 18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1800" h="182342">
                  <a:moveTo>
                    <a:pt x="5826" y="269"/>
                  </a:moveTo>
                  <a:cubicBezTo>
                    <a:pt x="45253" y="4060"/>
                    <a:pt x="334131" y="52585"/>
                    <a:pt x="415259" y="77606"/>
                  </a:cubicBezTo>
                  <a:cubicBezTo>
                    <a:pt x="496387" y="102627"/>
                    <a:pt x="450895" y="142812"/>
                    <a:pt x="492596" y="150394"/>
                  </a:cubicBezTo>
                  <a:cubicBezTo>
                    <a:pt x="534297" y="157976"/>
                    <a:pt x="665468" y="123099"/>
                    <a:pt x="665468" y="123099"/>
                  </a:cubicBezTo>
                  <a:cubicBezTo>
                    <a:pt x="693522" y="120825"/>
                    <a:pt x="607844" y="138264"/>
                    <a:pt x="660919" y="136747"/>
                  </a:cubicBezTo>
                  <a:cubicBezTo>
                    <a:pt x="713994" y="135231"/>
                    <a:pt x="1046847" y="106418"/>
                    <a:pt x="983916" y="114000"/>
                  </a:cubicBezTo>
                  <a:cubicBezTo>
                    <a:pt x="920985" y="121582"/>
                    <a:pt x="400095" y="179964"/>
                    <a:pt x="283331" y="182239"/>
                  </a:cubicBezTo>
                  <a:cubicBezTo>
                    <a:pt x="166567" y="184514"/>
                    <a:pt x="300770" y="148878"/>
                    <a:pt x="283331" y="127648"/>
                  </a:cubicBezTo>
                  <a:cubicBezTo>
                    <a:pt x="265892" y="106418"/>
                    <a:pt x="218883" y="76090"/>
                    <a:pt x="178698" y="54860"/>
                  </a:cubicBezTo>
                  <a:cubicBezTo>
                    <a:pt x="138513" y="33630"/>
                    <a:pt x="-33601" y="-3522"/>
                    <a:pt x="5826" y="26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7AB39181-EE2E-01B1-9D48-CA3DD34BC5D3}"/>
                </a:ext>
              </a:extLst>
            </p:cNvPr>
            <p:cNvSpPr/>
            <p:nvPr/>
          </p:nvSpPr>
          <p:spPr>
            <a:xfrm>
              <a:off x="7528788" y="5371297"/>
              <a:ext cx="860074" cy="707933"/>
            </a:xfrm>
            <a:custGeom>
              <a:avLst/>
              <a:gdLst>
                <a:gd name="connsiteX0" fmla="*/ 391463 w 860074"/>
                <a:gd name="connsiteY0" fmla="*/ 28667 h 707933"/>
                <a:gd name="connsiteX1" fmla="*/ 27522 w 860074"/>
                <a:gd name="connsiteY1" fmla="*/ 378960 h 707933"/>
                <a:gd name="connsiteX2" fmla="*/ 63916 w 860074"/>
                <a:gd name="connsiteY2" fmla="*/ 365312 h 707933"/>
                <a:gd name="connsiteX3" fmla="*/ 50269 w 860074"/>
                <a:gd name="connsiteY3" fmla="*/ 529085 h 707933"/>
                <a:gd name="connsiteX4" fmla="*/ 227690 w 860074"/>
                <a:gd name="connsiteY4" fmla="*/ 606422 h 707933"/>
                <a:gd name="connsiteX5" fmla="*/ 132155 w 860074"/>
                <a:gd name="connsiteY5" fmla="*/ 647366 h 707933"/>
                <a:gd name="connsiteX6" fmla="*/ 477899 w 860074"/>
                <a:gd name="connsiteY6" fmla="*/ 701957 h 707933"/>
                <a:gd name="connsiteX7" fmla="*/ 450603 w 860074"/>
                <a:gd name="connsiteY7" fmla="*/ 706506 h 707933"/>
                <a:gd name="connsiteX8" fmla="*/ 860036 w 860074"/>
                <a:gd name="connsiteY8" fmla="*/ 656464 h 707933"/>
                <a:gd name="connsiteX9" fmla="*/ 473349 w 860074"/>
                <a:gd name="connsiteY9" fmla="*/ 665563 h 707933"/>
                <a:gd name="connsiteX10" fmla="*/ 195845 w 860074"/>
                <a:gd name="connsiteY10" fmla="*/ 551831 h 707933"/>
                <a:gd name="connsiteX11" fmla="*/ 264084 w 860074"/>
                <a:gd name="connsiteY11" fmla="*/ 283425 h 707933"/>
                <a:gd name="connsiteX12" fmla="*/ 227 w 860074"/>
                <a:gd name="connsiteY12" fmla="*/ 324369 h 707933"/>
                <a:gd name="connsiteX13" fmla="*/ 218591 w 860074"/>
                <a:gd name="connsiteY13" fmla="*/ 83258 h 707933"/>
                <a:gd name="connsiteX14" fmla="*/ 250436 w 860074"/>
                <a:gd name="connsiteY14" fmla="*/ 1372 h 707933"/>
                <a:gd name="connsiteX15" fmla="*/ 195845 w 860074"/>
                <a:gd name="connsiteY15" fmla="*/ 137849 h 707933"/>
                <a:gd name="connsiteX16" fmla="*/ 391463 w 860074"/>
                <a:gd name="connsiteY16" fmla="*/ 28667 h 70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0074" h="707933">
                  <a:moveTo>
                    <a:pt x="391463" y="28667"/>
                  </a:moveTo>
                  <a:cubicBezTo>
                    <a:pt x="363409" y="68852"/>
                    <a:pt x="82113" y="322853"/>
                    <a:pt x="27522" y="378960"/>
                  </a:cubicBezTo>
                  <a:cubicBezTo>
                    <a:pt x="-27069" y="435067"/>
                    <a:pt x="60125" y="340291"/>
                    <a:pt x="63916" y="365312"/>
                  </a:cubicBezTo>
                  <a:cubicBezTo>
                    <a:pt x="67707" y="390333"/>
                    <a:pt x="22973" y="488900"/>
                    <a:pt x="50269" y="529085"/>
                  </a:cubicBezTo>
                  <a:cubicBezTo>
                    <a:pt x="77565" y="569270"/>
                    <a:pt x="214042" y="586709"/>
                    <a:pt x="227690" y="606422"/>
                  </a:cubicBezTo>
                  <a:cubicBezTo>
                    <a:pt x="241338" y="626135"/>
                    <a:pt x="90454" y="631444"/>
                    <a:pt x="132155" y="647366"/>
                  </a:cubicBezTo>
                  <a:cubicBezTo>
                    <a:pt x="173856" y="663288"/>
                    <a:pt x="477899" y="701957"/>
                    <a:pt x="477899" y="701957"/>
                  </a:cubicBezTo>
                  <a:cubicBezTo>
                    <a:pt x="530974" y="711814"/>
                    <a:pt x="450603" y="706506"/>
                    <a:pt x="450603" y="706506"/>
                  </a:cubicBezTo>
                  <a:cubicBezTo>
                    <a:pt x="514292" y="698924"/>
                    <a:pt x="856245" y="663288"/>
                    <a:pt x="860036" y="656464"/>
                  </a:cubicBezTo>
                  <a:cubicBezTo>
                    <a:pt x="863827" y="649640"/>
                    <a:pt x="584047" y="683002"/>
                    <a:pt x="473349" y="665563"/>
                  </a:cubicBezTo>
                  <a:cubicBezTo>
                    <a:pt x="362651" y="648124"/>
                    <a:pt x="230722" y="615521"/>
                    <a:pt x="195845" y="551831"/>
                  </a:cubicBezTo>
                  <a:cubicBezTo>
                    <a:pt x="160967" y="488141"/>
                    <a:pt x="296687" y="321335"/>
                    <a:pt x="264084" y="283425"/>
                  </a:cubicBezTo>
                  <a:cubicBezTo>
                    <a:pt x="231481" y="245515"/>
                    <a:pt x="7809" y="357730"/>
                    <a:pt x="227" y="324369"/>
                  </a:cubicBezTo>
                  <a:cubicBezTo>
                    <a:pt x="-7355" y="291008"/>
                    <a:pt x="176889" y="137091"/>
                    <a:pt x="218591" y="83258"/>
                  </a:cubicBezTo>
                  <a:cubicBezTo>
                    <a:pt x="260292" y="29425"/>
                    <a:pt x="254227" y="-7727"/>
                    <a:pt x="250436" y="1372"/>
                  </a:cubicBezTo>
                  <a:cubicBezTo>
                    <a:pt x="246645" y="10470"/>
                    <a:pt x="168550" y="128751"/>
                    <a:pt x="195845" y="137849"/>
                  </a:cubicBezTo>
                  <a:cubicBezTo>
                    <a:pt x="223140" y="146947"/>
                    <a:pt x="419517" y="-11518"/>
                    <a:pt x="391463" y="2866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31C1759A-5514-5217-6901-7822D3505133}"/>
                </a:ext>
              </a:extLst>
            </p:cNvPr>
            <p:cNvSpPr/>
            <p:nvPr/>
          </p:nvSpPr>
          <p:spPr>
            <a:xfrm>
              <a:off x="7828966" y="5886734"/>
              <a:ext cx="268714" cy="45511"/>
            </a:xfrm>
            <a:custGeom>
              <a:avLst/>
              <a:gdLst>
                <a:gd name="connsiteX0" fmla="*/ 300 w 268714"/>
                <a:gd name="connsiteY0" fmla="*/ 45493 h 45511"/>
                <a:gd name="connsiteX1" fmla="*/ 173171 w 268714"/>
                <a:gd name="connsiteY1" fmla="*/ 18197 h 45511"/>
                <a:gd name="connsiteX2" fmla="*/ 268706 w 268714"/>
                <a:gd name="connsiteY2" fmla="*/ 13648 h 45511"/>
                <a:gd name="connsiteX3" fmla="*/ 168622 w 268714"/>
                <a:gd name="connsiteY3" fmla="*/ 0 h 45511"/>
                <a:gd name="connsiteX4" fmla="*/ 132228 w 268714"/>
                <a:gd name="connsiteY4" fmla="*/ 13648 h 45511"/>
                <a:gd name="connsiteX5" fmla="*/ 300 w 268714"/>
                <a:gd name="connsiteY5" fmla="*/ 45493 h 4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714" h="45511">
                  <a:moveTo>
                    <a:pt x="300" y="45493"/>
                  </a:moveTo>
                  <a:cubicBezTo>
                    <a:pt x="7124" y="46251"/>
                    <a:pt x="128437" y="23504"/>
                    <a:pt x="173171" y="18197"/>
                  </a:cubicBezTo>
                  <a:cubicBezTo>
                    <a:pt x="217905" y="12890"/>
                    <a:pt x="269464" y="16681"/>
                    <a:pt x="268706" y="13648"/>
                  </a:cubicBezTo>
                  <a:cubicBezTo>
                    <a:pt x="267948" y="10615"/>
                    <a:pt x="191368" y="0"/>
                    <a:pt x="168622" y="0"/>
                  </a:cubicBezTo>
                  <a:cubicBezTo>
                    <a:pt x="145876" y="0"/>
                    <a:pt x="159523" y="7582"/>
                    <a:pt x="132228" y="13648"/>
                  </a:cubicBezTo>
                  <a:cubicBezTo>
                    <a:pt x="104933" y="19714"/>
                    <a:pt x="-6524" y="44735"/>
                    <a:pt x="300" y="4549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3A073EF1-4104-4A9F-97D2-EE357ABB36E5}"/>
                </a:ext>
              </a:extLst>
            </p:cNvPr>
            <p:cNvSpPr/>
            <p:nvPr/>
          </p:nvSpPr>
          <p:spPr>
            <a:xfrm>
              <a:off x="7835864" y="5893689"/>
              <a:ext cx="239001" cy="56348"/>
            </a:xfrm>
            <a:custGeom>
              <a:avLst/>
              <a:gdLst>
                <a:gd name="connsiteX0" fmla="*/ 36 w 239001"/>
                <a:gd name="connsiteY0" fmla="*/ 56261 h 56348"/>
                <a:gd name="connsiteX1" fmla="*/ 127036 w 239001"/>
                <a:gd name="connsiteY1" fmla="*/ 14986 h 56348"/>
                <a:gd name="connsiteX2" fmla="*/ 238161 w 239001"/>
                <a:gd name="connsiteY2" fmla="*/ 18161 h 56348"/>
                <a:gd name="connsiteX3" fmla="*/ 181011 w 239001"/>
                <a:gd name="connsiteY3" fmla="*/ 8636 h 56348"/>
                <a:gd name="connsiteX4" fmla="*/ 139736 w 239001"/>
                <a:gd name="connsiteY4" fmla="*/ 2286 h 56348"/>
                <a:gd name="connsiteX5" fmla="*/ 36 w 239001"/>
                <a:gd name="connsiteY5" fmla="*/ 56261 h 5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001" h="56348">
                  <a:moveTo>
                    <a:pt x="36" y="56261"/>
                  </a:moveTo>
                  <a:cubicBezTo>
                    <a:pt x="-2081" y="58378"/>
                    <a:pt x="87349" y="21336"/>
                    <a:pt x="127036" y="14986"/>
                  </a:cubicBezTo>
                  <a:cubicBezTo>
                    <a:pt x="166723" y="8636"/>
                    <a:pt x="229165" y="19219"/>
                    <a:pt x="238161" y="18161"/>
                  </a:cubicBezTo>
                  <a:cubicBezTo>
                    <a:pt x="247157" y="17103"/>
                    <a:pt x="181011" y="8636"/>
                    <a:pt x="181011" y="8636"/>
                  </a:cubicBezTo>
                  <a:cubicBezTo>
                    <a:pt x="164607" y="5990"/>
                    <a:pt x="170428" y="-4593"/>
                    <a:pt x="139736" y="2286"/>
                  </a:cubicBezTo>
                  <a:cubicBezTo>
                    <a:pt x="109044" y="9165"/>
                    <a:pt x="2153" y="54144"/>
                    <a:pt x="36" y="56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>
              <a:extLst>
                <a:ext uri="{FF2B5EF4-FFF2-40B4-BE49-F238E27FC236}">
                  <a16:creationId xmlns:a16="http://schemas.microsoft.com/office/drawing/2014/main" id="{DE7EA150-030A-8D07-BFF5-3D5D5BF9D760}"/>
                </a:ext>
              </a:extLst>
            </p:cNvPr>
            <p:cNvSpPr/>
            <p:nvPr/>
          </p:nvSpPr>
          <p:spPr>
            <a:xfrm>
              <a:off x="5726321" y="903261"/>
              <a:ext cx="1165937" cy="146085"/>
            </a:xfrm>
            <a:custGeom>
              <a:avLst/>
              <a:gdLst>
                <a:gd name="connsiteX0" fmla="*/ 711 w 1165937"/>
                <a:gd name="connsiteY0" fmla="*/ 145893 h 146085"/>
                <a:gd name="connsiteX1" fmla="*/ 491599 w 1165937"/>
                <a:gd name="connsiteY1" fmla="*/ 11139 h 146085"/>
                <a:gd name="connsiteX2" fmla="*/ 1165367 w 1165937"/>
                <a:gd name="connsiteY2" fmla="*/ 11139 h 146085"/>
                <a:gd name="connsiteX3" fmla="*/ 597477 w 1165937"/>
                <a:gd name="connsiteY3" fmla="*/ 40015 h 146085"/>
                <a:gd name="connsiteX4" fmla="*/ 711 w 1165937"/>
                <a:gd name="connsiteY4" fmla="*/ 145893 h 14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937" h="146085">
                  <a:moveTo>
                    <a:pt x="711" y="145893"/>
                  </a:moveTo>
                  <a:cubicBezTo>
                    <a:pt x="-16935" y="141080"/>
                    <a:pt x="297490" y="33598"/>
                    <a:pt x="491599" y="11139"/>
                  </a:cubicBezTo>
                  <a:cubicBezTo>
                    <a:pt x="685708" y="-11320"/>
                    <a:pt x="1147721" y="6326"/>
                    <a:pt x="1165367" y="11139"/>
                  </a:cubicBezTo>
                  <a:cubicBezTo>
                    <a:pt x="1183013" y="15952"/>
                    <a:pt x="786774" y="15952"/>
                    <a:pt x="597477" y="40015"/>
                  </a:cubicBezTo>
                  <a:cubicBezTo>
                    <a:pt x="408180" y="64078"/>
                    <a:pt x="18357" y="150706"/>
                    <a:pt x="711" y="1458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79" name="グループ化 1478">
            <a:extLst>
              <a:ext uri="{FF2B5EF4-FFF2-40B4-BE49-F238E27FC236}">
                <a16:creationId xmlns:a16="http://schemas.microsoft.com/office/drawing/2014/main" id="{49C4B7EE-7904-17A6-6885-CAD65EC78937}"/>
              </a:ext>
            </a:extLst>
          </p:cNvPr>
          <p:cNvGrpSpPr/>
          <p:nvPr/>
        </p:nvGrpSpPr>
        <p:grpSpPr>
          <a:xfrm>
            <a:off x="9711862" y="868061"/>
            <a:ext cx="2811988" cy="1594431"/>
            <a:chOff x="9711862" y="868061"/>
            <a:chExt cx="2811988" cy="1594431"/>
          </a:xfrm>
        </p:grpSpPr>
        <p:cxnSp>
          <p:nvCxnSpPr>
            <p:cNvPr id="1480" name="直線コネクタ 1479">
              <a:extLst>
                <a:ext uri="{FF2B5EF4-FFF2-40B4-BE49-F238E27FC236}">
                  <a16:creationId xmlns:a16="http://schemas.microsoft.com/office/drawing/2014/main" id="{C8EB0C7E-6BF4-0762-041D-9DA8C7F1468A}"/>
                </a:ext>
              </a:extLst>
            </p:cNvPr>
            <p:cNvCxnSpPr/>
            <p:nvPr/>
          </p:nvCxnSpPr>
          <p:spPr>
            <a:xfrm>
              <a:off x="10011905" y="868061"/>
              <a:ext cx="0" cy="362857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1" name="直線コネクタ 1480">
              <a:extLst>
                <a:ext uri="{FF2B5EF4-FFF2-40B4-BE49-F238E27FC236}">
                  <a16:creationId xmlns:a16="http://schemas.microsoft.com/office/drawing/2014/main" id="{1728D92A-A835-7DB2-EC75-DA13872E1CD0}"/>
                </a:ext>
              </a:extLst>
            </p:cNvPr>
            <p:cNvCxnSpPr/>
            <p:nvPr/>
          </p:nvCxnSpPr>
          <p:spPr>
            <a:xfrm>
              <a:off x="10011905" y="1048493"/>
              <a:ext cx="813661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2" name="直線コネクタ 1481">
              <a:extLst>
                <a:ext uri="{FF2B5EF4-FFF2-40B4-BE49-F238E27FC236}">
                  <a16:creationId xmlns:a16="http://schemas.microsoft.com/office/drawing/2014/main" id="{5C2BBC83-A760-38E7-452C-0EE344DF0C42}"/>
                </a:ext>
              </a:extLst>
            </p:cNvPr>
            <p:cNvCxnSpPr/>
            <p:nvPr/>
          </p:nvCxnSpPr>
          <p:spPr>
            <a:xfrm>
              <a:off x="10833315" y="1048493"/>
              <a:ext cx="0" cy="52458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3" name="テキスト ボックス 1482">
              <a:extLst>
                <a:ext uri="{FF2B5EF4-FFF2-40B4-BE49-F238E27FC236}">
                  <a16:creationId xmlns:a16="http://schemas.microsoft.com/office/drawing/2014/main" id="{F5F6ECB7-AF19-1FA2-54DD-28A8C85E71DF}"/>
                </a:ext>
              </a:extLst>
            </p:cNvPr>
            <p:cNvSpPr txBox="1"/>
            <p:nvPr/>
          </p:nvSpPr>
          <p:spPr>
            <a:xfrm>
              <a:off x="9711862" y="1539162"/>
              <a:ext cx="28119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絵における高低差約</a:t>
              </a:r>
              <a:r>
                <a:rPr kumimoji="1" lang="en-US" altLang="ja-JP" dirty="0"/>
                <a:t>1cm</a:t>
              </a:r>
            </a:p>
            <a:p>
              <a:r>
                <a:rPr kumimoji="1" lang="ja-JP" altLang="en-US"/>
                <a:t>キャンパスサイズは</a:t>
              </a:r>
              <a:r>
                <a:rPr kumimoji="1" lang="en-US" altLang="ja-JP" dirty="0"/>
                <a:t>A3</a:t>
              </a:r>
              <a:r>
                <a:rPr kumimoji="1" lang="ja-JP" altLang="en-US"/>
                <a:t>横</a:t>
              </a:r>
              <a:endParaRPr kumimoji="1" lang="en-US" altLang="ja-JP" dirty="0"/>
            </a:p>
            <a:p>
              <a:r>
                <a:rPr kumimoji="1" lang="ja-JP" altLang="en-US"/>
                <a:t>横：</a:t>
              </a:r>
              <a:r>
                <a:rPr kumimoji="1" lang="en-US" altLang="ja-JP" dirty="0"/>
                <a:t>42cm</a:t>
              </a:r>
              <a:r>
                <a:rPr kumimoji="1" lang="ja-JP" altLang="en-US"/>
                <a:t>、縦</a:t>
              </a:r>
              <a:r>
                <a:rPr kumimoji="1" lang="en-US" altLang="ja-JP" dirty="0"/>
                <a:t>29.7cm</a:t>
              </a:r>
              <a:endParaRPr kumimoji="1" lang="ja-JP" altLang="en-US"/>
            </a:p>
          </p:txBody>
        </p:sp>
      </p:grpSp>
      <p:sp>
        <p:nvSpPr>
          <p:cNvPr id="1981" name="正方形/長方形 1980">
            <a:extLst>
              <a:ext uri="{FF2B5EF4-FFF2-40B4-BE49-F238E27FC236}">
                <a16:creationId xmlns:a16="http://schemas.microsoft.com/office/drawing/2014/main" id="{242626A6-B646-2DD6-ED1B-E80BB9B6B3CB}"/>
              </a:ext>
            </a:extLst>
          </p:cNvPr>
          <p:cNvSpPr/>
          <p:nvPr/>
        </p:nvSpPr>
        <p:spPr>
          <a:xfrm>
            <a:off x="12019607" y="44575"/>
            <a:ext cx="737749" cy="7377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3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6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76F51-865A-08FB-0DB7-EE205670A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OI OKUYAMA (@aoiokuyama_) / X">
            <a:extLst>
              <a:ext uri="{FF2B5EF4-FFF2-40B4-BE49-F238E27FC236}">
                <a16:creationId xmlns:a16="http://schemas.microsoft.com/office/drawing/2014/main" id="{0257D008-7498-C72D-4DC5-4C2724889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219450"/>
            <a:ext cx="11345333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A0E0B1EF-9034-6057-B2A1-476206532223}"/>
              </a:ext>
            </a:extLst>
          </p:cNvPr>
          <p:cNvSpPr/>
          <p:nvPr/>
        </p:nvSpPr>
        <p:spPr>
          <a:xfrm>
            <a:off x="6434667" y="1165452"/>
            <a:ext cx="2777066" cy="1848681"/>
          </a:xfrm>
          <a:custGeom>
            <a:avLst/>
            <a:gdLst>
              <a:gd name="connsiteX0" fmla="*/ 0 w 2777066"/>
              <a:gd name="connsiteY0" fmla="*/ 19881 h 1848681"/>
              <a:gd name="connsiteX1" fmla="*/ 778933 w 2777066"/>
              <a:gd name="connsiteY1" fmla="*/ 87615 h 1848681"/>
              <a:gd name="connsiteX2" fmla="*/ 1778000 w 2777066"/>
              <a:gd name="connsiteY2" fmla="*/ 714148 h 1848681"/>
              <a:gd name="connsiteX3" fmla="*/ 2777066 w 2777066"/>
              <a:gd name="connsiteY3" fmla="*/ 1848681 h 184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066" h="1848681">
                <a:moveTo>
                  <a:pt x="0" y="19881"/>
                </a:moveTo>
                <a:cubicBezTo>
                  <a:pt x="241300" y="-4108"/>
                  <a:pt x="482600" y="-28096"/>
                  <a:pt x="778933" y="87615"/>
                </a:cubicBezTo>
                <a:cubicBezTo>
                  <a:pt x="1075266" y="203326"/>
                  <a:pt x="1444978" y="420637"/>
                  <a:pt x="1778000" y="714148"/>
                </a:cubicBezTo>
                <a:cubicBezTo>
                  <a:pt x="2111022" y="1007659"/>
                  <a:pt x="2444044" y="1428170"/>
                  <a:pt x="2777066" y="1848681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FD2F8FAF-3EE7-0620-6EC6-FFE7FF07C8A0}"/>
              </a:ext>
            </a:extLst>
          </p:cNvPr>
          <p:cNvGrpSpPr/>
          <p:nvPr/>
        </p:nvGrpSpPr>
        <p:grpSpPr>
          <a:xfrm>
            <a:off x="437847" y="679161"/>
            <a:ext cx="12363753" cy="779965"/>
            <a:chOff x="437847" y="679161"/>
            <a:chExt cx="12363753" cy="779965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FDA616FA-67B3-D31F-AB13-C4E548E78905}"/>
                </a:ext>
              </a:extLst>
            </p:cNvPr>
            <p:cNvCxnSpPr>
              <a:cxnSpLocks/>
            </p:cNvCxnSpPr>
            <p:nvPr/>
          </p:nvCxnSpPr>
          <p:spPr>
            <a:xfrm>
              <a:off x="3131127" y="1230918"/>
              <a:ext cx="967047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7D7A9C84-8AF1-55CB-8BCB-D7EFA9A789B7}"/>
                </a:ext>
              </a:extLst>
            </p:cNvPr>
            <p:cNvCxnSpPr>
              <a:cxnSpLocks/>
            </p:cNvCxnSpPr>
            <p:nvPr/>
          </p:nvCxnSpPr>
          <p:spPr>
            <a:xfrm>
              <a:off x="3117273" y="868061"/>
              <a:ext cx="96843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AE19AB16-B524-C213-0FA3-D49A3D6F5257}"/>
                </a:ext>
              </a:extLst>
            </p:cNvPr>
            <p:cNvSpPr txBox="1"/>
            <p:nvPr/>
          </p:nvSpPr>
          <p:spPr>
            <a:xfrm>
              <a:off x="1679108" y="1089794"/>
              <a:ext cx="1462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2</a:t>
              </a:r>
              <a:r>
                <a:rPr kumimoji="1" lang="ja-JP" altLang="en-US">
                  <a:solidFill>
                    <a:srgbClr val="FF0000"/>
                  </a:solidFill>
                </a:rPr>
                <a:t>日目の考察</a:t>
              </a:r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5A188F33-C5B2-3294-A093-7AD46A43C0E3}"/>
                </a:ext>
              </a:extLst>
            </p:cNvPr>
            <p:cNvCxnSpPr>
              <a:cxnSpLocks/>
            </p:cNvCxnSpPr>
            <p:nvPr/>
          </p:nvCxnSpPr>
          <p:spPr>
            <a:xfrm>
              <a:off x="437847" y="868061"/>
              <a:ext cx="115388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7D432E9F-3687-D540-6477-A2A5FE2F6083}"/>
                </a:ext>
              </a:extLst>
            </p:cNvPr>
            <p:cNvCxnSpPr>
              <a:cxnSpLocks/>
            </p:cNvCxnSpPr>
            <p:nvPr/>
          </p:nvCxnSpPr>
          <p:spPr>
            <a:xfrm>
              <a:off x="437847" y="1230918"/>
              <a:ext cx="115388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EB55D49-06AF-9D48-ADB0-77E1643B9335}"/>
                </a:ext>
              </a:extLst>
            </p:cNvPr>
            <p:cNvSpPr txBox="1"/>
            <p:nvPr/>
          </p:nvSpPr>
          <p:spPr>
            <a:xfrm>
              <a:off x="1679108" y="679161"/>
              <a:ext cx="1462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1</a:t>
              </a:r>
              <a:r>
                <a:rPr kumimoji="1" lang="ja-JP" altLang="en-US">
                  <a:solidFill>
                    <a:srgbClr val="FF0000"/>
                  </a:solidFill>
                </a:rPr>
                <a:t>日目の考察</a:t>
              </a:r>
            </a:p>
          </p:txBody>
        </p:sp>
      </p:grp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EFC831F2-2730-8E20-2B96-7ADC574A2FBD}"/>
              </a:ext>
            </a:extLst>
          </p:cNvPr>
          <p:cNvSpPr/>
          <p:nvPr/>
        </p:nvSpPr>
        <p:spPr>
          <a:xfrm>
            <a:off x="6434408" y="1167260"/>
            <a:ext cx="3004187" cy="1990791"/>
          </a:xfrm>
          <a:custGeom>
            <a:avLst/>
            <a:gdLst>
              <a:gd name="connsiteX0" fmla="*/ 259 w 3004187"/>
              <a:gd name="connsiteY0" fmla="*/ 1140 h 1990791"/>
              <a:gd name="connsiteX1" fmla="*/ 1456525 w 3004187"/>
              <a:gd name="connsiteY1" fmla="*/ 305940 h 1990791"/>
              <a:gd name="connsiteX2" fmla="*/ 2167725 w 3004187"/>
              <a:gd name="connsiteY2" fmla="*/ 881673 h 1990791"/>
              <a:gd name="connsiteX3" fmla="*/ 2997459 w 3004187"/>
              <a:gd name="connsiteY3" fmla="*/ 1982340 h 1990791"/>
              <a:gd name="connsiteX4" fmla="*/ 2506392 w 3004187"/>
              <a:gd name="connsiteY4" fmla="*/ 1338873 h 1990791"/>
              <a:gd name="connsiteX5" fmla="*/ 1575059 w 3004187"/>
              <a:gd name="connsiteY5" fmla="*/ 407540 h 1990791"/>
              <a:gd name="connsiteX6" fmla="*/ 259 w 3004187"/>
              <a:gd name="connsiteY6" fmla="*/ 1140 h 199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4187" h="1990791">
                <a:moveTo>
                  <a:pt x="259" y="1140"/>
                </a:moveTo>
                <a:cubicBezTo>
                  <a:pt x="-19497" y="-15793"/>
                  <a:pt x="1095281" y="159185"/>
                  <a:pt x="1456525" y="305940"/>
                </a:cubicBezTo>
                <a:cubicBezTo>
                  <a:pt x="1817769" y="452696"/>
                  <a:pt x="1910903" y="602273"/>
                  <a:pt x="2167725" y="881673"/>
                </a:cubicBezTo>
                <a:cubicBezTo>
                  <a:pt x="2424547" y="1161073"/>
                  <a:pt x="2941015" y="1906140"/>
                  <a:pt x="2997459" y="1982340"/>
                </a:cubicBezTo>
                <a:cubicBezTo>
                  <a:pt x="3053904" y="2058540"/>
                  <a:pt x="2743459" y="1601340"/>
                  <a:pt x="2506392" y="1338873"/>
                </a:cubicBezTo>
                <a:cubicBezTo>
                  <a:pt x="2269325" y="1076406"/>
                  <a:pt x="1998392" y="627673"/>
                  <a:pt x="1575059" y="407540"/>
                </a:cubicBezTo>
                <a:cubicBezTo>
                  <a:pt x="1151726" y="187407"/>
                  <a:pt x="20015" y="18073"/>
                  <a:pt x="259" y="11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FE9EFF8-7775-6642-8729-7F222B244613}"/>
              </a:ext>
            </a:extLst>
          </p:cNvPr>
          <p:cNvSpPr/>
          <p:nvPr/>
        </p:nvSpPr>
        <p:spPr>
          <a:xfrm>
            <a:off x="3341391" y="1260589"/>
            <a:ext cx="3516646" cy="2018563"/>
          </a:xfrm>
          <a:custGeom>
            <a:avLst/>
            <a:gdLst>
              <a:gd name="connsiteX0" fmla="*/ 3516609 w 3516646"/>
              <a:gd name="connsiteY0" fmla="*/ 175 h 2018563"/>
              <a:gd name="connsiteX1" fmla="*/ 2158864 w 3516646"/>
              <a:gd name="connsiteY1" fmla="*/ 166429 h 2018563"/>
              <a:gd name="connsiteX2" fmla="*/ 1022791 w 3516646"/>
              <a:gd name="connsiteY2" fmla="*/ 706756 h 2018563"/>
              <a:gd name="connsiteX3" fmla="*/ 1008936 w 3516646"/>
              <a:gd name="connsiteY3" fmla="*/ 651338 h 2018563"/>
              <a:gd name="connsiteX4" fmla="*/ 149954 w 3516646"/>
              <a:gd name="connsiteY4" fmla="*/ 1621156 h 2018563"/>
              <a:gd name="connsiteX5" fmla="*/ 233082 w 3516646"/>
              <a:gd name="connsiteY5" fmla="*/ 1454902 h 2018563"/>
              <a:gd name="connsiteX6" fmla="*/ 11409 w 3516646"/>
              <a:gd name="connsiteY6" fmla="*/ 2009084 h 2018563"/>
              <a:gd name="connsiteX7" fmla="*/ 648718 w 3516646"/>
              <a:gd name="connsiteY7" fmla="*/ 914575 h 2018563"/>
              <a:gd name="connsiteX8" fmla="*/ 1660100 w 3516646"/>
              <a:gd name="connsiteY8" fmla="*/ 318829 h 2018563"/>
              <a:gd name="connsiteX9" fmla="*/ 2117300 w 3516646"/>
              <a:gd name="connsiteY9" fmla="*/ 138720 h 2018563"/>
              <a:gd name="connsiteX10" fmla="*/ 3516609 w 3516646"/>
              <a:gd name="connsiteY10" fmla="*/ 175 h 201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16646" h="2018563">
                <a:moveTo>
                  <a:pt x="3516609" y="175"/>
                </a:moveTo>
                <a:cubicBezTo>
                  <a:pt x="3523536" y="4793"/>
                  <a:pt x="2574500" y="48666"/>
                  <a:pt x="2158864" y="166429"/>
                </a:cubicBezTo>
                <a:cubicBezTo>
                  <a:pt x="1743228" y="284193"/>
                  <a:pt x="1214446" y="625938"/>
                  <a:pt x="1022791" y="706756"/>
                </a:cubicBezTo>
                <a:cubicBezTo>
                  <a:pt x="831136" y="787574"/>
                  <a:pt x="1154409" y="498938"/>
                  <a:pt x="1008936" y="651338"/>
                </a:cubicBezTo>
                <a:cubicBezTo>
                  <a:pt x="863463" y="803738"/>
                  <a:pt x="279263" y="1487229"/>
                  <a:pt x="149954" y="1621156"/>
                </a:cubicBezTo>
                <a:cubicBezTo>
                  <a:pt x="20645" y="1755083"/>
                  <a:pt x="256173" y="1390247"/>
                  <a:pt x="233082" y="1454902"/>
                </a:cubicBezTo>
                <a:cubicBezTo>
                  <a:pt x="209991" y="1519557"/>
                  <a:pt x="-57864" y="2099138"/>
                  <a:pt x="11409" y="2009084"/>
                </a:cubicBezTo>
                <a:cubicBezTo>
                  <a:pt x="80682" y="1919030"/>
                  <a:pt x="373936" y="1196284"/>
                  <a:pt x="648718" y="914575"/>
                </a:cubicBezTo>
                <a:cubicBezTo>
                  <a:pt x="923500" y="632866"/>
                  <a:pt x="1415336" y="448138"/>
                  <a:pt x="1660100" y="318829"/>
                </a:cubicBezTo>
                <a:cubicBezTo>
                  <a:pt x="1904864" y="189520"/>
                  <a:pt x="1803264" y="194138"/>
                  <a:pt x="2117300" y="138720"/>
                </a:cubicBezTo>
                <a:cubicBezTo>
                  <a:pt x="2431336" y="83302"/>
                  <a:pt x="3509682" y="-4443"/>
                  <a:pt x="3516609" y="1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A9FDEE15-F3A1-AEA5-538E-8A5380277DA3}"/>
              </a:ext>
            </a:extLst>
          </p:cNvPr>
          <p:cNvGrpSpPr/>
          <p:nvPr/>
        </p:nvGrpSpPr>
        <p:grpSpPr>
          <a:xfrm>
            <a:off x="9711862" y="868061"/>
            <a:ext cx="2811988" cy="1594431"/>
            <a:chOff x="9711862" y="868061"/>
            <a:chExt cx="2811988" cy="1594431"/>
          </a:xfrm>
        </p:grpSpPr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4302AD6E-F0AE-B3D7-0A70-4D6532EF00BD}"/>
                </a:ext>
              </a:extLst>
            </p:cNvPr>
            <p:cNvCxnSpPr/>
            <p:nvPr/>
          </p:nvCxnSpPr>
          <p:spPr>
            <a:xfrm>
              <a:off x="10011905" y="868061"/>
              <a:ext cx="0" cy="362857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EB3C586A-D407-41BF-CC28-4D07D3106D01}"/>
                </a:ext>
              </a:extLst>
            </p:cNvPr>
            <p:cNvCxnSpPr/>
            <p:nvPr/>
          </p:nvCxnSpPr>
          <p:spPr>
            <a:xfrm>
              <a:off x="10011905" y="1048493"/>
              <a:ext cx="813661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49157DED-5203-5445-B2B8-3DCA3185396C}"/>
                </a:ext>
              </a:extLst>
            </p:cNvPr>
            <p:cNvCxnSpPr/>
            <p:nvPr/>
          </p:nvCxnSpPr>
          <p:spPr>
            <a:xfrm>
              <a:off x="10833315" y="1048493"/>
              <a:ext cx="0" cy="52458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E42FB278-EE35-0A9F-5DCC-CBA9AE09DE95}"/>
                </a:ext>
              </a:extLst>
            </p:cNvPr>
            <p:cNvSpPr txBox="1"/>
            <p:nvPr/>
          </p:nvSpPr>
          <p:spPr>
            <a:xfrm>
              <a:off x="9711862" y="1539162"/>
              <a:ext cx="28119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絵における高低差約</a:t>
              </a:r>
              <a:r>
                <a:rPr kumimoji="1" lang="en-US" altLang="ja-JP" dirty="0"/>
                <a:t>1cm</a:t>
              </a:r>
            </a:p>
            <a:p>
              <a:r>
                <a:rPr kumimoji="1" lang="ja-JP" altLang="en-US"/>
                <a:t>キャンパスサイズは</a:t>
              </a:r>
              <a:r>
                <a:rPr kumimoji="1" lang="en-US" altLang="ja-JP" dirty="0"/>
                <a:t>A3</a:t>
              </a:r>
              <a:r>
                <a:rPr kumimoji="1" lang="ja-JP" altLang="en-US"/>
                <a:t>横</a:t>
              </a:r>
              <a:endParaRPr kumimoji="1" lang="en-US" altLang="ja-JP" dirty="0"/>
            </a:p>
            <a:p>
              <a:r>
                <a:rPr kumimoji="1" lang="ja-JP" altLang="en-US"/>
                <a:t>横：</a:t>
              </a:r>
              <a:r>
                <a:rPr kumimoji="1" lang="en-US" altLang="ja-JP" dirty="0"/>
                <a:t>42cm</a:t>
              </a:r>
              <a:r>
                <a:rPr kumimoji="1" lang="ja-JP" altLang="en-US"/>
                <a:t>、縦</a:t>
              </a:r>
              <a:r>
                <a:rPr kumimoji="1" lang="en-US" altLang="ja-JP" dirty="0"/>
                <a:t>29.7cm</a:t>
              </a:r>
              <a:endParaRPr kumimoji="1" lang="ja-JP" altLang="en-US"/>
            </a:p>
          </p:txBody>
        </p:sp>
      </p:grp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45FBD37-3062-39C3-988C-4EEAF87A05EE}"/>
              </a:ext>
            </a:extLst>
          </p:cNvPr>
          <p:cNvSpPr/>
          <p:nvPr/>
        </p:nvSpPr>
        <p:spPr>
          <a:xfrm>
            <a:off x="12019607" y="44575"/>
            <a:ext cx="737749" cy="7377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4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8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OI OKUYAMA (@aoiokuyama_) / X" hidden="1">
            <a:extLst>
              <a:ext uri="{FF2B5EF4-FFF2-40B4-BE49-F238E27FC236}">
                <a16:creationId xmlns:a16="http://schemas.microsoft.com/office/drawing/2014/main" id="{A4518B78-B61B-9218-EAF6-5738F1D57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219450"/>
            <a:ext cx="11345333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1" name="グループ化 1460">
            <a:extLst>
              <a:ext uri="{FF2B5EF4-FFF2-40B4-BE49-F238E27FC236}">
                <a16:creationId xmlns:a16="http://schemas.microsoft.com/office/drawing/2014/main" id="{EF597AA7-50D4-AF55-C56C-F629D55B2554}"/>
              </a:ext>
            </a:extLst>
          </p:cNvPr>
          <p:cNvGrpSpPr/>
          <p:nvPr/>
        </p:nvGrpSpPr>
        <p:grpSpPr>
          <a:xfrm>
            <a:off x="437847" y="679161"/>
            <a:ext cx="12363753" cy="779965"/>
            <a:chOff x="437847" y="679161"/>
            <a:chExt cx="12363753" cy="779965"/>
          </a:xfrm>
        </p:grpSpPr>
        <p:cxnSp>
          <p:nvCxnSpPr>
            <p:cNvPr id="1462" name="直線コネクタ 1461">
              <a:extLst>
                <a:ext uri="{FF2B5EF4-FFF2-40B4-BE49-F238E27FC236}">
                  <a16:creationId xmlns:a16="http://schemas.microsoft.com/office/drawing/2014/main" id="{2B8B97AF-0740-1311-009C-019E456BB0D8}"/>
                </a:ext>
              </a:extLst>
            </p:cNvPr>
            <p:cNvCxnSpPr>
              <a:cxnSpLocks/>
            </p:cNvCxnSpPr>
            <p:nvPr/>
          </p:nvCxnSpPr>
          <p:spPr>
            <a:xfrm>
              <a:off x="3131127" y="1230918"/>
              <a:ext cx="967047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3" name="直線コネクタ 1462">
              <a:extLst>
                <a:ext uri="{FF2B5EF4-FFF2-40B4-BE49-F238E27FC236}">
                  <a16:creationId xmlns:a16="http://schemas.microsoft.com/office/drawing/2014/main" id="{511DF4C6-2CF9-3E9E-60A1-6083C738FECB}"/>
                </a:ext>
              </a:extLst>
            </p:cNvPr>
            <p:cNvCxnSpPr>
              <a:cxnSpLocks/>
            </p:cNvCxnSpPr>
            <p:nvPr/>
          </p:nvCxnSpPr>
          <p:spPr>
            <a:xfrm>
              <a:off x="3117273" y="868061"/>
              <a:ext cx="96843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4" name="テキスト ボックス 1463">
              <a:extLst>
                <a:ext uri="{FF2B5EF4-FFF2-40B4-BE49-F238E27FC236}">
                  <a16:creationId xmlns:a16="http://schemas.microsoft.com/office/drawing/2014/main" id="{3DCB0863-32EF-A814-A02F-0E477E67493E}"/>
                </a:ext>
              </a:extLst>
            </p:cNvPr>
            <p:cNvSpPr txBox="1"/>
            <p:nvPr/>
          </p:nvSpPr>
          <p:spPr>
            <a:xfrm>
              <a:off x="1679108" y="1089794"/>
              <a:ext cx="1462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2</a:t>
              </a:r>
              <a:r>
                <a:rPr kumimoji="1" lang="ja-JP" altLang="en-US">
                  <a:solidFill>
                    <a:srgbClr val="FF0000"/>
                  </a:solidFill>
                </a:rPr>
                <a:t>日目の考察</a:t>
              </a:r>
            </a:p>
          </p:txBody>
        </p:sp>
        <p:cxnSp>
          <p:nvCxnSpPr>
            <p:cNvPr id="1465" name="直線コネクタ 1464">
              <a:extLst>
                <a:ext uri="{FF2B5EF4-FFF2-40B4-BE49-F238E27FC236}">
                  <a16:creationId xmlns:a16="http://schemas.microsoft.com/office/drawing/2014/main" id="{F8EEA366-5058-ACF6-6679-E12013CF977F}"/>
                </a:ext>
              </a:extLst>
            </p:cNvPr>
            <p:cNvCxnSpPr>
              <a:cxnSpLocks/>
            </p:cNvCxnSpPr>
            <p:nvPr/>
          </p:nvCxnSpPr>
          <p:spPr>
            <a:xfrm>
              <a:off x="437847" y="868061"/>
              <a:ext cx="115388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6" name="直線コネクタ 1465">
              <a:extLst>
                <a:ext uri="{FF2B5EF4-FFF2-40B4-BE49-F238E27FC236}">
                  <a16:creationId xmlns:a16="http://schemas.microsoft.com/office/drawing/2014/main" id="{33E2FD86-69F7-23C1-FE7C-4A56F44B2E07}"/>
                </a:ext>
              </a:extLst>
            </p:cNvPr>
            <p:cNvCxnSpPr>
              <a:cxnSpLocks/>
            </p:cNvCxnSpPr>
            <p:nvPr/>
          </p:nvCxnSpPr>
          <p:spPr>
            <a:xfrm>
              <a:off x="437847" y="1230918"/>
              <a:ext cx="115388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7" name="テキスト ボックス 1466">
              <a:extLst>
                <a:ext uri="{FF2B5EF4-FFF2-40B4-BE49-F238E27FC236}">
                  <a16:creationId xmlns:a16="http://schemas.microsoft.com/office/drawing/2014/main" id="{B94188A0-69B9-7C29-42C3-252651395784}"/>
                </a:ext>
              </a:extLst>
            </p:cNvPr>
            <p:cNvSpPr txBox="1"/>
            <p:nvPr/>
          </p:nvSpPr>
          <p:spPr>
            <a:xfrm>
              <a:off x="1679108" y="679161"/>
              <a:ext cx="1462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1</a:t>
              </a:r>
              <a:r>
                <a:rPr kumimoji="1" lang="ja-JP" altLang="en-US">
                  <a:solidFill>
                    <a:srgbClr val="FF0000"/>
                  </a:solidFill>
                </a:rPr>
                <a:t>日目の考察</a:t>
              </a:r>
            </a:p>
          </p:txBody>
        </p:sp>
      </p:grpSp>
      <p:grpSp>
        <p:nvGrpSpPr>
          <p:cNvPr id="1473" name="グループ化 1472">
            <a:extLst>
              <a:ext uri="{FF2B5EF4-FFF2-40B4-BE49-F238E27FC236}">
                <a16:creationId xmlns:a16="http://schemas.microsoft.com/office/drawing/2014/main" id="{1EED67A0-2C84-01E4-54ED-076E80A2A899}"/>
              </a:ext>
            </a:extLst>
          </p:cNvPr>
          <p:cNvGrpSpPr/>
          <p:nvPr/>
        </p:nvGrpSpPr>
        <p:grpSpPr>
          <a:xfrm>
            <a:off x="-510548" y="864487"/>
            <a:ext cx="12658121" cy="8994288"/>
            <a:chOff x="-510548" y="864487"/>
            <a:chExt cx="12658121" cy="8994288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A4940562-1DA5-30AD-2B85-B67274DDD6E3}"/>
                </a:ext>
              </a:extLst>
            </p:cNvPr>
            <p:cNvSpPr/>
            <p:nvPr/>
          </p:nvSpPr>
          <p:spPr>
            <a:xfrm>
              <a:off x="6186714" y="1122616"/>
              <a:ext cx="828735" cy="2219585"/>
            </a:xfrm>
            <a:custGeom>
              <a:avLst/>
              <a:gdLst>
                <a:gd name="connsiteX0" fmla="*/ 823686 w 828735"/>
                <a:gd name="connsiteY0" fmla="*/ 3819 h 2219585"/>
                <a:gd name="connsiteX1" fmla="*/ 571895 w 828735"/>
                <a:gd name="connsiteY1" fmla="*/ 255610 h 2219585"/>
                <a:gd name="connsiteX2" fmla="*/ 306851 w 828735"/>
                <a:gd name="connsiteY2" fmla="*/ 719436 h 2219585"/>
                <a:gd name="connsiteX3" fmla="*/ 359860 w 828735"/>
                <a:gd name="connsiteY3" fmla="*/ 533906 h 2219585"/>
                <a:gd name="connsiteX4" fmla="*/ 227338 w 828735"/>
                <a:gd name="connsiteY4" fmla="*/ 1236271 h 2219585"/>
                <a:gd name="connsiteX5" fmla="*/ 214086 w 828735"/>
                <a:gd name="connsiteY5" fmla="*/ 1077245 h 2219585"/>
                <a:gd name="connsiteX6" fmla="*/ 2051 w 828735"/>
                <a:gd name="connsiteY6" fmla="*/ 2216932 h 2219585"/>
                <a:gd name="connsiteX7" fmla="*/ 359860 w 828735"/>
                <a:gd name="connsiteY7" fmla="*/ 706184 h 2219585"/>
                <a:gd name="connsiteX8" fmla="*/ 373112 w 828735"/>
                <a:gd name="connsiteY8" fmla="*/ 533906 h 2219585"/>
                <a:gd name="connsiteX9" fmla="*/ 214086 w 828735"/>
                <a:gd name="connsiteY9" fmla="*/ 692932 h 2219585"/>
                <a:gd name="connsiteX10" fmla="*/ 532138 w 828735"/>
                <a:gd name="connsiteY10" fmla="*/ 202601 h 2219585"/>
                <a:gd name="connsiteX11" fmla="*/ 333356 w 828735"/>
                <a:gd name="connsiteY11" fmla="*/ 441141 h 2219585"/>
                <a:gd name="connsiteX12" fmla="*/ 823686 w 828735"/>
                <a:gd name="connsiteY12" fmla="*/ 3819 h 221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8735" h="2219585">
                  <a:moveTo>
                    <a:pt x="823686" y="3819"/>
                  </a:moveTo>
                  <a:cubicBezTo>
                    <a:pt x="863443" y="-27103"/>
                    <a:pt x="658034" y="136341"/>
                    <a:pt x="571895" y="255610"/>
                  </a:cubicBezTo>
                  <a:cubicBezTo>
                    <a:pt x="485756" y="374879"/>
                    <a:pt x="342190" y="673053"/>
                    <a:pt x="306851" y="719436"/>
                  </a:cubicBezTo>
                  <a:cubicBezTo>
                    <a:pt x="271512" y="765819"/>
                    <a:pt x="373112" y="447767"/>
                    <a:pt x="359860" y="533906"/>
                  </a:cubicBezTo>
                  <a:cubicBezTo>
                    <a:pt x="346608" y="620045"/>
                    <a:pt x="251634" y="1145715"/>
                    <a:pt x="227338" y="1236271"/>
                  </a:cubicBezTo>
                  <a:cubicBezTo>
                    <a:pt x="203042" y="1326828"/>
                    <a:pt x="251634" y="913802"/>
                    <a:pt x="214086" y="1077245"/>
                  </a:cubicBezTo>
                  <a:cubicBezTo>
                    <a:pt x="176538" y="1240688"/>
                    <a:pt x="-22245" y="2278776"/>
                    <a:pt x="2051" y="2216932"/>
                  </a:cubicBezTo>
                  <a:cubicBezTo>
                    <a:pt x="26347" y="2155089"/>
                    <a:pt x="298016" y="986688"/>
                    <a:pt x="359860" y="706184"/>
                  </a:cubicBezTo>
                  <a:cubicBezTo>
                    <a:pt x="421704" y="425680"/>
                    <a:pt x="397408" y="536115"/>
                    <a:pt x="373112" y="533906"/>
                  </a:cubicBezTo>
                  <a:cubicBezTo>
                    <a:pt x="348816" y="531697"/>
                    <a:pt x="187582" y="748149"/>
                    <a:pt x="214086" y="692932"/>
                  </a:cubicBezTo>
                  <a:cubicBezTo>
                    <a:pt x="240590" y="637715"/>
                    <a:pt x="512260" y="244566"/>
                    <a:pt x="532138" y="202601"/>
                  </a:cubicBezTo>
                  <a:cubicBezTo>
                    <a:pt x="552016" y="160636"/>
                    <a:pt x="282556" y="472063"/>
                    <a:pt x="333356" y="441141"/>
                  </a:cubicBezTo>
                  <a:cubicBezTo>
                    <a:pt x="384156" y="410219"/>
                    <a:pt x="783929" y="34741"/>
                    <a:pt x="823686" y="38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E0F87D9B-0ED0-B133-B55B-6553725F40EE}"/>
                </a:ext>
              </a:extLst>
            </p:cNvPr>
            <p:cNvSpPr/>
            <p:nvPr/>
          </p:nvSpPr>
          <p:spPr>
            <a:xfrm>
              <a:off x="7142779" y="1401897"/>
              <a:ext cx="862231" cy="1873857"/>
            </a:xfrm>
            <a:custGeom>
              <a:avLst/>
              <a:gdLst>
                <a:gd name="connsiteX0" fmla="*/ 861534 w 862231"/>
                <a:gd name="connsiteY0" fmla="*/ 2833 h 1873857"/>
                <a:gd name="connsiteX1" fmla="*/ 530230 w 862231"/>
                <a:gd name="connsiteY1" fmla="*/ 400399 h 1873857"/>
                <a:gd name="connsiteX2" fmla="*/ 609743 w 862231"/>
                <a:gd name="connsiteY2" fmla="*/ 466660 h 1873857"/>
                <a:gd name="connsiteX3" fmla="*/ 185673 w 862231"/>
                <a:gd name="connsiteY3" fmla="*/ 1275042 h 1873857"/>
                <a:gd name="connsiteX4" fmla="*/ 344699 w 862231"/>
                <a:gd name="connsiteY4" fmla="*/ 1314799 h 1873857"/>
                <a:gd name="connsiteX5" fmla="*/ 39899 w 862231"/>
                <a:gd name="connsiteY5" fmla="*/ 1712364 h 1873857"/>
                <a:gd name="connsiteX6" fmla="*/ 225430 w 862231"/>
                <a:gd name="connsiteY6" fmla="*/ 1606346 h 1873857"/>
                <a:gd name="connsiteX7" fmla="*/ 143 w 862231"/>
                <a:gd name="connsiteY7" fmla="*/ 1871390 h 1873857"/>
                <a:gd name="connsiteX8" fmla="*/ 265186 w 862231"/>
                <a:gd name="connsiteY8" fmla="*/ 1420816 h 1873857"/>
                <a:gd name="connsiteX9" fmla="*/ 384456 w 862231"/>
                <a:gd name="connsiteY9" fmla="*/ 1023251 h 1873857"/>
                <a:gd name="connsiteX10" fmla="*/ 225430 w 862231"/>
                <a:gd name="connsiteY10" fmla="*/ 1301546 h 1873857"/>
                <a:gd name="connsiteX11" fmla="*/ 530230 w 862231"/>
                <a:gd name="connsiteY11" fmla="*/ 506416 h 1873857"/>
                <a:gd name="connsiteX12" fmla="*/ 357951 w 862231"/>
                <a:gd name="connsiteY12" fmla="*/ 599181 h 1873857"/>
                <a:gd name="connsiteX13" fmla="*/ 609743 w 862231"/>
                <a:gd name="connsiteY13" fmla="*/ 241373 h 1873857"/>
                <a:gd name="connsiteX14" fmla="*/ 861534 w 862231"/>
                <a:gd name="connsiteY14" fmla="*/ 2833 h 187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2231" h="1873857">
                  <a:moveTo>
                    <a:pt x="861534" y="2833"/>
                  </a:moveTo>
                  <a:cubicBezTo>
                    <a:pt x="848282" y="29337"/>
                    <a:pt x="572195" y="323095"/>
                    <a:pt x="530230" y="400399"/>
                  </a:cubicBezTo>
                  <a:cubicBezTo>
                    <a:pt x="488265" y="477703"/>
                    <a:pt x="667169" y="320886"/>
                    <a:pt x="609743" y="466660"/>
                  </a:cubicBezTo>
                  <a:cubicBezTo>
                    <a:pt x="552317" y="612434"/>
                    <a:pt x="229847" y="1133686"/>
                    <a:pt x="185673" y="1275042"/>
                  </a:cubicBezTo>
                  <a:cubicBezTo>
                    <a:pt x="141499" y="1416398"/>
                    <a:pt x="368995" y="1241912"/>
                    <a:pt x="344699" y="1314799"/>
                  </a:cubicBezTo>
                  <a:cubicBezTo>
                    <a:pt x="320403" y="1387686"/>
                    <a:pt x="59777" y="1663773"/>
                    <a:pt x="39899" y="1712364"/>
                  </a:cubicBezTo>
                  <a:cubicBezTo>
                    <a:pt x="20021" y="1760955"/>
                    <a:pt x="232056" y="1579842"/>
                    <a:pt x="225430" y="1606346"/>
                  </a:cubicBezTo>
                  <a:cubicBezTo>
                    <a:pt x="218804" y="1632850"/>
                    <a:pt x="-6483" y="1902312"/>
                    <a:pt x="143" y="1871390"/>
                  </a:cubicBezTo>
                  <a:cubicBezTo>
                    <a:pt x="6769" y="1840468"/>
                    <a:pt x="201134" y="1562172"/>
                    <a:pt x="265186" y="1420816"/>
                  </a:cubicBezTo>
                  <a:cubicBezTo>
                    <a:pt x="329238" y="1279460"/>
                    <a:pt x="391082" y="1043129"/>
                    <a:pt x="384456" y="1023251"/>
                  </a:cubicBezTo>
                  <a:cubicBezTo>
                    <a:pt x="377830" y="1003373"/>
                    <a:pt x="201134" y="1387685"/>
                    <a:pt x="225430" y="1301546"/>
                  </a:cubicBezTo>
                  <a:cubicBezTo>
                    <a:pt x="249726" y="1215407"/>
                    <a:pt x="508143" y="623477"/>
                    <a:pt x="530230" y="506416"/>
                  </a:cubicBezTo>
                  <a:cubicBezTo>
                    <a:pt x="552317" y="389355"/>
                    <a:pt x="344699" y="643355"/>
                    <a:pt x="357951" y="599181"/>
                  </a:cubicBezTo>
                  <a:cubicBezTo>
                    <a:pt x="371203" y="555007"/>
                    <a:pt x="523604" y="340764"/>
                    <a:pt x="609743" y="241373"/>
                  </a:cubicBezTo>
                  <a:cubicBezTo>
                    <a:pt x="695882" y="141982"/>
                    <a:pt x="874786" y="-23671"/>
                    <a:pt x="861534" y="2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365145AF-66ED-69C7-000F-666EE959553F}"/>
                </a:ext>
              </a:extLst>
            </p:cNvPr>
            <p:cNvSpPr/>
            <p:nvPr/>
          </p:nvSpPr>
          <p:spPr>
            <a:xfrm>
              <a:off x="8044070" y="1417983"/>
              <a:ext cx="1078645" cy="1914015"/>
            </a:xfrm>
            <a:custGeom>
              <a:avLst/>
              <a:gdLst>
                <a:gd name="connsiteX0" fmla="*/ 0 w 1078645"/>
                <a:gd name="connsiteY0" fmla="*/ 0 h 1914015"/>
                <a:gd name="connsiteX1" fmla="*/ 450573 w 1078645"/>
                <a:gd name="connsiteY1" fmla="*/ 304800 h 1914015"/>
                <a:gd name="connsiteX2" fmla="*/ 503582 w 1078645"/>
                <a:gd name="connsiteY2" fmla="*/ 477078 h 1914015"/>
                <a:gd name="connsiteX3" fmla="*/ 596347 w 1078645"/>
                <a:gd name="connsiteY3" fmla="*/ 384313 h 1914015"/>
                <a:gd name="connsiteX4" fmla="*/ 967408 w 1078645"/>
                <a:gd name="connsiteY4" fmla="*/ 848139 h 1914015"/>
                <a:gd name="connsiteX5" fmla="*/ 927652 w 1078645"/>
                <a:gd name="connsiteY5" fmla="*/ 728869 h 1914015"/>
                <a:gd name="connsiteX6" fmla="*/ 1020417 w 1078645"/>
                <a:gd name="connsiteY6" fmla="*/ 1205947 h 1914015"/>
                <a:gd name="connsiteX7" fmla="*/ 1033669 w 1078645"/>
                <a:gd name="connsiteY7" fmla="*/ 1073426 h 1914015"/>
                <a:gd name="connsiteX8" fmla="*/ 967408 w 1078645"/>
                <a:gd name="connsiteY8" fmla="*/ 1881808 h 1914015"/>
                <a:gd name="connsiteX9" fmla="*/ 954156 w 1078645"/>
                <a:gd name="connsiteY9" fmla="*/ 1696278 h 1914015"/>
                <a:gd name="connsiteX10" fmla="*/ 1073426 w 1078645"/>
                <a:gd name="connsiteY10" fmla="*/ 1166191 h 1914015"/>
                <a:gd name="connsiteX11" fmla="*/ 755373 w 1078645"/>
                <a:gd name="connsiteY11" fmla="*/ 596347 h 1914015"/>
                <a:gd name="connsiteX12" fmla="*/ 848139 w 1078645"/>
                <a:gd name="connsiteY12" fmla="*/ 715617 h 1914015"/>
                <a:gd name="connsiteX13" fmla="*/ 318052 w 1078645"/>
                <a:gd name="connsiteY13" fmla="*/ 212034 h 1914015"/>
                <a:gd name="connsiteX14" fmla="*/ 702365 w 1078645"/>
                <a:gd name="connsiteY14" fmla="*/ 450574 h 1914015"/>
                <a:gd name="connsiteX15" fmla="*/ 0 w 1078645"/>
                <a:gd name="connsiteY15" fmla="*/ 0 h 191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8645" h="1914015">
                  <a:moveTo>
                    <a:pt x="0" y="0"/>
                  </a:moveTo>
                  <a:cubicBezTo>
                    <a:pt x="183321" y="112643"/>
                    <a:pt x="366643" y="225287"/>
                    <a:pt x="450573" y="304800"/>
                  </a:cubicBezTo>
                  <a:cubicBezTo>
                    <a:pt x="534503" y="384313"/>
                    <a:pt x="479286" y="463826"/>
                    <a:pt x="503582" y="477078"/>
                  </a:cubicBezTo>
                  <a:cubicBezTo>
                    <a:pt x="527878" y="490330"/>
                    <a:pt x="519043" y="322469"/>
                    <a:pt x="596347" y="384313"/>
                  </a:cubicBezTo>
                  <a:cubicBezTo>
                    <a:pt x="673651" y="446157"/>
                    <a:pt x="912191" y="790713"/>
                    <a:pt x="967408" y="848139"/>
                  </a:cubicBezTo>
                  <a:cubicBezTo>
                    <a:pt x="1022626" y="905565"/>
                    <a:pt x="918817" y="669234"/>
                    <a:pt x="927652" y="728869"/>
                  </a:cubicBezTo>
                  <a:cubicBezTo>
                    <a:pt x="936487" y="788504"/>
                    <a:pt x="1002748" y="1148521"/>
                    <a:pt x="1020417" y="1205947"/>
                  </a:cubicBezTo>
                  <a:cubicBezTo>
                    <a:pt x="1038086" y="1263373"/>
                    <a:pt x="1042504" y="960783"/>
                    <a:pt x="1033669" y="1073426"/>
                  </a:cubicBezTo>
                  <a:cubicBezTo>
                    <a:pt x="1024834" y="1186069"/>
                    <a:pt x="980660" y="1777999"/>
                    <a:pt x="967408" y="1881808"/>
                  </a:cubicBezTo>
                  <a:cubicBezTo>
                    <a:pt x="954156" y="1985617"/>
                    <a:pt x="936486" y="1815547"/>
                    <a:pt x="954156" y="1696278"/>
                  </a:cubicBezTo>
                  <a:cubicBezTo>
                    <a:pt x="971826" y="1577009"/>
                    <a:pt x="1106556" y="1349513"/>
                    <a:pt x="1073426" y="1166191"/>
                  </a:cubicBezTo>
                  <a:cubicBezTo>
                    <a:pt x="1040296" y="982869"/>
                    <a:pt x="792921" y="671443"/>
                    <a:pt x="755373" y="596347"/>
                  </a:cubicBezTo>
                  <a:cubicBezTo>
                    <a:pt x="717825" y="521251"/>
                    <a:pt x="921026" y="779669"/>
                    <a:pt x="848139" y="715617"/>
                  </a:cubicBezTo>
                  <a:cubicBezTo>
                    <a:pt x="775252" y="651565"/>
                    <a:pt x="342348" y="256208"/>
                    <a:pt x="318052" y="212034"/>
                  </a:cubicBezTo>
                  <a:cubicBezTo>
                    <a:pt x="293756" y="167860"/>
                    <a:pt x="702365" y="450574"/>
                    <a:pt x="702365" y="450574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7F481549-E742-1F1A-C173-53BD01092EE6}"/>
                </a:ext>
              </a:extLst>
            </p:cNvPr>
            <p:cNvSpPr/>
            <p:nvPr/>
          </p:nvSpPr>
          <p:spPr>
            <a:xfrm>
              <a:off x="8961105" y="2363890"/>
              <a:ext cx="414067" cy="870452"/>
            </a:xfrm>
            <a:custGeom>
              <a:avLst/>
              <a:gdLst>
                <a:gd name="connsiteX0" fmla="*/ 15 w 414067"/>
                <a:gd name="connsiteY0" fmla="*/ 3 h 870452"/>
                <a:gd name="connsiteX1" fmla="*/ 291268 w 414067"/>
                <a:gd name="connsiteY1" fmla="*/ 331897 h 870452"/>
                <a:gd name="connsiteX2" fmla="*/ 331908 w 414067"/>
                <a:gd name="connsiteY2" fmla="*/ 582510 h 870452"/>
                <a:gd name="connsiteX3" fmla="*/ 345455 w 414067"/>
                <a:gd name="connsiteY3" fmla="*/ 474137 h 870452"/>
                <a:gd name="connsiteX4" fmla="*/ 413188 w 414067"/>
                <a:gd name="connsiteY4" fmla="*/ 866990 h 870452"/>
                <a:gd name="connsiteX5" fmla="*/ 291268 w 414067"/>
                <a:gd name="connsiteY5" fmla="*/ 209977 h 870452"/>
                <a:gd name="connsiteX6" fmla="*/ 304815 w 414067"/>
                <a:gd name="connsiteY6" fmla="*/ 325123 h 870452"/>
                <a:gd name="connsiteX7" fmla="*/ 15 w 414067"/>
                <a:gd name="connsiteY7" fmla="*/ 3 h 8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067" h="870452">
                  <a:moveTo>
                    <a:pt x="15" y="3"/>
                  </a:moveTo>
                  <a:cubicBezTo>
                    <a:pt x="-2243" y="1132"/>
                    <a:pt x="235953" y="234813"/>
                    <a:pt x="291268" y="331897"/>
                  </a:cubicBezTo>
                  <a:cubicBezTo>
                    <a:pt x="346584" y="428982"/>
                    <a:pt x="322877" y="558803"/>
                    <a:pt x="331908" y="582510"/>
                  </a:cubicBezTo>
                  <a:cubicBezTo>
                    <a:pt x="340939" y="606217"/>
                    <a:pt x="331908" y="426724"/>
                    <a:pt x="345455" y="474137"/>
                  </a:cubicBezTo>
                  <a:cubicBezTo>
                    <a:pt x="359002" y="521550"/>
                    <a:pt x="422219" y="911017"/>
                    <a:pt x="413188" y="866990"/>
                  </a:cubicBezTo>
                  <a:cubicBezTo>
                    <a:pt x="404157" y="822963"/>
                    <a:pt x="309330" y="300288"/>
                    <a:pt x="291268" y="209977"/>
                  </a:cubicBezTo>
                  <a:cubicBezTo>
                    <a:pt x="273206" y="119666"/>
                    <a:pt x="347713" y="358990"/>
                    <a:pt x="304815" y="325123"/>
                  </a:cubicBezTo>
                  <a:cubicBezTo>
                    <a:pt x="261917" y="291256"/>
                    <a:pt x="2273" y="-1126"/>
                    <a:pt x="1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135F242F-6991-00E2-3DD8-C0EB9B023F79}"/>
                </a:ext>
              </a:extLst>
            </p:cNvPr>
            <p:cNvSpPr/>
            <p:nvPr/>
          </p:nvSpPr>
          <p:spPr>
            <a:xfrm>
              <a:off x="6730999" y="4359033"/>
              <a:ext cx="683521" cy="190767"/>
            </a:xfrm>
            <a:custGeom>
              <a:avLst/>
              <a:gdLst>
                <a:gd name="connsiteX0" fmla="*/ 1 w 683521"/>
                <a:gd name="connsiteY0" fmla="*/ 76442 h 190767"/>
                <a:gd name="connsiteX1" fmla="*/ 136526 w 683521"/>
                <a:gd name="connsiteY1" fmla="*/ 139942 h 190767"/>
                <a:gd name="connsiteX2" fmla="*/ 120651 w 683521"/>
                <a:gd name="connsiteY2" fmla="*/ 143117 h 190767"/>
                <a:gd name="connsiteX3" fmla="*/ 234951 w 683521"/>
                <a:gd name="connsiteY3" fmla="*/ 143117 h 190767"/>
                <a:gd name="connsiteX4" fmla="*/ 298451 w 683521"/>
                <a:gd name="connsiteY4" fmla="*/ 190742 h 190767"/>
                <a:gd name="connsiteX5" fmla="*/ 285751 w 683521"/>
                <a:gd name="connsiteY5" fmla="*/ 149467 h 190767"/>
                <a:gd name="connsiteX6" fmla="*/ 346076 w 683521"/>
                <a:gd name="connsiteY6" fmla="*/ 130417 h 190767"/>
                <a:gd name="connsiteX7" fmla="*/ 473076 w 683521"/>
                <a:gd name="connsiteY7" fmla="*/ 146292 h 190767"/>
                <a:gd name="connsiteX8" fmla="*/ 457201 w 683521"/>
                <a:gd name="connsiteY8" fmla="*/ 120892 h 190767"/>
                <a:gd name="connsiteX9" fmla="*/ 488951 w 683521"/>
                <a:gd name="connsiteY9" fmla="*/ 117717 h 190767"/>
                <a:gd name="connsiteX10" fmla="*/ 593726 w 683521"/>
                <a:gd name="connsiteY10" fmla="*/ 117717 h 190767"/>
                <a:gd name="connsiteX11" fmla="*/ 612776 w 683521"/>
                <a:gd name="connsiteY11" fmla="*/ 85967 h 190767"/>
                <a:gd name="connsiteX12" fmla="*/ 682626 w 683521"/>
                <a:gd name="connsiteY12" fmla="*/ 242 h 190767"/>
                <a:gd name="connsiteX13" fmla="*/ 647701 w 683521"/>
                <a:gd name="connsiteY13" fmla="*/ 60567 h 190767"/>
                <a:gd name="connsiteX14" fmla="*/ 581026 w 683521"/>
                <a:gd name="connsiteY14" fmla="*/ 73267 h 190767"/>
                <a:gd name="connsiteX15" fmla="*/ 387351 w 683521"/>
                <a:gd name="connsiteY15" fmla="*/ 82792 h 190767"/>
                <a:gd name="connsiteX16" fmla="*/ 482601 w 683521"/>
                <a:gd name="connsiteY16" fmla="*/ 89142 h 190767"/>
                <a:gd name="connsiteX17" fmla="*/ 311151 w 683521"/>
                <a:gd name="connsiteY17" fmla="*/ 108192 h 190767"/>
                <a:gd name="connsiteX18" fmla="*/ 320676 w 683521"/>
                <a:gd name="connsiteY18" fmla="*/ 124067 h 190767"/>
                <a:gd name="connsiteX19" fmla="*/ 165101 w 683521"/>
                <a:gd name="connsiteY19" fmla="*/ 117717 h 190767"/>
                <a:gd name="connsiteX20" fmla="*/ 209551 w 683521"/>
                <a:gd name="connsiteY20" fmla="*/ 124067 h 190767"/>
                <a:gd name="connsiteX21" fmla="*/ 120651 w 683521"/>
                <a:gd name="connsiteY21" fmla="*/ 82792 h 190767"/>
                <a:gd name="connsiteX22" fmla="*/ 139701 w 683521"/>
                <a:gd name="connsiteY22" fmla="*/ 105017 h 190767"/>
                <a:gd name="connsiteX23" fmla="*/ 1 w 683521"/>
                <a:gd name="connsiteY23" fmla="*/ 76442 h 19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3521" h="190767">
                  <a:moveTo>
                    <a:pt x="1" y="76442"/>
                  </a:moveTo>
                  <a:cubicBezTo>
                    <a:pt x="-528" y="82263"/>
                    <a:pt x="136526" y="139942"/>
                    <a:pt x="136526" y="139942"/>
                  </a:cubicBezTo>
                  <a:cubicBezTo>
                    <a:pt x="156634" y="151054"/>
                    <a:pt x="104247" y="142588"/>
                    <a:pt x="120651" y="143117"/>
                  </a:cubicBezTo>
                  <a:cubicBezTo>
                    <a:pt x="137055" y="143646"/>
                    <a:pt x="205318" y="135180"/>
                    <a:pt x="234951" y="143117"/>
                  </a:cubicBezTo>
                  <a:cubicBezTo>
                    <a:pt x="264584" y="151054"/>
                    <a:pt x="289984" y="189684"/>
                    <a:pt x="298451" y="190742"/>
                  </a:cubicBezTo>
                  <a:cubicBezTo>
                    <a:pt x="306918" y="191800"/>
                    <a:pt x="277814" y="159521"/>
                    <a:pt x="285751" y="149467"/>
                  </a:cubicBezTo>
                  <a:cubicBezTo>
                    <a:pt x="293688" y="139413"/>
                    <a:pt x="314855" y="130946"/>
                    <a:pt x="346076" y="130417"/>
                  </a:cubicBezTo>
                  <a:cubicBezTo>
                    <a:pt x="377297" y="129888"/>
                    <a:pt x="454555" y="147879"/>
                    <a:pt x="473076" y="146292"/>
                  </a:cubicBezTo>
                  <a:cubicBezTo>
                    <a:pt x="491597" y="144705"/>
                    <a:pt x="454555" y="125654"/>
                    <a:pt x="457201" y="120892"/>
                  </a:cubicBezTo>
                  <a:cubicBezTo>
                    <a:pt x="459847" y="116130"/>
                    <a:pt x="466197" y="118246"/>
                    <a:pt x="488951" y="117717"/>
                  </a:cubicBezTo>
                  <a:cubicBezTo>
                    <a:pt x="511705" y="117188"/>
                    <a:pt x="573089" y="123009"/>
                    <a:pt x="593726" y="117717"/>
                  </a:cubicBezTo>
                  <a:cubicBezTo>
                    <a:pt x="614363" y="112425"/>
                    <a:pt x="597959" y="105546"/>
                    <a:pt x="612776" y="85967"/>
                  </a:cubicBezTo>
                  <a:cubicBezTo>
                    <a:pt x="627593" y="66388"/>
                    <a:pt x="676805" y="4475"/>
                    <a:pt x="682626" y="242"/>
                  </a:cubicBezTo>
                  <a:cubicBezTo>
                    <a:pt x="688447" y="-3991"/>
                    <a:pt x="664634" y="48396"/>
                    <a:pt x="647701" y="60567"/>
                  </a:cubicBezTo>
                  <a:cubicBezTo>
                    <a:pt x="630768" y="72738"/>
                    <a:pt x="624418" y="69563"/>
                    <a:pt x="581026" y="73267"/>
                  </a:cubicBezTo>
                  <a:cubicBezTo>
                    <a:pt x="537634" y="76971"/>
                    <a:pt x="403755" y="80146"/>
                    <a:pt x="387351" y="82792"/>
                  </a:cubicBezTo>
                  <a:cubicBezTo>
                    <a:pt x="370947" y="85438"/>
                    <a:pt x="495301" y="84909"/>
                    <a:pt x="482601" y="89142"/>
                  </a:cubicBezTo>
                  <a:cubicBezTo>
                    <a:pt x="469901" y="93375"/>
                    <a:pt x="338139" y="102371"/>
                    <a:pt x="311151" y="108192"/>
                  </a:cubicBezTo>
                  <a:cubicBezTo>
                    <a:pt x="284163" y="114013"/>
                    <a:pt x="345018" y="122480"/>
                    <a:pt x="320676" y="124067"/>
                  </a:cubicBezTo>
                  <a:cubicBezTo>
                    <a:pt x="296334" y="125655"/>
                    <a:pt x="183622" y="117717"/>
                    <a:pt x="165101" y="117717"/>
                  </a:cubicBezTo>
                  <a:cubicBezTo>
                    <a:pt x="146580" y="117717"/>
                    <a:pt x="216959" y="129888"/>
                    <a:pt x="209551" y="124067"/>
                  </a:cubicBezTo>
                  <a:cubicBezTo>
                    <a:pt x="202143" y="118246"/>
                    <a:pt x="132293" y="85967"/>
                    <a:pt x="120651" y="82792"/>
                  </a:cubicBezTo>
                  <a:cubicBezTo>
                    <a:pt x="109009" y="79617"/>
                    <a:pt x="152930" y="105017"/>
                    <a:pt x="139701" y="105017"/>
                  </a:cubicBezTo>
                  <a:cubicBezTo>
                    <a:pt x="126472" y="105017"/>
                    <a:pt x="530" y="70621"/>
                    <a:pt x="1" y="76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B0478370-EEB6-88C6-E251-6AA352D94164}"/>
                </a:ext>
              </a:extLst>
            </p:cNvPr>
            <p:cNvSpPr/>
            <p:nvPr/>
          </p:nvSpPr>
          <p:spPr>
            <a:xfrm>
              <a:off x="7293468" y="4384675"/>
              <a:ext cx="423476" cy="133955"/>
            </a:xfrm>
            <a:custGeom>
              <a:avLst/>
              <a:gdLst>
                <a:gd name="connsiteX0" fmla="*/ 2682 w 423476"/>
                <a:gd name="connsiteY0" fmla="*/ 66675 h 133955"/>
                <a:gd name="connsiteX1" fmla="*/ 186832 w 423476"/>
                <a:gd name="connsiteY1" fmla="*/ 79375 h 133955"/>
                <a:gd name="connsiteX2" fmla="*/ 307482 w 423476"/>
                <a:gd name="connsiteY2" fmla="*/ 120650 h 133955"/>
                <a:gd name="connsiteX3" fmla="*/ 253507 w 423476"/>
                <a:gd name="connsiteY3" fmla="*/ 133350 h 133955"/>
                <a:gd name="connsiteX4" fmla="*/ 323357 w 423476"/>
                <a:gd name="connsiteY4" fmla="*/ 104775 h 133955"/>
                <a:gd name="connsiteX5" fmla="*/ 421782 w 423476"/>
                <a:gd name="connsiteY5" fmla="*/ 25400 h 133955"/>
                <a:gd name="connsiteX6" fmla="*/ 377332 w 423476"/>
                <a:gd name="connsiteY6" fmla="*/ 60325 h 133955"/>
                <a:gd name="connsiteX7" fmla="*/ 272557 w 423476"/>
                <a:gd name="connsiteY7" fmla="*/ 95250 h 133955"/>
                <a:gd name="connsiteX8" fmla="*/ 288432 w 423476"/>
                <a:gd name="connsiteY8" fmla="*/ 31750 h 133955"/>
                <a:gd name="connsiteX9" fmla="*/ 253507 w 423476"/>
                <a:gd name="connsiteY9" fmla="*/ 73025 h 133955"/>
                <a:gd name="connsiteX10" fmla="*/ 234457 w 423476"/>
                <a:gd name="connsiteY10" fmla="*/ 53975 h 133955"/>
                <a:gd name="connsiteX11" fmla="*/ 228107 w 423476"/>
                <a:gd name="connsiteY11" fmla="*/ 0 h 133955"/>
                <a:gd name="connsiteX12" fmla="*/ 224932 w 423476"/>
                <a:gd name="connsiteY12" fmla="*/ 53975 h 133955"/>
                <a:gd name="connsiteX13" fmla="*/ 183657 w 423476"/>
                <a:gd name="connsiteY13" fmla="*/ 41275 h 133955"/>
                <a:gd name="connsiteX14" fmla="*/ 183657 w 423476"/>
                <a:gd name="connsiteY14" fmla="*/ 12700 h 133955"/>
                <a:gd name="connsiteX15" fmla="*/ 139207 w 423476"/>
                <a:gd name="connsiteY15" fmla="*/ 47625 h 133955"/>
                <a:gd name="connsiteX16" fmla="*/ 145557 w 423476"/>
                <a:gd name="connsiteY16" fmla="*/ 28575 h 133955"/>
                <a:gd name="connsiteX17" fmla="*/ 104282 w 423476"/>
                <a:gd name="connsiteY17" fmla="*/ 57150 h 133955"/>
                <a:gd name="connsiteX18" fmla="*/ 123332 w 423476"/>
                <a:gd name="connsiteY18" fmla="*/ 15875 h 133955"/>
                <a:gd name="connsiteX19" fmla="*/ 78882 w 423476"/>
                <a:gd name="connsiteY19" fmla="*/ 50800 h 133955"/>
                <a:gd name="connsiteX20" fmla="*/ 2682 w 423476"/>
                <a:gd name="connsiteY20" fmla="*/ 66675 h 13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3476" h="133955">
                  <a:moveTo>
                    <a:pt x="2682" y="66675"/>
                  </a:moveTo>
                  <a:cubicBezTo>
                    <a:pt x="20674" y="71438"/>
                    <a:pt x="136032" y="70379"/>
                    <a:pt x="186832" y="79375"/>
                  </a:cubicBezTo>
                  <a:cubicBezTo>
                    <a:pt x="237632" y="88371"/>
                    <a:pt x="296370" y="111654"/>
                    <a:pt x="307482" y="120650"/>
                  </a:cubicBezTo>
                  <a:cubicBezTo>
                    <a:pt x="318594" y="129646"/>
                    <a:pt x="250861" y="135996"/>
                    <a:pt x="253507" y="133350"/>
                  </a:cubicBezTo>
                  <a:cubicBezTo>
                    <a:pt x="256153" y="130704"/>
                    <a:pt x="295311" y="122767"/>
                    <a:pt x="323357" y="104775"/>
                  </a:cubicBezTo>
                  <a:cubicBezTo>
                    <a:pt x="351403" y="86783"/>
                    <a:pt x="412786" y="32808"/>
                    <a:pt x="421782" y="25400"/>
                  </a:cubicBezTo>
                  <a:cubicBezTo>
                    <a:pt x="430778" y="17992"/>
                    <a:pt x="402203" y="48683"/>
                    <a:pt x="377332" y="60325"/>
                  </a:cubicBezTo>
                  <a:cubicBezTo>
                    <a:pt x="352461" y="71967"/>
                    <a:pt x="287374" y="100013"/>
                    <a:pt x="272557" y="95250"/>
                  </a:cubicBezTo>
                  <a:cubicBezTo>
                    <a:pt x="257740" y="90487"/>
                    <a:pt x="291607" y="35454"/>
                    <a:pt x="288432" y="31750"/>
                  </a:cubicBezTo>
                  <a:cubicBezTo>
                    <a:pt x="285257" y="28046"/>
                    <a:pt x="253507" y="73025"/>
                    <a:pt x="253507" y="73025"/>
                  </a:cubicBezTo>
                  <a:cubicBezTo>
                    <a:pt x="244511" y="76729"/>
                    <a:pt x="238690" y="66146"/>
                    <a:pt x="234457" y="53975"/>
                  </a:cubicBezTo>
                  <a:cubicBezTo>
                    <a:pt x="230224" y="41804"/>
                    <a:pt x="229694" y="0"/>
                    <a:pt x="228107" y="0"/>
                  </a:cubicBezTo>
                  <a:cubicBezTo>
                    <a:pt x="226520" y="0"/>
                    <a:pt x="232340" y="47096"/>
                    <a:pt x="224932" y="53975"/>
                  </a:cubicBezTo>
                  <a:cubicBezTo>
                    <a:pt x="217524" y="60854"/>
                    <a:pt x="190536" y="48154"/>
                    <a:pt x="183657" y="41275"/>
                  </a:cubicBezTo>
                  <a:cubicBezTo>
                    <a:pt x="176778" y="34396"/>
                    <a:pt x="191065" y="11642"/>
                    <a:pt x="183657" y="12700"/>
                  </a:cubicBezTo>
                  <a:cubicBezTo>
                    <a:pt x="176249" y="13758"/>
                    <a:pt x="145557" y="44979"/>
                    <a:pt x="139207" y="47625"/>
                  </a:cubicBezTo>
                  <a:cubicBezTo>
                    <a:pt x="132857" y="50271"/>
                    <a:pt x="151378" y="26987"/>
                    <a:pt x="145557" y="28575"/>
                  </a:cubicBezTo>
                  <a:cubicBezTo>
                    <a:pt x="139736" y="30162"/>
                    <a:pt x="107986" y="59267"/>
                    <a:pt x="104282" y="57150"/>
                  </a:cubicBezTo>
                  <a:cubicBezTo>
                    <a:pt x="100578" y="55033"/>
                    <a:pt x="127565" y="16933"/>
                    <a:pt x="123332" y="15875"/>
                  </a:cubicBezTo>
                  <a:cubicBezTo>
                    <a:pt x="119099" y="14817"/>
                    <a:pt x="95286" y="42862"/>
                    <a:pt x="78882" y="50800"/>
                  </a:cubicBezTo>
                  <a:cubicBezTo>
                    <a:pt x="62478" y="58737"/>
                    <a:pt x="-15310" y="61912"/>
                    <a:pt x="2682" y="666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E70F3C30-0364-16E8-6DA3-81D864D3B3CC}"/>
                </a:ext>
              </a:extLst>
            </p:cNvPr>
            <p:cNvSpPr/>
            <p:nvPr/>
          </p:nvSpPr>
          <p:spPr>
            <a:xfrm>
              <a:off x="7510736" y="4470398"/>
              <a:ext cx="180113" cy="318480"/>
            </a:xfrm>
            <a:custGeom>
              <a:avLst/>
              <a:gdLst>
                <a:gd name="connsiteX0" fmla="*/ 42589 w 180113"/>
                <a:gd name="connsiteY0" fmla="*/ 2 h 318480"/>
                <a:gd name="connsiteX1" fmla="*/ 58464 w 180113"/>
                <a:gd name="connsiteY1" fmla="*/ 88902 h 318480"/>
                <a:gd name="connsiteX2" fmla="*/ 42589 w 180113"/>
                <a:gd name="connsiteY2" fmla="*/ 187327 h 318480"/>
                <a:gd name="connsiteX3" fmla="*/ 71164 w 180113"/>
                <a:gd name="connsiteY3" fmla="*/ 158752 h 318480"/>
                <a:gd name="connsiteX4" fmla="*/ 1314 w 180113"/>
                <a:gd name="connsiteY4" fmla="*/ 269877 h 318480"/>
                <a:gd name="connsiteX5" fmla="*/ 29889 w 180113"/>
                <a:gd name="connsiteY5" fmla="*/ 244477 h 318480"/>
                <a:gd name="connsiteX6" fmla="*/ 83864 w 180113"/>
                <a:gd name="connsiteY6" fmla="*/ 266702 h 318480"/>
                <a:gd name="connsiteX7" fmla="*/ 83864 w 180113"/>
                <a:gd name="connsiteY7" fmla="*/ 241302 h 318480"/>
                <a:gd name="connsiteX8" fmla="*/ 172764 w 180113"/>
                <a:gd name="connsiteY8" fmla="*/ 317502 h 318480"/>
                <a:gd name="connsiteX9" fmla="*/ 172764 w 180113"/>
                <a:gd name="connsiteY9" fmla="*/ 279402 h 318480"/>
                <a:gd name="connsiteX10" fmla="*/ 153714 w 180113"/>
                <a:gd name="connsiteY10" fmla="*/ 206377 h 318480"/>
                <a:gd name="connsiteX11" fmla="*/ 106089 w 180113"/>
                <a:gd name="connsiteY11" fmla="*/ 114302 h 318480"/>
                <a:gd name="connsiteX12" fmla="*/ 128314 w 180113"/>
                <a:gd name="connsiteY12" fmla="*/ 168277 h 318480"/>
                <a:gd name="connsiteX13" fmla="*/ 90214 w 180113"/>
                <a:gd name="connsiteY13" fmla="*/ 34927 h 318480"/>
                <a:gd name="connsiteX14" fmla="*/ 99739 w 180113"/>
                <a:gd name="connsiteY14" fmla="*/ 85727 h 318480"/>
                <a:gd name="connsiteX15" fmla="*/ 42589 w 180113"/>
                <a:gd name="connsiteY15" fmla="*/ 2 h 31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113" h="318480">
                  <a:moveTo>
                    <a:pt x="42589" y="2"/>
                  </a:moveTo>
                  <a:cubicBezTo>
                    <a:pt x="35710" y="531"/>
                    <a:pt x="58464" y="57681"/>
                    <a:pt x="58464" y="88902"/>
                  </a:cubicBezTo>
                  <a:cubicBezTo>
                    <a:pt x="58464" y="120123"/>
                    <a:pt x="40472" y="175685"/>
                    <a:pt x="42589" y="187327"/>
                  </a:cubicBezTo>
                  <a:cubicBezTo>
                    <a:pt x="44706" y="198969"/>
                    <a:pt x="78043" y="144994"/>
                    <a:pt x="71164" y="158752"/>
                  </a:cubicBezTo>
                  <a:cubicBezTo>
                    <a:pt x="64285" y="172510"/>
                    <a:pt x="8193" y="255590"/>
                    <a:pt x="1314" y="269877"/>
                  </a:cubicBezTo>
                  <a:cubicBezTo>
                    <a:pt x="-5565" y="284165"/>
                    <a:pt x="16131" y="245006"/>
                    <a:pt x="29889" y="244477"/>
                  </a:cubicBezTo>
                  <a:cubicBezTo>
                    <a:pt x="43647" y="243948"/>
                    <a:pt x="74868" y="267231"/>
                    <a:pt x="83864" y="266702"/>
                  </a:cubicBezTo>
                  <a:cubicBezTo>
                    <a:pt x="92860" y="266173"/>
                    <a:pt x="69047" y="232835"/>
                    <a:pt x="83864" y="241302"/>
                  </a:cubicBezTo>
                  <a:cubicBezTo>
                    <a:pt x="98681" y="249769"/>
                    <a:pt x="157947" y="311152"/>
                    <a:pt x="172764" y="317502"/>
                  </a:cubicBezTo>
                  <a:cubicBezTo>
                    <a:pt x="187581" y="323852"/>
                    <a:pt x="175939" y="297923"/>
                    <a:pt x="172764" y="279402"/>
                  </a:cubicBezTo>
                  <a:cubicBezTo>
                    <a:pt x="169589" y="260881"/>
                    <a:pt x="164826" y="233894"/>
                    <a:pt x="153714" y="206377"/>
                  </a:cubicBezTo>
                  <a:cubicBezTo>
                    <a:pt x="142602" y="178860"/>
                    <a:pt x="110322" y="120652"/>
                    <a:pt x="106089" y="114302"/>
                  </a:cubicBezTo>
                  <a:cubicBezTo>
                    <a:pt x="101856" y="107952"/>
                    <a:pt x="130960" y="181506"/>
                    <a:pt x="128314" y="168277"/>
                  </a:cubicBezTo>
                  <a:cubicBezTo>
                    <a:pt x="125668" y="155048"/>
                    <a:pt x="94976" y="48685"/>
                    <a:pt x="90214" y="34927"/>
                  </a:cubicBezTo>
                  <a:cubicBezTo>
                    <a:pt x="85452" y="21169"/>
                    <a:pt x="106618" y="88373"/>
                    <a:pt x="99739" y="85727"/>
                  </a:cubicBezTo>
                  <a:cubicBezTo>
                    <a:pt x="92860" y="83081"/>
                    <a:pt x="49468" y="-527"/>
                    <a:pt x="42589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609D4869-22D0-9D75-C7AE-1A9AD1F3EC7E}"/>
                </a:ext>
              </a:extLst>
            </p:cNvPr>
            <p:cNvSpPr/>
            <p:nvPr/>
          </p:nvSpPr>
          <p:spPr>
            <a:xfrm>
              <a:off x="7654452" y="4478962"/>
              <a:ext cx="56081" cy="305292"/>
            </a:xfrm>
            <a:custGeom>
              <a:avLst/>
              <a:gdLst>
                <a:gd name="connsiteX0" fmla="*/ 6823 w 56081"/>
                <a:gd name="connsiteY0" fmla="*/ 963 h 305292"/>
                <a:gd name="connsiteX1" fmla="*/ 48098 w 56081"/>
                <a:gd name="connsiteY1" fmla="*/ 188288 h 305292"/>
                <a:gd name="connsiteX2" fmla="*/ 51273 w 56081"/>
                <a:gd name="connsiteY2" fmla="*/ 143838 h 305292"/>
                <a:gd name="connsiteX3" fmla="*/ 54448 w 56081"/>
                <a:gd name="connsiteY3" fmla="*/ 299413 h 305292"/>
                <a:gd name="connsiteX4" fmla="*/ 51273 w 56081"/>
                <a:gd name="connsiteY4" fmla="*/ 251788 h 305292"/>
                <a:gd name="connsiteX5" fmla="*/ 3648 w 56081"/>
                <a:gd name="connsiteY5" fmla="*/ 58113 h 305292"/>
                <a:gd name="connsiteX6" fmla="*/ 3648 w 56081"/>
                <a:gd name="connsiteY6" fmla="*/ 112088 h 305292"/>
                <a:gd name="connsiteX7" fmla="*/ 6823 w 56081"/>
                <a:gd name="connsiteY7" fmla="*/ 963 h 30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081" h="305292">
                  <a:moveTo>
                    <a:pt x="6823" y="963"/>
                  </a:moveTo>
                  <a:cubicBezTo>
                    <a:pt x="14231" y="13663"/>
                    <a:pt x="40690" y="164476"/>
                    <a:pt x="48098" y="188288"/>
                  </a:cubicBezTo>
                  <a:cubicBezTo>
                    <a:pt x="55506" y="212101"/>
                    <a:pt x="50215" y="125317"/>
                    <a:pt x="51273" y="143838"/>
                  </a:cubicBezTo>
                  <a:cubicBezTo>
                    <a:pt x="52331" y="162359"/>
                    <a:pt x="54448" y="281421"/>
                    <a:pt x="54448" y="299413"/>
                  </a:cubicBezTo>
                  <a:cubicBezTo>
                    <a:pt x="54448" y="317405"/>
                    <a:pt x="59740" y="292004"/>
                    <a:pt x="51273" y="251788"/>
                  </a:cubicBezTo>
                  <a:cubicBezTo>
                    <a:pt x="42806" y="211572"/>
                    <a:pt x="11586" y="81396"/>
                    <a:pt x="3648" y="58113"/>
                  </a:cubicBezTo>
                  <a:cubicBezTo>
                    <a:pt x="-4290" y="34830"/>
                    <a:pt x="3119" y="118967"/>
                    <a:pt x="3648" y="112088"/>
                  </a:cubicBezTo>
                  <a:cubicBezTo>
                    <a:pt x="4177" y="105209"/>
                    <a:pt x="-585" y="-11737"/>
                    <a:pt x="6823" y="9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E4BBCAF6-5BEA-658C-8E3E-55942FF5B73B}"/>
                </a:ext>
              </a:extLst>
            </p:cNvPr>
            <p:cNvSpPr/>
            <p:nvPr/>
          </p:nvSpPr>
          <p:spPr>
            <a:xfrm>
              <a:off x="6959597" y="4479899"/>
              <a:ext cx="702153" cy="292154"/>
            </a:xfrm>
            <a:custGeom>
              <a:avLst/>
              <a:gdLst>
                <a:gd name="connsiteX0" fmla="*/ 3 w 702153"/>
                <a:gd name="connsiteY0" fmla="*/ 26 h 292154"/>
                <a:gd name="connsiteX1" fmla="*/ 66678 w 702153"/>
                <a:gd name="connsiteY1" fmla="*/ 104801 h 292154"/>
                <a:gd name="connsiteX2" fmla="*/ 238128 w 702153"/>
                <a:gd name="connsiteY2" fmla="*/ 209576 h 292154"/>
                <a:gd name="connsiteX3" fmla="*/ 219078 w 702153"/>
                <a:gd name="connsiteY3" fmla="*/ 193701 h 292154"/>
                <a:gd name="connsiteX4" fmla="*/ 371478 w 702153"/>
                <a:gd name="connsiteY4" fmla="*/ 260376 h 292154"/>
                <a:gd name="connsiteX5" fmla="*/ 361953 w 702153"/>
                <a:gd name="connsiteY5" fmla="*/ 260376 h 292154"/>
                <a:gd name="connsiteX6" fmla="*/ 520703 w 702153"/>
                <a:gd name="connsiteY6" fmla="*/ 269901 h 292154"/>
                <a:gd name="connsiteX7" fmla="*/ 485778 w 702153"/>
                <a:gd name="connsiteY7" fmla="*/ 266726 h 292154"/>
                <a:gd name="connsiteX8" fmla="*/ 692153 w 702153"/>
                <a:gd name="connsiteY8" fmla="*/ 254026 h 292154"/>
                <a:gd name="connsiteX9" fmla="*/ 660403 w 702153"/>
                <a:gd name="connsiteY9" fmla="*/ 257201 h 292154"/>
                <a:gd name="connsiteX10" fmla="*/ 577853 w 702153"/>
                <a:gd name="connsiteY10" fmla="*/ 292126 h 292154"/>
                <a:gd name="connsiteX11" fmla="*/ 596903 w 702153"/>
                <a:gd name="connsiteY11" fmla="*/ 263551 h 292154"/>
                <a:gd name="connsiteX12" fmla="*/ 441328 w 702153"/>
                <a:gd name="connsiteY12" fmla="*/ 285776 h 292154"/>
                <a:gd name="connsiteX13" fmla="*/ 450853 w 702153"/>
                <a:gd name="connsiteY13" fmla="*/ 279426 h 292154"/>
                <a:gd name="connsiteX14" fmla="*/ 254003 w 702153"/>
                <a:gd name="connsiteY14" fmla="*/ 231801 h 292154"/>
                <a:gd name="connsiteX15" fmla="*/ 279403 w 702153"/>
                <a:gd name="connsiteY15" fmla="*/ 244501 h 292154"/>
                <a:gd name="connsiteX16" fmla="*/ 127003 w 702153"/>
                <a:gd name="connsiteY16" fmla="*/ 158776 h 292154"/>
                <a:gd name="connsiteX17" fmla="*/ 76203 w 702153"/>
                <a:gd name="connsiteY17" fmla="*/ 136551 h 292154"/>
                <a:gd name="connsiteX18" fmla="*/ 104778 w 702153"/>
                <a:gd name="connsiteY18" fmla="*/ 155601 h 292154"/>
                <a:gd name="connsiteX19" fmla="*/ 12703 w 702153"/>
                <a:gd name="connsiteY19" fmla="*/ 95276 h 292154"/>
                <a:gd name="connsiteX20" fmla="*/ 63503 w 702153"/>
                <a:gd name="connsiteY20" fmla="*/ 114326 h 292154"/>
                <a:gd name="connsiteX21" fmla="*/ 3 w 702153"/>
                <a:gd name="connsiteY21" fmla="*/ 26 h 29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2153" h="292154">
                  <a:moveTo>
                    <a:pt x="3" y="26"/>
                  </a:moveTo>
                  <a:cubicBezTo>
                    <a:pt x="532" y="-1561"/>
                    <a:pt x="26991" y="69876"/>
                    <a:pt x="66678" y="104801"/>
                  </a:cubicBezTo>
                  <a:cubicBezTo>
                    <a:pt x="106365" y="139726"/>
                    <a:pt x="238128" y="209576"/>
                    <a:pt x="238128" y="209576"/>
                  </a:cubicBezTo>
                  <a:cubicBezTo>
                    <a:pt x="263528" y="224393"/>
                    <a:pt x="196853" y="185234"/>
                    <a:pt x="219078" y="193701"/>
                  </a:cubicBezTo>
                  <a:cubicBezTo>
                    <a:pt x="241303" y="202168"/>
                    <a:pt x="371478" y="260376"/>
                    <a:pt x="371478" y="260376"/>
                  </a:cubicBezTo>
                  <a:cubicBezTo>
                    <a:pt x="395291" y="271489"/>
                    <a:pt x="361953" y="260376"/>
                    <a:pt x="361953" y="260376"/>
                  </a:cubicBezTo>
                  <a:lnTo>
                    <a:pt x="520703" y="269901"/>
                  </a:lnTo>
                  <a:cubicBezTo>
                    <a:pt x="541340" y="270959"/>
                    <a:pt x="457203" y="269372"/>
                    <a:pt x="485778" y="266726"/>
                  </a:cubicBezTo>
                  <a:cubicBezTo>
                    <a:pt x="514353" y="264080"/>
                    <a:pt x="663049" y="255613"/>
                    <a:pt x="692153" y="254026"/>
                  </a:cubicBezTo>
                  <a:cubicBezTo>
                    <a:pt x="721257" y="252439"/>
                    <a:pt x="679453" y="250851"/>
                    <a:pt x="660403" y="257201"/>
                  </a:cubicBezTo>
                  <a:cubicBezTo>
                    <a:pt x="641353" y="263551"/>
                    <a:pt x="588436" y="291068"/>
                    <a:pt x="577853" y="292126"/>
                  </a:cubicBezTo>
                  <a:cubicBezTo>
                    <a:pt x="567270" y="293184"/>
                    <a:pt x="619657" y="264609"/>
                    <a:pt x="596903" y="263551"/>
                  </a:cubicBezTo>
                  <a:cubicBezTo>
                    <a:pt x="574149" y="262493"/>
                    <a:pt x="441328" y="285776"/>
                    <a:pt x="441328" y="285776"/>
                  </a:cubicBezTo>
                  <a:cubicBezTo>
                    <a:pt x="416986" y="288422"/>
                    <a:pt x="482074" y="288422"/>
                    <a:pt x="450853" y="279426"/>
                  </a:cubicBezTo>
                  <a:cubicBezTo>
                    <a:pt x="419632" y="270430"/>
                    <a:pt x="282578" y="237622"/>
                    <a:pt x="254003" y="231801"/>
                  </a:cubicBezTo>
                  <a:cubicBezTo>
                    <a:pt x="225428" y="225980"/>
                    <a:pt x="300570" y="256672"/>
                    <a:pt x="279403" y="244501"/>
                  </a:cubicBezTo>
                  <a:cubicBezTo>
                    <a:pt x="258236" y="232330"/>
                    <a:pt x="160870" y="176768"/>
                    <a:pt x="127003" y="158776"/>
                  </a:cubicBezTo>
                  <a:cubicBezTo>
                    <a:pt x="93136" y="140784"/>
                    <a:pt x="79907" y="137080"/>
                    <a:pt x="76203" y="136551"/>
                  </a:cubicBezTo>
                  <a:cubicBezTo>
                    <a:pt x="72499" y="136022"/>
                    <a:pt x="104778" y="155601"/>
                    <a:pt x="104778" y="155601"/>
                  </a:cubicBezTo>
                  <a:cubicBezTo>
                    <a:pt x="94195" y="148722"/>
                    <a:pt x="19582" y="102155"/>
                    <a:pt x="12703" y="95276"/>
                  </a:cubicBezTo>
                  <a:cubicBezTo>
                    <a:pt x="5824" y="88397"/>
                    <a:pt x="66149" y="126497"/>
                    <a:pt x="63503" y="114326"/>
                  </a:cubicBezTo>
                  <a:cubicBezTo>
                    <a:pt x="60857" y="102155"/>
                    <a:pt x="-526" y="1613"/>
                    <a:pt x="3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3F40B1BE-BB81-703E-9078-B239EC23CCF4}"/>
                </a:ext>
              </a:extLst>
            </p:cNvPr>
            <p:cNvSpPr/>
            <p:nvPr/>
          </p:nvSpPr>
          <p:spPr>
            <a:xfrm>
              <a:off x="7604113" y="4485443"/>
              <a:ext cx="82888" cy="317717"/>
            </a:xfrm>
            <a:custGeom>
              <a:avLst/>
              <a:gdLst>
                <a:gd name="connsiteX0" fmla="*/ 12 w 82888"/>
                <a:gd name="connsiteY0" fmla="*/ 832 h 317717"/>
                <a:gd name="connsiteX1" fmla="*/ 76212 w 82888"/>
                <a:gd name="connsiteY1" fmla="*/ 156407 h 317717"/>
                <a:gd name="connsiteX2" fmla="*/ 76212 w 82888"/>
                <a:gd name="connsiteY2" fmla="*/ 127832 h 317717"/>
                <a:gd name="connsiteX3" fmla="*/ 69862 w 82888"/>
                <a:gd name="connsiteY3" fmla="*/ 315157 h 317717"/>
                <a:gd name="connsiteX4" fmla="*/ 82562 w 82888"/>
                <a:gd name="connsiteY4" fmla="*/ 229432 h 317717"/>
                <a:gd name="connsiteX5" fmla="*/ 53987 w 82888"/>
                <a:gd name="connsiteY5" fmla="*/ 127832 h 317717"/>
                <a:gd name="connsiteX6" fmla="*/ 60337 w 82888"/>
                <a:gd name="connsiteY6" fmla="*/ 134182 h 317717"/>
                <a:gd name="connsiteX7" fmla="*/ 66687 w 82888"/>
                <a:gd name="connsiteY7" fmla="*/ 67507 h 317717"/>
                <a:gd name="connsiteX8" fmla="*/ 69862 w 82888"/>
                <a:gd name="connsiteY8" fmla="*/ 92907 h 317717"/>
                <a:gd name="connsiteX9" fmla="*/ 12 w 82888"/>
                <a:gd name="connsiteY9" fmla="*/ 832 h 31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88" h="317717">
                  <a:moveTo>
                    <a:pt x="12" y="832"/>
                  </a:moveTo>
                  <a:cubicBezTo>
                    <a:pt x="1070" y="11415"/>
                    <a:pt x="63512" y="135240"/>
                    <a:pt x="76212" y="156407"/>
                  </a:cubicBezTo>
                  <a:cubicBezTo>
                    <a:pt x="88912" y="177574"/>
                    <a:pt x="77270" y="101374"/>
                    <a:pt x="76212" y="127832"/>
                  </a:cubicBezTo>
                  <a:cubicBezTo>
                    <a:pt x="75154" y="154290"/>
                    <a:pt x="68804" y="298224"/>
                    <a:pt x="69862" y="315157"/>
                  </a:cubicBezTo>
                  <a:cubicBezTo>
                    <a:pt x="70920" y="332090"/>
                    <a:pt x="85208" y="260653"/>
                    <a:pt x="82562" y="229432"/>
                  </a:cubicBezTo>
                  <a:cubicBezTo>
                    <a:pt x="79916" y="198211"/>
                    <a:pt x="53987" y="127832"/>
                    <a:pt x="53987" y="127832"/>
                  </a:cubicBezTo>
                  <a:cubicBezTo>
                    <a:pt x="50283" y="111957"/>
                    <a:pt x="58220" y="144236"/>
                    <a:pt x="60337" y="134182"/>
                  </a:cubicBezTo>
                  <a:cubicBezTo>
                    <a:pt x="62454" y="124128"/>
                    <a:pt x="65100" y="74386"/>
                    <a:pt x="66687" y="67507"/>
                  </a:cubicBezTo>
                  <a:cubicBezTo>
                    <a:pt x="68274" y="60628"/>
                    <a:pt x="76741" y="101903"/>
                    <a:pt x="69862" y="92907"/>
                  </a:cubicBezTo>
                  <a:cubicBezTo>
                    <a:pt x="62983" y="83911"/>
                    <a:pt x="-1046" y="-9751"/>
                    <a:pt x="12" y="8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4B0FFF3B-2FFA-A747-BE84-243E83098718}"/>
                </a:ext>
              </a:extLst>
            </p:cNvPr>
            <p:cNvSpPr/>
            <p:nvPr/>
          </p:nvSpPr>
          <p:spPr>
            <a:xfrm>
              <a:off x="6981825" y="4625975"/>
              <a:ext cx="708645" cy="173307"/>
            </a:xfrm>
            <a:custGeom>
              <a:avLst/>
              <a:gdLst>
                <a:gd name="connsiteX0" fmla="*/ 0 w 708645"/>
                <a:gd name="connsiteY0" fmla="*/ 0 h 173307"/>
                <a:gd name="connsiteX1" fmla="*/ 152400 w 708645"/>
                <a:gd name="connsiteY1" fmla="*/ 79375 h 173307"/>
                <a:gd name="connsiteX2" fmla="*/ 311150 w 708645"/>
                <a:gd name="connsiteY2" fmla="*/ 155575 h 173307"/>
                <a:gd name="connsiteX3" fmla="*/ 288925 w 708645"/>
                <a:gd name="connsiteY3" fmla="*/ 136525 h 173307"/>
                <a:gd name="connsiteX4" fmla="*/ 495300 w 708645"/>
                <a:gd name="connsiteY4" fmla="*/ 165100 h 173307"/>
                <a:gd name="connsiteX5" fmla="*/ 450850 w 708645"/>
                <a:gd name="connsiteY5" fmla="*/ 158750 h 173307"/>
                <a:gd name="connsiteX6" fmla="*/ 641350 w 708645"/>
                <a:gd name="connsiteY6" fmla="*/ 168275 h 173307"/>
                <a:gd name="connsiteX7" fmla="*/ 708025 w 708645"/>
                <a:gd name="connsiteY7" fmla="*/ 158750 h 173307"/>
                <a:gd name="connsiteX8" fmla="*/ 609600 w 708645"/>
                <a:gd name="connsiteY8" fmla="*/ 161925 h 173307"/>
                <a:gd name="connsiteX9" fmla="*/ 434975 w 708645"/>
                <a:gd name="connsiteY9" fmla="*/ 171450 h 173307"/>
                <a:gd name="connsiteX10" fmla="*/ 219075 w 708645"/>
                <a:gd name="connsiteY10" fmla="*/ 120650 h 173307"/>
                <a:gd name="connsiteX11" fmla="*/ 301625 w 708645"/>
                <a:gd name="connsiteY11" fmla="*/ 123825 h 173307"/>
                <a:gd name="connsiteX12" fmla="*/ 165100 w 708645"/>
                <a:gd name="connsiteY12" fmla="*/ 73025 h 173307"/>
                <a:gd name="connsiteX13" fmla="*/ 241300 w 708645"/>
                <a:gd name="connsiteY13" fmla="*/ 98425 h 173307"/>
                <a:gd name="connsiteX14" fmla="*/ 0 w 708645"/>
                <a:gd name="connsiteY14" fmla="*/ 0 h 17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8645" h="173307">
                  <a:moveTo>
                    <a:pt x="0" y="0"/>
                  </a:moveTo>
                  <a:cubicBezTo>
                    <a:pt x="50271" y="26723"/>
                    <a:pt x="100542" y="53446"/>
                    <a:pt x="152400" y="79375"/>
                  </a:cubicBezTo>
                  <a:cubicBezTo>
                    <a:pt x="204258" y="105304"/>
                    <a:pt x="288396" y="146050"/>
                    <a:pt x="311150" y="155575"/>
                  </a:cubicBezTo>
                  <a:cubicBezTo>
                    <a:pt x="333904" y="165100"/>
                    <a:pt x="258233" y="134938"/>
                    <a:pt x="288925" y="136525"/>
                  </a:cubicBezTo>
                  <a:cubicBezTo>
                    <a:pt x="319617" y="138113"/>
                    <a:pt x="495300" y="165100"/>
                    <a:pt x="495300" y="165100"/>
                  </a:cubicBezTo>
                  <a:cubicBezTo>
                    <a:pt x="522287" y="168804"/>
                    <a:pt x="426508" y="158221"/>
                    <a:pt x="450850" y="158750"/>
                  </a:cubicBezTo>
                  <a:cubicBezTo>
                    <a:pt x="475192" y="159279"/>
                    <a:pt x="598488" y="168275"/>
                    <a:pt x="641350" y="168275"/>
                  </a:cubicBezTo>
                  <a:cubicBezTo>
                    <a:pt x="684212" y="168275"/>
                    <a:pt x="713316" y="159808"/>
                    <a:pt x="708025" y="158750"/>
                  </a:cubicBezTo>
                  <a:cubicBezTo>
                    <a:pt x="702734" y="157692"/>
                    <a:pt x="609600" y="161925"/>
                    <a:pt x="609600" y="161925"/>
                  </a:cubicBezTo>
                  <a:cubicBezTo>
                    <a:pt x="564092" y="164042"/>
                    <a:pt x="500062" y="178329"/>
                    <a:pt x="434975" y="171450"/>
                  </a:cubicBezTo>
                  <a:cubicBezTo>
                    <a:pt x="369888" y="164571"/>
                    <a:pt x="241300" y="128588"/>
                    <a:pt x="219075" y="120650"/>
                  </a:cubicBezTo>
                  <a:cubicBezTo>
                    <a:pt x="196850" y="112713"/>
                    <a:pt x="310621" y="131763"/>
                    <a:pt x="301625" y="123825"/>
                  </a:cubicBezTo>
                  <a:cubicBezTo>
                    <a:pt x="292629" y="115888"/>
                    <a:pt x="175154" y="77258"/>
                    <a:pt x="165100" y="73025"/>
                  </a:cubicBezTo>
                  <a:cubicBezTo>
                    <a:pt x="155046" y="68792"/>
                    <a:pt x="241300" y="98425"/>
                    <a:pt x="241300" y="984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1160A423-9D16-1FDE-0F06-5ACEC1CB430B}"/>
                </a:ext>
              </a:extLst>
            </p:cNvPr>
            <p:cNvSpPr/>
            <p:nvPr/>
          </p:nvSpPr>
          <p:spPr>
            <a:xfrm>
              <a:off x="6994036" y="4644523"/>
              <a:ext cx="435472" cy="203775"/>
            </a:xfrm>
            <a:custGeom>
              <a:avLst/>
              <a:gdLst>
                <a:gd name="connsiteX0" fmla="*/ 489 w 435472"/>
                <a:gd name="connsiteY0" fmla="*/ 502 h 203775"/>
                <a:gd name="connsiteX1" fmla="*/ 73514 w 435472"/>
                <a:gd name="connsiteY1" fmla="*/ 44952 h 203775"/>
                <a:gd name="connsiteX2" fmla="*/ 73514 w 435472"/>
                <a:gd name="connsiteY2" fmla="*/ 114802 h 203775"/>
                <a:gd name="connsiteX3" fmla="*/ 83039 w 435472"/>
                <a:gd name="connsiteY3" fmla="*/ 79877 h 203775"/>
                <a:gd name="connsiteX4" fmla="*/ 117964 w 435472"/>
                <a:gd name="connsiteY4" fmla="*/ 86227 h 203775"/>
                <a:gd name="connsiteX5" fmla="*/ 152889 w 435472"/>
                <a:gd name="connsiteY5" fmla="*/ 121152 h 203775"/>
                <a:gd name="connsiteX6" fmla="*/ 159239 w 435472"/>
                <a:gd name="connsiteY6" fmla="*/ 105277 h 203775"/>
                <a:gd name="connsiteX7" fmla="*/ 235439 w 435472"/>
                <a:gd name="connsiteY7" fmla="*/ 159252 h 203775"/>
                <a:gd name="connsiteX8" fmla="*/ 213214 w 435472"/>
                <a:gd name="connsiteY8" fmla="*/ 114802 h 203775"/>
                <a:gd name="connsiteX9" fmla="*/ 279889 w 435472"/>
                <a:gd name="connsiteY9" fmla="*/ 143377 h 203775"/>
                <a:gd name="connsiteX10" fmla="*/ 321164 w 435472"/>
                <a:gd name="connsiteY10" fmla="*/ 203702 h 203775"/>
                <a:gd name="connsiteX11" fmla="*/ 305289 w 435472"/>
                <a:gd name="connsiteY11" fmla="*/ 156077 h 203775"/>
                <a:gd name="connsiteX12" fmla="*/ 384664 w 435472"/>
                <a:gd name="connsiteY12" fmla="*/ 191002 h 203775"/>
                <a:gd name="connsiteX13" fmla="*/ 365614 w 435472"/>
                <a:gd name="connsiteY13" fmla="*/ 156077 h 203775"/>
                <a:gd name="connsiteX14" fmla="*/ 435464 w 435472"/>
                <a:gd name="connsiteY14" fmla="*/ 203702 h 203775"/>
                <a:gd name="connsiteX15" fmla="*/ 368789 w 435472"/>
                <a:gd name="connsiteY15" fmla="*/ 165602 h 203775"/>
                <a:gd name="connsiteX16" fmla="*/ 175114 w 435472"/>
                <a:gd name="connsiteY16" fmla="*/ 111627 h 203775"/>
                <a:gd name="connsiteX17" fmla="*/ 111614 w 435472"/>
                <a:gd name="connsiteY17" fmla="*/ 64002 h 203775"/>
                <a:gd name="connsiteX18" fmla="*/ 114789 w 435472"/>
                <a:gd name="connsiteY18" fmla="*/ 73527 h 203775"/>
                <a:gd name="connsiteX19" fmla="*/ 489 w 435472"/>
                <a:gd name="connsiteY19" fmla="*/ 502 h 20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472" h="203775">
                  <a:moveTo>
                    <a:pt x="489" y="502"/>
                  </a:moveTo>
                  <a:cubicBezTo>
                    <a:pt x="-6390" y="-4260"/>
                    <a:pt x="61343" y="25902"/>
                    <a:pt x="73514" y="44952"/>
                  </a:cubicBezTo>
                  <a:cubicBezTo>
                    <a:pt x="85685" y="64002"/>
                    <a:pt x="71927" y="108981"/>
                    <a:pt x="73514" y="114802"/>
                  </a:cubicBezTo>
                  <a:cubicBezTo>
                    <a:pt x="75102" y="120623"/>
                    <a:pt x="75631" y="84640"/>
                    <a:pt x="83039" y="79877"/>
                  </a:cubicBezTo>
                  <a:cubicBezTo>
                    <a:pt x="90447" y="75115"/>
                    <a:pt x="106322" y="79348"/>
                    <a:pt x="117964" y="86227"/>
                  </a:cubicBezTo>
                  <a:cubicBezTo>
                    <a:pt x="129606" y="93106"/>
                    <a:pt x="152889" y="121152"/>
                    <a:pt x="152889" y="121152"/>
                  </a:cubicBezTo>
                  <a:cubicBezTo>
                    <a:pt x="159768" y="124327"/>
                    <a:pt x="145481" y="98927"/>
                    <a:pt x="159239" y="105277"/>
                  </a:cubicBezTo>
                  <a:cubicBezTo>
                    <a:pt x="172997" y="111627"/>
                    <a:pt x="226443" y="157665"/>
                    <a:pt x="235439" y="159252"/>
                  </a:cubicBezTo>
                  <a:cubicBezTo>
                    <a:pt x="244435" y="160839"/>
                    <a:pt x="205806" y="117448"/>
                    <a:pt x="213214" y="114802"/>
                  </a:cubicBezTo>
                  <a:cubicBezTo>
                    <a:pt x="220622" y="112156"/>
                    <a:pt x="261897" y="128560"/>
                    <a:pt x="279889" y="143377"/>
                  </a:cubicBezTo>
                  <a:cubicBezTo>
                    <a:pt x="297881" y="158194"/>
                    <a:pt x="316931" y="201585"/>
                    <a:pt x="321164" y="203702"/>
                  </a:cubicBezTo>
                  <a:cubicBezTo>
                    <a:pt x="325397" y="205819"/>
                    <a:pt x="294706" y="158194"/>
                    <a:pt x="305289" y="156077"/>
                  </a:cubicBezTo>
                  <a:cubicBezTo>
                    <a:pt x="315872" y="153960"/>
                    <a:pt x="374610" y="191002"/>
                    <a:pt x="384664" y="191002"/>
                  </a:cubicBezTo>
                  <a:cubicBezTo>
                    <a:pt x="394718" y="191002"/>
                    <a:pt x="357147" y="153960"/>
                    <a:pt x="365614" y="156077"/>
                  </a:cubicBezTo>
                  <a:cubicBezTo>
                    <a:pt x="374081" y="158194"/>
                    <a:pt x="434935" y="202115"/>
                    <a:pt x="435464" y="203702"/>
                  </a:cubicBezTo>
                  <a:cubicBezTo>
                    <a:pt x="435993" y="205289"/>
                    <a:pt x="412181" y="180948"/>
                    <a:pt x="368789" y="165602"/>
                  </a:cubicBezTo>
                  <a:cubicBezTo>
                    <a:pt x="325397" y="150256"/>
                    <a:pt x="217976" y="128560"/>
                    <a:pt x="175114" y="111627"/>
                  </a:cubicBezTo>
                  <a:cubicBezTo>
                    <a:pt x="132252" y="94694"/>
                    <a:pt x="121668" y="70352"/>
                    <a:pt x="111614" y="64002"/>
                  </a:cubicBezTo>
                  <a:cubicBezTo>
                    <a:pt x="101560" y="57652"/>
                    <a:pt x="128547" y="80406"/>
                    <a:pt x="114789" y="73527"/>
                  </a:cubicBezTo>
                  <a:cubicBezTo>
                    <a:pt x="101031" y="66648"/>
                    <a:pt x="7368" y="5264"/>
                    <a:pt x="489" y="5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ABF3F4AC-1906-9609-84AE-0DC9AE6D9D4A}"/>
                </a:ext>
              </a:extLst>
            </p:cNvPr>
            <p:cNvSpPr/>
            <p:nvPr/>
          </p:nvSpPr>
          <p:spPr>
            <a:xfrm>
              <a:off x="7237941" y="4444719"/>
              <a:ext cx="318829" cy="298534"/>
            </a:xfrm>
            <a:custGeom>
              <a:avLst/>
              <a:gdLst>
                <a:gd name="connsiteX0" fmla="*/ 299509 w 318829"/>
                <a:gd name="connsiteY0" fmla="*/ 16156 h 298534"/>
                <a:gd name="connsiteX1" fmla="*/ 318559 w 318829"/>
                <a:gd name="connsiteY1" fmla="*/ 101881 h 298534"/>
                <a:gd name="connsiteX2" fmla="*/ 289984 w 318829"/>
                <a:gd name="connsiteY2" fmla="*/ 206656 h 298534"/>
                <a:gd name="connsiteX3" fmla="*/ 207434 w 318829"/>
                <a:gd name="connsiteY3" fmla="*/ 289206 h 298534"/>
                <a:gd name="connsiteX4" fmla="*/ 140759 w 318829"/>
                <a:gd name="connsiteY4" fmla="*/ 295556 h 298534"/>
                <a:gd name="connsiteX5" fmla="*/ 67734 w 318829"/>
                <a:gd name="connsiteY5" fmla="*/ 279681 h 298534"/>
                <a:gd name="connsiteX6" fmla="*/ 42334 w 318829"/>
                <a:gd name="connsiteY6" fmla="*/ 225706 h 298534"/>
                <a:gd name="connsiteX7" fmla="*/ 20109 w 318829"/>
                <a:gd name="connsiteY7" fmla="*/ 152681 h 298534"/>
                <a:gd name="connsiteX8" fmla="*/ 26459 w 318829"/>
                <a:gd name="connsiteY8" fmla="*/ 193956 h 298534"/>
                <a:gd name="connsiteX9" fmla="*/ 13759 w 318829"/>
                <a:gd name="connsiteY9" fmla="*/ 155856 h 298534"/>
                <a:gd name="connsiteX10" fmla="*/ 23284 w 318829"/>
                <a:gd name="connsiteY10" fmla="*/ 98706 h 298534"/>
                <a:gd name="connsiteX11" fmla="*/ 35984 w 318829"/>
                <a:gd name="connsiteY11" fmla="*/ 60606 h 298534"/>
                <a:gd name="connsiteX12" fmla="*/ 1059 w 318829"/>
                <a:gd name="connsiteY12" fmla="*/ 28856 h 298534"/>
                <a:gd name="connsiteX13" fmla="*/ 83609 w 318829"/>
                <a:gd name="connsiteY13" fmla="*/ 12981 h 298534"/>
                <a:gd name="connsiteX14" fmla="*/ 166159 w 318829"/>
                <a:gd name="connsiteY14" fmla="*/ 3456 h 298534"/>
                <a:gd name="connsiteX15" fmla="*/ 226484 w 318829"/>
                <a:gd name="connsiteY15" fmla="*/ 281 h 298534"/>
                <a:gd name="connsiteX16" fmla="*/ 299509 w 318829"/>
                <a:gd name="connsiteY16" fmla="*/ 16156 h 29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8829" h="298534">
                  <a:moveTo>
                    <a:pt x="299509" y="16156"/>
                  </a:moveTo>
                  <a:cubicBezTo>
                    <a:pt x="314855" y="33089"/>
                    <a:pt x="320147" y="70131"/>
                    <a:pt x="318559" y="101881"/>
                  </a:cubicBezTo>
                  <a:cubicBezTo>
                    <a:pt x="316971" y="133631"/>
                    <a:pt x="308505" y="175435"/>
                    <a:pt x="289984" y="206656"/>
                  </a:cubicBezTo>
                  <a:cubicBezTo>
                    <a:pt x="271463" y="237877"/>
                    <a:pt x="232305" y="274389"/>
                    <a:pt x="207434" y="289206"/>
                  </a:cubicBezTo>
                  <a:cubicBezTo>
                    <a:pt x="182563" y="304023"/>
                    <a:pt x="164042" y="297144"/>
                    <a:pt x="140759" y="295556"/>
                  </a:cubicBezTo>
                  <a:cubicBezTo>
                    <a:pt x="117476" y="293969"/>
                    <a:pt x="84138" y="291323"/>
                    <a:pt x="67734" y="279681"/>
                  </a:cubicBezTo>
                  <a:cubicBezTo>
                    <a:pt x="51330" y="268039"/>
                    <a:pt x="50271" y="246873"/>
                    <a:pt x="42334" y="225706"/>
                  </a:cubicBezTo>
                  <a:cubicBezTo>
                    <a:pt x="34396" y="204539"/>
                    <a:pt x="22755" y="157973"/>
                    <a:pt x="20109" y="152681"/>
                  </a:cubicBezTo>
                  <a:cubicBezTo>
                    <a:pt x="17463" y="147389"/>
                    <a:pt x="27517" y="193427"/>
                    <a:pt x="26459" y="193956"/>
                  </a:cubicBezTo>
                  <a:cubicBezTo>
                    <a:pt x="25401" y="194485"/>
                    <a:pt x="14288" y="171731"/>
                    <a:pt x="13759" y="155856"/>
                  </a:cubicBezTo>
                  <a:cubicBezTo>
                    <a:pt x="13230" y="139981"/>
                    <a:pt x="19580" y="114581"/>
                    <a:pt x="23284" y="98706"/>
                  </a:cubicBezTo>
                  <a:cubicBezTo>
                    <a:pt x="26988" y="82831"/>
                    <a:pt x="39688" y="72248"/>
                    <a:pt x="35984" y="60606"/>
                  </a:cubicBezTo>
                  <a:cubicBezTo>
                    <a:pt x="32280" y="48964"/>
                    <a:pt x="-6878" y="36793"/>
                    <a:pt x="1059" y="28856"/>
                  </a:cubicBezTo>
                  <a:cubicBezTo>
                    <a:pt x="8996" y="20919"/>
                    <a:pt x="56092" y="17214"/>
                    <a:pt x="83609" y="12981"/>
                  </a:cubicBezTo>
                  <a:cubicBezTo>
                    <a:pt x="111126" y="8748"/>
                    <a:pt x="142346" y="5573"/>
                    <a:pt x="166159" y="3456"/>
                  </a:cubicBezTo>
                  <a:cubicBezTo>
                    <a:pt x="189972" y="1339"/>
                    <a:pt x="200555" y="-777"/>
                    <a:pt x="226484" y="281"/>
                  </a:cubicBezTo>
                  <a:cubicBezTo>
                    <a:pt x="252413" y="1339"/>
                    <a:pt x="284163" y="-777"/>
                    <a:pt x="299509" y="16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7598D419-B36B-4B35-4C5F-74B6DCDA3D88}"/>
                </a:ext>
              </a:extLst>
            </p:cNvPr>
            <p:cNvSpPr/>
            <p:nvPr/>
          </p:nvSpPr>
          <p:spPr>
            <a:xfrm rot="21009665">
              <a:off x="7456761" y="4498700"/>
              <a:ext cx="61639" cy="88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655D9C65-D583-203F-C40F-ADDE43905E37}"/>
                </a:ext>
              </a:extLst>
            </p:cNvPr>
            <p:cNvSpPr/>
            <p:nvPr/>
          </p:nvSpPr>
          <p:spPr>
            <a:xfrm>
              <a:off x="6972562" y="4349719"/>
              <a:ext cx="633761" cy="124052"/>
            </a:xfrm>
            <a:custGeom>
              <a:avLst/>
              <a:gdLst>
                <a:gd name="connsiteX0" fmla="*/ 2913 w 633761"/>
                <a:gd name="connsiteY0" fmla="*/ 123856 h 124052"/>
                <a:gd name="connsiteX1" fmla="*/ 275963 w 633761"/>
                <a:gd name="connsiteY1" fmla="*/ 28606 h 124052"/>
                <a:gd name="connsiteX2" fmla="*/ 241038 w 633761"/>
                <a:gd name="connsiteY2" fmla="*/ 44481 h 124052"/>
                <a:gd name="connsiteX3" fmla="*/ 368038 w 633761"/>
                <a:gd name="connsiteY3" fmla="*/ 25431 h 124052"/>
                <a:gd name="connsiteX4" fmla="*/ 526788 w 633761"/>
                <a:gd name="connsiteY4" fmla="*/ 12731 h 124052"/>
                <a:gd name="connsiteX5" fmla="*/ 495038 w 633761"/>
                <a:gd name="connsiteY5" fmla="*/ 12731 h 124052"/>
                <a:gd name="connsiteX6" fmla="*/ 631563 w 633761"/>
                <a:gd name="connsiteY6" fmla="*/ 47656 h 124052"/>
                <a:gd name="connsiteX7" fmla="*/ 568063 w 633761"/>
                <a:gd name="connsiteY7" fmla="*/ 34956 h 124052"/>
                <a:gd name="connsiteX8" fmla="*/ 422013 w 633761"/>
                <a:gd name="connsiteY8" fmla="*/ 31 h 124052"/>
                <a:gd name="connsiteX9" fmla="*/ 206113 w 633761"/>
                <a:gd name="connsiteY9" fmla="*/ 28606 h 124052"/>
                <a:gd name="connsiteX10" fmla="*/ 266438 w 633761"/>
                <a:gd name="connsiteY10" fmla="*/ 22256 h 124052"/>
                <a:gd name="connsiteX11" fmla="*/ 41013 w 633761"/>
                <a:gd name="connsiteY11" fmla="*/ 73056 h 124052"/>
                <a:gd name="connsiteX12" fmla="*/ 126738 w 633761"/>
                <a:gd name="connsiteY12" fmla="*/ 54006 h 124052"/>
                <a:gd name="connsiteX13" fmla="*/ 2913 w 633761"/>
                <a:gd name="connsiteY13" fmla="*/ 123856 h 12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3761" h="124052">
                  <a:moveTo>
                    <a:pt x="2913" y="123856"/>
                  </a:moveTo>
                  <a:cubicBezTo>
                    <a:pt x="27784" y="119623"/>
                    <a:pt x="236276" y="41835"/>
                    <a:pt x="275963" y="28606"/>
                  </a:cubicBezTo>
                  <a:cubicBezTo>
                    <a:pt x="315650" y="15377"/>
                    <a:pt x="225692" y="45010"/>
                    <a:pt x="241038" y="44481"/>
                  </a:cubicBezTo>
                  <a:cubicBezTo>
                    <a:pt x="256384" y="43952"/>
                    <a:pt x="320413" y="30723"/>
                    <a:pt x="368038" y="25431"/>
                  </a:cubicBezTo>
                  <a:cubicBezTo>
                    <a:pt x="415663" y="20139"/>
                    <a:pt x="505621" y="14848"/>
                    <a:pt x="526788" y="12731"/>
                  </a:cubicBezTo>
                  <a:cubicBezTo>
                    <a:pt x="547955" y="10614"/>
                    <a:pt x="477576" y="6910"/>
                    <a:pt x="495038" y="12731"/>
                  </a:cubicBezTo>
                  <a:cubicBezTo>
                    <a:pt x="512500" y="18552"/>
                    <a:pt x="619392" y="43952"/>
                    <a:pt x="631563" y="47656"/>
                  </a:cubicBezTo>
                  <a:cubicBezTo>
                    <a:pt x="643734" y="51360"/>
                    <a:pt x="602988" y="42893"/>
                    <a:pt x="568063" y="34956"/>
                  </a:cubicBezTo>
                  <a:cubicBezTo>
                    <a:pt x="533138" y="27019"/>
                    <a:pt x="482338" y="1089"/>
                    <a:pt x="422013" y="31"/>
                  </a:cubicBezTo>
                  <a:cubicBezTo>
                    <a:pt x="361688" y="-1027"/>
                    <a:pt x="232042" y="24902"/>
                    <a:pt x="206113" y="28606"/>
                  </a:cubicBezTo>
                  <a:cubicBezTo>
                    <a:pt x="180184" y="32310"/>
                    <a:pt x="293955" y="14848"/>
                    <a:pt x="266438" y="22256"/>
                  </a:cubicBezTo>
                  <a:cubicBezTo>
                    <a:pt x="238921" y="29664"/>
                    <a:pt x="41013" y="73056"/>
                    <a:pt x="41013" y="73056"/>
                  </a:cubicBezTo>
                  <a:cubicBezTo>
                    <a:pt x="17730" y="78348"/>
                    <a:pt x="133088" y="45539"/>
                    <a:pt x="126738" y="54006"/>
                  </a:cubicBezTo>
                  <a:cubicBezTo>
                    <a:pt x="120388" y="62473"/>
                    <a:pt x="-21958" y="128089"/>
                    <a:pt x="2913" y="1238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76A08E5C-DD9E-8944-6EF3-3DD9C0A8C1FD}"/>
                </a:ext>
              </a:extLst>
            </p:cNvPr>
            <p:cNvSpPr/>
            <p:nvPr/>
          </p:nvSpPr>
          <p:spPr>
            <a:xfrm>
              <a:off x="7441634" y="4360669"/>
              <a:ext cx="179083" cy="52581"/>
            </a:xfrm>
            <a:custGeom>
              <a:avLst/>
              <a:gdLst>
                <a:gd name="connsiteX0" fmla="*/ 566 w 179083"/>
                <a:gd name="connsiteY0" fmla="*/ 1781 h 52581"/>
                <a:gd name="connsiteX1" fmla="*/ 133916 w 179083"/>
                <a:gd name="connsiteY1" fmla="*/ 30356 h 52581"/>
                <a:gd name="connsiteX2" fmla="*/ 178366 w 179083"/>
                <a:gd name="connsiteY2" fmla="*/ 52581 h 52581"/>
                <a:gd name="connsiteX3" fmla="*/ 156141 w 179083"/>
                <a:gd name="connsiteY3" fmla="*/ 30356 h 52581"/>
                <a:gd name="connsiteX4" fmla="*/ 89466 w 179083"/>
                <a:gd name="connsiteY4" fmla="*/ 4956 h 52581"/>
                <a:gd name="connsiteX5" fmla="*/ 566 w 179083"/>
                <a:gd name="connsiteY5" fmla="*/ 1781 h 5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83" h="52581">
                  <a:moveTo>
                    <a:pt x="566" y="1781"/>
                  </a:moveTo>
                  <a:cubicBezTo>
                    <a:pt x="7974" y="6014"/>
                    <a:pt x="104283" y="21889"/>
                    <a:pt x="133916" y="30356"/>
                  </a:cubicBezTo>
                  <a:cubicBezTo>
                    <a:pt x="163549" y="38823"/>
                    <a:pt x="174662" y="52581"/>
                    <a:pt x="178366" y="52581"/>
                  </a:cubicBezTo>
                  <a:cubicBezTo>
                    <a:pt x="182070" y="52581"/>
                    <a:pt x="170958" y="38294"/>
                    <a:pt x="156141" y="30356"/>
                  </a:cubicBezTo>
                  <a:cubicBezTo>
                    <a:pt x="141324" y="22419"/>
                    <a:pt x="118570" y="8131"/>
                    <a:pt x="89466" y="4956"/>
                  </a:cubicBezTo>
                  <a:cubicBezTo>
                    <a:pt x="60362" y="1781"/>
                    <a:pt x="-6842" y="-2452"/>
                    <a:pt x="566" y="17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5ED47062-F5FC-28C7-290D-C84E6E336380}"/>
                </a:ext>
              </a:extLst>
            </p:cNvPr>
            <p:cNvSpPr/>
            <p:nvPr/>
          </p:nvSpPr>
          <p:spPr>
            <a:xfrm>
              <a:off x="7014988" y="4275234"/>
              <a:ext cx="664245" cy="134474"/>
            </a:xfrm>
            <a:custGeom>
              <a:avLst/>
              <a:gdLst>
                <a:gd name="connsiteX0" fmla="*/ 1762 w 664245"/>
                <a:gd name="connsiteY0" fmla="*/ 103091 h 134474"/>
                <a:gd name="connsiteX1" fmla="*/ 411337 w 664245"/>
                <a:gd name="connsiteY1" fmla="*/ 42766 h 134474"/>
                <a:gd name="connsiteX2" fmla="*/ 389112 w 664245"/>
                <a:gd name="connsiteY2" fmla="*/ 42766 h 134474"/>
                <a:gd name="connsiteX3" fmla="*/ 471662 w 664245"/>
                <a:gd name="connsiteY3" fmla="*/ 49116 h 134474"/>
                <a:gd name="connsiteX4" fmla="*/ 551037 w 664245"/>
                <a:gd name="connsiteY4" fmla="*/ 68166 h 134474"/>
                <a:gd name="connsiteX5" fmla="*/ 538337 w 664245"/>
                <a:gd name="connsiteY5" fmla="*/ 55466 h 134474"/>
                <a:gd name="connsiteX6" fmla="*/ 658987 w 664245"/>
                <a:gd name="connsiteY6" fmla="*/ 128491 h 134474"/>
                <a:gd name="connsiteX7" fmla="*/ 624062 w 664245"/>
                <a:gd name="connsiteY7" fmla="*/ 115791 h 134474"/>
                <a:gd name="connsiteX8" fmla="*/ 458962 w 664245"/>
                <a:gd name="connsiteY8" fmla="*/ 1491 h 134474"/>
                <a:gd name="connsiteX9" fmla="*/ 544687 w 664245"/>
                <a:gd name="connsiteY9" fmla="*/ 49116 h 134474"/>
                <a:gd name="connsiteX10" fmla="*/ 335137 w 664245"/>
                <a:gd name="connsiteY10" fmla="*/ 26891 h 134474"/>
                <a:gd name="connsiteX11" fmla="*/ 370062 w 664245"/>
                <a:gd name="connsiteY11" fmla="*/ 33241 h 134474"/>
                <a:gd name="connsiteX12" fmla="*/ 176387 w 664245"/>
                <a:gd name="connsiteY12" fmla="*/ 42766 h 134474"/>
                <a:gd name="connsiteX13" fmla="*/ 258937 w 664245"/>
                <a:gd name="connsiteY13" fmla="*/ 42766 h 134474"/>
                <a:gd name="connsiteX14" fmla="*/ 1762 w 664245"/>
                <a:gd name="connsiteY14" fmla="*/ 103091 h 13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4245" h="134474">
                  <a:moveTo>
                    <a:pt x="1762" y="103091"/>
                  </a:moveTo>
                  <a:cubicBezTo>
                    <a:pt x="27162" y="103091"/>
                    <a:pt x="346779" y="52820"/>
                    <a:pt x="411337" y="42766"/>
                  </a:cubicBezTo>
                  <a:cubicBezTo>
                    <a:pt x="475895" y="32712"/>
                    <a:pt x="379058" y="41708"/>
                    <a:pt x="389112" y="42766"/>
                  </a:cubicBezTo>
                  <a:cubicBezTo>
                    <a:pt x="399166" y="43824"/>
                    <a:pt x="444675" y="44883"/>
                    <a:pt x="471662" y="49116"/>
                  </a:cubicBezTo>
                  <a:cubicBezTo>
                    <a:pt x="498650" y="53349"/>
                    <a:pt x="551037" y="68166"/>
                    <a:pt x="551037" y="68166"/>
                  </a:cubicBezTo>
                  <a:cubicBezTo>
                    <a:pt x="562149" y="69224"/>
                    <a:pt x="520345" y="45412"/>
                    <a:pt x="538337" y="55466"/>
                  </a:cubicBezTo>
                  <a:cubicBezTo>
                    <a:pt x="556329" y="65520"/>
                    <a:pt x="644700" y="118437"/>
                    <a:pt x="658987" y="128491"/>
                  </a:cubicBezTo>
                  <a:cubicBezTo>
                    <a:pt x="673274" y="138545"/>
                    <a:pt x="657399" y="136958"/>
                    <a:pt x="624062" y="115791"/>
                  </a:cubicBezTo>
                  <a:cubicBezTo>
                    <a:pt x="590725" y="94624"/>
                    <a:pt x="472191" y="12603"/>
                    <a:pt x="458962" y="1491"/>
                  </a:cubicBezTo>
                  <a:cubicBezTo>
                    <a:pt x="445733" y="-9621"/>
                    <a:pt x="565324" y="44883"/>
                    <a:pt x="544687" y="49116"/>
                  </a:cubicBezTo>
                  <a:cubicBezTo>
                    <a:pt x="524050" y="53349"/>
                    <a:pt x="364241" y="29537"/>
                    <a:pt x="335137" y="26891"/>
                  </a:cubicBezTo>
                  <a:cubicBezTo>
                    <a:pt x="306033" y="24245"/>
                    <a:pt x="396520" y="30595"/>
                    <a:pt x="370062" y="33241"/>
                  </a:cubicBezTo>
                  <a:cubicBezTo>
                    <a:pt x="343604" y="35887"/>
                    <a:pt x="194908" y="41179"/>
                    <a:pt x="176387" y="42766"/>
                  </a:cubicBezTo>
                  <a:cubicBezTo>
                    <a:pt x="157866" y="44353"/>
                    <a:pt x="284337" y="34829"/>
                    <a:pt x="258937" y="42766"/>
                  </a:cubicBezTo>
                  <a:cubicBezTo>
                    <a:pt x="233537" y="50703"/>
                    <a:pt x="-23638" y="103091"/>
                    <a:pt x="1762" y="103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1293DA30-F2D6-450F-4F7C-D9210EC715E0}"/>
                </a:ext>
              </a:extLst>
            </p:cNvPr>
            <p:cNvSpPr/>
            <p:nvPr/>
          </p:nvSpPr>
          <p:spPr>
            <a:xfrm>
              <a:off x="7838922" y="3993577"/>
              <a:ext cx="210074" cy="117488"/>
            </a:xfrm>
            <a:custGeom>
              <a:avLst/>
              <a:gdLst>
                <a:gd name="connsiteX0" fmla="*/ 209703 w 210074"/>
                <a:gd name="connsiteY0" fmla="*/ 573 h 117488"/>
                <a:gd name="connsiteX1" fmla="*/ 16028 w 210074"/>
                <a:gd name="connsiteY1" fmla="*/ 114873 h 117488"/>
                <a:gd name="connsiteX2" fmla="*/ 54128 w 210074"/>
                <a:gd name="connsiteY2" fmla="*/ 83123 h 117488"/>
                <a:gd name="connsiteX3" fmla="*/ 3328 w 210074"/>
                <a:gd name="connsiteY3" fmla="*/ 111698 h 117488"/>
                <a:gd name="connsiteX4" fmla="*/ 85878 w 210074"/>
                <a:gd name="connsiteY4" fmla="*/ 60898 h 117488"/>
                <a:gd name="connsiteX5" fmla="*/ 108103 w 210074"/>
                <a:gd name="connsiteY5" fmla="*/ 22798 h 117488"/>
                <a:gd name="connsiteX6" fmla="*/ 47778 w 210074"/>
                <a:gd name="connsiteY6" fmla="*/ 70423 h 117488"/>
                <a:gd name="connsiteX7" fmla="*/ 153 w 210074"/>
                <a:gd name="connsiteY7" fmla="*/ 83123 h 117488"/>
                <a:gd name="connsiteX8" fmla="*/ 63653 w 210074"/>
                <a:gd name="connsiteY8" fmla="*/ 70423 h 117488"/>
                <a:gd name="connsiteX9" fmla="*/ 209703 w 210074"/>
                <a:gd name="connsiteY9" fmla="*/ 573 h 11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74" h="117488">
                  <a:moveTo>
                    <a:pt x="209703" y="573"/>
                  </a:moveTo>
                  <a:cubicBezTo>
                    <a:pt x="201765" y="7981"/>
                    <a:pt x="41957" y="101115"/>
                    <a:pt x="16028" y="114873"/>
                  </a:cubicBezTo>
                  <a:cubicBezTo>
                    <a:pt x="-9901" y="128631"/>
                    <a:pt x="56245" y="83652"/>
                    <a:pt x="54128" y="83123"/>
                  </a:cubicBezTo>
                  <a:cubicBezTo>
                    <a:pt x="52011" y="82594"/>
                    <a:pt x="-1964" y="115402"/>
                    <a:pt x="3328" y="111698"/>
                  </a:cubicBezTo>
                  <a:cubicBezTo>
                    <a:pt x="8620" y="107994"/>
                    <a:pt x="68416" y="75715"/>
                    <a:pt x="85878" y="60898"/>
                  </a:cubicBezTo>
                  <a:cubicBezTo>
                    <a:pt x="103340" y="46081"/>
                    <a:pt x="114453" y="21211"/>
                    <a:pt x="108103" y="22798"/>
                  </a:cubicBezTo>
                  <a:cubicBezTo>
                    <a:pt x="101753" y="24386"/>
                    <a:pt x="65770" y="60369"/>
                    <a:pt x="47778" y="70423"/>
                  </a:cubicBezTo>
                  <a:cubicBezTo>
                    <a:pt x="29786" y="80477"/>
                    <a:pt x="-2493" y="83123"/>
                    <a:pt x="153" y="83123"/>
                  </a:cubicBezTo>
                  <a:cubicBezTo>
                    <a:pt x="2799" y="83123"/>
                    <a:pt x="31374" y="81006"/>
                    <a:pt x="63653" y="70423"/>
                  </a:cubicBezTo>
                  <a:cubicBezTo>
                    <a:pt x="95932" y="59840"/>
                    <a:pt x="217641" y="-6835"/>
                    <a:pt x="209703" y="5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A41FB605-102B-B389-C655-4978DACECBB7}"/>
                </a:ext>
              </a:extLst>
            </p:cNvPr>
            <p:cNvSpPr/>
            <p:nvPr/>
          </p:nvSpPr>
          <p:spPr>
            <a:xfrm>
              <a:off x="7835446" y="3952845"/>
              <a:ext cx="64100" cy="140088"/>
            </a:xfrm>
            <a:custGeom>
              <a:avLst/>
              <a:gdLst>
                <a:gd name="connsiteX0" fmla="*/ 6804 w 64100"/>
                <a:gd name="connsiteY0" fmla="*/ 30 h 140088"/>
                <a:gd name="connsiteX1" fmla="*/ 29029 w 64100"/>
                <a:gd name="connsiteY1" fmla="*/ 73055 h 140088"/>
                <a:gd name="connsiteX2" fmla="*/ 454 w 64100"/>
                <a:gd name="connsiteY2" fmla="*/ 139730 h 140088"/>
                <a:gd name="connsiteX3" fmla="*/ 13154 w 64100"/>
                <a:gd name="connsiteY3" fmla="*/ 98455 h 140088"/>
                <a:gd name="connsiteX4" fmla="*/ 35379 w 64100"/>
                <a:gd name="connsiteY4" fmla="*/ 73055 h 140088"/>
                <a:gd name="connsiteX5" fmla="*/ 63954 w 64100"/>
                <a:gd name="connsiteY5" fmla="*/ 41305 h 140088"/>
                <a:gd name="connsiteX6" fmla="*/ 44904 w 64100"/>
                <a:gd name="connsiteY6" fmla="*/ 63530 h 140088"/>
                <a:gd name="connsiteX7" fmla="*/ 6804 w 64100"/>
                <a:gd name="connsiteY7" fmla="*/ 30 h 14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00" h="140088">
                  <a:moveTo>
                    <a:pt x="6804" y="30"/>
                  </a:moveTo>
                  <a:cubicBezTo>
                    <a:pt x="4158" y="1618"/>
                    <a:pt x="30087" y="49772"/>
                    <a:pt x="29029" y="73055"/>
                  </a:cubicBezTo>
                  <a:cubicBezTo>
                    <a:pt x="27971" y="96338"/>
                    <a:pt x="3100" y="135497"/>
                    <a:pt x="454" y="139730"/>
                  </a:cubicBezTo>
                  <a:cubicBezTo>
                    <a:pt x="-2192" y="143963"/>
                    <a:pt x="7333" y="109567"/>
                    <a:pt x="13154" y="98455"/>
                  </a:cubicBezTo>
                  <a:cubicBezTo>
                    <a:pt x="18975" y="87343"/>
                    <a:pt x="26912" y="82580"/>
                    <a:pt x="35379" y="73055"/>
                  </a:cubicBezTo>
                  <a:cubicBezTo>
                    <a:pt x="43846" y="63530"/>
                    <a:pt x="62367" y="42892"/>
                    <a:pt x="63954" y="41305"/>
                  </a:cubicBezTo>
                  <a:cubicBezTo>
                    <a:pt x="65541" y="39718"/>
                    <a:pt x="53900" y="68292"/>
                    <a:pt x="44904" y="63530"/>
                  </a:cubicBezTo>
                  <a:cubicBezTo>
                    <a:pt x="35908" y="58768"/>
                    <a:pt x="9450" y="-1558"/>
                    <a:pt x="6804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0D71E02A-D779-E066-EC6A-7B0FC76EE56F}"/>
                </a:ext>
              </a:extLst>
            </p:cNvPr>
            <p:cNvSpPr/>
            <p:nvPr/>
          </p:nvSpPr>
          <p:spPr>
            <a:xfrm>
              <a:off x="7756516" y="3952647"/>
              <a:ext cx="34934" cy="130663"/>
            </a:xfrm>
            <a:custGeom>
              <a:avLst/>
              <a:gdLst>
                <a:gd name="connsiteX0" fmla="*/ 9 w 34934"/>
                <a:gd name="connsiteY0" fmla="*/ 228 h 130663"/>
                <a:gd name="connsiteX1" fmla="*/ 25409 w 34934"/>
                <a:gd name="connsiteY1" fmla="*/ 60553 h 130663"/>
                <a:gd name="connsiteX2" fmla="*/ 19059 w 34934"/>
                <a:gd name="connsiteY2" fmla="*/ 130403 h 130663"/>
                <a:gd name="connsiteX3" fmla="*/ 34934 w 34934"/>
                <a:gd name="connsiteY3" fmla="*/ 85953 h 130663"/>
                <a:gd name="connsiteX4" fmla="*/ 34934 w 34934"/>
                <a:gd name="connsiteY4" fmla="*/ 85953 h 130663"/>
                <a:gd name="connsiteX5" fmla="*/ 28584 w 34934"/>
                <a:gd name="connsiteY5" fmla="*/ 82778 h 130663"/>
                <a:gd name="connsiteX6" fmla="*/ 9 w 34934"/>
                <a:gd name="connsiteY6" fmla="*/ 228 h 13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34" h="130663">
                  <a:moveTo>
                    <a:pt x="9" y="228"/>
                  </a:moveTo>
                  <a:cubicBezTo>
                    <a:pt x="-520" y="-3476"/>
                    <a:pt x="22234" y="38857"/>
                    <a:pt x="25409" y="60553"/>
                  </a:cubicBezTo>
                  <a:cubicBezTo>
                    <a:pt x="28584" y="82249"/>
                    <a:pt x="17472" y="126170"/>
                    <a:pt x="19059" y="130403"/>
                  </a:cubicBezTo>
                  <a:cubicBezTo>
                    <a:pt x="20646" y="134636"/>
                    <a:pt x="34934" y="85953"/>
                    <a:pt x="34934" y="85953"/>
                  </a:cubicBezTo>
                  <a:lnTo>
                    <a:pt x="34934" y="85953"/>
                  </a:lnTo>
                  <a:cubicBezTo>
                    <a:pt x="33876" y="85424"/>
                    <a:pt x="32288" y="96007"/>
                    <a:pt x="28584" y="82778"/>
                  </a:cubicBezTo>
                  <a:cubicBezTo>
                    <a:pt x="24880" y="69549"/>
                    <a:pt x="538" y="3932"/>
                    <a:pt x="9" y="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91E7464F-7965-364A-C5E7-09A7D972DDB8}"/>
                </a:ext>
              </a:extLst>
            </p:cNvPr>
            <p:cNvSpPr/>
            <p:nvPr/>
          </p:nvSpPr>
          <p:spPr>
            <a:xfrm>
              <a:off x="7604116" y="3941355"/>
              <a:ext cx="162527" cy="135936"/>
            </a:xfrm>
            <a:custGeom>
              <a:avLst/>
              <a:gdLst>
                <a:gd name="connsiteX0" fmla="*/ 9 w 162527"/>
                <a:gd name="connsiteY0" fmla="*/ 1995 h 135936"/>
                <a:gd name="connsiteX1" fmla="*/ 104784 w 162527"/>
                <a:gd name="connsiteY1" fmla="*/ 5170 h 135936"/>
                <a:gd name="connsiteX2" fmla="*/ 117484 w 162527"/>
                <a:gd name="connsiteY2" fmla="*/ 46445 h 135936"/>
                <a:gd name="connsiteX3" fmla="*/ 114309 w 162527"/>
                <a:gd name="connsiteY3" fmla="*/ 27395 h 135936"/>
                <a:gd name="connsiteX4" fmla="*/ 161934 w 162527"/>
                <a:gd name="connsiteY4" fmla="*/ 135345 h 135936"/>
                <a:gd name="connsiteX5" fmla="*/ 139709 w 162527"/>
                <a:gd name="connsiteY5" fmla="*/ 68670 h 135936"/>
                <a:gd name="connsiteX6" fmla="*/ 120659 w 162527"/>
                <a:gd name="connsiteY6" fmla="*/ 24220 h 135936"/>
                <a:gd name="connsiteX7" fmla="*/ 66684 w 162527"/>
                <a:gd name="connsiteY7" fmla="*/ 33745 h 135936"/>
                <a:gd name="connsiteX8" fmla="*/ 98434 w 162527"/>
                <a:gd name="connsiteY8" fmla="*/ 17870 h 135936"/>
                <a:gd name="connsiteX9" fmla="*/ 9 w 162527"/>
                <a:gd name="connsiteY9" fmla="*/ 1995 h 13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527" h="135936">
                  <a:moveTo>
                    <a:pt x="9" y="1995"/>
                  </a:moveTo>
                  <a:cubicBezTo>
                    <a:pt x="1067" y="-122"/>
                    <a:pt x="85205" y="-2238"/>
                    <a:pt x="104784" y="5170"/>
                  </a:cubicBezTo>
                  <a:cubicBezTo>
                    <a:pt x="124363" y="12578"/>
                    <a:pt x="115897" y="42741"/>
                    <a:pt x="117484" y="46445"/>
                  </a:cubicBezTo>
                  <a:cubicBezTo>
                    <a:pt x="119071" y="50149"/>
                    <a:pt x="106901" y="12578"/>
                    <a:pt x="114309" y="27395"/>
                  </a:cubicBezTo>
                  <a:cubicBezTo>
                    <a:pt x="121717" y="42212"/>
                    <a:pt x="157701" y="128466"/>
                    <a:pt x="161934" y="135345"/>
                  </a:cubicBezTo>
                  <a:cubicBezTo>
                    <a:pt x="166167" y="142224"/>
                    <a:pt x="146588" y="87191"/>
                    <a:pt x="139709" y="68670"/>
                  </a:cubicBezTo>
                  <a:cubicBezTo>
                    <a:pt x="132830" y="50149"/>
                    <a:pt x="132830" y="30041"/>
                    <a:pt x="120659" y="24220"/>
                  </a:cubicBezTo>
                  <a:cubicBezTo>
                    <a:pt x="108488" y="18399"/>
                    <a:pt x="70388" y="34803"/>
                    <a:pt x="66684" y="33745"/>
                  </a:cubicBezTo>
                  <a:cubicBezTo>
                    <a:pt x="62980" y="32687"/>
                    <a:pt x="109017" y="24220"/>
                    <a:pt x="98434" y="17870"/>
                  </a:cubicBezTo>
                  <a:cubicBezTo>
                    <a:pt x="87851" y="11520"/>
                    <a:pt x="-1049" y="4112"/>
                    <a:pt x="9" y="19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BA7761B5-9652-D0DE-76AE-C326ADC91D4E}"/>
                </a:ext>
              </a:extLst>
            </p:cNvPr>
            <p:cNvSpPr/>
            <p:nvPr/>
          </p:nvSpPr>
          <p:spPr>
            <a:xfrm>
              <a:off x="7428857" y="3917652"/>
              <a:ext cx="294368" cy="165400"/>
            </a:xfrm>
            <a:custGeom>
              <a:avLst/>
              <a:gdLst>
                <a:gd name="connsiteX0" fmla="*/ 70493 w 294368"/>
                <a:gd name="connsiteY0" fmla="*/ 298 h 165400"/>
                <a:gd name="connsiteX1" fmla="*/ 283218 w 294368"/>
                <a:gd name="connsiteY1" fmla="*/ 136823 h 165400"/>
                <a:gd name="connsiteX2" fmla="*/ 238768 w 294368"/>
                <a:gd name="connsiteY2" fmla="*/ 108248 h 165400"/>
                <a:gd name="connsiteX3" fmla="*/ 19693 w 294368"/>
                <a:gd name="connsiteY3" fmla="*/ 66973 h 165400"/>
                <a:gd name="connsiteX4" fmla="*/ 257818 w 294368"/>
                <a:gd name="connsiteY4" fmla="*/ 165398 h 165400"/>
                <a:gd name="connsiteX5" fmla="*/ 643 w 294368"/>
                <a:gd name="connsiteY5" fmla="*/ 63798 h 165400"/>
                <a:gd name="connsiteX6" fmla="*/ 181618 w 294368"/>
                <a:gd name="connsiteY6" fmla="*/ 98723 h 165400"/>
                <a:gd name="connsiteX7" fmla="*/ 70493 w 294368"/>
                <a:gd name="connsiteY7" fmla="*/ 298 h 1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368" h="165400">
                  <a:moveTo>
                    <a:pt x="70493" y="298"/>
                  </a:moveTo>
                  <a:cubicBezTo>
                    <a:pt x="87426" y="6648"/>
                    <a:pt x="283218" y="136823"/>
                    <a:pt x="283218" y="136823"/>
                  </a:cubicBezTo>
                  <a:cubicBezTo>
                    <a:pt x="311264" y="154815"/>
                    <a:pt x="282689" y="119890"/>
                    <a:pt x="238768" y="108248"/>
                  </a:cubicBezTo>
                  <a:cubicBezTo>
                    <a:pt x="194847" y="96606"/>
                    <a:pt x="16518" y="57448"/>
                    <a:pt x="19693" y="66973"/>
                  </a:cubicBezTo>
                  <a:cubicBezTo>
                    <a:pt x="22868" y="76498"/>
                    <a:pt x="260993" y="165927"/>
                    <a:pt x="257818" y="165398"/>
                  </a:cubicBezTo>
                  <a:cubicBezTo>
                    <a:pt x="254643" y="164869"/>
                    <a:pt x="13343" y="74910"/>
                    <a:pt x="643" y="63798"/>
                  </a:cubicBezTo>
                  <a:cubicBezTo>
                    <a:pt x="-12057" y="52686"/>
                    <a:pt x="167331" y="106660"/>
                    <a:pt x="181618" y="98723"/>
                  </a:cubicBezTo>
                  <a:cubicBezTo>
                    <a:pt x="195905" y="90786"/>
                    <a:pt x="53560" y="-6052"/>
                    <a:pt x="70493" y="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82204D8E-1A09-95B3-64B7-C9D46ED0A944}"/>
                </a:ext>
              </a:extLst>
            </p:cNvPr>
            <p:cNvSpPr/>
            <p:nvPr/>
          </p:nvSpPr>
          <p:spPr>
            <a:xfrm>
              <a:off x="7320925" y="3936829"/>
              <a:ext cx="302489" cy="117925"/>
            </a:xfrm>
            <a:custGeom>
              <a:avLst/>
              <a:gdLst>
                <a:gd name="connsiteX0" fmla="*/ 625 w 302489"/>
                <a:gd name="connsiteY0" fmla="*/ 35096 h 117925"/>
                <a:gd name="connsiteX1" fmla="*/ 238750 w 302489"/>
                <a:gd name="connsiteY1" fmla="*/ 95421 h 117925"/>
                <a:gd name="connsiteX2" fmla="*/ 153025 w 302489"/>
                <a:gd name="connsiteY2" fmla="*/ 171 h 117925"/>
                <a:gd name="connsiteX3" fmla="*/ 222875 w 302489"/>
                <a:gd name="connsiteY3" fmla="*/ 73196 h 117925"/>
                <a:gd name="connsiteX4" fmla="*/ 302250 w 302489"/>
                <a:gd name="connsiteY4" fmla="*/ 117646 h 117925"/>
                <a:gd name="connsiteX5" fmla="*/ 245100 w 302489"/>
                <a:gd name="connsiteY5" fmla="*/ 92246 h 117925"/>
                <a:gd name="connsiteX6" fmla="*/ 178425 w 302489"/>
                <a:gd name="connsiteY6" fmla="*/ 95421 h 117925"/>
                <a:gd name="connsiteX7" fmla="*/ 168900 w 302489"/>
                <a:gd name="connsiteY7" fmla="*/ 76371 h 117925"/>
                <a:gd name="connsiteX8" fmla="*/ 625 w 302489"/>
                <a:gd name="connsiteY8" fmla="*/ 35096 h 11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489" h="117925">
                  <a:moveTo>
                    <a:pt x="625" y="35096"/>
                  </a:moveTo>
                  <a:cubicBezTo>
                    <a:pt x="12267" y="38271"/>
                    <a:pt x="213350" y="101242"/>
                    <a:pt x="238750" y="95421"/>
                  </a:cubicBezTo>
                  <a:cubicBezTo>
                    <a:pt x="264150" y="89600"/>
                    <a:pt x="155671" y="3875"/>
                    <a:pt x="153025" y="171"/>
                  </a:cubicBezTo>
                  <a:cubicBezTo>
                    <a:pt x="150379" y="-3533"/>
                    <a:pt x="198004" y="53617"/>
                    <a:pt x="222875" y="73196"/>
                  </a:cubicBezTo>
                  <a:cubicBezTo>
                    <a:pt x="247746" y="92775"/>
                    <a:pt x="298546" y="114471"/>
                    <a:pt x="302250" y="117646"/>
                  </a:cubicBezTo>
                  <a:cubicBezTo>
                    <a:pt x="305954" y="120821"/>
                    <a:pt x="265738" y="95950"/>
                    <a:pt x="245100" y="92246"/>
                  </a:cubicBezTo>
                  <a:cubicBezTo>
                    <a:pt x="224462" y="88542"/>
                    <a:pt x="178425" y="95421"/>
                    <a:pt x="178425" y="95421"/>
                  </a:cubicBezTo>
                  <a:cubicBezTo>
                    <a:pt x="165725" y="92775"/>
                    <a:pt x="194300" y="85367"/>
                    <a:pt x="168900" y="76371"/>
                  </a:cubicBezTo>
                  <a:cubicBezTo>
                    <a:pt x="143500" y="67375"/>
                    <a:pt x="-11017" y="31921"/>
                    <a:pt x="625" y="35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45B83C0C-1ECF-4B73-03A8-ACD6B87EDBF6}"/>
                </a:ext>
              </a:extLst>
            </p:cNvPr>
            <p:cNvSpPr/>
            <p:nvPr/>
          </p:nvSpPr>
          <p:spPr>
            <a:xfrm>
              <a:off x="6958892" y="3828086"/>
              <a:ext cx="437786" cy="110903"/>
            </a:xfrm>
            <a:custGeom>
              <a:avLst/>
              <a:gdLst>
                <a:gd name="connsiteX0" fmla="*/ 13408 w 437786"/>
                <a:gd name="connsiteY0" fmla="*/ 105739 h 110903"/>
                <a:gd name="connsiteX1" fmla="*/ 432508 w 437786"/>
                <a:gd name="connsiteY1" fmla="*/ 964 h 110903"/>
                <a:gd name="connsiteX2" fmla="*/ 245183 w 437786"/>
                <a:gd name="connsiteY2" fmla="*/ 54939 h 110903"/>
                <a:gd name="connsiteX3" fmla="*/ 184858 w 437786"/>
                <a:gd name="connsiteY3" fmla="*/ 77164 h 110903"/>
                <a:gd name="connsiteX4" fmla="*/ 324558 w 437786"/>
                <a:gd name="connsiteY4" fmla="*/ 80339 h 110903"/>
                <a:gd name="connsiteX5" fmla="*/ 203908 w 437786"/>
                <a:gd name="connsiteY5" fmla="*/ 80339 h 110903"/>
                <a:gd name="connsiteX6" fmla="*/ 213433 w 437786"/>
                <a:gd name="connsiteY6" fmla="*/ 35889 h 110903"/>
                <a:gd name="connsiteX7" fmla="*/ 76908 w 437786"/>
                <a:gd name="connsiteY7" fmla="*/ 64464 h 110903"/>
                <a:gd name="connsiteX8" fmla="*/ 178508 w 437786"/>
                <a:gd name="connsiteY8" fmla="*/ 51764 h 110903"/>
                <a:gd name="connsiteX9" fmla="*/ 76908 w 437786"/>
                <a:gd name="connsiteY9" fmla="*/ 70814 h 110903"/>
                <a:gd name="connsiteX10" fmla="*/ 159458 w 437786"/>
                <a:gd name="connsiteY10" fmla="*/ 51764 h 110903"/>
                <a:gd name="connsiteX11" fmla="*/ 137233 w 437786"/>
                <a:gd name="connsiteY11" fmla="*/ 73989 h 110903"/>
                <a:gd name="connsiteX12" fmla="*/ 105483 w 437786"/>
                <a:gd name="connsiteY12" fmla="*/ 93039 h 110903"/>
                <a:gd name="connsiteX13" fmla="*/ 13408 w 437786"/>
                <a:gd name="connsiteY13" fmla="*/ 105739 h 11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7786" h="110903">
                  <a:moveTo>
                    <a:pt x="13408" y="105739"/>
                  </a:moveTo>
                  <a:cubicBezTo>
                    <a:pt x="67912" y="90393"/>
                    <a:pt x="393879" y="9431"/>
                    <a:pt x="432508" y="964"/>
                  </a:cubicBezTo>
                  <a:cubicBezTo>
                    <a:pt x="471137" y="-7503"/>
                    <a:pt x="286458" y="42239"/>
                    <a:pt x="245183" y="54939"/>
                  </a:cubicBezTo>
                  <a:cubicBezTo>
                    <a:pt x="203908" y="67639"/>
                    <a:pt x="171629" y="72931"/>
                    <a:pt x="184858" y="77164"/>
                  </a:cubicBezTo>
                  <a:cubicBezTo>
                    <a:pt x="198087" y="81397"/>
                    <a:pt x="321383" y="79810"/>
                    <a:pt x="324558" y="80339"/>
                  </a:cubicBezTo>
                  <a:cubicBezTo>
                    <a:pt x="327733" y="80868"/>
                    <a:pt x="222429" y="87747"/>
                    <a:pt x="203908" y="80339"/>
                  </a:cubicBezTo>
                  <a:cubicBezTo>
                    <a:pt x="185387" y="72931"/>
                    <a:pt x="234600" y="38535"/>
                    <a:pt x="213433" y="35889"/>
                  </a:cubicBezTo>
                  <a:cubicBezTo>
                    <a:pt x="192266" y="33243"/>
                    <a:pt x="82729" y="61818"/>
                    <a:pt x="76908" y="64464"/>
                  </a:cubicBezTo>
                  <a:cubicBezTo>
                    <a:pt x="71087" y="67110"/>
                    <a:pt x="178508" y="50706"/>
                    <a:pt x="178508" y="51764"/>
                  </a:cubicBezTo>
                  <a:cubicBezTo>
                    <a:pt x="178508" y="52822"/>
                    <a:pt x="80083" y="70814"/>
                    <a:pt x="76908" y="70814"/>
                  </a:cubicBezTo>
                  <a:cubicBezTo>
                    <a:pt x="73733" y="70814"/>
                    <a:pt x="149404" y="51235"/>
                    <a:pt x="159458" y="51764"/>
                  </a:cubicBezTo>
                  <a:cubicBezTo>
                    <a:pt x="169512" y="52293"/>
                    <a:pt x="146229" y="67110"/>
                    <a:pt x="137233" y="73989"/>
                  </a:cubicBezTo>
                  <a:cubicBezTo>
                    <a:pt x="128237" y="80868"/>
                    <a:pt x="124004" y="88276"/>
                    <a:pt x="105483" y="93039"/>
                  </a:cubicBezTo>
                  <a:cubicBezTo>
                    <a:pt x="86962" y="97802"/>
                    <a:pt x="-41096" y="121085"/>
                    <a:pt x="13408" y="1057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7CEB25D1-DCB3-4C1B-0D98-4A7DB915369D}"/>
                </a:ext>
              </a:extLst>
            </p:cNvPr>
            <p:cNvSpPr/>
            <p:nvPr/>
          </p:nvSpPr>
          <p:spPr>
            <a:xfrm>
              <a:off x="6928295" y="3850080"/>
              <a:ext cx="524050" cy="117273"/>
            </a:xfrm>
            <a:custGeom>
              <a:avLst/>
              <a:gdLst>
                <a:gd name="connsiteX0" fmla="*/ 520255 w 524050"/>
                <a:gd name="connsiteY0" fmla="*/ 1195 h 117273"/>
                <a:gd name="connsiteX1" fmla="*/ 193230 w 524050"/>
                <a:gd name="connsiteY1" fmla="*/ 61520 h 117273"/>
                <a:gd name="connsiteX2" fmla="*/ 313880 w 524050"/>
                <a:gd name="connsiteY2" fmla="*/ 71045 h 117273"/>
                <a:gd name="connsiteX3" fmla="*/ 15430 w 524050"/>
                <a:gd name="connsiteY3" fmla="*/ 115495 h 117273"/>
                <a:gd name="connsiteX4" fmla="*/ 69405 w 524050"/>
                <a:gd name="connsiteY4" fmla="*/ 109145 h 117273"/>
                <a:gd name="connsiteX5" fmla="*/ 298005 w 524050"/>
                <a:gd name="connsiteY5" fmla="*/ 115495 h 117273"/>
                <a:gd name="connsiteX6" fmla="*/ 104330 w 524050"/>
                <a:gd name="connsiteY6" fmla="*/ 90095 h 117273"/>
                <a:gd name="connsiteX7" fmla="*/ 240855 w 524050"/>
                <a:gd name="connsiteY7" fmla="*/ 83745 h 117273"/>
                <a:gd name="connsiteX8" fmla="*/ 221805 w 524050"/>
                <a:gd name="connsiteY8" fmla="*/ 61520 h 117273"/>
                <a:gd name="connsiteX9" fmla="*/ 323405 w 524050"/>
                <a:gd name="connsiteY9" fmla="*/ 48820 h 117273"/>
                <a:gd name="connsiteX10" fmla="*/ 231330 w 524050"/>
                <a:gd name="connsiteY10" fmla="*/ 64695 h 117273"/>
                <a:gd name="connsiteX11" fmla="*/ 364680 w 524050"/>
                <a:gd name="connsiteY11" fmla="*/ 23420 h 117273"/>
                <a:gd name="connsiteX12" fmla="*/ 520255 w 524050"/>
                <a:gd name="connsiteY12" fmla="*/ 1195 h 11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4050" h="117273">
                  <a:moveTo>
                    <a:pt x="520255" y="1195"/>
                  </a:moveTo>
                  <a:cubicBezTo>
                    <a:pt x="491680" y="7545"/>
                    <a:pt x="227626" y="49878"/>
                    <a:pt x="193230" y="61520"/>
                  </a:cubicBezTo>
                  <a:cubicBezTo>
                    <a:pt x="158834" y="73162"/>
                    <a:pt x="343513" y="62049"/>
                    <a:pt x="313880" y="71045"/>
                  </a:cubicBezTo>
                  <a:cubicBezTo>
                    <a:pt x="284247" y="80041"/>
                    <a:pt x="56176" y="109145"/>
                    <a:pt x="15430" y="115495"/>
                  </a:cubicBezTo>
                  <a:cubicBezTo>
                    <a:pt x="-25316" y="121845"/>
                    <a:pt x="22309" y="109145"/>
                    <a:pt x="69405" y="109145"/>
                  </a:cubicBezTo>
                  <a:cubicBezTo>
                    <a:pt x="116501" y="109145"/>
                    <a:pt x="292184" y="118670"/>
                    <a:pt x="298005" y="115495"/>
                  </a:cubicBezTo>
                  <a:cubicBezTo>
                    <a:pt x="303826" y="112320"/>
                    <a:pt x="113855" y="95387"/>
                    <a:pt x="104330" y="90095"/>
                  </a:cubicBezTo>
                  <a:cubicBezTo>
                    <a:pt x="94805" y="84803"/>
                    <a:pt x="221276" y="88507"/>
                    <a:pt x="240855" y="83745"/>
                  </a:cubicBezTo>
                  <a:cubicBezTo>
                    <a:pt x="260434" y="78983"/>
                    <a:pt x="208047" y="67341"/>
                    <a:pt x="221805" y="61520"/>
                  </a:cubicBezTo>
                  <a:cubicBezTo>
                    <a:pt x="235563" y="55699"/>
                    <a:pt x="321818" y="48291"/>
                    <a:pt x="323405" y="48820"/>
                  </a:cubicBezTo>
                  <a:cubicBezTo>
                    <a:pt x="324992" y="49349"/>
                    <a:pt x="224451" y="68928"/>
                    <a:pt x="231330" y="64695"/>
                  </a:cubicBezTo>
                  <a:cubicBezTo>
                    <a:pt x="238209" y="60462"/>
                    <a:pt x="321288" y="31358"/>
                    <a:pt x="364680" y="23420"/>
                  </a:cubicBezTo>
                  <a:cubicBezTo>
                    <a:pt x="408072" y="15482"/>
                    <a:pt x="548830" y="-5155"/>
                    <a:pt x="520255" y="1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F8A01A79-9A5F-7AA6-9B8F-0B83C26B0B1F}"/>
                </a:ext>
              </a:extLst>
            </p:cNvPr>
            <p:cNvSpPr/>
            <p:nvPr/>
          </p:nvSpPr>
          <p:spPr>
            <a:xfrm>
              <a:off x="7207904" y="3851895"/>
              <a:ext cx="453430" cy="106654"/>
            </a:xfrm>
            <a:custGeom>
              <a:avLst/>
              <a:gdLst>
                <a:gd name="connsiteX0" fmla="*/ 8871 w 453430"/>
                <a:gd name="connsiteY0" fmla="*/ 104155 h 106654"/>
                <a:gd name="connsiteX1" fmla="*/ 386696 w 453430"/>
                <a:gd name="connsiteY1" fmla="*/ 2555 h 106654"/>
                <a:gd name="connsiteX2" fmla="*/ 288271 w 453430"/>
                <a:gd name="connsiteY2" fmla="*/ 34305 h 106654"/>
                <a:gd name="connsiteX3" fmla="*/ 231121 w 453430"/>
                <a:gd name="connsiteY3" fmla="*/ 75580 h 106654"/>
                <a:gd name="connsiteX4" fmla="*/ 453371 w 453430"/>
                <a:gd name="connsiteY4" fmla="*/ 69230 h 106654"/>
                <a:gd name="connsiteX5" fmla="*/ 253346 w 453430"/>
                <a:gd name="connsiteY5" fmla="*/ 75580 h 106654"/>
                <a:gd name="connsiteX6" fmla="*/ 250171 w 453430"/>
                <a:gd name="connsiteY6" fmla="*/ 40655 h 106654"/>
                <a:gd name="connsiteX7" fmla="*/ 18396 w 453430"/>
                <a:gd name="connsiteY7" fmla="*/ 34305 h 106654"/>
                <a:gd name="connsiteX8" fmla="*/ 177146 w 453430"/>
                <a:gd name="connsiteY8" fmla="*/ 53355 h 106654"/>
                <a:gd name="connsiteX9" fmla="*/ 246996 w 453430"/>
                <a:gd name="connsiteY9" fmla="*/ 37480 h 106654"/>
                <a:gd name="connsiteX10" fmla="*/ 189846 w 453430"/>
                <a:gd name="connsiteY10" fmla="*/ 53355 h 106654"/>
                <a:gd name="connsiteX11" fmla="*/ 53321 w 453430"/>
                <a:gd name="connsiteY11" fmla="*/ 72405 h 106654"/>
                <a:gd name="connsiteX12" fmla="*/ 110471 w 453430"/>
                <a:gd name="connsiteY12" fmla="*/ 75580 h 106654"/>
                <a:gd name="connsiteX13" fmla="*/ 8871 w 453430"/>
                <a:gd name="connsiteY13" fmla="*/ 104155 h 10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430" h="106654">
                  <a:moveTo>
                    <a:pt x="8871" y="104155"/>
                  </a:moveTo>
                  <a:lnTo>
                    <a:pt x="386696" y="2555"/>
                  </a:lnTo>
                  <a:cubicBezTo>
                    <a:pt x="433263" y="-9087"/>
                    <a:pt x="314200" y="22134"/>
                    <a:pt x="288271" y="34305"/>
                  </a:cubicBezTo>
                  <a:cubicBezTo>
                    <a:pt x="262342" y="46476"/>
                    <a:pt x="203604" y="69759"/>
                    <a:pt x="231121" y="75580"/>
                  </a:cubicBezTo>
                  <a:cubicBezTo>
                    <a:pt x="258638" y="81401"/>
                    <a:pt x="449667" y="69230"/>
                    <a:pt x="453371" y="69230"/>
                  </a:cubicBezTo>
                  <a:cubicBezTo>
                    <a:pt x="457075" y="69230"/>
                    <a:pt x="287213" y="80342"/>
                    <a:pt x="253346" y="75580"/>
                  </a:cubicBezTo>
                  <a:cubicBezTo>
                    <a:pt x="219479" y="70818"/>
                    <a:pt x="289329" y="47534"/>
                    <a:pt x="250171" y="40655"/>
                  </a:cubicBezTo>
                  <a:cubicBezTo>
                    <a:pt x="211013" y="33776"/>
                    <a:pt x="30567" y="32188"/>
                    <a:pt x="18396" y="34305"/>
                  </a:cubicBezTo>
                  <a:cubicBezTo>
                    <a:pt x="6225" y="36422"/>
                    <a:pt x="139046" y="52826"/>
                    <a:pt x="177146" y="53355"/>
                  </a:cubicBezTo>
                  <a:cubicBezTo>
                    <a:pt x="215246" y="53884"/>
                    <a:pt x="244879" y="37480"/>
                    <a:pt x="246996" y="37480"/>
                  </a:cubicBezTo>
                  <a:cubicBezTo>
                    <a:pt x="249113" y="37480"/>
                    <a:pt x="222125" y="47534"/>
                    <a:pt x="189846" y="53355"/>
                  </a:cubicBezTo>
                  <a:cubicBezTo>
                    <a:pt x="157567" y="59176"/>
                    <a:pt x="66550" y="68701"/>
                    <a:pt x="53321" y="72405"/>
                  </a:cubicBezTo>
                  <a:cubicBezTo>
                    <a:pt x="40092" y="76109"/>
                    <a:pt x="109942" y="70817"/>
                    <a:pt x="110471" y="75580"/>
                  </a:cubicBezTo>
                  <a:cubicBezTo>
                    <a:pt x="111000" y="80342"/>
                    <a:pt x="-37167" y="116326"/>
                    <a:pt x="8871" y="104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D98F524B-40E7-99DF-9A40-DD1792F73A70}"/>
                </a:ext>
              </a:extLst>
            </p:cNvPr>
            <p:cNvSpPr/>
            <p:nvPr/>
          </p:nvSpPr>
          <p:spPr>
            <a:xfrm>
              <a:off x="7808462" y="3993947"/>
              <a:ext cx="294449" cy="113015"/>
            </a:xfrm>
            <a:custGeom>
              <a:avLst/>
              <a:gdLst>
                <a:gd name="connsiteX0" fmla="*/ 294138 w 294449"/>
                <a:gd name="connsiteY0" fmla="*/ 203 h 113015"/>
                <a:gd name="connsiteX1" fmla="*/ 8388 w 294449"/>
                <a:gd name="connsiteY1" fmla="*/ 111328 h 113015"/>
                <a:gd name="connsiteX2" fmla="*/ 78238 w 294449"/>
                <a:gd name="connsiteY2" fmla="*/ 66878 h 113015"/>
                <a:gd name="connsiteX3" fmla="*/ 100463 w 294449"/>
                <a:gd name="connsiteY3" fmla="*/ 60528 h 113015"/>
                <a:gd name="connsiteX4" fmla="*/ 65538 w 294449"/>
                <a:gd name="connsiteY4" fmla="*/ 82753 h 113015"/>
                <a:gd name="connsiteX5" fmla="*/ 294138 w 294449"/>
                <a:gd name="connsiteY5" fmla="*/ 203 h 1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449" h="113015">
                  <a:moveTo>
                    <a:pt x="294138" y="203"/>
                  </a:moveTo>
                  <a:cubicBezTo>
                    <a:pt x="284613" y="4966"/>
                    <a:pt x="44371" y="100215"/>
                    <a:pt x="8388" y="111328"/>
                  </a:cubicBezTo>
                  <a:cubicBezTo>
                    <a:pt x="-27595" y="122441"/>
                    <a:pt x="62892" y="75345"/>
                    <a:pt x="78238" y="66878"/>
                  </a:cubicBezTo>
                  <a:cubicBezTo>
                    <a:pt x="93584" y="58411"/>
                    <a:pt x="102580" y="57882"/>
                    <a:pt x="100463" y="60528"/>
                  </a:cubicBezTo>
                  <a:cubicBezTo>
                    <a:pt x="98346" y="63174"/>
                    <a:pt x="39080" y="89632"/>
                    <a:pt x="65538" y="82753"/>
                  </a:cubicBezTo>
                  <a:cubicBezTo>
                    <a:pt x="91996" y="75874"/>
                    <a:pt x="303663" y="-4560"/>
                    <a:pt x="294138" y="2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639735F2-40BD-13D8-E38E-DA7F78B6BD9A}"/>
                </a:ext>
              </a:extLst>
            </p:cNvPr>
            <p:cNvSpPr/>
            <p:nvPr/>
          </p:nvSpPr>
          <p:spPr>
            <a:xfrm>
              <a:off x="7222001" y="3911012"/>
              <a:ext cx="432925" cy="76876"/>
            </a:xfrm>
            <a:custGeom>
              <a:avLst/>
              <a:gdLst>
                <a:gd name="connsiteX0" fmla="*/ 26524 w 432925"/>
                <a:gd name="connsiteY0" fmla="*/ 76788 h 76876"/>
                <a:gd name="connsiteX1" fmla="*/ 251949 w 432925"/>
                <a:gd name="connsiteY1" fmla="*/ 16463 h 76876"/>
                <a:gd name="connsiteX2" fmla="*/ 220199 w 432925"/>
                <a:gd name="connsiteY2" fmla="*/ 45038 h 76876"/>
                <a:gd name="connsiteX3" fmla="*/ 432924 w 432925"/>
                <a:gd name="connsiteY3" fmla="*/ 3763 h 76876"/>
                <a:gd name="connsiteX4" fmla="*/ 217024 w 432925"/>
                <a:gd name="connsiteY4" fmla="*/ 41863 h 76876"/>
                <a:gd name="connsiteX5" fmla="*/ 242424 w 432925"/>
                <a:gd name="connsiteY5" fmla="*/ 22813 h 76876"/>
                <a:gd name="connsiteX6" fmla="*/ 1124 w 432925"/>
                <a:gd name="connsiteY6" fmla="*/ 29163 h 76876"/>
                <a:gd name="connsiteX7" fmla="*/ 153524 w 432925"/>
                <a:gd name="connsiteY7" fmla="*/ 38688 h 76876"/>
                <a:gd name="connsiteX8" fmla="*/ 188449 w 432925"/>
                <a:gd name="connsiteY8" fmla="*/ 588 h 76876"/>
                <a:gd name="connsiteX9" fmla="*/ 26524 w 432925"/>
                <a:gd name="connsiteY9" fmla="*/ 76788 h 7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925" h="76876">
                  <a:moveTo>
                    <a:pt x="26524" y="76788"/>
                  </a:moveTo>
                  <a:cubicBezTo>
                    <a:pt x="37107" y="79434"/>
                    <a:pt x="219670" y="21755"/>
                    <a:pt x="251949" y="16463"/>
                  </a:cubicBezTo>
                  <a:cubicBezTo>
                    <a:pt x="284228" y="11171"/>
                    <a:pt x="190037" y="47155"/>
                    <a:pt x="220199" y="45038"/>
                  </a:cubicBezTo>
                  <a:cubicBezTo>
                    <a:pt x="250361" y="42921"/>
                    <a:pt x="433453" y="4292"/>
                    <a:pt x="432924" y="3763"/>
                  </a:cubicBezTo>
                  <a:cubicBezTo>
                    <a:pt x="432395" y="3234"/>
                    <a:pt x="248774" y="38688"/>
                    <a:pt x="217024" y="41863"/>
                  </a:cubicBezTo>
                  <a:cubicBezTo>
                    <a:pt x="185274" y="45038"/>
                    <a:pt x="278407" y="24930"/>
                    <a:pt x="242424" y="22813"/>
                  </a:cubicBezTo>
                  <a:cubicBezTo>
                    <a:pt x="206441" y="20696"/>
                    <a:pt x="15941" y="26517"/>
                    <a:pt x="1124" y="29163"/>
                  </a:cubicBezTo>
                  <a:cubicBezTo>
                    <a:pt x="-13693" y="31809"/>
                    <a:pt x="122303" y="43450"/>
                    <a:pt x="153524" y="38688"/>
                  </a:cubicBezTo>
                  <a:cubicBezTo>
                    <a:pt x="184745" y="33926"/>
                    <a:pt x="204853" y="-5233"/>
                    <a:pt x="188449" y="588"/>
                  </a:cubicBezTo>
                  <a:cubicBezTo>
                    <a:pt x="172045" y="6409"/>
                    <a:pt x="15941" y="74142"/>
                    <a:pt x="26524" y="767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014CAFE9-45BA-187A-31FC-F00EF10829CD}"/>
                </a:ext>
              </a:extLst>
            </p:cNvPr>
            <p:cNvSpPr/>
            <p:nvPr/>
          </p:nvSpPr>
          <p:spPr>
            <a:xfrm>
              <a:off x="7870824" y="3998997"/>
              <a:ext cx="298495" cy="160053"/>
            </a:xfrm>
            <a:custGeom>
              <a:avLst/>
              <a:gdLst>
                <a:gd name="connsiteX0" fmla="*/ 292101 w 298495"/>
                <a:gd name="connsiteY0" fmla="*/ 4678 h 160053"/>
                <a:gd name="connsiteX1" fmla="*/ 44451 w 298495"/>
                <a:gd name="connsiteY1" fmla="*/ 157078 h 160053"/>
                <a:gd name="connsiteX2" fmla="*/ 120651 w 298495"/>
                <a:gd name="connsiteY2" fmla="*/ 109453 h 160053"/>
                <a:gd name="connsiteX3" fmla="*/ 1 w 298495"/>
                <a:gd name="connsiteY3" fmla="*/ 157078 h 160053"/>
                <a:gd name="connsiteX4" fmla="*/ 123826 w 298495"/>
                <a:gd name="connsiteY4" fmla="*/ 118978 h 160053"/>
                <a:gd name="connsiteX5" fmla="*/ 273051 w 298495"/>
                <a:gd name="connsiteY5" fmla="*/ 106278 h 160053"/>
                <a:gd name="connsiteX6" fmla="*/ 107951 w 298495"/>
                <a:gd name="connsiteY6" fmla="*/ 118978 h 160053"/>
                <a:gd name="connsiteX7" fmla="*/ 142876 w 298495"/>
                <a:gd name="connsiteY7" fmla="*/ 80878 h 160053"/>
                <a:gd name="connsiteX8" fmla="*/ 158751 w 298495"/>
                <a:gd name="connsiteY8" fmla="*/ 61828 h 160053"/>
                <a:gd name="connsiteX9" fmla="*/ 117476 w 298495"/>
                <a:gd name="connsiteY9" fmla="*/ 96753 h 160053"/>
                <a:gd name="connsiteX10" fmla="*/ 212726 w 298495"/>
                <a:gd name="connsiteY10" fmla="*/ 23728 h 160053"/>
                <a:gd name="connsiteX11" fmla="*/ 158751 w 298495"/>
                <a:gd name="connsiteY11" fmla="*/ 71353 h 160053"/>
                <a:gd name="connsiteX12" fmla="*/ 219076 w 298495"/>
                <a:gd name="connsiteY12" fmla="*/ 42778 h 160053"/>
                <a:gd name="connsiteX13" fmla="*/ 292101 w 298495"/>
                <a:gd name="connsiteY13" fmla="*/ 4678 h 16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8495" h="160053">
                  <a:moveTo>
                    <a:pt x="292101" y="4678"/>
                  </a:moveTo>
                  <a:cubicBezTo>
                    <a:pt x="262997" y="23728"/>
                    <a:pt x="73026" y="139616"/>
                    <a:pt x="44451" y="157078"/>
                  </a:cubicBezTo>
                  <a:cubicBezTo>
                    <a:pt x="15876" y="174540"/>
                    <a:pt x="128059" y="109453"/>
                    <a:pt x="120651" y="109453"/>
                  </a:cubicBezTo>
                  <a:cubicBezTo>
                    <a:pt x="113243" y="109453"/>
                    <a:pt x="-528" y="155491"/>
                    <a:pt x="1" y="157078"/>
                  </a:cubicBezTo>
                  <a:cubicBezTo>
                    <a:pt x="530" y="158665"/>
                    <a:pt x="78318" y="127445"/>
                    <a:pt x="123826" y="118978"/>
                  </a:cubicBezTo>
                  <a:cubicBezTo>
                    <a:pt x="169334" y="110511"/>
                    <a:pt x="275697" y="106278"/>
                    <a:pt x="273051" y="106278"/>
                  </a:cubicBezTo>
                  <a:cubicBezTo>
                    <a:pt x="270405" y="106278"/>
                    <a:pt x="129647" y="123211"/>
                    <a:pt x="107951" y="118978"/>
                  </a:cubicBezTo>
                  <a:cubicBezTo>
                    <a:pt x="86255" y="114745"/>
                    <a:pt x="134409" y="90403"/>
                    <a:pt x="142876" y="80878"/>
                  </a:cubicBezTo>
                  <a:cubicBezTo>
                    <a:pt x="151343" y="71353"/>
                    <a:pt x="162984" y="59182"/>
                    <a:pt x="158751" y="61828"/>
                  </a:cubicBezTo>
                  <a:cubicBezTo>
                    <a:pt x="154518" y="64474"/>
                    <a:pt x="108480" y="103103"/>
                    <a:pt x="117476" y="96753"/>
                  </a:cubicBezTo>
                  <a:cubicBezTo>
                    <a:pt x="126472" y="90403"/>
                    <a:pt x="205847" y="27961"/>
                    <a:pt x="212726" y="23728"/>
                  </a:cubicBezTo>
                  <a:cubicBezTo>
                    <a:pt x="219605" y="19495"/>
                    <a:pt x="157693" y="68178"/>
                    <a:pt x="158751" y="71353"/>
                  </a:cubicBezTo>
                  <a:cubicBezTo>
                    <a:pt x="159809" y="74528"/>
                    <a:pt x="195263" y="55478"/>
                    <a:pt x="219076" y="42778"/>
                  </a:cubicBezTo>
                  <a:cubicBezTo>
                    <a:pt x="242888" y="30078"/>
                    <a:pt x="321205" y="-14372"/>
                    <a:pt x="292101" y="46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63EC3F09-C96A-E63E-84CE-2ED6809822AF}"/>
                </a:ext>
              </a:extLst>
            </p:cNvPr>
            <p:cNvSpPr/>
            <p:nvPr/>
          </p:nvSpPr>
          <p:spPr>
            <a:xfrm>
              <a:off x="8340449" y="4629751"/>
              <a:ext cx="217668" cy="209976"/>
            </a:xfrm>
            <a:custGeom>
              <a:avLst/>
              <a:gdLst>
                <a:gd name="connsiteX0" fmla="*/ 216176 w 217668"/>
                <a:gd name="connsiteY0" fmla="*/ 2574 h 209976"/>
                <a:gd name="connsiteX1" fmla="*/ 66951 w 217668"/>
                <a:gd name="connsiteY1" fmla="*/ 120049 h 209976"/>
                <a:gd name="connsiteX2" fmla="*/ 92351 w 217668"/>
                <a:gd name="connsiteY2" fmla="*/ 88299 h 209976"/>
                <a:gd name="connsiteX3" fmla="*/ 12976 w 217668"/>
                <a:gd name="connsiteY3" fmla="*/ 170849 h 209976"/>
                <a:gd name="connsiteX4" fmla="*/ 3451 w 217668"/>
                <a:gd name="connsiteY4" fmla="*/ 208949 h 209976"/>
                <a:gd name="connsiteX5" fmla="*/ 47901 w 217668"/>
                <a:gd name="connsiteY5" fmla="*/ 132749 h 209976"/>
                <a:gd name="connsiteX6" fmla="*/ 108226 w 217668"/>
                <a:gd name="connsiteY6" fmla="*/ 21624 h 209976"/>
                <a:gd name="connsiteX7" fmla="*/ 76476 w 217668"/>
                <a:gd name="connsiteY7" fmla="*/ 85124 h 209976"/>
                <a:gd name="connsiteX8" fmla="*/ 124101 w 217668"/>
                <a:gd name="connsiteY8" fmla="*/ 56549 h 209976"/>
                <a:gd name="connsiteX9" fmla="*/ 98701 w 217668"/>
                <a:gd name="connsiteY9" fmla="*/ 85124 h 209976"/>
                <a:gd name="connsiteX10" fmla="*/ 139976 w 217668"/>
                <a:gd name="connsiteY10" fmla="*/ 43849 h 209976"/>
                <a:gd name="connsiteX11" fmla="*/ 216176 w 217668"/>
                <a:gd name="connsiteY11" fmla="*/ 2574 h 20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668" h="209976">
                  <a:moveTo>
                    <a:pt x="216176" y="2574"/>
                  </a:moveTo>
                  <a:cubicBezTo>
                    <a:pt x="204005" y="15274"/>
                    <a:pt x="87588" y="105762"/>
                    <a:pt x="66951" y="120049"/>
                  </a:cubicBezTo>
                  <a:cubicBezTo>
                    <a:pt x="46314" y="134336"/>
                    <a:pt x="101347" y="79832"/>
                    <a:pt x="92351" y="88299"/>
                  </a:cubicBezTo>
                  <a:cubicBezTo>
                    <a:pt x="83355" y="96766"/>
                    <a:pt x="27793" y="150741"/>
                    <a:pt x="12976" y="170849"/>
                  </a:cubicBezTo>
                  <a:cubicBezTo>
                    <a:pt x="-1841" y="190957"/>
                    <a:pt x="-2370" y="215299"/>
                    <a:pt x="3451" y="208949"/>
                  </a:cubicBezTo>
                  <a:cubicBezTo>
                    <a:pt x="9272" y="202599"/>
                    <a:pt x="30439" y="163970"/>
                    <a:pt x="47901" y="132749"/>
                  </a:cubicBezTo>
                  <a:cubicBezTo>
                    <a:pt x="65363" y="101528"/>
                    <a:pt x="103463" y="29562"/>
                    <a:pt x="108226" y="21624"/>
                  </a:cubicBezTo>
                  <a:cubicBezTo>
                    <a:pt x="112988" y="13687"/>
                    <a:pt x="73830" y="79303"/>
                    <a:pt x="76476" y="85124"/>
                  </a:cubicBezTo>
                  <a:cubicBezTo>
                    <a:pt x="79122" y="90945"/>
                    <a:pt x="120397" y="56549"/>
                    <a:pt x="124101" y="56549"/>
                  </a:cubicBezTo>
                  <a:cubicBezTo>
                    <a:pt x="127805" y="56549"/>
                    <a:pt x="96055" y="87241"/>
                    <a:pt x="98701" y="85124"/>
                  </a:cubicBezTo>
                  <a:cubicBezTo>
                    <a:pt x="101347" y="83007"/>
                    <a:pt x="117222" y="60253"/>
                    <a:pt x="139976" y="43849"/>
                  </a:cubicBezTo>
                  <a:cubicBezTo>
                    <a:pt x="162730" y="27445"/>
                    <a:pt x="228347" y="-10126"/>
                    <a:pt x="216176" y="2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E202A16C-2B56-0C34-A649-7FD26706D7B1}"/>
                </a:ext>
              </a:extLst>
            </p:cNvPr>
            <p:cNvSpPr/>
            <p:nvPr/>
          </p:nvSpPr>
          <p:spPr>
            <a:xfrm>
              <a:off x="8522048" y="4582520"/>
              <a:ext cx="476025" cy="107156"/>
            </a:xfrm>
            <a:custGeom>
              <a:avLst/>
              <a:gdLst>
                <a:gd name="connsiteX0" fmla="*/ 2827 w 476025"/>
                <a:gd name="connsiteY0" fmla="*/ 94255 h 107156"/>
                <a:gd name="connsiteX1" fmla="*/ 228252 w 476025"/>
                <a:gd name="connsiteY1" fmla="*/ 24405 h 107156"/>
                <a:gd name="connsiteX2" fmla="*/ 294927 w 476025"/>
                <a:gd name="connsiteY2" fmla="*/ 56155 h 107156"/>
                <a:gd name="connsiteX3" fmla="*/ 333027 w 476025"/>
                <a:gd name="connsiteY3" fmla="*/ 65680 h 107156"/>
                <a:gd name="connsiteX4" fmla="*/ 380652 w 476025"/>
                <a:gd name="connsiteY4" fmla="*/ 37105 h 107156"/>
                <a:gd name="connsiteX5" fmla="*/ 348902 w 476025"/>
                <a:gd name="connsiteY5" fmla="*/ 68855 h 107156"/>
                <a:gd name="connsiteX6" fmla="*/ 377477 w 476025"/>
                <a:gd name="connsiteY6" fmla="*/ 106955 h 107156"/>
                <a:gd name="connsiteX7" fmla="*/ 475902 w 476025"/>
                <a:gd name="connsiteY7" fmla="*/ 84730 h 107156"/>
                <a:gd name="connsiteX8" fmla="*/ 355252 w 476025"/>
                <a:gd name="connsiteY8" fmla="*/ 103780 h 107156"/>
                <a:gd name="connsiteX9" fmla="*/ 310802 w 476025"/>
                <a:gd name="connsiteY9" fmla="*/ 68855 h 107156"/>
                <a:gd name="connsiteX10" fmla="*/ 152052 w 476025"/>
                <a:gd name="connsiteY10" fmla="*/ 2180 h 107156"/>
                <a:gd name="connsiteX11" fmla="*/ 218727 w 476025"/>
                <a:gd name="connsiteY11" fmla="*/ 18055 h 107156"/>
                <a:gd name="connsiteX12" fmla="*/ 72677 w 476025"/>
                <a:gd name="connsiteY12" fmla="*/ 37105 h 107156"/>
                <a:gd name="connsiteX13" fmla="*/ 98077 w 476025"/>
                <a:gd name="connsiteY13" fmla="*/ 27580 h 107156"/>
                <a:gd name="connsiteX14" fmla="*/ 2827 w 476025"/>
                <a:gd name="connsiteY14" fmla="*/ 94255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6025" h="107156">
                  <a:moveTo>
                    <a:pt x="2827" y="94255"/>
                  </a:moveTo>
                  <a:cubicBezTo>
                    <a:pt x="24523" y="93726"/>
                    <a:pt x="179569" y="30755"/>
                    <a:pt x="228252" y="24405"/>
                  </a:cubicBezTo>
                  <a:cubicBezTo>
                    <a:pt x="276935" y="18055"/>
                    <a:pt x="277465" y="49276"/>
                    <a:pt x="294927" y="56155"/>
                  </a:cubicBezTo>
                  <a:cubicBezTo>
                    <a:pt x="312389" y="63034"/>
                    <a:pt x="318740" y="68855"/>
                    <a:pt x="333027" y="65680"/>
                  </a:cubicBezTo>
                  <a:cubicBezTo>
                    <a:pt x="347314" y="62505"/>
                    <a:pt x="378006" y="36576"/>
                    <a:pt x="380652" y="37105"/>
                  </a:cubicBezTo>
                  <a:cubicBezTo>
                    <a:pt x="383298" y="37634"/>
                    <a:pt x="349431" y="57213"/>
                    <a:pt x="348902" y="68855"/>
                  </a:cubicBezTo>
                  <a:cubicBezTo>
                    <a:pt x="348373" y="80497"/>
                    <a:pt x="356310" y="104309"/>
                    <a:pt x="377477" y="106955"/>
                  </a:cubicBezTo>
                  <a:cubicBezTo>
                    <a:pt x="398644" y="109601"/>
                    <a:pt x="479606" y="85259"/>
                    <a:pt x="475902" y="84730"/>
                  </a:cubicBezTo>
                  <a:cubicBezTo>
                    <a:pt x="472198" y="84201"/>
                    <a:pt x="382769" y="106426"/>
                    <a:pt x="355252" y="103780"/>
                  </a:cubicBezTo>
                  <a:cubicBezTo>
                    <a:pt x="327735" y="101134"/>
                    <a:pt x="344669" y="85788"/>
                    <a:pt x="310802" y="68855"/>
                  </a:cubicBezTo>
                  <a:cubicBezTo>
                    <a:pt x="276935" y="51922"/>
                    <a:pt x="167398" y="10647"/>
                    <a:pt x="152052" y="2180"/>
                  </a:cubicBezTo>
                  <a:cubicBezTo>
                    <a:pt x="136706" y="-6287"/>
                    <a:pt x="231956" y="12234"/>
                    <a:pt x="218727" y="18055"/>
                  </a:cubicBezTo>
                  <a:cubicBezTo>
                    <a:pt x="205498" y="23876"/>
                    <a:pt x="92785" y="35517"/>
                    <a:pt x="72677" y="37105"/>
                  </a:cubicBezTo>
                  <a:cubicBezTo>
                    <a:pt x="52569" y="38692"/>
                    <a:pt x="104956" y="20172"/>
                    <a:pt x="98077" y="27580"/>
                  </a:cubicBezTo>
                  <a:cubicBezTo>
                    <a:pt x="91198" y="34988"/>
                    <a:pt x="-18869" y="94784"/>
                    <a:pt x="2827" y="94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E7C85A09-7371-DEA1-DE61-41CF2DCF4B8D}"/>
                </a:ext>
              </a:extLst>
            </p:cNvPr>
            <p:cNvSpPr/>
            <p:nvPr/>
          </p:nvSpPr>
          <p:spPr>
            <a:xfrm>
              <a:off x="8702516" y="4603539"/>
              <a:ext cx="321037" cy="153035"/>
            </a:xfrm>
            <a:custGeom>
              <a:avLst/>
              <a:gdLst>
                <a:gd name="connsiteX0" fmla="*/ 47784 w 321037"/>
                <a:gd name="connsiteY0" fmla="*/ 211 h 153035"/>
                <a:gd name="connsiteX1" fmla="*/ 92234 w 321037"/>
                <a:gd name="connsiteY1" fmla="*/ 79586 h 153035"/>
                <a:gd name="connsiteX2" fmla="*/ 57309 w 321037"/>
                <a:gd name="connsiteY2" fmla="*/ 101811 h 153035"/>
                <a:gd name="connsiteX3" fmla="*/ 159 w 321037"/>
                <a:gd name="connsiteY3" fmla="*/ 104986 h 153035"/>
                <a:gd name="connsiteX4" fmla="*/ 76359 w 321037"/>
                <a:gd name="connsiteY4" fmla="*/ 111336 h 153035"/>
                <a:gd name="connsiteX5" fmla="*/ 158909 w 321037"/>
                <a:gd name="connsiteY5" fmla="*/ 152611 h 153035"/>
                <a:gd name="connsiteX6" fmla="*/ 35084 w 321037"/>
                <a:gd name="connsiteY6" fmla="*/ 133561 h 153035"/>
                <a:gd name="connsiteX7" fmla="*/ 212884 w 321037"/>
                <a:gd name="connsiteY7" fmla="*/ 146261 h 153035"/>
                <a:gd name="connsiteX8" fmla="*/ 139859 w 321037"/>
                <a:gd name="connsiteY8" fmla="*/ 95461 h 153035"/>
                <a:gd name="connsiteX9" fmla="*/ 231934 w 321037"/>
                <a:gd name="connsiteY9" fmla="*/ 120861 h 153035"/>
                <a:gd name="connsiteX10" fmla="*/ 320834 w 321037"/>
                <a:gd name="connsiteY10" fmla="*/ 63711 h 153035"/>
                <a:gd name="connsiteX11" fmla="*/ 206534 w 321037"/>
                <a:gd name="connsiteY11" fmla="*/ 89111 h 153035"/>
                <a:gd name="connsiteX12" fmla="*/ 101759 w 321037"/>
                <a:gd name="connsiteY12" fmla="*/ 47836 h 153035"/>
                <a:gd name="connsiteX13" fmla="*/ 146209 w 321037"/>
                <a:gd name="connsiteY13" fmla="*/ 104986 h 153035"/>
                <a:gd name="connsiteX14" fmla="*/ 108109 w 321037"/>
                <a:gd name="connsiteY14" fmla="*/ 92286 h 153035"/>
                <a:gd name="connsiteX15" fmla="*/ 130334 w 321037"/>
                <a:gd name="connsiteY15" fmla="*/ 57361 h 153035"/>
                <a:gd name="connsiteX16" fmla="*/ 47784 w 321037"/>
                <a:gd name="connsiteY16" fmla="*/ 211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037" h="153035">
                  <a:moveTo>
                    <a:pt x="47784" y="211"/>
                  </a:moveTo>
                  <a:cubicBezTo>
                    <a:pt x="41434" y="3915"/>
                    <a:pt x="90647" y="62653"/>
                    <a:pt x="92234" y="79586"/>
                  </a:cubicBezTo>
                  <a:cubicBezTo>
                    <a:pt x="93822" y="96519"/>
                    <a:pt x="72655" y="97578"/>
                    <a:pt x="57309" y="101811"/>
                  </a:cubicBezTo>
                  <a:cubicBezTo>
                    <a:pt x="41963" y="106044"/>
                    <a:pt x="-3016" y="103399"/>
                    <a:pt x="159" y="104986"/>
                  </a:cubicBezTo>
                  <a:cubicBezTo>
                    <a:pt x="3334" y="106573"/>
                    <a:pt x="49901" y="103398"/>
                    <a:pt x="76359" y="111336"/>
                  </a:cubicBezTo>
                  <a:cubicBezTo>
                    <a:pt x="102817" y="119274"/>
                    <a:pt x="165788" y="148907"/>
                    <a:pt x="158909" y="152611"/>
                  </a:cubicBezTo>
                  <a:cubicBezTo>
                    <a:pt x="152030" y="156315"/>
                    <a:pt x="26088" y="134619"/>
                    <a:pt x="35084" y="133561"/>
                  </a:cubicBezTo>
                  <a:cubicBezTo>
                    <a:pt x="44080" y="132503"/>
                    <a:pt x="195422" y="152611"/>
                    <a:pt x="212884" y="146261"/>
                  </a:cubicBezTo>
                  <a:cubicBezTo>
                    <a:pt x="230346" y="139911"/>
                    <a:pt x="136684" y="99694"/>
                    <a:pt x="139859" y="95461"/>
                  </a:cubicBezTo>
                  <a:cubicBezTo>
                    <a:pt x="143034" y="91228"/>
                    <a:pt x="201772" y="126153"/>
                    <a:pt x="231934" y="120861"/>
                  </a:cubicBezTo>
                  <a:cubicBezTo>
                    <a:pt x="262096" y="115569"/>
                    <a:pt x="325067" y="69003"/>
                    <a:pt x="320834" y="63711"/>
                  </a:cubicBezTo>
                  <a:cubicBezTo>
                    <a:pt x="316601" y="58419"/>
                    <a:pt x="243046" y="91757"/>
                    <a:pt x="206534" y="89111"/>
                  </a:cubicBezTo>
                  <a:cubicBezTo>
                    <a:pt x="170022" y="86465"/>
                    <a:pt x="111813" y="45190"/>
                    <a:pt x="101759" y="47836"/>
                  </a:cubicBezTo>
                  <a:cubicBezTo>
                    <a:pt x="91705" y="50482"/>
                    <a:pt x="145151" y="97578"/>
                    <a:pt x="146209" y="104986"/>
                  </a:cubicBezTo>
                  <a:cubicBezTo>
                    <a:pt x="147267" y="112394"/>
                    <a:pt x="110755" y="100223"/>
                    <a:pt x="108109" y="92286"/>
                  </a:cubicBezTo>
                  <a:cubicBezTo>
                    <a:pt x="105463" y="84349"/>
                    <a:pt x="147267" y="72178"/>
                    <a:pt x="130334" y="57361"/>
                  </a:cubicBezTo>
                  <a:cubicBezTo>
                    <a:pt x="113401" y="42544"/>
                    <a:pt x="54134" y="-3493"/>
                    <a:pt x="47784" y="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CB6DE5F8-EF7C-657C-FC75-6B9D19011CBA}"/>
                </a:ext>
              </a:extLst>
            </p:cNvPr>
            <p:cNvSpPr/>
            <p:nvPr/>
          </p:nvSpPr>
          <p:spPr>
            <a:xfrm>
              <a:off x="8706430" y="4635338"/>
              <a:ext cx="83511" cy="258011"/>
            </a:xfrm>
            <a:custGeom>
              <a:avLst/>
              <a:gdLst>
                <a:gd name="connsiteX0" fmla="*/ 5770 w 83511"/>
                <a:gd name="connsiteY0" fmla="*/ 162 h 258011"/>
                <a:gd name="connsiteX1" fmla="*/ 69270 w 83511"/>
                <a:gd name="connsiteY1" fmla="*/ 89062 h 258011"/>
                <a:gd name="connsiteX2" fmla="*/ 56570 w 83511"/>
                <a:gd name="connsiteY2" fmla="*/ 82712 h 258011"/>
                <a:gd name="connsiteX3" fmla="*/ 21645 w 83511"/>
                <a:gd name="connsiteY3" fmla="*/ 165262 h 258011"/>
                <a:gd name="connsiteX4" fmla="*/ 69270 w 83511"/>
                <a:gd name="connsiteY4" fmla="*/ 130337 h 258011"/>
                <a:gd name="connsiteX5" fmla="*/ 21645 w 83511"/>
                <a:gd name="connsiteY5" fmla="*/ 187487 h 258011"/>
                <a:gd name="connsiteX6" fmla="*/ 2595 w 83511"/>
                <a:gd name="connsiteY6" fmla="*/ 257337 h 258011"/>
                <a:gd name="connsiteX7" fmla="*/ 8945 w 83511"/>
                <a:gd name="connsiteY7" fmla="*/ 216062 h 258011"/>
                <a:gd name="connsiteX8" fmla="*/ 81970 w 83511"/>
                <a:gd name="connsiteY8" fmla="*/ 108112 h 258011"/>
                <a:gd name="connsiteX9" fmla="*/ 59745 w 83511"/>
                <a:gd name="connsiteY9" fmla="*/ 101762 h 258011"/>
                <a:gd name="connsiteX10" fmla="*/ 72445 w 83511"/>
                <a:gd name="connsiteY10" fmla="*/ 60487 h 258011"/>
                <a:gd name="connsiteX11" fmla="*/ 5770 w 83511"/>
                <a:gd name="connsiteY11" fmla="*/ 79537 h 258011"/>
                <a:gd name="connsiteX12" fmla="*/ 34345 w 83511"/>
                <a:gd name="connsiteY12" fmla="*/ 66837 h 258011"/>
                <a:gd name="connsiteX13" fmla="*/ 5770 w 83511"/>
                <a:gd name="connsiteY13" fmla="*/ 162 h 25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511" h="258011">
                  <a:moveTo>
                    <a:pt x="5770" y="162"/>
                  </a:moveTo>
                  <a:cubicBezTo>
                    <a:pt x="11591" y="3866"/>
                    <a:pt x="69270" y="89062"/>
                    <a:pt x="69270" y="89062"/>
                  </a:cubicBezTo>
                  <a:cubicBezTo>
                    <a:pt x="77737" y="102820"/>
                    <a:pt x="64507" y="70012"/>
                    <a:pt x="56570" y="82712"/>
                  </a:cubicBezTo>
                  <a:cubicBezTo>
                    <a:pt x="48633" y="95412"/>
                    <a:pt x="19528" y="157325"/>
                    <a:pt x="21645" y="165262"/>
                  </a:cubicBezTo>
                  <a:cubicBezTo>
                    <a:pt x="23762" y="173199"/>
                    <a:pt x="69270" y="126633"/>
                    <a:pt x="69270" y="130337"/>
                  </a:cubicBezTo>
                  <a:cubicBezTo>
                    <a:pt x="69270" y="134041"/>
                    <a:pt x="32758" y="166320"/>
                    <a:pt x="21645" y="187487"/>
                  </a:cubicBezTo>
                  <a:cubicBezTo>
                    <a:pt x="10533" y="208654"/>
                    <a:pt x="4712" y="252575"/>
                    <a:pt x="2595" y="257337"/>
                  </a:cubicBezTo>
                  <a:cubicBezTo>
                    <a:pt x="478" y="262099"/>
                    <a:pt x="-4284" y="240933"/>
                    <a:pt x="8945" y="216062"/>
                  </a:cubicBezTo>
                  <a:cubicBezTo>
                    <a:pt x="22174" y="191191"/>
                    <a:pt x="73503" y="127162"/>
                    <a:pt x="81970" y="108112"/>
                  </a:cubicBezTo>
                  <a:cubicBezTo>
                    <a:pt x="90437" y="89062"/>
                    <a:pt x="61333" y="109700"/>
                    <a:pt x="59745" y="101762"/>
                  </a:cubicBezTo>
                  <a:cubicBezTo>
                    <a:pt x="58157" y="93824"/>
                    <a:pt x="81441" y="64191"/>
                    <a:pt x="72445" y="60487"/>
                  </a:cubicBezTo>
                  <a:cubicBezTo>
                    <a:pt x="63449" y="56783"/>
                    <a:pt x="12120" y="78479"/>
                    <a:pt x="5770" y="79537"/>
                  </a:cubicBezTo>
                  <a:cubicBezTo>
                    <a:pt x="-580" y="80595"/>
                    <a:pt x="34874" y="76362"/>
                    <a:pt x="34345" y="66837"/>
                  </a:cubicBezTo>
                  <a:cubicBezTo>
                    <a:pt x="33816" y="57312"/>
                    <a:pt x="-51" y="-3542"/>
                    <a:pt x="5770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F6654E14-C34D-0F34-127B-9723162E335F}"/>
                </a:ext>
              </a:extLst>
            </p:cNvPr>
            <p:cNvSpPr/>
            <p:nvPr/>
          </p:nvSpPr>
          <p:spPr>
            <a:xfrm>
              <a:off x="8362901" y="4814825"/>
              <a:ext cx="324034" cy="93839"/>
            </a:xfrm>
            <a:custGeom>
              <a:avLst/>
              <a:gdLst>
                <a:gd name="connsiteX0" fmla="*/ 49 w 324034"/>
                <a:gd name="connsiteY0" fmla="*/ 1650 h 93839"/>
                <a:gd name="connsiteX1" fmla="*/ 98474 w 324034"/>
                <a:gd name="connsiteY1" fmla="*/ 11175 h 93839"/>
                <a:gd name="connsiteX2" fmla="*/ 203249 w 324034"/>
                <a:gd name="connsiteY2" fmla="*/ 74675 h 93839"/>
                <a:gd name="connsiteX3" fmla="*/ 142924 w 324034"/>
                <a:gd name="connsiteY3" fmla="*/ 61975 h 93839"/>
                <a:gd name="connsiteX4" fmla="*/ 234999 w 324034"/>
                <a:gd name="connsiteY4" fmla="*/ 74675 h 93839"/>
                <a:gd name="connsiteX5" fmla="*/ 323899 w 324034"/>
                <a:gd name="connsiteY5" fmla="*/ 93725 h 93839"/>
                <a:gd name="connsiteX6" fmla="*/ 250874 w 324034"/>
                <a:gd name="connsiteY6" fmla="*/ 65150 h 93839"/>
                <a:gd name="connsiteX7" fmla="*/ 88949 w 324034"/>
                <a:gd name="connsiteY7" fmla="*/ 55625 h 93839"/>
                <a:gd name="connsiteX8" fmla="*/ 120699 w 324034"/>
                <a:gd name="connsiteY8" fmla="*/ 42925 h 93839"/>
                <a:gd name="connsiteX9" fmla="*/ 38149 w 324034"/>
                <a:gd name="connsiteY9" fmla="*/ 49275 h 93839"/>
                <a:gd name="connsiteX10" fmla="*/ 111174 w 324034"/>
                <a:gd name="connsiteY10" fmla="*/ 30225 h 93839"/>
                <a:gd name="connsiteX11" fmla="*/ 49 w 324034"/>
                <a:gd name="connsiteY11" fmla="*/ 1650 h 9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034" h="93839">
                  <a:moveTo>
                    <a:pt x="49" y="1650"/>
                  </a:moveTo>
                  <a:cubicBezTo>
                    <a:pt x="-2068" y="-1525"/>
                    <a:pt x="64607" y="-996"/>
                    <a:pt x="98474" y="11175"/>
                  </a:cubicBezTo>
                  <a:cubicBezTo>
                    <a:pt x="132341" y="23346"/>
                    <a:pt x="195841" y="66208"/>
                    <a:pt x="203249" y="74675"/>
                  </a:cubicBezTo>
                  <a:cubicBezTo>
                    <a:pt x="210657" y="83142"/>
                    <a:pt x="137632" y="61975"/>
                    <a:pt x="142924" y="61975"/>
                  </a:cubicBezTo>
                  <a:cubicBezTo>
                    <a:pt x="148216" y="61975"/>
                    <a:pt x="204837" y="69383"/>
                    <a:pt x="234999" y="74675"/>
                  </a:cubicBezTo>
                  <a:cubicBezTo>
                    <a:pt x="265161" y="79967"/>
                    <a:pt x="321253" y="95313"/>
                    <a:pt x="323899" y="93725"/>
                  </a:cubicBezTo>
                  <a:cubicBezTo>
                    <a:pt x="326545" y="92138"/>
                    <a:pt x="290032" y="71500"/>
                    <a:pt x="250874" y="65150"/>
                  </a:cubicBezTo>
                  <a:cubicBezTo>
                    <a:pt x="211716" y="58800"/>
                    <a:pt x="110645" y="59329"/>
                    <a:pt x="88949" y="55625"/>
                  </a:cubicBezTo>
                  <a:cubicBezTo>
                    <a:pt x="67253" y="51921"/>
                    <a:pt x="129166" y="43983"/>
                    <a:pt x="120699" y="42925"/>
                  </a:cubicBezTo>
                  <a:cubicBezTo>
                    <a:pt x="112232" y="41867"/>
                    <a:pt x="39737" y="51392"/>
                    <a:pt x="38149" y="49275"/>
                  </a:cubicBezTo>
                  <a:cubicBezTo>
                    <a:pt x="36561" y="47158"/>
                    <a:pt x="112761" y="37633"/>
                    <a:pt x="111174" y="30225"/>
                  </a:cubicBezTo>
                  <a:cubicBezTo>
                    <a:pt x="109587" y="22817"/>
                    <a:pt x="2166" y="4825"/>
                    <a:pt x="49" y="16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3708A5FE-5FB9-7856-E27F-E46A764AAA33}"/>
                </a:ext>
              </a:extLst>
            </p:cNvPr>
            <p:cNvSpPr/>
            <p:nvPr/>
          </p:nvSpPr>
          <p:spPr>
            <a:xfrm>
              <a:off x="8456696" y="4619622"/>
              <a:ext cx="262250" cy="246685"/>
            </a:xfrm>
            <a:custGeom>
              <a:avLst/>
              <a:gdLst>
                <a:gd name="connsiteX0" fmla="*/ 233279 w 262250"/>
                <a:gd name="connsiteY0" fmla="*/ 6353 h 246685"/>
                <a:gd name="connsiteX1" fmla="*/ 258679 w 262250"/>
                <a:gd name="connsiteY1" fmla="*/ 79378 h 246685"/>
                <a:gd name="connsiteX2" fmla="*/ 255504 w 262250"/>
                <a:gd name="connsiteY2" fmla="*/ 111128 h 246685"/>
                <a:gd name="connsiteX3" fmla="*/ 198354 w 262250"/>
                <a:gd name="connsiteY3" fmla="*/ 231778 h 246685"/>
                <a:gd name="connsiteX4" fmla="*/ 112629 w 262250"/>
                <a:gd name="connsiteY4" fmla="*/ 241303 h 246685"/>
                <a:gd name="connsiteX5" fmla="*/ 45954 w 262250"/>
                <a:gd name="connsiteY5" fmla="*/ 200028 h 246685"/>
                <a:gd name="connsiteX6" fmla="*/ 20554 w 262250"/>
                <a:gd name="connsiteY6" fmla="*/ 123828 h 246685"/>
                <a:gd name="connsiteX7" fmla="*/ 1504 w 262250"/>
                <a:gd name="connsiteY7" fmla="*/ 92078 h 246685"/>
                <a:gd name="connsiteX8" fmla="*/ 61829 w 262250"/>
                <a:gd name="connsiteY8" fmla="*/ 41278 h 246685"/>
                <a:gd name="connsiteX9" fmla="*/ 134854 w 262250"/>
                <a:gd name="connsiteY9" fmla="*/ 9528 h 246685"/>
                <a:gd name="connsiteX10" fmla="*/ 233279 w 262250"/>
                <a:gd name="connsiteY10" fmla="*/ 6353 h 2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250" h="246685">
                  <a:moveTo>
                    <a:pt x="233279" y="6353"/>
                  </a:moveTo>
                  <a:cubicBezTo>
                    <a:pt x="253916" y="17995"/>
                    <a:pt x="254975" y="61916"/>
                    <a:pt x="258679" y="79378"/>
                  </a:cubicBezTo>
                  <a:cubicBezTo>
                    <a:pt x="262383" y="96840"/>
                    <a:pt x="265558" y="85728"/>
                    <a:pt x="255504" y="111128"/>
                  </a:cubicBezTo>
                  <a:cubicBezTo>
                    <a:pt x="245450" y="136528"/>
                    <a:pt x="222167" y="210082"/>
                    <a:pt x="198354" y="231778"/>
                  </a:cubicBezTo>
                  <a:cubicBezTo>
                    <a:pt x="174541" y="253474"/>
                    <a:pt x="138029" y="246595"/>
                    <a:pt x="112629" y="241303"/>
                  </a:cubicBezTo>
                  <a:cubicBezTo>
                    <a:pt x="87229" y="236011"/>
                    <a:pt x="61300" y="219607"/>
                    <a:pt x="45954" y="200028"/>
                  </a:cubicBezTo>
                  <a:cubicBezTo>
                    <a:pt x="30608" y="180449"/>
                    <a:pt x="27962" y="141820"/>
                    <a:pt x="20554" y="123828"/>
                  </a:cubicBezTo>
                  <a:cubicBezTo>
                    <a:pt x="13146" y="105836"/>
                    <a:pt x="-5375" y="105836"/>
                    <a:pt x="1504" y="92078"/>
                  </a:cubicBezTo>
                  <a:cubicBezTo>
                    <a:pt x="8383" y="78320"/>
                    <a:pt x="39604" y="55036"/>
                    <a:pt x="61829" y="41278"/>
                  </a:cubicBezTo>
                  <a:cubicBezTo>
                    <a:pt x="84054" y="27520"/>
                    <a:pt x="109454" y="17995"/>
                    <a:pt x="134854" y="9528"/>
                  </a:cubicBezTo>
                  <a:cubicBezTo>
                    <a:pt x="160254" y="1061"/>
                    <a:pt x="212642" y="-5289"/>
                    <a:pt x="233279" y="6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>
              <a:extLst>
                <a:ext uri="{FF2B5EF4-FFF2-40B4-BE49-F238E27FC236}">
                  <a16:creationId xmlns:a16="http://schemas.microsoft.com/office/drawing/2014/main" id="{2C6C21BD-14BC-7191-4C1E-68FB8F6F089D}"/>
                </a:ext>
              </a:extLst>
            </p:cNvPr>
            <p:cNvSpPr/>
            <p:nvPr/>
          </p:nvSpPr>
          <p:spPr>
            <a:xfrm rot="20250950">
              <a:off x="8631364" y="4649474"/>
              <a:ext cx="61639" cy="88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A5A3AC58-6413-C2D0-6223-F210179F4BEB}"/>
                </a:ext>
              </a:extLst>
            </p:cNvPr>
            <p:cNvSpPr/>
            <p:nvPr/>
          </p:nvSpPr>
          <p:spPr>
            <a:xfrm>
              <a:off x="8473777" y="4526959"/>
              <a:ext cx="292997" cy="153389"/>
            </a:xfrm>
            <a:custGeom>
              <a:avLst/>
              <a:gdLst>
                <a:gd name="connsiteX0" fmla="*/ 292398 w 292997"/>
                <a:gd name="connsiteY0" fmla="*/ 591 h 153389"/>
                <a:gd name="connsiteX1" fmla="*/ 98723 w 292997"/>
                <a:gd name="connsiteY1" fmla="*/ 105366 h 153389"/>
                <a:gd name="connsiteX2" fmla="*/ 124123 w 292997"/>
                <a:gd name="connsiteY2" fmla="*/ 79966 h 153389"/>
                <a:gd name="connsiteX3" fmla="*/ 298 w 292997"/>
                <a:gd name="connsiteY3" fmla="*/ 152991 h 153389"/>
                <a:gd name="connsiteX4" fmla="*/ 165398 w 292997"/>
                <a:gd name="connsiteY4" fmla="*/ 41866 h 153389"/>
                <a:gd name="connsiteX5" fmla="*/ 159048 w 292997"/>
                <a:gd name="connsiteY5" fmla="*/ 57741 h 153389"/>
                <a:gd name="connsiteX6" fmla="*/ 219373 w 292997"/>
                <a:gd name="connsiteY6" fmla="*/ 16466 h 153389"/>
                <a:gd name="connsiteX7" fmla="*/ 162223 w 292997"/>
                <a:gd name="connsiteY7" fmla="*/ 60916 h 153389"/>
                <a:gd name="connsiteX8" fmla="*/ 292398 w 292997"/>
                <a:gd name="connsiteY8" fmla="*/ 591 h 15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997" h="153389">
                  <a:moveTo>
                    <a:pt x="292398" y="591"/>
                  </a:moveTo>
                  <a:cubicBezTo>
                    <a:pt x="281815" y="7999"/>
                    <a:pt x="126769" y="92137"/>
                    <a:pt x="98723" y="105366"/>
                  </a:cubicBezTo>
                  <a:cubicBezTo>
                    <a:pt x="70677" y="118595"/>
                    <a:pt x="140527" y="72029"/>
                    <a:pt x="124123" y="79966"/>
                  </a:cubicBezTo>
                  <a:cubicBezTo>
                    <a:pt x="107719" y="87904"/>
                    <a:pt x="-6581" y="159341"/>
                    <a:pt x="298" y="152991"/>
                  </a:cubicBezTo>
                  <a:cubicBezTo>
                    <a:pt x="7177" y="146641"/>
                    <a:pt x="138940" y="57741"/>
                    <a:pt x="165398" y="41866"/>
                  </a:cubicBezTo>
                  <a:cubicBezTo>
                    <a:pt x="191856" y="25991"/>
                    <a:pt x="150052" y="61974"/>
                    <a:pt x="159048" y="57741"/>
                  </a:cubicBezTo>
                  <a:cubicBezTo>
                    <a:pt x="168044" y="53508"/>
                    <a:pt x="218844" y="15937"/>
                    <a:pt x="219373" y="16466"/>
                  </a:cubicBezTo>
                  <a:cubicBezTo>
                    <a:pt x="219902" y="16995"/>
                    <a:pt x="154285" y="64091"/>
                    <a:pt x="162223" y="60916"/>
                  </a:cubicBezTo>
                  <a:cubicBezTo>
                    <a:pt x="170161" y="57741"/>
                    <a:pt x="302981" y="-6817"/>
                    <a:pt x="292398" y="5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8694E63E-66DC-48C4-BD17-A4A80BAB549C}"/>
                </a:ext>
              </a:extLst>
            </p:cNvPr>
            <p:cNvSpPr/>
            <p:nvPr/>
          </p:nvSpPr>
          <p:spPr>
            <a:xfrm>
              <a:off x="8415785" y="4492102"/>
              <a:ext cx="379491" cy="187112"/>
            </a:xfrm>
            <a:custGeom>
              <a:avLst/>
              <a:gdLst>
                <a:gd name="connsiteX0" fmla="*/ 4315 w 379491"/>
                <a:gd name="connsiteY0" fmla="*/ 184673 h 187112"/>
                <a:gd name="connsiteX1" fmla="*/ 277365 w 379491"/>
                <a:gd name="connsiteY1" fmla="*/ 10048 h 187112"/>
                <a:gd name="connsiteX2" fmla="*/ 172590 w 379491"/>
                <a:gd name="connsiteY2" fmla="*/ 67198 h 187112"/>
                <a:gd name="connsiteX3" fmla="*/ 286890 w 379491"/>
                <a:gd name="connsiteY3" fmla="*/ 16398 h 187112"/>
                <a:gd name="connsiteX4" fmla="*/ 378965 w 379491"/>
                <a:gd name="connsiteY4" fmla="*/ 523 h 187112"/>
                <a:gd name="connsiteX5" fmla="*/ 315465 w 379491"/>
                <a:gd name="connsiteY5" fmla="*/ 10048 h 187112"/>
                <a:gd name="connsiteX6" fmla="*/ 137665 w 379491"/>
                <a:gd name="connsiteY6" fmla="*/ 67198 h 187112"/>
                <a:gd name="connsiteX7" fmla="*/ 182115 w 379491"/>
                <a:gd name="connsiteY7" fmla="*/ 44973 h 187112"/>
                <a:gd name="connsiteX8" fmla="*/ 112265 w 379491"/>
                <a:gd name="connsiteY8" fmla="*/ 108473 h 187112"/>
                <a:gd name="connsiteX9" fmla="*/ 4315 w 379491"/>
                <a:gd name="connsiteY9" fmla="*/ 184673 h 18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9491" h="187112">
                  <a:moveTo>
                    <a:pt x="4315" y="184673"/>
                  </a:moveTo>
                  <a:cubicBezTo>
                    <a:pt x="31832" y="168269"/>
                    <a:pt x="249319" y="29627"/>
                    <a:pt x="277365" y="10048"/>
                  </a:cubicBezTo>
                  <a:cubicBezTo>
                    <a:pt x="305411" y="-9531"/>
                    <a:pt x="171002" y="66140"/>
                    <a:pt x="172590" y="67198"/>
                  </a:cubicBezTo>
                  <a:cubicBezTo>
                    <a:pt x="174178" y="68256"/>
                    <a:pt x="252494" y="27511"/>
                    <a:pt x="286890" y="16398"/>
                  </a:cubicBezTo>
                  <a:cubicBezTo>
                    <a:pt x="321286" y="5285"/>
                    <a:pt x="374203" y="1581"/>
                    <a:pt x="378965" y="523"/>
                  </a:cubicBezTo>
                  <a:cubicBezTo>
                    <a:pt x="383727" y="-535"/>
                    <a:pt x="355682" y="-1065"/>
                    <a:pt x="315465" y="10048"/>
                  </a:cubicBezTo>
                  <a:cubicBezTo>
                    <a:pt x="275248" y="21160"/>
                    <a:pt x="159890" y="61377"/>
                    <a:pt x="137665" y="67198"/>
                  </a:cubicBezTo>
                  <a:cubicBezTo>
                    <a:pt x="115440" y="73019"/>
                    <a:pt x="186348" y="38094"/>
                    <a:pt x="182115" y="44973"/>
                  </a:cubicBezTo>
                  <a:cubicBezTo>
                    <a:pt x="177882" y="51852"/>
                    <a:pt x="135548" y="86777"/>
                    <a:pt x="112265" y="108473"/>
                  </a:cubicBezTo>
                  <a:cubicBezTo>
                    <a:pt x="88982" y="130169"/>
                    <a:pt x="-23202" y="201077"/>
                    <a:pt x="4315" y="184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F2E3470A-AC2E-468F-94F4-7BC396465308}"/>
                </a:ext>
              </a:extLst>
            </p:cNvPr>
            <p:cNvSpPr/>
            <p:nvPr/>
          </p:nvSpPr>
          <p:spPr>
            <a:xfrm>
              <a:off x="8384759" y="4082945"/>
              <a:ext cx="317918" cy="190693"/>
            </a:xfrm>
            <a:custGeom>
              <a:avLst/>
              <a:gdLst>
                <a:gd name="connsiteX0" fmla="*/ 194091 w 317918"/>
                <a:gd name="connsiteY0" fmla="*/ 105 h 190693"/>
                <a:gd name="connsiteX1" fmla="*/ 219491 w 317918"/>
                <a:gd name="connsiteY1" fmla="*/ 66780 h 190693"/>
                <a:gd name="connsiteX2" fmla="*/ 124241 w 317918"/>
                <a:gd name="connsiteY2" fmla="*/ 130280 h 190693"/>
                <a:gd name="connsiteX3" fmla="*/ 232191 w 317918"/>
                <a:gd name="connsiteY3" fmla="*/ 73130 h 190693"/>
                <a:gd name="connsiteX4" fmla="*/ 149641 w 317918"/>
                <a:gd name="connsiteY4" fmla="*/ 149330 h 190693"/>
                <a:gd name="connsiteX5" fmla="*/ 257591 w 317918"/>
                <a:gd name="connsiteY5" fmla="*/ 149330 h 190693"/>
                <a:gd name="connsiteX6" fmla="*/ 416 w 317918"/>
                <a:gd name="connsiteY6" fmla="*/ 190605 h 190693"/>
                <a:gd name="connsiteX7" fmla="*/ 200441 w 317918"/>
                <a:gd name="connsiteY7" fmla="*/ 136630 h 190693"/>
                <a:gd name="connsiteX8" fmla="*/ 317916 w 317918"/>
                <a:gd name="connsiteY8" fmla="*/ 44555 h 190693"/>
                <a:gd name="connsiteX9" fmla="*/ 203616 w 317918"/>
                <a:gd name="connsiteY9" fmla="*/ 130280 h 190693"/>
                <a:gd name="connsiteX10" fmla="*/ 229016 w 317918"/>
                <a:gd name="connsiteY10" fmla="*/ 82655 h 190693"/>
                <a:gd name="connsiteX11" fmla="*/ 194091 w 317918"/>
                <a:gd name="connsiteY11" fmla="*/ 105 h 1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918" h="190693">
                  <a:moveTo>
                    <a:pt x="194091" y="105"/>
                  </a:moveTo>
                  <a:cubicBezTo>
                    <a:pt x="192503" y="-2541"/>
                    <a:pt x="231133" y="45084"/>
                    <a:pt x="219491" y="66780"/>
                  </a:cubicBezTo>
                  <a:cubicBezTo>
                    <a:pt x="207849" y="88476"/>
                    <a:pt x="122124" y="129222"/>
                    <a:pt x="124241" y="130280"/>
                  </a:cubicBezTo>
                  <a:cubicBezTo>
                    <a:pt x="126358" y="131338"/>
                    <a:pt x="227958" y="69955"/>
                    <a:pt x="232191" y="73130"/>
                  </a:cubicBezTo>
                  <a:cubicBezTo>
                    <a:pt x="236424" y="76305"/>
                    <a:pt x="145408" y="136630"/>
                    <a:pt x="149641" y="149330"/>
                  </a:cubicBezTo>
                  <a:cubicBezTo>
                    <a:pt x="153874" y="162030"/>
                    <a:pt x="282462" y="142451"/>
                    <a:pt x="257591" y="149330"/>
                  </a:cubicBezTo>
                  <a:cubicBezTo>
                    <a:pt x="232720" y="156209"/>
                    <a:pt x="9941" y="192722"/>
                    <a:pt x="416" y="190605"/>
                  </a:cubicBezTo>
                  <a:cubicBezTo>
                    <a:pt x="-9109" y="188488"/>
                    <a:pt x="147524" y="160972"/>
                    <a:pt x="200441" y="136630"/>
                  </a:cubicBezTo>
                  <a:cubicBezTo>
                    <a:pt x="253358" y="112288"/>
                    <a:pt x="317387" y="45613"/>
                    <a:pt x="317916" y="44555"/>
                  </a:cubicBezTo>
                  <a:cubicBezTo>
                    <a:pt x="318445" y="43497"/>
                    <a:pt x="218433" y="123930"/>
                    <a:pt x="203616" y="130280"/>
                  </a:cubicBezTo>
                  <a:cubicBezTo>
                    <a:pt x="188799" y="136630"/>
                    <a:pt x="228487" y="101705"/>
                    <a:pt x="229016" y="82655"/>
                  </a:cubicBezTo>
                  <a:cubicBezTo>
                    <a:pt x="229545" y="63605"/>
                    <a:pt x="195679" y="2751"/>
                    <a:pt x="194091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5962BE35-CE04-11A9-B92B-6614B2886D5F}"/>
                </a:ext>
              </a:extLst>
            </p:cNvPr>
            <p:cNvSpPr/>
            <p:nvPr/>
          </p:nvSpPr>
          <p:spPr>
            <a:xfrm>
              <a:off x="8594725" y="4081698"/>
              <a:ext cx="178152" cy="67779"/>
            </a:xfrm>
            <a:custGeom>
              <a:avLst/>
              <a:gdLst>
                <a:gd name="connsiteX0" fmla="*/ 0 w 178152"/>
                <a:gd name="connsiteY0" fmla="*/ 10877 h 67779"/>
                <a:gd name="connsiteX1" fmla="*/ 123825 w 178152"/>
                <a:gd name="connsiteY1" fmla="*/ 55327 h 67779"/>
                <a:gd name="connsiteX2" fmla="*/ 73025 w 178152"/>
                <a:gd name="connsiteY2" fmla="*/ 64852 h 67779"/>
                <a:gd name="connsiteX3" fmla="*/ 161925 w 178152"/>
                <a:gd name="connsiteY3" fmla="*/ 10877 h 67779"/>
                <a:gd name="connsiteX4" fmla="*/ 174625 w 178152"/>
                <a:gd name="connsiteY4" fmla="*/ 1352 h 67779"/>
                <a:gd name="connsiteX5" fmla="*/ 120650 w 178152"/>
                <a:gd name="connsiteY5" fmla="*/ 29927 h 67779"/>
                <a:gd name="connsiteX6" fmla="*/ 88900 w 178152"/>
                <a:gd name="connsiteY6" fmla="*/ 23577 h 67779"/>
                <a:gd name="connsiteX7" fmla="*/ 123825 w 178152"/>
                <a:gd name="connsiteY7" fmla="*/ 42627 h 67779"/>
                <a:gd name="connsiteX8" fmla="*/ 0 w 178152"/>
                <a:gd name="connsiteY8" fmla="*/ 10877 h 6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152" h="67779">
                  <a:moveTo>
                    <a:pt x="0" y="10877"/>
                  </a:moveTo>
                  <a:cubicBezTo>
                    <a:pt x="0" y="12994"/>
                    <a:pt x="111654" y="46331"/>
                    <a:pt x="123825" y="55327"/>
                  </a:cubicBezTo>
                  <a:cubicBezTo>
                    <a:pt x="135996" y="64323"/>
                    <a:pt x="66675" y="72260"/>
                    <a:pt x="73025" y="64852"/>
                  </a:cubicBezTo>
                  <a:cubicBezTo>
                    <a:pt x="79375" y="57444"/>
                    <a:pt x="144992" y="21460"/>
                    <a:pt x="161925" y="10877"/>
                  </a:cubicBezTo>
                  <a:cubicBezTo>
                    <a:pt x="178858" y="294"/>
                    <a:pt x="181504" y="-1823"/>
                    <a:pt x="174625" y="1352"/>
                  </a:cubicBezTo>
                  <a:cubicBezTo>
                    <a:pt x="167746" y="4527"/>
                    <a:pt x="134937" y="26223"/>
                    <a:pt x="120650" y="29927"/>
                  </a:cubicBezTo>
                  <a:cubicBezTo>
                    <a:pt x="106363" y="33631"/>
                    <a:pt x="88371" y="21460"/>
                    <a:pt x="88900" y="23577"/>
                  </a:cubicBezTo>
                  <a:cubicBezTo>
                    <a:pt x="89429" y="25694"/>
                    <a:pt x="133350" y="45273"/>
                    <a:pt x="123825" y="42627"/>
                  </a:cubicBezTo>
                  <a:cubicBezTo>
                    <a:pt x="114300" y="39981"/>
                    <a:pt x="0" y="8760"/>
                    <a:pt x="0" y="10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01C25AFE-7569-AA1F-6344-F4E5DD0E028A}"/>
                </a:ext>
              </a:extLst>
            </p:cNvPr>
            <p:cNvSpPr/>
            <p:nvPr/>
          </p:nvSpPr>
          <p:spPr>
            <a:xfrm>
              <a:off x="8606734" y="4063980"/>
              <a:ext cx="245939" cy="171854"/>
            </a:xfrm>
            <a:custGeom>
              <a:avLst/>
              <a:gdLst>
                <a:gd name="connsiteX0" fmla="*/ 691 w 245939"/>
                <a:gd name="connsiteY0" fmla="*/ 171470 h 171854"/>
                <a:gd name="connsiteX1" fmla="*/ 172141 w 245939"/>
                <a:gd name="connsiteY1" fmla="*/ 57170 h 171854"/>
                <a:gd name="connsiteX2" fmla="*/ 245166 w 245939"/>
                <a:gd name="connsiteY2" fmla="*/ 73045 h 171854"/>
                <a:gd name="connsiteX3" fmla="*/ 203891 w 245939"/>
                <a:gd name="connsiteY3" fmla="*/ 63520 h 171854"/>
                <a:gd name="connsiteX4" fmla="*/ 102291 w 245939"/>
                <a:gd name="connsiteY4" fmla="*/ 20 h 171854"/>
                <a:gd name="connsiteX5" fmla="*/ 159441 w 245939"/>
                <a:gd name="connsiteY5" fmla="*/ 57170 h 171854"/>
                <a:gd name="connsiteX6" fmla="*/ 191191 w 245939"/>
                <a:gd name="connsiteY6" fmla="*/ 107970 h 171854"/>
                <a:gd name="connsiteX7" fmla="*/ 159441 w 245939"/>
                <a:gd name="connsiteY7" fmla="*/ 117495 h 171854"/>
                <a:gd name="connsiteX8" fmla="*/ 210241 w 245939"/>
                <a:gd name="connsiteY8" fmla="*/ 25420 h 171854"/>
                <a:gd name="connsiteX9" fmla="*/ 114991 w 245939"/>
                <a:gd name="connsiteY9" fmla="*/ 92095 h 171854"/>
                <a:gd name="connsiteX10" fmla="*/ 691 w 245939"/>
                <a:gd name="connsiteY10" fmla="*/ 171470 h 17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939" h="171854">
                  <a:moveTo>
                    <a:pt x="691" y="171470"/>
                  </a:moveTo>
                  <a:cubicBezTo>
                    <a:pt x="10216" y="165649"/>
                    <a:pt x="131395" y="73574"/>
                    <a:pt x="172141" y="57170"/>
                  </a:cubicBezTo>
                  <a:cubicBezTo>
                    <a:pt x="212887" y="40766"/>
                    <a:pt x="239875" y="71987"/>
                    <a:pt x="245166" y="73045"/>
                  </a:cubicBezTo>
                  <a:cubicBezTo>
                    <a:pt x="250457" y="74103"/>
                    <a:pt x="227704" y="75691"/>
                    <a:pt x="203891" y="63520"/>
                  </a:cubicBezTo>
                  <a:cubicBezTo>
                    <a:pt x="180079" y="51349"/>
                    <a:pt x="109699" y="1078"/>
                    <a:pt x="102291" y="20"/>
                  </a:cubicBezTo>
                  <a:cubicBezTo>
                    <a:pt x="94883" y="-1038"/>
                    <a:pt x="144624" y="39178"/>
                    <a:pt x="159441" y="57170"/>
                  </a:cubicBezTo>
                  <a:cubicBezTo>
                    <a:pt x="174258" y="75162"/>
                    <a:pt x="191191" y="97916"/>
                    <a:pt x="191191" y="107970"/>
                  </a:cubicBezTo>
                  <a:cubicBezTo>
                    <a:pt x="191191" y="118024"/>
                    <a:pt x="156266" y="131253"/>
                    <a:pt x="159441" y="117495"/>
                  </a:cubicBezTo>
                  <a:cubicBezTo>
                    <a:pt x="162616" y="103737"/>
                    <a:pt x="217649" y="29653"/>
                    <a:pt x="210241" y="25420"/>
                  </a:cubicBezTo>
                  <a:cubicBezTo>
                    <a:pt x="202833" y="21187"/>
                    <a:pt x="147270" y="68812"/>
                    <a:pt x="114991" y="92095"/>
                  </a:cubicBezTo>
                  <a:cubicBezTo>
                    <a:pt x="82712" y="115378"/>
                    <a:pt x="-8834" y="177291"/>
                    <a:pt x="691" y="171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2CAFE2DB-9FB5-AA88-B32E-38EA0156F52B}"/>
                </a:ext>
              </a:extLst>
            </p:cNvPr>
            <p:cNvSpPr/>
            <p:nvPr/>
          </p:nvSpPr>
          <p:spPr>
            <a:xfrm>
              <a:off x="8618358" y="4101234"/>
              <a:ext cx="176533" cy="130256"/>
            </a:xfrm>
            <a:custGeom>
              <a:avLst/>
              <a:gdLst>
                <a:gd name="connsiteX0" fmla="*/ 157342 w 176533"/>
                <a:gd name="connsiteY0" fmla="*/ 866 h 130256"/>
                <a:gd name="connsiteX1" fmla="*/ 1767 w 176533"/>
                <a:gd name="connsiteY1" fmla="*/ 127866 h 130256"/>
                <a:gd name="connsiteX2" fmla="*/ 77967 w 176533"/>
                <a:gd name="connsiteY2" fmla="*/ 83416 h 130256"/>
                <a:gd name="connsiteX3" fmla="*/ 150992 w 176533"/>
                <a:gd name="connsiteY3" fmla="*/ 77066 h 130256"/>
                <a:gd name="connsiteX4" fmla="*/ 97017 w 176533"/>
                <a:gd name="connsiteY4" fmla="*/ 127866 h 130256"/>
                <a:gd name="connsiteX5" fmla="*/ 176392 w 176533"/>
                <a:gd name="connsiteY5" fmla="*/ 111991 h 130256"/>
                <a:gd name="connsiteX6" fmla="*/ 116067 w 176533"/>
                <a:gd name="connsiteY6" fmla="*/ 105641 h 130256"/>
                <a:gd name="connsiteX7" fmla="*/ 103367 w 176533"/>
                <a:gd name="connsiteY7" fmla="*/ 70716 h 130256"/>
                <a:gd name="connsiteX8" fmla="*/ 27167 w 176533"/>
                <a:gd name="connsiteY8" fmla="*/ 70716 h 130256"/>
                <a:gd name="connsiteX9" fmla="*/ 157342 w 176533"/>
                <a:gd name="connsiteY9" fmla="*/ 866 h 13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533" h="130256">
                  <a:moveTo>
                    <a:pt x="157342" y="866"/>
                  </a:moveTo>
                  <a:cubicBezTo>
                    <a:pt x="153109" y="10391"/>
                    <a:pt x="14996" y="114108"/>
                    <a:pt x="1767" y="127866"/>
                  </a:cubicBezTo>
                  <a:cubicBezTo>
                    <a:pt x="-11462" y="141624"/>
                    <a:pt x="53096" y="91883"/>
                    <a:pt x="77967" y="83416"/>
                  </a:cubicBezTo>
                  <a:cubicBezTo>
                    <a:pt x="102838" y="74949"/>
                    <a:pt x="147817" y="69658"/>
                    <a:pt x="150992" y="77066"/>
                  </a:cubicBezTo>
                  <a:cubicBezTo>
                    <a:pt x="154167" y="84474"/>
                    <a:pt x="92784" y="122045"/>
                    <a:pt x="97017" y="127866"/>
                  </a:cubicBezTo>
                  <a:cubicBezTo>
                    <a:pt x="101250" y="133687"/>
                    <a:pt x="173217" y="115695"/>
                    <a:pt x="176392" y="111991"/>
                  </a:cubicBezTo>
                  <a:cubicBezTo>
                    <a:pt x="179567" y="108287"/>
                    <a:pt x="128238" y="112520"/>
                    <a:pt x="116067" y="105641"/>
                  </a:cubicBezTo>
                  <a:cubicBezTo>
                    <a:pt x="103896" y="98762"/>
                    <a:pt x="118184" y="76537"/>
                    <a:pt x="103367" y="70716"/>
                  </a:cubicBezTo>
                  <a:cubicBezTo>
                    <a:pt x="88550" y="64895"/>
                    <a:pt x="15525" y="78124"/>
                    <a:pt x="27167" y="70716"/>
                  </a:cubicBezTo>
                  <a:cubicBezTo>
                    <a:pt x="38809" y="63308"/>
                    <a:pt x="161575" y="-8659"/>
                    <a:pt x="157342" y="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95390C81-9DFC-64A9-C18A-3B36FFE689A3}"/>
                </a:ext>
              </a:extLst>
            </p:cNvPr>
            <p:cNvSpPr/>
            <p:nvPr/>
          </p:nvSpPr>
          <p:spPr>
            <a:xfrm>
              <a:off x="8670827" y="4062903"/>
              <a:ext cx="245537" cy="156940"/>
            </a:xfrm>
            <a:custGeom>
              <a:avLst/>
              <a:gdLst>
                <a:gd name="connsiteX0" fmla="*/ 3273 w 245537"/>
                <a:gd name="connsiteY0" fmla="*/ 4272 h 156940"/>
                <a:gd name="connsiteX1" fmla="*/ 238223 w 245537"/>
                <a:gd name="connsiteY1" fmla="*/ 131272 h 156940"/>
                <a:gd name="connsiteX2" fmla="*/ 181073 w 245537"/>
                <a:gd name="connsiteY2" fmla="*/ 118572 h 156940"/>
                <a:gd name="connsiteX3" fmla="*/ 130273 w 245537"/>
                <a:gd name="connsiteY3" fmla="*/ 118572 h 156940"/>
                <a:gd name="connsiteX4" fmla="*/ 177898 w 245537"/>
                <a:gd name="connsiteY4" fmla="*/ 153497 h 156940"/>
                <a:gd name="connsiteX5" fmla="*/ 139798 w 245537"/>
                <a:gd name="connsiteY5" fmla="*/ 153497 h 156940"/>
                <a:gd name="connsiteX6" fmla="*/ 174723 w 245537"/>
                <a:gd name="connsiteY6" fmla="*/ 134447 h 156940"/>
                <a:gd name="connsiteX7" fmla="*/ 146148 w 245537"/>
                <a:gd name="connsiteY7" fmla="*/ 80472 h 156940"/>
                <a:gd name="connsiteX8" fmla="*/ 101698 w 245537"/>
                <a:gd name="connsiteY8" fmla="*/ 32847 h 156940"/>
                <a:gd name="connsiteX9" fmla="*/ 3273 w 245537"/>
                <a:gd name="connsiteY9" fmla="*/ 4272 h 15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537" h="156940">
                  <a:moveTo>
                    <a:pt x="3273" y="4272"/>
                  </a:moveTo>
                  <a:cubicBezTo>
                    <a:pt x="26027" y="20676"/>
                    <a:pt x="208590" y="112222"/>
                    <a:pt x="238223" y="131272"/>
                  </a:cubicBezTo>
                  <a:cubicBezTo>
                    <a:pt x="267856" y="150322"/>
                    <a:pt x="199065" y="120689"/>
                    <a:pt x="181073" y="118572"/>
                  </a:cubicBezTo>
                  <a:cubicBezTo>
                    <a:pt x="163081" y="116455"/>
                    <a:pt x="130802" y="112751"/>
                    <a:pt x="130273" y="118572"/>
                  </a:cubicBezTo>
                  <a:cubicBezTo>
                    <a:pt x="129744" y="124393"/>
                    <a:pt x="176311" y="147676"/>
                    <a:pt x="177898" y="153497"/>
                  </a:cubicBezTo>
                  <a:cubicBezTo>
                    <a:pt x="179486" y="159318"/>
                    <a:pt x="140327" y="156672"/>
                    <a:pt x="139798" y="153497"/>
                  </a:cubicBezTo>
                  <a:cubicBezTo>
                    <a:pt x="139269" y="150322"/>
                    <a:pt x="173665" y="146618"/>
                    <a:pt x="174723" y="134447"/>
                  </a:cubicBezTo>
                  <a:cubicBezTo>
                    <a:pt x="175781" y="122276"/>
                    <a:pt x="158319" y="97405"/>
                    <a:pt x="146148" y="80472"/>
                  </a:cubicBezTo>
                  <a:cubicBezTo>
                    <a:pt x="133977" y="63539"/>
                    <a:pt x="120219" y="42372"/>
                    <a:pt x="101698" y="32847"/>
                  </a:cubicBezTo>
                  <a:cubicBezTo>
                    <a:pt x="83177" y="23322"/>
                    <a:pt x="-19481" y="-12132"/>
                    <a:pt x="3273" y="42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F6AE64DD-E617-4CBF-EFEB-15BCF0DC5CA3}"/>
                </a:ext>
              </a:extLst>
            </p:cNvPr>
            <p:cNvSpPr/>
            <p:nvPr/>
          </p:nvSpPr>
          <p:spPr>
            <a:xfrm>
              <a:off x="8187270" y="4199269"/>
              <a:ext cx="182960" cy="640147"/>
            </a:xfrm>
            <a:custGeom>
              <a:avLst/>
              <a:gdLst>
                <a:gd name="connsiteX0" fmla="*/ 182030 w 182960"/>
                <a:gd name="connsiteY0" fmla="*/ 1256 h 640147"/>
                <a:gd name="connsiteX1" fmla="*/ 4230 w 182960"/>
                <a:gd name="connsiteY1" fmla="*/ 258431 h 640147"/>
                <a:gd name="connsiteX2" fmla="*/ 58205 w 182960"/>
                <a:gd name="connsiteY2" fmla="*/ 191756 h 640147"/>
                <a:gd name="connsiteX3" fmla="*/ 86780 w 182960"/>
                <a:gd name="connsiteY3" fmla="*/ 213981 h 640147"/>
                <a:gd name="connsiteX4" fmla="*/ 61380 w 182960"/>
                <a:gd name="connsiteY4" fmla="*/ 299706 h 640147"/>
                <a:gd name="connsiteX5" fmla="*/ 23280 w 182960"/>
                <a:gd name="connsiteY5" fmla="*/ 445756 h 640147"/>
                <a:gd name="connsiteX6" fmla="*/ 48680 w 182960"/>
                <a:gd name="connsiteY6" fmla="*/ 398131 h 640147"/>
                <a:gd name="connsiteX7" fmla="*/ 26455 w 182960"/>
                <a:gd name="connsiteY7" fmla="*/ 547356 h 640147"/>
                <a:gd name="connsiteX8" fmla="*/ 29630 w 182960"/>
                <a:gd name="connsiteY8" fmla="*/ 639431 h 640147"/>
                <a:gd name="connsiteX9" fmla="*/ 29630 w 182960"/>
                <a:gd name="connsiteY9" fmla="*/ 499731 h 640147"/>
                <a:gd name="connsiteX10" fmla="*/ 89955 w 182960"/>
                <a:gd name="connsiteY10" fmla="*/ 283831 h 640147"/>
                <a:gd name="connsiteX11" fmla="*/ 70905 w 182960"/>
                <a:gd name="connsiteY11" fmla="*/ 274306 h 640147"/>
                <a:gd name="connsiteX12" fmla="*/ 86780 w 182960"/>
                <a:gd name="connsiteY12" fmla="*/ 163181 h 640147"/>
                <a:gd name="connsiteX13" fmla="*/ 178855 w 182960"/>
                <a:gd name="connsiteY13" fmla="*/ 86981 h 640147"/>
                <a:gd name="connsiteX14" fmla="*/ 61380 w 182960"/>
                <a:gd name="connsiteY14" fmla="*/ 166356 h 640147"/>
                <a:gd name="connsiteX15" fmla="*/ 77255 w 182960"/>
                <a:gd name="connsiteY15" fmla="*/ 128256 h 640147"/>
                <a:gd name="connsiteX16" fmla="*/ 80430 w 182960"/>
                <a:gd name="connsiteY16" fmla="*/ 7606 h 640147"/>
                <a:gd name="connsiteX17" fmla="*/ 74080 w 182960"/>
                <a:gd name="connsiteY17" fmla="*/ 153656 h 640147"/>
                <a:gd name="connsiteX18" fmla="*/ 182030 w 182960"/>
                <a:gd name="connsiteY18" fmla="*/ 1256 h 64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2960" h="640147">
                  <a:moveTo>
                    <a:pt x="182030" y="1256"/>
                  </a:moveTo>
                  <a:cubicBezTo>
                    <a:pt x="170388" y="18718"/>
                    <a:pt x="24867" y="226681"/>
                    <a:pt x="4230" y="258431"/>
                  </a:cubicBezTo>
                  <a:cubicBezTo>
                    <a:pt x="-16407" y="290181"/>
                    <a:pt x="44447" y="199164"/>
                    <a:pt x="58205" y="191756"/>
                  </a:cubicBezTo>
                  <a:cubicBezTo>
                    <a:pt x="71963" y="184348"/>
                    <a:pt x="86251" y="195989"/>
                    <a:pt x="86780" y="213981"/>
                  </a:cubicBezTo>
                  <a:cubicBezTo>
                    <a:pt x="87309" y="231973"/>
                    <a:pt x="71963" y="261077"/>
                    <a:pt x="61380" y="299706"/>
                  </a:cubicBezTo>
                  <a:cubicBezTo>
                    <a:pt x="50797" y="338335"/>
                    <a:pt x="25397" y="429352"/>
                    <a:pt x="23280" y="445756"/>
                  </a:cubicBezTo>
                  <a:cubicBezTo>
                    <a:pt x="21163" y="462160"/>
                    <a:pt x="48151" y="381198"/>
                    <a:pt x="48680" y="398131"/>
                  </a:cubicBezTo>
                  <a:cubicBezTo>
                    <a:pt x="49209" y="415064"/>
                    <a:pt x="29630" y="507139"/>
                    <a:pt x="26455" y="547356"/>
                  </a:cubicBezTo>
                  <a:cubicBezTo>
                    <a:pt x="23280" y="587573"/>
                    <a:pt x="29101" y="647369"/>
                    <a:pt x="29630" y="639431"/>
                  </a:cubicBezTo>
                  <a:cubicBezTo>
                    <a:pt x="30159" y="631494"/>
                    <a:pt x="19576" y="558998"/>
                    <a:pt x="29630" y="499731"/>
                  </a:cubicBezTo>
                  <a:cubicBezTo>
                    <a:pt x="39684" y="440464"/>
                    <a:pt x="83076" y="321402"/>
                    <a:pt x="89955" y="283831"/>
                  </a:cubicBezTo>
                  <a:cubicBezTo>
                    <a:pt x="96834" y="246260"/>
                    <a:pt x="71434" y="294414"/>
                    <a:pt x="70905" y="274306"/>
                  </a:cubicBezTo>
                  <a:cubicBezTo>
                    <a:pt x="70376" y="254198"/>
                    <a:pt x="68788" y="194402"/>
                    <a:pt x="86780" y="163181"/>
                  </a:cubicBezTo>
                  <a:cubicBezTo>
                    <a:pt x="104772" y="131960"/>
                    <a:pt x="183088" y="86452"/>
                    <a:pt x="178855" y="86981"/>
                  </a:cubicBezTo>
                  <a:cubicBezTo>
                    <a:pt x="174622" y="87510"/>
                    <a:pt x="78313" y="159477"/>
                    <a:pt x="61380" y="166356"/>
                  </a:cubicBezTo>
                  <a:cubicBezTo>
                    <a:pt x="44447" y="173235"/>
                    <a:pt x="74080" y="154714"/>
                    <a:pt x="77255" y="128256"/>
                  </a:cubicBezTo>
                  <a:cubicBezTo>
                    <a:pt x="80430" y="101798"/>
                    <a:pt x="80959" y="3373"/>
                    <a:pt x="80430" y="7606"/>
                  </a:cubicBezTo>
                  <a:cubicBezTo>
                    <a:pt x="79901" y="11839"/>
                    <a:pt x="55559" y="153127"/>
                    <a:pt x="74080" y="153656"/>
                  </a:cubicBezTo>
                  <a:cubicBezTo>
                    <a:pt x="92601" y="154185"/>
                    <a:pt x="193672" y="-16206"/>
                    <a:pt x="182030" y="1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A4B9AEC0-DA7B-C87A-85DA-F6B1679F4F8F}"/>
                </a:ext>
              </a:extLst>
            </p:cNvPr>
            <p:cNvSpPr/>
            <p:nvPr/>
          </p:nvSpPr>
          <p:spPr>
            <a:xfrm>
              <a:off x="8063350" y="4192588"/>
              <a:ext cx="175980" cy="645691"/>
            </a:xfrm>
            <a:custGeom>
              <a:avLst/>
              <a:gdLst>
                <a:gd name="connsiteX0" fmla="*/ 175775 w 175980"/>
                <a:gd name="connsiteY0" fmla="*/ 1587 h 645691"/>
                <a:gd name="connsiteX1" fmla="*/ 1150 w 175980"/>
                <a:gd name="connsiteY1" fmla="*/ 379412 h 645691"/>
                <a:gd name="connsiteX2" fmla="*/ 99575 w 175980"/>
                <a:gd name="connsiteY2" fmla="*/ 306387 h 645691"/>
                <a:gd name="connsiteX3" fmla="*/ 90050 w 175980"/>
                <a:gd name="connsiteY3" fmla="*/ 427037 h 645691"/>
                <a:gd name="connsiteX4" fmla="*/ 102750 w 175980"/>
                <a:gd name="connsiteY4" fmla="*/ 642937 h 645691"/>
                <a:gd name="connsiteX5" fmla="*/ 105925 w 175980"/>
                <a:gd name="connsiteY5" fmla="*/ 534987 h 645691"/>
                <a:gd name="connsiteX6" fmla="*/ 112275 w 175980"/>
                <a:gd name="connsiteY6" fmla="*/ 331787 h 645691"/>
                <a:gd name="connsiteX7" fmla="*/ 64650 w 175980"/>
                <a:gd name="connsiteY7" fmla="*/ 465137 h 645691"/>
                <a:gd name="connsiteX8" fmla="*/ 64650 w 175980"/>
                <a:gd name="connsiteY8" fmla="*/ 325437 h 645691"/>
                <a:gd name="connsiteX9" fmla="*/ 71000 w 175980"/>
                <a:gd name="connsiteY9" fmla="*/ 239712 h 645691"/>
                <a:gd name="connsiteX10" fmla="*/ 26550 w 175980"/>
                <a:gd name="connsiteY10" fmla="*/ 331787 h 645691"/>
                <a:gd name="connsiteX11" fmla="*/ 39250 w 175980"/>
                <a:gd name="connsiteY11" fmla="*/ 131762 h 645691"/>
                <a:gd name="connsiteX12" fmla="*/ 36075 w 175980"/>
                <a:gd name="connsiteY12" fmla="*/ 239712 h 645691"/>
                <a:gd name="connsiteX13" fmla="*/ 175775 w 175980"/>
                <a:gd name="connsiteY13" fmla="*/ 1587 h 64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980" h="645691">
                  <a:moveTo>
                    <a:pt x="175775" y="1587"/>
                  </a:moveTo>
                  <a:cubicBezTo>
                    <a:pt x="169954" y="24870"/>
                    <a:pt x="13850" y="328612"/>
                    <a:pt x="1150" y="379412"/>
                  </a:cubicBezTo>
                  <a:cubicBezTo>
                    <a:pt x="-11550" y="430212"/>
                    <a:pt x="84758" y="298450"/>
                    <a:pt x="99575" y="306387"/>
                  </a:cubicBezTo>
                  <a:cubicBezTo>
                    <a:pt x="114392" y="314325"/>
                    <a:pt x="89521" y="370945"/>
                    <a:pt x="90050" y="427037"/>
                  </a:cubicBezTo>
                  <a:cubicBezTo>
                    <a:pt x="90579" y="483129"/>
                    <a:pt x="100104" y="624945"/>
                    <a:pt x="102750" y="642937"/>
                  </a:cubicBezTo>
                  <a:cubicBezTo>
                    <a:pt x="105396" y="660929"/>
                    <a:pt x="104337" y="586845"/>
                    <a:pt x="105925" y="534987"/>
                  </a:cubicBezTo>
                  <a:cubicBezTo>
                    <a:pt x="107512" y="483129"/>
                    <a:pt x="119154" y="343429"/>
                    <a:pt x="112275" y="331787"/>
                  </a:cubicBezTo>
                  <a:cubicBezTo>
                    <a:pt x="105396" y="320145"/>
                    <a:pt x="72587" y="466195"/>
                    <a:pt x="64650" y="465137"/>
                  </a:cubicBezTo>
                  <a:cubicBezTo>
                    <a:pt x="56713" y="464079"/>
                    <a:pt x="63592" y="363008"/>
                    <a:pt x="64650" y="325437"/>
                  </a:cubicBezTo>
                  <a:cubicBezTo>
                    <a:pt x="65708" y="287866"/>
                    <a:pt x="77350" y="238654"/>
                    <a:pt x="71000" y="239712"/>
                  </a:cubicBezTo>
                  <a:cubicBezTo>
                    <a:pt x="64650" y="240770"/>
                    <a:pt x="31842" y="349779"/>
                    <a:pt x="26550" y="331787"/>
                  </a:cubicBezTo>
                  <a:cubicBezTo>
                    <a:pt x="21258" y="313795"/>
                    <a:pt x="37662" y="147108"/>
                    <a:pt x="39250" y="131762"/>
                  </a:cubicBezTo>
                  <a:cubicBezTo>
                    <a:pt x="40837" y="116416"/>
                    <a:pt x="10146" y="260879"/>
                    <a:pt x="36075" y="239712"/>
                  </a:cubicBezTo>
                  <a:cubicBezTo>
                    <a:pt x="62004" y="218545"/>
                    <a:pt x="181596" y="-21696"/>
                    <a:pt x="175775" y="1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AB02BC4F-BC6A-58ED-9635-285040783CCA}"/>
                </a:ext>
              </a:extLst>
            </p:cNvPr>
            <p:cNvSpPr/>
            <p:nvPr/>
          </p:nvSpPr>
          <p:spPr>
            <a:xfrm>
              <a:off x="8212143" y="4667054"/>
              <a:ext cx="176619" cy="564060"/>
            </a:xfrm>
            <a:custGeom>
              <a:avLst/>
              <a:gdLst>
                <a:gd name="connsiteX0" fmla="*/ 55557 w 176619"/>
                <a:gd name="connsiteY0" fmla="*/ 196 h 564060"/>
                <a:gd name="connsiteX1" fmla="*/ 26982 w 176619"/>
                <a:gd name="connsiteY1" fmla="*/ 257371 h 564060"/>
                <a:gd name="connsiteX2" fmla="*/ 49207 w 176619"/>
                <a:gd name="connsiteY2" fmla="*/ 235146 h 564060"/>
                <a:gd name="connsiteX3" fmla="*/ 90482 w 176619"/>
                <a:gd name="connsiteY3" fmla="*/ 390721 h 564060"/>
                <a:gd name="connsiteX4" fmla="*/ 100007 w 176619"/>
                <a:gd name="connsiteY4" fmla="*/ 327221 h 564060"/>
                <a:gd name="connsiteX5" fmla="*/ 176207 w 176619"/>
                <a:gd name="connsiteY5" fmla="*/ 562171 h 564060"/>
                <a:gd name="connsiteX6" fmla="*/ 125407 w 176619"/>
                <a:gd name="connsiteY6" fmla="*/ 425646 h 564060"/>
                <a:gd name="connsiteX7" fmla="*/ 20632 w 176619"/>
                <a:gd name="connsiteY7" fmla="*/ 209746 h 564060"/>
                <a:gd name="connsiteX8" fmla="*/ 49207 w 176619"/>
                <a:gd name="connsiteY8" fmla="*/ 266896 h 564060"/>
                <a:gd name="connsiteX9" fmla="*/ 17457 w 176619"/>
                <a:gd name="connsiteY9" fmla="*/ 104971 h 564060"/>
                <a:gd name="connsiteX10" fmla="*/ 1582 w 176619"/>
                <a:gd name="connsiteY10" fmla="*/ 212921 h 564060"/>
                <a:gd name="connsiteX11" fmla="*/ 55557 w 176619"/>
                <a:gd name="connsiteY11" fmla="*/ 196 h 5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619" h="564060">
                  <a:moveTo>
                    <a:pt x="55557" y="196"/>
                  </a:moveTo>
                  <a:cubicBezTo>
                    <a:pt x="59790" y="7604"/>
                    <a:pt x="28040" y="218213"/>
                    <a:pt x="26982" y="257371"/>
                  </a:cubicBezTo>
                  <a:cubicBezTo>
                    <a:pt x="25924" y="296529"/>
                    <a:pt x="38624" y="212921"/>
                    <a:pt x="49207" y="235146"/>
                  </a:cubicBezTo>
                  <a:cubicBezTo>
                    <a:pt x="59790" y="257371"/>
                    <a:pt x="82015" y="375375"/>
                    <a:pt x="90482" y="390721"/>
                  </a:cubicBezTo>
                  <a:cubicBezTo>
                    <a:pt x="98949" y="406067"/>
                    <a:pt x="85720" y="298646"/>
                    <a:pt x="100007" y="327221"/>
                  </a:cubicBezTo>
                  <a:cubicBezTo>
                    <a:pt x="114294" y="355796"/>
                    <a:pt x="171974" y="545767"/>
                    <a:pt x="176207" y="562171"/>
                  </a:cubicBezTo>
                  <a:cubicBezTo>
                    <a:pt x="180440" y="578575"/>
                    <a:pt x="151336" y="484384"/>
                    <a:pt x="125407" y="425646"/>
                  </a:cubicBezTo>
                  <a:cubicBezTo>
                    <a:pt x="99478" y="366909"/>
                    <a:pt x="33332" y="236204"/>
                    <a:pt x="20632" y="209746"/>
                  </a:cubicBezTo>
                  <a:cubicBezTo>
                    <a:pt x="7932" y="183288"/>
                    <a:pt x="49736" y="284358"/>
                    <a:pt x="49207" y="266896"/>
                  </a:cubicBezTo>
                  <a:cubicBezTo>
                    <a:pt x="48678" y="249434"/>
                    <a:pt x="25394" y="113967"/>
                    <a:pt x="17457" y="104971"/>
                  </a:cubicBezTo>
                  <a:cubicBezTo>
                    <a:pt x="9519" y="95975"/>
                    <a:pt x="-4768" y="228267"/>
                    <a:pt x="1582" y="212921"/>
                  </a:cubicBezTo>
                  <a:cubicBezTo>
                    <a:pt x="7932" y="197575"/>
                    <a:pt x="51324" y="-7212"/>
                    <a:pt x="55557" y="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496B64F6-3C25-3315-93A8-23A44EA1FB4A}"/>
                </a:ext>
              </a:extLst>
            </p:cNvPr>
            <p:cNvSpPr/>
            <p:nvPr/>
          </p:nvSpPr>
          <p:spPr>
            <a:xfrm>
              <a:off x="8381645" y="5222783"/>
              <a:ext cx="213035" cy="559050"/>
            </a:xfrm>
            <a:custGeom>
              <a:avLst/>
              <a:gdLst>
                <a:gd name="connsiteX0" fmla="*/ 35280 w 213035"/>
                <a:gd name="connsiteY0" fmla="*/ 92 h 559050"/>
                <a:gd name="connsiteX1" fmla="*/ 165455 w 213035"/>
                <a:gd name="connsiteY1" fmla="*/ 358867 h 559050"/>
                <a:gd name="connsiteX2" fmla="*/ 197205 w 213035"/>
                <a:gd name="connsiteY2" fmla="*/ 552542 h 559050"/>
                <a:gd name="connsiteX3" fmla="*/ 197205 w 213035"/>
                <a:gd name="connsiteY3" fmla="*/ 469992 h 559050"/>
                <a:gd name="connsiteX4" fmla="*/ 355 w 213035"/>
                <a:gd name="connsiteY4" fmla="*/ 60417 h 559050"/>
                <a:gd name="connsiteX5" fmla="*/ 146405 w 213035"/>
                <a:gd name="connsiteY5" fmla="*/ 320767 h 559050"/>
                <a:gd name="connsiteX6" fmla="*/ 35280 w 213035"/>
                <a:gd name="connsiteY6" fmla="*/ 92 h 55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035" h="559050">
                  <a:moveTo>
                    <a:pt x="35280" y="92"/>
                  </a:moveTo>
                  <a:cubicBezTo>
                    <a:pt x="38455" y="6442"/>
                    <a:pt x="138468" y="266792"/>
                    <a:pt x="165455" y="358867"/>
                  </a:cubicBezTo>
                  <a:cubicBezTo>
                    <a:pt x="192442" y="450942"/>
                    <a:pt x="191913" y="534021"/>
                    <a:pt x="197205" y="552542"/>
                  </a:cubicBezTo>
                  <a:cubicBezTo>
                    <a:pt x="202497" y="571063"/>
                    <a:pt x="230013" y="552013"/>
                    <a:pt x="197205" y="469992"/>
                  </a:cubicBezTo>
                  <a:cubicBezTo>
                    <a:pt x="164397" y="387971"/>
                    <a:pt x="8822" y="85288"/>
                    <a:pt x="355" y="60417"/>
                  </a:cubicBezTo>
                  <a:cubicBezTo>
                    <a:pt x="-8112" y="35546"/>
                    <a:pt x="137409" y="325529"/>
                    <a:pt x="146405" y="320767"/>
                  </a:cubicBezTo>
                  <a:cubicBezTo>
                    <a:pt x="155401" y="316005"/>
                    <a:pt x="32105" y="-6258"/>
                    <a:pt x="35280" y="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B8F688DF-EF02-D873-6448-C8FD858CE3FB}"/>
                </a:ext>
              </a:extLst>
            </p:cNvPr>
            <p:cNvSpPr/>
            <p:nvPr/>
          </p:nvSpPr>
          <p:spPr>
            <a:xfrm>
              <a:off x="8397869" y="5787683"/>
              <a:ext cx="188000" cy="254405"/>
            </a:xfrm>
            <a:custGeom>
              <a:avLst/>
              <a:gdLst>
                <a:gd name="connsiteX0" fmla="*/ 177806 w 188000"/>
                <a:gd name="connsiteY0" fmla="*/ 342 h 254405"/>
                <a:gd name="connsiteX1" fmla="*/ 184156 w 188000"/>
                <a:gd name="connsiteY1" fmla="*/ 67017 h 254405"/>
                <a:gd name="connsiteX2" fmla="*/ 111131 w 188000"/>
                <a:gd name="connsiteY2" fmla="*/ 152742 h 254405"/>
                <a:gd name="connsiteX3" fmla="*/ 139706 w 188000"/>
                <a:gd name="connsiteY3" fmla="*/ 124167 h 254405"/>
                <a:gd name="connsiteX4" fmla="*/ 6 w 188000"/>
                <a:gd name="connsiteY4" fmla="*/ 254342 h 254405"/>
                <a:gd name="connsiteX5" fmla="*/ 146056 w 188000"/>
                <a:gd name="connsiteY5" fmla="*/ 105117 h 254405"/>
                <a:gd name="connsiteX6" fmla="*/ 117481 w 188000"/>
                <a:gd name="connsiteY6" fmla="*/ 44792 h 254405"/>
                <a:gd name="connsiteX7" fmla="*/ 177806 w 188000"/>
                <a:gd name="connsiteY7" fmla="*/ 95592 h 254405"/>
                <a:gd name="connsiteX8" fmla="*/ 177806 w 188000"/>
                <a:gd name="connsiteY8" fmla="*/ 342 h 25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00" h="254405">
                  <a:moveTo>
                    <a:pt x="177806" y="342"/>
                  </a:moveTo>
                  <a:cubicBezTo>
                    <a:pt x="178864" y="-4420"/>
                    <a:pt x="195268" y="41617"/>
                    <a:pt x="184156" y="67017"/>
                  </a:cubicBezTo>
                  <a:cubicBezTo>
                    <a:pt x="173044" y="92417"/>
                    <a:pt x="118539" y="143217"/>
                    <a:pt x="111131" y="152742"/>
                  </a:cubicBezTo>
                  <a:cubicBezTo>
                    <a:pt x="103723" y="162267"/>
                    <a:pt x="158227" y="107234"/>
                    <a:pt x="139706" y="124167"/>
                  </a:cubicBezTo>
                  <a:cubicBezTo>
                    <a:pt x="121185" y="141100"/>
                    <a:pt x="-1052" y="257517"/>
                    <a:pt x="6" y="254342"/>
                  </a:cubicBezTo>
                  <a:cubicBezTo>
                    <a:pt x="1064" y="251167"/>
                    <a:pt x="126477" y="140042"/>
                    <a:pt x="146056" y="105117"/>
                  </a:cubicBezTo>
                  <a:cubicBezTo>
                    <a:pt x="165635" y="70192"/>
                    <a:pt x="112189" y="46379"/>
                    <a:pt x="117481" y="44792"/>
                  </a:cubicBezTo>
                  <a:cubicBezTo>
                    <a:pt x="122773" y="43205"/>
                    <a:pt x="165635" y="97709"/>
                    <a:pt x="177806" y="95592"/>
                  </a:cubicBezTo>
                  <a:cubicBezTo>
                    <a:pt x="189977" y="93475"/>
                    <a:pt x="176748" y="5104"/>
                    <a:pt x="177806" y="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E15C5DC6-80A1-1114-C931-5E66D1E20344}"/>
                </a:ext>
              </a:extLst>
            </p:cNvPr>
            <p:cNvSpPr/>
            <p:nvPr/>
          </p:nvSpPr>
          <p:spPr>
            <a:xfrm>
              <a:off x="8155621" y="4853773"/>
              <a:ext cx="313004" cy="847206"/>
            </a:xfrm>
            <a:custGeom>
              <a:avLst/>
              <a:gdLst>
                <a:gd name="connsiteX0" fmla="*/ 954 w 313004"/>
                <a:gd name="connsiteY0" fmla="*/ 802 h 847206"/>
                <a:gd name="connsiteX1" fmla="*/ 194629 w 313004"/>
                <a:gd name="connsiteY1" fmla="*/ 350052 h 847206"/>
                <a:gd name="connsiteX2" fmla="*/ 232729 w 313004"/>
                <a:gd name="connsiteY2" fmla="*/ 534202 h 847206"/>
                <a:gd name="connsiteX3" fmla="*/ 245429 w 313004"/>
                <a:gd name="connsiteY3" fmla="*/ 562777 h 847206"/>
                <a:gd name="connsiteX4" fmla="*/ 302579 w 313004"/>
                <a:gd name="connsiteY4" fmla="*/ 731052 h 847206"/>
                <a:gd name="connsiteX5" fmla="*/ 302579 w 313004"/>
                <a:gd name="connsiteY5" fmla="*/ 638977 h 847206"/>
                <a:gd name="connsiteX6" fmla="*/ 296229 w 313004"/>
                <a:gd name="connsiteY6" fmla="*/ 845352 h 847206"/>
                <a:gd name="connsiteX7" fmla="*/ 308929 w 313004"/>
                <a:gd name="connsiteY7" fmla="*/ 731052 h 847206"/>
                <a:gd name="connsiteX8" fmla="*/ 213679 w 313004"/>
                <a:gd name="connsiteY8" fmla="*/ 569127 h 847206"/>
                <a:gd name="connsiteX9" fmla="*/ 264479 w 313004"/>
                <a:gd name="connsiteY9" fmla="*/ 607227 h 847206"/>
                <a:gd name="connsiteX10" fmla="*/ 134304 w 313004"/>
                <a:gd name="connsiteY10" fmla="*/ 410377 h 847206"/>
                <a:gd name="connsiteX11" fmla="*/ 220029 w 313004"/>
                <a:gd name="connsiteY11" fmla="*/ 496102 h 847206"/>
                <a:gd name="connsiteX12" fmla="*/ 181929 w 313004"/>
                <a:gd name="connsiteY12" fmla="*/ 350052 h 847206"/>
                <a:gd name="connsiteX13" fmla="*/ 172404 w 313004"/>
                <a:gd name="connsiteY13" fmla="*/ 350052 h 847206"/>
                <a:gd name="connsiteX14" fmla="*/ 140654 w 313004"/>
                <a:gd name="connsiteY14" fmla="*/ 283377 h 847206"/>
                <a:gd name="connsiteX15" fmla="*/ 115254 w 313004"/>
                <a:gd name="connsiteY15" fmla="*/ 375452 h 847206"/>
                <a:gd name="connsiteX16" fmla="*/ 143829 w 313004"/>
                <a:gd name="connsiteY16" fmla="*/ 292902 h 847206"/>
                <a:gd name="connsiteX17" fmla="*/ 137479 w 313004"/>
                <a:gd name="connsiteY17" fmla="*/ 245277 h 847206"/>
                <a:gd name="connsiteX18" fmla="*/ 112079 w 313004"/>
                <a:gd name="connsiteY18" fmla="*/ 286552 h 847206"/>
                <a:gd name="connsiteX19" fmla="*/ 118429 w 313004"/>
                <a:gd name="connsiteY19" fmla="*/ 254802 h 847206"/>
                <a:gd name="connsiteX20" fmla="*/ 954 w 313004"/>
                <a:gd name="connsiteY20" fmla="*/ 802 h 847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3004" h="847206">
                  <a:moveTo>
                    <a:pt x="954" y="802"/>
                  </a:moveTo>
                  <a:cubicBezTo>
                    <a:pt x="13654" y="16677"/>
                    <a:pt x="156000" y="261152"/>
                    <a:pt x="194629" y="350052"/>
                  </a:cubicBezTo>
                  <a:cubicBezTo>
                    <a:pt x="233258" y="438952"/>
                    <a:pt x="224262" y="498748"/>
                    <a:pt x="232729" y="534202"/>
                  </a:cubicBezTo>
                  <a:cubicBezTo>
                    <a:pt x="241196" y="569656"/>
                    <a:pt x="233787" y="529969"/>
                    <a:pt x="245429" y="562777"/>
                  </a:cubicBezTo>
                  <a:cubicBezTo>
                    <a:pt x="257071" y="595585"/>
                    <a:pt x="293054" y="718352"/>
                    <a:pt x="302579" y="731052"/>
                  </a:cubicBezTo>
                  <a:cubicBezTo>
                    <a:pt x="312104" y="743752"/>
                    <a:pt x="303637" y="619927"/>
                    <a:pt x="302579" y="638977"/>
                  </a:cubicBezTo>
                  <a:cubicBezTo>
                    <a:pt x="301521" y="658027"/>
                    <a:pt x="295171" y="830006"/>
                    <a:pt x="296229" y="845352"/>
                  </a:cubicBezTo>
                  <a:cubicBezTo>
                    <a:pt x="297287" y="860698"/>
                    <a:pt x="322687" y="777090"/>
                    <a:pt x="308929" y="731052"/>
                  </a:cubicBezTo>
                  <a:cubicBezTo>
                    <a:pt x="295171" y="685015"/>
                    <a:pt x="221087" y="589764"/>
                    <a:pt x="213679" y="569127"/>
                  </a:cubicBezTo>
                  <a:cubicBezTo>
                    <a:pt x="206271" y="548490"/>
                    <a:pt x="277708" y="633685"/>
                    <a:pt x="264479" y="607227"/>
                  </a:cubicBezTo>
                  <a:cubicBezTo>
                    <a:pt x="251250" y="580769"/>
                    <a:pt x="141712" y="428898"/>
                    <a:pt x="134304" y="410377"/>
                  </a:cubicBezTo>
                  <a:cubicBezTo>
                    <a:pt x="126896" y="391856"/>
                    <a:pt x="212092" y="506156"/>
                    <a:pt x="220029" y="496102"/>
                  </a:cubicBezTo>
                  <a:cubicBezTo>
                    <a:pt x="227966" y="486048"/>
                    <a:pt x="181929" y="350052"/>
                    <a:pt x="181929" y="350052"/>
                  </a:cubicBezTo>
                  <a:cubicBezTo>
                    <a:pt x="173992" y="325710"/>
                    <a:pt x="179283" y="361164"/>
                    <a:pt x="172404" y="350052"/>
                  </a:cubicBezTo>
                  <a:cubicBezTo>
                    <a:pt x="165525" y="338940"/>
                    <a:pt x="150179" y="279144"/>
                    <a:pt x="140654" y="283377"/>
                  </a:cubicBezTo>
                  <a:cubicBezTo>
                    <a:pt x="131129" y="287610"/>
                    <a:pt x="114725" y="373865"/>
                    <a:pt x="115254" y="375452"/>
                  </a:cubicBezTo>
                  <a:cubicBezTo>
                    <a:pt x="115783" y="377039"/>
                    <a:pt x="140125" y="314598"/>
                    <a:pt x="143829" y="292902"/>
                  </a:cubicBezTo>
                  <a:cubicBezTo>
                    <a:pt x="147533" y="271206"/>
                    <a:pt x="142770" y="246335"/>
                    <a:pt x="137479" y="245277"/>
                  </a:cubicBezTo>
                  <a:cubicBezTo>
                    <a:pt x="132188" y="244219"/>
                    <a:pt x="115254" y="284965"/>
                    <a:pt x="112079" y="286552"/>
                  </a:cubicBezTo>
                  <a:cubicBezTo>
                    <a:pt x="108904" y="288139"/>
                    <a:pt x="130600" y="300310"/>
                    <a:pt x="118429" y="254802"/>
                  </a:cubicBezTo>
                  <a:cubicBezTo>
                    <a:pt x="106258" y="209294"/>
                    <a:pt x="-11746" y="-15073"/>
                    <a:pt x="954" y="8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55A289BD-38D8-C67D-C5D0-E259D2351CD3}"/>
                </a:ext>
              </a:extLst>
            </p:cNvPr>
            <p:cNvSpPr/>
            <p:nvPr/>
          </p:nvSpPr>
          <p:spPr>
            <a:xfrm>
              <a:off x="8447684" y="5597431"/>
              <a:ext cx="121644" cy="317759"/>
            </a:xfrm>
            <a:custGeom>
              <a:avLst/>
              <a:gdLst>
                <a:gd name="connsiteX0" fmla="*/ 13691 w 121644"/>
                <a:gd name="connsiteY0" fmla="*/ 94 h 317759"/>
                <a:gd name="connsiteX1" fmla="*/ 89891 w 121644"/>
                <a:gd name="connsiteY1" fmla="*/ 136619 h 317759"/>
                <a:gd name="connsiteX2" fmla="*/ 16866 w 121644"/>
                <a:gd name="connsiteY2" fmla="*/ 231869 h 317759"/>
                <a:gd name="connsiteX3" fmla="*/ 991 w 121644"/>
                <a:gd name="connsiteY3" fmla="*/ 317594 h 317759"/>
                <a:gd name="connsiteX4" fmla="*/ 35916 w 121644"/>
                <a:gd name="connsiteY4" fmla="*/ 209644 h 317759"/>
                <a:gd name="connsiteX5" fmla="*/ 121641 w 121644"/>
                <a:gd name="connsiteY5" fmla="*/ 190594 h 317759"/>
                <a:gd name="connsiteX6" fmla="*/ 39091 w 121644"/>
                <a:gd name="connsiteY6" fmla="*/ 171544 h 317759"/>
                <a:gd name="connsiteX7" fmla="*/ 29566 w 121644"/>
                <a:gd name="connsiteY7" fmla="*/ 123919 h 317759"/>
                <a:gd name="connsiteX8" fmla="*/ 64491 w 121644"/>
                <a:gd name="connsiteY8" fmla="*/ 203294 h 317759"/>
                <a:gd name="connsiteX9" fmla="*/ 118466 w 121644"/>
                <a:gd name="connsiteY9" fmla="*/ 111219 h 317759"/>
                <a:gd name="connsiteX10" fmla="*/ 86716 w 121644"/>
                <a:gd name="connsiteY10" fmla="*/ 114394 h 317759"/>
                <a:gd name="connsiteX11" fmla="*/ 13691 w 121644"/>
                <a:gd name="connsiteY11" fmla="*/ 94 h 31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644" h="317759">
                  <a:moveTo>
                    <a:pt x="13691" y="94"/>
                  </a:moveTo>
                  <a:cubicBezTo>
                    <a:pt x="14220" y="3798"/>
                    <a:pt x="89362" y="97990"/>
                    <a:pt x="89891" y="136619"/>
                  </a:cubicBezTo>
                  <a:cubicBezTo>
                    <a:pt x="90420" y="175248"/>
                    <a:pt x="31683" y="201707"/>
                    <a:pt x="16866" y="231869"/>
                  </a:cubicBezTo>
                  <a:cubicBezTo>
                    <a:pt x="2049" y="262031"/>
                    <a:pt x="-2184" y="321298"/>
                    <a:pt x="991" y="317594"/>
                  </a:cubicBezTo>
                  <a:cubicBezTo>
                    <a:pt x="4166" y="313890"/>
                    <a:pt x="15808" y="230811"/>
                    <a:pt x="35916" y="209644"/>
                  </a:cubicBezTo>
                  <a:cubicBezTo>
                    <a:pt x="56024" y="188477"/>
                    <a:pt x="121112" y="196944"/>
                    <a:pt x="121641" y="190594"/>
                  </a:cubicBezTo>
                  <a:cubicBezTo>
                    <a:pt x="122170" y="184244"/>
                    <a:pt x="54437" y="182656"/>
                    <a:pt x="39091" y="171544"/>
                  </a:cubicBezTo>
                  <a:cubicBezTo>
                    <a:pt x="23745" y="160432"/>
                    <a:pt x="25333" y="118627"/>
                    <a:pt x="29566" y="123919"/>
                  </a:cubicBezTo>
                  <a:cubicBezTo>
                    <a:pt x="33799" y="129211"/>
                    <a:pt x="49674" y="205411"/>
                    <a:pt x="64491" y="203294"/>
                  </a:cubicBezTo>
                  <a:cubicBezTo>
                    <a:pt x="79308" y="201177"/>
                    <a:pt x="114762" y="126036"/>
                    <a:pt x="118466" y="111219"/>
                  </a:cubicBezTo>
                  <a:cubicBezTo>
                    <a:pt x="122170" y="96402"/>
                    <a:pt x="99945" y="126565"/>
                    <a:pt x="86716" y="114394"/>
                  </a:cubicBezTo>
                  <a:cubicBezTo>
                    <a:pt x="73487" y="102223"/>
                    <a:pt x="13162" y="-3610"/>
                    <a:pt x="13691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2A122709-3E0B-E605-0F69-03EAB7B062D9}"/>
                </a:ext>
              </a:extLst>
            </p:cNvPr>
            <p:cNvSpPr/>
            <p:nvPr/>
          </p:nvSpPr>
          <p:spPr>
            <a:xfrm>
              <a:off x="7648138" y="5597132"/>
              <a:ext cx="194223" cy="437475"/>
            </a:xfrm>
            <a:custGeom>
              <a:avLst/>
              <a:gdLst>
                <a:gd name="connsiteX0" fmla="*/ 149662 w 194223"/>
                <a:gd name="connsiteY0" fmla="*/ 155968 h 437475"/>
                <a:gd name="connsiteX1" fmla="*/ 67112 w 194223"/>
                <a:gd name="connsiteY1" fmla="*/ 251218 h 437475"/>
                <a:gd name="connsiteX2" fmla="*/ 114737 w 194223"/>
                <a:gd name="connsiteY2" fmla="*/ 336943 h 437475"/>
                <a:gd name="connsiteX3" fmla="*/ 190937 w 194223"/>
                <a:gd name="connsiteY3" fmla="*/ 435368 h 437475"/>
                <a:gd name="connsiteX4" fmla="*/ 162362 w 194223"/>
                <a:gd name="connsiteY4" fmla="*/ 394093 h 437475"/>
                <a:gd name="connsiteX5" fmla="*/ 3612 w 194223"/>
                <a:gd name="connsiteY5" fmla="*/ 276618 h 437475"/>
                <a:gd name="connsiteX6" fmla="*/ 48062 w 194223"/>
                <a:gd name="connsiteY6" fmla="*/ 289318 h 437475"/>
                <a:gd name="connsiteX7" fmla="*/ 9962 w 194223"/>
                <a:gd name="connsiteY7" fmla="*/ 213118 h 437475"/>
                <a:gd name="connsiteX8" fmla="*/ 105212 w 194223"/>
                <a:gd name="connsiteY8" fmla="*/ 393 h 437475"/>
                <a:gd name="connsiteX9" fmla="*/ 41712 w 194223"/>
                <a:gd name="connsiteY9" fmla="*/ 162318 h 437475"/>
                <a:gd name="connsiteX10" fmla="*/ 35362 w 194223"/>
                <a:gd name="connsiteY10" fmla="*/ 238518 h 437475"/>
                <a:gd name="connsiteX11" fmla="*/ 149662 w 194223"/>
                <a:gd name="connsiteY11" fmla="*/ 155968 h 43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223" h="437475">
                  <a:moveTo>
                    <a:pt x="149662" y="155968"/>
                  </a:moveTo>
                  <a:cubicBezTo>
                    <a:pt x="154954" y="158085"/>
                    <a:pt x="72933" y="221055"/>
                    <a:pt x="67112" y="251218"/>
                  </a:cubicBezTo>
                  <a:cubicBezTo>
                    <a:pt x="61291" y="281381"/>
                    <a:pt x="94100" y="306251"/>
                    <a:pt x="114737" y="336943"/>
                  </a:cubicBezTo>
                  <a:cubicBezTo>
                    <a:pt x="135374" y="367635"/>
                    <a:pt x="183000" y="425843"/>
                    <a:pt x="190937" y="435368"/>
                  </a:cubicBezTo>
                  <a:cubicBezTo>
                    <a:pt x="198874" y="444893"/>
                    <a:pt x="193583" y="420551"/>
                    <a:pt x="162362" y="394093"/>
                  </a:cubicBezTo>
                  <a:cubicBezTo>
                    <a:pt x="131141" y="367635"/>
                    <a:pt x="22662" y="294080"/>
                    <a:pt x="3612" y="276618"/>
                  </a:cubicBezTo>
                  <a:cubicBezTo>
                    <a:pt x="-15438" y="259156"/>
                    <a:pt x="47004" y="299901"/>
                    <a:pt x="48062" y="289318"/>
                  </a:cubicBezTo>
                  <a:cubicBezTo>
                    <a:pt x="49120" y="278735"/>
                    <a:pt x="437" y="261272"/>
                    <a:pt x="9962" y="213118"/>
                  </a:cubicBezTo>
                  <a:cubicBezTo>
                    <a:pt x="19487" y="164964"/>
                    <a:pt x="99920" y="8860"/>
                    <a:pt x="105212" y="393"/>
                  </a:cubicBezTo>
                  <a:cubicBezTo>
                    <a:pt x="110504" y="-8074"/>
                    <a:pt x="53354" y="122630"/>
                    <a:pt x="41712" y="162318"/>
                  </a:cubicBezTo>
                  <a:cubicBezTo>
                    <a:pt x="30070" y="202006"/>
                    <a:pt x="17900" y="237460"/>
                    <a:pt x="35362" y="238518"/>
                  </a:cubicBezTo>
                  <a:cubicBezTo>
                    <a:pt x="52824" y="239576"/>
                    <a:pt x="144370" y="153851"/>
                    <a:pt x="149662" y="155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9E07FBC9-782D-19C2-A686-298D3847DE12}"/>
                </a:ext>
              </a:extLst>
            </p:cNvPr>
            <p:cNvSpPr/>
            <p:nvPr/>
          </p:nvSpPr>
          <p:spPr>
            <a:xfrm>
              <a:off x="8305362" y="5368917"/>
              <a:ext cx="210553" cy="676535"/>
            </a:xfrm>
            <a:custGeom>
              <a:avLst/>
              <a:gdLst>
                <a:gd name="connsiteX0" fmla="*/ 121088 w 210553"/>
                <a:gd name="connsiteY0" fmla="*/ 8 h 676535"/>
                <a:gd name="connsiteX1" fmla="*/ 111563 w 210553"/>
                <a:gd name="connsiteY1" fmla="*/ 311158 h 676535"/>
                <a:gd name="connsiteX2" fmla="*/ 19488 w 210553"/>
                <a:gd name="connsiteY2" fmla="*/ 469908 h 676535"/>
                <a:gd name="connsiteX3" fmla="*/ 89338 w 210553"/>
                <a:gd name="connsiteY3" fmla="*/ 431808 h 676535"/>
                <a:gd name="connsiteX4" fmla="*/ 108388 w 210553"/>
                <a:gd name="connsiteY4" fmla="*/ 476258 h 676535"/>
                <a:gd name="connsiteX5" fmla="*/ 98863 w 210553"/>
                <a:gd name="connsiteY5" fmla="*/ 549283 h 676535"/>
                <a:gd name="connsiteX6" fmla="*/ 32188 w 210553"/>
                <a:gd name="connsiteY6" fmla="*/ 676283 h 676535"/>
                <a:gd name="connsiteX7" fmla="*/ 89338 w 210553"/>
                <a:gd name="connsiteY7" fmla="*/ 581033 h 676535"/>
                <a:gd name="connsiteX8" fmla="*/ 124263 w 210553"/>
                <a:gd name="connsiteY8" fmla="*/ 549283 h 676535"/>
                <a:gd name="connsiteX9" fmla="*/ 108388 w 210553"/>
                <a:gd name="connsiteY9" fmla="*/ 635008 h 676535"/>
                <a:gd name="connsiteX10" fmla="*/ 124263 w 210553"/>
                <a:gd name="connsiteY10" fmla="*/ 561983 h 676535"/>
                <a:gd name="connsiteX11" fmla="*/ 114738 w 210553"/>
                <a:gd name="connsiteY11" fmla="*/ 457208 h 676535"/>
                <a:gd name="connsiteX12" fmla="*/ 102038 w 210553"/>
                <a:gd name="connsiteY12" fmla="*/ 431808 h 676535"/>
                <a:gd name="connsiteX13" fmla="*/ 209988 w 210553"/>
                <a:gd name="connsiteY13" fmla="*/ 355608 h 676535"/>
                <a:gd name="connsiteX14" fmla="*/ 48063 w 210553"/>
                <a:gd name="connsiteY14" fmla="*/ 466733 h 676535"/>
                <a:gd name="connsiteX15" fmla="*/ 6788 w 210553"/>
                <a:gd name="connsiteY15" fmla="*/ 368308 h 676535"/>
                <a:gd name="connsiteX16" fmla="*/ 9963 w 210553"/>
                <a:gd name="connsiteY16" fmla="*/ 381008 h 676535"/>
                <a:gd name="connsiteX17" fmla="*/ 102038 w 210553"/>
                <a:gd name="connsiteY17" fmla="*/ 403233 h 676535"/>
                <a:gd name="connsiteX18" fmla="*/ 127438 w 210553"/>
                <a:gd name="connsiteY18" fmla="*/ 323858 h 676535"/>
                <a:gd name="connsiteX19" fmla="*/ 57588 w 210553"/>
                <a:gd name="connsiteY19" fmla="*/ 323858 h 676535"/>
                <a:gd name="connsiteX20" fmla="*/ 95688 w 210553"/>
                <a:gd name="connsiteY20" fmla="*/ 320683 h 676535"/>
                <a:gd name="connsiteX21" fmla="*/ 121088 w 210553"/>
                <a:gd name="connsiteY21" fmla="*/ 8 h 67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0553" h="676535">
                  <a:moveTo>
                    <a:pt x="121088" y="8"/>
                  </a:moveTo>
                  <a:cubicBezTo>
                    <a:pt x="123734" y="-1580"/>
                    <a:pt x="128496" y="232841"/>
                    <a:pt x="111563" y="311158"/>
                  </a:cubicBezTo>
                  <a:cubicBezTo>
                    <a:pt x="94630" y="389475"/>
                    <a:pt x="23192" y="449800"/>
                    <a:pt x="19488" y="469908"/>
                  </a:cubicBezTo>
                  <a:cubicBezTo>
                    <a:pt x="15784" y="490016"/>
                    <a:pt x="74521" y="430750"/>
                    <a:pt x="89338" y="431808"/>
                  </a:cubicBezTo>
                  <a:cubicBezTo>
                    <a:pt x="104155" y="432866"/>
                    <a:pt x="106801" y="456679"/>
                    <a:pt x="108388" y="476258"/>
                  </a:cubicBezTo>
                  <a:cubicBezTo>
                    <a:pt x="109975" y="495837"/>
                    <a:pt x="111563" y="515946"/>
                    <a:pt x="98863" y="549283"/>
                  </a:cubicBezTo>
                  <a:cubicBezTo>
                    <a:pt x="86163" y="582621"/>
                    <a:pt x="33775" y="670991"/>
                    <a:pt x="32188" y="676283"/>
                  </a:cubicBezTo>
                  <a:cubicBezTo>
                    <a:pt x="30601" y="681575"/>
                    <a:pt x="73992" y="602200"/>
                    <a:pt x="89338" y="581033"/>
                  </a:cubicBezTo>
                  <a:cubicBezTo>
                    <a:pt x="104684" y="559866"/>
                    <a:pt x="121088" y="540287"/>
                    <a:pt x="124263" y="549283"/>
                  </a:cubicBezTo>
                  <a:cubicBezTo>
                    <a:pt x="127438" y="558279"/>
                    <a:pt x="108388" y="632891"/>
                    <a:pt x="108388" y="635008"/>
                  </a:cubicBezTo>
                  <a:cubicBezTo>
                    <a:pt x="108388" y="637125"/>
                    <a:pt x="123205" y="591616"/>
                    <a:pt x="124263" y="561983"/>
                  </a:cubicBezTo>
                  <a:cubicBezTo>
                    <a:pt x="125321" y="532350"/>
                    <a:pt x="118442" y="478904"/>
                    <a:pt x="114738" y="457208"/>
                  </a:cubicBezTo>
                  <a:cubicBezTo>
                    <a:pt x="111034" y="435512"/>
                    <a:pt x="86163" y="448741"/>
                    <a:pt x="102038" y="431808"/>
                  </a:cubicBezTo>
                  <a:cubicBezTo>
                    <a:pt x="117913" y="414875"/>
                    <a:pt x="218984" y="349787"/>
                    <a:pt x="209988" y="355608"/>
                  </a:cubicBezTo>
                  <a:cubicBezTo>
                    <a:pt x="200992" y="361429"/>
                    <a:pt x="81930" y="464616"/>
                    <a:pt x="48063" y="466733"/>
                  </a:cubicBezTo>
                  <a:cubicBezTo>
                    <a:pt x="14196" y="468850"/>
                    <a:pt x="13138" y="382596"/>
                    <a:pt x="6788" y="368308"/>
                  </a:cubicBezTo>
                  <a:cubicBezTo>
                    <a:pt x="438" y="354020"/>
                    <a:pt x="-5912" y="375187"/>
                    <a:pt x="9963" y="381008"/>
                  </a:cubicBezTo>
                  <a:cubicBezTo>
                    <a:pt x="25838" y="386829"/>
                    <a:pt x="82459" y="412758"/>
                    <a:pt x="102038" y="403233"/>
                  </a:cubicBezTo>
                  <a:cubicBezTo>
                    <a:pt x="121617" y="393708"/>
                    <a:pt x="134846" y="337087"/>
                    <a:pt x="127438" y="323858"/>
                  </a:cubicBezTo>
                  <a:cubicBezTo>
                    <a:pt x="120030" y="310629"/>
                    <a:pt x="62880" y="324387"/>
                    <a:pt x="57588" y="323858"/>
                  </a:cubicBezTo>
                  <a:cubicBezTo>
                    <a:pt x="52296" y="323329"/>
                    <a:pt x="83517" y="370954"/>
                    <a:pt x="95688" y="320683"/>
                  </a:cubicBezTo>
                  <a:cubicBezTo>
                    <a:pt x="107859" y="270412"/>
                    <a:pt x="118442" y="1596"/>
                    <a:pt x="121088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E8A53E63-0306-27D8-B583-8E55B7538471}"/>
                </a:ext>
              </a:extLst>
            </p:cNvPr>
            <p:cNvSpPr/>
            <p:nvPr/>
          </p:nvSpPr>
          <p:spPr>
            <a:xfrm>
              <a:off x="7769139" y="5660784"/>
              <a:ext cx="673190" cy="298715"/>
            </a:xfrm>
            <a:custGeom>
              <a:avLst/>
              <a:gdLst>
                <a:gd name="connsiteX0" fmla="*/ 86 w 673190"/>
                <a:gd name="connsiteY0" fmla="*/ 219316 h 298715"/>
                <a:gd name="connsiteX1" fmla="*/ 190586 w 673190"/>
                <a:gd name="connsiteY1" fmla="*/ 130416 h 298715"/>
                <a:gd name="connsiteX2" fmla="*/ 139786 w 673190"/>
                <a:gd name="connsiteY2" fmla="*/ 92316 h 298715"/>
                <a:gd name="connsiteX3" fmla="*/ 349336 w 673190"/>
                <a:gd name="connsiteY3" fmla="*/ 165341 h 298715"/>
                <a:gd name="connsiteX4" fmla="*/ 346161 w 673190"/>
                <a:gd name="connsiteY4" fmla="*/ 136766 h 298715"/>
                <a:gd name="connsiteX5" fmla="*/ 447761 w 673190"/>
                <a:gd name="connsiteY5" fmla="*/ 165341 h 298715"/>
                <a:gd name="connsiteX6" fmla="*/ 438236 w 673190"/>
                <a:gd name="connsiteY6" fmla="*/ 117716 h 298715"/>
                <a:gd name="connsiteX7" fmla="*/ 546186 w 673190"/>
                <a:gd name="connsiteY7" fmla="*/ 200266 h 298715"/>
                <a:gd name="connsiteX8" fmla="*/ 574761 w 673190"/>
                <a:gd name="connsiteY8" fmla="*/ 228841 h 298715"/>
                <a:gd name="connsiteX9" fmla="*/ 584286 w 673190"/>
                <a:gd name="connsiteY9" fmla="*/ 298691 h 298715"/>
                <a:gd name="connsiteX10" fmla="*/ 587461 w 673190"/>
                <a:gd name="connsiteY10" fmla="*/ 235191 h 298715"/>
                <a:gd name="connsiteX11" fmla="*/ 673186 w 673190"/>
                <a:gd name="connsiteY11" fmla="*/ 114541 h 298715"/>
                <a:gd name="connsiteX12" fmla="*/ 590636 w 673190"/>
                <a:gd name="connsiteY12" fmla="*/ 187566 h 298715"/>
                <a:gd name="connsiteX13" fmla="*/ 457286 w 673190"/>
                <a:gd name="connsiteY13" fmla="*/ 143116 h 298715"/>
                <a:gd name="connsiteX14" fmla="*/ 308061 w 673190"/>
                <a:gd name="connsiteY14" fmla="*/ 101841 h 298715"/>
                <a:gd name="connsiteX15" fmla="*/ 190586 w 673190"/>
                <a:gd name="connsiteY15" fmla="*/ 241 h 298715"/>
                <a:gd name="connsiteX16" fmla="*/ 339811 w 673190"/>
                <a:gd name="connsiteY16" fmla="*/ 133591 h 298715"/>
                <a:gd name="connsiteX17" fmla="*/ 209636 w 673190"/>
                <a:gd name="connsiteY17" fmla="*/ 111366 h 298715"/>
                <a:gd name="connsiteX18" fmla="*/ 41361 w 673190"/>
                <a:gd name="connsiteY18" fmla="*/ 54216 h 298715"/>
                <a:gd name="connsiteX19" fmla="*/ 149311 w 673190"/>
                <a:gd name="connsiteY19" fmla="*/ 114541 h 298715"/>
                <a:gd name="connsiteX20" fmla="*/ 108036 w 673190"/>
                <a:gd name="connsiteY20" fmla="*/ 117716 h 298715"/>
                <a:gd name="connsiteX21" fmla="*/ 165186 w 673190"/>
                <a:gd name="connsiteY21" fmla="*/ 130416 h 298715"/>
                <a:gd name="connsiteX22" fmla="*/ 86 w 673190"/>
                <a:gd name="connsiteY22" fmla="*/ 219316 h 2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3190" h="298715">
                  <a:moveTo>
                    <a:pt x="86" y="219316"/>
                  </a:moveTo>
                  <a:cubicBezTo>
                    <a:pt x="4319" y="219316"/>
                    <a:pt x="167303" y="151583"/>
                    <a:pt x="190586" y="130416"/>
                  </a:cubicBezTo>
                  <a:cubicBezTo>
                    <a:pt x="213869" y="109249"/>
                    <a:pt x="113328" y="86495"/>
                    <a:pt x="139786" y="92316"/>
                  </a:cubicBezTo>
                  <a:cubicBezTo>
                    <a:pt x="166244" y="98137"/>
                    <a:pt x="314940" y="157933"/>
                    <a:pt x="349336" y="165341"/>
                  </a:cubicBezTo>
                  <a:cubicBezTo>
                    <a:pt x="383732" y="172749"/>
                    <a:pt x="329757" y="136766"/>
                    <a:pt x="346161" y="136766"/>
                  </a:cubicBezTo>
                  <a:cubicBezTo>
                    <a:pt x="362565" y="136766"/>
                    <a:pt x="432415" y="168516"/>
                    <a:pt x="447761" y="165341"/>
                  </a:cubicBezTo>
                  <a:cubicBezTo>
                    <a:pt x="463107" y="162166"/>
                    <a:pt x="421832" y="111895"/>
                    <a:pt x="438236" y="117716"/>
                  </a:cubicBezTo>
                  <a:cubicBezTo>
                    <a:pt x="454640" y="123537"/>
                    <a:pt x="523432" y="181745"/>
                    <a:pt x="546186" y="200266"/>
                  </a:cubicBezTo>
                  <a:cubicBezTo>
                    <a:pt x="568940" y="218787"/>
                    <a:pt x="568411" y="212437"/>
                    <a:pt x="574761" y="228841"/>
                  </a:cubicBezTo>
                  <a:cubicBezTo>
                    <a:pt x="581111" y="245245"/>
                    <a:pt x="582169" y="297633"/>
                    <a:pt x="584286" y="298691"/>
                  </a:cubicBezTo>
                  <a:cubicBezTo>
                    <a:pt x="586403" y="299749"/>
                    <a:pt x="572644" y="265883"/>
                    <a:pt x="587461" y="235191"/>
                  </a:cubicBezTo>
                  <a:cubicBezTo>
                    <a:pt x="602278" y="204499"/>
                    <a:pt x="672657" y="122478"/>
                    <a:pt x="673186" y="114541"/>
                  </a:cubicBezTo>
                  <a:cubicBezTo>
                    <a:pt x="673715" y="106603"/>
                    <a:pt x="626619" y="182804"/>
                    <a:pt x="590636" y="187566"/>
                  </a:cubicBezTo>
                  <a:cubicBezTo>
                    <a:pt x="554653" y="192328"/>
                    <a:pt x="504382" y="157403"/>
                    <a:pt x="457286" y="143116"/>
                  </a:cubicBezTo>
                  <a:cubicBezTo>
                    <a:pt x="410190" y="128829"/>
                    <a:pt x="352511" y="125653"/>
                    <a:pt x="308061" y="101841"/>
                  </a:cubicBezTo>
                  <a:cubicBezTo>
                    <a:pt x="263611" y="78029"/>
                    <a:pt x="185294" y="-5051"/>
                    <a:pt x="190586" y="241"/>
                  </a:cubicBezTo>
                  <a:cubicBezTo>
                    <a:pt x="195878" y="5533"/>
                    <a:pt x="336636" y="115070"/>
                    <a:pt x="339811" y="133591"/>
                  </a:cubicBezTo>
                  <a:cubicBezTo>
                    <a:pt x="342986" y="152112"/>
                    <a:pt x="259378" y="124595"/>
                    <a:pt x="209636" y="111366"/>
                  </a:cubicBezTo>
                  <a:cubicBezTo>
                    <a:pt x="159894" y="98137"/>
                    <a:pt x="51415" y="53687"/>
                    <a:pt x="41361" y="54216"/>
                  </a:cubicBezTo>
                  <a:cubicBezTo>
                    <a:pt x="31307" y="54745"/>
                    <a:pt x="138199" y="103958"/>
                    <a:pt x="149311" y="114541"/>
                  </a:cubicBezTo>
                  <a:cubicBezTo>
                    <a:pt x="160423" y="125124"/>
                    <a:pt x="105390" y="115070"/>
                    <a:pt x="108036" y="117716"/>
                  </a:cubicBezTo>
                  <a:cubicBezTo>
                    <a:pt x="110682" y="120362"/>
                    <a:pt x="182648" y="115599"/>
                    <a:pt x="165186" y="130416"/>
                  </a:cubicBezTo>
                  <a:cubicBezTo>
                    <a:pt x="147724" y="145233"/>
                    <a:pt x="-4147" y="219316"/>
                    <a:pt x="86" y="219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559E300D-7979-4538-4309-488E0BF237BE}"/>
                </a:ext>
              </a:extLst>
            </p:cNvPr>
            <p:cNvSpPr/>
            <p:nvPr/>
          </p:nvSpPr>
          <p:spPr>
            <a:xfrm>
              <a:off x="8193208" y="5654259"/>
              <a:ext cx="138009" cy="364805"/>
            </a:xfrm>
            <a:custGeom>
              <a:avLst/>
              <a:gdLst>
                <a:gd name="connsiteX0" fmla="*/ 87192 w 138009"/>
                <a:gd name="connsiteY0" fmla="*/ 416 h 364805"/>
                <a:gd name="connsiteX1" fmla="*/ 68142 w 138009"/>
                <a:gd name="connsiteY1" fmla="*/ 171866 h 364805"/>
                <a:gd name="connsiteX2" fmla="*/ 128467 w 138009"/>
                <a:gd name="connsiteY2" fmla="*/ 267116 h 364805"/>
                <a:gd name="connsiteX3" fmla="*/ 125292 w 138009"/>
                <a:gd name="connsiteY3" fmla="*/ 241716 h 364805"/>
                <a:gd name="connsiteX4" fmla="*/ 137992 w 138009"/>
                <a:gd name="connsiteY4" fmla="*/ 279816 h 364805"/>
                <a:gd name="connsiteX5" fmla="*/ 122117 w 138009"/>
                <a:gd name="connsiteY5" fmla="*/ 362366 h 364805"/>
                <a:gd name="connsiteX6" fmla="*/ 128467 w 138009"/>
                <a:gd name="connsiteY6" fmla="*/ 330616 h 364805"/>
                <a:gd name="connsiteX7" fmla="*/ 20517 w 138009"/>
                <a:gd name="connsiteY7" fmla="*/ 206791 h 364805"/>
                <a:gd name="connsiteX8" fmla="*/ 128467 w 138009"/>
                <a:gd name="connsiteY8" fmla="*/ 286166 h 364805"/>
                <a:gd name="connsiteX9" fmla="*/ 115767 w 138009"/>
                <a:gd name="connsiteY9" fmla="*/ 229016 h 364805"/>
                <a:gd name="connsiteX10" fmla="*/ 1467 w 138009"/>
                <a:gd name="connsiteY10" fmla="*/ 70266 h 364805"/>
                <a:gd name="connsiteX11" fmla="*/ 52267 w 138009"/>
                <a:gd name="connsiteY11" fmla="*/ 121066 h 364805"/>
                <a:gd name="connsiteX12" fmla="*/ 87192 w 138009"/>
                <a:gd name="connsiteY12" fmla="*/ 416 h 36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009" h="364805">
                  <a:moveTo>
                    <a:pt x="87192" y="416"/>
                  </a:moveTo>
                  <a:cubicBezTo>
                    <a:pt x="89838" y="8883"/>
                    <a:pt x="61263" y="127416"/>
                    <a:pt x="68142" y="171866"/>
                  </a:cubicBezTo>
                  <a:cubicBezTo>
                    <a:pt x="75021" y="216316"/>
                    <a:pt x="118942" y="255474"/>
                    <a:pt x="128467" y="267116"/>
                  </a:cubicBezTo>
                  <a:cubicBezTo>
                    <a:pt x="137992" y="278758"/>
                    <a:pt x="123704" y="239599"/>
                    <a:pt x="125292" y="241716"/>
                  </a:cubicBezTo>
                  <a:cubicBezTo>
                    <a:pt x="126880" y="243833"/>
                    <a:pt x="138521" y="259708"/>
                    <a:pt x="137992" y="279816"/>
                  </a:cubicBezTo>
                  <a:cubicBezTo>
                    <a:pt x="137463" y="299924"/>
                    <a:pt x="123704" y="353899"/>
                    <a:pt x="122117" y="362366"/>
                  </a:cubicBezTo>
                  <a:cubicBezTo>
                    <a:pt x="120530" y="370833"/>
                    <a:pt x="145400" y="356545"/>
                    <a:pt x="128467" y="330616"/>
                  </a:cubicBezTo>
                  <a:cubicBezTo>
                    <a:pt x="111534" y="304687"/>
                    <a:pt x="20517" y="214199"/>
                    <a:pt x="20517" y="206791"/>
                  </a:cubicBezTo>
                  <a:cubicBezTo>
                    <a:pt x="20517" y="199383"/>
                    <a:pt x="112592" y="282462"/>
                    <a:pt x="128467" y="286166"/>
                  </a:cubicBezTo>
                  <a:cubicBezTo>
                    <a:pt x="144342" y="289870"/>
                    <a:pt x="136934" y="264999"/>
                    <a:pt x="115767" y="229016"/>
                  </a:cubicBezTo>
                  <a:cubicBezTo>
                    <a:pt x="94600" y="193033"/>
                    <a:pt x="12050" y="88258"/>
                    <a:pt x="1467" y="70266"/>
                  </a:cubicBezTo>
                  <a:cubicBezTo>
                    <a:pt x="-9116" y="52274"/>
                    <a:pt x="40625" y="126887"/>
                    <a:pt x="52267" y="121066"/>
                  </a:cubicBezTo>
                  <a:cubicBezTo>
                    <a:pt x="63909" y="115245"/>
                    <a:pt x="84546" y="-8051"/>
                    <a:pt x="87192" y="4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C371A72B-2CBE-C34F-EBD2-ADDAF1915E13}"/>
                </a:ext>
              </a:extLst>
            </p:cNvPr>
            <p:cNvSpPr/>
            <p:nvPr/>
          </p:nvSpPr>
          <p:spPr>
            <a:xfrm>
              <a:off x="7784978" y="5920743"/>
              <a:ext cx="150413" cy="141135"/>
            </a:xfrm>
            <a:custGeom>
              <a:avLst/>
              <a:gdLst>
                <a:gd name="connsiteX0" fmla="*/ 122 w 150413"/>
                <a:gd name="connsiteY0" fmla="*/ 632 h 141135"/>
                <a:gd name="connsiteX1" fmla="*/ 146172 w 150413"/>
                <a:gd name="connsiteY1" fmla="*/ 54607 h 141135"/>
                <a:gd name="connsiteX2" fmla="*/ 114422 w 150413"/>
                <a:gd name="connsiteY2" fmla="*/ 57782 h 141135"/>
                <a:gd name="connsiteX3" fmla="*/ 149347 w 150413"/>
                <a:gd name="connsiteY3" fmla="*/ 140332 h 141135"/>
                <a:gd name="connsiteX4" fmla="*/ 120772 w 150413"/>
                <a:gd name="connsiteY4" fmla="*/ 95882 h 141135"/>
                <a:gd name="connsiteX5" fmla="*/ 122 w 150413"/>
                <a:gd name="connsiteY5" fmla="*/ 632 h 14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413" h="141135">
                  <a:moveTo>
                    <a:pt x="122" y="632"/>
                  </a:moveTo>
                  <a:cubicBezTo>
                    <a:pt x="4355" y="-6247"/>
                    <a:pt x="127122" y="45082"/>
                    <a:pt x="146172" y="54607"/>
                  </a:cubicBezTo>
                  <a:cubicBezTo>
                    <a:pt x="165222" y="64132"/>
                    <a:pt x="113893" y="43495"/>
                    <a:pt x="114422" y="57782"/>
                  </a:cubicBezTo>
                  <a:cubicBezTo>
                    <a:pt x="114951" y="72070"/>
                    <a:pt x="148289" y="133982"/>
                    <a:pt x="149347" y="140332"/>
                  </a:cubicBezTo>
                  <a:cubicBezTo>
                    <a:pt x="150405" y="146682"/>
                    <a:pt x="139293" y="113874"/>
                    <a:pt x="120772" y="95882"/>
                  </a:cubicBezTo>
                  <a:cubicBezTo>
                    <a:pt x="102251" y="77890"/>
                    <a:pt x="-4111" y="7511"/>
                    <a:pt x="122" y="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3912A4E1-CC03-A3C8-1718-C0ED3838AD9B}"/>
                </a:ext>
              </a:extLst>
            </p:cNvPr>
            <p:cNvSpPr/>
            <p:nvPr/>
          </p:nvSpPr>
          <p:spPr>
            <a:xfrm>
              <a:off x="7821967" y="5854661"/>
              <a:ext cx="419452" cy="73248"/>
            </a:xfrm>
            <a:custGeom>
              <a:avLst/>
              <a:gdLst>
                <a:gd name="connsiteX0" fmla="*/ 1233 w 419452"/>
                <a:gd name="connsiteY0" fmla="*/ 73064 h 73248"/>
                <a:gd name="connsiteX1" fmla="*/ 267933 w 419452"/>
                <a:gd name="connsiteY1" fmla="*/ 9564 h 73248"/>
                <a:gd name="connsiteX2" fmla="*/ 245708 w 419452"/>
                <a:gd name="connsiteY2" fmla="*/ 19089 h 73248"/>
                <a:gd name="connsiteX3" fmla="*/ 398108 w 419452"/>
                <a:gd name="connsiteY3" fmla="*/ 19089 h 73248"/>
                <a:gd name="connsiteX4" fmla="*/ 379058 w 419452"/>
                <a:gd name="connsiteY4" fmla="*/ 28614 h 73248"/>
                <a:gd name="connsiteX5" fmla="*/ 417158 w 419452"/>
                <a:gd name="connsiteY5" fmla="*/ 63539 h 73248"/>
                <a:gd name="connsiteX6" fmla="*/ 299683 w 419452"/>
                <a:gd name="connsiteY6" fmla="*/ 34964 h 73248"/>
                <a:gd name="connsiteX7" fmla="*/ 39333 w 419452"/>
                <a:gd name="connsiteY7" fmla="*/ 39 h 73248"/>
                <a:gd name="connsiteX8" fmla="*/ 163158 w 419452"/>
                <a:gd name="connsiteY8" fmla="*/ 28614 h 73248"/>
                <a:gd name="connsiteX9" fmla="*/ 1233 w 419452"/>
                <a:gd name="connsiteY9" fmla="*/ 73064 h 7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452" h="73248">
                  <a:moveTo>
                    <a:pt x="1233" y="73064"/>
                  </a:moveTo>
                  <a:cubicBezTo>
                    <a:pt x="18696" y="69889"/>
                    <a:pt x="227187" y="18560"/>
                    <a:pt x="267933" y="9564"/>
                  </a:cubicBezTo>
                  <a:cubicBezTo>
                    <a:pt x="308679" y="568"/>
                    <a:pt x="224012" y="17502"/>
                    <a:pt x="245708" y="19089"/>
                  </a:cubicBezTo>
                  <a:cubicBezTo>
                    <a:pt x="267404" y="20676"/>
                    <a:pt x="398108" y="19089"/>
                    <a:pt x="398108" y="19089"/>
                  </a:cubicBezTo>
                  <a:cubicBezTo>
                    <a:pt x="420333" y="20676"/>
                    <a:pt x="375883" y="21206"/>
                    <a:pt x="379058" y="28614"/>
                  </a:cubicBezTo>
                  <a:cubicBezTo>
                    <a:pt x="382233" y="36022"/>
                    <a:pt x="430387" y="62481"/>
                    <a:pt x="417158" y="63539"/>
                  </a:cubicBezTo>
                  <a:cubicBezTo>
                    <a:pt x="403929" y="64597"/>
                    <a:pt x="362654" y="45547"/>
                    <a:pt x="299683" y="34964"/>
                  </a:cubicBezTo>
                  <a:cubicBezTo>
                    <a:pt x="236712" y="24381"/>
                    <a:pt x="62087" y="1097"/>
                    <a:pt x="39333" y="39"/>
                  </a:cubicBezTo>
                  <a:cubicBezTo>
                    <a:pt x="16579" y="-1019"/>
                    <a:pt x="168979" y="19618"/>
                    <a:pt x="163158" y="28614"/>
                  </a:cubicBezTo>
                  <a:cubicBezTo>
                    <a:pt x="157337" y="37610"/>
                    <a:pt x="-16230" y="76239"/>
                    <a:pt x="1233" y="730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F581EDE3-C1B0-C32E-F8EA-AFAF091A4C93}"/>
                </a:ext>
              </a:extLst>
            </p:cNvPr>
            <p:cNvSpPr/>
            <p:nvPr/>
          </p:nvSpPr>
          <p:spPr>
            <a:xfrm>
              <a:off x="7896064" y="5889152"/>
              <a:ext cx="379319" cy="112094"/>
            </a:xfrm>
            <a:custGeom>
              <a:avLst/>
              <a:gdLst>
                <a:gd name="connsiteX0" fmla="*/ 161 w 379319"/>
                <a:gd name="connsiteY0" fmla="*/ 54448 h 112094"/>
                <a:gd name="connsiteX1" fmla="*/ 92236 w 379319"/>
                <a:gd name="connsiteY1" fmla="*/ 19523 h 112094"/>
                <a:gd name="connsiteX2" fmla="*/ 209711 w 379319"/>
                <a:gd name="connsiteY2" fmla="*/ 41748 h 112094"/>
                <a:gd name="connsiteX3" fmla="*/ 203361 w 379319"/>
                <a:gd name="connsiteY3" fmla="*/ 19523 h 112094"/>
                <a:gd name="connsiteX4" fmla="*/ 346236 w 379319"/>
                <a:gd name="connsiteY4" fmla="*/ 76673 h 112094"/>
                <a:gd name="connsiteX5" fmla="*/ 377986 w 379319"/>
                <a:gd name="connsiteY5" fmla="*/ 111598 h 112094"/>
                <a:gd name="connsiteX6" fmla="*/ 317661 w 379319"/>
                <a:gd name="connsiteY6" fmla="*/ 51273 h 112094"/>
                <a:gd name="connsiteX7" fmla="*/ 136686 w 379319"/>
                <a:gd name="connsiteY7" fmla="*/ 473 h 112094"/>
                <a:gd name="connsiteX8" fmla="*/ 174786 w 379319"/>
                <a:gd name="connsiteY8" fmla="*/ 25873 h 112094"/>
                <a:gd name="connsiteX9" fmla="*/ 114461 w 379319"/>
                <a:gd name="connsiteY9" fmla="*/ 25873 h 112094"/>
                <a:gd name="connsiteX10" fmla="*/ 161 w 379319"/>
                <a:gd name="connsiteY10" fmla="*/ 54448 h 1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9319" h="112094">
                  <a:moveTo>
                    <a:pt x="161" y="54448"/>
                  </a:moveTo>
                  <a:cubicBezTo>
                    <a:pt x="-3543" y="53390"/>
                    <a:pt x="57311" y="21640"/>
                    <a:pt x="92236" y="19523"/>
                  </a:cubicBezTo>
                  <a:cubicBezTo>
                    <a:pt x="127161" y="17406"/>
                    <a:pt x="191190" y="41748"/>
                    <a:pt x="209711" y="41748"/>
                  </a:cubicBezTo>
                  <a:cubicBezTo>
                    <a:pt x="228232" y="41748"/>
                    <a:pt x="180607" y="13702"/>
                    <a:pt x="203361" y="19523"/>
                  </a:cubicBezTo>
                  <a:cubicBezTo>
                    <a:pt x="226115" y="25344"/>
                    <a:pt x="317132" y="61327"/>
                    <a:pt x="346236" y="76673"/>
                  </a:cubicBezTo>
                  <a:cubicBezTo>
                    <a:pt x="375340" y="92019"/>
                    <a:pt x="382748" y="115831"/>
                    <a:pt x="377986" y="111598"/>
                  </a:cubicBezTo>
                  <a:cubicBezTo>
                    <a:pt x="373224" y="107365"/>
                    <a:pt x="357878" y="69794"/>
                    <a:pt x="317661" y="51273"/>
                  </a:cubicBezTo>
                  <a:cubicBezTo>
                    <a:pt x="277444" y="32752"/>
                    <a:pt x="160498" y="4706"/>
                    <a:pt x="136686" y="473"/>
                  </a:cubicBezTo>
                  <a:cubicBezTo>
                    <a:pt x="112874" y="-3760"/>
                    <a:pt x="178490" y="21640"/>
                    <a:pt x="174786" y="25873"/>
                  </a:cubicBezTo>
                  <a:cubicBezTo>
                    <a:pt x="171082" y="30106"/>
                    <a:pt x="139332" y="23227"/>
                    <a:pt x="114461" y="25873"/>
                  </a:cubicBezTo>
                  <a:cubicBezTo>
                    <a:pt x="89590" y="28519"/>
                    <a:pt x="3865" y="55506"/>
                    <a:pt x="161" y="54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E7C7AFD9-0390-732E-F023-07CA6B34FC01}"/>
                </a:ext>
              </a:extLst>
            </p:cNvPr>
            <p:cNvSpPr/>
            <p:nvPr/>
          </p:nvSpPr>
          <p:spPr>
            <a:xfrm>
              <a:off x="7972111" y="4171226"/>
              <a:ext cx="159122" cy="474871"/>
            </a:xfrm>
            <a:custGeom>
              <a:avLst/>
              <a:gdLst>
                <a:gd name="connsiteX0" fmla="*/ 159064 w 159122"/>
                <a:gd name="connsiteY0" fmla="*/ 724 h 474871"/>
                <a:gd name="connsiteX1" fmla="*/ 79689 w 159122"/>
                <a:gd name="connsiteY1" fmla="*/ 337274 h 474871"/>
                <a:gd name="connsiteX2" fmla="*/ 86039 w 159122"/>
                <a:gd name="connsiteY2" fmla="*/ 295999 h 474871"/>
                <a:gd name="connsiteX3" fmla="*/ 314 w 159122"/>
                <a:gd name="connsiteY3" fmla="*/ 473799 h 474871"/>
                <a:gd name="connsiteX4" fmla="*/ 57464 w 159122"/>
                <a:gd name="connsiteY4" fmla="*/ 365849 h 474871"/>
                <a:gd name="connsiteX5" fmla="*/ 66989 w 159122"/>
                <a:gd name="connsiteY5" fmla="*/ 273774 h 474871"/>
                <a:gd name="connsiteX6" fmla="*/ 73339 w 159122"/>
                <a:gd name="connsiteY6" fmla="*/ 315049 h 474871"/>
                <a:gd name="connsiteX7" fmla="*/ 82864 w 159122"/>
                <a:gd name="connsiteY7" fmla="*/ 156299 h 474871"/>
                <a:gd name="connsiteX8" fmla="*/ 92389 w 159122"/>
                <a:gd name="connsiteY8" fmla="*/ 245199 h 474871"/>
                <a:gd name="connsiteX9" fmla="*/ 159064 w 159122"/>
                <a:gd name="connsiteY9" fmla="*/ 724 h 47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22" h="474871">
                  <a:moveTo>
                    <a:pt x="159064" y="724"/>
                  </a:moveTo>
                  <a:cubicBezTo>
                    <a:pt x="156947" y="16070"/>
                    <a:pt x="91860" y="288062"/>
                    <a:pt x="79689" y="337274"/>
                  </a:cubicBezTo>
                  <a:cubicBezTo>
                    <a:pt x="67518" y="386487"/>
                    <a:pt x="99268" y="273245"/>
                    <a:pt x="86039" y="295999"/>
                  </a:cubicBezTo>
                  <a:cubicBezTo>
                    <a:pt x="72810" y="318753"/>
                    <a:pt x="5076" y="462157"/>
                    <a:pt x="314" y="473799"/>
                  </a:cubicBezTo>
                  <a:cubicBezTo>
                    <a:pt x="-4448" y="485441"/>
                    <a:pt x="46352" y="399186"/>
                    <a:pt x="57464" y="365849"/>
                  </a:cubicBezTo>
                  <a:cubicBezTo>
                    <a:pt x="68576" y="332512"/>
                    <a:pt x="64343" y="282241"/>
                    <a:pt x="66989" y="273774"/>
                  </a:cubicBezTo>
                  <a:cubicBezTo>
                    <a:pt x="69635" y="265307"/>
                    <a:pt x="70693" y="334628"/>
                    <a:pt x="73339" y="315049"/>
                  </a:cubicBezTo>
                  <a:cubicBezTo>
                    <a:pt x="75985" y="295470"/>
                    <a:pt x="79689" y="167941"/>
                    <a:pt x="82864" y="156299"/>
                  </a:cubicBezTo>
                  <a:cubicBezTo>
                    <a:pt x="86039" y="144657"/>
                    <a:pt x="79160" y="271657"/>
                    <a:pt x="92389" y="245199"/>
                  </a:cubicBezTo>
                  <a:cubicBezTo>
                    <a:pt x="105618" y="218741"/>
                    <a:pt x="161181" y="-14622"/>
                    <a:pt x="159064" y="7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98AC9974-5DD1-A990-2BBA-985ECA38710F}"/>
                </a:ext>
              </a:extLst>
            </p:cNvPr>
            <p:cNvSpPr/>
            <p:nvPr/>
          </p:nvSpPr>
          <p:spPr>
            <a:xfrm>
              <a:off x="8003876" y="4733293"/>
              <a:ext cx="216727" cy="432449"/>
            </a:xfrm>
            <a:custGeom>
              <a:avLst/>
              <a:gdLst>
                <a:gd name="connsiteX0" fmla="*/ 117774 w 216727"/>
                <a:gd name="connsiteY0" fmla="*/ 632 h 432449"/>
                <a:gd name="connsiteX1" fmla="*/ 86024 w 216727"/>
                <a:gd name="connsiteY1" fmla="*/ 286382 h 432449"/>
                <a:gd name="connsiteX2" fmla="*/ 95549 w 216727"/>
                <a:gd name="connsiteY2" fmla="*/ 213357 h 432449"/>
                <a:gd name="connsiteX3" fmla="*/ 114599 w 216727"/>
                <a:gd name="connsiteY3" fmla="*/ 226057 h 432449"/>
                <a:gd name="connsiteX4" fmla="*/ 197149 w 216727"/>
                <a:gd name="connsiteY4" fmla="*/ 346707 h 432449"/>
                <a:gd name="connsiteX5" fmla="*/ 190799 w 216727"/>
                <a:gd name="connsiteY5" fmla="*/ 302257 h 432449"/>
                <a:gd name="connsiteX6" fmla="*/ 206674 w 216727"/>
                <a:gd name="connsiteY6" fmla="*/ 432432 h 432449"/>
                <a:gd name="connsiteX7" fmla="*/ 216199 w 216727"/>
                <a:gd name="connsiteY7" fmla="*/ 311782 h 432449"/>
                <a:gd name="connsiteX8" fmla="*/ 190799 w 216727"/>
                <a:gd name="connsiteY8" fmla="*/ 334007 h 432449"/>
                <a:gd name="connsiteX9" fmla="*/ 184449 w 216727"/>
                <a:gd name="connsiteY9" fmla="*/ 248282 h 432449"/>
                <a:gd name="connsiteX10" fmla="*/ 171749 w 216727"/>
                <a:gd name="connsiteY10" fmla="*/ 184782 h 432449"/>
                <a:gd name="connsiteX11" fmla="*/ 178099 w 216727"/>
                <a:gd name="connsiteY11" fmla="*/ 308607 h 432449"/>
                <a:gd name="connsiteX12" fmla="*/ 108249 w 216727"/>
                <a:gd name="connsiteY12" fmla="*/ 229232 h 432449"/>
                <a:gd name="connsiteX13" fmla="*/ 3474 w 216727"/>
                <a:gd name="connsiteY13" fmla="*/ 80007 h 432449"/>
                <a:gd name="connsiteX14" fmla="*/ 25699 w 216727"/>
                <a:gd name="connsiteY14" fmla="*/ 172082 h 432449"/>
                <a:gd name="connsiteX15" fmla="*/ 32049 w 216727"/>
                <a:gd name="connsiteY15" fmla="*/ 45082 h 432449"/>
                <a:gd name="connsiteX16" fmla="*/ 70149 w 216727"/>
                <a:gd name="connsiteY16" fmla="*/ 203832 h 432449"/>
                <a:gd name="connsiteX17" fmla="*/ 117774 w 216727"/>
                <a:gd name="connsiteY17" fmla="*/ 632 h 43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6727" h="432449">
                  <a:moveTo>
                    <a:pt x="117774" y="632"/>
                  </a:moveTo>
                  <a:cubicBezTo>
                    <a:pt x="120420" y="14390"/>
                    <a:pt x="89728" y="250928"/>
                    <a:pt x="86024" y="286382"/>
                  </a:cubicBezTo>
                  <a:cubicBezTo>
                    <a:pt x="82320" y="321836"/>
                    <a:pt x="95549" y="213357"/>
                    <a:pt x="95549" y="213357"/>
                  </a:cubicBezTo>
                  <a:cubicBezTo>
                    <a:pt x="100311" y="203303"/>
                    <a:pt x="97666" y="203832"/>
                    <a:pt x="114599" y="226057"/>
                  </a:cubicBezTo>
                  <a:cubicBezTo>
                    <a:pt x="131532" y="248282"/>
                    <a:pt x="184449" y="334007"/>
                    <a:pt x="197149" y="346707"/>
                  </a:cubicBezTo>
                  <a:cubicBezTo>
                    <a:pt x="209849" y="359407"/>
                    <a:pt x="189212" y="287970"/>
                    <a:pt x="190799" y="302257"/>
                  </a:cubicBezTo>
                  <a:cubicBezTo>
                    <a:pt x="192386" y="316544"/>
                    <a:pt x="202441" y="430845"/>
                    <a:pt x="206674" y="432432"/>
                  </a:cubicBezTo>
                  <a:cubicBezTo>
                    <a:pt x="210907" y="434019"/>
                    <a:pt x="218845" y="328186"/>
                    <a:pt x="216199" y="311782"/>
                  </a:cubicBezTo>
                  <a:cubicBezTo>
                    <a:pt x="213553" y="295378"/>
                    <a:pt x="196091" y="344590"/>
                    <a:pt x="190799" y="334007"/>
                  </a:cubicBezTo>
                  <a:cubicBezTo>
                    <a:pt x="185507" y="323424"/>
                    <a:pt x="187624" y="273153"/>
                    <a:pt x="184449" y="248282"/>
                  </a:cubicBezTo>
                  <a:cubicBezTo>
                    <a:pt x="181274" y="223411"/>
                    <a:pt x="172807" y="174728"/>
                    <a:pt x="171749" y="184782"/>
                  </a:cubicBezTo>
                  <a:cubicBezTo>
                    <a:pt x="170691" y="194836"/>
                    <a:pt x="188682" y="301199"/>
                    <a:pt x="178099" y="308607"/>
                  </a:cubicBezTo>
                  <a:cubicBezTo>
                    <a:pt x="167516" y="316015"/>
                    <a:pt x="137353" y="267332"/>
                    <a:pt x="108249" y="229232"/>
                  </a:cubicBezTo>
                  <a:cubicBezTo>
                    <a:pt x="79145" y="191132"/>
                    <a:pt x="17232" y="89532"/>
                    <a:pt x="3474" y="80007"/>
                  </a:cubicBezTo>
                  <a:cubicBezTo>
                    <a:pt x="-10284" y="70482"/>
                    <a:pt x="20937" y="177903"/>
                    <a:pt x="25699" y="172082"/>
                  </a:cubicBezTo>
                  <a:cubicBezTo>
                    <a:pt x="30461" y="166261"/>
                    <a:pt x="24641" y="39790"/>
                    <a:pt x="32049" y="45082"/>
                  </a:cubicBezTo>
                  <a:cubicBezTo>
                    <a:pt x="39457" y="50374"/>
                    <a:pt x="56920" y="205419"/>
                    <a:pt x="70149" y="203832"/>
                  </a:cubicBezTo>
                  <a:cubicBezTo>
                    <a:pt x="83378" y="202245"/>
                    <a:pt x="115128" y="-13126"/>
                    <a:pt x="117774" y="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EE98CEBE-8335-A098-179B-908FB620C534}"/>
                </a:ext>
              </a:extLst>
            </p:cNvPr>
            <p:cNvSpPr/>
            <p:nvPr/>
          </p:nvSpPr>
          <p:spPr>
            <a:xfrm>
              <a:off x="8219966" y="5197091"/>
              <a:ext cx="132966" cy="563260"/>
            </a:xfrm>
            <a:custGeom>
              <a:avLst/>
              <a:gdLst>
                <a:gd name="connsiteX0" fmla="*/ 54084 w 132966"/>
                <a:gd name="connsiteY0" fmla="*/ 384 h 563260"/>
                <a:gd name="connsiteX1" fmla="*/ 54084 w 132966"/>
                <a:gd name="connsiteY1" fmla="*/ 403609 h 563260"/>
                <a:gd name="connsiteX2" fmla="*/ 57259 w 132966"/>
                <a:gd name="connsiteY2" fmla="*/ 368684 h 563260"/>
                <a:gd name="connsiteX3" fmla="*/ 98534 w 132966"/>
                <a:gd name="connsiteY3" fmla="*/ 467109 h 563260"/>
                <a:gd name="connsiteX4" fmla="*/ 127109 w 132966"/>
                <a:gd name="connsiteY4" fmla="*/ 562359 h 563260"/>
                <a:gd name="connsiteX5" fmla="*/ 123934 w 132966"/>
                <a:gd name="connsiteY5" fmla="*/ 505209 h 563260"/>
                <a:gd name="connsiteX6" fmla="*/ 35034 w 132966"/>
                <a:gd name="connsiteY6" fmla="*/ 349634 h 563260"/>
                <a:gd name="connsiteX7" fmla="*/ 109 w 132966"/>
                <a:gd name="connsiteY7" fmla="*/ 232159 h 563260"/>
                <a:gd name="connsiteX8" fmla="*/ 44559 w 132966"/>
                <a:gd name="connsiteY8" fmla="*/ 327409 h 563260"/>
                <a:gd name="connsiteX9" fmla="*/ 54084 w 132966"/>
                <a:gd name="connsiteY9" fmla="*/ 384 h 56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66" h="563260">
                  <a:moveTo>
                    <a:pt x="54084" y="384"/>
                  </a:moveTo>
                  <a:cubicBezTo>
                    <a:pt x="55671" y="13084"/>
                    <a:pt x="53555" y="342226"/>
                    <a:pt x="54084" y="403609"/>
                  </a:cubicBezTo>
                  <a:cubicBezTo>
                    <a:pt x="54613" y="464992"/>
                    <a:pt x="49851" y="358101"/>
                    <a:pt x="57259" y="368684"/>
                  </a:cubicBezTo>
                  <a:cubicBezTo>
                    <a:pt x="64667" y="379267"/>
                    <a:pt x="86892" y="434830"/>
                    <a:pt x="98534" y="467109"/>
                  </a:cubicBezTo>
                  <a:cubicBezTo>
                    <a:pt x="110176" y="499388"/>
                    <a:pt x="122876" y="556009"/>
                    <a:pt x="127109" y="562359"/>
                  </a:cubicBezTo>
                  <a:cubicBezTo>
                    <a:pt x="131342" y="568709"/>
                    <a:pt x="139280" y="540663"/>
                    <a:pt x="123934" y="505209"/>
                  </a:cubicBezTo>
                  <a:cubicBezTo>
                    <a:pt x="108588" y="469755"/>
                    <a:pt x="55672" y="395142"/>
                    <a:pt x="35034" y="349634"/>
                  </a:cubicBezTo>
                  <a:cubicBezTo>
                    <a:pt x="14396" y="304126"/>
                    <a:pt x="-1478" y="235863"/>
                    <a:pt x="109" y="232159"/>
                  </a:cubicBezTo>
                  <a:cubicBezTo>
                    <a:pt x="1696" y="228455"/>
                    <a:pt x="35034" y="361276"/>
                    <a:pt x="44559" y="327409"/>
                  </a:cubicBezTo>
                  <a:cubicBezTo>
                    <a:pt x="54084" y="293542"/>
                    <a:pt x="52497" y="-12316"/>
                    <a:pt x="54084" y="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EBC3643D-F34F-C519-B183-D373F5154F8A}"/>
                </a:ext>
              </a:extLst>
            </p:cNvPr>
            <p:cNvSpPr/>
            <p:nvPr/>
          </p:nvSpPr>
          <p:spPr>
            <a:xfrm>
              <a:off x="8292944" y="5137395"/>
              <a:ext cx="124010" cy="551888"/>
            </a:xfrm>
            <a:custGeom>
              <a:avLst/>
              <a:gdLst>
                <a:gd name="connsiteX0" fmla="*/ 3331 w 124010"/>
                <a:gd name="connsiteY0" fmla="*/ 6105 h 551888"/>
                <a:gd name="connsiteX1" fmla="*/ 85881 w 124010"/>
                <a:gd name="connsiteY1" fmla="*/ 545855 h 551888"/>
                <a:gd name="connsiteX2" fmla="*/ 57306 w 124010"/>
                <a:gd name="connsiteY2" fmla="*/ 301380 h 551888"/>
                <a:gd name="connsiteX3" fmla="*/ 123981 w 124010"/>
                <a:gd name="connsiteY3" fmla="*/ 387105 h 551888"/>
                <a:gd name="connsiteX4" fmla="*/ 47781 w 124010"/>
                <a:gd name="connsiteY4" fmla="*/ 275980 h 551888"/>
                <a:gd name="connsiteX5" fmla="*/ 156 w 124010"/>
                <a:gd name="connsiteY5" fmla="*/ 222005 h 551888"/>
                <a:gd name="connsiteX6" fmla="*/ 31906 w 124010"/>
                <a:gd name="connsiteY6" fmla="*/ 250580 h 551888"/>
                <a:gd name="connsiteX7" fmla="*/ 3331 w 124010"/>
                <a:gd name="connsiteY7" fmla="*/ 6105 h 55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010" h="551888">
                  <a:moveTo>
                    <a:pt x="3331" y="6105"/>
                  </a:moveTo>
                  <a:cubicBezTo>
                    <a:pt x="12327" y="55317"/>
                    <a:pt x="76885" y="496643"/>
                    <a:pt x="85881" y="545855"/>
                  </a:cubicBezTo>
                  <a:cubicBezTo>
                    <a:pt x="94877" y="595067"/>
                    <a:pt x="50956" y="327838"/>
                    <a:pt x="57306" y="301380"/>
                  </a:cubicBezTo>
                  <a:cubicBezTo>
                    <a:pt x="63656" y="274922"/>
                    <a:pt x="125568" y="391338"/>
                    <a:pt x="123981" y="387105"/>
                  </a:cubicBezTo>
                  <a:cubicBezTo>
                    <a:pt x="122394" y="382872"/>
                    <a:pt x="68418" y="303497"/>
                    <a:pt x="47781" y="275980"/>
                  </a:cubicBezTo>
                  <a:cubicBezTo>
                    <a:pt x="27144" y="248463"/>
                    <a:pt x="2802" y="226238"/>
                    <a:pt x="156" y="222005"/>
                  </a:cubicBezTo>
                  <a:cubicBezTo>
                    <a:pt x="-2490" y="217772"/>
                    <a:pt x="29260" y="280742"/>
                    <a:pt x="31906" y="250580"/>
                  </a:cubicBezTo>
                  <a:cubicBezTo>
                    <a:pt x="34552" y="220418"/>
                    <a:pt x="-5665" y="-43107"/>
                    <a:pt x="3331" y="6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9C86337E-8FE0-73E5-F624-60B4425567FD}"/>
                </a:ext>
              </a:extLst>
            </p:cNvPr>
            <p:cNvSpPr/>
            <p:nvPr/>
          </p:nvSpPr>
          <p:spPr>
            <a:xfrm>
              <a:off x="7978279" y="4335929"/>
              <a:ext cx="114804" cy="599639"/>
            </a:xfrm>
            <a:custGeom>
              <a:avLst/>
              <a:gdLst>
                <a:gd name="connsiteX0" fmla="*/ 54471 w 114804"/>
                <a:gd name="connsiteY0" fmla="*/ 1121 h 599639"/>
                <a:gd name="connsiteX1" fmla="*/ 70346 w 114804"/>
                <a:gd name="connsiteY1" fmla="*/ 388471 h 599639"/>
                <a:gd name="connsiteX2" fmla="*/ 60821 w 114804"/>
                <a:gd name="connsiteY2" fmla="*/ 344021 h 599639"/>
                <a:gd name="connsiteX3" fmla="*/ 89396 w 114804"/>
                <a:gd name="connsiteY3" fmla="*/ 432921 h 599639"/>
                <a:gd name="connsiteX4" fmla="*/ 108446 w 114804"/>
                <a:gd name="connsiteY4" fmla="*/ 598021 h 599639"/>
                <a:gd name="connsiteX5" fmla="*/ 105271 w 114804"/>
                <a:gd name="connsiteY5" fmla="*/ 509121 h 599639"/>
                <a:gd name="connsiteX6" fmla="*/ 89396 w 114804"/>
                <a:gd name="connsiteY6" fmla="*/ 378946 h 599639"/>
                <a:gd name="connsiteX7" fmla="*/ 114796 w 114804"/>
                <a:gd name="connsiteY7" fmla="*/ 318621 h 599639"/>
                <a:gd name="connsiteX8" fmla="*/ 86221 w 114804"/>
                <a:gd name="connsiteY8" fmla="*/ 356721 h 599639"/>
                <a:gd name="connsiteX9" fmla="*/ 496 w 114804"/>
                <a:gd name="connsiteY9" fmla="*/ 290046 h 599639"/>
                <a:gd name="connsiteX10" fmla="*/ 51296 w 114804"/>
                <a:gd name="connsiteY10" fmla="*/ 334496 h 599639"/>
                <a:gd name="connsiteX11" fmla="*/ 57646 w 114804"/>
                <a:gd name="connsiteY11" fmla="*/ 213846 h 599639"/>
                <a:gd name="connsiteX12" fmla="*/ 44946 w 114804"/>
                <a:gd name="connsiteY12" fmla="*/ 267821 h 599639"/>
                <a:gd name="connsiteX13" fmla="*/ 54471 w 114804"/>
                <a:gd name="connsiteY13" fmla="*/ 1121 h 59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804" h="599639">
                  <a:moveTo>
                    <a:pt x="54471" y="1121"/>
                  </a:moveTo>
                  <a:cubicBezTo>
                    <a:pt x="58704" y="21229"/>
                    <a:pt x="69288" y="331321"/>
                    <a:pt x="70346" y="388471"/>
                  </a:cubicBezTo>
                  <a:cubicBezTo>
                    <a:pt x="71404" y="445621"/>
                    <a:pt x="57646" y="336613"/>
                    <a:pt x="60821" y="344021"/>
                  </a:cubicBezTo>
                  <a:cubicBezTo>
                    <a:pt x="63996" y="351429"/>
                    <a:pt x="81459" y="390588"/>
                    <a:pt x="89396" y="432921"/>
                  </a:cubicBezTo>
                  <a:cubicBezTo>
                    <a:pt x="97333" y="475254"/>
                    <a:pt x="105800" y="585321"/>
                    <a:pt x="108446" y="598021"/>
                  </a:cubicBezTo>
                  <a:cubicBezTo>
                    <a:pt x="111092" y="610721"/>
                    <a:pt x="108446" y="545633"/>
                    <a:pt x="105271" y="509121"/>
                  </a:cubicBezTo>
                  <a:cubicBezTo>
                    <a:pt x="102096" y="472609"/>
                    <a:pt x="87808" y="410696"/>
                    <a:pt x="89396" y="378946"/>
                  </a:cubicBezTo>
                  <a:cubicBezTo>
                    <a:pt x="90984" y="347196"/>
                    <a:pt x="115325" y="322325"/>
                    <a:pt x="114796" y="318621"/>
                  </a:cubicBezTo>
                  <a:cubicBezTo>
                    <a:pt x="114267" y="314917"/>
                    <a:pt x="105271" y="361483"/>
                    <a:pt x="86221" y="356721"/>
                  </a:cubicBezTo>
                  <a:cubicBezTo>
                    <a:pt x="67171" y="351959"/>
                    <a:pt x="6317" y="293750"/>
                    <a:pt x="496" y="290046"/>
                  </a:cubicBezTo>
                  <a:cubicBezTo>
                    <a:pt x="-5325" y="286342"/>
                    <a:pt x="41771" y="347196"/>
                    <a:pt x="51296" y="334496"/>
                  </a:cubicBezTo>
                  <a:cubicBezTo>
                    <a:pt x="60821" y="321796"/>
                    <a:pt x="58704" y="224958"/>
                    <a:pt x="57646" y="213846"/>
                  </a:cubicBezTo>
                  <a:cubicBezTo>
                    <a:pt x="56588" y="202734"/>
                    <a:pt x="44417" y="297984"/>
                    <a:pt x="44946" y="267821"/>
                  </a:cubicBezTo>
                  <a:cubicBezTo>
                    <a:pt x="45475" y="237659"/>
                    <a:pt x="50238" y="-18987"/>
                    <a:pt x="54471" y="1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45C449C0-7645-D416-F799-799376AF9EEB}"/>
                </a:ext>
              </a:extLst>
            </p:cNvPr>
            <p:cNvSpPr/>
            <p:nvPr/>
          </p:nvSpPr>
          <p:spPr>
            <a:xfrm>
              <a:off x="8159739" y="5054521"/>
              <a:ext cx="91319" cy="333753"/>
            </a:xfrm>
            <a:custGeom>
              <a:avLst/>
              <a:gdLst>
                <a:gd name="connsiteX0" fmla="*/ 11 w 91319"/>
                <a:gd name="connsiteY0" fmla="*/ 111204 h 333753"/>
                <a:gd name="connsiteX1" fmla="*/ 82561 w 91319"/>
                <a:gd name="connsiteY1" fmla="*/ 206454 h 333753"/>
                <a:gd name="connsiteX2" fmla="*/ 88911 w 91319"/>
                <a:gd name="connsiteY2" fmla="*/ 333454 h 333753"/>
                <a:gd name="connsiteX3" fmla="*/ 82561 w 91319"/>
                <a:gd name="connsiteY3" fmla="*/ 168354 h 333753"/>
                <a:gd name="connsiteX4" fmla="*/ 76211 w 91319"/>
                <a:gd name="connsiteY4" fmla="*/ 79 h 333753"/>
                <a:gd name="connsiteX5" fmla="*/ 76211 w 91319"/>
                <a:gd name="connsiteY5" fmla="*/ 146129 h 333753"/>
                <a:gd name="connsiteX6" fmla="*/ 11 w 91319"/>
                <a:gd name="connsiteY6" fmla="*/ 111204 h 33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19" h="333753">
                  <a:moveTo>
                    <a:pt x="11" y="111204"/>
                  </a:moveTo>
                  <a:cubicBezTo>
                    <a:pt x="1069" y="121258"/>
                    <a:pt x="67744" y="169412"/>
                    <a:pt x="82561" y="206454"/>
                  </a:cubicBezTo>
                  <a:cubicBezTo>
                    <a:pt x="97378" y="243496"/>
                    <a:pt x="88911" y="339804"/>
                    <a:pt x="88911" y="333454"/>
                  </a:cubicBezTo>
                  <a:cubicBezTo>
                    <a:pt x="88911" y="327104"/>
                    <a:pt x="84678" y="223916"/>
                    <a:pt x="82561" y="168354"/>
                  </a:cubicBezTo>
                  <a:cubicBezTo>
                    <a:pt x="80444" y="112792"/>
                    <a:pt x="77269" y="3783"/>
                    <a:pt x="76211" y="79"/>
                  </a:cubicBezTo>
                  <a:cubicBezTo>
                    <a:pt x="75153" y="-3625"/>
                    <a:pt x="84149" y="123375"/>
                    <a:pt x="76211" y="146129"/>
                  </a:cubicBezTo>
                  <a:cubicBezTo>
                    <a:pt x="68274" y="168883"/>
                    <a:pt x="-1047" y="101150"/>
                    <a:pt x="11" y="111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A5274BF3-7595-3616-B128-679F1F88901F}"/>
                </a:ext>
              </a:extLst>
            </p:cNvPr>
            <p:cNvSpPr/>
            <p:nvPr/>
          </p:nvSpPr>
          <p:spPr>
            <a:xfrm>
              <a:off x="7727816" y="5479431"/>
              <a:ext cx="451032" cy="295895"/>
            </a:xfrm>
            <a:custGeom>
              <a:avLst/>
              <a:gdLst>
                <a:gd name="connsiteX0" fmla="*/ 134 w 451032"/>
                <a:gd name="connsiteY0" fmla="*/ 295894 h 295895"/>
                <a:gd name="connsiteX1" fmla="*/ 133484 w 451032"/>
                <a:gd name="connsiteY1" fmla="*/ 73644 h 295895"/>
                <a:gd name="connsiteX2" fmla="*/ 79509 w 451032"/>
                <a:gd name="connsiteY2" fmla="*/ 156194 h 295895"/>
                <a:gd name="connsiteX3" fmla="*/ 111259 w 451032"/>
                <a:gd name="connsiteY3" fmla="*/ 137144 h 295895"/>
                <a:gd name="connsiteX4" fmla="*/ 190634 w 451032"/>
                <a:gd name="connsiteY4" fmla="*/ 191119 h 295895"/>
                <a:gd name="connsiteX5" fmla="*/ 184284 w 451032"/>
                <a:gd name="connsiteY5" fmla="*/ 153019 h 295895"/>
                <a:gd name="connsiteX6" fmla="*/ 295409 w 451032"/>
                <a:gd name="connsiteY6" fmla="*/ 187944 h 295895"/>
                <a:gd name="connsiteX7" fmla="*/ 270009 w 451032"/>
                <a:gd name="connsiteY7" fmla="*/ 118094 h 295895"/>
                <a:gd name="connsiteX8" fmla="*/ 438284 w 451032"/>
                <a:gd name="connsiteY8" fmla="*/ 273669 h 295895"/>
                <a:gd name="connsiteX9" fmla="*/ 419234 w 451032"/>
                <a:gd name="connsiteY9" fmla="*/ 241919 h 295895"/>
                <a:gd name="connsiteX10" fmla="*/ 260484 w 451032"/>
                <a:gd name="connsiteY10" fmla="*/ 229219 h 295895"/>
                <a:gd name="connsiteX11" fmla="*/ 368434 w 451032"/>
                <a:gd name="connsiteY11" fmla="*/ 206994 h 295895"/>
                <a:gd name="connsiteX12" fmla="*/ 187459 w 451032"/>
                <a:gd name="connsiteY12" fmla="*/ 153019 h 295895"/>
                <a:gd name="connsiteX13" fmla="*/ 114434 w 451032"/>
                <a:gd name="connsiteY13" fmla="*/ 111744 h 295895"/>
                <a:gd name="connsiteX14" fmla="*/ 104909 w 451032"/>
                <a:gd name="connsiteY14" fmla="*/ 619 h 295895"/>
                <a:gd name="connsiteX15" fmla="*/ 108084 w 451032"/>
                <a:gd name="connsiteY15" fmla="*/ 76819 h 295895"/>
                <a:gd name="connsiteX16" fmla="*/ 134 w 451032"/>
                <a:gd name="connsiteY16" fmla="*/ 295894 h 29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1032" h="295895">
                  <a:moveTo>
                    <a:pt x="134" y="295894"/>
                  </a:moveTo>
                  <a:cubicBezTo>
                    <a:pt x="4367" y="295365"/>
                    <a:pt x="120255" y="96927"/>
                    <a:pt x="133484" y="73644"/>
                  </a:cubicBezTo>
                  <a:cubicBezTo>
                    <a:pt x="146713" y="50361"/>
                    <a:pt x="83213" y="145611"/>
                    <a:pt x="79509" y="156194"/>
                  </a:cubicBezTo>
                  <a:cubicBezTo>
                    <a:pt x="75805" y="166777"/>
                    <a:pt x="92738" y="131323"/>
                    <a:pt x="111259" y="137144"/>
                  </a:cubicBezTo>
                  <a:cubicBezTo>
                    <a:pt x="129780" y="142965"/>
                    <a:pt x="178463" y="188473"/>
                    <a:pt x="190634" y="191119"/>
                  </a:cubicBezTo>
                  <a:cubicBezTo>
                    <a:pt x="202805" y="193765"/>
                    <a:pt x="166822" y="153548"/>
                    <a:pt x="184284" y="153019"/>
                  </a:cubicBezTo>
                  <a:cubicBezTo>
                    <a:pt x="201746" y="152490"/>
                    <a:pt x="281122" y="193765"/>
                    <a:pt x="295409" y="187944"/>
                  </a:cubicBezTo>
                  <a:cubicBezTo>
                    <a:pt x="309696" y="182123"/>
                    <a:pt x="246197" y="103807"/>
                    <a:pt x="270009" y="118094"/>
                  </a:cubicBezTo>
                  <a:cubicBezTo>
                    <a:pt x="293821" y="132381"/>
                    <a:pt x="413413" y="253032"/>
                    <a:pt x="438284" y="273669"/>
                  </a:cubicBezTo>
                  <a:cubicBezTo>
                    <a:pt x="463155" y="294306"/>
                    <a:pt x="448867" y="249327"/>
                    <a:pt x="419234" y="241919"/>
                  </a:cubicBezTo>
                  <a:cubicBezTo>
                    <a:pt x="389601" y="234511"/>
                    <a:pt x="268951" y="235040"/>
                    <a:pt x="260484" y="229219"/>
                  </a:cubicBezTo>
                  <a:cubicBezTo>
                    <a:pt x="252017" y="223398"/>
                    <a:pt x="380605" y="219694"/>
                    <a:pt x="368434" y="206994"/>
                  </a:cubicBezTo>
                  <a:cubicBezTo>
                    <a:pt x="356263" y="194294"/>
                    <a:pt x="229792" y="168894"/>
                    <a:pt x="187459" y="153019"/>
                  </a:cubicBezTo>
                  <a:cubicBezTo>
                    <a:pt x="145126" y="137144"/>
                    <a:pt x="128192" y="137144"/>
                    <a:pt x="114434" y="111744"/>
                  </a:cubicBezTo>
                  <a:cubicBezTo>
                    <a:pt x="100676" y="86344"/>
                    <a:pt x="105967" y="6440"/>
                    <a:pt x="104909" y="619"/>
                  </a:cubicBezTo>
                  <a:cubicBezTo>
                    <a:pt x="103851" y="-5202"/>
                    <a:pt x="123430" y="30781"/>
                    <a:pt x="108084" y="76819"/>
                  </a:cubicBezTo>
                  <a:cubicBezTo>
                    <a:pt x="92738" y="122857"/>
                    <a:pt x="-4099" y="296423"/>
                    <a:pt x="134" y="295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795D31CE-1A21-87FA-72B1-47699ACB3548}"/>
                </a:ext>
              </a:extLst>
            </p:cNvPr>
            <p:cNvSpPr/>
            <p:nvPr/>
          </p:nvSpPr>
          <p:spPr>
            <a:xfrm>
              <a:off x="7905272" y="4377805"/>
              <a:ext cx="294522" cy="1065300"/>
            </a:xfrm>
            <a:custGeom>
              <a:avLst/>
              <a:gdLst>
                <a:gd name="connsiteX0" fmla="*/ 89378 w 294522"/>
                <a:gd name="connsiteY0" fmla="*/ 520 h 1065300"/>
                <a:gd name="connsiteX1" fmla="*/ 60803 w 294522"/>
                <a:gd name="connsiteY1" fmla="*/ 343420 h 1065300"/>
                <a:gd name="connsiteX2" fmla="*/ 102078 w 294522"/>
                <a:gd name="connsiteY2" fmla="*/ 572020 h 1065300"/>
                <a:gd name="connsiteX3" fmla="*/ 108428 w 294522"/>
                <a:gd name="connsiteY3" fmla="*/ 533920 h 1065300"/>
                <a:gd name="connsiteX4" fmla="*/ 184628 w 294522"/>
                <a:gd name="connsiteY4" fmla="*/ 670445 h 1065300"/>
                <a:gd name="connsiteX5" fmla="*/ 222728 w 294522"/>
                <a:gd name="connsiteY5" fmla="*/ 743470 h 1065300"/>
                <a:gd name="connsiteX6" fmla="*/ 222728 w 294522"/>
                <a:gd name="connsiteY6" fmla="*/ 689495 h 1065300"/>
                <a:gd name="connsiteX7" fmla="*/ 273528 w 294522"/>
                <a:gd name="connsiteY7" fmla="*/ 918095 h 1065300"/>
                <a:gd name="connsiteX8" fmla="*/ 270353 w 294522"/>
                <a:gd name="connsiteY8" fmla="*/ 873645 h 1065300"/>
                <a:gd name="connsiteX9" fmla="*/ 286228 w 294522"/>
                <a:gd name="connsiteY9" fmla="*/ 1054620 h 1065300"/>
                <a:gd name="connsiteX10" fmla="*/ 264003 w 294522"/>
                <a:gd name="connsiteY10" fmla="*/ 1041920 h 1065300"/>
                <a:gd name="connsiteX11" fmla="*/ 175103 w 294522"/>
                <a:gd name="connsiteY11" fmla="*/ 1022870 h 1065300"/>
                <a:gd name="connsiteX12" fmla="*/ 260828 w 294522"/>
                <a:gd name="connsiteY12" fmla="*/ 1019695 h 1065300"/>
                <a:gd name="connsiteX13" fmla="*/ 257653 w 294522"/>
                <a:gd name="connsiteY13" fmla="*/ 933970 h 1065300"/>
                <a:gd name="connsiteX14" fmla="*/ 190978 w 294522"/>
                <a:gd name="connsiteY14" fmla="*/ 924445 h 1065300"/>
                <a:gd name="connsiteX15" fmla="*/ 267178 w 294522"/>
                <a:gd name="connsiteY15" fmla="*/ 921270 h 1065300"/>
                <a:gd name="connsiteX16" fmla="*/ 165578 w 294522"/>
                <a:gd name="connsiteY16" fmla="*/ 826020 h 1065300"/>
                <a:gd name="connsiteX17" fmla="*/ 292578 w 294522"/>
                <a:gd name="connsiteY17" fmla="*/ 889520 h 1065300"/>
                <a:gd name="connsiteX18" fmla="*/ 235428 w 294522"/>
                <a:gd name="connsiteY18" fmla="*/ 762520 h 1065300"/>
                <a:gd name="connsiteX19" fmla="*/ 140178 w 294522"/>
                <a:gd name="connsiteY19" fmla="*/ 673620 h 1065300"/>
                <a:gd name="connsiteX20" fmla="*/ 210028 w 294522"/>
                <a:gd name="connsiteY20" fmla="*/ 718070 h 1065300"/>
                <a:gd name="connsiteX21" fmla="*/ 114778 w 294522"/>
                <a:gd name="connsiteY21" fmla="*/ 584720 h 1065300"/>
                <a:gd name="connsiteX22" fmla="*/ 478 w 294522"/>
                <a:gd name="connsiteY22" fmla="*/ 413270 h 1065300"/>
                <a:gd name="connsiteX23" fmla="*/ 73503 w 294522"/>
                <a:gd name="connsiteY23" fmla="*/ 470420 h 1065300"/>
                <a:gd name="connsiteX24" fmla="*/ 63978 w 294522"/>
                <a:gd name="connsiteY24" fmla="*/ 308495 h 1065300"/>
                <a:gd name="connsiteX25" fmla="*/ 19528 w 294522"/>
                <a:gd name="connsiteY25" fmla="*/ 238645 h 1065300"/>
                <a:gd name="connsiteX26" fmla="*/ 32228 w 294522"/>
                <a:gd name="connsiteY26" fmla="*/ 264045 h 1065300"/>
                <a:gd name="connsiteX27" fmla="*/ 89378 w 294522"/>
                <a:gd name="connsiteY27" fmla="*/ 520 h 10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94522" h="1065300">
                  <a:moveTo>
                    <a:pt x="89378" y="520"/>
                  </a:moveTo>
                  <a:cubicBezTo>
                    <a:pt x="94140" y="13749"/>
                    <a:pt x="58686" y="248170"/>
                    <a:pt x="60803" y="343420"/>
                  </a:cubicBezTo>
                  <a:cubicBezTo>
                    <a:pt x="62920" y="438670"/>
                    <a:pt x="94141" y="540270"/>
                    <a:pt x="102078" y="572020"/>
                  </a:cubicBezTo>
                  <a:cubicBezTo>
                    <a:pt x="110015" y="603770"/>
                    <a:pt x="94670" y="517516"/>
                    <a:pt x="108428" y="533920"/>
                  </a:cubicBezTo>
                  <a:cubicBezTo>
                    <a:pt x="122186" y="550324"/>
                    <a:pt x="165578" y="635520"/>
                    <a:pt x="184628" y="670445"/>
                  </a:cubicBezTo>
                  <a:cubicBezTo>
                    <a:pt x="203678" y="705370"/>
                    <a:pt x="216378" y="740295"/>
                    <a:pt x="222728" y="743470"/>
                  </a:cubicBezTo>
                  <a:cubicBezTo>
                    <a:pt x="229078" y="746645"/>
                    <a:pt x="214261" y="660391"/>
                    <a:pt x="222728" y="689495"/>
                  </a:cubicBezTo>
                  <a:cubicBezTo>
                    <a:pt x="231195" y="718599"/>
                    <a:pt x="265591" y="887403"/>
                    <a:pt x="273528" y="918095"/>
                  </a:cubicBezTo>
                  <a:cubicBezTo>
                    <a:pt x="281465" y="948787"/>
                    <a:pt x="268236" y="850891"/>
                    <a:pt x="270353" y="873645"/>
                  </a:cubicBezTo>
                  <a:cubicBezTo>
                    <a:pt x="272470" y="896399"/>
                    <a:pt x="287286" y="1026574"/>
                    <a:pt x="286228" y="1054620"/>
                  </a:cubicBezTo>
                  <a:cubicBezTo>
                    <a:pt x="285170" y="1082666"/>
                    <a:pt x="282524" y="1047212"/>
                    <a:pt x="264003" y="1041920"/>
                  </a:cubicBezTo>
                  <a:cubicBezTo>
                    <a:pt x="245482" y="1036628"/>
                    <a:pt x="175632" y="1026574"/>
                    <a:pt x="175103" y="1022870"/>
                  </a:cubicBezTo>
                  <a:cubicBezTo>
                    <a:pt x="174574" y="1019166"/>
                    <a:pt x="247070" y="1034512"/>
                    <a:pt x="260828" y="1019695"/>
                  </a:cubicBezTo>
                  <a:cubicBezTo>
                    <a:pt x="274586" y="1004878"/>
                    <a:pt x="269295" y="949845"/>
                    <a:pt x="257653" y="933970"/>
                  </a:cubicBezTo>
                  <a:cubicBezTo>
                    <a:pt x="246011" y="918095"/>
                    <a:pt x="189390" y="926562"/>
                    <a:pt x="190978" y="924445"/>
                  </a:cubicBezTo>
                  <a:cubicBezTo>
                    <a:pt x="192566" y="922328"/>
                    <a:pt x="271411" y="937674"/>
                    <a:pt x="267178" y="921270"/>
                  </a:cubicBezTo>
                  <a:cubicBezTo>
                    <a:pt x="262945" y="904866"/>
                    <a:pt x="161345" y="831312"/>
                    <a:pt x="165578" y="826020"/>
                  </a:cubicBezTo>
                  <a:cubicBezTo>
                    <a:pt x="169811" y="820728"/>
                    <a:pt x="280936" y="900103"/>
                    <a:pt x="292578" y="889520"/>
                  </a:cubicBezTo>
                  <a:cubicBezTo>
                    <a:pt x="304220" y="878937"/>
                    <a:pt x="260828" y="798503"/>
                    <a:pt x="235428" y="762520"/>
                  </a:cubicBezTo>
                  <a:cubicBezTo>
                    <a:pt x="210028" y="726537"/>
                    <a:pt x="144411" y="681028"/>
                    <a:pt x="140178" y="673620"/>
                  </a:cubicBezTo>
                  <a:cubicBezTo>
                    <a:pt x="135945" y="666212"/>
                    <a:pt x="214261" y="732887"/>
                    <a:pt x="210028" y="718070"/>
                  </a:cubicBezTo>
                  <a:cubicBezTo>
                    <a:pt x="205795" y="703253"/>
                    <a:pt x="149703" y="635520"/>
                    <a:pt x="114778" y="584720"/>
                  </a:cubicBezTo>
                  <a:cubicBezTo>
                    <a:pt x="79853" y="533920"/>
                    <a:pt x="7357" y="432320"/>
                    <a:pt x="478" y="413270"/>
                  </a:cubicBezTo>
                  <a:cubicBezTo>
                    <a:pt x="-6401" y="394220"/>
                    <a:pt x="62920" y="487883"/>
                    <a:pt x="73503" y="470420"/>
                  </a:cubicBezTo>
                  <a:cubicBezTo>
                    <a:pt x="84086" y="452958"/>
                    <a:pt x="72974" y="347124"/>
                    <a:pt x="63978" y="308495"/>
                  </a:cubicBezTo>
                  <a:cubicBezTo>
                    <a:pt x="54982" y="269866"/>
                    <a:pt x="24820" y="246053"/>
                    <a:pt x="19528" y="238645"/>
                  </a:cubicBezTo>
                  <a:cubicBezTo>
                    <a:pt x="14236" y="231237"/>
                    <a:pt x="21645" y="297912"/>
                    <a:pt x="32228" y="264045"/>
                  </a:cubicBezTo>
                  <a:cubicBezTo>
                    <a:pt x="42811" y="230178"/>
                    <a:pt x="84616" y="-12709"/>
                    <a:pt x="89378" y="5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C1C4AC9C-5E06-3CD7-0495-F58795074CE7}"/>
                </a:ext>
              </a:extLst>
            </p:cNvPr>
            <p:cNvSpPr/>
            <p:nvPr/>
          </p:nvSpPr>
          <p:spPr>
            <a:xfrm>
              <a:off x="8006869" y="5464009"/>
              <a:ext cx="327529" cy="314543"/>
            </a:xfrm>
            <a:custGeom>
              <a:avLst/>
              <a:gdLst>
                <a:gd name="connsiteX0" fmla="*/ 219556 w 327529"/>
                <a:gd name="connsiteY0" fmla="*/ 166 h 314543"/>
                <a:gd name="connsiteX1" fmla="*/ 213206 w 327529"/>
                <a:gd name="connsiteY1" fmla="*/ 174791 h 314543"/>
                <a:gd name="connsiteX2" fmla="*/ 222731 w 327529"/>
                <a:gd name="connsiteY2" fmla="*/ 193841 h 314543"/>
                <a:gd name="connsiteX3" fmla="*/ 210031 w 327529"/>
                <a:gd name="connsiteY3" fmla="*/ 171616 h 314543"/>
                <a:gd name="connsiteX4" fmla="*/ 327506 w 327529"/>
                <a:gd name="connsiteY4" fmla="*/ 314491 h 314543"/>
                <a:gd name="connsiteX5" fmla="*/ 219556 w 327529"/>
                <a:gd name="connsiteY5" fmla="*/ 187491 h 314543"/>
                <a:gd name="connsiteX6" fmla="*/ 137006 w 327529"/>
                <a:gd name="connsiteY6" fmla="*/ 123991 h 314543"/>
                <a:gd name="connsiteX7" fmla="*/ 232256 w 327529"/>
                <a:gd name="connsiteY7" fmla="*/ 216066 h 314543"/>
                <a:gd name="connsiteX8" fmla="*/ 149706 w 327529"/>
                <a:gd name="connsiteY8" fmla="*/ 181141 h 314543"/>
                <a:gd name="connsiteX9" fmla="*/ 481 w 327529"/>
                <a:gd name="connsiteY9" fmla="*/ 95416 h 314543"/>
                <a:gd name="connsiteX10" fmla="*/ 203681 w 327529"/>
                <a:gd name="connsiteY10" fmla="*/ 209716 h 314543"/>
                <a:gd name="connsiteX11" fmla="*/ 219556 w 327529"/>
                <a:gd name="connsiteY11" fmla="*/ 166 h 31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529" h="314543">
                  <a:moveTo>
                    <a:pt x="219556" y="166"/>
                  </a:moveTo>
                  <a:cubicBezTo>
                    <a:pt x="221144" y="-5655"/>
                    <a:pt x="212677" y="142512"/>
                    <a:pt x="213206" y="174791"/>
                  </a:cubicBezTo>
                  <a:cubicBezTo>
                    <a:pt x="213735" y="207070"/>
                    <a:pt x="223260" y="194370"/>
                    <a:pt x="222731" y="193841"/>
                  </a:cubicBezTo>
                  <a:cubicBezTo>
                    <a:pt x="222202" y="193312"/>
                    <a:pt x="192569" y="151508"/>
                    <a:pt x="210031" y="171616"/>
                  </a:cubicBezTo>
                  <a:cubicBezTo>
                    <a:pt x="227493" y="191724"/>
                    <a:pt x="325919" y="311845"/>
                    <a:pt x="327506" y="314491"/>
                  </a:cubicBezTo>
                  <a:cubicBezTo>
                    <a:pt x="329094" y="317137"/>
                    <a:pt x="251306" y="219241"/>
                    <a:pt x="219556" y="187491"/>
                  </a:cubicBezTo>
                  <a:cubicBezTo>
                    <a:pt x="187806" y="155741"/>
                    <a:pt x="134889" y="119229"/>
                    <a:pt x="137006" y="123991"/>
                  </a:cubicBezTo>
                  <a:cubicBezTo>
                    <a:pt x="139123" y="128753"/>
                    <a:pt x="230139" y="206541"/>
                    <a:pt x="232256" y="216066"/>
                  </a:cubicBezTo>
                  <a:cubicBezTo>
                    <a:pt x="234373" y="225591"/>
                    <a:pt x="188335" y="201249"/>
                    <a:pt x="149706" y="181141"/>
                  </a:cubicBezTo>
                  <a:cubicBezTo>
                    <a:pt x="111077" y="161033"/>
                    <a:pt x="-8515" y="90654"/>
                    <a:pt x="481" y="95416"/>
                  </a:cubicBezTo>
                  <a:cubicBezTo>
                    <a:pt x="9477" y="100178"/>
                    <a:pt x="165052" y="223474"/>
                    <a:pt x="203681" y="209716"/>
                  </a:cubicBezTo>
                  <a:cubicBezTo>
                    <a:pt x="242310" y="195958"/>
                    <a:pt x="217968" y="5987"/>
                    <a:pt x="219556" y="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3E79702A-84AF-73FF-240D-429A97EBFC8B}"/>
                </a:ext>
              </a:extLst>
            </p:cNvPr>
            <p:cNvSpPr/>
            <p:nvPr/>
          </p:nvSpPr>
          <p:spPr>
            <a:xfrm>
              <a:off x="7905144" y="4266005"/>
              <a:ext cx="96028" cy="396259"/>
            </a:xfrm>
            <a:custGeom>
              <a:avLst/>
              <a:gdLst>
                <a:gd name="connsiteX0" fmla="*/ 95856 w 96028"/>
                <a:gd name="connsiteY0" fmla="*/ 1195 h 396259"/>
                <a:gd name="connsiteX1" fmla="*/ 3781 w 96028"/>
                <a:gd name="connsiteY1" fmla="*/ 385370 h 396259"/>
                <a:gd name="connsiteX2" fmla="*/ 26006 w 96028"/>
                <a:gd name="connsiteY2" fmla="*/ 267895 h 396259"/>
                <a:gd name="connsiteX3" fmla="*/ 95856 w 96028"/>
                <a:gd name="connsiteY3" fmla="*/ 1195 h 39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28" h="396259">
                  <a:moveTo>
                    <a:pt x="95856" y="1195"/>
                  </a:moveTo>
                  <a:cubicBezTo>
                    <a:pt x="92152" y="20774"/>
                    <a:pt x="15423" y="340920"/>
                    <a:pt x="3781" y="385370"/>
                  </a:cubicBezTo>
                  <a:cubicBezTo>
                    <a:pt x="-7861" y="429820"/>
                    <a:pt x="9602" y="327691"/>
                    <a:pt x="26006" y="267895"/>
                  </a:cubicBezTo>
                  <a:cubicBezTo>
                    <a:pt x="42410" y="208099"/>
                    <a:pt x="99560" y="-18384"/>
                    <a:pt x="95856" y="1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079FB54F-CE85-B099-990D-196C753AF736}"/>
                </a:ext>
              </a:extLst>
            </p:cNvPr>
            <p:cNvSpPr/>
            <p:nvPr/>
          </p:nvSpPr>
          <p:spPr>
            <a:xfrm>
              <a:off x="8419894" y="5676739"/>
              <a:ext cx="124467" cy="365632"/>
            </a:xfrm>
            <a:custGeom>
              <a:avLst/>
              <a:gdLst>
                <a:gd name="connsiteX0" fmla="*/ 57356 w 124467"/>
                <a:gd name="connsiteY0" fmla="*/ 161 h 365632"/>
                <a:gd name="connsiteX1" fmla="*/ 41481 w 124467"/>
                <a:gd name="connsiteY1" fmla="*/ 117636 h 365632"/>
                <a:gd name="connsiteX2" fmla="*/ 70056 w 124467"/>
                <a:gd name="connsiteY2" fmla="*/ 174786 h 365632"/>
                <a:gd name="connsiteX3" fmla="*/ 28781 w 124467"/>
                <a:gd name="connsiteY3" fmla="*/ 209711 h 365632"/>
                <a:gd name="connsiteX4" fmla="*/ 79581 w 124467"/>
                <a:gd name="connsiteY4" fmla="*/ 165261 h 365632"/>
                <a:gd name="connsiteX5" fmla="*/ 82756 w 124467"/>
                <a:gd name="connsiteY5" fmla="*/ 197011 h 365632"/>
                <a:gd name="connsiteX6" fmla="*/ 206 w 124467"/>
                <a:gd name="connsiteY6" fmla="*/ 365286 h 365632"/>
                <a:gd name="connsiteX7" fmla="*/ 60531 w 124467"/>
                <a:gd name="connsiteY7" fmla="*/ 238286 h 365632"/>
                <a:gd name="connsiteX8" fmla="*/ 101806 w 124467"/>
                <a:gd name="connsiteY8" fmla="*/ 146211 h 365632"/>
                <a:gd name="connsiteX9" fmla="*/ 124031 w 124467"/>
                <a:gd name="connsiteY9" fmla="*/ 143036 h 365632"/>
                <a:gd name="connsiteX10" fmla="*/ 82756 w 124467"/>
                <a:gd name="connsiteY10" fmla="*/ 139861 h 365632"/>
                <a:gd name="connsiteX11" fmla="*/ 31956 w 124467"/>
                <a:gd name="connsiteY11" fmla="*/ 98586 h 365632"/>
                <a:gd name="connsiteX12" fmla="*/ 41481 w 124467"/>
                <a:gd name="connsiteY12" fmla="*/ 92236 h 365632"/>
                <a:gd name="connsiteX13" fmla="*/ 57356 w 124467"/>
                <a:gd name="connsiteY13" fmla="*/ 161 h 36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467" h="365632">
                  <a:moveTo>
                    <a:pt x="57356" y="161"/>
                  </a:moveTo>
                  <a:cubicBezTo>
                    <a:pt x="57356" y="4394"/>
                    <a:pt x="39364" y="88532"/>
                    <a:pt x="41481" y="117636"/>
                  </a:cubicBezTo>
                  <a:cubicBezTo>
                    <a:pt x="43598" y="146740"/>
                    <a:pt x="72173" y="159440"/>
                    <a:pt x="70056" y="174786"/>
                  </a:cubicBezTo>
                  <a:cubicBezTo>
                    <a:pt x="67939" y="190132"/>
                    <a:pt x="27194" y="211298"/>
                    <a:pt x="28781" y="209711"/>
                  </a:cubicBezTo>
                  <a:cubicBezTo>
                    <a:pt x="30368" y="208124"/>
                    <a:pt x="70585" y="167378"/>
                    <a:pt x="79581" y="165261"/>
                  </a:cubicBezTo>
                  <a:cubicBezTo>
                    <a:pt x="88577" y="163144"/>
                    <a:pt x="95985" y="163674"/>
                    <a:pt x="82756" y="197011"/>
                  </a:cubicBezTo>
                  <a:cubicBezTo>
                    <a:pt x="69527" y="230348"/>
                    <a:pt x="3910" y="358407"/>
                    <a:pt x="206" y="365286"/>
                  </a:cubicBezTo>
                  <a:cubicBezTo>
                    <a:pt x="-3498" y="372165"/>
                    <a:pt x="43598" y="274799"/>
                    <a:pt x="60531" y="238286"/>
                  </a:cubicBezTo>
                  <a:cubicBezTo>
                    <a:pt x="77464" y="201774"/>
                    <a:pt x="91223" y="162086"/>
                    <a:pt x="101806" y="146211"/>
                  </a:cubicBezTo>
                  <a:cubicBezTo>
                    <a:pt x="112389" y="130336"/>
                    <a:pt x="127206" y="144094"/>
                    <a:pt x="124031" y="143036"/>
                  </a:cubicBezTo>
                  <a:cubicBezTo>
                    <a:pt x="120856" y="141978"/>
                    <a:pt x="98102" y="147269"/>
                    <a:pt x="82756" y="139861"/>
                  </a:cubicBezTo>
                  <a:cubicBezTo>
                    <a:pt x="67410" y="132453"/>
                    <a:pt x="38835" y="106524"/>
                    <a:pt x="31956" y="98586"/>
                  </a:cubicBezTo>
                  <a:cubicBezTo>
                    <a:pt x="25077" y="90648"/>
                    <a:pt x="37248" y="108111"/>
                    <a:pt x="41481" y="92236"/>
                  </a:cubicBezTo>
                  <a:cubicBezTo>
                    <a:pt x="45714" y="76361"/>
                    <a:pt x="57356" y="-4072"/>
                    <a:pt x="57356" y="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6EC80504-39DB-BF58-160D-2BF6BA9AAC6B}"/>
                </a:ext>
              </a:extLst>
            </p:cNvPr>
            <p:cNvSpPr/>
            <p:nvPr/>
          </p:nvSpPr>
          <p:spPr>
            <a:xfrm>
              <a:off x="8185389" y="5914411"/>
              <a:ext cx="313807" cy="173260"/>
            </a:xfrm>
            <a:custGeom>
              <a:avLst/>
              <a:gdLst>
                <a:gd name="connsiteX0" fmla="*/ 2936 w 313807"/>
                <a:gd name="connsiteY0" fmla="*/ 172064 h 173260"/>
                <a:gd name="connsiteX1" fmla="*/ 266461 w 313807"/>
                <a:gd name="connsiteY1" fmla="*/ 73639 h 173260"/>
                <a:gd name="connsiteX2" fmla="*/ 234711 w 313807"/>
                <a:gd name="connsiteY2" fmla="*/ 83164 h 173260"/>
                <a:gd name="connsiteX3" fmla="*/ 310911 w 313807"/>
                <a:gd name="connsiteY3" fmla="*/ 614 h 173260"/>
                <a:gd name="connsiteX4" fmla="*/ 288686 w 313807"/>
                <a:gd name="connsiteY4" fmla="*/ 48239 h 173260"/>
                <a:gd name="connsiteX5" fmla="*/ 202961 w 313807"/>
                <a:gd name="connsiteY5" fmla="*/ 99039 h 173260"/>
                <a:gd name="connsiteX6" fmla="*/ 228361 w 313807"/>
                <a:gd name="connsiteY6" fmla="*/ 51414 h 173260"/>
                <a:gd name="connsiteX7" fmla="*/ 129936 w 313807"/>
                <a:gd name="connsiteY7" fmla="*/ 124439 h 173260"/>
                <a:gd name="connsiteX8" fmla="*/ 2936 w 313807"/>
                <a:gd name="connsiteY8" fmla="*/ 172064 h 17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807" h="173260">
                  <a:moveTo>
                    <a:pt x="2936" y="172064"/>
                  </a:moveTo>
                  <a:lnTo>
                    <a:pt x="266461" y="73639"/>
                  </a:lnTo>
                  <a:cubicBezTo>
                    <a:pt x="305090" y="58822"/>
                    <a:pt x="227303" y="95335"/>
                    <a:pt x="234711" y="83164"/>
                  </a:cubicBezTo>
                  <a:cubicBezTo>
                    <a:pt x="242119" y="70993"/>
                    <a:pt x="301915" y="6435"/>
                    <a:pt x="310911" y="614"/>
                  </a:cubicBezTo>
                  <a:cubicBezTo>
                    <a:pt x="319907" y="-5207"/>
                    <a:pt x="306678" y="31835"/>
                    <a:pt x="288686" y="48239"/>
                  </a:cubicBezTo>
                  <a:cubicBezTo>
                    <a:pt x="270694" y="64643"/>
                    <a:pt x="213015" y="98510"/>
                    <a:pt x="202961" y="99039"/>
                  </a:cubicBezTo>
                  <a:cubicBezTo>
                    <a:pt x="192907" y="99568"/>
                    <a:pt x="240532" y="47181"/>
                    <a:pt x="228361" y="51414"/>
                  </a:cubicBezTo>
                  <a:cubicBezTo>
                    <a:pt x="216190" y="55647"/>
                    <a:pt x="163803" y="106976"/>
                    <a:pt x="129936" y="124439"/>
                  </a:cubicBezTo>
                  <a:cubicBezTo>
                    <a:pt x="96069" y="141901"/>
                    <a:pt x="-19818" y="180531"/>
                    <a:pt x="2936" y="1720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E1957F19-EC2A-E450-92C5-0476D8EA7C8D}"/>
                </a:ext>
              </a:extLst>
            </p:cNvPr>
            <p:cNvSpPr/>
            <p:nvPr/>
          </p:nvSpPr>
          <p:spPr>
            <a:xfrm>
              <a:off x="7912376" y="5940264"/>
              <a:ext cx="358648" cy="79544"/>
            </a:xfrm>
            <a:custGeom>
              <a:avLst/>
              <a:gdLst>
                <a:gd name="connsiteX0" fmla="*/ 358499 w 358648"/>
                <a:gd name="connsiteY0" fmla="*/ 31911 h 79544"/>
                <a:gd name="connsiteX1" fmla="*/ 167999 w 358648"/>
                <a:gd name="connsiteY1" fmla="*/ 22386 h 79544"/>
                <a:gd name="connsiteX2" fmla="*/ 2899 w 358648"/>
                <a:gd name="connsiteY2" fmla="*/ 41436 h 79544"/>
                <a:gd name="connsiteX3" fmla="*/ 75924 w 358648"/>
                <a:gd name="connsiteY3" fmla="*/ 35086 h 79544"/>
                <a:gd name="connsiteX4" fmla="*/ 241024 w 358648"/>
                <a:gd name="connsiteY4" fmla="*/ 47786 h 79544"/>
                <a:gd name="connsiteX5" fmla="*/ 161649 w 358648"/>
                <a:gd name="connsiteY5" fmla="*/ 79536 h 79544"/>
                <a:gd name="connsiteX6" fmla="*/ 209274 w 358648"/>
                <a:gd name="connsiteY6" fmla="*/ 44611 h 79544"/>
                <a:gd name="connsiteX7" fmla="*/ 136249 w 358648"/>
                <a:gd name="connsiteY7" fmla="*/ 161 h 79544"/>
                <a:gd name="connsiteX8" fmla="*/ 358499 w 358648"/>
                <a:gd name="connsiteY8" fmla="*/ 31911 h 7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648" h="79544">
                  <a:moveTo>
                    <a:pt x="358499" y="31911"/>
                  </a:moveTo>
                  <a:cubicBezTo>
                    <a:pt x="363791" y="35615"/>
                    <a:pt x="227266" y="20799"/>
                    <a:pt x="167999" y="22386"/>
                  </a:cubicBezTo>
                  <a:cubicBezTo>
                    <a:pt x="108732" y="23973"/>
                    <a:pt x="18245" y="39319"/>
                    <a:pt x="2899" y="41436"/>
                  </a:cubicBezTo>
                  <a:cubicBezTo>
                    <a:pt x="-12447" y="43553"/>
                    <a:pt x="36237" y="34028"/>
                    <a:pt x="75924" y="35086"/>
                  </a:cubicBezTo>
                  <a:cubicBezTo>
                    <a:pt x="115611" y="36144"/>
                    <a:pt x="226737" y="40378"/>
                    <a:pt x="241024" y="47786"/>
                  </a:cubicBezTo>
                  <a:cubicBezTo>
                    <a:pt x="255311" y="55194"/>
                    <a:pt x="166941" y="80065"/>
                    <a:pt x="161649" y="79536"/>
                  </a:cubicBezTo>
                  <a:cubicBezTo>
                    <a:pt x="156357" y="79007"/>
                    <a:pt x="213507" y="57840"/>
                    <a:pt x="209274" y="44611"/>
                  </a:cubicBezTo>
                  <a:cubicBezTo>
                    <a:pt x="205041" y="31382"/>
                    <a:pt x="116670" y="2807"/>
                    <a:pt x="136249" y="161"/>
                  </a:cubicBezTo>
                  <a:cubicBezTo>
                    <a:pt x="155828" y="-2485"/>
                    <a:pt x="353207" y="28207"/>
                    <a:pt x="358499" y="319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DF231E34-A1E9-803D-3B0E-F8576DBDD521}"/>
                </a:ext>
              </a:extLst>
            </p:cNvPr>
            <p:cNvSpPr/>
            <p:nvPr/>
          </p:nvSpPr>
          <p:spPr>
            <a:xfrm>
              <a:off x="8162274" y="6117284"/>
              <a:ext cx="51792" cy="265058"/>
            </a:xfrm>
            <a:custGeom>
              <a:avLst/>
              <a:gdLst>
                <a:gd name="connsiteX0" fmla="*/ 651 w 51792"/>
                <a:gd name="connsiteY0" fmla="*/ 941 h 265058"/>
                <a:gd name="connsiteX1" fmla="*/ 51451 w 51792"/>
                <a:gd name="connsiteY1" fmla="*/ 261291 h 265058"/>
                <a:gd name="connsiteX2" fmla="*/ 22876 w 51792"/>
                <a:gd name="connsiteY2" fmla="*/ 156516 h 265058"/>
                <a:gd name="connsiteX3" fmla="*/ 22876 w 51792"/>
                <a:gd name="connsiteY3" fmla="*/ 172391 h 265058"/>
                <a:gd name="connsiteX4" fmla="*/ 651 w 51792"/>
                <a:gd name="connsiteY4" fmla="*/ 941 h 26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92" h="265058">
                  <a:moveTo>
                    <a:pt x="651" y="941"/>
                  </a:moveTo>
                  <a:cubicBezTo>
                    <a:pt x="5414" y="15758"/>
                    <a:pt x="47747" y="235362"/>
                    <a:pt x="51451" y="261291"/>
                  </a:cubicBezTo>
                  <a:cubicBezTo>
                    <a:pt x="55155" y="287220"/>
                    <a:pt x="27639" y="171333"/>
                    <a:pt x="22876" y="156516"/>
                  </a:cubicBezTo>
                  <a:cubicBezTo>
                    <a:pt x="18113" y="141699"/>
                    <a:pt x="27109" y="194087"/>
                    <a:pt x="22876" y="172391"/>
                  </a:cubicBezTo>
                  <a:cubicBezTo>
                    <a:pt x="18643" y="150695"/>
                    <a:pt x="-4112" y="-13876"/>
                    <a:pt x="651" y="9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1237425B-E42B-D52E-6326-0C6D022CF336}"/>
                </a:ext>
              </a:extLst>
            </p:cNvPr>
            <p:cNvSpPr/>
            <p:nvPr/>
          </p:nvSpPr>
          <p:spPr>
            <a:xfrm>
              <a:off x="8213184" y="6064161"/>
              <a:ext cx="83102" cy="330053"/>
            </a:xfrm>
            <a:custGeom>
              <a:avLst/>
              <a:gdLst>
                <a:gd name="connsiteX0" fmla="*/ 35466 w 83102"/>
                <a:gd name="connsiteY0" fmla="*/ 89 h 330053"/>
                <a:gd name="connsiteX1" fmla="*/ 54516 w 83102"/>
                <a:gd name="connsiteY1" fmla="*/ 231864 h 330053"/>
                <a:gd name="connsiteX2" fmla="*/ 60866 w 83102"/>
                <a:gd name="connsiteY2" fmla="*/ 139789 h 330053"/>
                <a:gd name="connsiteX3" fmla="*/ 83091 w 83102"/>
                <a:gd name="connsiteY3" fmla="*/ 327114 h 330053"/>
                <a:gd name="connsiteX4" fmla="*/ 57691 w 83102"/>
                <a:gd name="connsiteY4" fmla="*/ 244564 h 330053"/>
                <a:gd name="connsiteX5" fmla="*/ 541 w 83102"/>
                <a:gd name="connsiteY5" fmla="*/ 114389 h 330053"/>
                <a:gd name="connsiteX6" fmla="*/ 29116 w 83102"/>
                <a:gd name="connsiteY6" fmla="*/ 190589 h 330053"/>
                <a:gd name="connsiteX7" fmla="*/ 32291 w 83102"/>
                <a:gd name="connsiteY7" fmla="*/ 142964 h 330053"/>
                <a:gd name="connsiteX8" fmla="*/ 44991 w 83102"/>
                <a:gd name="connsiteY8" fmla="*/ 203289 h 330053"/>
                <a:gd name="connsiteX9" fmla="*/ 35466 w 83102"/>
                <a:gd name="connsiteY9" fmla="*/ 89 h 33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102" h="330053">
                  <a:moveTo>
                    <a:pt x="35466" y="89"/>
                  </a:moveTo>
                  <a:cubicBezTo>
                    <a:pt x="37053" y="4851"/>
                    <a:pt x="50283" y="208581"/>
                    <a:pt x="54516" y="231864"/>
                  </a:cubicBezTo>
                  <a:cubicBezTo>
                    <a:pt x="58749" y="255147"/>
                    <a:pt x="56104" y="123914"/>
                    <a:pt x="60866" y="139789"/>
                  </a:cubicBezTo>
                  <a:cubicBezTo>
                    <a:pt x="65628" y="155664"/>
                    <a:pt x="83620" y="309652"/>
                    <a:pt x="83091" y="327114"/>
                  </a:cubicBezTo>
                  <a:cubicBezTo>
                    <a:pt x="82562" y="344576"/>
                    <a:pt x="71449" y="280018"/>
                    <a:pt x="57691" y="244564"/>
                  </a:cubicBezTo>
                  <a:cubicBezTo>
                    <a:pt x="43933" y="209110"/>
                    <a:pt x="5303" y="123385"/>
                    <a:pt x="541" y="114389"/>
                  </a:cubicBezTo>
                  <a:cubicBezTo>
                    <a:pt x="-4221" y="105393"/>
                    <a:pt x="23824" y="185827"/>
                    <a:pt x="29116" y="190589"/>
                  </a:cubicBezTo>
                  <a:cubicBezTo>
                    <a:pt x="34408" y="195352"/>
                    <a:pt x="29645" y="140847"/>
                    <a:pt x="32291" y="142964"/>
                  </a:cubicBezTo>
                  <a:cubicBezTo>
                    <a:pt x="34937" y="145081"/>
                    <a:pt x="44462" y="223926"/>
                    <a:pt x="44991" y="203289"/>
                  </a:cubicBezTo>
                  <a:cubicBezTo>
                    <a:pt x="45520" y="182652"/>
                    <a:pt x="33879" y="-4673"/>
                    <a:pt x="35466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B9E024E4-3933-D451-EEF1-2FF9D547D706}"/>
                </a:ext>
              </a:extLst>
            </p:cNvPr>
            <p:cNvSpPr/>
            <p:nvPr/>
          </p:nvSpPr>
          <p:spPr>
            <a:xfrm>
              <a:off x="8079798" y="6073248"/>
              <a:ext cx="100531" cy="321505"/>
            </a:xfrm>
            <a:custGeom>
              <a:avLst/>
              <a:gdLst>
                <a:gd name="connsiteX0" fmla="*/ 577 w 100531"/>
                <a:gd name="connsiteY0" fmla="*/ 527 h 321505"/>
                <a:gd name="connsiteX1" fmla="*/ 79952 w 100531"/>
                <a:gd name="connsiteY1" fmla="*/ 219602 h 321505"/>
                <a:gd name="connsiteX2" fmla="*/ 79952 w 100531"/>
                <a:gd name="connsiteY2" fmla="*/ 194202 h 321505"/>
                <a:gd name="connsiteX3" fmla="*/ 83127 w 100531"/>
                <a:gd name="connsiteY3" fmla="*/ 321202 h 321505"/>
                <a:gd name="connsiteX4" fmla="*/ 99002 w 100531"/>
                <a:gd name="connsiteY4" fmla="*/ 232302 h 321505"/>
                <a:gd name="connsiteX5" fmla="*/ 89477 w 100531"/>
                <a:gd name="connsiteY5" fmla="*/ 251352 h 321505"/>
                <a:gd name="connsiteX6" fmla="*/ 6927 w 100531"/>
                <a:gd name="connsiteY6" fmla="*/ 118002 h 321505"/>
                <a:gd name="connsiteX7" fmla="*/ 41852 w 100531"/>
                <a:gd name="connsiteY7" fmla="*/ 156102 h 321505"/>
                <a:gd name="connsiteX8" fmla="*/ 577 w 100531"/>
                <a:gd name="connsiteY8" fmla="*/ 527 h 32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31" h="321505">
                  <a:moveTo>
                    <a:pt x="577" y="527"/>
                  </a:moveTo>
                  <a:cubicBezTo>
                    <a:pt x="6927" y="11110"/>
                    <a:pt x="66723" y="187323"/>
                    <a:pt x="79952" y="219602"/>
                  </a:cubicBezTo>
                  <a:cubicBezTo>
                    <a:pt x="93181" y="251881"/>
                    <a:pt x="79423" y="177269"/>
                    <a:pt x="79952" y="194202"/>
                  </a:cubicBezTo>
                  <a:cubicBezTo>
                    <a:pt x="80481" y="211135"/>
                    <a:pt x="79952" y="314852"/>
                    <a:pt x="83127" y="321202"/>
                  </a:cubicBezTo>
                  <a:cubicBezTo>
                    <a:pt x="86302" y="327552"/>
                    <a:pt x="99002" y="232302"/>
                    <a:pt x="99002" y="232302"/>
                  </a:cubicBezTo>
                  <a:cubicBezTo>
                    <a:pt x="100060" y="220660"/>
                    <a:pt x="104823" y="270402"/>
                    <a:pt x="89477" y="251352"/>
                  </a:cubicBezTo>
                  <a:cubicBezTo>
                    <a:pt x="74131" y="232302"/>
                    <a:pt x="14864" y="133877"/>
                    <a:pt x="6927" y="118002"/>
                  </a:cubicBezTo>
                  <a:cubicBezTo>
                    <a:pt x="-1010" y="102127"/>
                    <a:pt x="41323" y="170390"/>
                    <a:pt x="41852" y="156102"/>
                  </a:cubicBezTo>
                  <a:cubicBezTo>
                    <a:pt x="42381" y="141815"/>
                    <a:pt x="-5773" y="-10056"/>
                    <a:pt x="577" y="5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1870E136-7302-AA3E-A153-C2183C15A1D8}"/>
                </a:ext>
              </a:extLst>
            </p:cNvPr>
            <p:cNvSpPr/>
            <p:nvPr/>
          </p:nvSpPr>
          <p:spPr>
            <a:xfrm>
              <a:off x="8258175" y="6070495"/>
              <a:ext cx="101634" cy="334516"/>
            </a:xfrm>
            <a:custGeom>
              <a:avLst/>
              <a:gdLst>
                <a:gd name="connsiteX0" fmla="*/ 34925 w 101634"/>
                <a:gd name="connsiteY0" fmla="*/ 105 h 334516"/>
                <a:gd name="connsiteX1" fmla="*/ 44450 w 101634"/>
                <a:gd name="connsiteY1" fmla="*/ 196955 h 334516"/>
                <a:gd name="connsiteX2" fmla="*/ 44450 w 101634"/>
                <a:gd name="connsiteY2" fmla="*/ 174730 h 334516"/>
                <a:gd name="connsiteX3" fmla="*/ 98425 w 101634"/>
                <a:gd name="connsiteY3" fmla="*/ 330305 h 334516"/>
                <a:gd name="connsiteX4" fmla="*/ 88900 w 101634"/>
                <a:gd name="connsiteY4" fmla="*/ 279505 h 334516"/>
                <a:gd name="connsiteX5" fmla="*/ 34925 w 101634"/>
                <a:gd name="connsiteY5" fmla="*/ 165205 h 334516"/>
                <a:gd name="connsiteX6" fmla="*/ 0 w 101634"/>
                <a:gd name="connsiteY6" fmla="*/ 101705 h 334516"/>
                <a:gd name="connsiteX7" fmla="*/ 34925 w 101634"/>
                <a:gd name="connsiteY7" fmla="*/ 168380 h 334516"/>
                <a:gd name="connsiteX8" fmla="*/ 34925 w 101634"/>
                <a:gd name="connsiteY8" fmla="*/ 105 h 33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634" h="334516">
                  <a:moveTo>
                    <a:pt x="34925" y="105"/>
                  </a:moveTo>
                  <a:cubicBezTo>
                    <a:pt x="36512" y="4867"/>
                    <a:pt x="42863" y="167851"/>
                    <a:pt x="44450" y="196955"/>
                  </a:cubicBezTo>
                  <a:cubicBezTo>
                    <a:pt x="46037" y="226059"/>
                    <a:pt x="35454" y="152505"/>
                    <a:pt x="44450" y="174730"/>
                  </a:cubicBezTo>
                  <a:cubicBezTo>
                    <a:pt x="53446" y="196955"/>
                    <a:pt x="91017" y="312843"/>
                    <a:pt x="98425" y="330305"/>
                  </a:cubicBezTo>
                  <a:cubicBezTo>
                    <a:pt x="105833" y="347767"/>
                    <a:pt x="99483" y="307022"/>
                    <a:pt x="88900" y="279505"/>
                  </a:cubicBezTo>
                  <a:cubicBezTo>
                    <a:pt x="78317" y="251988"/>
                    <a:pt x="49742" y="194838"/>
                    <a:pt x="34925" y="165205"/>
                  </a:cubicBezTo>
                  <a:cubicBezTo>
                    <a:pt x="20108" y="135572"/>
                    <a:pt x="0" y="101176"/>
                    <a:pt x="0" y="101705"/>
                  </a:cubicBezTo>
                  <a:cubicBezTo>
                    <a:pt x="0" y="102234"/>
                    <a:pt x="30162" y="183726"/>
                    <a:pt x="34925" y="168380"/>
                  </a:cubicBezTo>
                  <a:cubicBezTo>
                    <a:pt x="39688" y="153034"/>
                    <a:pt x="33338" y="-4657"/>
                    <a:pt x="34925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7FF9FA67-F620-27B0-C9EF-44499824DBD0}"/>
                </a:ext>
              </a:extLst>
            </p:cNvPr>
            <p:cNvSpPr/>
            <p:nvPr/>
          </p:nvSpPr>
          <p:spPr>
            <a:xfrm>
              <a:off x="8182174" y="6460693"/>
              <a:ext cx="174498" cy="183870"/>
            </a:xfrm>
            <a:custGeom>
              <a:avLst/>
              <a:gdLst>
                <a:gd name="connsiteX0" fmla="*/ 85526 w 174498"/>
                <a:gd name="connsiteY0" fmla="*/ 432 h 183870"/>
                <a:gd name="connsiteX1" fmla="*/ 114101 w 174498"/>
                <a:gd name="connsiteY1" fmla="*/ 67107 h 183870"/>
                <a:gd name="connsiteX2" fmla="*/ 2976 w 174498"/>
                <a:gd name="connsiteY2" fmla="*/ 181407 h 183870"/>
                <a:gd name="connsiteX3" fmla="*/ 44251 w 174498"/>
                <a:gd name="connsiteY3" fmla="*/ 140132 h 183870"/>
                <a:gd name="connsiteX4" fmla="*/ 174426 w 174498"/>
                <a:gd name="connsiteY4" fmla="*/ 76632 h 183870"/>
                <a:gd name="connsiteX5" fmla="*/ 63301 w 174498"/>
                <a:gd name="connsiteY5" fmla="*/ 98857 h 183870"/>
                <a:gd name="connsiteX6" fmla="*/ 98226 w 174498"/>
                <a:gd name="connsiteY6" fmla="*/ 98857 h 183870"/>
                <a:gd name="connsiteX7" fmla="*/ 79176 w 174498"/>
                <a:gd name="connsiteY7" fmla="*/ 108382 h 183870"/>
                <a:gd name="connsiteX8" fmla="*/ 139501 w 174498"/>
                <a:gd name="connsiteY8" fmla="*/ 32182 h 183870"/>
                <a:gd name="connsiteX9" fmla="*/ 120451 w 174498"/>
                <a:gd name="connsiteY9" fmla="*/ 38532 h 183870"/>
                <a:gd name="connsiteX10" fmla="*/ 85526 w 174498"/>
                <a:gd name="connsiteY10" fmla="*/ 432 h 18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498" h="183870">
                  <a:moveTo>
                    <a:pt x="85526" y="432"/>
                  </a:moveTo>
                  <a:cubicBezTo>
                    <a:pt x="84468" y="5194"/>
                    <a:pt x="127859" y="36945"/>
                    <a:pt x="114101" y="67107"/>
                  </a:cubicBezTo>
                  <a:cubicBezTo>
                    <a:pt x="100343" y="97269"/>
                    <a:pt x="14618" y="169236"/>
                    <a:pt x="2976" y="181407"/>
                  </a:cubicBezTo>
                  <a:cubicBezTo>
                    <a:pt x="-8666" y="193578"/>
                    <a:pt x="15676" y="157594"/>
                    <a:pt x="44251" y="140132"/>
                  </a:cubicBezTo>
                  <a:cubicBezTo>
                    <a:pt x="72826" y="122670"/>
                    <a:pt x="171251" y="83511"/>
                    <a:pt x="174426" y="76632"/>
                  </a:cubicBezTo>
                  <a:cubicBezTo>
                    <a:pt x="177601" y="69753"/>
                    <a:pt x="76001" y="95153"/>
                    <a:pt x="63301" y="98857"/>
                  </a:cubicBezTo>
                  <a:cubicBezTo>
                    <a:pt x="50601" y="102561"/>
                    <a:pt x="95580" y="97270"/>
                    <a:pt x="98226" y="98857"/>
                  </a:cubicBezTo>
                  <a:cubicBezTo>
                    <a:pt x="100872" y="100445"/>
                    <a:pt x="72297" y="119494"/>
                    <a:pt x="79176" y="108382"/>
                  </a:cubicBezTo>
                  <a:cubicBezTo>
                    <a:pt x="86055" y="97270"/>
                    <a:pt x="139501" y="32182"/>
                    <a:pt x="139501" y="32182"/>
                  </a:cubicBezTo>
                  <a:cubicBezTo>
                    <a:pt x="146380" y="20540"/>
                    <a:pt x="132093" y="45411"/>
                    <a:pt x="120451" y="38532"/>
                  </a:cubicBezTo>
                  <a:cubicBezTo>
                    <a:pt x="108809" y="31653"/>
                    <a:pt x="86584" y="-4330"/>
                    <a:pt x="85526" y="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BDAE5BC3-F5DD-C45E-AA72-A952F7AFE318}"/>
                </a:ext>
              </a:extLst>
            </p:cNvPr>
            <p:cNvSpPr/>
            <p:nvPr/>
          </p:nvSpPr>
          <p:spPr>
            <a:xfrm>
              <a:off x="8277072" y="6425819"/>
              <a:ext cx="123984" cy="124372"/>
            </a:xfrm>
            <a:custGeom>
              <a:avLst/>
              <a:gdLst>
                <a:gd name="connsiteX0" fmla="*/ 153 w 123984"/>
                <a:gd name="connsiteY0" fmla="*/ 73406 h 124372"/>
                <a:gd name="connsiteX1" fmla="*/ 73178 w 123984"/>
                <a:gd name="connsiteY1" fmla="*/ 35306 h 124372"/>
                <a:gd name="connsiteX2" fmla="*/ 73178 w 123984"/>
                <a:gd name="connsiteY2" fmla="*/ 6731 h 124372"/>
                <a:gd name="connsiteX3" fmla="*/ 92228 w 123984"/>
                <a:gd name="connsiteY3" fmla="*/ 48006 h 124372"/>
                <a:gd name="connsiteX4" fmla="*/ 98578 w 123984"/>
                <a:gd name="connsiteY4" fmla="*/ 19431 h 124372"/>
                <a:gd name="connsiteX5" fmla="*/ 114453 w 123984"/>
                <a:gd name="connsiteY5" fmla="*/ 51181 h 124372"/>
                <a:gd name="connsiteX6" fmla="*/ 82703 w 123984"/>
                <a:gd name="connsiteY6" fmla="*/ 124206 h 124372"/>
                <a:gd name="connsiteX7" fmla="*/ 123978 w 123984"/>
                <a:gd name="connsiteY7" fmla="*/ 28956 h 124372"/>
                <a:gd name="connsiteX8" fmla="*/ 85878 w 123984"/>
                <a:gd name="connsiteY8" fmla="*/ 41656 h 124372"/>
                <a:gd name="connsiteX9" fmla="*/ 95403 w 123984"/>
                <a:gd name="connsiteY9" fmla="*/ 381 h 124372"/>
                <a:gd name="connsiteX10" fmla="*/ 153 w 123984"/>
                <a:gd name="connsiteY10" fmla="*/ 73406 h 12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84" h="124372">
                  <a:moveTo>
                    <a:pt x="153" y="73406"/>
                  </a:moveTo>
                  <a:cubicBezTo>
                    <a:pt x="-3551" y="79227"/>
                    <a:pt x="61007" y="46419"/>
                    <a:pt x="73178" y="35306"/>
                  </a:cubicBezTo>
                  <a:cubicBezTo>
                    <a:pt x="85349" y="24193"/>
                    <a:pt x="70003" y="4614"/>
                    <a:pt x="73178" y="6731"/>
                  </a:cubicBezTo>
                  <a:cubicBezTo>
                    <a:pt x="76353" y="8848"/>
                    <a:pt x="87995" y="45889"/>
                    <a:pt x="92228" y="48006"/>
                  </a:cubicBezTo>
                  <a:cubicBezTo>
                    <a:pt x="96461" y="50123"/>
                    <a:pt x="94874" y="18902"/>
                    <a:pt x="98578" y="19431"/>
                  </a:cubicBezTo>
                  <a:cubicBezTo>
                    <a:pt x="102282" y="19960"/>
                    <a:pt x="117099" y="33718"/>
                    <a:pt x="114453" y="51181"/>
                  </a:cubicBezTo>
                  <a:cubicBezTo>
                    <a:pt x="111807" y="68644"/>
                    <a:pt x="81116" y="127910"/>
                    <a:pt x="82703" y="124206"/>
                  </a:cubicBezTo>
                  <a:cubicBezTo>
                    <a:pt x="84290" y="120502"/>
                    <a:pt x="123449" y="42714"/>
                    <a:pt x="123978" y="28956"/>
                  </a:cubicBezTo>
                  <a:cubicBezTo>
                    <a:pt x="124507" y="15198"/>
                    <a:pt x="90640" y="46418"/>
                    <a:pt x="85878" y="41656"/>
                  </a:cubicBezTo>
                  <a:cubicBezTo>
                    <a:pt x="81116" y="36894"/>
                    <a:pt x="102811" y="-4382"/>
                    <a:pt x="95403" y="381"/>
                  </a:cubicBezTo>
                  <a:cubicBezTo>
                    <a:pt x="87995" y="5143"/>
                    <a:pt x="3857" y="67585"/>
                    <a:pt x="153" y="73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593A90C2-3D90-0605-A378-4D1114E166CC}"/>
                </a:ext>
              </a:extLst>
            </p:cNvPr>
            <p:cNvSpPr/>
            <p:nvPr/>
          </p:nvSpPr>
          <p:spPr>
            <a:xfrm>
              <a:off x="8003594" y="6441358"/>
              <a:ext cx="284010" cy="202745"/>
            </a:xfrm>
            <a:custGeom>
              <a:avLst/>
              <a:gdLst>
                <a:gd name="connsiteX0" fmla="*/ 200606 w 284010"/>
                <a:gd name="connsiteY0" fmla="*/ 717 h 202745"/>
                <a:gd name="connsiteX1" fmla="*/ 238706 w 284010"/>
                <a:gd name="connsiteY1" fmla="*/ 54692 h 202745"/>
                <a:gd name="connsiteX2" fmla="*/ 235531 w 284010"/>
                <a:gd name="connsiteY2" fmla="*/ 99142 h 202745"/>
                <a:gd name="connsiteX3" fmla="*/ 108531 w 284010"/>
                <a:gd name="connsiteY3" fmla="*/ 200742 h 202745"/>
                <a:gd name="connsiteX4" fmla="*/ 162506 w 284010"/>
                <a:gd name="connsiteY4" fmla="*/ 168992 h 202745"/>
                <a:gd name="connsiteX5" fmla="*/ 581 w 284010"/>
                <a:gd name="connsiteY5" fmla="*/ 197567 h 202745"/>
                <a:gd name="connsiteX6" fmla="*/ 111706 w 284010"/>
                <a:gd name="connsiteY6" fmla="*/ 168992 h 202745"/>
                <a:gd name="connsiteX7" fmla="*/ 200606 w 284010"/>
                <a:gd name="connsiteY7" fmla="*/ 115017 h 202745"/>
                <a:gd name="connsiteX8" fmla="*/ 130756 w 284010"/>
                <a:gd name="connsiteY8" fmla="*/ 153117 h 202745"/>
                <a:gd name="connsiteX9" fmla="*/ 276806 w 284010"/>
                <a:gd name="connsiteY9" fmla="*/ 89617 h 202745"/>
                <a:gd name="connsiteX10" fmla="*/ 260931 w 284010"/>
                <a:gd name="connsiteY10" fmla="*/ 73742 h 202745"/>
                <a:gd name="connsiteX11" fmla="*/ 254581 w 284010"/>
                <a:gd name="connsiteY11" fmla="*/ 95967 h 202745"/>
                <a:gd name="connsiteX12" fmla="*/ 200606 w 284010"/>
                <a:gd name="connsiteY12" fmla="*/ 717 h 20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010" h="202745">
                  <a:moveTo>
                    <a:pt x="200606" y="717"/>
                  </a:moveTo>
                  <a:cubicBezTo>
                    <a:pt x="197960" y="-6162"/>
                    <a:pt x="232885" y="38288"/>
                    <a:pt x="238706" y="54692"/>
                  </a:cubicBezTo>
                  <a:cubicBezTo>
                    <a:pt x="244527" y="71096"/>
                    <a:pt x="257227" y="74801"/>
                    <a:pt x="235531" y="99142"/>
                  </a:cubicBezTo>
                  <a:cubicBezTo>
                    <a:pt x="213835" y="123483"/>
                    <a:pt x="120702" y="189100"/>
                    <a:pt x="108531" y="200742"/>
                  </a:cubicBezTo>
                  <a:cubicBezTo>
                    <a:pt x="96360" y="212384"/>
                    <a:pt x="180498" y="169521"/>
                    <a:pt x="162506" y="168992"/>
                  </a:cubicBezTo>
                  <a:cubicBezTo>
                    <a:pt x="144514" y="168463"/>
                    <a:pt x="9048" y="197567"/>
                    <a:pt x="581" y="197567"/>
                  </a:cubicBezTo>
                  <a:cubicBezTo>
                    <a:pt x="-7886" y="197567"/>
                    <a:pt x="78369" y="182750"/>
                    <a:pt x="111706" y="168992"/>
                  </a:cubicBezTo>
                  <a:cubicBezTo>
                    <a:pt x="145043" y="155234"/>
                    <a:pt x="197431" y="117663"/>
                    <a:pt x="200606" y="115017"/>
                  </a:cubicBezTo>
                  <a:cubicBezTo>
                    <a:pt x="203781" y="112371"/>
                    <a:pt x="118056" y="157350"/>
                    <a:pt x="130756" y="153117"/>
                  </a:cubicBezTo>
                  <a:cubicBezTo>
                    <a:pt x="143456" y="148884"/>
                    <a:pt x="276806" y="89617"/>
                    <a:pt x="276806" y="89617"/>
                  </a:cubicBezTo>
                  <a:cubicBezTo>
                    <a:pt x="298502" y="76388"/>
                    <a:pt x="264635" y="72684"/>
                    <a:pt x="260931" y="73742"/>
                  </a:cubicBezTo>
                  <a:cubicBezTo>
                    <a:pt x="257227" y="74800"/>
                    <a:pt x="261989" y="105492"/>
                    <a:pt x="254581" y="95967"/>
                  </a:cubicBezTo>
                  <a:cubicBezTo>
                    <a:pt x="247173" y="86442"/>
                    <a:pt x="203252" y="7596"/>
                    <a:pt x="200606" y="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7BE7B203-CE06-AF6E-4A13-68870BFA144A}"/>
                </a:ext>
              </a:extLst>
            </p:cNvPr>
            <p:cNvSpPr/>
            <p:nvPr/>
          </p:nvSpPr>
          <p:spPr>
            <a:xfrm>
              <a:off x="7718323" y="6432355"/>
              <a:ext cx="497108" cy="152619"/>
            </a:xfrm>
            <a:custGeom>
              <a:avLst/>
              <a:gdLst>
                <a:gd name="connsiteX0" fmla="*/ 102 w 497108"/>
                <a:gd name="connsiteY0" fmla="*/ 152595 h 152619"/>
                <a:gd name="connsiteX1" fmla="*/ 301727 w 497108"/>
                <a:gd name="connsiteY1" fmla="*/ 66870 h 152619"/>
                <a:gd name="connsiteX2" fmla="*/ 266802 w 497108"/>
                <a:gd name="connsiteY2" fmla="*/ 76395 h 152619"/>
                <a:gd name="connsiteX3" fmla="*/ 431902 w 497108"/>
                <a:gd name="connsiteY3" fmla="*/ 35120 h 152619"/>
                <a:gd name="connsiteX4" fmla="*/ 438252 w 497108"/>
                <a:gd name="connsiteY4" fmla="*/ 195 h 152619"/>
                <a:gd name="connsiteX5" fmla="*/ 495402 w 497108"/>
                <a:gd name="connsiteY5" fmla="*/ 50995 h 152619"/>
                <a:gd name="connsiteX6" fmla="*/ 482702 w 497108"/>
                <a:gd name="connsiteY6" fmla="*/ 6545 h 152619"/>
                <a:gd name="connsiteX7" fmla="*/ 489052 w 497108"/>
                <a:gd name="connsiteY7" fmla="*/ 98620 h 152619"/>
                <a:gd name="connsiteX8" fmla="*/ 485877 w 497108"/>
                <a:gd name="connsiteY8" fmla="*/ 143070 h 152619"/>
                <a:gd name="connsiteX9" fmla="*/ 489052 w 497108"/>
                <a:gd name="connsiteY9" fmla="*/ 47820 h 152619"/>
                <a:gd name="connsiteX10" fmla="*/ 393802 w 497108"/>
                <a:gd name="connsiteY10" fmla="*/ 44645 h 152619"/>
                <a:gd name="connsiteX11" fmla="*/ 200127 w 497108"/>
                <a:gd name="connsiteY11" fmla="*/ 60520 h 152619"/>
                <a:gd name="connsiteX12" fmla="*/ 266802 w 497108"/>
                <a:gd name="connsiteY12" fmla="*/ 57345 h 152619"/>
                <a:gd name="connsiteX13" fmla="*/ 102 w 497108"/>
                <a:gd name="connsiteY13" fmla="*/ 152595 h 15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7108" h="152619">
                  <a:moveTo>
                    <a:pt x="102" y="152595"/>
                  </a:moveTo>
                  <a:cubicBezTo>
                    <a:pt x="5923" y="154183"/>
                    <a:pt x="257277" y="79570"/>
                    <a:pt x="301727" y="66870"/>
                  </a:cubicBezTo>
                  <a:cubicBezTo>
                    <a:pt x="346177" y="54170"/>
                    <a:pt x="266802" y="76395"/>
                    <a:pt x="266802" y="76395"/>
                  </a:cubicBezTo>
                  <a:cubicBezTo>
                    <a:pt x="288498" y="71103"/>
                    <a:pt x="403327" y="47820"/>
                    <a:pt x="431902" y="35120"/>
                  </a:cubicBezTo>
                  <a:cubicBezTo>
                    <a:pt x="460477" y="22420"/>
                    <a:pt x="427669" y="-2451"/>
                    <a:pt x="438252" y="195"/>
                  </a:cubicBezTo>
                  <a:cubicBezTo>
                    <a:pt x="448835" y="2841"/>
                    <a:pt x="487994" y="49937"/>
                    <a:pt x="495402" y="50995"/>
                  </a:cubicBezTo>
                  <a:cubicBezTo>
                    <a:pt x="502810" y="52053"/>
                    <a:pt x="483760" y="-1392"/>
                    <a:pt x="482702" y="6545"/>
                  </a:cubicBezTo>
                  <a:cubicBezTo>
                    <a:pt x="481644" y="14482"/>
                    <a:pt x="488523" y="75866"/>
                    <a:pt x="489052" y="98620"/>
                  </a:cubicBezTo>
                  <a:cubicBezTo>
                    <a:pt x="489581" y="121374"/>
                    <a:pt x="485877" y="151537"/>
                    <a:pt x="485877" y="143070"/>
                  </a:cubicBezTo>
                  <a:cubicBezTo>
                    <a:pt x="485877" y="134603"/>
                    <a:pt x="504398" y="64224"/>
                    <a:pt x="489052" y="47820"/>
                  </a:cubicBezTo>
                  <a:cubicBezTo>
                    <a:pt x="473706" y="31416"/>
                    <a:pt x="441956" y="42528"/>
                    <a:pt x="393802" y="44645"/>
                  </a:cubicBezTo>
                  <a:cubicBezTo>
                    <a:pt x="345648" y="46762"/>
                    <a:pt x="221294" y="58403"/>
                    <a:pt x="200127" y="60520"/>
                  </a:cubicBezTo>
                  <a:cubicBezTo>
                    <a:pt x="178960" y="62637"/>
                    <a:pt x="296435" y="44116"/>
                    <a:pt x="266802" y="57345"/>
                  </a:cubicBezTo>
                  <a:cubicBezTo>
                    <a:pt x="237169" y="70574"/>
                    <a:pt x="-5719" y="151007"/>
                    <a:pt x="102" y="1525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F3CFEF9C-D24B-ECD6-E0D1-6017EFCF28E8}"/>
                </a:ext>
              </a:extLst>
            </p:cNvPr>
            <p:cNvSpPr/>
            <p:nvPr/>
          </p:nvSpPr>
          <p:spPr>
            <a:xfrm>
              <a:off x="7502314" y="6532485"/>
              <a:ext cx="495294" cy="109216"/>
            </a:xfrm>
            <a:custGeom>
              <a:avLst/>
              <a:gdLst>
                <a:gd name="connsiteX0" fmla="*/ 6561 w 495294"/>
                <a:gd name="connsiteY0" fmla="*/ 106440 h 109216"/>
                <a:gd name="connsiteX1" fmla="*/ 308186 w 495294"/>
                <a:gd name="connsiteY1" fmla="*/ 4840 h 109216"/>
                <a:gd name="connsiteX2" fmla="*/ 241511 w 495294"/>
                <a:gd name="connsiteY2" fmla="*/ 42940 h 109216"/>
                <a:gd name="connsiteX3" fmla="*/ 273261 w 495294"/>
                <a:gd name="connsiteY3" fmla="*/ 55640 h 109216"/>
                <a:gd name="connsiteX4" fmla="*/ 489161 w 495294"/>
                <a:gd name="connsiteY4" fmla="*/ 1665 h 109216"/>
                <a:gd name="connsiteX5" fmla="*/ 432011 w 495294"/>
                <a:gd name="connsiteY5" fmla="*/ 17540 h 109216"/>
                <a:gd name="connsiteX6" fmla="*/ 387561 w 495294"/>
                <a:gd name="connsiteY6" fmla="*/ 55640 h 109216"/>
                <a:gd name="connsiteX7" fmla="*/ 393911 w 495294"/>
                <a:gd name="connsiteY7" fmla="*/ 23890 h 109216"/>
                <a:gd name="connsiteX8" fmla="*/ 244686 w 495294"/>
                <a:gd name="connsiteY8" fmla="*/ 46115 h 109216"/>
                <a:gd name="connsiteX9" fmla="*/ 162136 w 495294"/>
                <a:gd name="connsiteY9" fmla="*/ 93740 h 109216"/>
                <a:gd name="connsiteX10" fmla="*/ 197061 w 495294"/>
                <a:gd name="connsiteY10" fmla="*/ 49290 h 109216"/>
                <a:gd name="connsiteX11" fmla="*/ 85936 w 495294"/>
                <a:gd name="connsiteY11" fmla="*/ 58815 h 109216"/>
                <a:gd name="connsiteX12" fmla="*/ 101811 w 495294"/>
                <a:gd name="connsiteY12" fmla="*/ 77865 h 109216"/>
                <a:gd name="connsiteX13" fmla="*/ 6561 w 495294"/>
                <a:gd name="connsiteY13" fmla="*/ 106440 h 10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294" h="109216">
                  <a:moveTo>
                    <a:pt x="6561" y="106440"/>
                  </a:moveTo>
                  <a:cubicBezTo>
                    <a:pt x="40957" y="94269"/>
                    <a:pt x="269028" y="15423"/>
                    <a:pt x="308186" y="4840"/>
                  </a:cubicBezTo>
                  <a:cubicBezTo>
                    <a:pt x="347344" y="-5743"/>
                    <a:pt x="241511" y="42940"/>
                    <a:pt x="241511" y="42940"/>
                  </a:cubicBezTo>
                  <a:cubicBezTo>
                    <a:pt x="235690" y="51407"/>
                    <a:pt x="231986" y="62519"/>
                    <a:pt x="273261" y="55640"/>
                  </a:cubicBezTo>
                  <a:cubicBezTo>
                    <a:pt x="314536" y="48761"/>
                    <a:pt x="462703" y="8015"/>
                    <a:pt x="489161" y="1665"/>
                  </a:cubicBezTo>
                  <a:cubicBezTo>
                    <a:pt x="515619" y="-4685"/>
                    <a:pt x="448944" y="8544"/>
                    <a:pt x="432011" y="17540"/>
                  </a:cubicBezTo>
                  <a:cubicBezTo>
                    <a:pt x="415078" y="26536"/>
                    <a:pt x="393911" y="54582"/>
                    <a:pt x="387561" y="55640"/>
                  </a:cubicBezTo>
                  <a:cubicBezTo>
                    <a:pt x="381211" y="56698"/>
                    <a:pt x="417724" y="25478"/>
                    <a:pt x="393911" y="23890"/>
                  </a:cubicBezTo>
                  <a:cubicBezTo>
                    <a:pt x="370098" y="22302"/>
                    <a:pt x="283315" y="34473"/>
                    <a:pt x="244686" y="46115"/>
                  </a:cubicBezTo>
                  <a:cubicBezTo>
                    <a:pt x="206057" y="57757"/>
                    <a:pt x="170074" y="93211"/>
                    <a:pt x="162136" y="93740"/>
                  </a:cubicBezTo>
                  <a:cubicBezTo>
                    <a:pt x="154199" y="94269"/>
                    <a:pt x="209761" y="55111"/>
                    <a:pt x="197061" y="49290"/>
                  </a:cubicBezTo>
                  <a:cubicBezTo>
                    <a:pt x="184361" y="43469"/>
                    <a:pt x="101811" y="54053"/>
                    <a:pt x="85936" y="58815"/>
                  </a:cubicBezTo>
                  <a:cubicBezTo>
                    <a:pt x="70061" y="63577"/>
                    <a:pt x="120332" y="68340"/>
                    <a:pt x="101811" y="77865"/>
                  </a:cubicBezTo>
                  <a:cubicBezTo>
                    <a:pt x="83290" y="87390"/>
                    <a:pt x="-27835" y="118611"/>
                    <a:pt x="6561" y="106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7BF219E7-0B80-7667-C74C-6862D1A22DEA}"/>
                </a:ext>
              </a:extLst>
            </p:cNvPr>
            <p:cNvSpPr/>
            <p:nvPr/>
          </p:nvSpPr>
          <p:spPr>
            <a:xfrm>
              <a:off x="7934092" y="6529844"/>
              <a:ext cx="263773" cy="106329"/>
            </a:xfrm>
            <a:custGeom>
              <a:avLst/>
              <a:gdLst>
                <a:gd name="connsiteX0" fmla="*/ 263758 w 263773"/>
                <a:gd name="connsiteY0" fmla="*/ 13831 h 106329"/>
                <a:gd name="connsiteX1" fmla="*/ 193908 w 263773"/>
                <a:gd name="connsiteY1" fmla="*/ 20181 h 106329"/>
                <a:gd name="connsiteX2" fmla="*/ 168508 w 263773"/>
                <a:gd name="connsiteY2" fmla="*/ 74156 h 106329"/>
                <a:gd name="connsiteX3" fmla="*/ 117708 w 263773"/>
                <a:gd name="connsiteY3" fmla="*/ 20181 h 106329"/>
                <a:gd name="connsiteX4" fmla="*/ 70083 w 263773"/>
                <a:gd name="connsiteY4" fmla="*/ 105906 h 106329"/>
                <a:gd name="connsiteX5" fmla="*/ 233 w 263773"/>
                <a:gd name="connsiteY5" fmla="*/ 55106 h 106329"/>
                <a:gd name="connsiteX6" fmla="*/ 95483 w 263773"/>
                <a:gd name="connsiteY6" fmla="*/ 102731 h 106329"/>
                <a:gd name="connsiteX7" fmla="*/ 82783 w 263773"/>
                <a:gd name="connsiteY7" fmla="*/ 29706 h 106329"/>
                <a:gd name="connsiteX8" fmla="*/ 136758 w 263773"/>
                <a:gd name="connsiteY8" fmla="*/ 36056 h 106329"/>
                <a:gd name="connsiteX9" fmla="*/ 155808 w 263773"/>
                <a:gd name="connsiteY9" fmla="*/ 29706 h 106329"/>
                <a:gd name="connsiteX10" fmla="*/ 178033 w 263773"/>
                <a:gd name="connsiteY10" fmla="*/ 61456 h 106329"/>
                <a:gd name="connsiteX11" fmla="*/ 187558 w 263773"/>
                <a:gd name="connsiteY11" fmla="*/ 1131 h 106329"/>
                <a:gd name="connsiteX12" fmla="*/ 263758 w 263773"/>
                <a:gd name="connsiteY12" fmla="*/ 13831 h 10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773" h="106329">
                  <a:moveTo>
                    <a:pt x="263758" y="13831"/>
                  </a:moveTo>
                  <a:cubicBezTo>
                    <a:pt x="264816" y="17006"/>
                    <a:pt x="209783" y="10127"/>
                    <a:pt x="193908" y="20181"/>
                  </a:cubicBezTo>
                  <a:cubicBezTo>
                    <a:pt x="178033" y="30235"/>
                    <a:pt x="181208" y="74156"/>
                    <a:pt x="168508" y="74156"/>
                  </a:cubicBezTo>
                  <a:cubicBezTo>
                    <a:pt x="155808" y="74156"/>
                    <a:pt x="134112" y="14889"/>
                    <a:pt x="117708" y="20181"/>
                  </a:cubicBezTo>
                  <a:cubicBezTo>
                    <a:pt x="101304" y="25473"/>
                    <a:pt x="89662" y="100085"/>
                    <a:pt x="70083" y="105906"/>
                  </a:cubicBezTo>
                  <a:cubicBezTo>
                    <a:pt x="50504" y="111727"/>
                    <a:pt x="-4000" y="55635"/>
                    <a:pt x="233" y="55106"/>
                  </a:cubicBezTo>
                  <a:cubicBezTo>
                    <a:pt x="4466" y="54577"/>
                    <a:pt x="81725" y="106964"/>
                    <a:pt x="95483" y="102731"/>
                  </a:cubicBezTo>
                  <a:cubicBezTo>
                    <a:pt x="109241" y="98498"/>
                    <a:pt x="75904" y="40818"/>
                    <a:pt x="82783" y="29706"/>
                  </a:cubicBezTo>
                  <a:cubicBezTo>
                    <a:pt x="89662" y="18594"/>
                    <a:pt x="124587" y="36056"/>
                    <a:pt x="136758" y="36056"/>
                  </a:cubicBezTo>
                  <a:cubicBezTo>
                    <a:pt x="148929" y="36056"/>
                    <a:pt x="148929" y="25473"/>
                    <a:pt x="155808" y="29706"/>
                  </a:cubicBezTo>
                  <a:cubicBezTo>
                    <a:pt x="162687" y="33939"/>
                    <a:pt x="172741" y="66219"/>
                    <a:pt x="178033" y="61456"/>
                  </a:cubicBezTo>
                  <a:cubicBezTo>
                    <a:pt x="183325" y="56694"/>
                    <a:pt x="171154" y="6423"/>
                    <a:pt x="187558" y="1131"/>
                  </a:cubicBezTo>
                  <a:cubicBezTo>
                    <a:pt x="203962" y="-4161"/>
                    <a:pt x="262700" y="10656"/>
                    <a:pt x="263758" y="13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28D66293-6D25-0DDD-B289-3222B3FB16F5}"/>
                </a:ext>
              </a:extLst>
            </p:cNvPr>
            <p:cNvSpPr/>
            <p:nvPr/>
          </p:nvSpPr>
          <p:spPr>
            <a:xfrm>
              <a:off x="7501819" y="6603869"/>
              <a:ext cx="554564" cy="57859"/>
            </a:xfrm>
            <a:custGeom>
              <a:avLst/>
              <a:gdLst>
                <a:gd name="connsiteX0" fmla="*/ 706 w 554564"/>
                <a:gd name="connsiteY0" fmla="*/ 57281 h 57859"/>
                <a:gd name="connsiteX1" fmla="*/ 359481 w 554564"/>
                <a:gd name="connsiteY1" fmla="*/ 131 h 57859"/>
                <a:gd name="connsiteX2" fmla="*/ 286456 w 554564"/>
                <a:gd name="connsiteY2" fmla="*/ 41406 h 57859"/>
                <a:gd name="connsiteX3" fmla="*/ 553156 w 554564"/>
                <a:gd name="connsiteY3" fmla="*/ 35056 h 57859"/>
                <a:gd name="connsiteX4" fmla="*/ 384881 w 554564"/>
                <a:gd name="connsiteY4" fmla="*/ 31881 h 57859"/>
                <a:gd name="connsiteX5" fmla="*/ 232481 w 554564"/>
                <a:gd name="connsiteY5" fmla="*/ 54106 h 57859"/>
                <a:gd name="connsiteX6" fmla="*/ 267406 w 554564"/>
                <a:gd name="connsiteY6" fmla="*/ 31881 h 57859"/>
                <a:gd name="connsiteX7" fmla="*/ 706 w 554564"/>
                <a:gd name="connsiteY7" fmla="*/ 57281 h 5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564" h="57859">
                  <a:moveTo>
                    <a:pt x="706" y="57281"/>
                  </a:moveTo>
                  <a:cubicBezTo>
                    <a:pt x="16052" y="51989"/>
                    <a:pt x="311856" y="2777"/>
                    <a:pt x="359481" y="131"/>
                  </a:cubicBezTo>
                  <a:cubicBezTo>
                    <a:pt x="407106" y="-2515"/>
                    <a:pt x="254177" y="35585"/>
                    <a:pt x="286456" y="41406"/>
                  </a:cubicBezTo>
                  <a:cubicBezTo>
                    <a:pt x="318735" y="47227"/>
                    <a:pt x="536752" y="36643"/>
                    <a:pt x="553156" y="35056"/>
                  </a:cubicBezTo>
                  <a:cubicBezTo>
                    <a:pt x="569560" y="33469"/>
                    <a:pt x="438327" y="28706"/>
                    <a:pt x="384881" y="31881"/>
                  </a:cubicBezTo>
                  <a:cubicBezTo>
                    <a:pt x="331435" y="35056"/>
                    <a:pt x="252060" y="54106"/>
                    <a:pt x="232481" y="54106"/>
                  </a:cubicBezTo>
                  <a:cubicBezTo>
                    <a:pt x="212902" y="54106"/>
                    <a:pt x="310268" y="33998"/>
                    <a:pt x="267406" y="31881"/>
                  </a:cubicBezTo>
                  <a:cubicBezTo>
                    <a:pt x="224544" y="29764"/>
                    <a:pt x="-14640" y="62573"/>
                    <a:pt x="706" y="572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61E22B82-66F3-F3E1-3557-03AB9C301E7D}"/>
                </a:ext>
              </a:extLst>
            </p:cNvPr>
            <p:cNvSpPr/>
            <p:nvPr/>
          </p:nvSpPr>
          <p:spPr>
            <a:xfrm>
              <a:off x="8238871" y="6602497"/>
              <a:ext cx="54891" cy="234140"/>
            </a:xfrm>
            <a:custGeom>
              <a:avLst/>
              <a:gdLst>
                <a:gd name="connsiteX0" fmla="*/ 254 w 54891"/>
                <a:gd name="connsiteY0" fmla="*/ 1503 h 234140"/>
                <a:gd name="connsiteX1" fmla="*/ 28829 w 54891"/>
                <a:gd name="connsiteY1" fmla="*/ 49128 h 234140"/>
                <a:gd name="connsiteX2" fmla="*/ 25654 w 54891"/>
                <a:gd name="connsiteY2" fmla="*/ 141203 h 234140"/>
                <a:gd name="connsiteX3" fmla="*/ 44704 w 54891"/>
                <a:gd name="connsiteY3" fmla="*/ 109453 h 234140"/>
                <a:gd name="connsiteX4" fmla="*/ 28829 w 54891"/>
                <a:gd name="connsiteY4" fmla="*/ 188828 h 234140"/>
                <a:gd name="connsiteX5" fmla="*/ 6604 w 54891"/>
                <a:gd name="connsiteY5" fmla="*/ 230103 h 234140"/>
                <a:gd name="connsiteX6" fmla="*/ 51054 w 54891"/>
                <a:gd name="connsiteY6" fmla="*/ 90403 h 234140"/>
                <a:gd name="connsiteX7" fmla="*/ 47879 w 54891"/>
                <a:gd name="connsiteY7" fmla="*/ 103103 h 234140"/>
                <a:gd name="connsiteX8" fmla="*/ 254 w 54891"/>
                <a:gd name="connsiteY8" fmla="*/ 1503 h 23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891" h="234140">
                  <a:moveTo>
                    <a:pt x="254" y="1503"/>
                  </a:moveTo>
                  <a:cubicBezTo>
                    <a:pt x="-2921" y="-7493"/>
                    <a:pt x="24596" y="25845"/>
                    <a:pt x="28829" y="49128"/>
                  </a:cubicBezTo>
                  <a:cubicBezTo>
                    <a:pt x="33062" y="72411"/>
                    <a:pt x="23008" y="131149"/>
                    <a:pt x="25654" y="141203"/>
                  </a:cubicBezTo>
                  <a:cubicBezTo>
                    <a:pt x="28300" y="151257"/>
                    <a:pt x="44175" y="101516"/>
                    <a:pt x="44704" y="109453"/>
                  </a:cubicBezTo>
                  <a:cubicBezTo>
                    <a:pt x="45233" y="117391"/>
                    <a:pt x="35179" y="168720"/>
                    <a:pt x="28829" y="188828"/>
                  </a:cubicBezTo>
                  <a:cubicBezTo>
                    <a:pt x="22479" y="208936"/>
                    <a:pt x="2900" y="246507"/>
                    <a:pt x="6604" y="230103"/>
                  </a:cubicBezTo>
                  <a:cubicBezTo>
                    <a:pt x="10308" y="213699"/>
                    <a:pt x="51054" y="90403"/>
                    <a:pt x="51054" y="90403"/>
                  </a:cubicBezTo>
                  <a:cubicBezTo>
                    <a:pt x="57933" y="69237"/>
                    <a:pt x="54758" y="114745"/>
                    <a:pt x="47879" y="103103"/>
                  </a:cubicBezTo>
                  <a:cubicBezTo>
                    <a:pt x="41000" y="91461"/>
                    <a:pt x="3429" y="10499"/>
                    <a:pt x="254" y="1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7EC09892-0F54-1620-4DF9-D79843232C0B}"/>
                </a:ext>
              </a:extLst>
            </p:cNvPr>
            <p:cNvSpPr/>
            <p:nvPr/>
          </p:nvSpPr>
          <p:spPr>
            <a:xfrm>
              <a:off x="8212697" y="6604000"/>
              <a:ext cx="64581" cy="224159"/>
            </a:xfrm>
            <a:custGeom>
              <a:avLst/>
              <a:gdLst>
                <a:gd name="connsiteX0" fmla="*/ 1028 w 64581"/>
                <a:gd name="connsiteY0" fmla="*/ 0 h 224159"/>
                <a:gd name="connsiteX1" fmla="*/ 39128 w 64581"/>
                <a:gd name="connsiteY1" fmla="*/ 73025 h 224159"/>
                <a:gd name="connsiteX2" fmla="*/ 20078 w 64581"/>
                <a:gd name="connsiteY2" fmla="*/ 107950 h 224159"/>
                <a:gd name="connsiteX3" fmla="*/ 61353 w 64581"/>
                <a:gd name="connsiteY3" fmla="*/ 222250 h 224159"/>
                <a:gd name="connsiteX4" fmla="*/ 42303 w 64581"/>
                <a:gd name="connsiteY4" fmla="*/ 174625 h 224159"/>
                <a:gd name="connsiteX5" fmla="*/ 1028 w 64581"/>
                <a:gd name="connsiteY5" fmla="*/ 111125 h 224159"/>
                <a:gd name="connsiteX6" fmla="*/ 16903 w 64581"/>
                <a:gd name="connsiteY6" fmla="*/ 127000 h 224159"/>
                <a:gd name="connsiteX7" fmla="*/ 64528 w 64581"/>
                <a:gd name="connsiteY7" fmla="*/ 73025 h 224159"/>
                <a:gd name="connsiteX8" fmla="*/ 1028 w 64581"/>
                <a:gd name="connsiteY8" fmla="*/ 0 h 2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81" h="224159">
                  <a:moveTo>
                    <a:pt x="1028" y="0"/>
                  </a:moveTo>
                  <a:cubicBezTo>
                    <a:pt x="-3205" y="0"/>
                    <a:pt x="35953" y="55033"/>
                    <a:pt x="39128" y="73025"/>
                  </a:cubicBezTo>
                  <a:cubicBezTo>
                    <a:pt x="42303" y="91017"/>
                    <a:pt x="16374" y="83079"/>
                    <a:pt x="20078" y="107950"/>
                  </a:cubicBezTo>
                  <a:cubicBezTo>
                    <a:pt x="23782" y="132821"/>
                    <a:pt x="57649" y="211138"/>
                    <a:pt x="61353" y="222250"/>
                  </a:cubicBezTo>
                  <a:cubicBezTo>
                    <a:pt x="65057" y="233362"/>
                    <a:pt x="52357" y="193146"/>
                    <a:pt x="42303" y="174625"/>
                  </a:cubicBezTo>
                  <a:cubicBezTo>
                    <a:pt x="32249" y="156104"/>
                    <a:pt x="1028" y="111125"/>
                    <a:pt x="1028" y="111125"/>
                  </a:cubicBezTo>
                  <a:cubicBezTo>
                    <a:pt x="-3205" y="103188"/>
                    <a:pt x="6320" y="133350"/>
                    <a:pt x="16903" y="127000"/>
                  </a:cubicBezTo>
                  <a:cubicBezTo>
                    <a:pt x="27486" y="120650"/>
                    <a:pt x="62411" y="89958"/>
                    <a:pt x="64528" y="73025"/>
                  </a:cubicBezTo>
                  <a:cubicBezTo>
                    <a:pt x="66645" y="56092"/>
                    <a:pt x="5261" y="0"/>
                    <a:pt x="102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20CB2624-43AC-25BC-1FA7-D4744AF92663}"/>
                </a:ext>
              </a:extLst>
            </p:cNvPr>
            <p:cNvSpPr/>
            <p:nvPr/>
          </p:nvSpPr>
          <p:spPr>
            <a:xfrm>
              <a:off x="7876882" y="6692709"/>
              <a:ext cx="356783" cy="133626"/>
            </a:xfrm>
            <a:custGeom>
              <a:avLst/>
              <a:gdLst>
                <a:gd name="connsiteX0" fmla="*/ 293 w 356783"/>
                <a:gd name="connsiteY0" fmla="*/ 191 h 133626"/>
                <a:gd name="connsiteX1" fmla="*/ 209843 w 356783"/>
                <a:gd name="connsiteY1" fmla="*/ 41466 h 133626"/>
                <a:gd name="connsiteX2" fmla="*/ 352718 w 356783"/>
                <a:gd name="connsiteY2" fmla="*/ 111316 h 133626"/>
                <a:gd name="connsiteX3" fmla="*/ 320968 w 356783"/>
                <a:gd name="connsiteY3" fmla="*/ 73216 h 133626"/>
                <a:gd name="connsiteX4" fmla="*/ 355893 w 356783"/>
                <a:gd name="connsiteY4" fmla="*/ 133541 h 133626"/>
                <a:gd name="connsiteX5" fmla="*/ 327318 w 356783"/>
                <a:gd name="connsiteY5" fmla="*/ 57341 h 133626"/>
                <a:gd name="connsiteX6" fmla="*/ 298743 w 356783"/>
                <a:gd name="connsiteY6" fmla="*/ 82741 h 133626"/>
                <a:gd name="connsiteX7" fmla="*/ 209843 w 356783"/>
                <a:gd name="connsiteY7" fmla="*/ 104966 h 133626"/>
                <a:gd name="connsiteX8" fmla="*/ 238418 w 356783"/>
                <a:gd name="connsiteY8" fmla="*/ 63691 h 133626"/>
                <a:gd name="connsiteX9" fmla="*/ 108243 w 356783"/>
                <a:gd name="connsiteY9" fmla="*/ 25591 h 133626"/>
                <a:gd name="connsiteX10" fmla="*/ 162218 w 356783"/>
                <a:gd name="connsiteY10" fmla="*/ 57341 h 133626"/>
                <a:gd name="connsiteX11" fmla="*/ 293 w 356783"/>
                <a:gd name="connsiteY11" fmla="*/ 191 h 13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783" h="133626">
                  <a:moveTo>
                    <a:pt x="293" y="191"/>
                  </a:moveTo>
                  <a:cubicBezTo>
                    <a:pt x="8230" y="-2455"/>
                    <a:pt x="151106" y="22945"/>
                    <a:pt x="209843" y="41466"/>
                  </a:cubicBezTo>
                  <a:cubicBezTo>
                    <a:pt x="268580" y="59987"/>
                    <a:pt x="334197" y="106024"/>
                    <a:pt x="352718" y="111316"/>
                  </a:cubicBezTo>
                  <a:cubicBezTo>
                    <a:pt x="371239" y="116608"/>
                    <a:pt x="320439" y="69512"/>
                    <a:pt x="320968" y="73216"/>
                  </a:cubicBezTo>
                  <a:cubicBezTo>
                    <a:pt x="321497" y="76920"/>
                    <a:pt x="354835" y="136187"/>
                    <a:pt x="355893" y="133541"/>
                  </a:cubicBezTo>
                  <a:cubicBezTo>
                    <a:pt x="356951" y="130895"/>
                    <a:pt x="336843" y="65808"/>
                    <a:pt x="327318" y="57341"/>
                  </a:cubicBezTo>
                  <a:cubicBezTo>
                    <a:pt x="317793" y="48874"/>
                    <a:pt x="318322" y="74803"/>
                    <a:pt x="298743" y="82741"/>
                  </a:cubicBezTo>
                  <a:cubicBezTo>
                    <a:pt x="279164" y="90679"/>
                    <a:pt x="219897" y="108141"/>
                    <a:pt x="209843" y="104966"/>
                  </a:cubicBezTo>
                  <a:cubicBezTo>
                    <a:pt x="199789" y="101791"/>
                    <a:pt x="255351" y="76920"/>
                    <a:pt x="238418" y="63691"/>
                  </a:cubicBezTo>
                  <a:cubicBezTo>
                    <a:pt x="221485" y="50462"/>
                    <a:pt x="120943" y="26649"/>
                    <a:pt x="108243" y="25591"/>
                  </a:cubicBezTo>
                  <a:cubicBezTo>
                    <a:pt x="95543" y="24533"/>
                    <a:pt x="176506" y="59458"/>
                    <a:pt x="162218" y="57341"/>
                  </a:cubicBezTo>
                  <a:cubicBezTo>
                    <a:pt x="147931" y="55224"/>
                    <a:pt x="-7644" y="2837"/>
                    <a:pt x="293" y="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F7AB4EB9-32C8-07C2-62AE-26AC0250DA34}"/>
                </a:ext>
              </a:extLst>
            </p:cNvPr>
            <p:cNvSpPr/>
            <p:nvPr/>
          </p:nvSpPr>
          <p:spPr>
            <a:xfrm>
              <a:off x="7667027" y="6664290"/>
              <a:ext cx="623465" cy="174704"/>
            </a:xfrm>
            <a:custGeom>
              <a:avLst/>
              <a:gdLst>
                <a:gd name="connsiteX0" fmla="*/ 598 w 623465"/>
                <a:gd name="connsiteY0" fmla="*/ 35 h 174704"/>
                <a:gd name="connsiteX1" fmla="*/ 226023 w 623465"/>
                <a:gd name="connsiteY1" fmla="*/ 120685 h 174704"/>
                <a:gd name="connsiteX2" fmla="*/ 210148 w 623465"/>
                <a:gd name="connsiteY2" fmla="*/ 101635 h 174704"/>
                <a:gd name="connsiteX3" fmla="*/ 372073 w 623465"/>
                <a:gd name="connsiteY3" fmla="*/ 168310 h 174704"/>
                <a:gd name="connsiteX4" fmla="*/ 378423 w 623465"/>
                <a:gd name="connsiteY4" fmla="*/ 139735 h 174704"/>
                <a:gd name="connsiteX5" fmla="*/ 416523 w 623465"/>
                <a:gd name="connsiteY5" fmla="*/ 165135 h 174704"/>
                <a:gd name="connsiteX6" fmla="*/ 429223 w 623465"/>
                <a:gd name="connsiteY6" fmla="*/ 174660 h 174704"/>
                <a:gd name="connsiteX7" fmla="*/ 622898 w 623465"/>
                <a:gd name="connsiteY7" fmla="*/ 161960 h 174704"/>
                <a:gd name="connsiteX8" fmla="*/ 359373 w 623465"/>
                <a:gd name="connsiteY8" fmla="*/ 133385 h 174704"/>
                <a:gd name="connsiteX9" fmla="*/ 305398 w 623465"/>
                <a:gd name="connsiteY9" fmla="*/ 104810 h 174704"/>
                <a:gd name="connsiteX10" fmla="*/ 213323 w 623465"/>
                <a:gd name="connsiteY10" fmla="*/ 117510 h 174704"/>
                <a:gd name="connsiteX11" fmla="*/ 143473 w 623465"/>
                <a:gd name="connsiteY11" fmla="*/ 114335 h 174704"/>
                <a:gd name="connsiteX12" fmla="*/ 159348 w 623465"/>
                <a:gd name="connsiteY12" fmla="*/ 107985 h 174704"/>
                <a:gd name="connsiteX13" fmla="*/ 598 w 623465"/>
                <a:gd name="connsiteY13" fmla="*/ 35 h 17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3465" h="174704">
                  <a:moveTo>
                    <a:pt x="598" y="35"/>
                  </a:moveTo>
                  <a:cubicBezTo>
                    <a:pt x="11710" y="2152"/>
                    <a:pt x="191098" y="103752"/>
                    <a:pt x="226023" y="120685"/>
                  </a:cubicBezTo>
                  <a:cubicBezTo>
                    <a:pt x="260948" y="137618"/>
                    <a:pt x="185806" y="93698"/>
                    <a:pt x="210148" y="101635"/>
                  </a:cubicBezTo>
                  <a:cubicBezTo>
                    <a:pt x="234490" y="109572"/>
                    <a:pt x="344027" y="161960"/>
                    <a:pt x="372073" y="168310"/>
                  </a:cubicBezTo>
                  <a:cubicBezTo>
                    <a:pt x="400119" y="174660"/>
                    <a:pt x="371015" y="140264"/>
                    <a:pt x="378423" y="139735"/>
                  </a:cubicBezTo>
                  <a:cubicBezTo>
                    <a:pt x="385831" y="139206"/>
                    <a:pt x="408056" y="159314"/>
                    <a:pt x="416523" y="165135"/>
                  </a:cubicBezTo>
                  <a:cubicBezTo>
                    <a:pt x="424990" y="170956"/>
                    <a:pt x="394827" y="175189"/>
                    <a:pt x="429223" y="174660"/>
                  </a:cubicBezTo>
                  <a:cubicBezTo>
                    <a:pt x="463619" y="174131"/>
                    <a:pt x="634540" y="168839"/>
                    <a:pt x="622898" y="161960"/>
                  </a:cubicBezTo>
                  <a:cubicBezTo>
                    <a:pt x="611256" y="155081"/>
                    <a:pt x="412290" y="142910"/>
                    <a:pt x="359373" y="133385"/>
                  </a:cubicBezTo>
                  <a:cubicBezTo>
                    <a:pt x="306456" y="123860"/>
                    <a:pt x="329740" y="107456"/>
                    <a:pt x="305398" y="104810"/>
                  </a:cubicBezTo>
                  <a:cubicBezTo>
                    <a:pt x="281056" y="102164"/>
                    <a:pt x="240310" y="115923"/>
                    <a:pt x="213323" y="117510"/>
                  </a:cubicBezTo>
                  <a:cubicBezTo>
                    <a:pt x="186336" y="119097"/>
                    <a:pt x="152469" y="115922"/>
                    <a:pt x="143473" y="114335"/>
                  </a:cubicBezTo>
                  <a:cubicBezTo>
                    <a:pt x="134477" y="112748"/>
                    <a:pt x="182102" y="124918"/>
                    <a:pt x="159348" y="107985"/>
                  </a:cubicBezTo>
                  <a:cubicBezTo>
                    <a:pt x="136594" y="91052"/>
                    <a:pt x="-10514" y="-2082"/>
                    <a:pt x="598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82BE6FD0-7A3C-F885-07DF-4510E16EB4F9}"/>
                </a:ext>
              </a:extLst>
            </p:cNvPr>
            <p:cNvSpPr/>
            <p:nvPr/>
          </p:nvSpPr>
          <p:spPr>
            <a:xfrm>
              <a:off x="7778697" y="6642091"/>
              <a:ext cx="144923" cy="139814"/>
            </a:xfrm>
            <a:custGeom>
              <a:avLst/>
              <a:gdLst>
                <a:gd name="connsiteX0" fmla="*/ 53 w 144923"/>
                <a:gd name="connsiteY0" fmla="*/ 9 h 139814"/>
                <a:gd name="connsiteX1" fmla="*/ 60378 w 144923"/>
                <a:gd name="connsiteY1" fmla="*/ 101609 h 139814"/>
                <a:gd name="connsiteX2" fmla="*/ 92128 w 144923"/>
                <a:gd name="connsiteY2" fmla="*/ 139709 h 139814"/>
                <a:gd name="connsiteX3" fmla="*/ 88953 w 144923"/>
                <a:gd name="connsiteY3" fmla="*/ 92084 h 139814"/>
                <a:gd name="connsiteX4" fmla="*/ 130228 w 144923"/>
                <a:gd name="connsiteY4" fmla="*/ 95259 h 139814"/>
                <a:gd name="connsiteX5" fmla="*/ 142928 w 144923"/>
                <a:gd name="connsiteY5" fmla="*/ 139709 h 139814"/>
                <a:gd name="connsiteX6" fmla="*/ 92128 w 144923"/>
                <a:gd name="connsiteY6" fmla="*/ 92084 h 139814"/>
                <a:gd name="connsiteX7" fmla="*/ 50853 w 144923"/>
                <a:gd name="connsiteY7" fmla="*/ 95259 h 139814"/>
                <a:gd name="connsiteX8" fmla="*/ 53 w 144923"/>
                <a:gd name="connsiteY8" fmla="*/ 9 h 13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923" h="139814">
                  <a:moveTo>
                    <a:pt x="53" y="9"/>
                  </a:moveTo>
                  <a:cubicBezTo>
                    <a:pt x="1641" y="1067"/>
                    <a:pt x="45032" y="78326"/>
                    <a:pt x="60378" y="101609"/>
                  </a:cubicBezTo>
                  <a:cubicBezTo>
                    <a:pt x="75724" y="124892"/>
                    <a:pt x="87366" y="141296"/>
                    <a:pt x="92128" y="139709"/>
                  </a:cubicBezTo>
                  <a:cubicBezTo>
                    <a:pt x="96890" y="138122"/>
                    <a:pt x="82603" y="99492"/>
                    <a:pt x="88953" y="92084"/>
                  </a:cubicBezTo>
                  <a:cubicBezTo>
                    <a:pt x="95303" y="84676"/>
                    <a:pt x="121232" y="87322"/>
                    <a:pt x="130228" y="95259"/>
                  </a:cubicBezTo>
                  <a:cubicBezTo>
                    <a:pt x="139224" y="103197"/>
                    <a:pt x="149278" y="140238"/>
                    <a:pt x="142928" y="139709"/>
                  </a:cubicBezTo>
                  <a:cubicBezTo>
                    <a:pt x="136578" y="139180"/>
                    <a:pt x="107474" y="99492"/>
                    <a:pt x="92128" y="92084"/>
                  </a:cubicBezTo>
                  <a:cubicBezTo>
                    <a:pt x="76782" y="84676"/>
                    <a:pt x="68845" y="107430"/>
                    <a:pt x="50853" y="95259"/>
                  </a:cubicBezTo>
                  <a:cubicBezTo>
                    <a:pt x="32861" y="83088"/>
                    <a:pt x="-1535" y="-1049"/>
                    <a:pt x="53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0634DA3E-1673-5012-2378-52E1FBA5AEAE}"/>
                </a:ext>
              </a:extLst>
            </p:cNvPr>
            <p:cNvSpPr/>
            <p:nvPr/>
          </p:nvSpPr>
          <p:spPr>
            <a:xfrm>
              <a:off x="7881420" y="6638702"/>
              <a:ext cx="357714" cy="108255"/>
            </a:xfrm>
            <a:custGeom>
              <a:avLst/>
              <a:gdLst>
                <a:gd name="connsiteX0" fmla="*/ 8455 w 357714"/>
                <a:gd name="connsiteY0" fmla="*/ 25623 h 108255"/>
                <a:gd name="connsiteX1" fmla="*/ 259280 w 357714"/>
                <a:gd name="connsiteY1" fmla="*/ 25623 h 108255"/>
                <a:gd name="connsiteX2" fmla="*/ 243405 w 357714"/>
                <a:gd name="connsiteY2" fmla="*/ 35148 h 108255"/>
                <a:gd name="connsiteX3" fmla="*/ 332305 w 357714"/>
                <a:gd name="connsiteY3" fmla="*/ 108173 h 108255"/>
                <a:gd name="connsiteX4" fmla="*/ 265630 w 357714"/>
                <a:gd name="connsiteY4" fmla="*/ 19273 h 108255"/>
                <a:gd name="connsiteX5" fmla="*/ 357705 w 357714"/>
                <a:gd name="connsiteY5" fmla="*/ 223 h 108255"/>
                <a:gd name="connsiteX6" fmla="*/ 259280 w 357714"/>
                <a:gd name="connsiteY6" fmla="*/ 25623 h 108255"/>
                <a:gd name="connsiteX7" fmla="*/ 179905 w 357714"/>
                <a:gd name="connsiteY7" fmla="*/ 51023 h 108255"/>
                <a:gd name="connsiteX8" fmla="*/ 208480 w 357714"/>
                <a:gd name="connsiteY8" fmla="*/ 38323 h 108255"/>
                <a:gd name="connsiteX9" fmla="*/ 71955 w 357714"/>
                <a:gd name="connsiteY9" fmla="*/ 31973 h 108255"/>
                <a:gd name="connsiteX10" fmla="*/ 8455 w 357714"/>
                <a:gd name="connsiteY10" fmla="*/ 25623 h 10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714" h="108255">
                  <a:moveTo>
                    <a:pt x="8455" y="25623"/>
                  </a:moveTo>
                  <a:cubicBezTo>
                    <a:pt x="39676" y="24565"/>
                    <a:pt x="220122" y="24036"/>
                    <a:pt x="259280" y="25623"/>
                  </a:cubicBezTo>
                  <a:cubicBezTo>
                    <a:pt x="298438" y="27210"/>
                    <a:pt x="231234" y="21390"/>
                    <a:pt x="243405" y="35148"/>
                  </a:cubicBezTo>
                  <a:cubicBezTo>
                    <a:pt x="255576" y="48906"/>
                    <a:pt x="328601" y="110819"/>
                    <a:pt x="332305" y="108173"/>
                  </a:cubicBezTo>
                  <a:cubicBezTo>
                    <a:pt x="336009" y="105527"/>
                    <a:pt x="261397" y="37265"/>
                    <a:pt x="265630" y="19273"/>
                  </a:cubicBezTo>
                  <a:cubicBezTo>
                    <a:pt x="269863" y="1281"/>
                    <a:pt x="358763" y="-835"/>
                    <a:pt x="357705" y="223"/>
                  </a:cubicBezTo>
                  <a:cubicBezTo>
                    <a:pt x="356647" y="1281"/>
                    <a:pt x="288913" y="17156"/>
                    <a:pt x="259280" y="25623"/>
                  </a:cubicBezTo>
                  <a:cubicBezTo>
                    <a:pt x="229647" y="34090"/>
                    <a:pt x="188372" y="48906"/>
                    <a:pt x="179905" y="51023"/>
                  </a:cubicBezTo>
                  <a:cubicBezTo>
                    <a:pt x="171438" y="53140"/>
                    <a:pt x="226472" y="41498"/>
                    <a:pt x="208480" y="38323"/>
                  </a:cubicBezTo>
                  <a:cubicBezTo>
                    <a:pt x="190488" y="35148"/>
                    <a:pt x="103705" y="35148"/>
                    <a:pt x="71955" y="31973"/>
                  </a:cubicBezTo>
                  <a:cubicBezTo>
                    <a:pt x="40205" y="28798"/>
                    <a:pt x="-22766" y="26681"/>
                    <a:pt x="8455" y="25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2EBBF348-EA49-F49D-480F-032FC0C92966}"/>
                </a:ext>
              </a:extLst>
            </p:cNvPr>
            <p:cNvSpPr/>
            <p:nvPr/>
          </p:nvSpPr>
          <p:spPr>
            <a:xfrm>
              <a:off x="7459816" y="6667427"/>
              <a:ext cx="380741" cy="133693"/>
            </a:xfrm>
            <a:custGeom>
              <a:avLst/>
              <a:gdLst>
                <a:gd name="connsiteX0" fmla="*/ 1434 w 380741"/>
                <a:gd name="connsiteY0" fmla="*/ 22298 h 133693"/>
                <a:gd name="connsiteX1" fmla="*/ 118909 w 380741"/>
                <a:gd name="connsiteY1" fmla="*/ 50873 h 133693"/>
                <a:gd name="connsiteX2" fmla="*/ 169709 w 380741"/>
                <a:gd name="connsiteY2" fmla="*/ 82623 h 133693"/>
                <a:gd name="connsiteX3" fmla="*/ 176059 w 380741"/>
                <a:gd name="connsiteY3" fmla="*/ 54048 h 133693"/>
                <a:gd name="connsiteX4" fmla="*/ 277659 w 380741"/>
                <a:gd name="connsiteY4" fmla="*/ 123898 h 133693"/>
                <a:gd name="connsiteX5" fmla="*/ 258609 w 380741"/>
                <a:gd name="connsiteY5" fmla="*/ 69923 h 133693"/>
                <a:gd name="connsiteX6" fmla="*/ 379259 w 380741"/>
                <a:gd name="connsiteY6" fmla="*/ 133423 h 133693"/>
                <a:gd name="connsiteX7" fmla="*/ 318934 w 380741"/>
                <a:gd name="connsiteY7" fmla="*/ 88973 h 133693"/>
                <a:gd name="connsiteX8" fmla="*/ 217334 w 380741"/>
                <a:gd name="connsiteY8" fmla="*/ 73 h 133693"/>
                <a:gd name="connsiteX9" fmla="*/ 312584 w 380741"/>
                <a:gd name="connsiteY9" fmla="*/ 104848 h 133693"/>
                <a:gd name="connsiteX10" fmla="*/ 198284 w 380741"/>
                <a:gd name="connsiteY10" fmla="*/ 28648 h 133693"/>
                <a:gd name="connsiteX11" fmla="*/ 226859 w 380741"/>
                <a:gd name="connsiteY11" fmla="*/ 82623 h 133693"/>
                <a:gd name="connsiteX12" fmla="*/ 160184 w 380741"/>
                <a:gd name="connsiteY12" fmla="*/ 34998 h 133693"/>
                <a:gd name="connsiteX13" fmla="*/ 207809 w 380741"/>
                <a:gd name="connsiteY13" fmla="*/ 108023 h 133693"/>
                <a:gd name="connsiteX14" fmla="*/ 1434 w 380741"/>
                <a:gd name="connsiteY14" fmla="*/ 22298 h 13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41" h="133693">
                  <a:moveTo>
                    <a:pt x="1434" y="22298"/>
                  </a:moveTo>
                  <a:cubicBezTo>
                    <a:pt x="-13383" y="12773"/>
                    <a:pt x="90863" y="40819"/>
                    <a:pt x="118909" y="50873"/>
                  </a:cubicBezTo>
                  <a:cubicBezTo>
                    <a:pt x="146955" y="60927"/>
                    <a:pt x="160184" y="82094"/>
                    <a:pt x="169709" y="82623"/>
                  </a:cubicBezTo>
                  <a:cubicBezTo>
                    <a:pt x="179234" y="83152"/>
                    <a:pt x="158067" y="47169"/>
                    <a:pt x="176059" y="54048"/>
                  </a:cubicBezTo>
                  <a:cubicBezTo>
                    <a:pt x="194051" y="60927"/>
                    <a:pt x="263901" y="121252"/>
                    <a:pt x="277659" y="123898"/>
                  </a:cubicBezTo>
                  <a:cubicBezTo>
                    <a:pt x="291417" y="126544"/>
                    <a:pt x="241676" y="68336"/>
                    <a:pt x="258609" y="69923"/>
                  </a:cubicBezTo>
                  <a:cubicBezTo>
                    <a:pt x="275542" y="71511"/>
                    <a:pt x="369205" y="130248"/>
                    <a:pt x="379259" y="133423"/>
                  </a:cubicBezTo>
                  <a:cubicBezTo>
                    <a:pt x="389313" y="136598"/>
                    <a:pt x="345921" y="111198"/>
                    <a:pt x="318934" y="88973"/>
                  </a:cubicBezTo>
                  <a:cubicBezTo>
                    <a:pt x="291947" y="66748"/>
                    <a:pt x="218392" y="-2573"/>
                    <a:pt x="217334" y="73"/>
                  </a:cubicBezTo>
                  <a:cubicBezTo>
                    <a:pt x="216276" y="2719"/>
                    <a:pt x="315759" y="100086"/>
                    <a:pt x="312584" y="104848"/>
                  </a:cubicBezTo>
                  <a:cubicBezTo>
                    <a:pt x="309409" y="109610"/>
                    <a:pt x="212571" y="32352"/>
                    <a:pt x="198284" y="28648"/>
                  </a:cubicBezTo>
                  <a:cubicBezTo>
                    <a:pt x="183997" y="24944"/>
                    <a:pt x="233209" y="81565"/>
                    <a:pt x="226859" y="82623"/>
                  </a:cubicBezTo>
                  <a:cubicBezTo>
                    <a:pt x="220509" y="83681"/>
                    <a:pt x="163359" y="30765"/>
                    <a:pt x="160184" y="34998"/>
                  </a:cubicBezTo>
                  <a:cubicBezTo>
                    <a:pt x="157009" y="39231"/>
                    <a:pt x="232680" y="110669"/>
                    <a:pt x="207809" y="108023"/>
                  </a:cubicBezTo>
                  <a:cubicBezTo>
                    <a:pt x="182938" y="105377"/>
                    <a:pt x="16251" y="31823"/>
                    <a:pt x="1434" y="22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F56C9978-B396-FA09-FA6B-07DAB5497A4D}"/>
                </a:ext>
              </a:extLst>
            </p:cNvPr>
            <p:cNvSpPr/>
            <p:nvPr/>
          </p:nvSpPr>
          <p:spPr>
            <a:xfrm>
              <a:off x="7542162" y="6793865"/>
              <a:ext cx="554190" cy="64497"/>
            </a:xfrm>
            <a:custGeom>
              <a:avLst/>
              <a:gdLst>
                <a:gd name="connsiteX0" fmla="*/ 1638 w 554190"/>
                <a:gd name="connsiteY0" fmla="*/ 635 h 64497"/>
                <a:gd name="connsiteX1" fmla="*/ 77838 w 554190"/>
                <a:gd name="connsiteY1" fmla="*/ 10160 h 64497"/>
                <a:gd name="connsiteX2" fmla="*/ 239763 w 554190"/>
                <a:gd name="connsiteY2" fmla="*/ 51435 h 64497"/>
                <a:gd name="connsiteX3" fmla="*/ 217538 w 554190"/>
                <a:gd name="connsiteY3" fmla="*/ 10160 h 64497"/>
                <a:gd name="connsiteX4" fmla="*/ 430263 w 554190"/>
                <a:gd name="connsiteY4" fmla="*/ 57785 h 64497"/>
                <a:gd name="connsiteX5" fmla="*/ 404863 w 554190"/>
                <a:gd name="connsiteY5" fmla="*/ 19685 h 64497"/>
                <a:gd name="connsiteX6" fmla="*/ 554088 w 554190"/>
                <a:gd name="connsiteY6" fmla="*/ 64135 h 64497"/>
                <a:gd name="connsiteX7" fmla="*/ 430263 w 554190"/>
                <a:gd name="connsiteY7" fmla="*/ 41910 h 64497"/>
                <a:gd name="connsiteX8" fmla="*/ 223888 w 554190"/>
                <a:gd name="connsiteY8" fmla="*/ 6985 h 64497"/>
                <a:gd name="connsiteX9" fmla="*/ 236588 w 554190"/>
                <a:gd name="connsiteY9" fmla="*/ 51435 h 64497"/>
                <a:gd name="connsiteX10" fmla="*/ 144513 w 554190"/>
                <a:gd name="connsiteY10" fmla="*/ 22860 h 64497"/>
                <a:gd name="connsiteX11" fmla="*/ 1638 w 554190"/>
                <a:gd name="connsiteY11" fmla="*/ 635 h 6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4190" h="64497">
                  <a:moveTo>
                    <a:pt x="1638" y="635"/>
                  </a:moveTo>
                  <a:cubicBezTo>
                    <a:pt x="-9474" y="-1482"/>
                    <a:pt x="38151" y="1693"/>
                    <a:pt x="77838" y="10160"/>
                  </a:cubicBezTo>
                  <a:cubicBezTo>
                    <a:pt x="117526" y="18627"/>
                    <a:pt x="216480" y="51435"/>
                    <a:pt x="239763" y="51435"/>
                  </a:cubicBezTo>
                  <a:cubicBezTo>
                    <a:pt x="263046" y="51435"/>
                    <a:pt x="185788" y="9102"/>
                    <a:pt x="217538" y="10160"/>
                  </a:cubicBezTo>
                  <a:cubicBezTo>
                    <a:pt x="249288" y="11218"/>
                    <a:pt x="399042" y="56198"/>
                    <a:pt x="430263" y="57785"/>
                  </a:cubicBezTo>
                  <a:cubicBezTo>
                    <a:pt x="461484" y="59372"/>
                    <a:pt x="384226" y="18627"/>
                    <a:pt x="404863" y="19685"/>
                  </a:cubicBezTo>
                  <a:cubicBezTo>
                    <a:pt x="425500" y="20743"/>
                    <a:pt x="549855" y="60431"/>
                    <a:pt x="554088" y="64135"/>
                  </a:cubicBezTo>
                  <a:cubicBezTo>
                    <a:pt x="558321" y="67839"/>
                    <a:pt x="430263" y="41910"/>
                    <a:pt x="430263" y="41910"/>
                  </a:cubicBezTo>
                  <a:cubicBezTo>
                    <a:pt x="375230" y="32385"/>
                    <a:pt x="256167" y="5398"/>
                    <a:pt x="223888" y="6985"/>
                  </a:cubicBezTo>
                  <a:cubicBezTo>
                    <a:pt x="191609" y="8572"/>
                    <a:pt x="249817" y="48789"/>
                    <a:pt x="236588" y="51435"/>
                  </a:cubicBezTo>
                  <a:cubicBezTo>
                    <a:pt x="223359" y="54081"/>
                    <a:pt x="181025" y="31856"/>
                    <a:pt x="144513" y="22860"/>
                  </a:cubicBezTo>
                  <a:cubicBezTo>
                    <a:pt x="108001" y="13864"/>
                    <a:pt x="12750" y="2752"/>
                    <a:pt x="1638" y="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85FC7A62-F034-0A4A-6D5A-01C9B6EECB75}"/>
                </a:ext>
              </a:extLst>
            </p:cNvPr>
            <p:cNvSpPr/>
            <p:nvPr/>
          </p:nvSpPr>
          <p:spPr>
            <a:xfrm>
              <a:off x="7733965" y="6819900"/>
              <a:ext cx="487125" cy="117475"/>
            </a:xfrm>
            <a:custGeom>
              <a:avLst/>
              <a:gdLst>
                <a:gd name="connsiteX0" fmla="*/ 335 w 487125"/>
                <a:gd name="connsiteY0" fmla="*/ 57150 h 117475"/>
                <a:gd name="connsiteX1" fmla="*/ 247985 w 487125"/>
                <a:gd name="connsiteY1" fmla="*/ 57150 h 117475"/>
                <a:gd name="connsiteX2" fmla="*/ 168610 w 487125"/>
                <a:gd name="connsiteY2" fmla="*/ 117475 h 117475"/>
                <a:gd name="connsiteX3" fmla="*/ 235285 w 487125"/>
                <a:gd name="connsiteY3" fmla="*/ 57150 h 117475"/>
                <a:gd name="connsiteX4" fmla="*/ 406735 w 487125"/>
                <a:gd name="connsiteY4" fmla="*/ 34925 h 117475"/>
                <a:gd name="connsiteX5" fmla="*/ 486110 w 487125"/>
                <a:gd name="connsiteY5" fmla="*/ 0 h 117475"/>
                <a:gd name="connsiteX6" fmla="*/ 355935 w 487125"/>
                <a:gd name="connsiteY6" fmla="*/ 34925 h 117475"/>
                <a:gd name="connsiteX7" fmla="*/ 238460 w 487125"/>
                <a:gd name="connsiteY7" fmla="*/ 79375 h 117475"/>
                <a:gd name="connsiteX8" fmla="*/ 346410 w 487125"/>
                <a:gd name="connsiteY8" fmla="*/ 66675 h 117475"/>
                <a:gd name="connsiteX9" fmla="*/ 301960 w 487125"/>
                <a:gd name="connsiteY9" fmla="*/ 98425 h 117475"/>
                <a:gd name="connsiteX10" fmla="*/ 333710 w 487125"/>
                <a:gd name="connsiteY10" fmla="*/ 47625 h 117475"/>
                <a:gd name="connsiteX11" fmla="*/ 47960 w 487125"/>
                <a:gd name="connsiteY11" fmla="*/ 31750 h 117475"/>
                <a:gd name="connsiteX12" fmla="*/ 190835 w 487125"/>
                <a:gd name="connsiteY12" fmla="*/ 79375 h 117475"/>
                <a:gd name="connsiteX13" fmla="*/ 335 w 487125"/>
                <a:gd name="connsiteY13" fmla="*/ 57150 h 1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7125" h="117475">
                  <a:moveTo>
                    <a:pt x="335" y="57150"/>
                  </a:moveTo>
                  <a:cubicBezTo>
                    <a:pt x="9860" y="53446"/>
                    <a:pt x="219939" y="47096"/>
                    <a:pt x="247985" y="57150"/>
                  </a:cubicBezTo>
                  <a:cubicBezTo>
                    <a:pt x="276031" y="67204"/>
                    <a:pt x="170727" y="117475"/>
                    <a:pt x="168610" y="117475"/>
                  </a:cubicBezTo>
                  <a:cubicBezTo>
                    <a:pt x="166493" y="117475"/>
                    <a:pt x="195598" y="70908"/>
                    <a:pt x="235285" y="57150"/>
                  </a:cubicBezTo>
                  <a:cubicBezTo>
                    <a:pt x="274972" y="43392"/>
                    <a:pt x="364931" y="44450"/>
                    <a:pt x="406735" y="34925"/>
                  </a:cubicBezTo>
                  <a:cubicBezTo>
                    <a:pt x="448539" y="25400"/>
                    <a:pt x="494577" y="0"/>
                    <a:pt x="486110" y="0"/>
                  </a:cubicBezTo>
                  <a:cubicBezTo>
                    <a:pt x="477643" y="0"/>
                    <a:pt x="397210" y="21696"/>
                    <a:pt x="355935" y="34925"/>
                  </a:cubicBezTo>
                  <a:cubicBezTo>
                    <a:pt x="314660" y="48154"/>
                    <a:pt x="240047" y="74083"/>
                    <a:pt x="238460" y="79375"/>
                  </a:cubicBezTo>
                  <a:cubicBezTo>
                    <a:pt x="236873" y="84667"/>
                    <a:pt x="335827" y="63500"/>
                    <a:pt x="346410" y="66675"/>
                  </a:cubicBezTo>
                  <a:cubicBezTo>
                    <a:pt x="356993" y="69850"/>
                    <a:pt x="304077" y="101600"/>
                    <a:pt x="301960" y="98425"/>
                  </a:cubicBezTo>
                  <a:cubicBezTo>
                    <a:pt x="299843" y="95250"/>
                    <a:pt x="376043" y="58737"/>
                    <a:pt x="333710" y="47625"/>
                  </a:cubicBezTo>
                  <a:cubicBezTo>
                    <a:pt x="291377" y="36513"/>
                    <a:pt x="71773" y="26458"/>
                    <a:pt x="47960" y="31750"/>
                  </a:cubicBezTo>
                  <a:cubicBezTo>
                    <a:pt x="24147" y="37042"/>
                    <a:pt x="194539" y="76729"/>
                    <a:pt x="190835" y="79375"/>
                  </a:cubicBezTo>
                  <a:cubicBezTo>
                    <a:pt x="187131" y="82021"/>
                    <a:pt x="-9190" y="60854"/>
                    <a:pt x="335" y="57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6B79EF2C-747A-4995-4145-B518351F99C3}"/>
                </a:ext>
              </a:extLst>
            </p:cNvPr>
            <p:cNvSpPr/>
            <p:nvPr/>
          </p:nvSpPr>
          <p:spPr>
            <a:xfrm>
              <a:off x="8702172" y="3803536"/>
              <a:ext cx="200841" cy="384678"/>
            </a:xfrm>
            <a:custGeom>
              <a:avLst/>
              <a:gdLst>
                <a:gd name="connsiteX0" fmla="*/ 76703 w 200841"/>
                <a:gd name="connsiteY0" fmla="*/ 114 h 384678"/>
                <a:gd name="connsiteX1" fmla="*/ 76703 w 200841"/>
                <a:gd name="connsiteY1" fmla="*/ 92189 h 384678"/>
                <a:gd name="connsiteX2" fmla="*/ 124328 w 200841"/>
                <a:gd name="connsiteY2" fmla="*/ 190614 h 384678"/>
                <a:gd name="connsiteX3" fmla="*/ 98928 w 200841"/>
                <a:gd name="connsiteY3" fmla="*/ 174739 h 384678"/>
                <a:gd name="connsiteX4" fmla="*/ 143378 w 200841"/>
                <a:gd name="connsiteY4" fmla="*/ 276339 h 384678"/>
                <a:gd name="connsiteX5" fmla="*/ 143378 w 200841"/>
                <a:gd name="connsiteY5" fmla="*/ 250939 h 384678"/>
                <a:gd name="connsiteX6" fmla="*/ 200528 w 200841"/>
                <a:gd name="connsiteY6" fmla="*/ 384289 h 384678"/>
                <a:gd name="connsiteX7" fmla="*/ 165603 w 200841"/>
                <a:gd name="connsiteY7" fmla="*/ 289039 h 384678"/>
                <a:gd name="connsiteX8" fmla="*/ 149728 w 200841"/>
                <a:gd name="connsiteY8" fmla="*/ 212839 h 384678"/>
                <a:gd name="connsiteX9" fmla="*/ 140203 w 200841"/>
                <a:gd name="connsiteY9" fmla="*/ 241414 h 384678"/>
                <a:gd name="connsiteX10" fmla="*/ 503 w 200841"/>
                <a:gd name="connsiteY10" fmla="*/ 104889 h 384678"/>
                <a:gd name="connsiteX11" fmla="*/ 92578 w 200841"/>
                <a:gd name="connsiteY11" fmla="*/ 174739 h 384678"/>
                <a:gd name="connsiteX12" fmla="*/ 70353 w 200841"/>
                <a:gd name="connsiteY12" fmla="*/ 111239 h 384678"/>
                <a:gd name="connsiteX13" fmla="*/ 76703 w 200841"/>
                <a:gd name="connsiteY13" fmla="*/ 114 h 38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841" h="384678">
                  <a:moveTo>
                    <a:pt x="76703" y="114"/>
                  </a:moveTo>
                  <a:cubicBezTo>
                    <a:pt x="77761" y="-3061"/>
                    <a:pt x="68766" y="60439"/>
                    <a:pt x="76703" y="92189"/>
                  </a:cubicBezTo>
                  <a:cubicBezTo>
                    <a:pt x="84640" y="123939"/>
                    <a:pt x="120624" y="176856"/>
                    <a:pt x="124328" y="190614"/>
                  </a:cubicBezTo>
                  <a:cubicBezTo>
                    <a:pt x="128032" y="204372"/>
                    <a:pt x="95753" y="160452"/>
                    <a:pt x="98928" y="174739"/>
                  </a:cubicBezTo>
                  <a:cubicBezTo>
                    <a:pt x="102103" y="189026"/>
                    <a:pt x="135970" y="263639"/>
                    <a:pt x="143378" y="276339"/>
                  </a:cubicBezTo>
                  <a:cubicBezTo>
                    <a:pt x="150786" y="289039"/>
                    <a:pt x="133853" y="232947"/>
                    <a:pt x="143378" y="250939"/>
                  </a:cubicBezTo>
                  <a:cubicBezTo>
                    <a:pt x="152903" y="268931"/>
                    <a:pt x="196824" y="377939"/>
                    <a:pt x="200528" y="384289"/>
                  </a:cubicBezTo>
                  <a:cubicBezTo>
                    <a:pt x="204232" y="390639"/>
                    <a:pt x="174070" y="317614"/>
                    <a:pt x="165603" y="289039"/>
                  </a:cubicBezTo>
                  <a:cubicBezTo>
                    <a:pt x="157136" y="260464"/>
                    <a:pt x="153961" y="220776"/>
                    <a:pt x="149728" y="212839"/>
                  </a:cubicBezTo>
                  <a:cubicBezTo>
                    <a:pt x="145495" y="204902"/>
                    <a:pt x="165074" y="259406"/>
                    <a:pt x="140203" y="241414"/>
                  </a:cubicBezTo>
                  <a:cubicBezTo>
                    <a:pt x="115332" y="223422"/>
                    <a:pt x="8440" y="116002"/>
                    <a:pt x="503" y="104889"/>
                  </a:cubicBezTo>
                  <a:cubicBezTo>
                    <a:pt x="-7435" y="93777"/>
                    <a:pt x="80936" y="173681"/>
                    <a:pt x="92578" y="174739"/>
                  </a:cubicBezTo>
                  <a:cubicBezTo>
                    <a:pt x="104220" y="175797"/>
                    <a:pt x="74586" y="137168"/>
                    <a:pt x="70353" y="111239"/>
                  </a:cubicBezTo>
                  <a:cubicBezTo>
                    <a:pt x="66120" y="85310"/>
                    <a:pt x="75645" y="3289"/>
                    <a:pt x="76703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9473E4D0-5D8A-992C-159F-362A2296DAA9}"/>
                </a:ext>
              </a:extLst>
            </p:cNvPr>
            <p:cNvSpPr/>
            <p:nvPr/>
          </p:nvSpPr>
          <p:spPr>
            <a:xfrm>
              <a:off x="8737453" y="4044784"/>
              <a:ext cx="98682" cy="52362"/>
            </a:xfrm>
            <a:custGeom>
              <a:avLst/>
              <a:gdLst>
                <a:gd name="connsiteX0" fmla="*/ 147 w 98682"/>
                <a:gd name="connsiteY0" fmla="*/ 166 h 52362"/>
                <a:gd name="connsiteX1" fmla="*/ 95397 w 98682"/>
                <a:gd name="connsiteY1" fmla="*/ 50966 h 52362"/>
                <a:gd name="connsiteX2" fmla="*/ 73172 w 98682"/>
                <a:gd name="connsiteY2" fmla="*/ 35091 h 52362"/>
                <a:gd name="connsiteX3" fmla="*/ 147 w 98682"/>
                <a:gd name="connsiteY3" fmla="*/ 166 h 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682" h="52362">
                  <a:moveTo>
                    <a:pt x="147" y="166"/>
                  </a:moveTo>
                  <a:cubicBezTo>
                    <a:pt x="3851" y="2812"/>
                    <a:pt x="83226" y="45145"/>
                    <a:pt x="95397" y="50966"/>
                  </a:cubicBezTo>
                  <a:cubicBezTo>
                    <a:pt x="107568" y="56787"/>
                    <a:pt x="82697" y="43028"/>
                    <a:pt x="73172" y="35091"/>
                  </a:cubicBezTo>
                  <a:cubicBezTo>
                    <a:pt x="63647" y="27154"/>
                    <a:pt x="-3557" y="-2480"/>
                    <a:pt x="147" y="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497F0C8E-CF66-ED1F-1304-5A875ADAD075}"/>
                </a:ext>
              </a:extLst>
            </p:cNvPr>
            <p:cNvSpPr/>
            <p:nvPr/>
          </p:nvSpPr>
          <p:spPr>
            <a:xfrm>
              <a:off x="8795789" y="4203018"/>
              <a:ext cx="65923" cy="427604"/>
            </a:xfrm>
            <a:custGeom>
              <a:avLst/>
              <a:gdLst>
                <a:gd name="connsiteX0" fmla="*/ 49761 w 65923"/>
                <a:gd name="connsiteY0" fmla="*/ 682 h 427604"/>
                <a:gd name="connsiteX1" fmla="*/ 65636 w 65923"/>
                <a:gd name="connsiteY1" fmla="*/ 76882 h 427604"/>
                <a:gd name="connsiteX2" fmla="*/ 33886 w 65923"/>
                <a:gd name="connsiteY2" fmla="*/ 219757 h 427604"/>
                <a:gd name="connsiteX3" fmla="*/ 33886 w 65923"/>
                <a:gd name="connsiteY3" fmla="*/ 165782 h 427604"/>
                <a:gd name="connsiteX4" fmla="*/ 21186 w 65923"/>
                <a:gd name="connsiteY4" fmla="*/ 283257 h 427604"/>
                <a:gd name="connsiteX5" fmla="*/ 14836 w 65923"/>
                <a:gd name="connsiteY5" fmla="*/ 251507 h 427604"/>
                <a:gd name="connsiteX6" fmla="*/ 40236 w 65923"/>
                <a:gd name="connsiteY6" fmla="*/ 362632 h 427604"/>
                <a:gd name="connsiteX7" fmla="*/ 21186 w 65923"/>
                <a:gd name="connsiteY7" fmla="*/ 327707 h 427604"/>
                <a:gd name="connsiteX8" fmla="*/ 62461 w 65923"/>
                <a:gd name="connsiteY8" fmla="*/ 426132 h 427604"/>
                <a:gd name="connsiteX9" fmla="*/ 46586 w 65923"/>
                <a:gd name="connsiteY9" fmla="*/ 381682 h 427604"/>
                <a:gd name="connsiteX10" fmla="*/ 2136 w 65923"/>
                <a:gd name="connsiteY10" fmla="*/ 311832 h 427604"/>
                <a:gd name="connsiteX11" fmla="*/ 8486 w 65923"/>
                <a:gd name="connsiteY11" fmla="*/ 321357 h 427604"/>
                <a:gd name="connsiteX12" fmla="*/ 21186 w 65923"/>
                <a:gd name="connsiteY12" fmla="*/ 191182 h 427604"/>
                <a:gd name="connsiteX13" fmla="*/ 40236 w 65923"/>
                <a:gd name="connsiteY13" fmla="*/ 108632 h 427604"/>
                <a:gd name="connsiteX14" fmla="*/ 24361 w 65923"/>
                <a:gd name="connsiteY14" fmla="*/ 162607 h 427604"/>
                <a:gd name="connsiteX15" fmla="*/ 52936 w 65923"/>
                <a:gd name="connsiteY15" fmla="*/ 118157 h 427604"/>
                <a:gd name="connsiteX16" fmla="*/ 49761 w 65923"/>
                <a:gd name="connsiteY16" fmla="*/ 682 h 42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923" h="427604">
                  <a:moveTo>
                    <a:pt x="49761" y="682"/>
                  </a:moveTo>
                  <a:cubicBezTo>
                    <a:pt x="51878" y="-6197"/>
                    <a:pt x="68282" y="40370"/>
                    <a:pt x="65636" y="76882"/>
                  </a:cubicBezTo>
                  <a:cubicBezTo>
                    <a:pt x="62990" y="113394"/>
                    <a:pt x="39178" y="204940"/>
                    <a:pt x="33886" y="219757"/>
                  </a:cubicBezTo>
                  <a:cubicBezTo>
                    <a:pt x="28594" y="234574"/>
                    <a:pt x="36003" y="155199"/>
                    <a:pt x="33886" y="165782"/>
                  </a:cubicBezTo>
                  <a:cubicBezTo>
                    <a:pt x="31769" y="176365"/>
                    <a:pt x="24361" y="268970"/>
                    <a:pt x="21186" y="283257"/>
                  </a:cubicBezTo>
                  <a:cubicBezTo>
                    <a:pt x="18011" y="297544"/>
                    <a:pt x="11661" y="238278"/>
                    <a:pt x="14836" y="251507"/>
                  </a:cubicBezTo>
                  <a:cubicBezTo>
                    <a:pt x="18011" y="264736"/>
                    <a:pt x="39178" y="349932"/>
                    <a:pt x="40236" y="362632"/>
                  </a:cubicBezTo>
                  <a:cubicBezTo>
                    <a:pt x="41294" y="375332"/>
                    <a:pt x="17482" y="317124"/>
                    <a:pt x="21186" y="327707"/>
                  </a:cubicBezTo>
                  <a:cubicBezTo>
                    <a:pt x="24890" y="338290"/>
                    <a:pt x="58228" y="417136"/>
                    <a:pt x="62461" y="426132"/>
                  </a:cubicBezTo>
                  <a:cubicBezTo>
                    <a:pt x="66694" y="435128"/>
                    <a:pt x="56640" y="400732"/>
                    <a:pt x="46586" y="381682"/>
                  </a:cubicBezTo>
                  <a:cubicBezTo>
                    <a:pt x="36532" y="362632"/>
                    <a:pt x="2136" y="311832"/>
                    <a:pt x="2136" y="311832"/>
                  </a:cubicBezTo>
                  <a:cubicBezTo>
                    <a:pt x="-4214" y="301778"/>
                    <a:pt x="5311" y="341465"/>
                    <a:pt x="8486" y="321357"/>
                  </a:cubicBezTo>
                  <a:cubicBezTo>
                    <a:pt x="11661" y="301249"/>
                    <a:pt x="15894" y="226636"/>
                    <a:pt x="21186" y="191182"/>
                  </a:cubicBezTo>
                  <a:cubicBezTo>
                    <a:pt x="26478" y="155728"/>
                    <a:pt x="39707" y="113395"/>
                    <a:pt x="40236" y="108632"/>
                  </a:cubicBezTo>
                  <a:cubicBezTo>
                    <a:pt x="40765" y="103870"/>
                    <a:pt x="22244" y="161019"/>
                    <a:pt x="24361" y="162607"/>
                  </a:cubicBezTo>
                  <a:cubicBezTo>
                    <a:pt x="26478" y="164195"/>
                    <a:pt x="50290" y="140911"/>
                    <a:pt x="52936" y="118157"/>
                  </a:cubicBezTo>
                  <a:cubicBezTo>
                    <a:pt x="55582" y="95403"/>
                    <a:pt x="47644" y="7561"/>
                    <a:pt x="49761" y="6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CAEB222E-118E-EA92-67F9-1566FEDB2292}"/>
                </a:ext>
              </a:extLst>
            </p:cNvPr>
            <p:cNvSpPr/>
            <p:nvPr/>
          </p:nvSpPr>
          <p:spPr>
            <a:xfrm>
              <a:off x="8698672" y="4911953"/>
              <a:ext cx="109248" cy="458107"/>
            </a:xfrm>
            <a:custGeom>
              <a:avLst/>
              <a:gdLst>
                <a:gd name="connsiteX0" fmla="*/ 828 w 109248"/>
                <a:gd name="connsiteY0" fmla="*/ 9297 h 458107"/>
                <a:gd name="connsiteX1" fmla="*/ 51628 w 109248"/>
                <a:gd name="connsiteY1" fmla="*/ 260122 h 458107"/>
                <a:gd name="connsiteX2" fmla="*/ 51628 w 109248"/>
                <a:gd name="connsiteY2" fmla="*/ 209322 h 458107"/>
                <a:gd name="connsiteX3" fmla="*/ 105603 w 109248"/>
                <a:gd name="connsiteY3" fmla="*/ 450622 h 458107"/>
                <a:gd name="connsiteX4" fmla="*/ 96078 w 109248"/>
                <a:gd name="connsiteY4" fmla="*/ 377597 h 458107"/>
                <a:gd name="connsiteX5" fmla="*/ 29403 w 109248"/>
                <a:gd name="connsiteY5" fmla="*/ 183922 h 458107"/>
                <a:gd name="connsiteX6" fmla="*/ 35753 w 109248"/>
                <a:gd name="connsiteY6" fmla="*/ 206147 h 458107"/>
                <a:gd name="connsiteX7" fmla="*/ 19878 w 109248"/>
                <a:gd name="connsiteY7" fmla="*/ 66447 h 458107"/>
                <a:gd name="connsiteX8" fmla="*/ 828 w 109248"/>
                <a:gd name="connsiteY8" fmla="*/ 9297 h 45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48" h="458107">
                  <a:moveTo>
                    <a:pt x="828" y="9297"/>
                  </a:moveTo>
                  <a:cubicBezTo>
                    <a:pt x="6120" y="41576"/>
                    <a:pt x="43161" y="226785"/>
                    <a:pt x="51628" y="260122"/>
                  </a:cubicBezTo>
                  <a:cubicBezTo>
                    <a:pt x="60095" y="293459"/>
                    <a:pt x="42632" y="177572"/>
                    <a:pt x="51628" y="209322"/>
                  </a:cubicBezTo>
                  <a:cubicBezTo>
                    <a:pt x="60624" y="241072"/>
                    <a:pt x="98195" y="422576"/>
                    <a:pt x="105603" y="450622"/>
                  </a:cubicBezTo>
                  <a:cubicBezTo>
                    <a:pt x="113011" y="478668"/>
                    <a:pt x="108778" y="422047"/>
                    <a:pt x="96078" y="377597"/>
                  </a:cubicBezTo>
                  <a:cubicBezTo>
                    <a:pt x="83378" y="333147"/>
                    <a:pt x="39457" y="212497"/>
                    <a:pt x="29403" y="183922"/>
                  </a:cubicBezTo>
                  <a:cubicBezTo>
                    <a:pt x="19349" y="155347"/>
                    <a:pt x="37340" y="225726"/>
                    <a:pt x="35753" y="206147"/>
                  </a:cubicBezTo>
                  <a:cubicBezTo>
                    <a:pt x="34166" y="186568"/>
                    <a:pt x="22524" y="96080"/>
                    <a:pt x="19878" y="66447"/>
                  </a:cubicBezTo>
                  <a:cubicBezTo>
                    <a:pt x="17232" y="36814"/>
                    <a:pt x="-4464" y="-22982"/>
                    <a:pt x="828" y="9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1264C0C9-52B5-B767-F8B8-E5AD7A177090}"/>
                </a:ext>
              </a:extLst>
            </p:cNvPr>
            <p:cNvSpPr/>
            <p:nvPr/>
          </p:nvSpPr>
          <p:spPr>
            <a:xfrm>
              <a:off x="8772511" y="5299849"/>
              <a:ext cx="22570" cy="456559"/>
            </a:xfrm>
            <a:custGeom>
              <a:avLst/>
              <a:gdLst>
                <a:gd name="connsiteX0" fmla="*/ 19064 w 22570"/>
                <a:gd name="connsiteY0" fmla="*/ 2401 h 456559"/>
                <a:gd name="connsiteX1" fmla="*/ 22239 w 22570"/>
                <a:gd name="connsiteY1" fmla="*/ 269101 h 456559"/>
                <a:gd name="connsiteX2" fmla="*/ 12714 w 22570"/>
                <a:gd name="connsiteY2" fmla="*/ 211951 h 456559"/>
                <a:gd name="connsiteX3" fmla="*/ 19064 w 22570"/>
                <a:gd name="connsiteY3" fmla="*/ 399276 h 456559"/>
                <a:gd name="connsiteX4" fmla="*/ 22239 w 22570"/>
                <a:gd name="connsiteY4" fmla="*/ 332601 h 456559"/>
                <a:gd name="connsiteX5" fmla="*/ 15889 w 22570"/>
                <a:gd name="connsiteY5" fmla="*/ 456426 h 456559"/>
                <a:gd name="connsiteX6" fmla="*/ 15889 w 22570"/>
                <a:gd name="connsiteY6" fmla="*/ 351651 h 456559"/>
                <a:gd name="connsiteX7" fmla="*/ 14 w 22570"/>
                <a:gd name="connsiteY7" fmla="*/ 132576 h 456559"/>
                <a:gd name="connsiteX8" fmla="*/ 19064 w 22570"/>
                <a:gd name="connsiteY8" fmla="*/ 186551 h 456559"/>
                <a:gd name="connsiteX9" fmla="*/ 6364 w 22570"/>
                <a:gd name="connsiteY9" fmla="*/ 138926 h 456559"/>
                <a:gd name="connsiteX10" fmla="*/ 19064 w 22570"/>
                <a:gd name="connsiteY10" fmla="*/ 2401 h 45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70" h="456559">
                  <a:moveTo>
                    <a:pt x="19064" y="2401"/>
                  </a:moveTo>
                  <a:cubicBezTo>
                    <a:pt x="21710" y="24097"/>
                    <a:pt x="23297" y="234176"/>
                    <a:pt x="22239" y="269101"/>
                  </a:cubicBezTo>
                  <a:cubicBezTo>
                    <a:pt x="21181" y="304026"/>
                    <a:pt x="13243" y="190255"/>
                    <a:pt x="12714" y="211951"/>
                  </a:cubicBezTo>
                  <a:cubicBezTo>
                    <a:pt x="12185" y="233647"/>
                    <a:pt x="17476" y="379168"/>
                    <a:pt x="19064" y="399276"/>
                  </a:cubicBezTo>
                  <a:cubicBezTo>
                    <a:pt x="20652" y="419384"/>
                    <a:pt x="22768" y="323076"/>
                    <a:pt x="22239" y="332601"/>
                  </a:cubicBezTo>
                  <a:cubicBezTo>
                    <a:pt x="21710" y="342126"/>
                    <a:pt x="16947" y="453251"/>
                    <a:pt x="15889" y="456426"/>
                  </a:cubicBezTo>
                  <a:cubicBezTo>
                    <a:pt x="14831" y="459601"/>
                    <a:pt x="18535" y="405626"/>
                    <a:pt x="15889" y="351651"/>
                  </a:cubicBezTo>
                  <a:cubicBezTo>
                    <a:pt x="13243" y="297676"/>
                    <a:pt x="-515" y="160093"/>
                    <a:pt x="14" y="132576"/>
                  </a:cubicBezTo>
                  <a:cubicBezTo>
                    <a:pt x="543" y="105059"/>
                    <a:pt x="18006" y="185493"/>
                    <a:pt x="19064" y="186551"/>
                  </a:cubicBezTo>
                  <a:cubicBezTo>
                    <a:pt x="20122" y="187609"/>
                    <a:pt x="6893" y="165384"/>
                    <a:pt x="6364" y="138926"/>
                  </a:cubicBezTo>
                  <a:cubicBezTo>
                    <a:pt x="5835" y="112468"/>
                    <a:pt x="16418" y="-19295"/>
                    <a:pt x="19064" y="2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ADCD1603-E52C-EDE6-72D1-1BDD0325FEBD}"/>
                </a:ext>
              </a:extLst>
            </p:cNvPr>
            <p:cNvSpPr/>
            <p:nvPr/>
          </p:nvSpPr>
          <p:spPr>
            <a:xfrm>
              <a:off x="8537342" y="5741877"/>
              <a:ext cx="222579" cy="500223"/>
            </a:xfrm>
            <a:custGeom>
              <a:avLst/>
              <a:gdLst>
                <a:gd name="connsiteX0" fmla="*/ 219308 w 222579"/>
                <a:gd name="connsiteY0" fmla="*/ 4873 h 500223"/>
                <a:gd name="connsiteX1" fmla="*/ 85958 w 222579"/>
                <a:gd name="connsiteY1" fmla="*/ 290623 h 500223"/>
                <a:gd name="connsiteX2" fmla="*/ 95483 w 222579"/>
                <a:gd name="connsiteY2" fmla="*/ 252523 h 500223"/>
                <a:gd name="connsiteX3" fmla="*/ 28808 w 222579"/>
                <a:gd name="connsiteY3" fmla="*/ 449373 h 500223"/>
                <a:gd name="connsiteX4" fmla="*/ 63733 w 222579"/>
                <a:gd name="connsiteY4" fmla="*/ 369998 h 500223"/>
                <a:gd name="connsiteX5" fmla="*/ 233 w 222579"/>
                <a:gd name="connsiteY5" fmla="*/ 500173 h 500223"/>
                <a:gd name="connsiteX6" fmla="*/ 47858 w 222579"/>
                <a:gd name="connsiteY6" fmla="*/ 382698 h 500223"/>
                <a:gd name="connsiteX7" fmla="*/ 181208 w 222579"/>
                <a:gd name="connsiteY7" fmla="*/ 173148 h 500223"/>
                <a:gd name="connsiteX8" fmla="*/ 111358 w 222579"/>
                <a:gd name="connsiteY8" fmla="*/ 255698 h 500223"/>
                <a:gd name="connsiteX9" fmla="*/ 178033 w 222579"/>
                <a:gd name="connsiteY9" fmla="*/ 119173 h 500223"/>
                <a:gd name="connsiteX10" fmla="*/ 219308 w 222579"/>
                <a:gd name="connsiteY10" fmla="*/ 4873 h 50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579" h="500223">
                  <a:moveTo>
                    <a:pt x="219308" y="4873"/>
                  </a:moveTo>
                  <a:cubicBezTo>
                    <a:pt x="203962" y="33448"/>
                    <a:pt x="106595" y="249348"/>
                    <a:pt x="85958" y="290623"/>
                  </a:cubicBezTo>
                  <a:cubicBezTo>
                    <a:pt x="65320" y="331898"/>
                    <a:pt x="105008" y="226065"/>
                    <a:pt x="95483" y="252523"/>
                  </a:cubicBezTo>
                  <a:cubicBezTo>
                    <a:pt x="85958" y="278981"/>
                    <a:pt x="34100" y="429794"/>
                    <a:pt x="28808" y="449373"/>
                  </a:cubicBezTo>
                  <a:cubicBezTo>
                    <a:pt x="23516" y="468952"/>
                    <a:pt x="68496" y="361531"/>
                    <a:pt x="63733" y="369998"/>
                  </a:cubicBezTo>
                  <a:cubicBezTo>
                    <a:pt x="58970" y="378465"/>
                    <a:pt x="2879" y="498056"/>
                    <a:pt x="233" y="500173"/>
                  </a:cubicBezTo>
                  <a:cubicBezTo>
                    <a:pt x="-2413" y="502290"/>
                    <a:pt x="17696" y="437202"/>
                    <a:pt x="47858" y="382698"/>
                  </a:cubicBezTo>
                  <a:cubicBezTo>
                    <a:pt x="78020" y="328194"/>
                    <a:pt x="170625" y="194315"/>
                    <a:pt x="181208" y="173148"/>
                  </a:cubicBezTo>
                  <a:cubicBezTo>
                    <a:pt x="191791" y="151981"/>
                    <a:pt x="111887" y="264694"/>
                    <a:pt x="111358" y="255698"/>
                  </a:cubicBezTo>
                  <a:cubicBezTo>
                    <a:pt x="110829" y="246702"/>
                    <a:pt x="164275" y="157273"/>
                    <a:pt x="178033" y="119173"/>
                  </a:cubicBezTo>
                  <a:cubicBezTo>
                    <a:pt x="191791" y="81073"/>
                    <a:pt x="234654" y="-23702"/>
                    <a:pt x="219308" y="48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D1FF452F-90E3-160D-49A8-828147DCC18D}"/>
                </a:ext>
              </a:extLst>
            </p:cNvPr>
            <p:cNvSpPr/>
            <p:nvPr/>
          </p:nvSpPr>
          <p:spPr>
            <a:xfrm>
              <a:off x="8308967" y="6288819"/>
              <a:ext cx="207037" cy="470936"/>
            </a:xfrm>
            <a:custGeom>
              <a:avLst/>
              <a:gdLst>
                <a:gd name="connsiteX0" fmla="*/ 206383 w 207037"/>
                <a:gd name="connsiteY0" fmla="*/ 4031 h 470936"/>
                <a:gd name="connsiteX1" fmla="*/ 88908 w 207037"/>
                <a:gd name="connsiteY1" fmla="*/ 315181 h 470936"/>
                <a:gd name="connsiteX2" fmla="*/ 120658 w 207037"/>
                <a:gd name="connsiteY2" fmla="*/ 207231 h 470936"/>
                <a:gd name="connsiteX3" fmla="*/ 8 w 207037"/>
                <a:gd name="connsiteY3" fmla="*/ 470756 h 470936"/>
                <a:gd name="connsiteX4" fmla="*/ 114308 w 207037"/>
                <a:gd name="connsiteY4" fmla="*/ 245331 h 470936"/>
                <a:gd name="connsiteX5" fmla="*/ 123833 w 207037"/>
                <a:gd name="connsiteY5" fmla="*/ 58006 h 470936"/>
                <a:gd name="connsiteX6" fmla="*/ 136533 w 207037"/>
                <a:gd name="connsiteY6" fmla="*/ 131031 h 470936"/>
                <a:gd name="connsiteX7" fmla="*/ 206383 w 207037"/>
                <a:gd name="connsiteY7" fmla="*/ 4031 h 47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037" h="470936">
                  <a:moveTo>
                    <a:pt x="206383" y="4031"/>
                  </a:moveTo>
                  <a:cubicBezTo>
                    <a:pt x="198446" y="34723"/>
                    <a:pt x="103196" y="281314"/>
                    <a:pt x="88908" y="315181"/>
                  </a:cubicBezTo>
                  <a:cubicBezTo>
                    <a:pt x="74620" y="349048"/>
                    <a:pt x="135475" y="181302"/>
                    <a:pt x="120658" y="207231"/>
                  </a:cubicBezTo>
                  <a:cubicBezTo>
                    <a:pt x="105841" y="233160"/>
                    <a:pt x="1066" y="464406"/>
                    <a:pt x="8" y="470756"/>
                  </a:cubicBezTo>
                  <a:cubicBezTo>
                    <a:pt x="-1050" y="477106"/>
                    <a:pt x="93670" y="314123"/>
                    <a:pt x="114308" y="245331"/>
                  </a:cubicBezTo>
                  <a:cubicBezTo>
                    <a:pt x="134946" y="176539"/>
                    <a:pt x="120129" y="77056"/>
                    <a:pt x="123833" y="58006"/>
                  </a:cubicBezTo>
                  <a:cubicBezTo>
                    <a:pt x="127537" y="38956"/>
                    <a:pt x="125420" y="134206"/>
                    <a:pt x="136533" y="131031"/>
                  </a:cubicBezTo>
                  <a:cubicBezTo>
                    <a:pt x="147646" y="127856"/>
                    <a:pt x="214320" y="-26661"/>
                    <a:pt x="206383" y="4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9805098D-662B-E6CF-8269-0142A7FC499F}"/>
                </a:ext>
              </a:extLst>
            </p:cNvPr>
            <p:cNvSpPr/>
            <p:nvPr/>
          </p:nvSpPr>
          <p:spPr>
            <a:xfrm>
              <a:off x="8127978" y="6889737"/>
              <a:ext cx="95503" cy="448996"/>
            </a:xfrm>
            <a:custGeom>
              <a:avLst/>
              <a:gdLst>
                <a:gd name="connsiteX0" fmla="*/ 95272 w 95503"/>
                <a:gd name="connsiteY0" fmla="*/ 13 h 448996"/>
                <a:gd name="connsiteX1" fmla="*/ 6372 w 95503"/>
                <a:gd name="connsiteY1" fmla="*/ 171463 h 448996"/>
                <a:gd name="connsiteX2" fmla="*/ 9547 w 95503"/>
                <a:gd name="connsiteY2" fmla="*/ 136538 h 448996"/>
                <a:gd name="connsiteX3" fmla="*/ 22 w 95503"/>
                <a:gd name="connsiteY3" fmla="*/ 327038 h 448996"/>
                <a:gd name="connsiteX4" fmla="*/ 12722 w 95503"/>
                <a:gd name="connsiteY4" fmla="*/ 269888 h 448996"/>
                <a:gd name="connsiteX5" fmla="*/ 9547 w 95503"/>
                <a:gd name="connsiteY5" fmla="*/ 444513 h 448996"/>
                <a:gd name="connsiteX6" fmla="*/ 12722 w 95503"/>
                <a:gd name="connsiteY6" fmla="*/ 381013 h 448996"/>
                <a:gd name="connsiteX7" fmla="*/ 34947 w 95503"/>
                <a:gd name="connsiteY7" fmla="*/ 206388 h 448996"/>
                <a:gd name="connsiteX8" fmla="*/ 22247 w 95503"/>
                <a:gd name="connsiteY8" fmla="*/ 238138 h 448996"/>
                <a:gd name="connsiteX9" fmla="*/ 22247 w 95503"/>
                <a:gd name="connsiteY9" fmla="*/ 155588 h 448996"/>
                <a:gd name="connsiteX10" fmla="*/ 31772 w 95503"/>
                <a:gd name="connsiteY10" fmla="*/ 161938 h 448996"/>
                <a:gd name="connsiteX11" fmla="*/ 95272 w 95503"/>
                <a:gd name="connsiteY11" fmla="*/ 13 h 44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503" h="448996">
                  <a:moveTo>
                    <a:pt x="95272" y="13"/>
                  </a:moveTo>
                  <a:cubicBezTo>
                    <a:pt x="91039" y="1600"/>
                    <a:pt x="20659" y="148709"/>
                    <a:pt x="6372" y="171463"/>
                  </a:cubicBezTo>
                  <a:cubicBezTo>
                    <a:pt x="-7916" y="194217"/>
                    <a:pt x="10605" y="110609"/>
                    <a:pt x="9547" y="136538"/>
                  </a:cubicBezTo>
                  <a:cubicBezTo>
                    <a:pt x="8489" y="162467"/>
                    <a:pt x="-507" y="304813"/>
                    <a:pt x="22" y="327038"/>
                  </a:cubicBezTo>
                  <a:cubicBezTo>
                    <a:pt x="551" y="349263"/>
                    <a:pt x="11135" y="250309"/>
                    <a:pt x="12722" y="269888"/>
                  </a:cubicBezTo>
                  <a:cubicBezTo>
                    <a:pt x="14309" y="289467"/>
                    <a:pt x="9547" y="425992"/>
                    <a:pt x="9547" y="444513"/>
                  </a:cubicBezTo>
                  <a:cubicBezTo>
                    <a:pt x="9547" y="463034"/>
                    <a:pt x="8489" y="420701"/>
                    <a:pt x="12722" y="381013"/>
                  </a:cubicBezTo>
                  <a:cubicBezTo>
                    <a:pt x="16955" y="341325"/>
                    <a:pt x="33359" y="230201"/>
                    <a:pt x="34947" y="206388"/>
                  </a:cubicBezTo>
                  <a:cubicBezTo>
                    <a:pt x="36535" y="182575"/>
                    <a:pt x="24364" y="246605"/>
                    <a:pt x="22247" y="238138"/>
                  </a:cubicBezTo>
                  <a:cubicBezTo>
                    <a:pt x="20130" y="229671"/>
                    <a:pt x="20660" y="168288"/>
                    <a:pt x="22247" y="155588"/>
                  </a:cubicBezTo>
                  <a:cubicBezTo>
                    <a:pt x="23834" y="142888"/>
                    <a:pt x="19072" y="191042"/>
                    <a:pt x="31772" y="161938"/>
                  </a:cubicBezTo>
                  <a:cubicBezTo>
                    <a:pt x="44472" y="132834"/>
                    <a:pt x="99505" y="-1574"/>
                    <a:pt x="95272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39493A49-4A90-A016-D4C0-ABEC28CBDF6F}"/>
                </a:ext>
              </a:extLst>
            </p:cNvPr>
            <p:cNvSpPr/>
            <p:nvPr/>
          </p:nvSpPr>
          <p:spPr>
            <a:xfrm>
              <a:off x="7740634" y="7314854"/>
              <a:ext cx="363210" cy="381404"/>
            </a:xfrm>
            <a:custGeom>
              <a:avLst/>
              <a:gdLst>
                <a:gd name="connsiteX0" fmla="*/ 361966 w 363210"/>
                <a:gd name="connsiteY0" fmla="*/ 346 h 381404"/>
                <a:gd name="connsiteX1" fmla="*/ 346091 w 363210"/>
                <a:gd name="connsiteY1" fmla="*/ 108296 h 381404"/>
                <a:gd name="connsiteX2" fmla="*/ 282591 w 363210"/>
                <a:gd name="connsiteY2" fmla="*/ 190846 h 381404"/>
                <a:gd name="connsiteX3" fmla="*/ 314341 w 363210"/>
                <a:gd name="connsiteY3" fmla="*/ 133696 h 381404"/>
                <a:gd name="connsiteX4" fmla="*/ 187341 w 363210"/>
                <a:gd name="connsiteY4" fmla="*/ 270221 h 381404"/>
                <a:gd name="connsiteX5" fmla="*/ 250841 w 363210"/>
                <a:gd name="connsiteY5" fmla="*/ 238471 h 381404"/>
                <a:gd name="connsiteX6" fmla="*/ 16 w 363210"/>
                <a:gd name="connsiteY6" fmla="*/ 381346 h 381404"/>
                <a:gd name="connsiteX7" fmla="*/ 238141 w 363210"/>
                <a:gd name="connsiteY7" fmla="*/ 219421 h 381404"/>
                <a:gd name="connsiteX8" fmla="*/ 209566 w 363210"/>
                <a:gd name="connsiteY8" fmla="*/ 219421 h 381404"/>
                <a:gd name="connsiteX9" fmla="*/ 320691 w 363210"/>
                <a:gd name="connsiteY9" fmla="*/ 146396 h 381404"/>
                <a:gd name="connsiteX10" fmla="*/ 361966 w 363210"/>
                <a:gd name="connsiteY10" fmla="*/ 346 h 38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210" h="381404">
                  <a:moveTo>
                    <a:pt x="361966" y="346"/>
                  </a:moveTo>
                  <a:cubicBezTo>
                    <a:pt x="366199" y="-6004"/>
                    <a:pt x="359320" y="76546"/>
                    <a:pt x="346091" y="108296"/>
                  </a:cubicBezTo>
                  <a:cubicBezTo>
                    <a:pt x="332862" y="140046"/>
                    <a:pt x="287883" y="186613"/>
                    <a:pt x="282591" y="190846"/>
                  </a:cubicBezTo>
                  <a:cubicBezTo>
                    <a:pt x="277299" y="195079"/>
                    <a:pt x="330216" y="120467"/>
                    <a:pt x="314341" y="133696"/>
                  </a:cubicBezTo>
                  <a:cubicBezTo>
                    <a:pt x="298466" y="146925"/>
                    <a:pt x="197924" y="252759"/>
                    <a:pt x="187341" y="270221"/>
                  </a:cubicBezTo>
                  <a:cubicBezTo>
                    <a:pt x="176758" y="287684"/>
                    <a:pt x="282062" y="219950"/>
                    <a:pt x="250841" y="238471"/>
                  </a:cubicBezTo>
                  <a:cubicBezTo>
                    <a:pt x="219620" y="256992"/>
                    <a:pt x="2133" y="384521"/>
                    <a:pt x="16" y="381346"/>
                  </a:cubicBezTo>
                  <a:cubicBezTo>
                    <a:pt x="-2101" y="378171"/>
                    <a:pt x="203216" y="246409"/>
                    <a:pt x="238141" y="219421"/>
                  </a:cubicBezTo>
                  <a:cubicBezTo>
                    <a:pt x="273066" y="192434"/>
                    <a:pt x="195808" y="231592"/>
                    <a:pt x="209566" y="219421"/>
                  </a:cubicBezTo>
                  <a:cubicBezTo>
                    <a:pt x="223324" y="207250"/>
                    <a:pt x="296878" y="178675"/>
                    <a:pt x="320691" y="146396"/>
                  </a:cubicBezTo>
                  <a:cubicBezTo>
                    <a:pt x="344503" y="114117"/>
                    <a:pt x="357733" y="6696"/>
                    <a:pt x="361966" y="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66E47BB4-1510-4015-853C-9B211723B14A}"/>
                </a:ext>
              </a:extLst>
            </p:cNvPr>
            <p:cNvSpPr/>
            <p:nvPr/>
          </p:nvSpPr>
          <p:spPr>
            <a:xfrm>
              <a:off x="6890227" y="7534145"/>
              <a:ext cx="882582" cy="121147"/>
            </a:xfrm>
            <a:custGeom>
              <a:avLst/>
              <a:gdLst>
                <a:gd name="connsiteX0" fmla="*/ 5873 w 882582"/>
                <a:gd name="connsiteY0" fmla="*/ 19180 h 121147"/>
                <a:gd name="connsiteX1" fmla="*/ 553561 w 882582"/>
                <a:gd name="connsiteY1" fmla="*/ 9655 h 121147"/>
                <a:gd name="connsiteX2" fmla="*/ 505936 w 882582"/>
                <a:gd name="connsiteY2" fmla="*/ 28705 h 121147"/>
                <a:gd name="connsiteX3" fmla="*/ 653573 w 882582"/>
                <a:gd name="connsiteY3" fmla="*/ 66805 h 121147"/>
                <a:gd name="connsiteX4" fmla="*/ 605948 w 882582"/>
                <a:gd name="connsiteY4" fmla="*/ 28705 h 121147"/>
                <a:gd name="connsiteX5" fmla="*/ 877411 w 882582"/>
                <a:gd name="connsiteY5" fmla="*/ 114430 h 121147"/>
                <a:gd name="connsiteX6" fmla="*/ 767873 w 882582"/>
                <a:gd name="connsiteY6" fmla="*/ 114430 h 121147"/>
                <a:gd name="connsiteX7" fmla="*/ 567848 w 882582"/>
                <a:gd name="connsiteY7" fmla="*/ 104905 h 121147"/>
                <a:gd name="connsiteX8" fmla="*/ 786923 w 882582"/>
                <a:gd name="connsiteY8" fmla="*/ 100143 h 121147"/>
                <a:gd name="connsiteX9" fmla="*/ 591661 w 882582"/>
                <a:gd name="connsiteY9" fmla="*/ 28705 h 121147"/>
                <a:gd name="connsiteX10" fmla="*/ 310673 w 882582"/>
                <a:gd name="connsiteY10" fmla="*/ 33468 h 121147"/>
                <a:gd name="connsiteX11" fmla="*/ 458311 w 882582"/>
                <a:gd name="connsiteY11" fmla="*/ 130 h 121147"/>
                <a:gd name="connsiteX12" fmla="*/ 205898 w 882582"/>
                <a:gd name="connsiteY12" fmla="*/ 47755 h 121147"/>
                <a:gd name="connsiteX13" fmla="*/ 258286 w 882582"/>
                <a:gd name="connsiteY13" fmla="*/ 14418 h 121147"/>
                <a:gd name="connsiteX14" fmla="*/ 5873 w 882582"/>
                <a:gd name="connsiteY14" fmla="*/ 19180 h 12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2582" h="121147">
                  <a:moveTo>
                    <a:pt x="5873" y="19180"/>
                  </a:moveTo>
                  <a:lnTo>
                    <a:pt x="553561" y="9655"/>
                  </a:lnTo>
                  <a:cubicBezTo>
                    <a:pt x="636905" y="11242"/>
                    <a:pt x="489267" y="19180"/>
                    <a:pt x="505936" y="28705"/>
                  </a:cubicBezTo>
                  <a:cubicBezTo>
                    <a:pt x="522605" y="38230"/>
                    <a:pt x="636904" y="66805"/>
                    <a:pt x="653573" y="66805"/>
                  </a:cubicBezTo>
                  <a:cubicBezTo>
                    <a:pt x="670242" y="66805"/>
                    <a:pt x="568642" y="20767"/>
                    <a:pt x="605948" y="28705"/>
                  </a:cubicBezTo>
                  <a:cubicBezTo>
                    <a:pt x="643254" y="36643"/>
                    <a:pt x="850424" y="100143"/>
                    <a:pt x="877411" y="114430"/>
                  </a:cubicBezTo>
                  <a:cubicBezTo>
                    <a:pt x="904399" y="128718"/>
                    <a:pt x="819467" y="116017"/>
                    <a:pt x="767873" y="114430"/>
                  </a:cubicBezTo>
                  <a:cubicBezTo>
                    <a:pt x="716279" y="112843"/>
                    <a:pt x="564673" y="107286"/>
                    <a:pt x="567848" y="104905"/>
                  </a:cubicBezTo>
                  <a:cubicBezTo>
                    <a:pt x="571023" y="102524"/>
                    <a:pt x="782954" y="112843"/>
                    <a:pt x="786923" y="100143"/>
                  </a:cubicBezTo>
                  <a:cubicBezTo>
                    <a:pt x="790892" y="87443"/>
                    <a:pt x="671036" y="39817"/>
                    <a:pt x="591661" y="28705"/>
                  </a:cubicBezTo>
                  <a:cubicBezTo>
                    <a:pt x="512286" y="17593"/>
                    <a:pt x="332898" y="38231"/>
                    <a:pt x="310673" y="33468"/>
                  </a:cubicBezTo>
                  <a:cubicBezTo>
                    <a:pt x="288448" y="28706"/>
                    <a:pt x="475773" y="-2251"/>
                    <a:pt x="458311" y="130"/>
                  </a:cubicBezTo>
                  <a:cubicBezTo>
                    <a:pt x="440849" y="2511"/>
                    <a:pt x="239235" y="45374"/>
                    <a:pt x="205898" y="47755"/>
                  </a:cubicBezTo>
                  <a:cubicBezTo>
                    <a:pt x="172561" y="50136"/>
                    <a:pt x="284480" y="19180"/>
                    <a:pt x="258286" y="14418"/>
                  </a:cubicBezTo>
                  <a:cubicBezTo>
                    <a:pt x="232092" y="9656"/>
                    <a:pt x="-43339" y="19974"/>
                    <a:pt x="5873" y="19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FA54F5CC-DF41-DF25-326B-E5859C83AFAE}"/>
                </a:ext>
              </a:extLst>
            </p:cNvPr>
            <p:cNvSpPr/>
            <p:nvPr/>
          </p:nvSpPr>
          <p:spPr>
            <a:xfrm>
              <a:off x="6462706" y="7453145"/>
              <a:ext cx="752569" cy="162102"/>
            </a:xfrm>
            <a:custGeom>
              <a:avLst/>
              <a:gdLst>
                <a:gd name="connsiteX0" fmla="*/ 7 w 752569"/>
                <a:gd name="connsiteY0" fmla="*/ 168 h 162102"/>
                <a:gd name="connsiteX1" fmla="*/ 342907 w 752569"/>
                <a:gd name="connsiteY1" fmla="*/ 100180 h 162102"/>
                <a:gd name="connsiteX2" fmla="*/ 619132 w 752569"/>
                <a:gd name="connsiteY2" fmla="*/ 162093 h 162102"/>
                <a:gd name="connsiteX3" fmla="*/ 476257 w 752569"/>
                <a:gd name="connsiteY3" fmla="*/ 104943 h 162102"/>
                <a:gd name="connsiteX4" fmla="*/ 752482 w 752569"/>
                <a:gd name="connsiteY4" fmla="*/ 95418 h 162102"/>
                <a:gd name="connsiteX5" fmla="*/ 442919 w 752569"/>
                <a:gd name="connsiteY5" fmla="*/ 104943 h 162102"/>
                <a:gd name="connsiteX6" fmla="*/ 276232 w 752569"/>
                <a:gd name="connsiteY6" fmla="*/ 90655 h 162102"/>
                <a:gd name="connsiteX7" fmla="*/ 352432 w 752569"/>
                <a:gd name="connsiteY7" fmla="*/ 76368 h 162102"/>
                <a:gd name="connsiteX8" fmla="*/ 7 w 752569"/>
                <a:gd name="connsiteY8" fmla="*/ 168 h 16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569" h="162102">
                  <a:moveTo>
                    <a:pt x="7" y="168"/>
                  </a:moveTo>
                  <a:cubicBezTo>
                    <a:pt x="-1580" y="4137"/>
                    <a:pt x="239720" y="73193"/>
                    <a:pt x="342907" y="100180"/>
                  </a:cubicBezTo>
                  <a:cubicBezTo>
                    <a:pt x="446094" y="127167"/>
                    <a:pt x="596907" y="161299"/>
                    <a:pt x="619132" y="162093"/>
                  </a:cubicBezTo>
                  <a:cubicBezTo>
                    <a:pt x="641357" y="162887"/>
                    <a:pt x="454032" y="116055"/>
                    <a:pt x="476257" y="104943"/>
                  </a:cubicBezTo>
                  <a:cubicBezTo>
                    <a:pt x="498482" y="93831"/>
                    <a:pt x="758038" y="95418"/>
                    <a:pt x="752482" y="95418"/>
                  </a:cubicBezTo>
                  <a:cubicBezTo>
                    <a:pt x="746926" y="95418"/>
                    <a:pt x="522294" y="105737"/>
                    <a:pt x="442919" y="104943"/>
                  </a:cubicBezTo>
                  <a:cubicBezTo>
                    <a:pt x="363544" y="104149"/>
                    <a:pt x="291313" y="95417"/>
                    <a:pt x="276232" y="90655"/>
                  </a:cubicBezTo>
                  <a:cubicBezTo>
                    <a:pt x="261151" y="85893"/>
                    <a:pt x="392913" y="89068"/>
                    <a:pt x="352432" y="76368"/>
                  </a:cubicBezTo>
                  <a:cubicBezTo>
                    <a:pt x="311951" y="63668"/>
                    <a:pt x="1594" y="-3801"/>
                    <a:pt x="7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4D29C30D-B9BF-6070-C78A-F3309B4D2B37}"/>
                </a:ext>
              </a:extLst>
            </p:cNvPr>
            <p:cNvSpPr/>
            <p:nvPr/>
          </p:nvSpPr>
          <p:spPr>
            <a:xfrm>
              <a:off x="6667703" y="2860245"/>
              <a:ext cx="869751" cy="1343913"/>
            </a:xfrm>
            <a:custGeom>
              <a:avLst/>
              <a:gdLst>
                <a:gd name="connsiteX0" fmla="*/ 868998 w 869751"/>
                <a:gd name="connsiteY0" fmla="*/ 2225 h 1343913"/>
                <a:gd name="connsiteX1" fmla="*/ 386240 w 869751"/>
                <a:gd name="connsiteY1" fmla="*/ 700803 h 1343913"/>
                <a:gd name="connsiteX2" fmla="*/ 505509 w 869751"/>
                <a:gd name="connsiteY2" fmla="*/ 536098 h 1343913"/>
                <a:gd name="connsiteX3" fmla="*/ 119303 w 869751"/>
                <a:gd name="connsiteY3" fmla="*/ 1172202 h 1343913"/>
                <a:gd name="connsiteX4" fmla="*/ 255611 w 869751"/>
                <a:gd name="connsiteY4" fmla="*/ 859830 h 1343913"/>
                <a:gd name="connsiteX5" fmla="*/ 34 w 869751"/>
                <a:gd name="connsiteY5" fmla="*/ 1342587 h 1343913"/>
                <a:gd name="connsiteX6" fmla="*/ 238573 w 869751"/>
                <a:gd name="connsiteY6" fmla="*/ 984779 h 1343913"/>
                <a:gd name="connsiteX7" fmla="*/ 408958 w 869751"/>
                <a:gd name="connsiteY7" fmla="*/ 445226 h 1343913"/>
                <a:gd name="connsiteX8" fmla="*/ 232893 w 869751"/>
                <a:gd name="connsiteY8" fmla="*/ 848471 h 1343913"/>
                <a:gd name="connsiteX9" fmla="*/ 477112 w 869751"/>
                <a:gd name="connsiteY9" fmla="*/ 405469 h 1343913"/>
                <a:gd name="connsiteX10" fmla="*/ 420317 w 869751"/>
                <a:gd name="connsiteY10" fmla="*/ 621290 h 1343913"/>
                <a:gd name="connsiteX11" fmla="*/ 579343 w 869751"/>
                <a:gd name="connsiteY11" fmla="*/ 337315 h 1343913"/>
                <a:gd name="connsiteX12" fmla="*/ 499830 w 869751"/>
                <a:gd name="connsiteY12" fmla="*/ 473623 h 1343913"/>
                <a:gd name="connsiteX13" fmla="*/ 868998 w 869751"/>
                <a:gd name="connsiteY13" fmla="*/ 2225 h 134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9751" h="1343913">
                  <a:moveTo>
                    <a:pt x="868998" y="2225"/>
                  </a:moveTo>
                  <a:cubicBezTo>
                    <a:pt x="850066" y="40088"/>
                    <a:pt x="446821" y="611824"/>
                    <a:pt x="386240" y="700803"/>
                  </a:cubicBezTo>
                  <a:cubicBezTo>
                    <a:pt x="325659" y="789782"/>
                    <a:pt x="549998" y="457532"/>
                    <a:pt x="505509" y="536098"/>
                  </a:cubicBezTo>
                  <a:cubicBezTo>
                    <a:pt x="461020" y="614664"/>
                    <a:pt x="160953" y="1118247"/>
                    <a:pt x="119303" y="1172202"/>
                  </a:cubicBezTo>
                  <a:cubicBezTo>
                    <a:pt x="77653" y="1226157"/>
                    <a:pt x="275489" y="831433"/>
                    <a:pt x="255611" y="859830"/>
                  </a:cubicBezTo>
                  <a:cubicBezTo>
                    <a:pt x="235733" y="888228"/>
                    <a:pt x="2874" y="1321762"/>
                    <a:pt x="34" y="1342587"/>
                  </a:cubicBezTo>
                  <a:cubicBezTo>
                    <a:pt x="-2806" y="1363412"/>
                    <a:pt x="170419" y="1134339"/>
                    <a:pt x="238573" y="984779"/>
                  </a:cubicBezTo>
                  <a:cubicBezTo>
                    <a:pt x="306727" y="835219"/>
                    <a:pt x="409905" y="467944"/>
                    <a:pt x="408958" y="445226"/>
                  </a:cubicBezTo>
                  <a:cubicBezTo>
                    <a:pt x="408011" y="422508"/>
                    <a:pt x="221534" y="855097"/>
                    <a:pt x="232893" y="848471"/>
                  </a:cubicBezTo>
                  <a:cubicBezTo>
                    <a:pt x="244252" y="841845"/>
                    <a:pt x="445875" y="443332"/>
                    <a:pt x="477112" y="405469"/>
                  </a:cubicBezTo>
                  <a:cubicBezTo>
                    <a:pt x="508349" y="367606"/>
                    <a:pt x="403279" y="632649"/>
                    <a:pt x="420317" y="621290"/>
                  </a:cubicBezTo>
                  <a:cubicBezTo>
                    <a:pt x="437355" y="609931"/>
                    <a:pt x="566091" y="361926"/>
                    <a:pt x="579343" y="337315"/>
                  </a:cubicBezTo>
                  <a:cubicBezTo>
                    <a:pt x="592595" y="312704"/>
                    <a:pt x="455341" y="525685"/>
                    <a:pt x="499830" y="473623"/>
                  </a:cubicBezTo>
                  <a:cubicBezTo>
                    <a:pt x="544319" y="421561"/>
                    <a:pt x="887930" y="-35638"/>
                    <a:pt x="868998" y="2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27452AD1-EFF4-62B3-6DFF-0965135E94FB}"/>
                </a:ext>
              </a:extLst>
            </p:cNvPr>
            <p:cNvSpPr/>
            <p:nvPr/>
          </p:nvSpPr>
          <p:spPr>
            <a:xfrm>
              <a:off x="9043463" y="3015445"/>
              <a:ext cx="374698" cy="1222773"/>
            </a:xfrm>
            <a:custGeom>
              <a:avLst/>
              <a:gdLst>
                <a:gd name="connsiteX0" fmla="*/ 185730 w 374698"/>
                <a:gd name="connsiteY0" fmla="*/ 6051 h 1222773"/>
                <a:gd name="connsiteX1" fmla="*/ 344756 w 374698"/>
                <a:gd name="connsiteY1" fmla="*/ 295705 h 1222773"/>
                <a:gd name="connsiteX2" fmla="*/ 344756 w 374698"/>
                <a:gd name="connsiteY2" fmla="*/ 199154 h 1222773"/>
                <a:gd name="connsiteX3" fmla="*/ 339076 w 374698"/>
                <a:gd name="connsiteY3" fmla="*/ 579680 h 1222773"/>
                <a:gd name="connsiteX4" fmla="*/ 367474 w 374698"/>
                <a:gd name="connsiteY4" fmla="*/ 466090 h 1222773"/>
                <a:gd name="connsiteX5" fmla="*/ 185730 w 374698"/>
                <a:gd name="connsiteY5" fmla="*/ 977246 h 1222773"/>
                <a:gd name="connsiteX6" fmla="*/ 197089 w 374698"/>
                <a:gd name="connsiteY6" fmla="*/ 914771 h 1222773"/>
                <a:gd name="connsiteX7" fmla="*/ 3985 w 374698"/>
                <a:gd name="connsiteY7" fmla="*/ 1215785 h 1222773"/>
                <a:gd name="connsiteX8" fmla="*/ 89178 w 374698"/>
                <a:gd name="connsiteY8" fmla="*/ 1073797 h 1222773"/>
                <a:gd name="connsiteX9" fmla="*/ 350435 w 374698"/>
                <a:gd name="connsiteY9" fmla="*/ 500167 h 1222773"/>
                <a:gd name="connsiteX10" fmla="*/ 265243 w 374698"/>
                <a:gd name="connsiteY10" fmla="*/ 636475 h 1222773"/>
                <a:gd name="connsiteX11" fmla="*/ 310679 w 374698"/>
                <a:gd name="connsiteY11" fmla="*/ 79884 h 1222773"/>
                <a:gd name="connsiteX12" fmla="*/ 304999 w 374698"/>
                <a:gd name="connsiteY12" fmla="*/ 556962 h 1222773"/>
                <a:gd name="connsiteX13" fmla="*/ 356115 w 374698"/>
                <a:gd name="connsiteY13" fmla="*/ 329782 h 1222773"/>
                <a:gd name="connsiteX14" fmla="*/ 248204 w 374698"/>
                <a:gd name="connsiteY14" fmla="*/ 113961 h 1222773"/>
                <a:gd name="connsiteX15" fmla="*/ 185730 w 374698"/>
                <a:gd name="connsiteY15" fmla="*/ 6051 h 122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4698" h="1222773">
                  <a:moveTo>
                    <a:pt x="185730" y="6051"/>
                  </a:moveTo>
                  <a:cubicBezTo>
                    <a:pt x="201822" y="36342"/>
                    <a:pt x="318252" y="263521"/>
                    <a:pt x="344756" y="295705"/>
                  </a:cubicBezTo>
                  <a:cubicBezTo>
                    <a:pt x="371260" y="327889"/>
                    <a:pt x="345703" y="151825"/>
                    <a:pt x="344756" y="199154"/>
                  </a:cubicBezTo>
                  <a:cubicBezTo>
                    <a:pt x="343809" y="246483"/>
                    <a:pt x="335290" y="535191"/>
                    <a:pt x="339076" y="579680"/>
                  </a:cubicBezTo>
                  <a:cubicBezTo>
                    <a:pt x="342862" y="624169"/>
                    <a:pt x="393032" y="399829"/>
                    <a:pt x="367474" y="466090"/>
                  </a:cubicBezTo>
                  <a:cubicBezTo>
                    <a:pt x="341916" y="532351"/>
                    <a:pt x="214128" y="902466"/>
                    <a:pt x="185730" y="977246"/>
                  </a:cubicBezTo>
                  <a:cubicBezTo>
                    <a:pt x="157332" y="1052026"/>
                    <a:pt x="227380" y="875015"/>
                    <a:pt x="197089" y="914771"/>
                  </a:cubicBezTo>
                  <a:cubicBezTo>
                    <a:pt x="166798" y="954527"/>
                    <a:pt x="21970" y="1189281"/>
                    <a:pt x="3985" y="1215785"/>
                  </a:cubicBezTo>
                  <a:cubicBezTo>
                    <a:pt x="-14000" y="1242289"/>
                    <a:pt x="31436" y="1193067"/>
                    <a:pt x="89178" y="1073797"/>
                  </a:cubicBezTo>
                  <a:cubicBezTo>
                    <a:pt x="146920" y="954527"/>
                    <a:pt x="321091" y="573054"/>
                    <a:pt x="350435" y="500167"/>
                  </a:cubicBezTo>
                  <a:cubicBezTo>
                    <a:pt x="379779" y="427280"/>
                    <a:pt x="271869" y="706522"/>
                    <a:pt x="265243" y="636475"/>
                  </a:cubicBezTo>
                  <a:cubicBezTo>
                    <a:pt x="258617" y="566428"/>
                    <a:pt x="304053" y="93136"/>
                    <a:pt x="310679" y="79884"/>
                  </a:cubicBezTo>
                  <a:cubicBezTo>
                    <a:pt x="317305" y="66632"/>
                    <a:pt x="297426" y="515312"/>
                    <a:pt x="304999" y="556962"/>
                  </a:cubicBezTo>
                  <a:cubicBezTo>
                    <a:pt x="312572" y="598612"/>
                    <a:pt x="365581" y="403616"/>
                    <a:pt x="356115" y="329782"/>
                  </a:cubicBezTo>
                  <a:cubicBezTo>
                    <a:pt x="346649" y="255948"/>
                    <a:pt x="272815" y="161290"/>
                    <a:pt x="248204" y="113961"/>
                  </a:cubicBezTo>
                  <a:cubicBezTo>
                    <a:pt x="223593" y="66632"/>
                    <a:pt x="169638" y="-24240"/>
                    <a:pt x="185730" y="6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0E23158A-7207-5048-07B9-9F1BCB617F5F}"/>
                </a:ext>
              </a:extLst>
            </p:cNvPr>
            <p:cNvSpPr/>
            <p:nvPr/>
          </p:nvSpPr>
          <p:spPr>
            <a:xfrm>
              <a:off x="6944873" y="3498010"/>
              <a:ext cx="979654" cy="244617"/>
            </a:xfrm>
            <a:custGeom>
              <a:avLst/>
              <a:gdLst>
                <a:gd name="connsiteX0" fmla="*/ 12518 w 979654"/>
                <a:gd name="connsiteY0" fmla="*/ 239103 h 244617"/>
                <a:gd name="connsiteX1" fmla="*/ 546392 w 979654"/>
                <a:gd name="connsiteY1" fmla="*/ 23282 h 244617"/>
                <a:gd name="connsiteX2" fmla="*/ 478238 w 979654"/>
                <a:gd name="connsiteY2" fmla="*/ 63038 h 244617"/>
                <a:gd name="connsiteX3" fmla="*/ 398725 w 979654"/>
                <a:gd name="connsiteY3" fmla="*/ 108474 h 244617"/>
                <a:gd name="connsiteX4" fmla="*/ 642943 w 979654"/>
                <a:gd name="connsiteY4" fmla="*/ 46000 h 244617"/>
                <a:gd name="connsiteX5" fmla="*/ 586148 w 979654"/>
                <a:gd name="connsiteY5" fmla="*/ 108474 h 244617"/>
                <a:gd name="connsiteX6" fmla="*/ 943957 w 979654"/>
                <a:gd name="connsiteY6" fmla="*/ 34641 h 244617"/>
                <a:gd name="connsiteX7" fmla="*/ 881482 w 979654"/>
                <a:gd name="connsiteY7" fmla="*/ 119833 h 244617"/>
                <a:gd name="connsiteX8" fmla="*/ 796290 w 979654"/>
                <a:gd name="connsiteY8" fmla="*/ 210706 h 244617"/>
                <a:gd name="connsiteX9" fmla="*/ 978034 w 979654"/>
                <a:gd name="connsiteY9" fmla="*/ 40320 h 244617"/>
                <a:gd name="connsiteX10" fmla="*/ 671341 w 979654"/>
                <a:gd name="connsiteY10" fmla="*/ 97115 h 244617"/>
                <a:gd name="connsiteX11" fmla="*/ 625905 w 979654"/>
                <a:gd name="connsiteY11" fmla="*/ 28961 h 244617"/>
                <a:gd name="connsiteX12" fmla="*/ 171544 w 979654"/>
                <a:gd name="connsiteY12" fmla="*/ 108474 h 244617"/>
                <a:gd name="connsiteX13" fmla="*/ 341929 w 979654"/>
                <a:gd name="connsiteY13" fmla="*/ 564 h 244617"/>
                <a:gd name="connsiteX14" fmla="*/ 182903 w 979654"/>
                <a:gd name="connsiteY14" fmla="*/ 165270 h 244617"/>
                <a:gd name="connsiteX15" fmla="*/ 12518 w 979654"/>
                <a:gd name="connsiteY15" fmla="*/ 239103 h 24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654" h="244617">
                  <a:moveTo>
                    <a:pt x="12518" y="239103"/>
                  </a:moveTo>
                  <a:cubicBezTo>
                    <a:pt x="73100" y="215438"/>
                    <a:pt x="468772" y="52626"/>
                    <a:pt x="546392" y="23282"/>
                  </a:cubicBezTo>
                  <a:cubicBezTo>
                    <a:pt x="624012" y="-6062"/>
                    <a:pt x="478238" y="63038"/>
                    <a:pt x="478238" y="63038"/>
                  </a:cubicBezTo>
                  <a:cubicBezTo>
                    <a:pt x="453627" y="77237"/>
                    <a:pt x="371274" y="111314"/>
                    <a:pt x="398725" y="108474"/>
                  </a:cubicBezTo>
                  <a:cubicBezTo>
                    <a:pt x="426176" y="105634"/>
                    <a:pt x="611706" y="46000"/>
                    <a:pt x="642943" y="46000"/>
                  </a:cubicBezTo>
                  <a:cubicBezTo>
                    <a:pt x="674180" y="46000"/>
                    <a:pt x="535979" y="110367"/>
                    <a:pt x="586148" y="108474"/>
                  </a:cubicBezTo>
                  <a:cubicBezTo>
                    <a:pt x="636317" y="106581"/>
                    <a:pt x="894735" y="32748"/>
                    <a:pt x="943957" y="34641"/>
                  </a:cubicBezTo>
                  <a:cubicBezTo>
                    <a:pt x="993179" y="36534"/>
                    <a:pt x="906093" y="90489"/>
                    <a:pt x="881482" y="119833"/>
                  </a:cubicBezTo>
                  <a:cubicBezTo>
                    <a:pt x="856871" y="149177"/>
                    <a:pt x="780198" y="223958"/>
                    <a:pt x="796290" y="210706"/>
                  </a:cubicBezTo>
                  <a:cubicBezTo>
                    <a:pt x="812382" y="197454"/>
                    <a:pt x="998859" y="59252"/>
                    <a:pt x="978034" y="40320"/>
                  </a:cubicBezTo>
                  <a:cubicBezTo>
                    <a:pt x="957209" y="21388"/>
                    <a:pt x="730029" y="99008"/>
                    <a:pt x="671341" y="97115"/>
                  </a:cubicBezTo>
                  <a:cubicBezTo>
                    <a:pt x="612653" y="95222"/>
                    <a:pt x="709204" y="27068"/>
                    <a:pt x="625905" y="28961"/>
                  </a:cubicBezTo>
                  <a:cubicBezTo>
                    <a:pt x="542606" y="30854"/>
                    <a:pt x="218873" y="113207"/>
                    <a:pt x="171544" y="108474"/>
                  </a:cubicBezTo>
                  <a:cubicBezTo>
                    <a:pt x="124215" y="103741"/>
                    <a:pt x="340036" y="-8902"/>
                    <a:pt x="341929" y="564"/>
                  </a:cubicBezTo>
                  <a:cubicBezTo>
                    <a:pt x="343822" y="10030"/>
                    <a:pt x="237805" y="125514"/>
                    <a:pt x="182903" y="165270"/>
                  </a:cubicBezTo>
                  <a:cubicBezTo>
                    <a:pt x="128001" y="205026"/>
                    <a:pt x="-48064" y="262768"/>
                    <a:pt x="12518" y="239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789220A0-4605-ECDF-2148-9B366CDD7BC3}"/>
                </a:ext>
              </a:extLst>
            </p:cNvPr>
            <p:cNvSpPr/>
            <p:nvPr/>
          </p:nvSpPr>
          <p:spPr>
            <a:xfrm>
              <a:off x="7716691" y="3565054"/>
              <a:ext cx="1154693" cy="491519"/>
            </a:xfrm>
            <a:custGeom>
              <a:avLst/>
              <a:gdLst>
                <a:gd name="connsiteX0" fmla="*/ 1754 w 1154693"/>
                <a:gd name="connsiteY0" fmla="*/ 217495 h 491519"/>
                <a:gd name="connsiteX1" fmla="*/ 444755 w 1154693"/>
                <a:gd name="connsiteY1" fmla="*/ 69828 h 491519"/>
                <a:gd name="connsiteX2" fmla="*/ 569704 w 1154693"/>
                <a:gd name="connsiteY2" fmla="*/ 120944 h 491519"/>
                <a:gd name="connsiteX3" fmla="*/ 603781 w 1154693"/>
                <a:gd name="connsiteY3" fmla="*/ 109585 h 491519"/>
                <a:gd name="connsiteX4" fmla="*/ 535627 w 1154693"/>
                <a:gd name="connsiteY4" fmla="*/ 172059 h 491519"/>
                <a:gd name="connsiteX5" fmla="*/ 666256 w 1154693"/>
                <a:gd name="connsiteY5" fmla="*/ 137982 h 491519"/>
                <a:gd name="connsiteX6" fmla="*/ 757128 w 1154693"/>
                <a:gd name="connsiteY6" fmla="*/ 172059 h 491519"/>
                <a:gd name="connsiteX7" fmla="*/ 802564 w 1154693"/>
                <a:gd name="connsiteY7" fmla="*/ 160700 h 491519"/>
                <a:gd name="connsiteX8" fmla="*/ 853679 w 1154693"/>
                <a:gd name="connsiteY8" fmla="*/ 285649 h 491519"/>
                <a:gd name="connsiteX9" fmla="*/ 938872 w 1154693"/>
                <a:gd name="connsiteY9" fmla="*/ 189098 h 491519"/>
                <a:gd name="connsiteX10" fmla="*/ 1046782 w 1154693"/>
                <a:gd name="connsiteY10" fmla="*/ 302688 h 491519"/>
                <a:gd name="connsiteX11" fmla="*/ 1052462 w 1154693"/>
                <a:gd name="connsiteY11" fmla="*/ 223175 h 491519"/>
                <a:gd name="connsiteX12" fmla="*/ 1154693 w 1154693"/>
                <a:gd name="connsiteY12" fmla="*/ 490111 h 491519"/>
                <a:gd name="connsiteX13" fmla="*/ 1052462 w 1154693"/>
                <a:gd name="connsiteY13" fmla="*/ 319726 h 491519"/>
                <a:gd name="connsiteX14" fmla="*/ 569704 w 1154693"/>
                <a:gd name="connsiteY14" fmla="*/ 126623 h 491519"/>
                <a:gd name="connsiteX15" fmla="*/ 410678 w 1154693"/>
                <a:gd name="connsiteY15" fmla="*/ 166380 h 491519"/>
                <a:gd name="connsiteX16" fmla="*/ 439075 w 1154693"/>
                <a:gd name="connsiteY16" fmla="*/ 75507 h 491519"/>
                <a:gd name="connsiteX17" fmla="*/ 268690 w 1154693"/>
                <a:gd name="connsiteY17" fmla="*/ 211816 h 491519"/>
                <a:gd name="connsiteX18" fmla="*/ 285729 w 1154693"/>
                <a:gd name="connsiteY18" fmla="*/ 75507 h 491519"/>
                <a:gd name="connsiteX19" fmla="*/ 177818 w 1154693"/>
                <a:gd name="connsiteY19" fmla="*/ 115264 h 491519"/>
                <a:gd name="connsiteX20" fmla="*/ 285729 w 1154693"/>
                <a:gd name="connsiteY20" fmla="*/ 1674 h 491519"/>
                <a:gd name="connsiteX21" fmla="*/ 1754 w 1154693"/>
                <a:gd name="connsiteY21" fmla="*/ 217495 h 49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4693" h="491519">
                  <a:moveTo>
                    <a:pt x="1754" y="217495"/>
                  </a:moveTo>
                  <a:cubicBezTo>
                    <a:pt x="28258" y="228854"/>
                    <a:pt x="350097" y="85920"/>
                    <a:pt x="444755" y="69828"/>
                  </a:cubicBezTo>
                  <a:cubicBezTo>
                    <a:pt x="539413" y="53736"/>
                    <a:pt x="543200" y="114318"/>
                    <a:pt x="569704" y="120944"/>
                  </a:cubicBezTo>
                  <a:cubicBezTo>
                    <a:pt x="596208" y="127570"/>
                    <a:pt x="609461" y="101066"/>
                    <a:pt x="603781" y="109585"/>
                  </a:cubicBezTo>
                  <a:cubicBezTo>
                    <a:pt x="598102" y="118104"/>
                    <a:pt x="525215" y="167326"/>
                    <a:pt x="535627" y="172059"/>
                  </a:cubicBezTo>
                  <a:cubicBezTo>
                    <a:pt x="546039" y="176792"/>
                    <a:pt x="629339" y="137982"/>
                    <a:pt x="666256" y="137982"/>
                  </a:cubicBezTo>
                  <a:cubicBezTo>
                    <a:pt x="703173" y="137982"/>
                    <a:pt x="734410" y="168273"/>
                    <a:pt x="757128" y="172059"/>
                  </a:cubicBezTo>
                  <a:cubicBezTo>
                    <a:pt x="779846" y="175845"/>
                    <a:pt x="786472" y="141768"/>
                    <a:pt x="802564" y="160700"/>
                  </a:cubicBezTo>
                  <a:cubicBezTo>
                    <a:pt x="818656" y="179632"/>
                    <a:pt x="830961" y="280916"/>
                    <a:pt x="853679" y="285649"/>
                  </a:cubicBezTo>
                  <a:cubicBezTo>
                    <a:pt x="876397" y="290382"/>
                    <a:pt x="906688" y="186258"/>
                    <a:pt x="938872" y="189098"/>
                  </a:cubicBezTo>
                  <a:cubicBezTo>
                    <a:pt x="971056" y="191938"/>
                    <a:pt x="1027850" y="297009"/>
                    <a:pt x="1046782" y="302688"/>
                  </a:cubicBezTo>
                  <a:cubicBezTo>
                    <a:pt x="1065714" y="308367"/>
                    <a:pt x="1034477" y="191938"/>
                    <a:pt x="1052462" y="223175"/>
                  </a:cubicBezTo>
                  <a:cubicBezTo>
                    <a:pt x="1070447" y="254412"/>
                    <a:pt x="1154693" y="474019"/>
                    <a:pt x="1154693" y="490111"/>
                  </a:cubicBezTo>
                  <a:cubicBezTo>
                    <a:pt x="1154693" y="506203"/>
                    <a:pt x="1149960" y="380307"/>
                    <a:pt x="1052462" y="319726"/>
                  </a:cubicBezTo>
                  <a:cubicBezTo>
                    <a:pt x="954964" y="259145"/>
                    <a:pt x="676668" y="152181"/>
                    <a:pt x="569704" y="126623"/>
                  </a:cubicBezTo>
                  <a:cubicBezTo>
                    <a:pt x="462740" y="101065"/>
                    <a:pt x="432450" y="174899"/>
                    <a:pt x="410678" y="166380"/>
                  </a:cubicBezTo>
                  <a:cubicBezTo>
                    <a:pt x="388907" y="157861"/>
                    <a:pt x="462740" y="67934"/>
                    <a:pt x="439075" y="75507"/>
                  </a:cubicBezTo>
                  <a:cubicBezTo>
                    <a:pt x="415410" y="83080"/>
                    <a:pt x="294248" y="211816"/>
                    <a:pt x="268690" y="211816"/>
                  </a:cubicBezTo>
                  <a:cubicBezTo>
                    <a:pt x="243132" y="211816"/>
                    <a:pt x="300874" y="91599"/>
                    <a:pt x="285729" y="75507"/>
                  </a:cubicBezTo>
                  <a:cubicBezTo>
                    <a:pt x="270584" y="59415"/>
                    <a:pt x="177818" y="127569"/>
                    <a:pt x="177818" y="115264"/>
                  </a:cubicBezTo>
                  <a:cubicBezTo>
                    <a:pt x="177818" y="102959"/>
                    <a:pt x="314126" y="-15364"/>
                    <a:pt x="285729" y="1674"/>
                  </a:cubicBezTo>
                  <a:cubicBezTo>
                    <a:pt x="257332" y="18712"/>
                    <a:pt x="-24750" y="206136"/>
                    <a:pt x="1754" y="2174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6007CE8E-0F2A-5567-D255-144A1EAD4EB8}"/>
                </a:ext>
              </a:extLst>
            </p:cNvPr>
            <p:cNvSpPr/>
            <p:nvPr/>
          </p:nvSpPr>
          <p:spPr>
            <a:xfrm>
              <a:off x="6531262" y="2884562"/>
              <a:ext cx="375016" cy="1615744"/>
            </a:xfrm>
            <a:custGeom>
              <a:avLst/>
              <a:gdLst>
                <a:gd name="connsiteX0" fmla="*/ 335257 w 375016"/>
                <a:gd name="connsiteY0" fmla="*/ 626 h 1615744"/>
                <a:gd name="connsiteX1" fmla="*/ 102398 w 375016"/>
                <a:gd name="connsiteY1" fmla="*/ 909346 h 1615744"/>
                <a:gd name="connsiteX2" fmla="*/ 193270 w 375016"/>
                <a:gd name="connsiteY2" fmla="*/ 755999 h 1615744"/>
                <a:gd name="connsiteX3" fmla="*/ 68321 w 375016"/>
                <a:gd name="connsiteY3" fmla="*/ 1227398 h 1615744"/>
                <a:gd name="connsiteX4" fmla="*/ 167 w 375016"/>
                <a:gd name="connsiteY4" fmla="*/ 1613604 h 1615744"/>
                <a:gd name="connsiteX5" fmla="*/ 62641 w 375016"/>
                <a:gd name="connsiteY5" fmla="*/ 1352347 h 1615744"/>
                <a:gd name="connsiteX6" fmla="*/ 375014 w 375016"/>
                <a:gd name="connsiteY6" fmla="*/ 727602 h 1615744"/>
                <a:gd name="connsiteX7" fmla="*/ 68321 w 375016"/>
                <a:gd name="connsiteY7" fmla="*/ 1204680 h 1615744"/>
                <a:gd name="connsiteX8" fmla="*/ 170552 w 375016"/>
                <a:gd name="connsiteY8" fmla="*/ 818474 h 1615744"/>
                <a:gd name="connsiteX9" fmla="*/ 68321 w 375016"/>
                <a:gd name="connsiteY9" fmla="*/ 915026 h 1615744"/>
                <a:gd name="connsiteX10" fmla="*/ 170552 w 375016"/>
                <a:gd name="connsiteY10" fmla="*/ 500422 h 1615744"/>
                <a:gd name="connsiteX11" fmla="*/ 62641 w 375016"/>
                <a:gd name="connsiteY11" fmla="*/ 761679 h 1615744"/>
                <a:gd name="connsiteX12" fmla="*/ 335257 w 375016"/>
                <a:gd name="connsiteY12" fmla="*/ 626 h 161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016" h="1615744">
                  <a:moveTo>
                    <a:pt x="335257" y="626"/>
                  </a:moveTo>
                  <a:cubicBezTo>
                    <a:pt x="341883" y="25237"/>
                    <a:pt x="126063" y="783450"/>
                    <a:pt x="102398" y="909346"/>
                  </a:cubicBezTo>
                  <a:cubicBezTo>
                    <a:pt x="78733" y="1035242"/>
                    <a:pt x="198949" y="702990"/>
                    <a:pt x="193270" y="755999"/>
                  </a:cubicBezTo>
                  <a:cubicBezTo>
                    <a:pt x="187591" y="809008"/>
                    <a:pt x="100505" y="1084464"/>
                    <a:pt x="68321" y="1227398"/>
                  </a:cubicBezTo>
                  <a:cubicBezTo>
                    <a:pt x="36137" y="1370332"/>
                    <a:pt x="1114" y="1592779"/>
                    <a:pt x="167" y="1613604"/>
                  </a:cubicBezTo>
                  <a:cubicBezTo>
                    <a:pt x="-780" y="1634429"/>
                    <a:pt x="166" y="1500014"/>
                    <a:pt x="62641" y="1352347"/>
                  </a:cubicBezTo>
                  <a:cubicBezTo>
                    <a:pt x="125116" y="1204680"/>
                    <a:pt x="374067" y="752213"/>
                    <a:pt x="375014" y="727602"/>
                  </a:cubicBezTo>
                  <a:cubicBezTo>
                    <a:pt x="375961" y="702991"/>
                    <a:pt x="102398" y="1189535"/>
                    <a:pt x="68321" y="1204680"/>
                  </a:cubicBezTo>
                  <a:cubicBezTo>
                    <a:pt x="34244" y="1219825"/>
                    <a:pt x="170552" y="866750"/>
                    <a:pt x="170552" y="818474"/>
                  </a:cubicBezTo>
                  <a:cubicBezTo>
                    <a:pt x="170552" y="770198"/>
                    <a:pt x="68321" y="968035"/>
                    <a:pt x="68321" y="915026"/>
                  </a:cubicBezTo>
                  <a:cubicBezTo>
                    <a:pt x="68321" y="862017"/>
                    <a:pt x="171499" y="525980"/>
                    <a:pt x="170552" y="500422"/>
                  </a:cubicBezTo>
                  <a:cubicBezTo>
                    <a:pt x="169605" y="474864"/>
                    <a:pt x="36137" y="839299"/>
                    <a:pt x="62641" y="761679"/>
                  </a:cubicBezTo>
                  <a:cubicBezTo>
                    <a:pt x="89145" y="684059"/>
                    <a:pt x="328631" y="-23985"/>
                    <a:pt x="335257" y="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93819C68-BDEB-5607-60A1-14AE8FA5E5DB}"/>
                </a:ext>
              </a:extLst>
            </p:cNvPr>
            <p:cNvSpPr/>
            <p:nvPr/>
          </p:nvSpPr>
          <p:spPr>
            <a:xfrm>
              <a:off x="6205210" y="3633367"/>
              <a:ext cx="397080" cy="1632164"/>
            </a:xfrm>
            <a:custGeom>
              <a:avLst/>
              <a:gdLst>
                <a:gd name="connsiteX0" fmla="*/ 394373 w 397080"/>
                <a:gd name="connsiteY0" fmla="*/ 18553 h 1632164"/>
                <a:gd name="connsiteX1" fmla="*/ 19525 w 397080"/>
                <a:gd name="connsiteY1" fmla="*/ 870479 h 1632164"/>
                <a:gd name="connsiteX2" fmla="*/ 138795 w 397080"/>
                <a:gd name="connsiteY2" fmla="*/ 739850 h 1632164"/>
                <a:gd name="connsiteX3" fmla="*/ 59282 w 397080"/>
                <a:gd name="connsiteY3" fmla="*/ 1137416 h 1632164"/>
                <a:gd name="connsiteX4" fmla="*/ 8166 w 397080"/>
                <a:gd name="connsiteY4" fmla="*/ 1603135 h 1632164"/>
                <a:gd name="connsiteX5" fmla="*/ 19525 w 397080"/>
                <a:gd name="connsiteY5" fmla="*/ 1449788 h 1632164"/>
                <a:gd name="connsiteX6" fmla="*/ 189910 w 397080"/>
                <a:gd name="connsiteY6" fmla="*/ 370683 h 1632164"/>
                <a:gd name="connsiteX7" fmla="*/ 76320 w 397080"/>
                <a:gd name="connsiteY7" fmla="*/ 535388 h 1632164"/>
                <a:gd name="connsiteX8" fmla="*/ 326219 w 397080"/>
                <a:gd name="connsiteY8" fmla="*/ 12874 h 1632164"/>
                <a:gd name="connsiteX9" fmla="*/ 195590 w 397080"/>
                <a:gd name="connsiteY9" fmla="*/ 262772 h 1632164"/>
                <a:gd name="connsiteX10" fmla="*/ 394373 w 397080"/>
                <a:gd name="connsiteY10" fmla="*/ 18553 h 163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080" h="1632164">
                  <a:moveTo>
                    <a:pt x="394373" y="18553"/>
                  </a:moveTo>
                  <a:cubicBezTo>
                    <a:pt x="365029" y="119837"/>
                    <a:pt x="62121" y="750263"/>
                    <a:pt x="19525" y="870479"/>
                  </a:cubicBezTo>
                  <a:cubicBezTo>
                    <a:pt x="-23071" y="990695"/>
                    <a:pt x="132169" y="695361"/>
                    <a:pt x="138795" y="739850"/>
                  </a:cubicBezTo>
                  <a:cubicBezTo>
                    <a:pt x="145421" y="784340"/>
                    <a:pt x="81053" y="993535"/>
                    <a:pt x="59282" y="1137416"/>
                  </a:cubicBezTo>
                  <a:cubicBezTo>
                    <a:pt x="37511" y="1281297"/>
                    <a:pt x="14792" y="1551073"/>
                    <a:pt x="8166" y="1603135"/>
                  </a:cubicBezTo>
                  <a:cubicBezTo>
                    <a:pt x="1540" y="1655197"/>
                    <a:pt x="-10766" y="1655197"/>
                    <a:pt x="19525" y="1449788"/>
                  </a:cubicBezTo>
                  <a:cubicBezTo>
                    <a:pt x="49816" y="1244379"/>
                    <a:pt x="180444" y="523083"/>
                    <a:pt x="189910" y="370683"/>
                  </a:cubicBezTo>
                  <a:cubicBezTo>
                    <a:pt x="199376" y="218283"/>
                    <a:pt x="53602" y="595023"/>
                    <a:pt x="76320" y="535388"/>
                  </a:cubicBezTo>
                  <a:cubicBezTo>
                    <a:pt x="99038" y="475753"/>
                    <a:pt x="306341" y="58310"/>
                    <a:pt x="326219" y="12874"/>
                  </a:cubicBezTo>
                  <a:cubicBezTo>
                    <a:pt x="346097" y="-32562"/>
                    <a:pt x="186124" y="261826"/>
                    <a:pt x="195590" y="262772"/>
                  </a:cubicBezTo>
                  <a:cubicBezTo>
                    <a:pt x="205056" y="263718"/>
                    <a:pt x="423717" y="-82731"/>
                    <a:pt x="394373" y="18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97E10810-CB75-558D-8FDD-3F321D50657E}"/>
                </a:ext>
              </a:extLst>
            </p:cNvPr>
            <p:cNvSpPr/>
            <p:nvPr/>
          </p:nvSpPr>
          <p:spPr>
            <a:xfrm>
              <a:off x="6196924" y="5064733"/>
              <a:ext cx="267480" cy="2025766"/>
            </a:xfrm>
            <a:custGeom>
              <a:avLst/>
              <a:gdLst>
                <a:gd name="connsiteX0" fmla="*/ 5093 w 267480"/>
                <a:gd name="connsiteY0" fmla="*/ 1384 h 2025766"/>
                <a:gd name="connsiteX1" fmla="*/ 124363 w 267480"/>
                <a:gd name="connsiteY1" fmla="*/ 1023694 h 2025766"/>
                <a:gd name="connsiteX2" fmla="*/ 95965 w 267480"/>
                <a:gd name="connsiteY2" fmla="*/ 876027 h 2025766"/>
                <a:gd name="connsiteX3" fmla="*/ 249312 w 267480"/>
                <a:gd name="connsiteY3" fmla="*/ 1972171 h 2025766"/>
                <a:gd name="connsiteX4" fmla="*/ 237953 w 267480"/>
                <a:gd name="connsiteY4" fmla="*/ 1688196 h 2025766"/>
                <a:gd name="connsiteX5" fmla="*/ 10773 w 267480"/>
                <a:gd name="connsiteY5" fmla="*/ 239923 h 2025766"/>
                <a:gd name="connsiteX6" fmla="*/ 33491 w 267480"/>
                <a:gd name="connsiteY6" fmla="*/ 790835 h 2025766"/>
                <a:gd name="connsiteX7" fmla="*/ 5093 w 267480"/>
                <a:gd name="connsiteY7" fmla="*/ 1384 h 202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480" h="2025766">
                  <a:moveTo>
                    <a:pt x="5093" y="1384"/>
                  </a:moveTo>
                  <a:cubicBezTo>
                    <a:pt x="20238" y="40194"/>
                    <a:pt x="109218" y="877920"/>
                    <a:pt x="124363" y="1023694"/>
                  </a:cubicBezTo>
                  <a:cubicBezTo>
                    <a:pt x="139508" y="1169468"/>
                    <a:pt x="75140" y="717948"/>
                    <a:pt x="95965" y="876027"/>
                  </a:cubicBezTo>
                  <a:cubicBezTo>
                    <a:pt x="116790" y="1034106"/>
                    <a:pt x="225647" y="1836809"/>
                    <a:pt x="249312" y="1972171"/>
                  </a:cubicBezTo>
                  <a:cubicBezTo>
                    <a:pt x="272977" y="2107533"/>
                    <a:pt x="277709" y="1976904"/>
                    <a:pt x="237953" y="1688196"/>
                  </a:cubicBezTo>
                  <a:cubicBezTo>
                    <a:pt x="198197" y="1399488"/>
                    <a:pt x="44850" y="389483"/>
                    <a:pt x="10773" y="239923"/>
                  </a:cubicBezTo>
                  <a:cubicBezTo>
                    <a:pt x="-23304" y="90363"/>
                    <a:pt x="34438" y="829645"/>
                    <a:pt x="33491" y="790835"/>
                  </a:cubicBezTo>
                  <a:cubicBezTo>
                    <a:pt x="32544" y="752025"/>
                    <a:pt x="-10052" y="-37426"/>
                    <a:pt x="5093" y="1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251857F7-B53B-8BEF-D20A-816AA8E2EAAC}"/>
                </a:ext>
              </a:extLst>
            </p:cNvPr>
            <p:cNvSpPr/>
            <p:nvPr/>
          </p:nvSpPr>
          <p:spPr>
            <a:xfrm>
              <a:off x="6306228" y="6208971"/>
              <a:ext cx="215568" cy="2211331"/>
            </a:xfrm>
            <a:custGeom>
              <a:avLst/>
              <a:gdLst>
                <a:gd name="connsiteX0" fmla="*/ 15059 w 215568"/>
                <a:gd name="connsiteY0" fmla="*/ 15764 h 2211331"/>
                <a:gd name="connsiteX1" fmla="*/ 179765 w 215568"/>
                <a:gd name="connsiteY1" fmla="*/ 1634423 h 2211331"/>
                <a:gd name="connsiteX2" fmla="*/ 145688 w 215568"/>
                <a:gd name="connsiteY2" fmla="*/ 1407243 h 2211331"/>
                <a:gd name="connsiteX3" fmla="*/ 213842 w 215568"/>
                <a:gd name="connsiteY3" fmla="*/ 2185335 h 2211331"/>
                <a:gd name="connsiteX4" fmla="*/ 179765 w 215568"/>
                <a:gd name="connsiteY4" fmla="*/ 1901359 h 2211331"/>
                <a:gd name="connsiteX5" fmla="*/ 20738 w 215568"/>
                <a:gd name="connsiteY5" fmla="*/ 697305 h 2211331"/>
                <a:gd name="connsiteX6" fmla="*/ 162726 w 215568"/>
                <a:gd name="connsiteY6" fmla="*/ 1390204 h 2211331"/>
                <a:gd name="connsiteX7" fmla="*/ 3700 w 215568"/>
                <a:gd name="connsiteY7" fmla="*/ 401971 h 2211331"/>
                <a:gd name="connsiteX8" fmla="*/ 49136 w 215568"/>
                <a:gd name="connsiteY8" fmla="*/ 788177 h 2211331"/>
                <a:gd name="connsiteX9" fmla="*/ 15059 w 215568"/>
                <a:gd name="connsiteY9" fmla="*/ 15764 h 22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568" h="2211331">
                  <a:moveTo>
                    <a:pt x="15059" y="15764"/>
                  </a:moveTo>
                  <a:cubicBezTo>
                    <a:pt x="36830" y="156805"/>
                    <a:pt x="157994" y="1402510"/>
                    <a:pt x="179765" y="1634423"/>
                  </a:cubicBezTo>
                  <a:cubicBezTo>
                    <a:pt x="201536" y="1866336"/>
                    <a:pt x="140009" y="1315424"/>
                    <a:pt x="145688" y="1407243"/>
                  </a:cubicBezTo>
                  <a:cubicBezTo>
                    <a:pt x="151368" y="1499062"/>
                    <a:pt x="208163" y="2102982"/>
                    <a:pt x="213842" y="2185335"/>
                  </a:cubicBezTo>
                  <a:cubicBezTo>
                    <a:pt x="219521" y="2267688"/>
                    <a:pt x="211949" y="2149364"/>
                    <a:pt x="179765" y="1901359"/>
                  </a:cubicBezTo>
                  <a:cubicBezTo>
                    <a:pt x="147581" y="1653354"/>
                    <a:pt x="23578" y="782497"/>
                    <a:pt x="20738" y="697305"/>
                  </a:cubicBezTo>
                  <a:cubicBezTo>
                    <a:pt x="17898" y="612113"/>
                    <a:pt x="165566" y="1439426"/>
                    <a:pt x="162726" y="1390204"/>
                  </a:cubicBezTo>
                  <a:cubicBezTo>
                    <a:pt x="159886" y="1340982"/>
                    <a:pt x="22632" y="502309"/>
                    <a:pt x="3700" y="401971"/>
                  </a:cubicBezTo>
                  <a:cubicBezTo>
                    <a:pt x="-15232" y="301633"/>
                    <a:pt x="44403" y="851598"/>
                    <a:pt x="49136" y="788177"/>
                  </a:cubicBezTo>
                  <a:cubicBezTo>
                    <a:pt x="53869" y="724756"/>
                    <a:pt x="-6712" y="-125277"/>
                    <a:pt x="15059" y="157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01F6B5EC-EE9C-AA80-FB87-4DD4E12A9F19}"/>
                </a:ext>
              </a:extLst>
            </p:cNvPr>
            <p:cNvSpPr/>
            <p:nvPr/>
          </p:nvSpPr>
          <p:spPr>
            <a:xfrm>
              <a:off x="3089597" y="2822673"/>
              <a:ext cx="473074" cy="2142986"/>
            </a:xfrm>
            <a:custGeom>
              <a:avLst/>
              <a:gdLst>
                <a:gd name="connsiteX0" fmla="*/ 469680 w 473074"/>
                <a:gd name="connsiteY0" fmla="*/ 9017 h 2142986"/>
                <a:gd name="connsiteX1" fmla="*/ 17397 w 473074"/>
                <a:gd name="connsiteY1" fmla="*/ 913585 h 2142986"/>
                <a:gd name="connsiteX2" fmla="*/ 86222 w 473074"/>
                <a:gd name="connsiteY2" fmla="*/ 815262 h 2142986"/>
                <a:gd name="connsiteX3" fmla="*/ 17397 w 473074"/>
                <a:gd name="connsiteY3" fmla="*/ 1533017 h 2142986"/>
                <a:gd name="connsiteX4" fmla="*/ 17397 w 473074"/>
                <a:gd name="connsiteY4" fmla="*/ 2103288 h 2142986"/>
                <a:gd name="connsiteX5" fmla="*/ 27229 w 473074"/>
                <a:gd name="connsiteY5" fmla="*/ 1877146 h 2142986"/>
                <a:gd name="connsiteX6" fmla="*/ 223874 w 473074"/>
                <a:gd name="connsiteY6" fmla="*/ 146669 h 2142986"/>
                <a:gd name="connsiteX7" fmla="*/ 223874 w 473074"/>
                <a:gd name="connsiteY7" fmla="*/ 431804 h 2142986"/>
                <a:gd name="connsiteX8" fmla="*/ 469680 w 473074"/>
                <a:gd name="connsiteY8" fmla="*/ 9017 h 214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074" h="2142986">
                  <a:moveTo>
                    <a:pt x="469680" y="9017"/>
                  </a:moveTo>
                  <a:cubicBezTo>
                    <a:pt x="435267" y="89314"/>
                    <a:pt x="81307" y="779211"/>
                    <a:pt x="17397" y="913585"/>
                  </a:cubicBezTo>
                  <a:cubicBezTo>
                    <a:pt x="-46513" y="1047959"/>
                    <a:pt x="86222" y="712023"/>
                    <a:pt x="86222" y="815262"/>
                  </a:cubicBezTo>
                  <a:cubicBezTo>
                    <a:pt x="86222" y="918501"/>
                    <a:pt x="28868" y="1318346"/>
                    <a:pt x="17397" y="1533017"/>
                  </a:cubicBezTo>
                  <a:cubicBezTo>
                    <a:pt x="5926" y="1747688"/>
                    <a:pt x="15758" y="2045933"/>
                    <a:pt x="17397" y="2103288"/>
                  </a:cubicBezTo>
                  <a:cubicBezTo>
                    <a:pt x="19036" y="2160643"/>
                    <a:pt x="-7184" y="2203249"/>
                    <a:pt x="27229" y="1877146"/>
                  </a:cubicBezTo>
                  <a:cubicBezTo>
                    <a:pt x="61642" y="1551043"/>
                    <a:pt x="191100" y="387559"/>
                    <a:pt x="223874" y="146669"/>
                  </a:cubicBezTo>
                  <a:cubicBezTo>
                    <a:pt x="256648" y="-94221"/>
                    <a:pt x="181267" y="453107"/>
                    <a:pt x="223874" y="431804"/>
                  </a:cubicBezTo>
                  <a:cubicBezTo>
                    <a:pt x="266480" y="410501"/>
                    <a:pt x="504093" y="-71280"/>
                    <a:pt x="469680" y="9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ABBC7244-7CEA-475A-A5C9-4A7E323F2F87}"/>
                </a:ext>
              </a:extLst>
            </p:cNvPr>
            <p:cNvSpPr/>
            <p:nvPr/>
          </p:nvSpPr>
          <p:spPr>
            <a:xfrm>
              <a:off x="3042960" y="4659607"/>
              <a:ext cx="410328" cy="2020003"/>
            </a:xfrm>
            <a:custGeom>
              <a:avLst/>
              <a:gdLst>
                <a:gd name="connsiteX0" fmla="*/ 162356 w 410328"/>
                <a:gd name="connsiteY0" fmla="*/ 883 h 2020003"/>
                <a:gd name="connsiteX1" fmla="*/ 44369 w 410328"/>
                <a:gd name="connsiteY1" fmla="*/ 590819 h 2020003"/>
                <a:gd name="connsiteX2" fmla="*/ 93530 w 410328"/>
                <a:gd name="connsiteY2" fmla="*/ 502328 h 2020003"/>
                <a:gd name="connsiteX3" fmla="*/ 368834 w 410328"/>
                <a:gd name="connsiteY3" fmla="*/ 1288909 h 2020003"/>
                <a:gd name="connsiteX4" fmla="*/ 300008 w 410328"/>
                <a:gd name="connsiteY4" fmla="*/ 1151258 h 2020003"/>
                <a:gd name="connsiteX5" fmla="*/ 388498 w 410328"/>
                <a:gd name="connsiteY5" fmla="*/ 1849348 h 2020003"/>
                <a:gd name="connsiteX6" fmla="*/ 378666 w 410328"/>
                <a:gd name="connsiteY6" fmla="*/ 1554380 h 2020003"/>
                <a:gd name="connsiteX7" fmla="*/ 408163 w 410328"/>
                <a:gd name="connsiteY7" fmla="*/ 2016496 h 2020003"/>
                <a:gd name="connsiteX8" fmla="*/ 309840 w 410328"/>
                <a:gd name="connsiteY8" fmla="*/ 1259412 h 2020003"/>
                <a:gd name="connsiteX9" fmla="*/ 64034 w 410328"/>
                <a:gd name="connsiteY9" fmla="*/ 305683 h 2020003"/>
                <a:gd name="connsiteX10" fmla="*/ 5040 w 410328"/>
                <a:gd name="connsiteY10" fmla="*/ 453167 h 2020003"/>
                <a:gd name="connsiteX11" fmla="*/ 162356 w 410328"/>
                <a:gd name="connsiteY11" fmla="*/ 883 h 202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328" h="2020003">
                  <a:moveTo>
                    <a:pt x="162356" y="883"/>
                  </a:moveTo>
                  <a:cubicBezTo>
                    <a:pt x="168911" y="23825"/>
                    <a:pt x="55840" y="507245"/>
                    <a:pt x="44369" y="590819"/>
                  </a:cubicBezTo>
                  <a:cubicBezTo>
                    <a:pt x="32898" y="674393"/>
                    <a:pt x="39453" y="385980"/>
                    <a:pt x="93530" y="502328"/>
                  </a:cubicBezTo>
                  <a:cubicBezTo>
                    <a:pt x="147607" y="618676"/>
                    <a:pt x="334421" y="1180754"/>
                    <a:pt x="368834" y="1288909"/>
                  </a:cubicBezTo>
                  <a:cubicBezTo>
                    <a:pt x="403247" y="1397064"/>
                    <a:pt x="296731" y="1057852"/>
                    <a:pt x="300008" y="1151258"/>
                  </a:cubicBezTo>
                  <a:cubicBezTo>
                    <a:pt x="303285" y="1244664"/>
                    <a:pt x="375388" y="1782161"/>
                    <a:pt x="388498" y="1849348"/>
                  </a:cubicBezTo>
                  <a:cubicBezTo>
                    <a:pt x="401608" y="1916535"/>
                    <a:pt x="375389" y="1526522"/>
                    <a:pt x="378666" y="1554380"/>
                  </a:cubicBezTo>
                  <a:cubicBezTo>
                    <a:pt x="381944" y="1582238"/>
                    <a:pt x="419634" y="2065657"/>
                    <a:pt x="408163" y="2016496"/>
                  </a:cubicBezTo>
                  <a:cubicBezTo>
                    <a:pt x="396692" y="1967335"/>
                    <a:pt x="367195" y="1544548"/>
                    <a:pt x="309840" y="1259412"/>
                  </a:cubicBezTo>
                  <a:cubicBezTo>
                    <a:pt x="252485" y="974277"/>
                    <a:pt x="114834" y="440057"/>
                    <a:pt x="64034" y="305683"/>
                  </a:cubicBezTo>
                  <a:cubicBezTo>
                    <a:pt x="13234" y="171309"/>
                    <a:pt x="-11347" y="497412"/>
                    <a:pt x="5040" y="453167"/>
                  </a:cubicBezTo>
                  <a:cubicBezTo>
                    <a:pt x="21427" y="408922"/>
                    <a:pt x="155801" y="-22059"/>
                    <a:pt x="162356" y="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B10D09CA-C8A4-BCF2-3B85-AF6ABA258DF3}"/>
                </a:ext>
              </a:extLst>
            </p:cNvPr>
            <p:cNvSpPr/>
            <p:nvPr/>
          </p:nvSpPr>
          <p:spPr>
            <a:xfrm>
              <a:off x="2742034" y="6340840"/>
              <a:ext cx="937809" cy="1359303"/>
            </a:xfrm>
            <a:custGeom>
              <a:avLst/>
              <a:gdLst>
                <a:gd name="connsiteX0" fmla="*/ 659927 w 937809"/>
                <a:gd name="connsiteY0" fmla="*/ 966 h 1359303"/>
                <a:gd name="connsiteX1" fmla="*/ 797579 w 937809"/>
                <a:gd name="connsiteY1" fmla="*/ 394257 h 1359303"/>
                <a:gd name="connsiteX2" fmla="*/ 610766 w 937809"/>
                <a:gd name="connsiteY2" fmla="*/ 640063 h 1359303"/>
                <a:gd name="connsiteX3" fmla="*/ 718921 w 937809"/>
                <a:gd name="connsiteY3" fmla="*/ 620399 h 1359303"/>
                <a:gd name="connsiteX4" fmla="*/ 374792 w 937809"/>
                <a:gd name="connsiteY4" fmla="*/ 1043186 h 1359303"/>
                <a:gd name="connsiteX5" fmla="*/ 20831 w 937809"/>
                <a:gd name="connsiteY5" fmla="*/ 1347986 h 1359303"/>
                <a:gd name="connsiteX6" fmla="*/ 119153 w 937809"/>
                <a:gd name="connsiteY6" fmla="*/ 1229999 h 1359303"/>
                <a:gd name="connsiteX7" fmla="*/ 758250 w 937809"/>
                <a:gd name="connsiteY7" fmla="*/ 640063 h 1359303"/>
                <a:gd name="connsiteX8" fmla="*/ 335463 w 937809"/>
                <a:gd name="connsiteY8" fmla="*/ 1072683 h 1359303"/>
                <a:gd name="connsiteX9" fmla="*/ 905734 w 937809"/>
                <a:gd name="connsiteY9" fmla="*/ 423754 h 1359303"/>
                <a:gd name="connsiteX10" fmla="*/ 856572 w 937809"/>
                <a:gd name="connsiteY10" fmla="*/ 404089 h 1359303"/>
                <a:gd name="connsiteX11" fmla="*/ 777914 w 937809"/>
                <a:gd name="connsiteY11" fmla="*/ 286102 h 1359303"/>
                <a:gd name="connsiteX12" fmla="*/ 659927 w 937809"/>
                <a:gd name="connsiteY12" fmla="*/ 966 h 135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7809" h="1359303">
                  <a:moveTo>
                    <a:pt x="659927" y="966"/>
                  </a:moveTo>
                  <a:cubicBezTo>
                    <a:pt x="663204" y="18992"/>
                    <a:pt x="805772" y="287741"/>
                    <a:pt x="797579" y="394257"/>
                  </a:cubicBezTo>
                  <a:cubicBezTo>
                    <a:pt x="789386" y="500773"/>
                    <a:pt x="623876" y="602373"/>
                    <a:pt x="610766" y="640063"/>
                  </a:cubicBezTo>
                  <a:cubicBezTo>
                    <a:pt x="597656" y="677753"/>
                    <a:pt x="758250" y="553212"/>
                    <a:pt x="718921" y="620399"/>
                  </a:cubicBezTo>
                  <a:cubicBezTo>
                    <a:pt x="679592" y="687586"/>
                    <a:pt x="491140" y="921921"/>
                    <a:pt x="374792" y="1043186"/>
                  </a:cubicBezTo>
                  <a:cubicBezTo>
                    <a:pt x="258444" y="1164451"/>
                    <a:pt x="63438" y="1316850"/>
                    <a:pt x="20831" y="1347986"/>
                  </a:cubicBezTo>
                  <a:cubicBezTo>
                    <a:pt x="-21776" y="1379122"/>
                    <a:pt x="-3750" y="1347986"/>
                    <a:pt x="119153" y="1229999"/>
                  </a:cubicBezTo>
                  <a:cubicBezTo>
                    <a:pt x="242056" y="1112012"/>
                    <a:pt x="722198" y="666282"/>
                    <a:pt x="758250" y="640063"/>
                  </a:cubicBezTo>
                  <a:cubicBezTo>
                    <a:pt x="794302" y="613844"/>
                    <a:pt x="310882" y="1108734"/>
                    <a:pt x="335463" y="1072683"/>
                  </a:cubicBezTo>
                  <a:cubicBezTo>
                    <a:pt x="360044" y="1036632"/>
                    <a:pt x="905734" y="423754"/>
                    <a:pt x="905734" y="423754"/>
                  </a:cubicBezTo>
                  <a:cubicBezTo>
                    <a:pt x="992585" y="312322"/>
                    <a:pt x="877875" y="427031"/>
                    <a:pt x="856572" y="404089"/>
                  </a:cubicBezTo>
                  <a:cubicBezTo>
                    <a:pt x="835269" y="381147"/>
                    <a:pt x="810688" y="350012"/>
                    <a:pt x="777914" y="286102"/>
                  </a:cubicBezTo>
                  <a:cubicBezTo>
                    <a:pt x="745140" y="222192"/>
                    <a:pt x="656650" y="-17060"/>
                    <a:pt x="659927" y="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C3BBEC81-1E96-B0BF-3925-C725E09C8C7E}"/>
                </a:ext>
              </a:extLst>
            </p:cNvPr>
            <p:cNvSpPr/>
            <p:nvPr/>
          </p:nvSpPr>
          <p:spPr>
            <a:xfrm>
              <a:off x="9188042" y="3929885"/>
              <a:ext cx="81273" cy="1090237"/>
            </a:xfrm>
            <a:custGeom>
              <a:avLst/>
              <a:gdLst>
                <a:gd name="connsiteX0" fmla="*/ 3583 w 81273"/>
                <a:gd name="connsiteY0" fmla="*/ 765 h 1090237"/>
                <a:gd name="connsiteX1" fmla="*/ 6758 w 81273"/>
                <a:gd name="connsiteY1" fmla="*/ 457965 h 1090237"/>
                <a:gd name="connsiteX2" fmla="*/ 13108 w 81273"/>
                <a:gd name="connsiteY2" fmla="*/ 410340 h 1090237"/>
                <a:gd name="connsiteX3" fmla="*/ 79783 w 81273"/>
                <a:gd name="connsiteY3" fmla="*/ 756415 h 1090237"/>
                <a:gd name="connsiteX4" fmla="*/ 57558 w 81273"/>
                <a:gd name="connsiteY4" fmla="*/ 638940 h 1090237"/>
                <a:gd name="connsiteX5" fmla="*/ 35333 w 81273"/>
                <a:gd name="connsiteY5" fmla="*/ 1089790 h 1090237"/>
                <a:gd name="connsiteX6" fmla="*/ 73433 w 81273"/>
                <a:gd name="connsiteY6" fmla="*/ 543690 h 1090237"/>
                <a:gd name="connsiteX7" fmla="*/ 44858 w 81273"/>
                <a:gd name="connsiteY7" fmla="*/ 565915 h 1090237"/>
                <a:gd name="connsiteX8" fmla="*/ 3583 w 81273"/>
                <a:gd name="connsiteY8" fmla="*/ 245240 h 1090237"/>
                <a:gd name="connsiteX9" fmla="*/ 60733 w 81273"/>
                <a:gd name="connsiteY9" fmla="*/ 346840 h 1090237"/>
                <a:gd name="connsiteX10" fmla="*/ 3583 w 81273"/>
                <a:gd name="connsiteY10" fmla="*/ 765 h 10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273" h="1090237">
                  <a:moveTo>
                    <a:pt x="3583" y="765"/>
                  </a:moveTo>
                  <a:cubicBezTo>
                    <a:pt x="-5413" y="19286"/>
                    <a:pt x="5171" y="389703"/>
                    <a:pt x="6758" y="457965"/>
                  </a:cubicBezTo>
                  <a:cubicBezTo>
                    <a:pt x="8345" y="526227"/>
                    <a:pt x="937" y="360598"/>
                    <a:pt x="13108" y="410340"/>
                  </a:cubicBezTo>
                  <a:cubicBezTo>
                    <a:pt x="25279" y="460082"/>
                    <a:pt x="72375" y="718315"/>
                    <a:pt x="79783" y="756415"/>
                  </a:cubicBezTo>
                  <a:cubicBezTo>
                    <a:pt x="87191" y="794515"/>
                    <a:pt x="64966" y="583378"/>
                    <a:pt x="57558" y="638940"/>
                  </a:cubicBezTo>
                  <a:cubicBezTo>
                    <a:pt x="50150" y="694502"/>
                    <a:pt x="32687" y="1105665"/>
                    <a:pt x="35333" y="1089790"/>
                  </a:cubicBezTo>
                  <a:cubicBezTo>
                    <a:pt x="37979" y="1073915"/>
                    <a:pt x="71846" y="631002"/>
                    <a:pt x="73433" y="543690"/>
                  </a:cubicBezTo>
                  <a:cubicBezTo>
                    <a:pt x="75020" y="456378"/>
                    <a:pt x="56500" y="615657"/>
                    <a:pt x="44858" y="565915"/>
                  </a:cubicBezTo>
                  <a:cubicBezTo>
                    <a:pt x="33216" y="516173"/>
                    <a:pt x="937" y="281752"/>
                    <a:pt x="3583" y="245240"/>
                  </a:cubicBezTo>
                  <a:cubicBezTo>
                    <a:pt x="6229" y="208728"/>
                    <a:pt x="59675" y="388115"/>
                    <a:pt x="60733" y="346840"/>
                  </a:cubicBezTo>
                  <a:cubicBezTo>
                    <a:pt x="61791" y="305565"/>
                    <a:pt x="12579" y="-17756"/>
                    <a:pt x="3583" y="7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9B10A686-A388-BB2C-B1F2-6A2A313D92E3}"/>
                </a:ext>
              </a:extLst>
            </p:cNvPr>
            <p:cNvSpPr/>
            <p:nvPr/>
          </p:nvSpPr>
          <p:spPr>
            <a:xfrm>
              <a:off x="9055402" y="5025746"/>
              <a:ext cx="225663" cy="1532427"/>
            </a:xfrm>
            <a:custGeom>
              <a:avLst/>
              <a:gdLst>
                <a:gd name="connsiteX0" fmla="*/ 177498 w 225663"/>
                <a:gd name="connsiteY0" fmla="*/ 279 h 1532427"/>
                <a:gd name="connsiteX1" fmla="*/ 190198 w 225663"/>
                <a:gd name="connsiteY1" fmla="*/ 406679 h 1532427"/>
                <a:gd name="connsiteX2" fmla="*/ 133048 w 225663"/>
                <a:gd name="connsiteY2" fmla="*/ 746404 h 1532427"/>
                <a:gd name="connsiteX3" fmla="*/ 174323 w 225663"/>
                <a:gd name="connsiteY3" fmla="*/ 657504 h 1532427"/>
                <a:gd name="connsiteX4" fmla="*/ 12398 w 225663"/>
                <a:gd name="connsiteY4" fmla="*/ 1476654 h 1532427"/>
                <a:gd name="connsiteX5" fmla="*/ 28273 w 225663"/>
                <a:gd name="connsiteY5" fmla="*/ 1390929 h 1532427"/>
                <a:gd name="connsiteX6" fmla="*/ 164798 w 225663"/>
                <a:gd name="connsiteY6" fmla="*/ 838479 h 1532427"/>
                <a:gd name="connsiteX7" fmla="*/ 120348 w 225663"/>
                <a:gd name="connsiteY7" fmla="*/ 936904 h 1532427"/>
                <a:gd name="connsiteX8" fmla="*/ 225123 w 225663"/>
                <a:gd name="connsiteY8" fmla="*/ 479704 h 1532427"/>
                <a:gd name="connsiteX9" fmla="*/ 161623 w 225663"/>
                <a:gd name="connsiteY9" fmla="*/ 635279 h 1532427"/>
                <a:gd name="connsiteX10" fmla="*/ 167973 w 225663"/>
                <a:gd name="connsiteY10" fmla="*/ 470179 h 1532427"/>
                <a:gd name="connsiteX11" fmla="*/ 177498 w 225663"/>
                <a:gd name="connsiteY11" fmla="*/ 279 h 153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663" h="1532427">
                  <a:moveTo>
                    <a:pt x="177498" y="279"/>
                  </a:moveTo>
                  <a:cubicBezTo>
                    <a:pt x="181202" y="-10304"/>
                    <a:pt x="197606" y="282325"/>
                    <a:pt x="190198" y="406679"/>
                  </a:cubicBezTo>
                  <a:cubicBezTo>
                    <a:pt x="182790" y="531033"/>
                    <a:pt x="135694" y="704600"/>
                    <a:pt x="133048" y="746404"/>
                  </a:cubicBezTo>
                  <a:cubicBezTo>
                    <a:pt x="130402" y="788208"/>
                    <a:pt x="194431" y="535796"/>
                    <a:pt x="174323" y="657504"/>
                  </a:cubicBezTo>
                  <a:cubicBezTo>
                    <a:pt x="154215" y="779212"/>
                    <a:pt x="36740" y="1354417"/>
                    <a:pt x="12398" y="1476654"/>
                  </a:cubicBezTo>
                  <a:cubicBezTo>
                    <a:pt x="-11944" y="1598892"/>
                    <a:pt x="2873" y="1497291"/>
                    <a:pt x="28273" y="1390929"/>
                  </a:cubicBezTo>
                  <a:cubicBezTo>
                    <a:pt x="53673" y="1284567"/>
                    <a:pt x="149452" y="914150"/>
                    <a:pt x="164798" y="838479"/>
                  </a:cubicBezTo>
                  <a:cubicBezTo>
                    <a:pt x="180144" y="762808"/>
                    <a:pt x="110294" y="996700"/>
                    <a:pt x="120348" y="936904"/>
                  </a:cubicBezTo>
                  <a:cubicBezTo>
                    <a:pt x="130402" y="877108"/>
                    <a:pt x="218244" y="529975"/>
                    <a:pt x="225123" y="479704"/>
                  </a:cubicBezTo>
                  <a:cubicBezTo>
                    <a:pt x="232002" y="429433"/>
                    <a:pt x="171148" y="636867"/>
                    <a:pt x="161623" y="635279"/>
                  </a:cubicBezTo>
                  <a:cubicBezTo>
                    <a:pt x="152098" y="633692"/>
                    <a:pt x="167444" y="573896"/>
                    <a:pt x="167973" y="470179"/>
                  </a:cubicBezTo>
                  <a:cubicBezTo>
                    <a:pt x="168502" y="366462"/>
                    <a:pt x="173794" y="10862"/>
                    <a:pt x="177498" y="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7ECD18C3-CC8A-CF10-7F2A-503513ABEAF2}"/>
                </a:ext>
              </a:extLst>
            </p:cNvPr>
            <p:cNvSpPr/>
            <p:nvPr/>
          </p:nvSpPr>
          <p:spPr>
            <a:xfrm>
              <a:off x="9007082" y="5997131"/>
              <a:ext cx="203638" cy="769574"/>
            </a:xfrm>
            <a:custGeom>
              <a:avLst/>
              <a:gdLst>
                <a:gd name="connsiteX0" fmla="*/ 203593 w 203638"/>
                <a:gd name="connsiteY0" fmla="*/ 444 h 769574"/>
                <a:gd name="connsiteX1" fmla="*/ 76593 w 203638"/>
                <a:gd name="connsiteY1" fmla="*/ 419544 h 769574"/>
                <a:gd name="connsiteX2" fmla="*/ 105168 w 203638"/>
                <a:gd name="connsiteY2" fmla="*/ 356044 h 769574"/>
                <a:gd name="connsiteX3" fmla="*/ 393 w 203638"/>
                <a:gd name="connsiteY3" fmla="*/ 768794 h 769574"/>
                <a:gd name="connsiteX4" fmla="*/ 149618 w 203638"/>
                <a:gd name="connsiteY4" fmla="*/ 235394 h 769574"/>
                <a:gd name="connsiteX5" fmla="*/ 60718 w 203638"/>
                <a:gd name="connsiteY5" fmla="*/ 336994 h 769574"/>
                <a:gd name="connsiteX6" fmla="*/ 203593 w 203638"/>
                <a:gd name="connsiteY6" fmla="*/ 444 h 76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38" h="769574">
                  <a:moveTo>
                    <a:pt x="203593" y="444"/>
                  </a:moveTo>
                  <a:cubicBezTo>
                    <a:pt x="206239" y="14202"/>
                    <a:pt x="92997" y="360277"/>
                    <a:pt x="76593" y="419544"/>
                  </a:cubicBezTo>
                  <a:cubicBezTo>
                    <a:pt x="60189" y="478811"/>
                    <a:pt x="117868" y="297836"/>
                    <a:pt x="105168" y="356044"/>
                  </a:cubicBezTo>
                  <a:cubicBezTo>
                    <a:pt x="92468" y="414252"/>
                    <a:pt x="-7015" y="788902"/>
                    <a:pt x="393" y="768794"/>
                  </a:cubicBezTo>
                  <a:cubicBezTo>
                    <a:pt x="7801" y="748686"/>
                    <a:pt x="139564" y="307361"/>
                    <a:pt x="149618" y="235394"/>
                  </a:cubicBezTo>
                  <a:cubicBezTo>
                    <a:pt x="159672" y="163427"/>
                    <a:pt x="56485" y="377211"/>
                    <a:pt x="60718" y="336994"/>
                  </a:cubicBezTo>
                  <a:cubicBezTo>
                    <a:pt x="64951" y="296777"/>
                    <a:pt x="200947" y="-13314"/>
                    <a:pt x="203593" y="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12C88F3C-4D92-3C52-FC27-AB15F4EFF37C}"/>
                </a:ext>
              </a:extLst>
            </p:cNvPr>
            <p:cNvSpPr/>
            <p:nvPr/>
          </p:nvSpPr>
          <p:spPr>
            <a:xfrm>
              <a:off x="8888822" y="7232645"/>
              <a:ext cx="398872" cy="709612"/>
            </a:xfrm>
            <a:custGeom>
              <a:avLst/>
              <a:gdLst>
                <a:gd name="connsiteX0" fmla="*/ 42453 w 398872"/>
                <a:gd name="connsiteY0" fmla="*/ 5 h 709612"/>
                <a:gd name="connsiteX1" fmla="*/ 67853 w 398872"/>
                <a:gd name="connsiteY1" fmla="*/ 200030 h 709612"/>
                <a:gd name="connsiteX2" fmla="*/ 201203 w 398872"/>
                <a:gd name="connsiteY2" fmla="*/ 358780 h 709612"/>
                <a:gd name="connsiteX3" fmla="*/ 150403 w 398872"/>
                <a:gd name="connsiteY3" fmla="*/ 298455 h 709612"/>
                <a:gd name="connsiteX4" fmla="*/ 394878 w 398872"/>
                <a:gd name="connsiteY4" fmla="*/ 577855 h 709612"/>
                <a:gd name="connsiteX5" fmla="*/ 283753 w 398872"/>
                <a:gd name="connsiteY5" fmla="*/ 422280 h 709612"/>
                <a:gd name="connsiteX6" fmla="*/ 45628 w 398872"/>
                <a:gd name="connsiteY6" fmla="*/ 285755 h 709612"/>
                <a:gd name="connsiteX7" fmla="*/ 102778 w 398872"/>
                <a:gd name="connsiteY7" fmla="*/ 352430 h 709612"/>
                <a:gd name="connsiteX8" fmla="*/ 372653 w 398872"/>
                <a:gd name="connsiteY8" fmla="*/ 708030 h 709612"/>
                <a:gd name="connsiteX9" fmla="*/ 207553 w 398872"/>
                <a:gd name="connsiteY9" fmla="*/ 473080 h 709612"/>
                <a:gd name="connsiteX10" fmla="*/ 86903 w 398872"/>
                <a:gd name="connsiteY10" fmla="*/ 238130 h 709612"/>
                <a:gd name="connsiteX11" fmla="*/ 4353 w 398872"/>
                <a:gd name="connsiteY11" fmla="*/ 127005 h 709612"/>
                <a:gd name="connsiteX12" fmla="*/ 17053 w 398872"/>
                <a:gd name="connsiteY12" fmla="*/ 206380 h 709612"/>
                <a:gd name="connsiteX13" fmla="*/ 42453 w 398872"/>
                <a:gd name="connsiteY13" fmla="*/ 5 h 70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8872" h="709612">
                  <a:moveTo>
                    <a:pt x="42453" y="5"/>
                  </a:moveTo>
                  <a:cubicBezTo>
                    <a:pt x="50920" y="-1053"/>
                    <a:pt x="41395" y="140234"/>
                    <a:pt x="67853" y="200030"/>
                  </a:cubicBezTo>
                  <a:cubicBezTo>
                    <a:pt x="94311" y="259826"/>
                    <a:pt x="201203" y="358780"/>
                    <a:pt x="201203" y="358780"/>
                  </a:cubicBezTo>
                  <a:cubicBezTo>
                    <a:pt x="214961" y="375184"/>
                    <a:pt x="118124" y="261943"/>
                    <a:pt x="150403" y="298455"/>
                  </a:cubicBezTo>
                  <a:cubicBezTo>
                    <a:pt x="182682" y="334967"/>
                    <a:pt x="372653" y="557218"/>
                    <a:pt x="394878" y="577855"/>
                  </a:cubicBezTo>
                  <a:cubicBezTo>
                    <a:pt x="417103" y="598492"/>
                    <a:pt x="341961" y="470963"/>
                    <a:pt x="283753" y="422280"/>
                  </a:cubicBezTo>
                  <a:cubicBezTo>
                    <a:pt x="225545" y="373597"/>
                    <a:pt x="75790" y="297397"/>
                    <a:pt x="45628" y="285755"/>
                  </a:cubicBezTo>
                  <a:cubicBezTo>
                    <a:pt x="15466" y="274113"/>
                    <a:pt x="48274" y="282051"/>
                    <a:pt x="102778" y="352430"/>
                  </a:cubicBezTo>
                  <a:cubicBezTo>
                    <a:pt x="157282" y="422809"/>
                    <a:pt x="355191" y="687922"/>
                    <a:pt x="372653" y="708030"/>
                  </a:cubicBezTo>
                  <a:cubicBezTo>
                    <a:pt x="390115" y="728138"/>
                    <a:pt x="255178" y="551397"/>
                    <a:pt x="207553" y="473080"/>
                  </a:cubicBezTo>
                  <a:cubicBezTo>
                    <a:pt x="159928" y="394763"/>
                    <a:pt x="120770" y="295809"/>
                    <a:pt x="86903" y="238130"/>
                  </a:cubicBezTo>
                  <a:cubicBezTo>
                    <a:pt x="53036" y="180451"/>
                    <a:pt x="15995" y="132297"/>
                    <a:pt x="4353" y="127005"/>
                  </a:cubicBezTo>
                  <a:cubicBezTo>
                    <a:pt x="-7289" y="121713"/>
                    <a:pt x="6999" y="224372"/>
                    <a:pt x="17053" y="206380"/>
                  </a:cubicBezTo>
                  <a:cubicBezTo>
                    <a:pt x="27107" y="188388"/>
                    <a:pt x="33986" y="1063"/>
                    <a:pt x="4245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2C836C96-9EE0-6C02-35FF-D47416976753}"/>
                </a:ext>
              </a:extLst>
            </p:cNvPr>
            <p:cNvSpPr/>
            <p:nvPr/>
          </p:nvSpPr>
          <p:spPr>
            <a:xfrm>
              <a:off x="8570575" y="7108146"/>
              <a:ext cx="127236" cy="1025127"/>
            </a:xfrm>
            <a:custGeom>
              <a:avLst/>
              <a:gdLst>
                <a:gd name="connsiteX0" fmla="*/ 125750 w 127236"/>
                <a:gd name="connsiteY0" fmla="*/ 679 h 1025127"/>
                <a:gd name="connsiteX1" fmla="*/ 71775 w 127236"/>
                <a:gd name="connsiteY1" fmla="*/ 378504 h 1025127"/>
                <a:gd name="connsiteX2" fmla="*/ 62250 w 127236"/>
                <a:gd name="connsiteY2" fmla="*/ 426129 h 1025127"/>
                <a:gd name="connsiteX3" fmla="*/ 81300 w 127236"/>
                <a:gd name="connsiteY3" fmla="*/ 299129 h 1025127"/>
                <a:gd name="connsiteX4" fmla="*/ 14625 w 127236"/>
                <a:gd name="connsiteY4" fmla="*/ 632504 h 1025127"/>
                <a:gd name="connsiteX5" fmla="*/ 46375 w 127236"/>
                <a:gd name="connsiteY5" fmla="*/ 1016679 h 1025127"/>
                <a:gd name="connsiteX6" fmla="*/ 40025 w 127236"/>
                <a:gd name="connsiteY6" fmla="*/ 851579 h 1025127"/>
                <a:gd name="connsiteX7" fmla="*/ 24150 w 127236"/>
                <a:gd name="connsiteY7" fmla="*/ 327704 h 1025127"/>
                <a:gd name="connsiteX8" fmla="*/ 5100 w 127236"/>
                <a:gd name="connsiteY8" fmla="*/ 483279 h 1025127"/>
                <a:gd name="connsiteX9" fmla="*/ 125750 w 127236"/>
                <a:gd name="connsiteY9" fmla="*/ 679 h 102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236" h="1025127">
                  <a:moveTo>
                    <a:pt x="125750" y="679"/>
                  </a:moveTo>
                  <a:cubicBezTo>
                    <a:pt x="136862" y="-16783"/>
                    <a:pt x="82358" y="307596"/>
                    <a:pt x="71775" y="378504"/>
                  </a:cubicBezTo>
                  <a:cubicBezTo>
                    <a:pt x="61192" y="449412"/>
                    <a:pt x="60663" y="439358"/>
                    <a:pt x="62250" y="426129"/>
                  </a:cubicBezTo>
                  <a:cubicBezTo>
                    <a:pt x="63837" y="412900"/>
                    <a:pt x="89237" y="264733"/>
                    <a:pt x="81300" y="299129"/>
                  </a:cubicBezTo>
                  <a:cubicBezTo>
                    <a:pt x="73363" y="333525"/>
                    <a:pt x="20446" y="512912"/>
                    <a:pt x="14625" y="632504"/>
                  </a:cubicBezTo>
                  <a:cubicBezTo>
                    <a:pt x="8804" y="752096"/>
                    <a:pt x="42142" y="980167"/>
                    <a:pt x="46375" y="1016679"/>
                  </a:cubicBezTo>
                  <a:cubicBezTo>
                    <a:pt x="50608" y="1053192"/>
                    <a:pt x="43729" y="966408"/>
                    <a:pt x="40025" y="851579"/>
                  </a:cubicBezTo>
                  <a:cubicBezTo>
                    <a:pt x="36321" y="736750"/>
                    <a:pt x="29971" y="389087"/>
                    <a:pt x="24150" y="327704"/>
                  </a:cubicBezTo>
                  <a:cubicBezTo>
                    <a:pt x="18329" y="266321"/>
                    <a:pt x="-11833" y="541487"/>
                    <a:pt x="5100" y="483279"/>
                  </a:cubicBezTo>
                  <a:cubicBezTo>
                    <a:pt x="22033" y="425071"/>
                    <a:pt x="114638" y="18141"/>
                    <a:pt x="125750" y="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178D28B3-42C2-4187-3F28-E2D11AAEECFE}"/>
                </a:ext>
              </a:extLst>
            </p:cNvPr>
            <p:cNvSpPr/>
            <p:nvPr/>
          </p:nvSpPr>
          <p:spPr>
            <a:xfrm>
              <a:off x="8390353" y="6971669"/>
              <a:ext cx="131371" cy="1161425"/>
            </a:xfrm>
            <a:custGeom>
              <a:avLst/>
              <a:gdLst>
                <a:gd name="connsiteX0" fmla="*/ 131347 w 131371"/>
                <a:gd name="connsiteY0" fmla="*/ 631 h 1161425"/>
                <a:gd name="connsiteX1" fmla="*/ 39272 w 131371"/>
                <a:gd name="connsiteY1" fmla="*/ 391156 h 1161425"/>
                <a:gd name="connsiteX2" fmla="*/ 26572 w 131371"/>
                <a:gd name="connsiteY2" fmla="*/ 699131 h 1161425"/>
                <a:gd name="connsiteX3" fmla="*/ 4347 w 131371"/>
                <a:gd name="connsiteY3" fmla="*/ 578481 h 1161425"/>
                <a:gd name="connsiteX4" fmla="*/ 121822 w 131371"/>
                <a:gd name="connsiteY4" fmla="*/ 1159506 h 1161425"/>
                <a:gd name="connsiteX5" fmla="*/ 55147 w 131371"/>
                <a:gd name="connsiteY5" fmla="*/ 753106 h 1161425"/>
                <a:gd name="connsiteX6" fmla="*/ 1172 w 131371"/>
                <a:gd name="connsiteY6" fmla="*/ 403856 h 1161425"/>
                <a:gd name="connsiteX7" fmla="*/ 29747 w 131371"/>
                <a:gd name="connsiteY7" fmla="*/ 302256 h 1161425"/>
                <a:gd name="connsiteX8" fmla="*/ 131347 w 131371"/>
                <a:gd name="connsiteY8" fmla="*/ 631 h 11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371" h="1161425">
                  <a:moveTo>
                    <a:pt x="131347" y="631"/>
                  </a:moveTo>
                  <a:cubicBezTo>
                    <a:pt x="132934" y="15448"/>
                    <a:pt x="56734" y="274739"/>
                    <a:pt x="39272" y="391156"/>
                  </a:cubicBezTo>
                  <a:cubicBezTo>
                    <a:pt x="21810" y="507573"/>
                    <a:pt x="32393" y="667910"/>
                    <a:pt x="26572" y="699131"/>
                  </a:cubicBezTo>
                  <a:cubicBezTo>
                    <a:pt x="20751" y="730352"/>
                    <a:pt x="-11528" y="501752"/>
                    <a:pt x="4347" y="578481"/>
                  </a:cubicBezTo>
                  <a:cubicBezTo>
                    <a:pt x="20222" y="655210"/>
                    <a:pt x="113355" y="1130402"/>
                    <a:pt x="121822" y="1159506"/>
                  </a:cubicBezTo>
                  <a:cubicBezTo>
                    <a:pt x="130289" y="1188610"/>
                    <a:pt x="75255" y="879048"/>
                    <a:pt x="55147" y="753106"/>
                  </a:cubicBezTo>
                  <a:cubicBezTo>
                    <a:pt x="35039" y="627164"/>
                    <a:pt x="5405" y="478998"/>
                    <a:pt x="1172" y="403856"/>
                  </a:cubicBezTo>
                  <a:cubicBezTo>
                    <a:pt x="-3061" y="328714"/>
                    <a:pt x="10697" y="368402"/>
                    <a:pt x="29747" y="302256"/>
                  </a:cubicBezTo>
                  <a:cubicBezTo>
                    <a:pt x="48797" y="236110"/>
                    <a:pt x="129760" y="-14186"/>
                    <a:pt x="131347" y="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F603C6B4-8709-6F02-FE0F-246C1E458456}"/>
                </a:ext>
              </a:extLst>
            </p:cNvPr>
            <p:cNvSpPr/>
            <p:nvPr/>
          </p:nvSpPr>
          <p:spPr>
            <a:xfrm>
              <a:off x="8283519" y="6829230"/>
              <a:ext cx="225511" cy="1104999"/>
            </a:xfrm>
            <a:custGeom>
              <a:avLst/>
              <a:gdLst>
                <a:gd name="connsiteX0" fmla="*/ 225481 w 225511"/>
                <a:gd name="connsiteY0" fmla="*/ 195 h 1104999"/>
                <a:gd name="connsiteX1" fmla="*/ 57206 w 225511"/>
                <a:gd name="connsiteY1" fmla="*/ 371670 h 1104999"/>
                <a:gd name="connsiteX2" fmla="*/ 69906 w 225511"/>
                <a:gd name="connsiteY2" fmla="*/ 368495 h 1104999"/>
                <a:gd name="connsiteX3" fmla="*/ 38156 w 225511"/>
                <a:gd name="connsiteY3" fmla="*/ 657420 h 1104999"/>
                <a:gd name="connsiteX4" fmla="*/ 149281 w 225511"/>
                <a:gd name="connsiteY4" fmla="*/ 1086045 h 1104999"/>
                <a:gd name="connsiteX5" fmla="*/ 111181 w 225511"/>
                <a:gd name="connsiteY5" fmla="*/ 987620 h 1104999"/>
                <a:gd name="connsiteX6" fmla="*/ 56 w 225511"/>
                <a:gd name="connsiteY6" fmla="*/ 612970 h 1104999"/>
                <a:gd name="connsiteX7" fmla="*/ 95306 w 225511"/>
                <a:gd name="connsiteY7" fmla="*/ 349445 h 1104999"/>
                <a:gd name="connsiteX8" fmla="*/ 41331 w 225511"/>
                <a:gd name="connsiteY8" fmla="*/ 431995 h 1104999"/>
                <a:gd name="connsiteX9" fmla="*/ 225481 w 225511"/>
                <a:gd name="connsiteY9" fmla="*/ 195 h 11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511" h="1104999">
                  <a:moveTo>
                    <a:pt x="225481" y="195"/>
                  </a:moveTo>
                  <a:cubicBezTo>
                    <a:pt x="228127" y="-9859"/>
                    <a:pt x="57206" y="371670"/>
                    <a:pt x="57206" y="371670"/>
                  </a:cubicBezTo>
                  <a:cubicBezTo>
                    <a:pt x="31277" y="433053"/>
                    <a:pt x="73081" y="320870"/>
                    <a:pt x="69906" y="368495"/>
                  </a:cubicBezTo>
                  <a:cubicBezTo>
                    <a:pt x="66731" y="416120"/>
                    <a:pt x="24927" y="537828"/>
                    <a:pt x="38156" y="657420"/>
                  </a:cubicBezTo>
                  <a:cubicBezTo>
                    <a:pt x="51385" y="777012"/>
                    <a:pt x="137110" y="1031012"/>
                    <a:pt x="149281" y="1086045"/>
                  </a:cubicBezTo>
                  <a:cubicBezTo>
                    <a:pt x="161452" y="1141078"/>
                    <a:pt x="136052" y="1066466"/>
                    <a:pt x="111181" y="987620"/>
                  </a:cubicBezTo>
                  <a:cubicBezTo>
                    <a:pt x="86310" y="908774"/>
                    <a:pt x="2702" y="719332"/>
                    <a:pt x="56" y="612970"/>
                  </a:cubicBezTo>
                  <a:cubicBezTo>
                    <a:pt x="-2590" y="506608"/>
                    <a:pt x="88427" y="379607"/>
                    <a:pt x="95306" y="349445"/>
                  </a:cubicBezTo>
                  <a:cubicBezTo>
                    <a:pt x="102185" y="319283"/>
                    <a:pt x="17518" y="488616"/>
                    <a:pt x="41331" y="431995"/>
                  </a:cubicBezTo>
                  <a:cubicBezTo>
                    <a:pt x="65144" y="375374"/>
                    <a:pt x="222835" y="10249"/>
                    <a:pt x="225481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6F110F3E-0EB0-C020-484D-C1F481C35CB2}"/>
                </a:ext>
              </a:extLst>
            </p:cNvPr>
            <p:cNvSpPr/>
            <p:nvPr/>
          </p:nvSpPr>
          <p:spPr>
            <a:xfrm>
              <a:off x="8024772" y="7416733"/>
              <a:ext cx="189895" cy="603736"/>
            </a:xfrm>
            <a:custGeom>
              <a:avLst/>
              <a:gdLst>
                <a:gd name="connsiteX0" fmla="*/ 90528 w 189895"/>
                <a:gd name="connsiteY0" fmla="*/ 67 h 603736"/>
                <a:gd name="connsiteX1" fmla="*/ 65128 w 189895"/>
                <a:gd name="connsiteY1" fmla="*/ 244542 h 603736"/>
                <a:gd name="connsiteX2" fmla="*/ 185778 w 189895"/>
                <a:gd name="connsiteY2" fmla="*/ 593792 h 603736"/>
                <a:gd name="connsiteX3" fmla="*/ 147678 w 189895"/>
                <a:gd name="connsiteY3" fmla="*/ 485842 h 603736"/>
                <a:gd name="connsiteX4" fmla="*/ 11153 w 189895"/>
                <a:gd name="connsiteY4" fmla="*/ 250892 h 603736"/>
                <a:gd name="connsiteX5" fmla="*/ 17503 w 189895"/>
                <a:gd name="connsiteY5" fmla="*/ 266767 h 603736"/>
                <a:gd name="connsiteX6" fmla="*/ 90528 w 189895"/>
                <a:gd name="connsiteY6" fmla="*/ 67 h 60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895" h="603736">
                  <a:moveTo>
                    <a:pt x="90528" y="67"/>
                  </a:moveTo>
                  <a:cubicBezTo>
                    <a:pt x="98465" y="-3637"/>
                    <a:pt x="49253" y="145588"/>
                    <a:pt x="65128" y="244542"/>
                  </a:cubicBezTo>
                  <a:cubicBezTo>
                    <a:pt x="81003" y="343496"/>
                    <a:pt x="172020" y="553575"/>
                    <a:pt x="185778" y="593792"/>
                  </a:cubicBezTo>
                  <a:cubicBezTo>
                    <a:pt x="199536" y="634009"/>
                    <a:pt x="176782" y="542992"/>
                    <a:pt x="147678" y="485842"/>
                  </a:cubicBezTo>
                  <a:cubicBezTo>
                    <a:pt x="118574" y="428692"/>
                    <a:pt x="32849" y="287404"/>
                    <a:pt x="11153" y="250892"/>
                  </a:cubicBezTo>
                  <a:cubicBezTo>
                    <a:pt x="-10543" y="214380"/>
                    <a:pt x="3745" y="315979"/>
                    <a:pt x="17503" y="266767"/>
                  </a:cubicBezTo>
                  <a:cubicBezTo>
                    <a:pt x="31261" y="217555"/>
                    <a:pt x="82591" y="3771"/>
                    <a:pt x="90528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B94F8470-90B2-25B3-A7BC-8AC69F7DA5A2}"/>
                </a:ext>
              </a:extLst>
            </p:cNvPr>
            <p:cNvSpPr/>
            <p:nvPr/>
          </p:nvSpPr>
          <p:spPr>
            <a:xfrm>
              <a:off x="8108804" y="6917787"/>
              <a:ext cx="501109" cy="1246246"/>
            </a:xfrm>
            <a:custGeom>
              <a:avLst/>
              <a:gdLst>
                <a:gd name="connsiteX0" fmla="*/ 222396 w 501109"/>
                <a:gd name="connsiteY0" fmla="*/ 538 h 1246246"/>
                <a:gd name="connsiteX1" fmla="*/ 69996 w 501109"/>
                <a:gd name="connsiteY1" fmla="*/ 600613 h 1246246"/>
                <a:gd name="connsiteX2" fmla="*/ 209696 w 501109"/>
                <a:gd name="connsiteY2" fmla="*/ 854613 h 1246246"/>
                <a:gd name="connsiteX3" fmla="*/ 149371 w 501109"/>
                <a:gd name="connsiteY3" fmla="*/ 864138 h 1246246"/>
                <a:gd name="connsiteX4" fmla="*/ 250971 w 501109"/>
                <a:gd name="connsiteY4" fmla="*/ 1026063 h 1246246"/>
                <a:gd name="connsiteX5" fmla="*/ 495446 w 501109"/>
                <a:gd name="connsiteY5" fmla="*/ 1241963 h 1246246"/>
                <a:gd name="connsiteX6" fmla="*/ 428771 w 501109"/>
                <a:gd name="connsiteY6" fmla="*/ 1175288 h 1246246"/>
                <a:gd name="connsiteX7" fmla="*/ 9671 w 501109"/>
                <a:gd name="connsiteY7" fmla="*/ 756188 h 1246246"/>
                <a:gd name="connsiteX8" fmla="*/ 130321 w 501109"/>
                <a:gd name="connsiteY8" fmla="*/ 816513 h 1246246"/>
                <a:gd name="connsiteX9" fmla="*/ 85871 w 501109"/>
                <a:gd name="connsiteY9" fmla="*/ 638713 h 1246246"/>
                <a:gd name="connsiteX10" fmla="*/ 47771 w 501109"/>
                <a:gd name="connsiteY10" fmla="*/ 422813 h 1246246"/>
                <a:gd name="connsiteX11" fmla="*/ 57296 w 501109"/>
                <a:gd name="connsiteY11" fmla="*/ 492663 h 1246246"/>
                <a:gd name="connsiteX12" fmla="*/ 222396 w 501109"/>
                <a:gd name="connsiteY12" fmla="*/ 538 h 12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109" h="1246246">
                  <a:moveTo>
                    <a:pt x="222396" y="538"/>
                  </a:moveTo>
                  <a:cubicBezTo>
                    <a:pt x="224513" y="18530"/>
                    <a:pt x="72113" y="458267"/>
                    <a:pt x="69996" y="600613"/>
                  </a:cubicBezTo>
                  <a:cubicBezTo>
                    <a:pt x="67879" y="742959"/>
                    <a:pt x="196467" y="810692"/>
                    <a:pt x="209696" y="854613"/>
                  </a:cubicBezTo>
                  <a:cubicBezTo>
                    <a:pt x="222925" y="898534"/>
                    <a:pt x="142492" y="835563"/>
                    <a:pt x="149371" y="864138"/>
                  </a:cubicBezTo>
                  <a:cubicBezTo>
                    <a:pt x="156250" y="892713"/>
                    <a:pt x="193292" y="963092"/>
                    <a:pt x="250971" y="1026063"/>
                  </a:cubicBezTo>
                  <a:cubicBezTo>
                    <a:pt x="308650" y="1089034"/>
                    <a:pt x="465813" y="1217092"/>
                    <a:pt x="495446" y="1241963"/>
                  </a:cubicBezTo>
                  <a:cubicBezTo>
                    <a:pt x="525079" y="1266834"/>
                    <a:pt x="428771" y="1175288"/>
                    <a:pt x="428771" y="1175288"/>
                  </a:cubicBezTo>
                  <a:cubicBezTo>
                    <a:pt x="347809" y="1094326"/>
                    <a:pt x="59413" y="815984"/>
                    <a:pt x="9671" y="756188"/>
                  </a:cubicBezTo>
                  <a:cubicBezTo>
                    <a:pt x="-40071" y="696392"/>
                    <a:pt x="117621" y="836092"/>
                    <a:pt x="130321" y="816513"/>
                  </a:cubicBezTo>
                  <a:cubicBezTo>
                    <a:pt x="143021" y="796934"/>
                    <a:pt x="99629" y="704330"/>
                    <a:pt x="85871" y="638713"/>
                  </a:cubicBezTo>
                  <a:cubicBezTo>
                    <a:pt x="72113" y="573096"/>
                    <a:pt x="52533" y="447155"/>
                    <a:pt x="47771" y="422813"/>
                  </a:cubicBezTo>
                  <a:cubicBezTo>
                    <a:pt x="43009" y="398471"/>
                    <a:pt x="27663" y="564630"/>
                    <a:pt x="57296" y="492663"/>
                  </a:cubicBezTo>
                  <a:cubicBezTo>
                    <a:pt x="86929" y="420696"/>
                    <a:pt x="220279" y="-17454"/>
                    <a:pt x="222396" y="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5B816467-CDB7-9BFA-F626-6496248DDE15}"/>
                </a:ext>
              </a:extLst>
            </p:cNvPr>
            <p:cNvSpPr/>
            <p:nvPr/>
          </p:nvSpPr>
          <p:spPr>
            <a:xfrm>
              <a:off x="8397853" y="3994147"/>
              <a:ext cx="12944" cy="123835"/>
            </a:xfrm>
            <a:custGeom>
              <a:avLst/>
              <a:gdLst>
                <a:gd name="connsiteX0" fmla="*/ 6372 w 12944"/>
                <a:gd name="connsiteY0" fmla="*/ 3 h 123835"/>
                <a:gd name="connsiteX1" fmla="*/ 9547 w 12944"/>
                <a:gd name="connsiteY1" fmla="*/ 76203 h 123835"/>
                <a:gd name="connsiteX2" fmla="*/ 22 w 12944"/>
                <a:gd name="connsiteY2" fmla="*/ 123828 h 123835"/>
                <a:gd name="connsiteX3" fmla="*/ 12722 w 12944"/>
                <a:gd name="connsiteY3" fmla="*/ 73028 h 123835"/>
                <a:gd name="connsiteX4" fmla="*/ 6372 w 12944"/>
                <a:gd name="connsiteY4" fmla="*/ 3 h 1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4" h="123835">
                  <a:moveTo>
                    <a:pt x="6372" y="3"/>
                  </a:moveTo>
                  <a:cubicBezTo>
                    <a:pt x="5843" y="532"/>
                    <a:pt x="10605" y="55566"/>
                    <a:pt x="9547" y="76203"/>
                  </a:cubicBezTo>
                  <a:cubicBezTo>
                    <a:pt x="8489" y="96840"/>
                    <a:pt x="-507" y="124357"/>
                    <a:pt x="22" y="123828"/>
                  </a:cubicBezTo>
                  <a:cubicBezTo>
                    <a:pt x="551" y="123299"/>
                    <a:pt x="11135" y="88903"/>
                    <a:pt x="12722" y="73028"/>
                  </a:cubicBezTo>
                  <a:cubicBezTo>
                    <a:pt x="14310" y="57153"/>
                    <a:pt x="6901" y="-526"/>
                    <a:pt x="6372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0F0283FD-8985-1FE9-E68C-58B12EC3052D}"/>
                </a:ext>
              </a:extLst>
            </p:cNvPr>
            <p:cNvSpPr/>
            <p:nvPr/>
          </p:nvSpPr>
          <p:spPr>
            <a:xfrm>
              <a:off x="8296182" y="3968651"/>
              <a:ext cx="44773" cy="111461"/>
            </a:xfrm>
            <a:custGeom>
              <a:avLst/>
              <a:gdLst>
                <a:gd name="connsiteX0" fmla="*/ 44543 w 44773"/>
                <a:gd name="connsiteY0" fmla="*/ 99 h 111461"/>
                <a:gd name="connsiteX1" fmla="*/ 31843 w 44773"/>
                <a:gd name="connsiteY1" fmla="*/ 66774 h 111461"/>
                <a:gd name="connsiteX2" fmla="*/ 93 w 44773"/>
                <a:gd name="connsiteY2" fmla="*/ 111224 h 111461"/>
                <a:gd name="connsiteX3" fmla="*/ 22318 w 44773"/>
                <a:gd name="connsiteY3" fmla="*/ 82649 h 111461"/>
                <a:gd name="connsiteX4" fmla="*/ 44543 w 44773"/>
                <a:gd name="connsiteY4" fmla="*/ 99 h 11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73" h="111461">
                  <a:moveTo>
                    <a:pt x="44543" y="99"/>
                  </a:moveTo>
                  <a:cubicBezTo>
                    <a:pt x="46131" y="-2547"/>
                    <a:pt x="39251" y="48253"/>
                    <a:pt x="31843" y="66774"/>
                  </a:cubicBezTo>
                  <a:cubicBezTo>
                    <a:pt x="24435" y="85295"/>
                    <a:pt x="1680" y="108578"/>
                    <a:pt x="93" y="111224"/>
                  </a:cubicBezTo>
                  <a:cubicBezTo>
                    <a:pt x="-1495" y="113870"/>
                    <a:pt x="17556" y="93761"/>
                    <a:pt x="22318" y="82649"/>
                  </a:cubicBezTo>
                  <a:cubicBezTo>
                    <a:pt x="27080" y="71537"/>
                    <a:pt x="42955" y="2745"/>
                    <a:pt x="44543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BF058929-CA44-E9A3-68FB-A418E291CADE}"/>
                </a:ext>
              </a:extLst>
            </p:cNvPr>
            <p:cNvSpPr/>
            <p:nvPr/>
          </p:nvSpPr>
          <p:spPr>
            <a:xfrm>
              <a:off x="7927975" y="4307981"/>
              <a:ext cx="3571" cy="177011"/>
            </a:xfrm>
            <a:custGeom>
              <a:avLst/>
              <a:gdLst>
                <a:gd name="connsiteX0" fmla="*/ 3175 w 3571"/>
                <a:gd name="connsiteY0" fmla="*/ 494 h 177011"/>
                <a:gd name="connsiteX1" fmla="*/ 0 w 3571"/>
                <a:gd name="connsiteY1" fmla="*/ 171944 h 177011"/>
                <a:gd name="connsiteX2" fmla="*/ 3175 w 3571"/>
                <a:gd name="connsiteY2" fmla="*/ 121144 h 177011"/>
                <a:gd name="connsiteX3" fmla="*/ 3175 w 3571"/>
                <a:gd name="connsiteY3" fmla="*/ 494 h 17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1" h="177011">
                  <a:moveTo>
                    <a:pt x="3175" y="494"/>
                  </a:moveTo>
                  <a:cubicBezTo>
                    <a:pt x="2646" y="8961"/>
                    <a:pt x="0" y="151836"/>
                    <a:pt x="0" y="171944"/>
                  </a:cubicBezTo>
                  <a:cubicBezTo>
                    <a:pt x="0" y="192052"/>
                    <a:pt x="2646" y="147602"/>
                    <a:pt x="3175" y="121144"/>
                  </a:cubicBezTo>
                  <a:cubicBezTo>
                    <a:pt x="3704" y="94686"/>
                    <a:pt x="3704" y="-7973"/>
                    <a:pt x="3175" y="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8DDE0F47-C52F-56D4-B97F-772135B099C4}"/>
                </a:ext>
              </a:extLst>
            </p:cNvPr>
            <p:cNvSpPr/>
            <p:nvPr/>
          </p:nvSpPr>
          <p:spPr>
            <a:xfrm>
              <a:off x="7572236" y="4479891"/>
              <a:ext cx="228978" cy="42375"/>
            </a:xfrm>
            <a:custGeom>
              <a:avLst/>
              <a:gdLst>
                <a:gd name="connsiteX0" fmla="*/ 139 w 228978"/>
                <a:gd name="connsiteY0" fmla="*/ 28609 h 42375"/>
                <a:gd name="connsiteX1" fmla="*/ 222389 w 228978"/>
                <a:gd name="connsiteY1" fmla="*/ 34 h 42375"/>
                <a:gd name="connsiteX2" fmla="*/ 174764 w 228978"/>
                <a:gd name="connsiteY2" fmla="*/ 22259 h 42375"/>
                <a:gd name="connsiteX3" fmla="*/ 174764 w 228978"/>
                <a:gd name="connsiteY3" fmla="*/ 34959 h 42375"/>
                <a:gd name="connsiteX4" fmla="*/ 136664 w 228978"/>
                <a:gd name="connsiteY4" fmla="*/ 41309 h 42375"/>
                <a:gd name="connsiteX5" fmla="*/ 187464 w 228978"/>
                <a:gd name="connsiteY5" fmla="*/ 12734 h 42375"/>
                <a:gd name="connsiteX6" fmla="*/ 139 w 228978"/>
                <a:gd name="connsiteY6" fmla="*/ 28609 h 4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978" h="42375">
                  <a:moveTo>
                    <a:pt x="139" y="28609"/>
                  </a:moveTo>
                  <a:cubicBezTo>
                    <a:pt x="5960" y="26492"/>
                    <a:pt x="193285" y="1092"/>
                    <a:pt x="222389" y="34"/>
                  </a:cubicBezTo>
                  <a:cubicBezTo>
                    <a:pt x="251493" y="-1024"/>
                    <a:pt x="174764" y="22259"/>
                    <a:pt x="174764" y="22259"/>
                  </a:cubicBezTo>
                  <a:cubicBezTo>
                    <a:pt x="166827" y="28080"/>
                    <a:pt x="181114" y="31784"/>
                    <a:pt x="174764" y="34959"/>
                  </a:cubicBezTo>
                  <a:cubicBezTo>
                    <a:pt x="168414" y="38134"/>
                    <a:pt x="134547" y="45013"/>
                    <a:pt x="136664" y="41309"/>
                  </a:cubicBezTo>
                  <a:cubicBezTo>
                    <a:pt x="138781" y="37605"/>
                    <a:pt x="202810" y="13792"/>
                    <a:pt x="187464" y="12734"/>
                  </a:cubicBezTo>
                  <a:cubicBezTo>
                    <a:pt x="172118" y="11676"/>
                    <a:pt x="-5682" y="30726"/>
                    <a:pt x="139" y="286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A7E54FE4-D550-D176-B5B5-46E1F6E470B4}"/>
                </a:ext>
              </a:extLst>
            </p:cNvPr>
            <p:cNvSpPr/>
            <p:nvPr/>
          </p:nvSpPr>
          <p:spPr>
            <a:xfrm>
              <a:off x="7624993" y="4549495"/>
              <a:ext cx="166789" cy="32743"/>
            </a:xfrm>
            <a:custGeom>
              <a:avLst/>
              <a:gdLst>
                <a:gd name="connsiteX0" fmla="*/ 1357 w 166789"/>
                <a:gd name="connsiteY0" fmla="*/ 280 h 32743"/>
                <a:gd name="connsiteX1" fmla="*/ 99782 w 166789"/>
                <a:gd name="connsiteY1" fmla="*/ 16155 h 32743"/>
                <a:gd name="connsiteX2" fmla="*/ 166457 w 166789"/>
                <a:gd name="connsiteY2" fmla="*/ 9805 h 32743"/>
                <a:gd name="connsiteX3" fmla="*/ 122007 w 166789"/>
                <a:gd name="connsiteY3" fmla="*/ 25680 h 32743"/>
                <a:gd name="connsiteX4" fmla="*/ 45807 w 166789"/>
                <a:gd name="connsiteY4" fmla="*/ 32030 h 32743"/>
                <a:gd name="connsiteX5" fmla="*/ 1357 w 166789"/>
                <a:gd name="connsiteY5" fmla="*/ 280 h 3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789" h="32743">
                  <a:moveTo>
                    <a:pt x="1357" y="280"/>
                  </a:moveTo>
                  <a:cubicBezTo>
                    <a:pt x="10353" y="-2366"/>
                    <a:pt x="72265" y="14568"/>
                    <a:pt x="99782" y="16155"/>
                  </a:cubicBezTo>
                  <a:cubicBezTo>
                    <a:pt x="127299" y="17742"/>
                    <a:pt x="162753" y="8218"/>
                    <a:pt x="166457" y="9805"/>
                  </a:cubicBezTo>
                  <a:cubicBezTo>
                    <a:pt x="170161" y="11392"/>
                    <a:pt x="142115" y="21976"/>
                    <a:pt x="122007" y="25680"/>
                  </a:cubicBezTo>
                  <a:cubicBezTo>
                    <a:pt x="101899" y="29384"/>
                    <a:pt x="61153" y="34676"/>
                    <a:pt x="45807" y="32030"/>
                  </a:cubicBezTo>
                  <a:cubicBezTo>
                    <a:pt x="30461" y="29384"/>
                    <a:pt x="-7639" y="2926"/>
                    <a:pt x="1357" y="2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BC45F328-C4FC-9BA0-2057-FDE16AE98AB1}"/>
                </a:ext>
              </a:extLst>
            </p:cNvPr>
            <p:cNvSpPr/>
            <p:nvPr/>
          </p:nvSpPr>
          <p:spPr>
            <a:xfrm>
              <a:off x="7464385" y="5321284"/>
              <a:ext cx="29161" cy="127039"/>
            </a:xfrm>
            <a:custGeom>
              <a:avLst/>
              <a:gdLst>
                <a:gd name="connsiteX0" fmla="*/ 40 w 29161"/>
                <a:gd name="connsiteY0" fmla="*/ 16 h 127039"/>
                <a:gd name="connsiteX1" fmla="*/ 22265 w 29161"/>
                <a:gd name="connsiteY1" fmla="*/ 69866 h 127039"/>
                <a:gd name="connsiteX2" fmla="*/ 19090 w 29161"/>
                <a:gd name="connsiteY2" fmla="*/ 127016 h 127039"/>
                <a:gd name="connsiteX3" fmla="*/ 28615 w 29161"/>
                <a:gd name="connsiteY3" fmla="*/ 76216 h 127039"/>
                <a:gd name="connsiteX4" fmla="*/ 40 w 29161"/>
                <a:gd name="connsiteY4" fmla="*/ 16 h 12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61" h="127039">
                  <a:moveTo>
                    <a:pt x="40" y="16"/>
                  </a:moveTo>
                  <a:cubicBezTo>
                    <a:pt x="-1018" y="-1042"/>
                    <a:pt x="19090" y="48699"/>
                    <a:pt x="22265" y="69866"/>
                  </a:cubicBezTo>
                  <a:cubicBezTo>
                    <a:pt x="25440" y="91033"/>
                    <a:pt x="18032" y="125958"/>
                    <a:pt x="19090" y="127016"/>
                  </a:cubicBezTo>
                  <a:cubicBezTo>
                    <a:pt x="20148" y="128074"/>
                    <a:pt x="31790" y="93149"/>
                    <a:pt x="28615" y="76216"/>
                  </a:cubicBezTo>
                  <a:cubicBezTo>
                    <a:pt x="25440" y="59283"/>
                    <a:pt x="1098" y="1074"/>
                    <a:pt x="40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C37EA1AA-D325-9714-AB27-31383B13C0EE}"/>
                </a:ext>
              </a:extLst>
            </p:cNvPr>
            <p:cNvSpPr/>
            <p:nvPr/>
          </p:nvSpPr>
          <p:spPr>
            <a:xfrm>
              <a:off x="7070630" y="5607033"/>
              <a:ext cx="99321" cy="102816"/>
            </a:xfrm>
            <a:custGeom>
              <a:avLst/>
              <a:gdLst>
                <a:gd name="connsiteX0" fmla="*/ 95 w 99321"/>
                <a:gd name="connsiteY0" fmla="*/ 17 h 102816"/>
                <a:gd name="connsiteX1" fmla="*/ 38195 w 99321"/>
                <a:gd name="connsiteY1" fmla="*/ 66692 h 102816"/>
                <a:gd name="connsiteX2" fmla="*/ 98520 w 99321"/>
                <a:gd name="connsiteY2" fmla="*/ 98442 h 102816"/>
                <a:gd name="connsiteX3" fmla="*/ 69945 w 99321"/>
                <a:gd name="connsiteY3" fmla="*/ 98442 h 102816"/>
                <a:gd name="connsiteX4" fmla="*/ 28670 w 99321"/>
                <a:gd name="connsiteY4" fmla="*/ 60342 h 102816"/>
                <a:gd name="connsiteX5" fmla="*/ 95 w 99321"/>
                <a:gd name="connsiteY5" fmla="*/ 17 h 10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321" h="102816">
                  <a:moveTo>
                    <a:pt x="95" y="17"/>
                  </a:moveTo>
                  <a:cubicBezTo>
                    <a:pt x="1683" y="1075"/>
                    <a:pt x="21791" y="50288"/>
                    <a:pt x="38195" y="66692"/>
                  </a:cubicBezTo>
                  <a:cubicBezTo>
                    <a:pt x="54599" y="83096"/>
                    <a:pt x="93228" y="93150"/>
                    <a:pt x="98520" y="98442"/>
                  </a:cubicBezTo>
                  <a:cubicBezTo>
                    <a:pt x="103812" y="103734"/>
                    <a:pt x="81587" y="104792"/>
                    <a:pt x="69945" y="98442"/>
                  </a:cubicBezTo>
                  <a:cubicBezTo>
                    <a:pt x="58303" y="92092"/>
                    <a:pt x="40312" y="75688"/>
                    <a:pt x="28670" y="60342"/>
                  </a:cubicBezTo>
                  <a:cubicBezTo>
                    <a:pt x="17028" y="44996"/>
                    <a:pt x="-1493" y="-1041"/>
                    <a:pt x="95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DCE6F3AF-A37A-1546-FF98-6356846ABB20}"/>
                </a:ext>
              </a:extLst>
            </p:cNvPr>
            <p:cNvSpPr/>
            <p:nvPr/>
          </p:nvSpPr>
          <p:spPr>
            <a:xfrm>
              <a:off x="7200850" y="6010233"/>
              <a:ext cx="131634" cy="193788"/>
            </a:xfrm>
            <a:custGeom>
              <a:avLst/>
              <a:gdLst>
                <a:gd name="connsiteX0" fmla="*/ 50 w 131634"/>
                <a:gd name="connsiteY0" fmla="*/ 42 h 193788"/>
                <a:gd name="connsiteX1" fmla="*/ 114350 w 131634"/>
                <a:gd name="connsiteY1" fmla="*/ 107992 h 193788"/>
                <a:gd name="connsiteX2" fmla="*/ 85775 w 131634"/>
                <a:gd name="connsiteY2" fmla="*/ 193717 h 193788"/>
                <a:gd name="connsiteX3" fmla="*/ 130225 w 131634"/>
                <a:gd name="connsiteY3" fmla="*/ 120692 h 193788"/>
                <a:gd name="connsiteX4" fmla="*/ 50 w 131634"/>
                <a:gd name="connsiteY4" fmla="*/ 42 h 19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34" h="193788">
                  <a:moveTo>
                    <a:pt x="50" y="42"/>
                  </a:moveTo>
                  <a:cubicBezTo>
                    <a:pt x="-2596" y="-2075"/>
                    <a:pt x="100063" y="75713"/>
                    <a:pt x="114350" y="107992"/>
                  </a:cubicBezTo>
                  <a:cubicBezTo>
                    <a:pt x="128638" y="140271"/>
                    <a:pt x="83129" y="191600"/>
                    <a:pt x="85775" y="193717"/>
                  </a:cubicBezTo>
                  <a:cubicBezTo>
                    <a:pt x="88421" y="195834"/>
                    <a:pt x="140808" y="150325"/>
                    <a:pt x="130225" y="120692"/>
                  </a:cubicBezTo>
                  <a:cubicBezTo>
                    <a:pt x="119642" y="91059"/>
                    <a:pt x="2696" y="2159"/>
                    <a:pt x="50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7BA12027-2A13-F834-4B7F-348057EA0C18}"/>
                </a:ext>
              </a:extLst>
            </p:cNvPr>
            <p:cNvSpPr/>
            <p:nvPr/>
          </p:nvSpPr>
          <p:spPr>
            <a:xfrm>
              <a:off x="7969019" y="7058015"/>
              <a:ext cx="102108" cy="313517"/>
            </a:xfrm>
            <a:custGeom>
              <a:avLst/>
              <a:gdLst>
                <a:gd name="connsiteX0" fmla="*/ 101831 w 102108"/>
                <a:gd name="connsiteY0" fmla="*/ 10 h 313517"/>
                <a:gd name="connsiteX1" fmla="*/ 54206 w 102108"/>
                <a:gd name="connsiteY1" fmla="*/ 111135 h 313517"/>
                <a:gd name="connsiteX2" fmla="*/ 63731 w 102108"/>
                <a:gd name="connsiteY2" fmla="*/ 215910 h 313517"/>
                <a:gd name="connsiteX3" fmla="*/ 63731 w 102108"/>
                <a:gd name="connsiteY3" fmla="*/ 171460 h 313517"/>
                <a:gd name="connsiteX4" fmla="*/ 70081 w 102108"/>
                <a:gd name="connsiteY4" fmla="*/ 311160 h 313517"/>
                <a:gd name="connsiteX5" fmla="*/ 66906 w 102108"/>
                <a:gd name="connsiteY5" fmla="*/ 250835 h 313517"/>
                <a:gd name="connsiteX6" fmla="*/ 231 w 102108"/>
                <a:gd name="connsiteY6" fmla="*/ 142885 h 313517"/>
                <a:gd name="connsiteX7" fmla="*/ 44681 w 102108"/>
                <a:gd name="connsiteY7" fmla="*/ 180985 h 313517"/>
                <a:gd name="connsiteX8" fmla="*/ 38331 w 102108"/>
                <a:gd name="connsiteY8" fmla="*/ 88910 h 313517"/>
                <a:gd name="connsiteX9" fmla="*/ 28806 w 102108"/>
                <a:gd name="connsiteY9" fmla="*/ 117485 h 313517"/>
                <a:gd name="connsiteX10" fmla="*/ 101831 w 102108"/>
                <a:gd name="connsiteY10" fmla="*/ 10 h 3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108" h="313517">
                  <a:moveTo>
                    <a:pt x="101831" y="10"/>
                  </a:moveTo>
                  <a:cubicBezTo>
                    <a:pt x="106064" y="-1048"/>
                    <a:pt x="60556" y="75152"/>
                    <a:pt x="54206" y="111135"/>
                  </a:cubicBezTo>
                  <a:cubicBezTo>
                    <a:pt x="47856" y="147118"/>
                    <a:pt x="62144" y="205856"/>
                    <a:pt x="63731" y="215910"/>
                  </a:cubicBezTo>
                  <a:cubicBezTo>
                    <a:pt x="65318" y="225964"/>
                    <a:pt x="62673" y="155585"/>
                    <a:pt x="63731" y="171460"/>
                  </a:cubicBezTo>
                  <a:cubicBezTo>
                    <a:pt x="64789" y="187335"/>
                    <a:pt x="69552" y="297931"/>
                    <a:pt x="70081" y="311160"/>
                  </a:cubicBezTo>
                  <a:cubicBezTo>
                    <a:pt x="70610" y="324389"/>
                    <a:pt x="78548" y="278881"/>
                    <a:pt x="66906" y="250835"/>
                  </a:cubicBezTo>
                  <a:cubicBezTo>
                    <a:pt x="55264" y="222789"/>
                    <a:pt x="3935" y="154527"/>
                    <a:pt x="231" y="142885"/>
                  </a:cubicBezTo>
                  <a:cubicBezTo>
                    <a:pt x="-3473" y="131243"/>
                    <a:pt x="38331" y="189981"/>
                    <a:pt x="44681" y="180985"/>
                  </a:cubicBezTo>
                  <a:cubicBezTo>
                    <a:pt x="51031" y="171989"/>
                    <a:pt x="40977" y="99493"/>
                    <a:pt x="38331" y="88910"/>
                  </a:cubicBezTo>
                  <a:cubicBezTo>
                    <a:pt x="35685" y="78327"/>
                    <a:pt x="19810" y="131243"/>
                    <a:pt x="28806" y="117485"/>
                  </a:cubicBezTo>
                  <a:cubicBezTo>
                    <a:pt x="37802" y="103727"/>
                    <a:pt x="97598" y="1068"/>
                    <a:pt x="101831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1D7F9E16-2959-ECE3-FE48-318F5D617DA3}"/>
                </a:ext>
              </a:extLst>
            </p:cNvPr>
            <p:cNvSpPr/>
            <p:nvPr/>
          </p:nvSpPr>
          <p:spPr>
            <a:xfrm>
              <a:off x="7803074" y="7105631"/>
              <a:ext cx="61477" cy="225479"/>
            </a:xfrm>
            <a:custGeom>
              <a:avLst/>
              <a:gdLst>
                <a:gd name="connsiteX0" fmla="*/ 61401 w 61477"/>
                <a:gd name="connsiteY0" fmla="*/ 19 h 225479"/>
                <a:gd name="connsiteX1" fmla="*/ 13776 w 61477"/>
                <a:gd name="connsiteY1" fmla="*/ 130194 h 225479"/>
                <a:gd name="connsiteX2" fmla="*/ 16951 w 61477"/>
                <a:gd name="connsiteY2" fmla="*/ 225444 h 225479"/>
                <a:gd name="connsiteX3" fmla="*/ 1076 w 61477"/>
                <a:gd name="connsiteY3" fmla="*/ 139719 h 225479"/>
                <a:gd name="connsiteX4" fmla="*/ 61401 w 61477"/>
                <a:gd name="connsiteY4" fmla="*/ 19 h 2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77" h="225479">
                  <a:moveTo>
                    <a:pt x="61401" y="19"/>
                  </a:moveTo>
                  <a:cubicBezTo>
                    <a:pt x="63518" y="-1569"/>
                    <a:pt x="21184" y="92623"/>
                    <a:pt x="13776" y="130194"/>
                  </a:cubicBezTo>
                  <a:cubicBezTo>
                    <a:pt x="6368" y="167765"/>
                    <a:pt x="19068" y="223856"/>
                    <a:pt x="16951" y="225444"/>
                  </a:cubicBezTo>
                  <a:cubicBezTo>
                    <a:pt x="14834" y="227032"/>
                    <a:pt x="-4745" y="175702"/>
                    <a:pt x="1076" y="139719"/>
                  </a:cubicBezTo>
                  <a:cubicBezTo>
                    <a:pt x="6897" y="103736"/>
                    <a:pt x="59284" y="1607"/>
                    <a:pt x="61401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DC7FBF17-3077-3700-6069-79592348B176}"/>
                </a:ext>
              </a:extLst>
            </p:cNvPr>
            <p:cNvSpPr/>
            <p:nvPr/>
          </p:nvSpPr>
          <p:spPr>
            <a:xfrm>
              <a:off x="7064369" y="6699003"/>
              <a:ext cx="41772" cy="136778"/>
            </a:xfrm>
            <a:custGeom>
              <a:avLst/>
              <a:gdLst>
                <a:gd name="connsiteX0" fmla="*/ 6 w 41772"/>
                <a:gd name="connsiteY0" fmla="*/ 247 h 136778"/>
                <a:gd name="connsiteX1" fmla="*/ 34931 w 41772"/>
                <a:gd name="connsiteY1" fmla="*/ 82797 h 136778"/>
                <a:gd name="connsiteX2" fmla="*/ 19056 w 41772"/>
                <a:gd name="connsiteY2" fmla="*/ 136772 h 136778"/>
                <a:gd name="connsiteX3" fmla="*/ 38106 w 41772"/>
                <a:gd name="connsiteY3" fmla="*/ 79622 h 136778"/>
                <a:gd name="connsiteX4" fmla="*/ 38106 w 41772"/>
                <a:gd name="connsiteY4" fmla="*/ 57397 h 136778"/>
                <a:gd name="connsiteX5" fmla="*/ 6 w 41772"/>
                <a:gd name="connsiteY5" fmla="*/ 247 h 13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72" h="136778">
                  <a:moveTo>
                    <a:pt x="6" y="247"/>
                  </a:moveTo>
                  <a:cubicBezTo>
                    <a:pt x="-523" y="4480"/>
                    <a:pt x="31756" y="60043"/>
                    <a:pt x="34931" y="82797"/>
                  </a:cubicBezTo>
                  <a:cubicBezTo>
                    <a:pt x="38106" y="105551"/>
                    <a:pt x="18527" y="137301"/>
                    <a:pt x="19056" y="136772"/>
                  </a:cubicBezTo>
                  <a:cubicBezTo>
                    <a:pt x="19585" y="136243"/>
                    <a:pt x="38106" y="79622"/>
                    <a:pt x="38106" y="79622"/>
                  </a:cubicBezTo>
                  <a:cubicBezTo>
                    <a:pt x="41281" y="66393"/>
                    <a:pt x="44456" y="67451"/>
                    <a:pt x="38106" y="57397"/>
                  </a:cubicBezTo>
                  <a:cubicBezTo>
                    <a:pt x="31756" y="47343"/>
                    <a:pt x="535" y="-3986"/>
                    <a:pt x="6" y="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E382C731-E0A0-1D97-C74D-38EE1B635D51}"/>
                </a:ext>
              </a:extLst>
            </p:cNvPr>
            <p:cNvSpPr/>
            <p:nvPr/>
          </p:nvSpPr>
          <p:spPr>
            <a:xfrm>
              <a:off x="7778749" y="7324725"/>
              <a:ext cx="251754" cy="225434"/>
            </a:xfrm>
            <a:custGeom>
              <a:avLst/>
              <a:gdLst>
                <a:gd name="connsiteX0" fmla="*/ 168276 w 251754"/>
                <a:gd name="connsiteY0" fmla="*/ 0 h 225434"/>
                <a:gd name="connsiteX1" fmla="*/ 146051 w 251754"/>
                <a:gd name="connsiteY1" fmla="*/ 92075 h 225434"/>
                <a:gd name="connsiteX2" fmla="*/ 250826 w 251754"/>
                <a:gd name="connsiteY2" fmla="*/ 111125 h 225434"/>
                <a:gd name="connsiteX3" fmla="*/ 193676 w 251754"/>
                <a:gd name="connsiteY3" fmla="*/ 107950 h 225434"/>
                <a:gd name="connsiteX4" fmla="*/ 130176 w 251754"/>
                <a:gd name="connsiteY4" fmla="*/ 120650 h 225434"/>
                <a:gd name="connsiteX5" fmla="*/ 1 w 251754"/>
                <a:gd name="connsiteY5" fmla="*/ 225425 h 225434"/>
                <a:gd name="connsiteX6" fmla="*/ 127001 w 251754"/>
                <a:gd name="connsiteY6" fmla="*/ 114300 h 225434"/>
                <a:gd name="connsiteX7" fmla="*/ 120651 w 251754"/>
                <a:gd name="connsiteY7" fmla="*/ 92075 h 225434"/>
                <a:gd name="connsiteX8" fmla="*/ 168276 w 251754"/>
                <a:gd name="connsiteY8" fmla="*/ 0 h 22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754" h="225434">
                  <a:moveTo>
                    <a:pt x="168276" y="0"/>
                  </a:moveTo>
                  <a:cubicBezTo>
                    <a:pt x="172509" y="0"/>
                    <a:pt x="132293" y="73554"/>
                    <a:pt x="146051" y="92075"/>
                  </a:cubicBezTo>
                  <a:cubicBezTo>
                    <a:pt x="159809" y="110596"/>
                    <a:pt x="242889" y="108479"/>
                    <a:pt x="250826" y="111125"/>
                  </a:cubicBezTo>
                  <a:cubicBezTo>
                    <a:pt x="258763" y="113771"/>
                    <a:pt x="213784" y="106363"/>
                    <a:pt x="193676" y="107950"/>
                  </a:cubicBezTo>
                  <a:cubicBezTo>
                    <a:pt x="173568" y="109538"/>
                    <a:pt x="162455" y="101071"/>
                    <a:pt x="130176" y="120650"/>
                  </a:cubicBezTo>
                  <a:cubicBezTo>
                    <a:pt x="97897" y="140229"/>
                    <a:pt x="530" y="226483"/>
                    <a:pt x="1" y="225425"/>
                  </a:cubicBezTo>
                  <a:cubicBezTo>
                    <a:pt x="-528" y="224367"/>
                    <a:pt x="106893" y="136525"/>
                    <a:pt x="127001" y="114300"/>
                  </a:cubicBezTo>
                  <a:cubicBezTo>
                    <a:pt x="147109" y="92075"/>
                    <a:pt x="112714" y="110596"/>
                    <a:pt x="120651" y="92075"/>
                  </a:cubicBezTo>
                  <a:cubicBezTo>
                    <a:pt x="128588" y="73554"/>
                    <a:pt x="164043" y="0"/>
                    <a:pt x="1682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53FE9843-B70E-3728-AED1-B29EBB736558}"/>
                </a:ext>
              </a:extLst>
            </p:cNvPr>
            <p:cNvSpPr/>
            <p:nvPr/>
          </p:nvSpPr>
          <p:spPr>
            <a:xfrm>
              <a:off x="7032625" y="7115175"/>
              <a:ext cx="264155" cy="98930"/>
            </a:xfrm>
            <a:custGeom>
              <a:avLst/>
              <a:gdLst>
                <a:gd name="connsiteX0" fmla="*/ 0 w 264155"/>
                <a:gd name="connsiteY0" fmla="*/ 0 h 98930"/>
                <a:gd name="connsiteX1" fmla="*/ 257175 w 264155"/>
                <a:gd name="connsiteY1" fmla="*/ 79375 h 98930"/>
                <a:gd name="connsiteX2" fmla="*/ 187325 w 264155"/>
                <a:gd name="connsiteY2" fmla="*/ 85725 h 98930"/>
                <a:gd name="connsiteX3" fmla="*/ 146050 w 264155"/>
                <a:gd name="connsiteY3" fmla="*/ 98425 h 98930"/>
                <a:gd name="connsiteX4" fmla="*/ 225425 w 264155"/>
                <a:gd name="connsiteY4" fmla="*/ 66675 h 98930"/>
                <a:gd name="connsiteX5" fmla="*/ 130175 w 264155"/>
                <a:gd name="connsiteY5" fmla="*/ 60325 h 98930"/>
                <a:gd name="connsiteX6" fmla="*/ 190500 w 264155"/>
                <a:gd name="connsiteY6" fmla="*/ 53975 h 98930"/>
                <a:gd name="connsiteX7" fmla="*/ 142875 w 264155"/>
                <a:gd name="connsiteY7" fmla="*/ 41275 h 98930"/>
                <a:gd name="connsiteX8" fmla="*/ 0 w 264155"/>
                <a:gd name="connsiteY8" fmla="*/ 0 h 9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55" h="98930">
                  <a:moveTo>
                    <a:pt x="0" y="0"/>
                  </a:moveTo>
                  <a:cubicBezTo>
                    <a:pt x="112977" y="32544"/>
                    <a:pt x="225954" y="65088"/>
                    <a:pt x="257175" y="79375"/>
                  </a:cubicBezTo>
                  <a:cubicBezTo>
                    <a:pt x="288396" y="93663"/>
                    <a:pt x="205846" y="82550"/>
                    <a:pt x="187325" y="85725"/>
                  </a:cubicBezTo>
                  <a:cubicBezTo>
                    <a:pt x="168804" y="88900"/>
                    <a:pt x="139700" y="101600"/>
                    <a:pt x="146050" y="98425"/>
                  </a:cubicBezTo>
                  <a:cubicBezTo>
                    <a:pt x="152400" y="95250"/>
                    <a:pt x="228071" y="73025"/>
                    <a:pt x="225425" y="66675"/>
                  </a:cubicBezTo>
                  <a:cubicBezTo>
                    <a:pt x="222779" y="60325"/>
                    <a:pt x="135996" y="62442"/>
                    <a:pt x="130175" y="60325"/>
                  </a:cubicBezTo>
                  <a:cubicBezTo>
                    <a:pt x="124354" y="58208"/>
                    <a:pt x="188383" y="57150"/>
                    <a:pt x="190500" y="53975"/>
                  </a:cubicBezTo>
                  <a:cubicBezTo>
                    <a:pt x="192617" y="50800"/>
                    <a:pt x="142875" y="41275"/>
                    <a:pt x="142875" y="412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AF4C5D9C-399C-8BE8-6E16-3C07EA03A047}"/>
                </a:ext>
              </a:extLst>
            </p:cNvPr>
            <p:cNvSpPr/>
            <p:nvPr/>
          </p:nvSpPr>
          <p:spPr>
            <a:xfrm>
              <a:off x="6559264" y="4883631"/>
              <a:ext cx="44320" cy="373446"/>
            </a:xfrm>
            <a:custGeom>
              <a:avLst/>
              <a:gdLst>
                <a:gd name="connsiteX0" fmla="*/ 44128 w 44320"/>
                <a:gd name="connsiteY0" fmla="*/ 470 h 373446"/>
                <a:gd name="connsiteX1" fmla="*/ 16750 w 44320"/>
                <a:gd name="connsiteY1" fmla="*/ 230438 h 373446"/>
                <a:gd name="connsiteX2" fmla="*/ 27701 w 44320"/>
                <a:gd name="connsiteY2" fmla="*/ 372800 h 373446"/>
                <a:gd name="connsiteX3" fmla="*/ 324 w 44320"/>
                <a:gd name="connsiteY3" fmla="*/ 175684 h 373446"/>
                <a:gd name="connsiteX4" fmla="*/ 44128 w 44320"/>
                <a:gd name="connsiteY4" fmla="*/ 470 h 37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20" h="373446">
                  <a:moveTo>
                    <a:pt x="44128" y="470"/>
                  </a:moveTo>
                  <a:cubicBezTo>
                    <a:pt x="46866" y="9596"/>
                    <a:pt x="19488" y="168383"/>
                    <a:pt x="16750" y="230438"/>
                  </a:cubicBezTo>
                  <a:cubicBezTo>
                    <a:pt x="14012" y="292493"/>
                    <a:pt x="30439" y="381926"/>
                    <a:pt x="27701" y="372800"/>
                  </a:cubicBezTo>
                  <a:cubicBezTo>
                    <a:pt x="24963" y="363674"/>
                    <a:pt x="-3326" y="234089"/>
                    <a:pt x="324" y="175684"/>
                  </a:cubicBezTo>
                  <a:cubicBezTo>
                    <a:pt x="3974" y="117279"/>
                    <a:pt x="41390" y="-8656"/>
                    <a:pt x="44128" y="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E999A69C-7860-FD60-E8E9-651C3550D91B}"/>
                </a:ext>
              </a:extLst>
            </p:cNvPr>
            <p:cNvSpPr/>
            <p:nvPr/>
          </p:nvSpPr>
          <p:spPr>
            <a:xfrm>
              <a:off x="6679955" y="5809445"/>
              <a:ext cx="84030" cy="257360"/>
            </a:xfrm>
            <a:custGeom>
              <a:avLst/>
              <a:gdLst>
                <a:gd name="connsiteX0" fmla="*/ 93 w 84030"/>
                <a:gd name="connsiteY0" fmla="*/ 6 h 257360"/>
                <a:gd name="connsiteX1" fmla="*/ 65798 w 84030"/>
                <a:gd name="connsiteY1" fmla="*/ 136893 h 257360"/>
                <a:gd name="connsiteX2" fmla="*/ 60323 w 84030"/>
                <a:gd name="connsiteY2" fmla="*/ 257353 h 257360"/>
                <a:gd name="connsiteX3" fmla="*/ 82225 w 84030"/>
                <a:gd name="connsiteY3" fmla="*/ 131417 h 257360"/>
                <a:gd name="connsiteX4" fmla="*/ 93 w 84030"/>
                <a:gd name="connsiteY4" fmla="*/ 6 h 2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030" h="257360">
                  <a:moveTo>
                    <a:pt x="93" y="6"/>
                  </a:moveTo>
                  <a:cubicBezTo>
                    <a:pt x="-2645" y="919"/>
                    <a:pt x="55760" y="94002"/>
                    <a:pt x="65798" y="136893"/>
                  </a:cubicBezTo>
                  <a:cubicBezTo>
                    <a:pt x="75836" y="179784"/>
                    <a:pt x="57585" y="258266"/>
                    <a:pt x="60323" y="257353"/>
                  </a:cubicBezTo>
                  <a:cubicBezTo>
                    <a:pt x="63061" y="256440"/>
                    <a:pt x="91351" y="168833"/>
                    <a:pt x="82225" y="131417"/>
                  </a:cubicBezTo>
                  <a:cubicBezTo>
                    <a:pt x="73099" y="94001"/>
                    <a:pt x="2831" y="-907"/>
                    <a:pt x="93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7DE7A7DA-6B1E-6174-2D12-9E228A42C485}"/>
                </a:ext>
              </a:extLst>
            </p:cNvPr>
            <p:cNvSpPr/>
            <p:nvPr/>
          </p:nvSpPr>
          <p:spPr>
            <a:xfrm>
              <a:off x="6734733" y="6778587"/>
              <a:ext cx="252433" cy="197618"/>
            </a:xfrm>
            <a:custGeom>
              <a:avLst/>
              <a:gdLst>
                <a:gd name="connsiteX0" fmla="*/ 69 w 252433"/>
                <a:gd name="connsiteY0" fmla="*/ 19 h 197618"/>
                <a:gd name="connsiteX1" fmla="*/ 197186 w 252433"/>
                <a:gd name="connsiteY1" fmla="*/ 164282 h 197618"/>
                <a:gd name="connsiteX2" fmla="*/ 251940 w 252433"/>
                <a:gd name="connsiteY2" fmla="*/ 197135 h 197618"/>
                <a:gd name="connsiteX3" fmla="*/ 175284 w 252433"/>
                <a:gd name="connsiteY3" fmla="*/ 153332 h 197618"/>
                <a:gd name="connsiteX4" fmla="*/ 69 w 252433"/>
                <a:gd name="connsiteY4" fmla="*/ 19 h 19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33" h="197618">
                  <a:moveTo>
                    <a:pt x="69" y="19"/>
                  </a:moveTo>
                  <a:cubicBezTo>
                    <a:pt x="3719" y="1844"/>
                    <a:pt x="155208" y="131429"/>
                    <a:pt x="197186" y="164282"/>
                  </a:cubicBezTo>
                  <a:cubicBezTo>
                    <a:pt x="239164" y="197135"/>
                    <a:pt x="255590" y="198960"/>
                    <a:pt x="251940" y="197135"/>
                  </a:cubicBezTo>
                  <a:cubicBezTo>
                    <a:pt x="248290" y="195310"/>
                    <a:pt x="213612" y="181622"/>
                    <a:pt x="175284" y="153332"/>
                  </a:cubicBezTo>
                  <a:cubicBezTo>
                    <a:pt x="136956" y="125042"/>
                    <a:pt x="-3581" y="-1806"/>
                    <a:pt x="69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8A087D52-F33A-3F68-A690-F5B6CF24E61C}"/>
                </a:ext>
              </a:extLst>
            </p:cNvPr>
            <p:cNvSpPr/>
            <p:nvPr/>
          </p:nvSpPr>
          <p:spPr>
            <a:xfrm>
              <a:off x="6603057" y="7127629"/>
              <a:ext cx="405717" cy="182450"/>
            </a:xfrm>
            <a:custGeom>
              <a:avLst/>
              <a:gdLst>
                <a:gd name="connsiteX0" fmla="*/ 335 w 405717"/>
                <a:gd name="connsiteY0" fmla="*/ 182096 h 182450"/>
                <a:gd name="connsiteX1" fmla="*/ 383616 w 405717"/>
                <a:gd name="connsiteY1" fmla="*/ 6881 h 182450"/>
                <a:gd name="connsiteX2" fmla="*/ 317911 w 405717"/>
                <a:gd name="connsiteY2" fmla="*/ 50685 h 182450"/>
                <a:gd name="connsiteX3" fmla="*/ 335 w 405717"/>
                <a:gd name="connsiteY3" fmla="*/ 182096 h 1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717" h="182450">
                  <a:moveTo>
                    <a:pt x="335" y="182096"/>
                  </a:moveTo>
                  <a:cubicBezTo>
                    <a:pt x="11286" y="174795"/>
                    <a:pt x="330687" y="28783"/>
                    <a:pt x="383616" y="6881"/>
                  </a:cubicBezTo>
                  <a:cubicBezTo>
                    <a:pt x="436545" y="-15021"/>
                    <a:pt x="386354" y="19658"/>
                    <a:pt x="317911" y="50685"/>
                  </a:cubicBezTo>
                  <a:cubicBezTo>
                    <a:pt x="249468" y="81712"/>
                    <a:pt x="-10616" y="189397"/>
                    <a:pt x="335" y="182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291D5262-5244-AACE-0EAA-824F5DA11218}"/>
                </a:ext>
              </a:extLst>
            </p:cNvPr>
            <p:cNvSpPr/>
            <p:nvPr/>
          </p:nvSpPr>
          <p:spPr>
            <a:xfrm>
              <a:off x="8590980" y="5234402"/>
              <a:ext cx="49716" cy="202921"/>
            </a:xfrm>
            <a:custGeom>
              <a:avLst/>
              <a:gdLst>
                <a:gd name="connsiteX0" fmla="*/ 0 w 49716"/>
                <a:gd name="connsiteY0" fmla="*/ 127 h 202921"/>
                <a:gd name="connsiteX1" fmla="*/ 43803 w 49716"/>
                <a:gd name="connsiteY1" fmla="*/ 126063 h 202921"/>
                <a:gd name="connsiteX2" fmla="*/ 49279 w 49716"/>
                <a:gd name="connsiteY2" fmla="*/ 202719 h 202921"/>
                <a:gd name="connsiteX3" fmla="*/ 43803 w 49716"/>
                <a:gd name="connsiteY3" fmla="*/ 104161 h 202921"/>
                <a:gd name="connsiteX4" fmla="*/ 0 w 49716"/>
                <a:gd name="connsiteY4" fmla="*/ 127 h 20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16" h="202921">
                  <a:moveTo>
                    <a:pt x="0" y="127"/>
                  </a:moveTo>
                  <a:cubicBezTo>
                    <a:pt x="0" y="3777"/>
                    <a:pt x="35590" y="92298"/>
                    <a:pt x="43803" y="126063"/>
                  </a:cubicBezTo>
                  <a:cubicBezTo>
                    <a:pt x="52016" y="159828"/>
                    <a:pt x="49279" y="206369"/>
                    <a:pt x="49279" y="202719"/>
                  </a:cubicBezTo>
                  <a:cubicBezTo>
                    <a:pt x="49279" y="199069"/>
                    <a:pt x="52016" y="136101"/>
                    <a:pt x="43803" y="104161"/>
                  </a:cubicBezTo>
                  <a:cubicBezTo>
                    <a:pt x="35590" y="72221"/>
                    <a:pt x="0" y="-3523"/>
                    <a:pt x="0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61847A04-6967-C18D-4BA4-6D8E6CE4C8DC}"/>
                </a:ext>
              </a:extLst>
            </p:cNvPr>
            <p:cNvSpPr/>
            <p:nvPr/>
          </p:nvSpPr>
          <p:spPr>
            <a:xfrm>
              <a:off x="8434534" y="4911515"/>
              <a:ext cx="201026" cy="74840"/>
            </a:xfrm>
            <a:custGeom>
              <a:avLst/>
              <a:gdLst>
                <a:gd name="connsiteX0" fmla="*/ 172891 w 201026"/>
                <a:gd name="connsiteY0" fmla="*/ 210 h 74840"/>
                <a:gd name="connsiteX1" fmla="*/ 10966 w 201026"/>
                <a:gd name="connsiteY1" fmla="*/ 16085 h 74840"/>
                <a:gd name="connsiteX2" fmla="*/ 42716 w 201026"/>
                <a:gd name="connsiteY2" fmla="*/ 16085 h 74840"/>
                <a:gd name="connsiteX3" fmla="*/ 198291 w 201026"/>
                <a:gd name="connsiteY3" fmla="*/ 73235 h 74840"/>
                <a:gd name="connsiteX4" fmla="*/ 131616 w 201026"/>
                <a:gd name="connsiteY4" fmla="*/ 54185 h 74840"/>
                <a:gd name="connsiteX5" fmla="*/ 1441 w 201026"/>
                <a:gd name="connsiteY5" fmla="*/ 3385 h 74840"/>
                <a:gd name="connsiteX6" fmla="*/ 68116 w 201026"/>
                <a:gd name="connsiteY6" fmla="*/ 6560 h 74840"/>
                <a:gd name="connsiteX7" fmla="*/ 172891 w 201026"/>
                <a:gd name="connsiteY7" fmla="*/ 210 h 7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026" h="74840">
                  <a:moveTo>
                    <a:pt x="172891" y="210"/>
                  </a:moveTo>
                  <a:cubicBezTo>
                    <a:pt x="163366" y="1798"/>
                    <a:pt x="32662" y="13439"/>
                    <a:pt x="10966" y="16085"/>
                  </a:cubicBezTo>
                  <a:cubicBezTo>
                    <a:pt x="-10730" y="18731"/>
                    <a:pt x="11495" y="6560"/>
                    <a:pt x="42716" y="16085"/>
                  </a:cubicBezTo>
                  <a:cubicBezTo>
                    <a:pt x="73937" y="25610"/>
                    <a:pt x="183474" y="66885"/>
                    <a:pt x="198291" y="73235"/>
                  </a:cubicBezTo>
                  <a:cubicBezTo>
                    <a:pt x="213108" y="79585"/>
                    <a:pt x="164424" y="65827"/>
                    <a:pt x="131616" y="54185"/>
                  </a:cubicBezTo>
                  <a:cubicBezTo>
                    <a:pt x="98808" y="42543"/>
                    <a:pt x="12024" y="11322"/>
                    <a:pt x="1441" y="3385"/>
                  </a:cubicBezTo>
                  <a:cubicBezTo>
                    <a:pt x="-9142" y="-4552"/>
                    <a:pt x="41129" y="6560"/>
                    <a:pt x="68116" y="6560"/>
                  </a:cubicBezTo>
                  <a:cubicBezTo>
                    <a:pt x="95103" y="6560"/>
                    <a:pt x="182416" y="-1378"/>
                    <a:pt x="172891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F41C3815-4AD1-0FB6-B2C3-106B87D1173C}"/>
                </a:ext>
              </a:extLst>
            </p:cNvPr>
            <p:cNvSpPr/>
            <p:nvPr/>
          </p:nvSpPr>
          <p:spPr>
            <a:xfrm>
              <a:off x="8289813" y="4848058"/>
              <a:ext cx="73254" cy="146359"/>
            </a:xfrm>
            <a:custGeom>
              <a:avLst/>
              <a:gdLst>
                <a:gd name="connsiteX0" fmla="*/ 112 w 73254"/>
                <a:gd name="connsiteY0" fmla="*/ 167 h 146359"/>
                <a:gd name="connsiteX1" fmla="*/ 54087 w 73254"/>
                <a:gd name="connsiteY1" fmla="*/ 79542 h 146359"/>
                <a:gd name="connsiteX2" fmla="*/ 69962 w 73254"/>
                <a:gd name="connsiteY2" fmla="*/ 146217 h 146359"/>
                <a:gd name="connsiteX3" fmla="*/ 69962 w 73254"/>
                <a:gd name="connsiteY3" fmla="*/ 98592 h 146359"/>
                <a:gd name="connsiteX4" fmla="*/ 69962 w 73254"/>
                <a:gd name="connsiteY4" fmla="*/ 101767 h 146359"/>
                <a:gd name="connsiteX5" fmla="*/ 112 w 73254"/>
                <a:gd name="connsiteY5" fmla="*/ 167 h 14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54" h="146359">
                  <a:moveTo>
                    <a:pt x="112" y="167"/>
                  </a:moveTo>
                  <a:cubicBezTo>
                    <a:pt x="-2534" y="-3537"/>
                    <a:pt x="42445" y="55200"/>
                    <a:pt x="54087" y="79542"/>
                  </a:cubicBezTo>
                  <a:cubicBezTo>
                    <a:pt x="65729" y="103884"/>
                    <a:pt x="67316" y="143042"/>
                    <a:pt x="69962" y="146217"/>
                  </a:cubicBezTo>
                  <a:cubicBezTo>
                    <a:pt x="72608" y="149392"/>
                    <a:pt x="69962" y="98592"/>
                    <a:pt x="69962" y="98592"/>
                  </a:cubicBezTo>
                  <a:cubicBezTo>
                    <a:pt x="69962" y="91184"/>
                    <a:pt x="77370" y="114996"/>
                    <a:pt x="69962" y="101767"/>
                  </a:cubicBezTo>
                  <a:cubicBezTo>
                    <a:pt x="62554" y="88538"/>
                    <a:pt x="2758" y="3871"/>
                    <a:pt x="112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4DE584C7-1ECE-0D5A-F7CF-26A43182170F}"/>
                </a:ext>
              </a:extLst>
            </p:cNvPr>
            <p:cNvSpPr/>
            <p:nvPr/>
          </p:nvSpPr>
          <p:spPr>
            <a:xfrm>
              <a:off x="7302384" y="4817152"/>
              <a:ext cx="323328" cy="117217"/>
            </a:xfrm>
            <a:custGeom>
              <a:avLst/>
              <a:gdLst>
                <a:gd name="connsiteX0" fmla="*/ 320791 w 323328"/>
                <a:gd name="connsiteY0" fmla="*/ 2498 h 117217"/>
                <a:gd name="connsiteX1" fmla="*/ 123941 w 323328"/>
                <a:gd name="connsiteY1" fmla="*/ 116798 h 117217"/>
                <a:gd name="connsiteX2" fmla="*/ 231891 w 323328"/>
                <a:gd name="connsiteY2" fmla="*/ 43773 h 117217"/>
                <a:gd name="connsiteX3" fmla="*/ 222366 w 323328"/>
                <a:gd name="connsiteY3" fmla="*/ 37423 h 117217"/>
                <a:gd name="connsiteX4" fmla="*/ 116 w 323328"/>
                <a:gd name="connsiteY4" fmla="*/ 37423 h 117217"/>
                <a:gd name="connsiteX5" fmla="*/ 190616 w 323328"/>
                <a:gd name="connsiteY5" fmla="*/ 21548 h 117217"/>
                <a:gd name="connsiteX6" fmla="*/ 111241 w 323328"/>
                <a:gd name="connsiteY6" fmla="*/ 34248 h 117217"/>
                <a:gd name="connsiteX7" fmla="*/ 228716 w 323328"/>
                <a:gd name="connsiteY7" fmla="*/ 37423 h 117217"/>
                <a:gd name="connsiteX8" fmla="*/ 320791 w 323328"/>
                <a:gd name="connsiteY8" fmla="*/ 2498 h 11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328" h="117217">
                  <a:moveTo>
                    <a:pt x="320791" y="2498"/>
                  </a:moveTo>
                  <a:cubicBezTo>
                    <a:pt x="303328" y="15727"/>
                    <a:pt x="138758" y="109919"/>
                    <a:pt x="123941" y="116798"/>
                  </a:cubicBezTo>
                  <a:cubicBezTo>
                    <a:pt x="109124" y="123677"/>
                    <a:pt x="231891" y="43773"/>
                    <a:pt x="231891" y="43773"/>
                  </a:cubicBezTo>
                  <a:cubicBezTo>
                    <a:pt x="248295" y="30544"/>
                    <a:pt x="260995" y="38481"/>
                    <a:pt x="222366" y="37423"/>
                  </a:cubicBezTo>
                  <a:cubicBezTo>
                    <a:pt x="183737" y="36365"/>
                    <a:pt x="5408" y="40069"/>
                    <a:pt x="116" y="37423"/>
                  </a:cubicBezTo>
                  <a:cubicBezTo>
                    <a:pt x="-5176" y="34777"/>
                    <a:pt x="172095" y="22077"/>
                    <a:pt x="190616" y="21548"/>
                  </a:cubicBezTo>
                  <a:cubicBezTo>
                    <a:pt x="209137" y="21019"/>
                    <a:pt x="104891" y="31602"/>
                    <a:pt x="111241" y="34248"/>
                  </a:cubicBezTo>
                  <a:cubicBezTo>
                    <a:pt x="117591" y="36894"/>
                    <a:pt x="196437" y="42186"/>
                    <a:pt x="228716" y="37423"/>
                  </a:cubicBezTo>
                  <a:cubicBezTo>
                    <a:pt x="260995" y="32661"/>
                    <a:pt x="338254" y="-10731"/>
                    <a:pt x="320791" y="24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5F21C186-7097-4C7A-A2D6-1B2D6CB06321}"/>
                </a:ext>
              </a:extLst>
            </p:cNvPr>
            <p:cNvSpPr/>
            <p:nvPr/>
          </p:nvSpPr>
          <p:spPr>
            <a:xfrm>
              <a:off x="6664279" y="4724391"/>
              <a:ext cx="99255" cy="222273"/>
            </a:xfrm>
            <a:custGeom>
              <a:avLst/>
              <a:gdLst>
                <a:gd name="connsiteX0" fmla="*/ 46 w 99255"/>
                <a:gd name="connsiteY0" fmla="*/ 9 h 222273"/>
                <a:gd name="connsiteX1" fmla="*/ 82596 w 99255"/>
                <a:gd name="connsiteY1" fmla="*/ 127009 h 222273"/>
                <a:gd name="connsiteX2" fmla="*/ 85771 w 99255"/>
                <a:gd name="connsiteY2" fmla="*/ 222259 h 222273"/>
                <a:gd name="connsiteX3" fmla="*/ 95296 w 99255"/>
                <a:gd name="connsiteY3" fmla="*/ 133359 h 222273"/>
                <a:gd name="connsiteX4" fmla="*/ 46 w 99255"/>
                <a:gd name="connsiteY4" fmla="*/ 9 h 22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55" h="222273">
                  <a:moveTo>
                    <a:pt x="46" y="9"/>
                  </a:moveTo>
                  <a:cubicBezTo>
                    <a:pt x="-2071" y="-1049"/>
                    <a:pt x="68309" y="89967"/>
                    <a:pt x="82596" y="127009"/>
                  </a:cubicBezTo>
                  <a:cubicBezTo>
                    <a:pt x="96884" y="164051"/>
                    <a:pt x="83654" y="221201"/>
                    <a:pt x="85771" y="222259"/>
                  </a:cubicBezTo>
                  <a:cubicBezTo>
                    <a:pt x="87888" y="223317"/>
                    <a:pt x="107467" y="167755"/>
                    <a:pt x="95296" y="133359"/>
                  </a:cubicBezTo>
                  <a:cubicBezTo>
                    <a:pt x="83125" y="98963"/>
                    <a:pt x="2163" y="1067"/>
                    <a:pt x="46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F415D53D-84B9-AC4A-B469-07E2B002D83F}"/>
                </a:ext>
              </a:extLst>
            </p:cNvPr>
            <p:cNvSpPr/>
            <p:nvPr/>
          </p:nvSpPr>
          <p:spPr>
            <a:xfrm>
              <a:off x="6445130" y="4917927"/>
              <a:ext cx="38246" cy="362557"/>
            </a:xfrm>
            <a:custGeom>
              <a:avLst/>
              <a:gdLst>
                <a:gd name="connsiteX0" fmla="*/ 25520 w 38246"/>
                <a:gd name="connsiteY0" fmla="*/ 148 h 362557"/>
                <a:gd name="connsiteX1" fmla="*/ 6470 w 38246"/>
                <a:gd name="connsiteY1" fmla="*/ 257323 h 362557"/>
                <a:gd name="connsiteX2" fmla="*/ 38220 w 38246"/>
                <a:gd name="connsiteY2" fmla="*/ 362098 h 362557"/>
                <a:gd name="connsiteX3" fmla="*/ 120 w 38246"/>
                <a:gd name="connsiteY3" fmla="*/ 222398 h 362557"/>
                <a:gd name="connsiteX4" fmla="*/ 25520 w 38246"/>
                <a:gd name="connsiteY4" fmla="*/ 148 h 36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46" h="362557">
                  <a:moveTo>
                    <a:pt x="25520" y="148"/>
                  </a:moveTo>
                  <a:cubicBezTo>
                    <a:pt x="26578" y="5969"/>
                    <a:pt x="4353" y="196998"/>
                    <a:pt x="6470" y="257323"/>
                  </a:cubicBezTo>
                  <a:cubicBezTo>
                    <a:pt x="8587" y="317648"/>
                    <a:pt x="39278" y="367919"/>
                    <a:pt x="38220" y="362098"/>
                  </a:cubicBezTo>
                  <a:cubicBezTo>
                    <a:pt x="37162" y="356277"/>
                    <a:pt x="2237" y="283781"/>
                    <a:pt x="120" y="222398"/>
                  </a:cubicBezTo>
                  <a:cubicBezTo>
                    <a:pt x="-1997" y="161015"/>
                    <a:pt x="24462" y="-5673"/>
                    <a:pt x="25520" y="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BC519CFF-366E-50E6-EA4F-DF5C6838BA1E}"/>
                </a:ext>
              </a:extLst>
            </p:cNvPr>
            <p:cNvSpPr/>
            <p:nvPr/>
          </p:nvSpPr>
          <p:spPr>
            <a:xfrm>
              <a:off x="7000793" y="6137096"/>
              <a:ext cx="31875" cy="133921"/>
            </a:xfrm>
            <a:custGeom>
              <a:avLst/>
              <a:gdLst>
                <a:gd name="connsiteX0" fmla="*/ 82 w 31875"/>
                <a:gd name="connsiteY0" fmla="*/ 179 h 133921"/>
                <a:gd name="connsiteX1" fmla="*/ 22307 w 31875"/>
                <a:gd name="connsiteY1" fmla="*/ 73204 h 133921"/>
                <a:gd name="connsiteX2" fmla="*/ 12782 w 31875"/>
                <a:gd name="connsiteY2" fmla="*/ 133529 h 133921"/>
                <a:gd name="connsiteX3" fmla="*/ 31832 w 31875"/>
                <a:gd name="connsiteY3" fmla="*/ 95429 h 133921"/>
                <a:gd name="connsiteX4" fmla="*/ 82 w 31875"/>
                <a:gd name="connsiteY4" fmla="*/ 179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75" h="133921">
                  <a:moveTo>
                    <a:pt x="82" y="179"/>
                  </a:moveTo>
                  <a:cubicBezTo>
                    <a:pt x="-1505" y="-3525"/>
                    <a:pt x="20190" y="50979"/>
                    <a:pt x="22307" y="73204"/>
                  </a:cubicBezTo>
                  <a:cubicBezTo>
                    <a:pt x="24424" y="95429"/>
                    <a:pt x="11195" y="129825"/>
                    <a:pt x="12782" y="133529"/>
                  </a:cubicBezTo>
                  <a:cubicBezTo>
                    <a:pt x="14369" y="137233"/>
                    <a:pt x="32890" y="113950"/>
                    <a:pt x="31832" y="95429"/>
                  </a:cubicBezTo>
                  <a:cubicBezTo>
                    <a:pt x="30774" y="76908"/>
                    <a:pt x="1669" y="3883"/>
                    <a:pt x="82" y="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32B15B1E-D033-A6C5-1D46-A4C403DABA61}"/>
                </a:ext>
              </a:extLst>
            </p:cNvPr>
            <p:cNvSpPr/>
            <p:nvPr/>
          </p:nvSpPr>
          <p:spPr>
            <a:xfrm>
              <a:off x="6602116" y="5997481"/>
              <a:ext cx="43186" cy="181285"/>
            </a:xfrm>
            <a:custGeom>
              <a:avLst/>
              <a:gdLst>
                <a:gd name="connsiteX0" fmla="*/ 8234 w 43186"/>
                <a:gd name="connsiteY0" fmla="*/ 94 h 181285"/>
                <a:gd name="connsiteX1" fmla="*/ 8234 w 43186"/>
                <a:gd name="connsiteY1" fmla="*/ 104869 h 181285"/>
                <a:gd name="connsiteX2" fmla="*/ 43159 w 43186"/>
                <a:gd name="connsiteY2" fmla="*/ 181069 h 181285"/>
                <a:gd name="connsiteX3" fmla="*/ 1884 w 43186"/>
                <a:gd name="connsiteY3" fmla="*/ 123919 h 181285"/>
                <a:gd name="connsiteX4" fmla="*/ 8234 w 43186"/>
                <a:gd name="connsiteY4" fmla="*/ 94 h 18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86" h="181285">
                  <a:moveTo>
                    <a:pt x="8234" y="94"/>
                  </a:moveTo>
                  <a:cubicBezTo>
                    <a:pt x="9292" y="-3081"/>
                    <a:pt x="2413" y="74706"/>
                    <a:pt x="8234" y="104869"/>
                  </a:cubicBezTo>
                  <a:cubicBezTo>
                    <a:pt x="14055" y="135032"/>
                    <a:pt x="44217" y="177894"/>
                    <a:pt x="43159" y="181069"/>
                  </a:cubicBezTo>
                  <a:cubicBezTo>
                    <a:pt x="42101" y="184244"/>
                    <a:pt x="8234" y="151965"/>
                    <a:pt x="1884" y="123919"/>
                  </a:cubicBezTo>
                  <a:cubicBezTo>
                    <a:pt x="-4466" y="95873"/>
                    <a:pt x="7176" y="3269"/>
                    <a:pt x="8234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6BBE45D5-F033-70C2-842C-E1F6B5B4768E}"/>
                </a:ext>
              </a:extLst>
            </p:cNvPr>
            <p:cNvSpPr/>
            <p:nvPr/>
          </p:nvSpPr>
          <p:spPr>
            <a:xfrm>
              <a:off x="6554897" y="6263034"/>
              <a:ext cx="306802" cy="388828"/>
            </a:xfrm>
            <a:custGeom>
              <a:avLst/>
              <a:gdLst>
                <a:gd name="connsiteX0" fmla="*/ 1478 w 306802"/>
                <a:gd name="connsiteY0" fmla="*/ 1241 h 388828"/>
                <a:gd name="connsiteX1" fmla="*/ 201503 w 306802"/>
                <a:gd name="connsiteY1" fmla="*/ 213966 h 388828"/>
                <a:gd name="connsiteX2" fmla="*/ 306278 w 306802"/>
                <a:gd name="connsiteY2" fmla="*/ 388591 h 388828"/>
                <a:gd name="connsiteX3" fmla="*/ 236428 w 306802"/>
                <a:gd name="connsiteY3" fmla="*/ 248891 h 388828"/>
                <a:gd name="connsiteX4" fmla="*/ 115778 w 306802"/>
                <a:gd name="connsiteY4" fmla="*/ 131416 h 388828"/>
                <a:gd name="connsiteX5" fmla="*/ 1478 w 306802"/>
                <a:gd name="connsiteY5" fmla="*/ 1241 h 38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02" h="388828">
                  <a:moveTo>
                    <a:pt x="1478" y="1241"/>
                  </a:moveTo>
                  <a:cubicBezTo>
                    <a:pt x="15766" y="14999"/>
                    <a:pt x="150703" y="149408"/>
                    <a:pt x="201503" y="213966"/>
                  </a:cubicBezTo>
                  <a:cubicBezTo>
                    <a:pt x="252303" y="278524"/>
                    <a:pt x="300457" y="382770"/>
                    <a:pt x="306278" y="388591"/>
                  </a:cubicBezTo>
                  <a:cubicBezTo>
                    <a:pt x="312099" y="394412"/>
                    <a:pt x="268178" y="291753"/>
                    <a:pt x="236428" y="248891"/>
                  </a:cubicBezTo>
                  <a:cubicBezTo>
                    <a:pt x="204678" y="206029"/>
                    <a:pt x="151232" y="171103"/>
                    <a:pt x="115778" y="131416"/>
                  </a:cubicBezTo>
                  <a:cubicBezTo>
                    <a:pt x="80324" y="91729"/>
                    <a:pt x="-12810" y="-12517"/>
                    <a:pt x="1478" y="1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4E06B467-9CAB-85E2-D038-F447A09F8824}"/>
                </a:ext>
              </a:extLst>
            </p:cNvPr>
            <p:cNvSpPr/>
            <p:nvPr/>
          </p:nvSpPr>
          <p:spPr>
            <a:xfrm>
              <a:off x="6878739" y="3731506"/>
              <a:ext cx="466241" cy="122027"/>
            </a:xfrm>
            <a:custGeom>
              <a:avLst/>
              <a:gdLst>
                <a:gd name="connsiteX0" fmla="*/ 4661 w 466241"/>
                <a:gd name="connsiteY0" fmla="*/ 119769 h 122027"/>
                <a:gd name="connsiteX1" fmla="*/ 347561 w 466241"/>
                <a:gd name="connsiteY1" fmla="*/ 2294 h 122027"/>
                <a:gd name="connsiteX2" fmla="*/ 249136 w 466241"/>
                <a:gd name="connsiteY2" fmla="*/ 40394 h 122027"/>
                <a:gd name="connsiteX3" fmla="*/ 461861 w 466241"/>
                <a:gd name="connsiteY3" fmla="*/ 21344 h 122027"/>
                <a:gd name="connsiteX4" fmla="*/ 385661 w 466241"/>
                <a:gd name="connsiteY4" fmla="*/ 34044 h 122027"/>
                <a:gd name="connsiteX5" fmla="*/ 299936 w 466241"/>
                <a:gd name="connsiteY5" fmla="*/ 43569 h 122027"/>
                <a:gd name="connsiteX6" fmla="*/ 160236 w 466241"/>
                <a:gd name="connsiteY6" fmla="*/ 75319 h 122027"/>
                <a:gd name="connsiteX7" fmla="*/ 4661 w 466241"/>
                <a:gd name="connsiteY7" fmla="*/ 119769 h 12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241" h="122027">
                  <a:moveTo>
                    <a:pt x="4661" y="119769"/>
                  </a:moveTo>
                  <a:cubicBezTo>
                    <a:pt x="35882" y="107598"/>
                    <a:pt x="306815" y="15523"/>
                    <a:pt x="347561" y="2294"/>
                  </a:cubicBezTo>
                  <a:cubicBezTo>
                    <a:pt x="388307" y="-10935"/>
                    <a:pt x="230086" y="37219"/>
                    <a:pt x="249136" y="40394"/>
                  </a:cubicBezTo>
                  <a:cubicBezTo>
                    <a:pt x="268186" y="43569"/>
                    <a:pt x="439107" y="22402"/>
                    <a:pt x="461861" y="21344"/>
                  </a:cubicBezTo>
                  <a:cubicBezTo>
                    <a:pt x="484615" y="20286"/>
                    <a:pt x="412648" y="30340"/>
                    <a:pt x="385661" y="34044"/>
                  </a:cubicBezTo>
                  <a:cubicBezTo>
                    <a:pt x="358674" y="37748"/>
                    <a:pt x="337507" y="36690"/>
                    <a:pt x="299936" y="43569"/>
                  </a:cubicBezTo>
                  <a:cubicBezTo>
                    <a:pt x="262365" y="50448"/>
                    <a:pt x="213153" y="58915"/>
                    <a:pt x="160236" y="75319"/>
                  </a:cubicBezTo>
                  <a:cubicBezTo>
                    <a:pt x="107319" y="91723"/>
                    <a:pt x="-26560" y="131940"/>
                    <a:pt x="4661" y="119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79DB9989-67E0-AEE3-E90A-5DC49B979F63}"/>
                </a:ext>
              </a:extLst>
            </p:cNvPr>
            <p:cNvSpPr/>
            <p:nvPr/>
          </p:nvSpPr>
          <p:spPr>
            <a:xfrm>
              <a:off x="6921372" y="3729475"/>
              <a:ext cx="457328" cy="201024"/>
            </a:xfrm>
            <a:custGeom>
              <a:avLst/>
              <a:gdLst>
                <a:gd name="connsiteX0" fmla="*/ 327153 w 457328"/>
                <a:gd name="connsiteY0" fmla="*/ 1150 h 201024"/>
                <a:gd name="connsiteX1" fmla="*/ 89028 w 457328"/>
                <a:gd name="connsiteY1" fmla="*/ 150375 h 201024"/>
                <a:gd name="connsiteX2" fmla="*/ 127128 w 457328"/>
                <a:gd name="connsiteY2" fmla="*/ 131325 h 201024"/>
                <a:gd name="connsiteX3" fmla="*/ 247778 w 457328"/>
                <a:gd name="connsiteY3" fmla="*/ 112275 h 201024"/>
                <a:gd name="connsiteX4" fmla="*/ 457328 w 457328"/>
                <a:gd name="connsiteY4" fmla="*/ 80525 h 201024"/>
                <a:gd name="connsiteX5" fmla="*/ 231903 w 457328"/>
                <a:gd name="connsiteY5" fmla="*/ 124975 h 201024"/>
                <a:gd name="connsiteX6" fmla="*/ 54103 w 457328"/>
                <a:gd name="connsiteY6" fmla="*/ 172600 h 201024"/>
                <a:gd name="connsiteX7" fmla="*/ 3303 w 457328"/>
                <a:gd name="connsiteY7" fmla="*/ 198000 h 201024"/>
                <a:gd name="connsiteX8" fmla="*/ 130303 w 457328"/>
                <a:gd name="connsiteY8" fmla="*/ 102750 h 201024"/>
                <a:gd name="connsiteX9" fmla="*/ 146178 w 457328"/>
                <a:gd name="connsiteY9" fmla="*/ 83700 h 201024"/>
                <a:gd name="connsiteX10" fmla="*/ 76328 w 457328"/>
                <a:gd name="connsiteY10" fmla="*/ 134500 h 201024"/>
                <a:gd name="connsiteX11" fmla="*/ 177928 w 457328"/>
                <a:gd name="connsiteY11" fmla="*/ 83700 h 201024"/>
                <a:gd name="connsiteX12" fmla="*/ 327153 w 457328"/>
                <a:gd name="connsiteY12" fmla="*/ 1150 h 2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328" h="201024">
                  <a:moveTo>
                    <a:pt x="327153" y="1150"/>
                  </a:moveTo>
                  <a:cubicBezTo>
                    <a:pt x="312337" y="12262"/>
                    <a:pt x="122365" y="128679"/>
                    <a:pt x="89028" y="150375"/>
                  </a:cubicBezTo>
                  <a:cubicBezTo>
                    <a:pt x="55690" y="172071"/>
                    <a:pt x="100670" y="137675"/>
                    <a:pt x="127128" y="131325"/>
                  </a:cubicBezTo>
                  <a:cubicBezTo>
                    <a:pt x="153586" y="124975"/>
                    <a:pt x="247778" y="112275"/>
                    <a:pt x="247778" y="112275"/>
                  </a:cubicBezTo>
                  <a:lnTo>
                    <a:pt x="457328" y="80525"/>
                  </a:lnTo>
                  <a:cubicBezTo>
                    <a:pt x="454682" y="82642"/>
                    <a:pt x="299107" y="109629"/>
                    <a:pt x="231903" y="124975"/>
                  </a:cubicBezTo>
                  <a:cubicBezTo>
                    <a:pt x="164699" y="140321"/>
                    <a:pt x="92203" y="160429"/>
                    <a:pt x="54103" y="172600"/>
                  </a:cubicBezTo>
                  <a:cubicBezTo>
                    <a:pt x="16003" y="184771"/>
                    <a:pt x="-9397" y="209642"/>
                    <a:pt x="3303" y="198000"/>
                  </a:cubicBezTo>
                  <a:cubicBezTo>
                    <a:pt x="16003" y="186358"/>
                    <a:pt x="106491" y="121800"/>
                    <a:pt x="130303" y="102750"/>
                  </a:cubicBezTo>
                  <a:cubicBezTo>
                    <a:pt x="154115" y="83700"/>
                    <a:pt x="155174" y="78408"/>
                    <a:pt x="146178" y="83700"/>
                  </a:cubicBezTo>
                  <a:cubicBezTo>
                    <a:pt x="137182" y="88992"/>
                    <a:pt x="71036" y="134500"/>
                    <a:pt x="76328" y="134500"/>
                  </a:cubicBezTo>
                  <a:cubicBezTo>
                    <a:pt x="81620" y="134500"/>
                    <a:pt x="138240" y="104867"/>
                    <a:pt x="177928" y="83700"/>
                  </a:cubicBezTo>
                  <a:cubicBezTo>
                    <a:pt x="217616" y="62533"/>
                    <a:pt x="341969" y="-9962"/>
                    <a:pt x="327153" y="1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60391091-3389-E46F-E672-6C46B9AA0497}"/>
                </a:ext>
              </a:extLst>
            </p:cNvPr>
            <p:cNvSpPr/>
            <p:nvPr/>
          </p:nvSpPr>
          <p:spPr>
            <a:xfrm>
              <a:off x="7680300" y="3775073"/>
              <a:ext cx="187722" cy="165527"/>
            </a:xfrm>
            <a:custGeom>
              <a:avLst/>
              <a:gdLst>
                <a:gd name="connsiteX0" fmla="*/ 25 w 187722"/>
                <a:gd name="connsiteY0" fmla="*/ 2 h 165527"/>
                <a:gd name="connsiteX1" fmla="*/ 38125 w 187722"/>
                <a:gd name="connsiteY1" fmla="*/ 92077 h 165527"/>
                <a:gd name="connsiteX2" fmla="*/ 187350 w 187722"/>
                <a:gd name="connsiteY2" fmla="*/ 165102 h 165527"/>
                <a:gd name="connsiteX3" fmla="*/ 79400 w 187722"/>
                <a:gd name="connsiteY3" fmla="*/ 120652 h 165527"/>
                <a:gd name="connsiteX4" fmla="*/ 41300 w 187722"/>
                <a:gd name="connsiteY4" fmla="*/ 88902 h 165527"/>
                <a:gd name="connsiteX5" fmla="*/ 25 w 187722"/>
                <a:gd name="connsiteY5" fmla="*/ 2 h 16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722" h="165527">
                  <a:moveTo>
                    <a:pt x="25" y="2"/>
                  </a:moveTo>
                  <a:cubicBezTo>
                    <a:pt x="-504" y="531"/>
                    <a:pt x="6904" y="64560"/>
                    <a:pt x="38125" y="92077"/>
                  </a:cubicBezTo>
                  <a:cubicBezTo>
                    <a:pt x="69346" y="119594"/>
                    <a:pt x="180471" y="160340"/>
                    <a:pt x="187350" y="165102"/>
                  </a:cubicBezTo>
                  <a:cubicBezTo>
                    <a:pt x="194229" y="169864"/>
                    <a:pt x="103742" y="133352"/>
                    <a:pt x="79400" y="120652"/>
                  </a:cubicBezTo>
                  <a:cubicBezTo>
                    <a:pt x="55058" y="107952"/>
                    <a:pt x="54000" y="104777"/>
                    <a:pt x="41300" y="88902"/>
                  </a:cubicBezTo>
                  <a:cubicBezTo>
                    <a:pt x="28600" y="73027"/>
                    <a:pt x="554" y="-527"/>
                    <a:pt x="2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2423A667-1D28-B5B4-4B08-4E2A667C4935}"/>
                </a:ext>
              </a:extLst>
            </p:cNvPr>
            <p:cNvSpPr/>
            <p:nvPr/>
          </p:nvSpPr>
          <p:spPr>
            <a:xfrm>
              <a:off x="8175611" y="3778222"/>
              <a:ext cx="19253" cy="114525"/>
            </a:xfrm>
            <a:custGeom>
              <a:avLst/>
              <a:gdLst>
                <a:gd name="connsiteX0" fmla="*/ 14 w 19253"/>
                <a:gd name="connsiteY0" fmla="*/ 28 h 114525"/>
                <a:gd name="connsiteX1" fmla="*/ 15889 w 19253"/>
                <a:gd name="connsiteY1" fmla="*/ 88928 h 114525"/>
                <a:gd name="connsiteX2" fmla="*/ 15889 w 19253"/>
                <a:gd name="connsiteY2" fmla="*/ 114328 h 114525"/>
                <a:gd name="connsiteX3" fmla="*/ 19064 w 19253"/>
                <a:gd name="connsiteY3" fmla="*/ 79403 h 114525"/>
                <a:gd name="connsiteX4" fmla="*/ 14 w 19253"/>
                <a:gd name="connsiteY4" fmla="*/ 28 h 1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53" h="114525">
                  <a:moveTo>
                    <a:pt x="14" y="28"/>
                  </a:moveTo>
                  <a:cubicBezTo>
                    <a:pt x="-515" y="1615"/>
                    <a:pt x="13243" y="69878"/>
                    <a:pt x="15889" y="88928"/>
                  </a:cubicBezTo>
                  <a:cubicBezTo>
                    <a:pt x="18535" y="107978"/>
                    <a:pt x="15360" y="115915"/>
                    <a:pt x="15889" y="114328"/>
                  </a:cubicBezTo>
                  <a:cubicBezTo>
                    <a:pt x="16418" y="112741"/>
                    <a:pt x="20122" y="95278"/>
                    <a:pt x="19064" y="79403"/>
                  </a:cubicBezTo>
                  <a:cubicBezTo>
                    <a:pt x="18006" y="63528"/>
                    <a:pt x="543" y="-1559"/>
                    <a:pt x="14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7CAC1B31-4147-9F30-FDD8-1B5FD0B3D0C2}"/>
                </a:ext>
              </a:extLst>
            </p:cNvPr>
            <p:cNvSpPr/>
            <p:nvPr/>
          </p:nvSpPr>
          <p:spPr>
            <a:xfrm>
              <a:off x="8401025" y="3806752"/>
              <a:ext cx="45892" cy="133473"/>
            </a:xfrm>
            <a:custGeom>
              <a:avLst/>
              <a:gdLst>
                <a:gd name="connsiteX0" fmla="*/ 25 w 45892"/>
                <a:gd name="connsiteY0" fmla="*/ 73 h 133473"/>
                <a:gd name="connsiteX1" fmla="*/ 34950 w 45892"/>
                <a:gd name="connsiteY1" fmla="*/ 88973 h 133473"/>
                <a:gd name="connsiteX2" fmla="*/ 25425 w 45892"/>
                <a:gd name="connsiteY2" fmla="*/ 133423 h 133473"/>
                <a:gd name="connsiteX3" fmla="*/ 44475 w 45892"/>
                <a:gd name="connsiteY3" fmla="*/ 98498 h 133473"/>
                <a:gd name="connsiteX4" fmla="*/ 41300 w 45892"/>
                <a:gd name="connsiteY4" fmla="*/ 104848 h 133473"/>
                <a:gd name="connsiteX5" fmla="*/ 25 w 45892"/>
                <a:gd name="connsiteY5" fmla="*/ 73 h 13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92" h="133473">
                  <a:moveTo>
                    <a:pt x="25" y="73"/>
                  </a:moveTo>
                  <a:cubicBezTo>
                    <a:pt x="-1033" y="-2573"/>
                    <a:pt x="30717" y="66748"/>
                    <a:pt x="34950" y="88973"/>
                  </a:cubicBezTo>
                  <a:cubicBezTo>
                    <a:pt x="39183" y="111198"/>
                    <a:pt x="23838" y="131836"/>
                    <a:pt x="25425" y="133423"/>
                  </a:cubicBezTo>
                  <a:cubicBezTo>
                    <a:pt x="27012" y="135010"/>
                    <a:pt x="44475" y="98498"/>
                    <a:pt x="44475" y="98498"/>
                  </a:cubicBezTo>
                  <a:cubicBezTo>
                    <a:pt x="47121" y="93736"/>
                    <a:pt x="46063" y="114902"/>
                    <a:pt x="41300" y="104848"/>
                  </a:cubicBezTo>
                  <a:cubicBezTo>
                    <a:pt x="36538" y="94794"/>
                    <a:pt x="1083" y="2719"/>
                    <a:pt x="25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42C4EA1D-8EDB-2E9B-D708-0A60ADA5E38B}"/>
                </a:ext>
              </a:extLst>
            </p:cNvPr>
            <p:cNvSpPr/>
            <p:nvPr/>
          </p:nvSpPr>
          <p:spPr>
            <a:xfrm>
              <a:off x="7058025" y="4223931"/>
              <a:ext cx="362098" cy="90894"/>
            </a:xfrm>
            <a:custGeom>
              <a:avLst/>
              <a:gdLst>
                <a:gd name="connsiteX0" fmla="*/ 0 w 362098"/>
                <a:gd name="connsiteY0" fmla="*/ 90894 h 90894"/>
                <a:gd name="connsiteX1" fmla="*/ 361950 w 362098"/>
                <a:gd name="connsiteY1" fmla="*/ 1994 h 90894"/>
                <a:gd name="connsiteX2" fmla="*/ 47625 w 362098"/>
                <a:gd name="connsiteY2" fmla="*/ 27394 h 90894"/>
                <a:gd name="connsiteX3" fmla="*/ 311150 w 362098"/>
                <a:gd name="connsiteY3" fmla="*/ 8344 h 90894"/>
                <a:gd name="connsiteX4" fmla="*/ 196850 w 362098"/>
                <a:gd name="connsiteY4" fmla="*/ 36919 h 90894"/>
                <a:gd name="connsiteX5" fmla="*/ 0 w 362098"/>
                <a:gd name="connsiteY5" fmla="*/ 90894 h 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098" h="90894">
                  <a:moveTo>
                    <a:pt x="0" y="90894"/>
                  </a:moveTo>
                  <a:cubicBezTo>
                    <a:pt x="177006" y="51735"/>
                    <a:pt x="354013" y="12577"/>
                    <a:pt x="361950" y="1994"/>
                  </a:cubicBezTo>
                  <a:cubicBezTo>
                    <a:pt x="369887" y="-8589"/>
                    <a:pt x="56092" y="26336"/>
                    <a:pt x="47625" y="27394"/>
                  </a:cubicBezTo>
                  <a:cubicBezTo>
                    <a:pt x="39158" y="28452"/>
                    <a:pt x="286279" y="6756"/>
                    <a:pt x="311150" y="8344"/>
                  </a:cubicBezTo>
                  <a:cubicBezTo>
                    <a:pt x="336021" y="9931"/>
                    <a:pt x="196850" y="36919"/>
                    <a:pt x="196850" y="36919"/>
                  </a:cubicBezTo>
                  <a:lnTo>
                    <a:pt x="0" y="9089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D8CAB971-5A40-233D-CB85-211B048C3C95}"/>
                </a:ext>
              </a:extLst>
            </p:cNvPr>
            <p:cNvSpPr/>
            <p:nvPr/>
          </p:nvSpPr>
          <p:spPr>
            <a:xfrm>
              <a:off x="8378746" y="4453302"/>
              <a:ext cx="258190" cy="257418"/>
            </a:xfrm>
            <a:custGeom>
              <a:avLst/>
              <a:gdLst>
                <a:gd name="connsiteX0" fmla="*/ 257254 w 258190"/>
                <a:gd name="connsiteY0" fmla="*/ 1223 h 257418"/>
                <a:gd name="connsiteX1" fmla="*/ 6429 w 258190"/>
                <a:gd name="connsiteY1" fmla="*/ 252048 h 257418"/>
                <a:gd name="connsiteX2" fmla="*/ 88979 w 258190"/>
                <a:gd name="connsiteY2" fmla="*/ 159973 h 257418"/>
                <a:gd name="connsiteX3" fmla="*/ 257254 w 258190"/>
                <a:gd name="connsiteY3" fmla="*/ 1223 h 25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190" h="257418">
                  <a:moveTo>
                    <a:pt x="257254" y="1223"/>
                  </a:moveTo>
                  <a:cubicBezTo>
                    <a:pt x="243496" y="16569"/>
                    <a:pt x="34475" y="225590"/>
                    <a:pt x="6429" y="252048"/>
                  </a:cubicBezTo>
                  <a:cubicBezTo>
                    <a:pt x="-21617" y="278506"/>
                    <a:pt x="48762" y="200719"/>
                    <a:pt x="88979" y="159973"/>
                  </a:cubicBezTo>
                  <a:cubicBezTo>
                    <a:pt x="129196" y="119227"/>
                    <a:pt x="271012" y="-14123"/>
                    <a:pt x="257254" y="1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FB0C6010-4A5C-873C-0984-876BF5C391AA}"/>
                </a:ext>
              </a:extLst>
            </p:cNvPr>
            <p:cNvSpPr/>
            <p:nvPr/>
          </p:nvSpPr>
          <p:spPr>
            <a:xfrm>
              <a:off x="7762834" y="4308475"/>
              <a:ext cx="63253" cy="222435"/>
            </a:xfrm>
            <a:custGeom>
              <a:avLst/>
              <a:gdLst>
                <a:gd name="connsiteX0" fmla="*/ 41 w 63253"/>
                <a:gd name="connsiteY0" fmla="*/ 0 h 222435"/>
                <a:gd name="connsiteX1" fmla="*/ 50841 w 63253"/>
                <a:gd name="connsiteY1" fmla="*/ 136525 h 222435"/>
                <a:gd name="connsiteX2" fmla="*/ 50841 w 63253"/>
                <a:gd name="connsiteY2" fmla="*/ 222250 h 222435"/>
                <a:gd name="connsiteX3" fmla="*/ 57191 w 63253"/>
                <a:gd name="connsiteY3" fmla="*/ 158750 h 222435"/>
                <a:gd name="connsiteX4" fmla="*/ 60366 w 63253"/>
                <a:gd name="connsiteY4" fmla="*/ 136525 h 222435"/>
                <a:gd name="connsiteX5" fmla="*/ 41 w 63253"/>
                <a:gd name="connsiteY5" fmla="*/ 0 h 22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253" h="222435">
                  <a:moveTo>
                    <a:pt x="41" y="0"/>
                  </a:moveTo>
                  <a:cubicBezTo>
                    <a:pt x="-1546" y="0"/>
                    <a:pt x="42374" y="99483"/>
                    <a:pt x="50841" y="136525"/>
                  </a:cubicBezTo>
                  <a:cubicBezTo>
                    <a:pt x="59308" y="173567"/>
                    <a:pt x="49783" y="218546"/>
                    <a:pt x="50841" y="222250"/>
                  </a:cubicBezTo>
                  <a:cubicBezTo>
                    <a:pt x="51899" y="225954"/>
                    <a:pt x="55604" y="173037"/>
                    <a:pt x="57191" y="158750"/>
                  </a:cubicBezTo>
                  <a:cubicBezTo>
                    <a:pt x="58778" y="144463"/>
                    <a:pt x="67774" y="158221"/>
                    <a:pt x="60366" y="136525"/>
                  </a:cubicBezTo>
                  <a:cubicBezTo>
                    <a:pt x="52958" y="114829"/>
                    <a:pt x="1628" y="0"/>
                    <a:pt x="4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53490156-D2CE-CA89-F92B-1B61B6F7C177}"/>
                </a:ext>
              </a:extLst>
            </p:cNvPr>
            <p:cNvSpPr/>
            <p:nvPr/>
          </p:nvSpPr>
          <p:spPr>
            <a:xfrm>
              <a:off x="7388184" y="6321422"/>
              <a:ext cx="105261" cy="155628"/>
            </a:xfrm>
            <a:custGeom>
              <a:avLst/>
              <a:gdLst>
                <a:gd name="connsiteX0" fmla="*/ 82591 w 105261"/>
                <a:gd name="connsiteY0" fmla="*/ 3 h 155628"/>
                <a:gd name="connsiteX1" fmla="*/ 92116 w 105261"/>
                <a:gd name="connsiteY1" fmla="*/ 76203 h 155628"/>
                <a:gd name="connsiteX2" fmla="*/ 41 w 105261"/>
                <a:gd name="connsiteY2" fmla="*/ 155578 h 155628"/>
                <a:gd name="connsiteX3" fmla="*/ 104816 w 105261"/>
                <a:gd name="connsiteY3" fmla="*/ 88903 h 155628"/>
                <a:gd name="connsiteX4" fmla="*/ 38141 w 105261"/>
                <a:gd name="connsiteY4" fmla="*/ 133353 h 155628"/>
                <a:gd name="connsiteX5" fmla="*/ 47666 w 105261"/>
                <a:gd name="connsiteY5" fmla="*/ 114303 h 155628"/>
                <a:gd name="connsiteX6" fmla="*/ 101641 w 105261"/>
                <a:gd name="connsiteY6" fmla="*/ 73028 h 155628"/>
                <a:gd name="connsiteX7" fmla="*/ 82591 w 105261"/>
                <a:gd name="connsiteY7" fmla="*/ 3 h 15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261" h="155628">
                  <a:moveTo>
                    <a:pt x="82591" y="3"/>
                  </a:moveTo>
                  <a:cubicBezTo>
                    <a:pt x="81004" y="532"/>
                    <a:pt x="105874" y="50274"/>
                    <a:pt x="92116" y="76203"/>
                  </a:cubicBezTo>
                  <a:cubicBezTo>
                    <a:pt x="78358" y="102132"/>
                    <a:pt x="-2076" y="153461"/>
                    <a:pt x="41" y="155578"/>
                  </a:cubicBezTo>
                  <a:cubicBezTo>
                    <a:pt x="2158" y="157695"/>
                    <a:pt x="98466" y="92607"/>
                    <a:pt x="104816" y="88903"/>
                  </a:cubicBezTo>
                  <a:cubicBezTo>
                    <a:pt x="111166" y="85199"/>
                    <a:pt x="47666" y="129120"/>
                    <a:pt x="38141" y="133353"/>
                  </a:cubicBezTo>
                  <a:cubicBezTo>
                    <a:pt x="28616" y="137586"/>
                    <a:pt x="37083" y="124357"/>
                    <a:pt x="47666" y="114303"/>
                  </a:cubicBezTo>
                  <a:cubicBezTo>
                    <a:pt x="58249" y="104249"/>
                    <a:pt x="93704" y="92078"/>
                    <a:pt x="101641" y="73028"/>
                  </a:cubicBezTo>
                  <a:cubicBezTo>
                    <a:pt x="109578" y="53978"/>
                    <a:pt x="84178" y="-526"/>
                    <a:pt x="82591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654C9780-5E84-B953-7046-BB7B9193321C}"/>
                </a:ext>
              </a:extLst>
            </p:cNvPr>
            <p:cNvSpPr/>
            <p:nvPr/>
          </p:nvSpPr>
          <p:spPr>
            <a:xfrm>
              <a:off x="8048467" y="6324600"/>
              <a:ext cx="67034" cy="118375"/>
            </a:xfrm>
            <a:custGeom>
              <a:avLst/>
              <a:gdLst>
                <a:gd name="connsiteX0" fmla="*/ 44608 w 67034"/>
                <a:gd name="connsiteY0" fmla="*/ 0 h 118375"/>
                <a:gd name="connsiteX1" fmla="*/ 66833 w 67034"/>
                <a:gd name="connsiteY1" fmla="*/ 114300 h 118375"/>
                <a:gd name="connsiteX2" fmla="*/ 28733 w 67034"/>
                <a:gd name="connsiteY2" fmla="*/ 82550 h 118375"/>
                <a:gd name="connsiteX3" fmla="*/ 158 w 67034"/>
                <a:gd name="connsiteY3" fmla="*/ 107950 h 118375"/>
                <a:gd name="connsiteX4" fmla="*/ 41433 w 67034"/>
                <a:gd name="connsiteY4" fmla="*/ 101600 h 118375"/>
                <a:gd name="connsiteX5" fmla="*/ 63658 w 67034"/>
                <a:gd name="connsiteY5" fmla="*/ 114300 h 118375"/>
                <a:gd name="connsiteX6" fmla="*/ 44608 w 67034"/>
                <a:gd name="connsiteY6" fmla="*/ 0 h 11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34" h="118375">
                  <a:moveTo>
                    <a:pt x="44608" y="0"/>
                  </a:moveTo>
                  <a:cubicBezTo>
                    <a:pt x="45137" y="0"/>
                    <a:pt x="69479" y="100542"/>
                    <a:pt x="66833" y="114300"/>
                  </a:cubicBezTo>
                  <a:cubicBezTo>
                    <a:pt x="64187" y="128058"/>
                    <a:pt x="39845" y="83608"/>
                    <a:pt x="28733" y="82550"/>
                  </a:cubicBezTo>
                  <a:cubicBezTo>
                    <a:pt x="17621" y="81492"/>
                    <a:pt x="-1959" y="104775"/>
                    <a:pt x="158" y="107950"/>
                  </a:cubicBezTo>
                  <a:cubicBezTo>
                    <a:pt x="2275" y="111125"/>
                    <a:pt x="30850" y="100542"/>
                    <a:pt x="41433" y="101600"/>
                  </a:cubicBezTo>
                  <a:cubicBezTo>
                    <a:pt x="52016" y="102658"/>
                    <a:pt x="63129" y="128058"/>
                    <a:pt x="63658" y="114300"/>
                  </a:cubicBezTo>
                  <a:cubicBezTo>
                    <a:pt x="64187" y="100542"/>
                    <a:pt x="44079" y="0"/>
                    <a:pt x="4460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2ADF6B8F-7096-BE2F-0C96-CBF07F63551F}"/>
                </a:ext>
              </a:extLst>
            </p:cNvPr>
            <p:cNvSpPr/>
            <p:nvPr/>
          </p:nvSpPr>
          <p:spPr>
            <a:xfrm>
              <a:off x="7429407" y="6467472"/>
              <a:ext cx="168785" cy="120706"/>
            </a:xfrm>
            <a:custGeom>
              <a:avLst/>
              <a:gdLst>
                <a:gd name="connsiteX0" fmla="*/ 88993 w 168785"/>
                <a:gd name="connsiteY0" fmla="*/ 3 h 120706"/>
                <a:gd name="connsiteX1" fmla="*/ 92168 w 168785"/>
                <a:gd name="connsiteY1" fmla="*/ 69853 h 120706"/>
                <a:gd name="connsiteX2" fmla="*/ 66768 w 168785"/>
                <a:gd name="connsiteY2" fmla="*/ 98428 h 120706"/>
                <a:gd name="connsiteX3" fmla="*/ 93 w 168785"/>
                <a:gd name="connsiteY3" fmla="*/ 120653 h 120706"/>
                <a:gd name="connsiteX4" fmla="*/ 82643 w 168785"/>
                <a:gd name="connsiteY4" fmla="*/ 92078 h 120706"/>
                <a:gd name="connsiteX5" fmla="*/ 168368 w 168785"/>
                <a:gd name="connsiteY5" fmla="*/ 85728 h 120706"/>
                <a:gd name="connsiteX6" fmla="*/ 114393 w 168785"/>
                <a:gd name="connsiteY6" fmla="*/ 73028 h 120706"/>
                <a:gd name="connsiteX7" fmla="*/ 88993 w 168785"/>
                <a:gd name="connsiteY7" fmla="*/ 3 h 12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785" h="120706">
                  <a:moveTo>
                    <a:pt x="88993" y="3"/>
                  </a:moveTo>
                  <a:cubicBezTo>
                    <a:pt x="85289" y="-526"/>
                    <a:pt x="95872" y="53449"/>
                    <a:pt x="92168" y="69853"/>
                  </a:cubicBezTo>
                  <a:cubicBezTo>
                    <a:pt x="88464" y="86257"/>
                    <a:pt x="82114" y="89961"/>
                    <a:pt x="66768" y="98428"/>
                  </a:cubicBezTo>
                  <a:cubicBezTo>
                    <a:pt x="51422" y="106895"/>
                    <a:pt x="-2553" y="121711"/>
                    <a:pt x="93" y="120653"/>
                  </a:cubicBezTo>
                  <a:cubicBezTo>
                    <a:pt x="2739" y="119595"/>
                    <a:pt x="54597" y="97899"/>
                    <a:pt x="82643" y="92078"/>
                  </a:cubicBezTo>
                  <a:cubicBezTo>
                    <a:pt x="110689" y="86257"/>
                    <a:pt x="163076" y="88903"/>
                    <a:pt x="168368" y="85728"/>
                  </a:cubicBezTo>
                  <a:cubicBezTo>
                    <a:pt x="173660" y="82553"/>
                    <a:pt x="127093" y="86257"/>
                    <a:pt x="114393" y="73028"/>
                  </a:cubicBezTo>
                  <a:cubicBezTo>
                    <a:pt x="101693" y="59799"/>
                    <a:pt x="92697" y="532"/>
                    <a:pt x="8899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15CE6165-9028-B191-AC5F-BB50EE132FE6}"/>
                </a:ext>
              </a:extLst>
            </p:cNvPr>
            <p:cNvSpPr/>
            <p:nvPr/>
          </p:nvSpPr>
          <p:spPr>
            <a:xfrm>
              <a:off x="7203876" y="6657957"/>
              <a:ext cx="140169" cy="125393"/>
            </a:xfrm>
            <a:custGeom>
              <a:avLst/>
              <a:gdLst>
                <a:gd name="connsiteX0" fmla="*/ 199 w 140169"/>
                <a:gd name="connsiteY0" fmla="*/ 18 h 125393"/>
                <a:gd name="connsiteX1" fmla="*/ 73224 w 140169"/>
                <a:gd name="connsiteY1" fmla="*/ 63518 h 125393"/>
                <a:gd name="connsiteX2" fmla="*/ 76399 w 140169"/>
                <a:gd name="connsiteY2" fmla="*/ 123843 h 125393"/>
                <a:gd name="connsiteX3" fmla="*/ 79574 w 140169"/>
                <a:gd name="connsiteY3" fmla="*/ 101618 h 125393"/>
                <a:gd name="connsiteX4" fmla="*/ 139899 w 140169"/>
                <a:gd name="connsiteY4" fmla="*/ 38118 h 125393"/>
                <a:gd name="connsiteX5" fmla="*/ 98624 w 140169"/>
                <a:gd name="connsiteY5" fmla="*/ 69868 h 125393"/>
                <a:gd name="connsiteX6" fmla="*/ 199 w 140169"/>
                <a:gd name="connsiteY6" fmla="*/ 18 h 12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169" h="125393">
                  <a:moveTo>
                    <a:pt x="199" y="18"/>
                  </a:moveTo>
                  <a:cubicBezTo>
                    <a:pt x="-4034" y="-1040"/>
                    <a:pt x="60524" y="42881"/>
                    <a:pt x="73224" y="63518"/>
                  </a:cubicBezTo>
                  <a:cubicBezTo>
                    <a:pt x="85924" y="84155"/>
                    <a:pt x="75341" y="117493"/>
                    <a:pt x="76399" y="123843"/>
                  </a:cubicBezTo>
                  <a:cubicBezTo>
                    <a:pt x="77457" y="130193"/>
                    <a:pt x="68991" y="115906"/>
                    <a:pt x="79574" y="101618"/>
                  </a:cubicBezTo>
                  <a:cubicBezTo>
                    <a:pt x="90157" y="87331"/>
                    <a:pt x="136724" y="43410"/>
                    <a:pt x="139899" y="38118"/>
                  </a:cubicBezTo>
                  <a:cubicBezTo>
                    <a:pt x="143074" y="32826"/>
                    <a:pt x="117674" y="74101"/>
                    <a:pt x="98624" y="69868"/>
                  </a:cubicBezTo>
                  <a:cubicBezTo>
                    <a:pt x="79574" y="65635"/>
                    <a:pt x="4432" y="1076"/>
                    <a:pt x="199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E42BA788-9736-4C51-2DB6-A44B140261F6}"/>
                </a:ext>
              </a:extLst>
            </p:cNvPr>
            <p:cNvSpPr/>
            <p:nvPr/>
          </p:nvSpPr>
          <p:spPr>
            <a:xfrm>
              <a:off x="7635842" y="7105619"/>
              <a:ext cx="66917" cy="238223"/>
            </a:xfrm>
            <a:custGeom>
              <a:avLst/>
              <a:gdLst>
                <a:gd name="connsiteX0" fmla="*/ 33 w 66917"/>
                <a:gd name="connsiteY0" fmla="*/ 31 h 238223"/>
                <a:gd name="connsiteX1" fmla="*/ 57183 w 66917"/>
                <a:gd name="connsiteY1" fmla="*/ 152431 h 238223"/>
                <a:gd name="connsiteX2" fmla="*/ 22258 w 66917"/>
                <a:gd name="connsiteY2" fmla="*/ 238156 h 238223"/>
                <a:gd name="connsiteX3" fmla="*/ 66708 w 66917"/>
                <a:gd name="connsiteY3" fmla="*/ 139731 h 238223"/>
                <a:gd name="connsiteX4" fmla="*/ 33 w 66917"/>
                <a:gd name="connsiteY4" fmla="*/ 31 h 23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17" h="238223">
                  <a:moveTo>
                    <a:pt x="33" y="31"/>
                  </a:moveTo>
                  <a:cubicBezTo>
                    <a:pt x="-1555" y="2148"/>
                    <a:pt x="53479" y="112744"/>
                    <a:pt x="57183" y="152431"/>
                  </a:cubicBezTo>
                  <a:cubicBezTo>
                    <a:pt x="60887" y="192118"/>
                    <a:pt x="20670" y="240273"/>
                    <a:pt x="22258" y="238156"/>
                  </a:cubicBezTo>
                  <a:cubicBezTo>
                    <a:pt x="23846" y="236039"/>
                    <a:pt x="70412" y="177302"/>
                    <a:pt x="66708" y="139731"/>
                  </a:cubicBezTo>
                  <a:cubicBezTo>
                    <a:pt x="63004" y="102160"/>
                    <a:pt x="1621" y="-2086"/>
                    <a:pt x="33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8178C977-89E3-4BE7-DFEC-6176B89968B0}"/>
                </a:ext>
              </a:extLst>
            </p:cNvPr>
            <p:cNvSpPr/>
            <p:nvPr/>
          </p:nvSpPr>
          <p:spPr>
            <a:xfrm>
              <a:off x="7362460" y="6879926"/>
              <a:ext cx="174242" cy="178023"/>
            </a:xfrm>
            <a:custGeom>
              <a:avLst/>
              <a:gdLst>
                <a:gd name="connsiteX0" fmla="*/ 365 w 174242"/>
                <a:gd name="connsiteY0" fmla="*/ 299 h 178023"/>
                <a:gd name="connsiteX1" fmla="*/ 168640 w 174242"/>
                <a:gd name="connsiteY1" fmla="*/ 171749 h 178023"/>
                <a:gd name="connsiteX2" fmla="*/ 124190 w 174242"/>
                <a:gd name="connsiteY2" fmla="*/ 130474 h 178023"/>
                <a:gd name="connsiteX3" fmla="*/ 365 w 174242"/>
                <a:gd name="connsiteY3" fmla="*/ 299 h 17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242" h="178023">
                  <a:moveTo>
                    <a:pt x="365" y="299"/>
                  </a:moveTo>
                  <a:cubicBezTo>
                    <a:pt x="7773" y="7178"/>
                    <a:pt x="148003" y="150053"/>
                    <a:pt x="168640" y="171749"/>
                  </a:cubicBezTo>
                  <a:cubicBezTo>
                    <a:pt x="189278" y="193445"/>
                    <a:pt x="148003" y="153757"/>
                    <a:pt x="124190" y="130474"/>
                  </a:cubicBezTo>
                  <a:cubicBezTo>
                    <a:pt x="100378" y="107191"/>
                    <a:pt x="-7043" y="-6580"/>
                    <a:pt x="365" y="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D64F269C-ED23-82A9-CEA2-2045AB79FC1C}"/>
                </a:ext>
              </a:extLst>
            </p:cNvPr>
            <p:cNvSpPr/>
            <p:nvPr/>
          </p:nvSpPr>
          <p:spPr>
            <a:xfrm>
              <a:off x="7327741" y="7388386"/>
              <a:ext cx="448496" cy="98266"/>
            </a:xfrm>
            <a:custGeom>
              <a:avLst/>
              <a:gdLst>
                <a:gd name="connsiteX0" fmla="*/ 159 w 448496"/>
                <a:gd name="connsiteY0" fmla="*/ 3014 h 98266"/>
                <a:gd name="connsiteX1" fmla="*/ 285909 w 448496"/>
                <a:gd name="connsiteY1" fmla="*/ 9364 h 98266"/>
                <a:gd name="connsiteX2" fmla="*/ 447834 w 448496"/>
                <a:gd name="connsiteY2" fmla="*/ 98264 h 98266"/>
                <a:gd name="connsiteX3" fmla="*/ 327184 w 448496"/>
                <a:gd name="connsiteY3" fmla="*/ 12539 h 98266"/>
                <a:gd name="connsiteX4" fmla="*/ 159 w 448496"/>
                <a:gd name="connsiteY4" fmla="*/ 3014 h 9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96" h="98266">
                  <a:moveTo>
                    <a:pt x="159" y="3014"/>
                  </a:moveTo>
                  <a:cubicBezTo>
                    <a:pt x="-6720" y="2485"/>
                    <a:pt x="211297" y="-6511"/>
                    <a:pt x="285909" y="9364"/>
                  </a:cubicBezTo>
                  <a:cubicBezTo>
                    <a:pt x="360521" y="25239"/>
                    <a:pt x="440955" y="97735"/>
                    <a:pt x="447834" y="98264"/>
                  </a:cubicBezTo>
                  <a:cubicBezTo>
                    <a:pt x="454713" y="98793"/>
                    <a:pt x="407617" y="28943"/>
                    <a:pt x="327184" y="12539"/>
                  </a:cubicBezTo>
                  <a:cubicBezTo>
                    <a:pt x="246751" y="-3865"/>
                    <a:pt x="7038" y="3543"/>
                    <a:pt x="159" y="30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BC6057E5-1F16-CB20-6245-7A3D57B29F19}"/>
                </a:ext>
              </a:extLst>
            </p:cNvPr>
            <p:cNvSpPr/>
            <p:nvPr/>
          </p:nvSpPr>
          <p:spPr>
            <a:xfrm>
              <a:off x="6394421" y="4864469"/>
              <a:ext cx="195559" cy="930744"/>
            </a:xfrm>
            <a:custGeom>
              <a:avLst/>
              <a:gdLst>
                <a:gd name="connsiteX0" fmla="*/ 50829 w 195559"/>
                <a:gd name="connsiteY0" fmla="*/ 12331 h 930744"/>
                <a:gd name="connsiteX1" fmla="*/ 15904 w 195559"/>
                <a:gd name="connsiteY1" fmla="*/ 377456 h 930744"/>
                <a:gd name="connsiteX2" fmla="*/ 181004 w 195559"/>
                <a:gd name="connsiteY2" fmla="*/ 885456 h 930744"/>
                <a:gd name="connsiteX3" fmla="*/ 171479 w 195559"/>
                <a:gd name="connsiteY3" fmla="*/ 863231 h 930744"/>
                <a:gd name="connsiteX4" fmla="*/ 41304 w 195559"/>
                <a:gd name="connsiteY4" fmla="*/ 507631 h 930744"/>
                <a:gd name="connsiteX5" fmla="*/ 29 w 195559"/>
                <a:gd name="connsiteY5" fmla="*/ 374281 h 930744"/>
                <a:gd name="connsiteX6" fmla="*/ 34954 w 195559"/>
                <a:gd name="connsiteY6" fmla="*/ 110756 h 930744"/>
                <a:gd name="connsiteX7" fmla="*/ 50829 w 195559"/>
                <a:gd name="connsiteY7" fmla="*/ 12331 h 93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559" h="930744">
                  <a:moveTo>
                    <a:pt x="50829" y="12331"/>
                  </a:moveTo>
                  <a:cubicBezTo>
                    <a:pt x="47654" y="56781"/>
                    <a:pt x="-5792" y="231935"/>
                    <a:pt x="15904" y="377456"/>
                  </a:cubicBezTo>
                  <a:cubicBezTo>
                    <a:pt x="37600" y="522977"/>
                    <a:pt x="181004" y="885456"/>
                    <a:pt x="181004" y="885456"/>
                  </a:cubicBezTo>
                  <a:cubicBezTo>
                    <a:pt x="206933" y="966418"/>
                    <a:pt x="194762" y="926202"/>
                    <a:pt x="171479" y="863231"/>
                  </a:cubicBezTo>
                  <a:cubicBezTo>
                    <a:pt x="148196" y="800260"/>
                    <a:pt x="69879" y="589123"/>
                    <a:pt x="41304" y="507631"/>
                  </a:cubicBezTo>
                  <a:cubicBezTo>
                    <a:pt x="12729" y="426139"/>
                    <a:pt x="1087" y="440427"/>
                    <a:pt x="29" y="374281"/>
                  </a:cubicBezTo>
                  <a:cubicBezTo>
                    <a:pt x="-1029" y="308135"/>
                    <a:pt x="26487" y="167906"/>
                    <a:pt x="34954" y="110756"/>
                  </a:cubicBezTo>
                  <a:cubicBezTo>
                    <a:pt x="43421" y="53606"/>
                    <a:pt x="54004" y="-32119"/>
                    <a:pt x="50829" y="123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6A9F3919-F154-73CD-0797-36B13AC7E762}"/>
                </a:ext>
              </a:extLst>
            </p:cNvPr>
            <p:cNvSpPr/>
            <p:nvPr/>
          </p:nvSpPr>
          <p:spPr>
            <a:xfrm>
              <a:off x="6445155" y="5533905"/>
              <a:ext cx="129940" cy="286316"/>
            </a:xfrm>
            <a:custGeom>
              <a:avLst/>
              <a:gdLst>
                <a:gd name="connsiteX0" fmla="*/ 95 w 129940"/>
                <a:gd name="connsiteY0" fmla="*/ 120 h 286316"/>
                <a:gd name="connsiteX1" fmla="*/ 95345 w 129940"/>
                <a:gd name="connsiteY1" fmla="*/ 181095 h 286316"/>
                <a:gd name="connsiteX2" fmla="*/ 127095 w 129940"/>
                <a:gd name="connsiteY2" fmla="*/ 285870 h 286316"/>
                <a:gd name="connsiteX3" fmla="*/ 114395 w 129940"/>
                <a:gd name="connsiteY3" fmla="*/ 209670 h 286316"/>
                <a:gd name="connsiteX4" fmla="*/ 95 w 129940"/>
                <a:gd name="connsiteY4" fmla="*/ 120 h 28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40" h="286316">
                  <a:moveTo>
                    <a:pt x="95" y="120"/>
                  </a:moveTo>
                  <a:cubicBezTo>
                    <a:pt x="-3080" y="-4642"/>
                    <a:pt x="74178" y="133470"/>
                    <a:pt x="95345" y="181095"/>
                  </a:cubicBezTo>
                  <a:cubicBezTo>
                    <a:pt x="116512" y="228720"/>
                    <a:pt x="123920" y="281108"/>
                    <a:pt x="127095" y="285870"/>
                  </a:cubicBezTo>
                  <a:cubicBezTo>
                    <a:pt x="130270" y="290632"/>
                    <a:pt x="135032" y="256766"/>
                    <a:pt x="114395" y="209670"/>
                  </a:cubicBezTo>
                  <a:cubicBezTo>
                    <a:pt x="93758" y="162574"/>
                    <a:pt x="3270" y="4882"/>
                    <a:pt x="95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E254F2E1-32CD-E5B1-1C36-50B48034E0FC}"/>
                </a:ext>
              </a:extLst>
            </p:cNvPr>
            <p:cNvSpPr/>
            <p:nvPr/>
          </p:nvSpPr>
          <p:spPr>
            <a:xfrm>
              <a:off x="6545939" y="4651189"/>
              <a:ext cx="45472" cy="165706"/>
            </a:xfrm>
            <a:custGeom>
              <a:avLst/>
              <a:gdLst>
                <a:gd name="connsiteX0" fmla="*/ 45361 w 45472"/>
                <a:gd name="connsiteY0" fmla="*/ 186 h 165706"/>
                <a:gd name="connsiteX1" fmla="*/ 13611 w 45472"/>
                <a:gd name="connsiteY1" fmla="*/ 92261 h 165706"/>
                <a:gd name="connsiteX2" fmla="*/ 13611 w 45472"/>
                <a:gd name="connsiteY2" fmla="*/ 165286 h 165706"/>
                <a:gd name="connsiteX3" fmla="*/ 911 w 45472"/>
                <a:gd name="connsiteY3" fmla="*/ 117661 h 165706"/>
                <a:gd name="connsiteX4" fmla="*/ 45361 w 45472"/>
                <a:gd name="connsiteY4" fmla="*/ 186 h 16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72" h="165706">
                  <a:moveTo>
                    <a:pt x="45361" y="186"/>
                  </a:moveTo>
                  <a:cubicBezTo>
                    <a:pt x="47478" y="-4047"/>
                    <a:pt x="18903" y="64744"/>
                    <a:pt x="13611" y="92261"/>
                  </a:cubicBezTo>
                  <a:cubicBezTo>
                    <a:pt x="8319" y="119778"/>
                    <a:pt x="15728" y="161053"/>
                    <a:pt x="13611" y="165286"/>
                  </a:cubicBezTo>
                  <a:cubicBezTo>
                    <a:pt x="11494" y="169519"/>
                    <a:pt x="-3852" y="140944"/>
                    <a:pt x="911" y="117661"/>
                  </a:cubicBezTo>
                  <a:cubicBezTo>
                    <a:pt x="5673" y="94378"/>
                    <a:pt x="43244" y="4419"/>
                    <a:pt x="45361" y="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CD59F76A-B900-3DB8-595F-7AC65EC9FCF9}"/>
                </a:ext>
              </a:extLst>
            </p:cNvPr>
            <p:cNvSpPr/>
            <p:nvPr/>
          </p:nvSpPr>
          <p:spPr>
            <a:xfrm>
              <a:off x="6460407" y="3762155"/>
              <a:ext cx="175345" cy="921368"/>
            </a:xfrm>
            <a:custGeom>
              <a:avLst/>
              <a:gdLst>
                <a:gd name="connsiteX0" fmla="*/ 175343 w 175345"/>
                <a:gd name="connsiteY0" fmla="*/ 220 h 921368"/>
                <a:gd name="connsiteX1" fmla="*/ 57868 w 175345"/>
                <a:gd name="connsiteY1" fmla="*/ 416145 h 921368"/>
                <a:gd name="connsiteX2" fmla="*/ 80093 w 175345"/>
                <a:gd name="connsiteY2" fmla="*/ 365345 h 921368"/>
                <a:gd name="connsiteX3" fmla="*/ 48343 w 175345"/>
                <a:gd name="connsiteY3" fmla="*/ 625695 h 921368"/>
                <a:gd name="connsiteX4" fmla="*/ 41993 w 175345"/>
                <a:gd name="connsiteY4" fmla="*/ 539970 h 921368"/>
                <a:gd name="connsiteX5" fmla="*/ 64218 w 175345"/>
                <a:gd name="connsiteY5" fmla="*/ 914620 h 921368"/>
                <a:gd name="connsiteX6" fmla="*/ 61043 w 175345"/>
                <a:gd name="connsiteY6" fmla="*/ 752695 h 921368"/>
                <a:gd name="connsiteX7" fmla="*/ 41993 w 175345"/>
                <a:gd name="connsiteY7" fmla="*/ 400270 h 921368"/>
                <a:gd name="connsiteX8" fmla="*/ 718 w 175345"/>
                <a:gd name="connsiteY8" fmla="*/ 603470 h 921368"/>
                <a:gd name="connsiteX9" fmla="*/ 80093 w 175345"/>
                <a:gd name="connsiteY9" fmla="*/ 317720 h 921368"/>
                <a:gd name="connsiteX10" fmla="*/ 92793 w 175345"/>
                <a:gd name="connsiteY10" fmla="*/ 206595 h 921368"/>
                <a:gd name="connsiteX11" fmla="*/ 61043 w 175345"/>
                <a:gd name="connsiteY11" fmla="*/ 355820 h 921368"/>
                <a:gd name="connsiteX12" fmla="*/ 175343 w 175345"/>
                <a:gd name="connsiteY12" fmla="*/ 220 h 92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345" h="921368">
                  <a:moveTo>
                    <a:pt x="175343" y="220"/>
                  </a:moveTo>
                  <a:cubicBezTo>
                    <a:pt x="174814" y="10274"/>
                    <a:pt x="73743" y="355291"/>
                    <a:pt x="57868" y="416145"/>
                  </a:cubicBezTo>
                  <a:cubicBezTo>
                    <a:pt x="41993" y="476999"/>
                    <a:pt x="81681" y="330420"/>
                    <a:pt x="80093" y="365345"/>
                  </a:cubicBezTo>
                  <a:cubicBezTo>
                    <a:pt x="78505" y="400270"/>
                    <a:pt x="54693" y="596591"/>
                    <a:pt x="48343" y="625695"/>
                  </a:cubicBezTo>
                  <a:cubicBezTo>
                    <a:pt x="41993" y="654799"/>
                    <a:pt x="39347" y="491816"/>
                    <a:pt x="41993" y="539970"/>
                  </a:cubicBezTo>
                  <a:cubicBezTo>
                    <a:pt x="44639" y="588124"/>
                    <a:pt x="61043" y="879166"/>
                    <a:pt x="64218" y="914620"/>
                  </a:cubicBezTo>
                  <a:cubicBezTo>
                    <a:pt x="67393" y="950074"/>
                    <a:pt x="64747" y="838420"/>
                    <a:pt x="61043" y="752695"/>
                  </a:cubicBezTo>
                  <a:cubicBezTo>
                    <a:pt x="57339" y="666970"/>
                    <a:pt x="52047" y="425141"/>
                    <a:pt x="41993" y="400270"/>
                  </a:cubicBezTo>
                  <a:cubicBezTo>
                    <a:pt x="31939" y="375399"/>
                    <a:pt x="-5632" y="617228"/>
                    <a:pt x="718" y="603470"/>
                  </a:cubicBezTo>
                  <a:cubicBezTo>
                    <a:pt x="7068" y="589712"/>
                    <a:pt x="64747" y="383866"/>
                    <a:pt x="80093" y="317720"/>
                  </a:cubicBezTo>
                  <a:cubicBezTo>
                    <a:pt x="95439" y="251574"/>
                    <a:pt x="95968" y="200245"/>
                    <a:pt x="92793" y="206595"/>
                  </a:cubicBezTo>
                  <a:cubicBezTo>
                    <a:pt x="89618" y="212945"/>
                    <a:pt x="48872" y="384395"/>
                    <a:pt x="61043" y="355820"/>
                  </a:cubicBezTo>
                  <a:cubicBezTo>
                    <a:pt x="73214" y="327245"/>
                    <a:pt x="175872" y="-9834"/>
                    <a:pt x="175343" y="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8BED9864-320F-F934-6551-594A7A6158C5}"/>
                </a:ext>
              </a:extLst>
            </p:cNvPr>
            <p:cNvSpPr/>
            <p:nvPr/>
          </p:nvSpPr>
          <p:spPr>
            <a:xfrm>
              <a:off x="6406744" y="1351448"/>
              <a:ext cx="1305188" cy="2408509"/>
            </a:xfrm>
            <a:custGeom>
              <a:avLst/>
              <a:gdLst>
                <a:gd name="connsiteX0" fmla="*/ 1302156 w 1305188"/>
                <a:gd name="connsiteY0" fmla="*/ 7452 h 2408509"/>
                <a:gd name="connsiteX1" fmla="*/ 311556 w 1305188"/>
                <a:gd name="connsiteY1" fmla="*/ 1201252 h 2408509"/>
                <a:gd name="connsiteX2" fmla="*/ 590956 w 1305188"/>
                <a:gd name="connsiteY2" fmla="*/ 896452 h 2408509"/>
                <a:gd name="connsiteX3" fmla="*/ 6756 w 1305188"/>
                <a:gd name="connsiteY3" fmla="*/ 1899752 h 2408509"/>
                <a:gd name="connsiteX4" fmla="*/ 298856 w 1305188"/>
                <a:gd name="connsiteY4" fmla="*/ 1455252 h 2408509"/>
                <a:gd name="connsiteX5" fmla="*/ 692556 w 1305188"/>
                <a:gd name="connsiteY5" fmla="*/ 1010752 h 2408509"/>
                <a:gd name="connsiteX6" fmla="*/ 756056 w 1305188"/>
                <a:gd name="connsiteY6" fmla="*/ 1175852 h 2408509"/>
                <a:gd name="connsiteX7" fmla="*/ 349656 w 1305188"/>
                <a:gd name="connsiteY7" fmla="*/ 2407752 h 2408509"/>
                <a:gd name="connsiteX8" fmla="*/ 743356 w 1305188"/>
                <a:gd name="connsiteY8" fmla="*/ 1353652 h 2408509"/>
                <a:gd name="connsiteX9" fmla="*/ 730656 w 1305188"/>
                <a:gd name="connsiteY9" fmla="*/ 998052 h 2408509"/>
                <a:gd name="connsiteX10" fmla="*/ 489356 w 1305188"/>
                <a:gd name="connsiteY10" fmla="*/ 1175852 h 2408509"/>
                <a:gd name="connsiteX11" fmla="*/ 717956 w 1305188"/>
                <a:gd name="connsiteY11" fmla="*/ 705952 h 2408509"/>
                <a:gd name="connsiteX12" fmla="*/ 857656 w 1305188"/>
                <a:gd name="connsiteY12" fmla="*/ 388452 h 2408509"/>
                <a:gd name="connsiteX13" fmla="*/ 629056 w 1305188"/>
                <a:gd name="connsiteY13" fmla="*/ 680552 h 2408509"/>
                <a:gd name="connsiteX14" fmla="*/ 1302156 w 1305188"/>
                <a:gd name="connsiteY14" fmla="*/ 7452 h 240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5188" h="2408509">
                  <a:moveTo>
                    <a:pt x="1302156" y="7452"/>
                  </a:moveTo>
                  <a:cubicBezTo>
                    <a:pt x="1249239" y="94235"/>
                    <a:pt x="430089" y="1053085"/>
                    <a:pt x="311556" y="1201252"/>
                  </a:cubicBezTo>
                  <a:cubicBezTo>
                    <a:pt x="193023" y="1349419"/>
                    <a:pt x="641756" y="780035"/>
                    <a:pt x="590956" y="896452"/>
                  </a:cubicBezTo>
                  <a:cubicBezTo>
                    <a:pt x="540156" y="1012869"/>
                    <a:pt x="55439" y="1806619"/>
                    <a:pt x="6756" y="1899752"/>
                  </a:cubicBezTo>
                  <a:cubicBezTo>
                    <a:pt x="-41927" y="1992885"/>
                    <a:pt x="184556" y="1603419"/>
                    <a:pt x="298856" y="1455252"/>
                  </a:cubicBezTo>
                  <a:cubicBezTo>
                    <a:pt x="413156" y="1307085"/>
                    <a:pt x="616356" y="1057319"/>
                    <a:pt x="692556" y="1010752"/>
                  </a:cubicBezTo>
                  <a:cubicBezTo>
                    <a:pt x="768756" y="964185"/>
                    <a:pt x="813206" y="943019"/>
                    <a:pt x="756056" y="1175852"/>
                  </a:cubicBezTo>
                  <a:cubicBezTo>
                    <a:pt x="698906" y="1408685"/>
                    <a:pt x="351773" y="2378119"/>
                    <a:pt x="349656" y="2407752"/>
                  </a:cubicBezTo>
                  <a:cubicBezTo>
                    <a:pt x="347539" y="2437385"/>
                    <a:pt x="679856" y="1588602"/>
                    <a:pt x="743356" y="1353652"/>
                  </a:cubicBezTo>
                  <a:cubicBezTo>
                    <a:pt x="806856" y="1118702"/>
                    <a:pt x="772989" y="1027685"/>
                    <a:pt x="730656" y="998052"/>
                  </a:cubicBezTo>
                  <a:cubicBezTo>
                    <a:pt x="688323" y="968419"/>
                    <a:pt x="491473" y="1224535"/>
                    <a:pt x="489356" y="1175852"/>
                  </a:cubicBezTo>
                  <a:cubicBezTo>
                    <a:pt x="487239" y="1127169"/>
                    <a:pt x="656573" y="837185"/>
                    <a:pt x="717956" y="705952"/>
                  </a:cubicBezTo>
                  <a:cubicBezTo>
                    <a:pt x="779339" y="574719"/>
                    <a:pt x="872473" y="392685"/>
                    <a:pt x="857656" y="388452"/>
                  </a:cubicBezTo>
                  <a:cubicBezTo>
                    <a:pt x="842839" y="384219"/>
                    <a:pt x="559206" y="741935"/>
                    <a:pt x="629056" y="680552"/>
                  </a:cubicBezTo>
                  <a:cubicBezTo>
                    <a:pt x="698906" y="619169"/>
                    <a:pt x="1355073" y="-79331"/>
                    <a:pt x="1302156" y="74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D35290C5-1D09-11F5-15D9-70F45CCBD97B}"/>
                </a:ext>
              </a:extLst>
            </p:cNvPr>
            <p:cNvSpPr/>
            <p:nvPr/>
          </p:nvSpPr>
          <p:spPr>
            <a:xfrm>
              <a:off x="6181418" y="1169078"/>
              <a:ext cx="1292089" cy="2777334"/>
            </a:xfrm>
            <a:custGeom>
              <a:avLst/>
              <a:gdLst>
                <a:gd name="connsiteX0" fmla="*/ 1222682 w 1292089"/>
                <a:gd name="connsiteY0" fmla="*/ 37422 h 2777334"/>
                <a:gd name="connsiteX1" fmla="*/ 1209982 w 1292089"/>
                <a:gd name="connsiteY1" fmla="*/ 100922 h 2777334"/>
                <a:gd name="connsiteX2" fmla="*/ 625782 w 1292089"/>
                <a:gd name="connsiteY2" fmla="*/ 647022 h 2777334"/>
                <a:gd name="connsiteX3" fmla="*/ 473382 w 1292089"/>
                <a:gd name="connsiteY3" fmla="*/ 1180422 h 2777334"/>
                <a:gd name="connsiteX4" fmla="*/ 486082 w 1292089"/>
                <a:gd name="connsiteY4" fmla="*/ 1091522 h 2777334"/>
                <a:gd name="connsiteX5" fmla="*/ 16182 w 1292089"/>
                <a:gd name="connsiteY5" fmla="*/ 2717122 h 2777334"/>
                <a:gd name="connsiteX6" fmla="*/ 130482 w 1292089"/>
                <a:gd name="connsiteY6" fmla="*/ 2310722 h 2777334"/>
                <a:gd name="connsiteX7" fmla="*/ 346382 w 1292089"/>
                <a:gd name="connsiteY7" fmla="*/ 1193122 h 2777334"/>
                <a:gd name="connsiteX8" fmla="*/ 333682 w 1292089"/>
                <a:gd name="connsiteY8" fmla="*/ 1713822 h 2777334"/>
                <a:gd name="connsiteX9" fmla="*/ 511482 w 1292089"/>
                <a:gd name="connsiteY9" fmla="*/ 799422 h 2777334"/>
                <a:gd name="connsiteX10" fmla="*/ 790882 w 1292089"/>
                <a:gd name="connsiteY10" fmla="*/ 316822 h 2777334"/>
                <a:gd name="connsiteX11" fmla="*/ 600382 w 1292089"/>
                <a:gd name="connsiteY11" fmla="*/ 520022 h 2777334"/>
                <a:gd name="connsiteX12" fmla="*/ 1222682 w 1292089"/>
                <a:gd name="connsiteY12" fmla="*/ 37422 h 27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2089" h="2777334">
                  <a:moveTo>
                    <a:pt x="1222682" y="37422"/>
                  </a:moveTo>
                  <a:cubicBezTo>
                    <a:pt x="1324282" y="-32428"/>
                    <a:pt x="1309465" y="-678"/>
                    <a:pt x="1209982" y="100922"/>
                  </a:cubicBezTo>
                  <a:cubicBezTo>
                    <a:pt x="1110499" y="202522"/>
                    <a:pt x="748549" y="467105"/>
                    <a:pt x="625782" y="647022"/>
                  </a:cubicBezTo>
                  <a:cubicBezTo>
                    <a:pt x="503015" y="826939"/>
                    <a:pt x="496665" y="1106339"/>
                    <a:pt x="473382" y="1180422"/>
                  </a:cubicBezTo>
                  <a:cubicBezTo>
                    <a:pt x="450099" y="1254505"/>
                    <a:pt x="562282" y="835405"/>
                    <a:pt x="486082" y="1091522"/>
                  </a:cubicBezTo>
                  <a:cubicBezTo>
                    <a:pt x="409882" y="1347639"/>
                    <a:pt x="75449" y="2513922"/>
                    <a:pt x="16182" y="2717122"/>
                  </a:cubicBezTo>
                  <a:cubicBezTo>
                    <a:pt x="-43085" y="2920322"/>
                    <a:pt x="75449" y="2564722"/>
                    <a:pt x="130482" y="2310722"/>
                  </a:cubicBezTo>
                  <a:cubicBezTo>
                    <a:pt x="185515" y="2056722"/>
                    <a:pt x="312515" y="1292605"/>
                    <a:pt x="346382" y="1193122"/>
                  </a:cubicBezTo>
                  <a:cubicBezTo>
                    <a:pt x="380249" y="1093639"/>
                    <a:pt x="306165" y="1779439"/>
                    <a:pt x="333682" y="1713822"/>
                  </a:cubicBezTo>
                  <a:cubicBezTo>
                    <a:pt x="361199" y="1648205"/>
                    <a:pt x="435282" y="1032255"/>
                    <a:pt x="511482" y="799422"/>
                  </a:cubicBezTo>
                  <a:cubicBezTo>
                    <a:pt x="587682" y="566589"/>
                    <a:pt x="776065" y="363389"/>
                    <a:pt x="790882" y="316822"/>
                  </a:cubicBezTo>
                  <a:cubicBezTo>
                    <a:pt x="805699" y="270255"/>
                    <a:pt x="522065" y="566589"/>
                    <a:pt x="600382" y="520022"/>
                  </a:cubicBezTo>
                  <a:cubicBezTo>
                    <a:pt x="678699" y="473455"/>
                    <a:pt x="1121082" y="107272"/>
                    <a:pt x="1222682" y="37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98CA0540-AD8B-D07F-AFAC-7C783A7C8BDE}"/>
                </a:ext>
              </a:extLst>
            </p:cNvPr>
            <p:cNvSpPr/>
            <p:nvPr/>
          </p:nvSpPr>
          <p:spPr>
            <a:xfrm>
              <a:off x="5552664" y="1015417"/>
              <a:ext cx="1229335" cy="3444997"/>
            </a:xfrm>
            <a:custGeom>
              <a:avLst/>
              <a:gdLst>
                <a:gd name="connsiteX0" fmla="*/ 1229136 w 1229335"/>
                <a:gd name="connsiteY0" fmla="*/ 583 h 3444997"/>
                <a:gd name="connsiteX1" fmla="*/ 492536 w 1229335"/>
                <a:gd name="connsiteY1" fmla="*/ 1207083 h 3444997"/>
                <a:gd name="connsiteX2" fmla="*/ 606836 w 1229335"/>
                <a:gd name="connsiteY2" fmla="*/ 1080083 h 3444997"/>
                <a:gd name="connsiteX3" fmla="*/ 390936 w 1229335"/>
                <a:gd name="connsiteY3" fmla="*/ 1803983 h 3444997"/>
                <a:gd name="connsiteX4" fmla="*/ 517936 w 1229335"/>
                <a:gd name="connsiteY4" fmla="*/ 1689683 h 3444997"/>
                <a:gd name="connsiteX5" fmla="*/ 263936 w 1229335"/>
                <a:gd name="connsiteY5" fmla="*/ 2565983 h 3444997"/>
                <a:gd name="connsiteX6" fmla="*/ 429036 w 1229335"/>
                <a:gd name="connsiteY6" fmla="*/ 2299283 h 3444997"/>
                <a:gd name="connsiteX7" fmla="*/ 9936 w 1229335"/>
                <a:gd name="connsiteY7" fmla="*/ 3416883 h 3444997"/>
                <a:gd name="connsiteX8" fmla="*/ 162336 w 1229335"/>
                <a:gd name="connsiteY8" fmla="*/ 3010483 h 3444997"/>
                <a:gd name="connsiteX9" fmla="*/ 505236 w 1229335"/>
                <a:gd name="connsiteY9" fmla="*/ 1943683 h 3444997"/>
                <a:gd name="connsiteX10" fmla="*/ 403636 w 1229335"/>
                <a:gd name="connsiteY10" fmla="*/ 2032583 h 3444997"/>
                <a:gd name="connsiteX11" fmla="*/ 543336 w 1229335"/>
                <a:gd name="connsiteY11" fmla="*/ 1334083 h 3444997"/>
                <a:gd name="connsiteX12" fmla="*/ 492536 w 1229335"/>
                <a:gd name="connsiteY12" fmla="*/ 1410283 h 3444997"/>
                <a:gd name="connsiteX13" fmla="*/ 784636 w 1229335"/>
                <a:gd name="connsiteY13" fmla="*/ 660983 h 3444997"/>
                <a:gd name="connsiteX14" fmla="*/ 568736 w 1229335"/>
                <a:gd name="connsiteY14" fmla="*/ 1041983 h 3444997"/>
                <a:gd name="connsiteX15" fmla="*/ 1229136 w 1229335"/>
                <a:gd name="connsiteY15" fmla="*/ 583 h 344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9335" h="3444997">
                  <a:moveTo>
                    <a:pt x="1229136" y="583"/>
                  </a:moveTo>
                  <a:cubicBezTo>
                    <a:pt x="1216436" y="28100"/>
                    <a:pt x="596253" y="1027166"/>
                    <a:pt x="492536" y="1207083"/>
                  </a:cubicBezTo>
                  <a:cubicBezTo>
                    <a:pt x="388819" y="1387000"/>
                    <a:pt x="623769" y="980600"/>
                    <a:pt x="606836" y="1080083"/>
                  </a:cubicBezTo>
                  <a:cubicBezTo>
                    <a:pt x="589903" y="1179566"/>
                    <a:pt x="405753" y="1702383"/>
                    <a:pt x="390936" y="1803983"/>
                  </a:cubicBezTo>
                  <a:cubicBezTo>
                    <a:pt x="376119" y="1905583"/>
                    <a:pt x="539103" y="1562683"/>
                    <a:pt x="517936" y="1689683"/>
                  </a:cubicBezTo>
                  <a:cubicBezTo>
                    <a:pt x="496769" y="1816683"/>
                    <a:pt x="278753" y="2464383"/>
                    <a:pt x="263936" y="2565983"/>
                  </a:cubicBezTo>
                  <a:cubicBezTo>
                    <a:pt x="249119" y="2667583"/>
                    <a:pt x="471369" y="2157466"/>
                    <a:pt x="429036" y="2299283"/>
                  </a:cubicBezTo>
                  <a:cubicBezTo>
                    <a:pt x="386703" y="2441100"/>
                    <a:pt x="9936" y="3416883"/>
                    <a:pt x="9936" y="3416883"/>
                  </a:cubicBezTo>
                  <a:cubicBezTo>
                    <a:pt x="-34514" y="3535416"/>
                    <a:pt x="79786" y="3256016"/>
                    <a:pt x="162336" y="3010483"/>
                  </a:cubicBezTo>
                  <a:cubicBezTo>
                    <a:pt x="244886" y="2764950"/>
                    <a:pt x="465019" y="2106666"/>
                    <a:pt x="505236" y="1943683"/>
                  </a:cubicBezTo>
                  <a:cubicBezTo>
                    <a:pt x="545453" y="1780700"/>
                    <a:pt x="397286" y="2134183"/>
                    <a:pt x="403636" y="2032583"/>
                  </a:cubicBezTo>
                  <a:cubicBezTo>
                    <a:pt x="409986" y="1930983"/>
                    <a:pt x="528519" y="1437800"/>
                    <a:pt x="543336" y="1334083"/>
                  </a:cubicBezTo>
                  <a:cubicBezTo>
                    <a:pt x="558153" y="1230366"/>
                    <a:pt x="452319" y="1522466"/>
                    <a:pt x="492536" y="1410283"/>
                  </a:cubicBezTo>
                  <a:cubicBezTo>
                    <a:pt x="532753" y="1298100"/>
                    <a:pt x="771936" y="722366"/>
                    <a:pt x="784636" y="660983"/>
                  </a:cubicBezTo>
                  <a:cubicBezTo>
                    <a:pt x="797336" y="599600"/>
                    <a:pt x="494653" y="1156283"/>
                    <a:pt x="568736" y="1041983"/>
                  </a:cubicBezTo>
                  <a:cubicBezTo>
                    <a:pt x="642819" y="927683"/>
                    <a:pt x="1241836" y="-26934"/>
                    <a:pt x="1229136" y="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5C349F98-4B57-91E2-EE96-493E26E03240}"/>
                </a:ext>
              </a:extLst>
            </p:cNvPr>
            <p:cNvSpPr/>
            <p:nvPr/>
          </p:nvSpPr>
          <p:spPr>
            <a:xfrm>
              <a:off x="6158648" y="2669627"/>
              <a:ext cx="739908" cy="2643368"/>
            </a:xfrm>
            <a:custGeom>
              <a:avLst/>
              <a:gdLst>
                <a:gd name="connsiteX0" fmla="*/ 737452 w 739908"/>
                <a:gd name="connsiteY0" fmla="*/ 10073 h 2643368"/>
                <a:gd name="connsiteX1" fmla="*/ 77052 w 739908"/>
                <a:gd name="connsiteY1" fmla="*/ 1546773 h 2643368"/>
                <a:gd name="connsiteX2" fmla="*/ 140552 w 739908"/>
                <a:gd name="connsiteY2" fmla="*/ 1343573 h 2643368"/>
                <a:gd name="connsiteX3" fmla="*/ 165952 w 739908"/>
                <a:gd name="connsiteY3" fmla="*/ 1864273 h 2643368"/>
                <a:gd name="connsiteX4" fmla="*/ 852 w 739908"/>
                <a:gd name="connsiteY4" fmla="*/ 2638973 h 2643368"/>
                <a:gd name="connsiteX5" fmla="*/ 102452 w 739908"/>
                <a:gd name="connsiteY5" fmla="*/ 2156373 h 2643368"/>
                <a:gd name="connsiteX6" fmla="*/ 127852 w 739908"/>
                <a:gd name="connsiteY6" fmla="*/ 1661073 h 2643368"/>
                <a:gd name="connsiteX7" fmla="*/ 178652 w 739908"/>
                <a:gd name="connsiteY7" fmla="*/ 1064173 h 2643368"/>
                <a:gd name="connsiteX8" fmla="*/ 140552 w 739908"/>
                <a:gd name="connsiteY8" fmla="*/ 1407073 h 2643368"/>
                <a:gd name="connsiteX9" fmla="*/ 432652 w 739908"/>
                <a:gd name="connsiteY9" fmla="*/ 721273 h 2643368"/>
                <a:gd name="connsiteX10" fmla="*/ 305652 w 739908"/>
                <a:gd name="connsiteY10" fmla="*/ 873673 h 2643368"/>
                <a:gd name="connsiteX11" fmla="*/ 737452 w 739908"/>
                <a:gd name="connsiteY11" fmla="*/ 10073 h 264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9908" h="2643368">
                  <a:moveTo>
                    <a:pt x="737452" y="10073"/>
                  </a:moveTo>
                  <a:cubicBezTo>
                    <a:pt x="699352" y="122256"/>
                    <a:pt x="176535" y="1324523"/>
                    <a:pt x="77052" y="1546773"/>
                  </a:cubicBezTo>
                  <a:cubicBezTo>
                    <a:pt x="-22431" y="1769023"/>
                    <a:pt x="125735" y="1290656"/>
                    <a:pt x="140552" y="1343573"/>
                  </a:cubicBezTo>
                  <a:cubicBezTo>
                    <a:pt x="155369" y="1396490"/>
                    <a:pt x="189235" y="1648373"/>
                    <a:pt x="165952" y="1864273"/>
                  </a:cubicBezTo>
                  <a:cubicBezTo>
                    <a:pt x="142669" y="2080173"/>
                    <a:pt x="11435" y="2590290"/>
                    <a:pt x="852" y="2638973"/>
                  </a:cubicBezTo>
                  <a:cubicBezTo>
                    <a:pt x="-9731" y="2687656"/>
                    <a:pt x="81285" y="2319356"/>
                    <a:pt x="102452" y="2156373"/>
                  </a:cubicBezTo>
                  <a:cubicBezTo>
                    <a:pt x="123619" y="1993390"/>
                    <a:pt x="115152" y="1843106"/>
                    <a:pt x="127852" y="1661073"/>
                  </a:cubicBezTo>
                  <a:cubicBezTo>
                    <a:pt x="140552" y="1479040"/>
                    <a:pt x="176535" y="1106506"/>
                    <a:pt x="178652" y="1064173"/>
                  </a:cubicBezTo>
                  <a:cubicBezTo>
                    <a:pt x="180769" y="1021840"/>
                    <a:pt x="98219" y="1464223"/>
                    <a:pt x="140552" y="1407073"/>
                  </a:cubicBezTo>
                  <a:cubicBezTo>
                    <a:pt x="182885" y="1349923"/>
                    <a:pt x="405135" y="810173"/>
                    <a:pt x="432652" y="721273"/>
                  </a:cubicBezTo>
                  <a:cubicBezTo>
                    <a:pt x="460169" y="632373"/>
                    <a:pt x="252735" y="990089"/>
                    <a:pt x="305652" y="873673"/>
                  </a:cubicBezTo>
                  <a:cubicBezTo>
                    <a:pt x="358569" y="757257"/>
                    <a:pt x="775552" y="-102110"/>
                    <a:pt x="737452" y="100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6DF1D447-BD31-C625-146C-50366A93B9D4}"/>
                </a:ext>
              </a:extLst>
            </p:cNvPr>
            <p:cNvSpPr/>
            <p:nvPr/>
          </p:nvSpPr>
          <p:spPr>
            <a:xfrm>
              <a:off x="5378129" y="1072330"/>
              <a:ext cx="1325131" cy="3925477"/>
            </a:xfrm>
            <a:custGeom>
              <a:avLst/>
              <a:gdLst>
                <a:gd name="connsiteX0" fmla="*/ 1314771 w 1325131"/>
                <a:gd name="connsiteY0" fmla="*/ 7170 h 3925477"/>
                <a:gd name="connsiteX1" fmla="*/ 603571 w 1325131"/>
                <a:gd name="connsiteY1" fmla="*/ 832670 h 3925477"/>
                <a:gd name="connsiteX2" fmla="*/ 324171 w 1325131"/>
                <a:gd name="connsiteY2" fmla="*/ 1937570 h 3925477"/>
                <a:gd name="connsiteX3" fmla="*/ 387671 w 1325131"/>
                <a:gd name="connsiteY3" fmla="*/ 1645470 h 3925477"/>
                <a:gd name="connsiteX4" fmla="*/ 184471 w 1325131"/>
                <a:gd name="connsiteY4" fmla="*/ 3829870 h 3925477"/>
                <a:gd name="connsiteX5" fmla="*/ 247971 w 1325131"/>
                <a:gd name="connsiteY5" fmla="*/ 3309170 h 3925477"/>
                <a:gd name="connsiteX6" fmla="*/ 362271 w 1325131"/>
                <a:gd name="connsiteY6" fmla="*/ 1277170 h 3925477"/>
                <a:gd name="connsiteX7" fmla="*/ 286071 w 1325131"/>
                <a:gd name="connsiteY7" fmla="*/ 1747070 h 3925477"/>
                <a:gd name="connsiteX8" fmla="*/ 565471 w 1325131"/>
                <a:gd name="connsiteY8" fmla="*/ 413570 h 3925477"/>
                <a:gd name="connsiteX9" fmla="*/ 374971 w 1325131"/>
                <a:gd name="connsiteY9" fmla="*/ 1010470 h 3925477"/>
                <a:gd name="connsiteX10" fmla="*/ 768671 w 1325131"/>
                <a:gd name="connsiteY10" fmla="*/ 350070 h 3925477"/>
                <a:gd name="connsiteX11" fmla="*/ 6671 w 1325131"/>
                <a:gd name="connsiteY11" fmla="*/ 1302570 h 3925477"/>
                <a:gd name="connsiteX12" fmla="*/ 1314771 w 1325131"/>
                <a:gd name="connsiteY12" fmla="*/ 7170 h 392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5131" h="3925477">
                  <a:moveTo>
                    <a:pt x="1314771" y="7170"/>
                  </a:moveTo>
                  <a:cubicBezTo>
                    <a:pt x="1414254" y="-71147"/>
                    <a:pt x="768671" y="510937"/>
                    <a:pt x="603571" y="832670"/>
                  </a:cubicBezTo>
                  <a:cubicBezTo>
                    <a:pt x="438471" y="1154403"/>
                    <a:pt x="360154" y="1802103"/>
                    <a:pt x="324171" y="1937570"/>
                  </a:cubicBezTo>
                  <a:cubicBezTo>
                    <a:pt x="288188" y="2073037"/>
                    <a:pt x="410954" y="1330087"/>
                    <a:pt x="387671" y="1645470"/>
                  </a:cubicBezTo>
                  <a:cubicBezTo>
                    <a:pt x="364388" y="1960853"/>
                    <a:pt x="207754" y="3552587"/>
                    <a:pt x="184471" y="3829870"/>
                  </a:cubicBezTo>
                  <a:cubicBezTo>
                    <a:pt x="161188" y="4107153"/>
                    <a:pt x="218338" y="3734620"/>
                    <a:pt x="247971" y="3309170"/>
                  </a:cubicBezTo>
                  <a:cubicBezTo>
                    <a:pt x="277604" y="2883720"/>
                    <a:pt x="355921" y="1537520"/>
                    <a:pt x="362271" y="1277170"/>
                  </a:cubicBezTo>
                  <a:cubicBezTo>
                    <a:pt x="368621" y="1016820"/>
                    <a:pt x="252204" y="1891003"/>
                    <a:pt x="286071" y="1747070"/>
                  </a:cubicBezTo>
                  <a:cubicBezTo>
                    <a:pt x="319938" y="1603137"/>
                    <a:pt x="550654" y="536337"/>
                    <a:pt x="565471" y="413570"/>
                  </a:cubicBezTo>
                  <a:cubicBezTo>
                    <a:pt x="580288" y="290803"/>
                    <a:pt x="341104" y="1021053"/>
                    <a:pt x="374971" y="1010470"/>
                  </a:cubicBezTo>
                  <a:cubicBezTo>
                    <a:pt x="408838" y="999887"/>
                    <a:pt x="830054" y="301387"/>
                    <a:pt x="768671" y="350070"/>
                  </a:cubicBezTo>
                  <a:cubicBezTo>
                    <a:pt x="707288" y="398753"/>
                    <a:pt x="-80112" y="1361837"/>
                    <a:pt x="6671" y="1302570"/>
                  </a:cubicBezTo>
                  <a:cubicBezTo>
                    <a:pt x="93454" y="1243303"/>
                    <a:pt x="1215288" y="85487"/>
                    <a:pt x="1314771" y="7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675A1D2B-5AF3-0FF5-1001-D29F316C4D31}"/>
                </a:ext>
              </a:extLst>
            </p:cNvPr>
            <p:cNvSpPr/>
            <p:nvPr/>
          </p:nvSpPr>
          <p:spPr>
            <a:xfrm>
              <a:off x="6514926" y="1291132"/>
              <a:ext cx="1613123" cy="1223837"/>
            </a:xfrm>
            <a:custGeom>
              <a:avLst/>
              <a:gdLst>
                <a:gd name="connsiteX0" fmla="*/ 1613074 w 1613123"/>
                <a:gd name="connsiteY0" fmla="*/ 207468 h 1223837"/>
                <a:gd name="connsiteX1" fmla="*/ 1193974 w 1613123"/>
                <a:gd name="connsiteY1" fmla="*/ 16968 h 1223837"/>
                <a:gd name="connsiteX2" fmla="*/ 685974 w 1613123"/>
                <a:gd name="connsiteY2" fmla="*/ 334468 h 1223837"/>
                <a:gd name="connsiteX3" fmla="*/ 952674 w 1613123"/>
                <a:gd name="connsiteY3" fmla="*/ 29668 h 1223837"/>
                <a:gd name="connsiteX4" fmla="*/ 174 w 1613123"/>
                <a:gd name="connsiteY4" fmla="*/ 1223468 h 1223837"/>
                <a:gd name="connsiteX5" fmla="*/ 876474 w 1613123"/>
                <a:gd name="connsiteY5" fmla="*/ 156668 h 1223837"/>
                <a:gd name="connsiteX6" fmla="*/ 1219374 w 1613123"/>
                <a:gd name="connsiteY6" fmla="*/ 67768 h 1223837"/>
                <a:gd name="connsiteX7" fmla="*/ 1613074 w 1613123"/>
                <a:gd name="connsiteY7" fmla="*/ 207468 h 1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3123" h="1223837">
                  <a:moveTo>
                    <a:pt x="1613074" y="207468"/>
                  </a:moveTo>
                  <a:cubicBezTo>
                    <a:pt x="1608841" y="199001"/>
                    <a:pt x="1348491" y="-4199"/>
                    <a:pt x="1193974" y="16968"/>
                  </a:cubicBezTo>
                  <a:cubicBezTo>
                    <a:pt x="1039457" y="38135"/>
                    <a:pt x="726191" y="332351"/>
                    <a:pt x="685974" y="334468"/>
                  </a:cubicBezTo>
                  <a:cubicBezTo>
                    <a:pt x="645757" y="336585"/>
                    <a:pt x="1066974" y="-118499"/>
                    <a:pt x="952674" y="29668"/>
                  </a:cubicBezTo>
                  <a:cubicBezTo>
                    <a:pt x="838374" y="177835"/>
                    <a:pt x="12874" y="1202301"/>
                    <a:pt x="174" y="1223468"/>
                  </a:cubicBezTo>
                  <a:cubicBezTo>
                    <a:pt x="-12526" y="1244635"/>
                    <a:pt x="673274" y="349285"/>
                    <a:pt x="876474" y="156668"/>
                  </a:cubicBezTo>
                  <a:cubicBezTo>
                    <a:pt x="1079674" y="-35949"/>
                    <a:pt x="1090257" y="57185"/>
                    <a:pt x="1219374" y="67768"/>
                  </a:cubicBezTo>
                  <a:cubicBezTo>
                    <a:pt x="1348491" y="78351"/>
                    <a:pt x="1617307" y="215935"/>
                    <a:pt x="1613074" y="207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FFD2D8B7-E689-11D6-DB64-D7FD0B44F911}"/>
                </a:ext>
              </a:extLst>
            </p:cNvPr>
            <p:cNvSpPr/>
            <p:nvPr/>
          </p:nvSpPr>
          <p:spPr>
            <a:xfrm>
              <a:off x="4634732" y="1215287"/>
              <a:ext cx="2811065" cy="4971245"/>
            </a:xfrm>
            <a:custGeom>
              <a:avLst/>
              <a:gdLst>
                <a:gd name="connsiteX0" fmla="*/ 2807468 w 2811065"/>
                <a:gd name="connsiteY0" fmla="*/ 3913 h 4971245"/>
                <a:gd name="connsiteX1" fmla="*/ 1118368 w 2811065"/>
                <a:gd name="connsiteY1" fmla="*/ 143613 h 4971245"/>
                <a:gd name="connsiteX2" fmla="*/ 102368 w 2811065"/>
                <a:gd name="connsiteY2" fmla="*/ 1261213 h 4971245"/>
                <a:gd name="connsiteX3" fmla="*/ 267468 w 2811065"/>
                <a:gd name="connsiteY3" fmla="*/ 1032613 h 4971245"/>
                <a:gd name="connsiteX4" fmla="*/ 191268 w 2811065"/>
                <a:gd name="connsiteY4" fmla="*/ 1591413 h 4971245"/>
                <a:gd name="connsiteX5" fmla="*/ 768 w 2811065"/>
                <a:gd name="connsiteY5" fmla="*/ 2670913 h 4971245"/>
                <a:gd name="connsiteX6" fmla="*/ 127768 w 2811065"/>
                <a:gd name="connsiteY6" fmla="*/ 2543913 h 4971245"/>
                <a:gd name="connsiteX7" fmla="*/ 216668 w 2811065"/>
                <a:gd name="connsiteY7" fmla="*/ 4779113 h 4971245"/>
                <a:gd name="connsiteX8" fmla="*/ 216668 w 2811065"/>
                <a:gd name="connsiteY8" fmla="*/ 4550513 h 4971245"/>
                <a:gd name="connsiteX9" fmla="*/ 26168 w 2811065"/>
                <a:gd name="connsiteY9" fmla="*/ 2112113 h 4971245"/>
                <a:gd name="connsiteX10" fmla="*/ 51568 w 2811065"/>
                <a:gd name="connsiteY10" fmla="*/ 2353413 h 4971245"/>
                <a:gd name="connsiteX11" fmla="*/ 305568 w 2811065"/>
                <a:gd name="connsiteY11" fmla="*/ 626213 h 4971245"/>
                <a:gd name="connsiteX12" fmla="*/ 76968 w 2811065"/>
                <a:gd name="connsiteY12" fmla="*/ 1159613 h 4971245"/>
                <a:gd name="connsiteX13" fmla="*/ 737368 w 2811065"/>
                <a:gd name="connsiteY13" fmla="*/ 384913 h 4971245"/>
                <a:gd name="connsiteX14" fmla="*/ 1067568 w 2811065"/>
                <a:gd name="connsiteY14" fmla="*/ 143613 h 4971245"/>
                <a:gd name="connsiteX15" fmla="*/ 1918468 w 2811065"/>
                <a:gd name="connsiteY15" fmla="*/ 67413 h 4971245"/>
                <a:gd name="connsiteX16" fmla="*/ 1575568 w 2811065"/>
                <a:gd name="connsiteY16" fmla="*/ 42013 h 4971245"/>
                <a:gd name="connsiteX17" fmla="*/ 2807468 w 2811065"/>
                <a:gd name="connsiteY17" fmla="*/ 3913 h 497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11065" h="4971245">
                  <a:moveTo>
                    <a:pt x="2807468" y="3913"/>
                  </a:moveTo>
                  <a:cubicBezTo>
                    <a:pt x="2731268" y="20846"/>
                    <a:pt x="1569218" y="-65937"/>
                    <a:pt x="1118368" y="143613"/>
                  </a:cubicBezTo>
                  <a:cubicBezTo>
                    <a:pt x="667518" y="353163"/>
                    <a:pt x="244185" y="1113046"/>
                    <a:pt x="102368" y="1261213"/>
                  </a:cubicBezTo>
                  <a:cubicBezTo>
                    <a:pt x="-39449" y="1409380"/>
                    <a:pt x="252651" y="977580"/>
                    <a:pt x="267468" y="1032613"/>
                  </a:cubicBezTo>
                  <a:cubicBezTo>
                    <a:pt x="282285" y="1087646"/>
                    <a:pt x="235718" y="1318363"/>
                    <a:pt x="191268" y="1591413"/>
                  </a:cubicBezTo>
                  <a:cubicBezTo>
                    <a:pt x="146818" y="1864463"/>
                    <a:pt x="11351" y="2512163"/>
                    <a:pt x="768" y="2670913"/>
                  </a:cubicBezTo>
                  <a:cubicBezTo>
                    <a:pt x="-9815" y="2829663"/>
                    <a:pt x="91785" y="2192546"/>
                    <a:pt x="127768" y="2543913"/>
                  </a:cubicBezTo>
                  <a:cubicBezTo>
                    <a:pt x="163751" y="2895280"/>
                    <a:pt x="201851" y="4444680"/>
                    <a:pt x="216668" y="4779113"/>
                  </a:cubicBezTo>
                  <a:cubicBezTo>
                    <a:pt x="231485" y="5113546"/>
                    <a:pt x="248418" y="4995013"/>
                    <a:pt x="216668" y="4550513"/>
                  </a:cubicBezTo>
                  <a:cubicBezTo>
                    <a:pt x="184918" y="4106013"/>
                    <a:pt x="53685" y="2478296"/>
                    <a:pt x="26168" y="2112113"/>
                  </a:cubicBezTo>
                  <a:cubicBezTo>
                    <a:pt x="-1349" y="1745930"/>
                    <a:pt x="5001" y="2601063"/>
                    <a:pt x="51568" y="2353413"/>
                  </a:cubicBezTo>
                  <a:cubicBezTo>
                    <a:pt x="98135" y="2105763"/>
                    <a:pt x="301335" y="825180"/>
                    <a:pt x="305568" y="626213"/>
                  </a:cubicBezTo>
                  <a:cubicBezTo>
                    <a:pt x="309801" y="427246"/>
                    <a:pt x="5001" y="1199830"/>
                    <a:pt x="76968" y="1159613"/>
                  </a:cubicBezTo>
                  <a:cubicBezTo>
                    <a:pt x="148935" y="1119396"/>
                    <a:pt x="572268" y="554246"/>
                    <a:pt x="737368" y="384913"/>
                  </a:cubicBezTo>
                  <a:cubicBezTo>
                    <a:pt x="902468" y="215580"/>
                    <a:pt x="870718" y="196530"/>
                    <a:pt x="1067568" y="143613"/>
                  </a:cubicBezTo>
                  <a:cubicBezTo>
                    <a:pt x="1264418" y="90696"/>
                    <a:pt x="1833801" y="84346"/>
                    <a:pt x="1918468" y="67413"/>
                  </a:cubicBezTo>
                  <a:cubicBezTo>
                    <a:pt x="2003135" y="50480"/>
                    <a:pt x="1425285" y="52596"/>
                    <a:pt x="1575568" y="42013"/>
                  </a:cubicBezTo>
                  <a:cubicBezTo>
                    <a:pt x="1725851" y="31430"/>
                    <a:pt x="2883668" y="-13020"/>
                    <a:pt x="2807468" y="39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225B3619-5C62-819F-05BF-AD4FAD44B2B7}"/>
                </a:ext>
              </a:extLst>
            </p:cNvPr>
            <p:cNvSpPr/>
            <p:nvPr/>
          </p:nvSpPr>
          <p:spPr>
            <a:xfrm>
              <a:off x="4843690" y="1015557"/>
              <a:ext cx="1102342" cy="3015891"/>
            </a:xfrm>
            <a:custGeom>
              <a:avLst/>
              <a:gdLst>
                <a:gd name="connsiteX0" fmla="*/ 1099910 w 1102342"/>
                <a:gd name="connsiteY0" fmla="*/ 443 h 3015891"/>
                <a:gd name="connsiteX1" fmla="*/ 528410 w 1102342"/>
                <a:gd name="connsiteY1" fmla="*/ 508443 h 3015891"/>
                <a:gd name="connsiteX2" fmla="*/ 249010 w 1102342"/>
                <a:gd name="connsiteY2" fmla="*/ 1549843 h 3015891"/>
                <a:gd name="connsiteX3" fmla="*/ 274410 w 1102342"/>
                <a:gd name="connsiteY3" fmla="*/ 1308543 h 3015891"/>
                <a:gd name="connsiteX4" fmla="*/ 7710 w 1102342"/>
                <a:gd name="connsiteY4" fmla="*/ 2946843 h 3015891"/>
                <a:gd name="connsiteX5" fmla="*/ 96610 w 1102342"/>
                <a:gd name="connsiteY5" fmla="*/ 2515043 h 3015891"/>
                <a:gd name="connsiteX6" fmla="*/ 350610 w 1102342"/>
                <a:gd name="connsiteY6" fmla="*/ 749743 h 3015891"/>
                <a:gd name="connsiteX7" fmla="*/ 325210 w 1102342"/>
                <a:gd name="connsiteY7" fmla="*/ 902143 h 3015891"/>
                <a:gd name="connsiteX8" fmla="*/ 617310 w 1102342"/>
                <a:gd name="connsiteY8" fmla="*/ 241743 h 3015891"/>
                <a:gd name="connsiteX9" fmla="*/ 287110 w 1102342"/>
                <a:gd name="connsiteY9" fmla="*/ 584643 h 3015891"/>
                <a:gd name="connsiteX10" fmla="*/ 1099910 w 1102342"/>
                <a:gd name="connsiteY10" fmla="*/ 443 h 301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2342" h="3015891">
                  <a:moveTo>
                    <a:pt x="1099910" y="443"/>
                  </a:moveTo>
                  <a:cubicBezTo>
                    <a:pt x="1140127" y="-12257"/>
                    <a:pt x="670227" y="250210"/>
                    <a:pt x="528410" y="508443"/>
                  </a:cubicBezTo>
                  <a:cubicBezTo>
                    <a:pt x="386593" y="766676"/>
                    <a:pt x="291343" y="1416493"/>
                    <a:pt x="249010" y="1549843"/>
                  </a:cubicBezTo>
                  <a:cubicBezTo>
                    <a:pt x="206677" y="1683193"/>
                    <a:pt x="314627" y="1075710"/>
                    <a:pt x="274410" y="1308543"/>
                  </a:cubicBezTo>
                  <a:cubicBezTo>
                    <a:pt x="234193" y="1541376"/>
                    <a:pt x="37343" y="2745760"/>
                    <a:pt x="7710" y="2946843"/>
                  </a:cubicBezTo>
                  <a:cubicBezTo>
                    <a:pt x="-21923" y="3147926"/>
                    <a:pt x="39460" y="2881226"/>
                    <a:pt x="96610" y="2515043"/>
                  </a:cubicBezTo>
                  <a:cubicBezTo>
                    <a:pt x="153760" y="2148860"/>
                    <a:pt x="312510" y="1018560"/>
                    <a:pt x="350610" y="749743"/>
                  </a:cubicBezTo>
                  <a:cubicBezTo>
                    <a:pt x="388710" y="480926"/>
                    <a:pt x="280760" y="986810"/>
                    <a:pt x="325210" y="902143"/>
                  </a:cubicBezTo>
                  <a:cubicBezTo>
                    <a:pt x="369660" y="817476"/>
                    <a:pt x="623660" y="294660"/>
                    <a:pt x="617310" y="241743"/>
                  </a:cubicBezTo>
                  <a:cubicBezTo>
                    <a:pt x="610960" y="188826"/>
                    <a:pt x="210910" y="629093"/>
                    <a:pt x="287110" y="584643"/>
                  </a:cubicBezTo>
                  <a:cubicBezTo>
                    <a:pt x="363310" y="540193"/>
                    <a:pt x="1059693" y="13143"/>
                    <a:pt x="1099910" y="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5C00ABDE-1BBF-EF75-CCD5-2D91E6CAD4C2}"/>
                </a:ext>
              </a:extLst>
            </p:cNvPr>
            <p:cNvSpPr/>
            <p:nvPr/>
          </p:nvSpPr>
          <p:spPr>
            <a:xfrm>
              <a:off x="4134692" y="1371248"/>
              <a:ext cx="925795" cy="7023527"/>
            </a:xfrm>
            <a:custGeom>
              <a:avLst/>
              <a:gdLst>
                <a:gd name="connsiteX0" fmla="*/ 843708 w 925795"/>
                <a:gd name="connsiteY0" fmla="*/ 178152 h 7023527"/>
                <a:gd name="connsiteX1" fmla="*/ 831008 w 925795"/>
                <a:gd name="connsiteY1" fmla="*/ 228952 h 7023527"/>
                <a:gd name="connsiteX2" fmla="*/ 284908 w 925795"/>
                <a:gd name="connsiteY2" fmla="*/ 1778352 h 7023527"/>
                <a:gd name="connsiteX3" fmla="*/ 767508 w 925795"/>
                <a:gd name="connsiteY3" fmla="*/ 4292952 h 7023527"/>
                <a:gd name="connsiteX4" fmla="*/ 704008 w 925795"/>
                <a:gd name="connsiteY4" fmla="*/ 4038952 h 7023527"/>
                <a:gd name="connsiteX5" fmla="*/ 665908 w 925795"/>
                <a:gd name="connsiteY5" fmla="*/ 6820252 h 7023527"/>
                <a:gd name="connsiteX6" fmla="*/ 691308 w 925795"/>
                <a:gd name="connsiteY6" fmla="*/ 6617052 h 7023527"/>
                <a:gd name="connsiteX7" fmla="*/ 653208 w 925795"/>
                <a:gd name="connsiteY7" fmla="*/ 5067652 h 7023527"/>
                <a:gd name="connsiteX8" fmla="*/ 170608 w 925795"/>
                <a:gd name="connsiteY8" fmla="*/ 1575152 h 7023527"/>
                <a:gd name="connsiteX9" fmla="*/ 170608 w 925795"/>
                <a:gd name="connsiteY9" fmla="*/ 1981552 h 7023527"/>
                <a:gd name="connsiteX10" fmla="*/ 475408 w 925795"/>
                <a:gd name="connsiteY10" fmla="*/ 1092552 h 7023527"/>
                <a:gd name="connsiteX11" fmla="*/ 5508 w 925795"/>
                <a:gd name="connsiteY11" fmla="*/ 1854552 h 7023527"/>
                <a:gd name="connsiteX12" fmla="*/ 843708 w 925795"/>
                <a:gd name="connsiteY12" fmla="*/ 178152 h 702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5795" h="7023527">
                  <a:moveTo>
                    <a:pt x="843708" y="178152"/>
                  </a:moveTo>
                  <a:cubicBezTo>
                    <a:pt x="981291" y="-92781"/>
                    <a:pt x="924141" y="-37748"/>
                    <a:pt x="831008" y="228952"/>
                  </a:cubicBezTo>
                  <a:cubicBezTo>
                    <a:pt x="737875" y="495652"/>
                    <a:pt x="295491" y="1101019"/>
                    <a:pt x="284908" y="1778352"/>
                  </a:cubicBezTo>
                  <a:cubicBezTo>
                    <a:pt x="274325" y="2455685"/>
                    <a:pt x="697658" y="3916185"/>
                    <a:pt x="767508" y="4292952"/>
                  </a:cubicBezTo>
                  <a:cubicBezTo>
                    <a:pt x="837358" y="4669719"/>
                    <a:pt x="720941" y="3617735"/>
                    <a:pt x="704008" y="4038952"/>
                  </a:cubicBezTo>
                  <a:cubicBezTo>
                    <a:pt x="687075" y="4460169"/>
                    <a:pt x="668025" y="6390569"/>
                    <a:pt x="665908" y="6820252"/>
                  </a:cubicBezTo>
                  <a:cubicBezTo>
                    <a:pt x="663791" y="7249935"/>
                    <a:pt x="693425" y="6909152"/>
                    <a:pt x="691308" y="6617052"/>
                  </a:cubicBezTo>
                  <a:cubicBezTo>
                    <a:pt x="689191" y="6324952"/>
                    <a:pt x="739991" y="5907969"/>
                    <a:pt x="653208" y="5067652"/>
                  </a:cubicBezTo>
                  <a:cubicBezTo>
                    <a:pt x="566425" y="4227335"/>
                    <a:pt x="251041" y="2089502"/>
                    <a:pt x="170608" y="1575152"/>
                  </a:cubicBezTo>
                  <a:cubicBezTo>
                    <a:pt x="90175" y="1060802"/>
                    <a:pt x="119808" y="2061985"/>
                    <a:pt x="170608" y="1981552"/>
                  </a:cubicBezTo>
                  <a:cubicBezTo>
                    <a:pt x="221408" y="1901119"/>
                    <a:pt x="502925" y="1113719"/>
                    <a:pt x="475408" y="1092552"/>
                  </a:cubicBezTo>
                  <a:cubicBezTo>
                    <a:pt x="447891" y="1071385"/>
                    <a:pt x="-57992" y="2011185"/>
                    <a:pt x="5508" y="1854552"/>
                  </a:cubicBezTo>
                  <a:cubicBezTo>
                    <a:pt x="69008" y="1697919"/>
                    <a:pt x="706125" y="449085"/>
                    <a:pt x="843708" y="178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124136AE-8C35-E112-CCCA-4110E1B8592F}"/>
                </a:ext>
              </a:extLst>
            </p:cNvPr>
            <p:cNvSpPr/>
            <p:nvPr/>
          </p:nvSpPr>
          <p:spPr>
            <a:xfrm>
              <a:off x="3479174" y="1652214"/>
              <a:ext cx="1211872" cy="6259924"/>
            </a:xfrm>
            <a:custGeom>
              <a:avLst/>
              <a:gdLst>
                <a:gd name="connsiteX0" fmla="*/ 1207126 w 1211872"/>
                <a:gd name="connsiteY0" fmla="*/ 11486 h 6259924"/>
                <a:gd name="connsiteX1" fmla="*/ 1181726 w 1211872"/>
                <a:gd name="connsiteY1" fmla="*/ 74986 h 6259924"/>
                <a:gd name="connsiteX2" fmla="*/ 318126 w 1211872"/>
                <a:gd name="connsiteY2" fmla="*/ 2018086 h 6259924"/>
                <a:gd name="connsiteX3" fmla="*/ 165726 w 1211872"/>
                <a:gd name="connsiteY3" fmla="*/ 4888286 h 6259924"/>
                <a:gd name="connsiteX4" fmla="*/ 178426 w 1211872"/>
                <a:gd name="connsiteY4" fmla="*/ 4481886 h 6259924"/>
                <a:gd name="connsiteX5" fmla="*/ 343526 w 1211872"/>
                <a:gd name="connsiteY5" fmla="*/ 1662486 h 6259924"/>
                <a:gd name="connsiteX6" fmla="*/ 572126 w 1211872"/>
                <a:gd name="connsiteY6" fmla="*/ 6259886 h 6259924"/>
                <a:gd name="connsiteX7" fmla="*/ 330826 w 1211872"/>
                <a:gd name="connsiteY7" fmla="*/ 1573586 h 6259924"/>
                <a:gd name="connsiteX8" fmla="*/ 457826 w 1211872"/>
                <a:gd name="connsiteY8" fmla="*/ 1040186 h 6259924"/>
                <a:gd name="connsiteX9" fmla="*/ 626 w 1211872"/>
                <a:gd name="connsiteY9" fmla="*/ 1967286 h 6259924"/>
                <a:gd name="connsiteX10" fmla="*/ 572126 w 1211872"/>
                <a:gd name="connsiteY10" fmla="*/ 1281486 h 6259924"/>
                <a:gd name="connsiteX11" fmla="*/ 1067426 w 1211872"/>
                <a:gd name="connsiteY11" fmla="*/ 354386 h 6259924"/>
                <a:gd name="connsiteX12" fmla="*/ 1207126 w 1211872"/>
                <a:gd name="connsiteY12" fmla="*/ 11486 h 62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1872" h="6259924">
                  <a:moveTo>
                    <a:pt x="1207126" y="11486"/>
                  </a:moveTo>
                  <a:cubicBezTo>
                    <a:pt x="1226176" y="-35081"/>
                    <a:pt x="1181726" y="74986"/>
                    <a:pt x="1181726" y="74986"/>
                  </a:cubicBezTo>
                  <a:cubicBezTo>
                    <a:pt x="1033559" y="409419"/>
                    <a:pt x="487459" y="1215869"/>
                    <a:pt x="318126" y="2018086"/>
                  </a:cubicBezTo>
                  <a:cubicBezTo>
                    <a:pt x="148793" y="2820303"/>
                    <a:pt x="189009" y="4477653"/>
                    <a:pt x="165726" y="4888286"/>
                  </a:cubicBezTo>
                  <a:cubicBezTo>
                    <a:pt x="142443" y="5298919"/>
                    <a:pt x="148793" y="5019519"/>
                    <a:pt x="178426" y="4481886"/>
                  </a:cubicBezTo>
                  <a:cubicBezTo>
                    <a:pt x="208059" y="3944253"/>
                    <a:pt x="277909" y="1366153"/>
                    <a:pt x="343526" y="1662486"/>
                  </a:cubicBezTo>
                  <a:cubicBezTo>
                    <a:pt x="409143" y="1958819"/>
                    <a:pt x="574243" y="6274703"/>
                    <a:pt x="572126" y="6259886"/>
                  </a:cubicBezTo>
                  <a:cubicBezTo>
                    <a:pt x="570009" y="6245069"/>
                    <a:pt x="349876" y="2443536"/>
                    <a:pt x="330826" y="1573586"/>
                  </a:cubicBezTo>
                  <a:cubicBezTo>
                    <a:pt x="311776" y="703636"/>
                    <a:pt x="512859" y="974569"/>
                    <a:pt x="457826" y="1040186"/>
                  </a:cubicBezTo>
                  <a:cubicBezTo>
                    <a:pt x="402793" y="1105803"/>
                    <a:pt x="-18424" y="1927069"/>
                    <a:pt x="626" y="1967286"/>
                  </a:cubicBezTo>
                  <a:cubicBezTo>
                    <a:pt x="19676" y="2007503"/>
                    <a:pt x="394326" y="1550303"/>
                    <a:pt x="572126" y="1281486"/>
                  </a:cubicBezTo>
                  <a:cubicBezTo>
                    <a:pt x="749926" y="1012669"/>
                    <a:pt x="959476" y="563936"/>
                    <a:pt x="1067426" y="354386"/>
                  </a:cubicBezTo>
                  <a:cubicBezTo>
                    <a:pt x="1175376" y="144836"/>
                    <a:pt x="1188076" y="58053"/>
                    <a:pt x="1207126" y="11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D643DB8F-DBDC-4615-6F78-0A3A22980917}"/>
                </a:ext>
              </a:extLst>
            </p:cNvPr>
            <p:cNvSpPr/>
            <p:nvPr/>
          </p:nvSpPr>
          <p:spPr>
            <a:xfrm>
              <a:off x="5917580" y="3245591"/>
              <a:ext cx="392593" cy="5151065"/>
            </a:xfrm>
            <a:custGeom>
              <a:avLst/>
              <a:gdLst>
                <a:gd name="connsiteX0" fmla="*/ 368920 w 392593"/>
                <a:gd name="connsiteY0" fmla="*/ 170709 h 5151065"/>
                <a:gd name="connsiteX1" fmla="*/ 343520 w 392593"/>
                <a:gd name="connsiteY1" fmla="*/ 310409 h 5151065"/>
                <a:gd name="connsiteX2" fmla="*/ 51420 w 392593"/>
                <a:gd name="connsiteY2" fmla="*/ 2875809 h 5151065"/>
                <a:gd name="connsiteX3" fmla="*/ 178420 w 392593"/>
                <a:gd name="connsiteY3" fmla="*/ 5072909 h 5151065"/>
                <a:gd name="connsiteX4" fmla="*/ 76820 w 392593"/>
                <a:gd name="connsiteY4" fmla="*/ 4336309 h 5151065"/>
                <a:gd name="connsiteX5" fmla="*/ 620 w 392593"/>
                <a:gd name="connsiteY5" fmla="*/ 1275609 h 5151065"/>
                <a:gd name="connsiteX6" fmla="*/ 38720 w 392593"/>
                <a:gd name="connsiteY6" fmla="*/ 1859809 h 5151065"/>
                <a:gd name="connsiteX7" fmla="*/ 26020 w 392593"/>
                <a:gd name="connsiteY7" fmla="*/ 1910609 h 5151065"/>
                <a:gd name="connsiteX8" fmla="*/ 114920 w 392593"/>
                <a:gd name="connsiteY8" fmla="*/ 958109 h 5151065"/>
                <a:gd name="connsiteX9" fmla="*/ 102220 w 392593"/>
                <a:gd name="connsiteY9" fmla="*/ 1453409 h 5151065"/>
                <a:gd name="connsiteX10" fmla="*/ 368920 w 392593"/>
                <a:gd name="connsiteY10" fmla="*/ 170709 h 515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2593" h="5151065">
                  <a:moveTo>
                    <a:pt x="368920" y="170709"/>
                  </a:moveTo>
                  <a:cubicBezTo>
                    <a:pt x="409137" y="-19791"/>
                    <a:pt x="396437" y="-140441"/>
                    <a:pt x="343520" y="310409"/>
                  </a:cubicBezTo>
                  <a:cubicBezTo>
                    <a:pt x="290603" y="761259"/>
                    <a:pt x="78937" y="2082059"/>
                    <a:pt x="51420" y="2875809"/>
                  </a:cubicBezTo>
                  <a:cubicBezTo>
                    <a:pt x="23903" y="3669559"/>
                    <a:pt x="174187" y="4829492"/>
                    <a:pt x="178420" y="5072909"/>
                  </a:cubicBezTo>
                  <a:cubicBezTo>
                    <a:pt x="182653" y="5316326"/>
                    <a:pt x="106453" y="4969192"/>
                    <a:pt x="76820" y="4336309"/>
                  </a:cubicBezTo>
                  <a:cubicBezTo>
                    <a:pt x="47187" y="3703426"/>
                    <a:pt x="6970" y="1688359"/>
                    <a:pt x="620" y="1275609"/>
                  </a:cubicBezTo>
                  <a:cubicBezTo>
                    <a:pt x="-5730" y="862859"/>
                    <a:pt x="38720" y="1859809"/>
                    <a:pt x="38720" y="1859809"/>
                  </a:cubicBezTo>
                  <a:cubicBezTo>
                    <a:pt x="42953" y="1965642"/>
                    <a:pt x="13320" y="2060892"/>
                    <a:pt x="26020" y="1910609"/>
                  </a:cubicBezTo>
                  <a:cubicBezTo>
                    <a:pt x="38720" y="1760326"/>
                    <a:pt x="102220" y="1034309"/>
                    <a:pt x="114920" y="958109"/>
                  </a:cubicBezTo>
                  <a:cubicBezTo>
                    <a:pt x="127620" y="881909"/>
                    <a:pt x="57770" y="1582526"/>
                    <a:pt x="102220" y="1453409"/>
                  </a:cubicBezTo>
                  <a:cubicBezTo>
                    <a:pt x="146670" y="1324292"/>
                    <a:pt x="328703" y="361209"/>
                    <a:pt x="368920" y="1707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2FCC5D6F-BC31-8401-3F54-8E3A0B7B4297}"/>
                </a:ext>
              </a:extLst>
            </p:cNvPr>
            <p:cNvSpPr/>
            <p:nvPr/>
          </p:nvSpPr>
          <p:spPr>
            <a:xfrm>
              <a:off x="4101731" y="3006455"/>
              <a:ext cx="330906" cy="4931673"/>
            </a:xfrm>
            <a:custGeom>
              <a:avLst/>
              <a:gdLst>
                <a:gd name="connsiteX0" fmla="*/ 89269 w 330906"/>
                <a:gd name="connsiteY0" fmla="*/ 155845 h 4931673"/>
                <a:gd name="connsiteX1" fmla="*/ 101969 w 330906"/>
                <a:gd name="connsiteY1" fmla="*/ 219345 h 4931673"/>
                <a:gd name="connsiteX2" fmla="*/ 152769 w 330906"/>
                <a:gd name="connsiteY2" fmla="*/ 2149745 h 4931673"/>
                <a:gd name="connsiteX3" fmla="*/ 292469 w 330906"/>
                <a:gd name="connsiteY3" fmla="*/ 3445145 h 4931673"/>
                <a:gd name="connsiteX4" fmla="*/ 13069 w 330906"/>
                <a:gd name="connsiteY4" fmla="*/ 4931045 h 4931673"/>
                <a:gd name="connsiteX5" fmla="*/ 330569 w 330906"/>
                <a:gd name="connsiteY5" fmla="*/ 3610245 h 4931673"/>
                <a:gd name="connsiteX6" fmla="*/ 76569 w 330906"/>
                <a:gd name="connsiteY6" fmla="*/ 2137045 h 4931673"/>
                <a:gd name="connsiteX7" fmla="*/ 190869 w 330906"/>
                <a:gd name="connsiteY7" fmla="*/ 2352945 h 4931673"/>
                <a:gd name="connsiteX8" fmla="*/ 369 w 330906"/>
                <a:gd name="connsiteY8" fmla="*/ 1336945 h 4931673"/>
                <a:gd name="connsiteX9" fmla="*/ 140069 w 330906"/>
                <a:gd name="connsiteY9" fmla="*/ 1743345 h 4931673"/>
                <a:gd name="connsiteX10" fmla="*/ 51169 w 330906"/>
                <a:gd name="connsiteY10" fmla="*/ 1222645 h 4931673"/>
                <a:gd name="connsiteX11" fmla="*/ 89269 w 330906"/>
                <a:gd name="connsiteY11" fmla="*/ 155845 h 49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06" h="4931673">
                  <a:moveTo>
                    <a:pt x="89269" y="155845"/>
                  </a:moveTo>
                  <a:cubicBezTo>
                    <a:pt x="97736" y="-11372"/>
                    <a:pt x="91386" y="-112972"/>
                    <a:pt x="101969" y="219345"/>
                  </a:cubicBezTo>
                  <a:cubicBezTo>
                    <a:pt x="112552" y="551662"/>
                    <a:pt x="121019" y="1612112"/>
                    <a:pt x="152769" y="2149745"/>
                  </a:cubicBezTo>
                  <a:cubicBezTo>
                    <a:pt x="184519" y="2687378"/>
                    <a:pt x="315752" y="2981595"/>
                    <a:pt x="292469" y="3445145"/>
                  </a:cubicBezTo>
                  <a:cubicBezTo>
                    <a:pt x="269186" y="3908695"/>
                    <a:pt x="6719" y="4903528"/>
                    <a:pt x="13069" y="4931045"/>
                  </a:cubicBezTo>
                  <a:cubicBezTo>
                    <a:pt x="19419" y="4958562"/>
                    <a:pt x="319986" y="4075912"/>
                    <a:pt x="330569" y="3610245"/>
                  </a:cubicBezTo>
                  <a:cubicBezTo>
                    <a:pt x="341152" y="3144578"/>
                    <a:pt x="99852" y="2346595"/>
                    <a:pt x="76569" y="2137045"/>
                  </a:cubicBezTo>
                  <a:cubicBezTo>
                    <a:pt x="53286" y="1927495"/>
                    <a:pt x="203569" y="2486295"/>
                    <a:pt x="190869" y="2352945"/>
                  </a:cubicBezTo>
                  <a:cubicBezTo>
                    <a:pt x="178169" y="2219595"/>
                    <a:pt x="8836" y="1438545"/>
                    <a:pt x="369" y="1336945"/>
                  </a:cubicBezTo>
                  <a:cubicBezTo>
                    <a:pt x="-8098" y="1235345"/>
                    <a:pt x="131602" y="1762395"/>
                    <a:pt x="140069" y="1743345"/>
                  </a:cubicBezTo>
                  <a:cubicBezTo>
                    <a:pt x="148536" y="1724295"/>
                    <a:pt x="59636" y="1493578"/>
                    <a:pt x="51169" y="1222645"/>
                  </a:cubicBezTo>
                  <a:cubicBezTo>
                    <a:pt x="42702" y="951712"/>
                    <a:pt x="80802" y="323062"/>
                    <a:pt x="89269" y="1558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ABDFB95F-61CB-4B25-BC1B-62F4B64857E6}"/>
                </a:ext>
              </a:extLst>
            </p:cNvPr>
            <p:cNvSpPr/>
            <p:nvPr/>
          </p:nvSpPr>
          <p:spPr>
            <a:xfrm>
              <a:off x="3263371" y="1762725"/>
              <a:ext cx="1157249" cy="4649973"/>
            </a:xfrm>
            <a:custGeom>
              <a:avLst/>
              <a:gdLst>
                <a:gd name="connsiteX0" fmla="*/ 1156229 w 1157249"/>
                <a:gd name="connsiteY0" fmla="*/ 2575 h 4649973"/>
                <a:gd name="connsiteX1" fmla="*/ 38629 w 1157249"/>
                <a:gd name="connsiteY1" fmla="*/ 1805975 h 4649973"/>
                <a:gd name="connsiteX2" fmla="*/ 241829 w 1157249"/>
                <a:gd name="connsiteY2" fmla="*/ 1615475 h 4649973"/>
                <a:gd name="connsiteX3" fmla="*/ 89429 w 1157249"/>
                <a:gd name="connsiteY3" fmla="*/ 2580675 h 4649973"/>
                <a:gd name="connsiteX4" fmla="*/ 191029 w 1157249"/>
                <a:gd name="connsiteY4" fmla="*/ 4574575 h 4649973"/>
                <a:gd name="connsiteX5" fmla="*/ 127529 w 1157249"/>
                <a:gd name="connsiteY5" fmla="*/ 3977675 h 4649973"/>
                <a:gd name="connsiteX6" fmla="*/ 152929 w 1157249"/>
                <a:gd name="connsiteY6" fmla="*/ 1615475 h 4649973"/>
                <a:gd name="connsiteX7" fmla="*/ 610129 w 1157249"/>
                <a:gd name="connsiteY7" fmla="*/ 548675 h 4649973"/>
                <a:gd name="connsiteX8" fmla="*/ 356129 w 1157249"/>
                <a:gd name="connsiteY8" fmla="*/ 1031275 h 4649973"/>
                <a:gd name="connsiteX9" fmla="*/ 241829 w 1157249"/>
                <a:gd name="connsiteY9" fmla="*/ 1399575 h 4649973"/>
                <a:gd name="connsiteX10" fmla="*/ 1156229 w 1157249"/>
                <a:gd name="connsiteY10" fmla="*/ 2575 h 464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7249" h="4649973">
                  <a:moveTo>
                    <a:pt x="1156229" y="2575"/>
                  </a:moveTo>
                  <a:cubicBezTo>
                    <a:pt x="1122362" y="70308"/>
                    <a:pt x="191029" y="1537158"/>
                    <a:pt x="38629" y="1805975"/>
                  </a:cubicBezTo>
                  <a:cubicBezTo>
                    <a:pt x="-113771" y="2074792"/>
                    <a:pt x="233362" y="1486358"/>
                    <a:pt x="241829" y="1615475"/>
                  </a:cubicBezTo>
                  <a:cubicBezTo>
                    <a:pt x="250296" y="1744592"/>
                    <a:pt x="97896" y="2087492"/>
                    <a:pt x="89429" y="2580675"/>
                  </a:cubicBezTo>
                  <a:cubicBezTo>
                    <a:pt x="80962" y="3073858"/>
                    <a:pt x="184679" y="4341742"/>
                    <a:pt x="191029" y="4574575"/>
                  </a:cubicBezTo>
                  <a:cubicBezTo>
                    <a:pt x="197379" y="4807408"/>
                    <a:pt x="133879" y="4470858"/>
                    <a:pt x="127529" y="3977675"/>
                  </a:cubicBezTo>
                  <a:cubicBezTo>
                    <a:pt x="121179" y="3484492"/>
                    <a:pt x="72496" y="2186975"/>
                    <a:pt x="152929" y="1615475"/>
                  </a:cubicBezTo>
                  <a:cubicBezTo>
                    <a:pt x="233362" y="1043975"/>
                    <a:pt x="576262" y="646042"/>
                    <a:pt x="610129" y="548675"/>
                  </a:cubicBezTo>
                  <a:cubicBezTo>
                    <a:pt x="643996" y="451308"/>
                    <a:pt x="417512" y="889458"/>
                    <a:pt x="356129" y="1031275"/>
                  </a:cubicBezTo>
                  <a:cubicBezTo>
                    <a:pt x="294746" y="1173092"/>
                    <a:pt x="112712" y="1575258"/>
                    <a:pt x="241829" y="1399575"/>
                  </a:cubicBezTo>
                  <a:cubicBezTo>
                    <a:pt x="370946" y="1223892"/>
                    <a:pt x="1190096" y="-65158"/>
                    <a:pt x="1156229" y="2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0487B845-7646-A557-4C11-1886E3875D2C}"/>
                </a:ext>
              </a:extLst>
            </p:cNvPr>
            <p:cNvSpPr/>
            <p:nvPr/>
          </p:nvSpPr>
          <p:spPr>
            <a:xfrm>
              <a:off x="5344914" y="3520556"/>
              <a:ext cx="295009" cy="4825891"/>
            </a:xfrm>
            <a:custGeom>
              <a:avLst/>
              <a:gdLst>
                <a:gd name="connsiteX0" fmla="*/ 293886 w 295009"/>
                <a:gd name="connsiteY0" fmla="*/ 60844 h 4825891"/>
                <a:gd name="connsiteX1" fmla="*/ 14486 w 295009"/>
                <a:gd name="connsiteY1" fmla="*/ 4747144 h 4825891"/>
                <a:gd name="connsiteX2" fmla="*/ 39886 w 295009"/>
                <a:gd name="connsiteY2" fmla="*/ 3019944 h 4825891"/>
                <a:gd name="connsiteX3" fmla="*/ 39886 w 295009"/>
                <a:gd name="connsiteY3" fmla="*/ 3273944 h 4825891"/>
                <a:gd name="connsiteX4" fmla="*/ 179586 w 295009"/>
                <a:gd name="connsiteY4" fmla="*/ 1876944 h 4825891"/>
                <a:gd name="connsiteX5" fmla="*/ 116086 w 295009"/>
                <a:gd name="connsiteY5" fmla="*/ 2067444 h 4825891"/>
                <a:gd name="connsiteX6" fmla="*/ 293886 w 295009"/>
                <a:gd name="connsiteY6" fmla="*/ 60844 h 48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009" h="4825891">
                  <a:moveTo>
                    <a:pt x="293886" y="60844"/>
                  </a:moveTo>
                  <a:cubicBezTo>
                    <a:pt x="276953" y="507461"/>
                    <a:pt x="56819" y="4253961"/>
                    <a:pt x="14486" y="4747144"/>
                  </a:cubicBezTo>
                  <a:cubicBezTo>
                    <a:pt x="-27847" y="5240327"/>
                    <a:pt x="35653" y="3265477"/>
                    <a:pt x="39886" y="3019944"/>
                  </a:cubicBezTo>
                  <a:cubicBezTo>
                    <a:pt x="44119" y="2774411"/>
                    <a:pt x="16603" y="3464444"/>
                    <a:pt x="39886" y="3273944"/>
                  </a:cubicBezTo>
                  <a:cubicBezTo>
                    <a:pt x="63169" y="3083444"/>
                    <a:pt x="166886" y="2078027"/>
                    <a:pt x="179586" y="1876944"/>
                  </a:cubicBezTo>
                  <a:cubicBezTo>
                    <a:pt x="192286" y="1675861"/>
                    <a:pt x="101269" y="2372244"/>
                    <a:pt x="116086" y="2067444"/>
                  </a:cubicBezTo>
                  <a:cubicBezTo>
                    <a:pt x="130903" y="1762644"/>
                    <a:pt x="310819" y="-385773"/>
                    <a:pt x="293886" y="60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CDF9835E-433D-ACEB-F979-5C90D99DC58C}"/>
                </a:ext>
              </a:extLst>
            </p:cNvPr>
            <p:cNvSpPr/>
            <p:nvPr/>
          </p:nvSpPr>
          <p:spPr>
            <a:xfrm>
              <a:off x="3067002" y="6019797"/>
              <a:ext cx="934303" cy="1978545"/>
            </a:xfrm>
            <a:custGeom>
              <a:avLst/>
              <a:gdLst>
                <a:gd name="connsiteX0" fmla="*/ 577898 w 934303"/>
                <a:gd name="connsiteY0" fmla="*/ 3 h 1978545"/>
                <a:gd name="connsiteX1" fmla="*/ 615998 w 934303"/>
                <a:gd name="connsiteY1" fmla="*/ 1028703 h 1978545"/>
                <a:gd name="connsiteX2" fmla="*/ 514398 w 934303"/>
                <a:gd name="connsiteY2" fmla="*/ 1320803 h 1978545"/>
                <a:gd name="connsiteX3" fmla="*/ 6398 w 934303"/>
                <a:gd name="connsiteY3" fmla="*/ 1905003 h 1978545"/>
                <a:gd name="connsiteX4" fmla="*/ 273098 w 934303"/>
                <a:gd name="connsiteY4" fmla="*/ 1587503 h 1978545"/>
                <a:gd name="connsiteX5" fmla="*/ 908098 w 934303"/>
                <a:gd name="connsiteY5" fmla="*/ 1066803 h 1978545"/>
                <a:gd name="connsiteX6" fmla="*/ 819198 w 934303"/>
                <a:gd name="connsiteY6" fmla="*/ 1130303 h 1978545"/>
                <a:gd name="connsiteX7" fmla="*/ 933498 w 934303"/>
                <a:gd name="connsiteY7" fmla="*/ 1968503 h 1978545"/>
                <a:gd name="connsiteX8" fmla="*/ 857298 w 934303"/>
                <a:gd name="connsiteY8" fmla="*/ 1549403 h 1978545"/>
                <a:gd name="connsiteX9" fmla="*/ 628698 w 934303"/>
                <a:gd name="connsiteY9" fmla="*/ 901703 h 1978545"/>
                <a:gd name="connsiteX10" fmla="*/ 590598 w 934303"/>
                <a:gd name="connsiteY10" fmla="*/ 635003 h 1978545"/>
                <a:gd name="connsiteX11" fmla="*/ 603298 w 934303"/>
                <a:gd name="connsiteY11" fmla="*/ 1016003 h 1978545"/>
                <a:gd name="connsiteX12" fmla="*/ 577898 w 934303"/>
                <a:gd name="connsiteY12" fmla="*/ 3 h 197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4303" h="1978545">
                  <a:moveTo>
                    <a:pt x="577898" y="3"/>
                  </a:moveTo>
                  <a:cubicBezTo>
                    <a:pt x="580015" y="2120"/>
                    <a:pt x="626581" y="808570"/>
                    <a:pt x="615998" y="1028703"/>
                  </a:cubicBezTo>
                  <a:cubicBezTo>
                    <a:pt x="605415" y="1248836"/>
                    <a:pt x="615998" y="1174753"/>
                    <a:pt x="514398" y="1320803"/>
                  </a:cubicBezTo>
                  <a:cubicBezTo>
                    <a:pt x="412798" y="1466853"/>
                    <a:pt x="46615" y="1860553"/>
                    <a:pt x="6398" y="1905003"/>
                  </a:cubicBezTo>
                  <a:cubicBezTo>
                    <a:pt x="-33819" y="1949453"/>
                    <a:pt x="122815" y="1727203"/>
                    <a:pt x="273098" y="1587503"/>
                  </a:cubicBezTo>
                  <a:cubicBezTo>
                    <a:pt x="423381" y="1447803"/>
                    <a:pt x="908098" y="1066803"/>
                    <a:pt x="908098" y="1066803"/>
                  </a:cubicBezTo>
                  <a:cubicBezTo>
                    <a:pt x="999115" y="990603"/>
                    <a:pt x="814965" y="980020"/>
                    <a:pt x="819198" y="1130303"/>
                  </a:cubicBezTo>
                  <a:cubicBezTo>
                    <a:pt x="823431" y="1280586"/>
                    <a:pt x="927148" y="1898653"/>
                    <a:pt x="933498" y="1968503"/>
                  </a:cubicBezTo>
                  <a:cubicBezTo>
                    <a:pt x="939848" y="2038353"/>
                    <a:pt x="908098" y="1727203"/>
                    <a:pt x="857298" y="1549403"/>
                  </a:cubicBezTo>
                  <a:cubicBezTo>
                    <a:pt x="806498" y="1371603"/>
                    <a:pt x="673148" y="1054103"/>
                    <a:pt x="628698" y="901703"/>
                  </a:cubicBezTo>
                  <a:cubicBezTo>
                    <a:pt x="584248" y="749303"/>
                    <a:pt x="594831" y="615953"/>
                    <a:pt x="590598" y="635003"/>
                  </a:cubicBezTo>
                  <a:cubicBezTo>
                    <a:pt x="586365" y="654053"/>
                    <a:pt x="603298" y="1121836"/>
                    <a:pt x="603298" y="1016003"/>
                  </a:cubicBezTo>
                  <a:cubicBezTo>
                    <a:pt x="603298" y="910170"/>
                    <a:pt x="575781" y="-2114"/>
                    <a:pt x="57789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168635EE-415A-B2B5-F8EC-0D25320F639D}"/>
                </a:ext>
              </a:extLst>
            </p:cNvPr>
            <p:cNvSpPr/>
            <p:nvPr/>
          </p:nvSpPr>
          <p:spPr>
            <a:xfrm>
              <a:off x="7126296" y="1367854"/>
              <a:ext cx="1199094" cy="2340852"/>
            </a:xfrm>
            <a:custGeom>
              <a:avLst/>
              <a:gdLst>
                <a:gd name="connsiteX0" fmla="*/ 519104 w 1199094"/>
                <a:gd name="connsiteY0" fmla="*/ 3746 h 2340852"/>
                <a:gd name="connsiteX1" fmla="*/ 836604 w 1199094"/>
                <a:gd name="connsiteY1" fmla="*/ 308546 h 2340852"/>
                <a:gd name="connsiteX2" fmla="*/ 747704 w 1199094"/>
                <a:gd name="connsiteY2" fmla="*/ 1108646 h 2340852"/>
                <a:gd name="connsiteX3" fmla="*/ 950904 w 1199094"/>
                <a:gd name="connsiteY3" fmla="*/ 753046 h 2340852"/>
                <a:gd name="connsiteX4" fmla="*/ 36504 w 1199094"/>
                <a:gd name="connsiteY4" fmla="*/ 2289746 h 2340852"/>
                <a:gd name="connsiteX5" fmla="*/ 277804 w 1199094"/>
                <a:gd name="connsiteY5" fmla="*/ 1819846 h 2340852"/>
                <a:gd name="connsiteX6" fmla="*/ 1166804 w 1199094"/>
                <a:gd name="connsiteY6" fmla="*/ 308546 h 2340852"/>
                <a:gd name="connsiteX7" fmla="*/ 1001704 w 1199094"/>
                <a:gd name="connsiteY7" fmla="*/ 587946 h 2340852"/>
                <a:gd name="connsiteX8" fmla="*/ 976304 w 1199094"/>
                <a:gd name="connsiteY8" fmla="*/ 651446 h 2340852"/>
                <a:gd name="connsiteX9" fmla="*/ 862004 w 1199094"/>
                <a:gd name="connsiteY9" fmla="*/ 753046 h 2340852"/>
                <a:gd name="connsiteX10" fmla="*/ 874704 w 1199094"/>
                <a:gd name="connsiteY10" fmla="*/ 486346 h 2340852"/>
                <a:gd name="connsiteX11" fmla="*/ 519104 w 1199094"/>
                <a:gd name="connsiteY11" fmla="*/ 3746 h 234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9094" h="2340852">
                  <a:moveTo>
                    <a:pt x="519104" y="3746"/>
                  </a:moveTo>
                  <a:cubicBezTo>
                    <a:pt x="512754" y="-25887"/>
                    <a:pt x="798504" y="124396"/>
                    <a:pt x="836604" y="308546"/>
                  </a:cubicBezTo>
                  <a:cubicBezTo>
                    <a:pt x="874704" y="492696"/>
                    <a:pt x="728654" y="1034563"/>
                    <a:pt x="747704" y="1108646"/>
                  </a:cubicBezTo>
                  <a:cubicBezTo>
                    <a:pt x="766754" y="1182729"/>
                    <a:pt x="1069437" y="556196"/>
                    <a:pt x="950904" y="753046"/>
                  </a:cubicBezTo>
                  <a:cubicBezTo>
                    <a:pt x="832371" y="949896"/>
                    <a:pt x="148687" y="2111946"/>
                    <a:pt x="36504" y="2289746"/>
                  </a:cubicBezTo>
                  <a:cubicBezTo>
                    <a:pt x="-75679" y="2467546"/>
                    <a:pt x="89421" y="2150046"/>
                    <a:pt x="277804" y="1819846"/>
                  </a:cubicBezTo>
                  <a:cubicBezTo>
                    <a:pt x="466187" y="1489646"/>
                    <a:pt x="1046154" y="513863"/>
                    <a:pt x="1166804" y="308546"/>
                  </a:cubicBezTo>
                  <a:cubicBezTo>
                    <a:pt x="1287454" y="103229"/>
                    <a:pt x="1033454" y="530796"/>
                    <a:pt x="1001704" y="587946"/>
                  </a:cubicBezTo>
                  <a:cubicBezTo>
                    <a:pt x="969954" y="645096"/>
                    <a:pt x="999587" y="623929"/>
                    <a:pt x="976304" y="651446"/>
                  </a:cubicBezTo>
                  <a:cubicBezTo>
                    <a:pt x="953021" y="678963"/>
                    <a:pt x="878937" y="780563"/>
                    <a:pt x="862004" y="753046"/>
                  </a:cubicBezTo>
                  <a:cubicBezTo>
                    <a:pt x="845071" y="725529"/>
                    <a:pt x="931854" y="617579"/>
                    <a:pt x="874704" y="486346"/>
                  </a:cubicBezTo>
                  <a:cubicBezTo>
                    <a:pt x="817554" y="355113"/>
                    <a:pt x="525454" y="33379"/>
                    <a:pt x="519104" y="3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AA2C3469-D8BE-D9F7-20ED-08268DBCA0CE}"/>
                </a:ext>
              </a:extLst>
            </p:cNvPr>
            <p:cNvSpPr/>
            <p:nvPr/>
          </p:nvSpPr>
          <p:spPr>
            <a:xfrm>
              <a:off x="7349808" y="1405109"/>
              <a:ext cx="1084205" cy="2206995"/>
            </a:xfrm>
            <a:custGeom>
              <a:avLst/>
              <a:gdLst>
                <a:gd name="connsiteX0" fmla="*/ 460692 w 1084205"/>
                <a:gd name="connsiteY0" fmla="*/ 4591 h 2206995"/>
                <a:gd name="connsiteX1" fmla="*/ 1032192 w 1084205"/>
                <a:gd name="connsiteY1" fmla="*/ 741191 h 2206995"/>
                <a:gd name="connsiteX2" fmla="*/ 460692 w 1084205"/>
                <a:gd name="connsiteY2" fmla="*/ 1617491 h 2206995"/>
                <a:gd name="connsiteX3" fmla="*/ 613092 w 1084205"/>
                <a:gd name="connsiteY3" fmla="*/ 1426991 h 2206995"/>
                <a:gd name="connsiteX4" fmla="*/ 3492 w 1084205"/>
                <a:gd name="connsiteY4" fmla="*/ 2201691 h 2206995"/>
                <a:gd name="connsiteX5" fmla="*/ 397192 w 1084205"/>
                <a:gd name="connsiteY5" fmla="*/ 1731791 h 2206995"/>
                <a:gd name="connsiteX6" fmla="*/ 1082992 w 1084205"/>
                <a:gd name="connsiteY6" fmla="*/ 1033291 h 2206995"/>
                <a:gd name="connsiteX7" fmla="*/ 574992 w 1084205"/>
                <a:gd name="connsiteY7" fmla="*/ 1388891 h 2206995"/>
                <a:gd name="connsiteX8" fmla="*/ 994092 w 1084205"/>
                <a:gd name="connsiteY8" fmla="*/ 830091 h 2206995"/>
                <a:gd name="connsiteX9" fmla="*/ 854392 w 1084205"/>
                <a:gd name="connsiteY9" fmla="*/ 449091 h 2206995"/>
                <a:gd name="connsiteX10" fmla="*/ 460692 w 1084205"/>
                <a:gd name="connsiteY10" fmla="*/ 4591 h 220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4205" h="2206995">
                  <a:moveTo>
                    <a:pt x="460692" y="4591"/>
                  </a:moveTo>
                  <a:cubicBezTo>
                    <a:pt x="490325" y="53274"/>
                    <a:pt x="1032192" y="472374"/>
                    <a:pt x="1032192" y="741191"/>
                  </a:cubicBezTo>
                  <a:cubicBezTo>
                    <a:pt x="1032192" y="1010008"/>
                    <a:pt x="530542" y="1503191"/>
                    <a:pt x="460692" y="1617491"/>
                  </a:cubicBezTo>
                  <a:cubicBezTo>
                    <a:pt x="390842" y="1731791"/>
                    <a:pt x="613092" y="1426991"/>
                    <a:pt x="613092" y="1426991"/>
                  </a:cubicBezTo>
                  <a:lnTo>
                    <a:pt x="3492" y="2201691"/>
                  </a:lnTo>
                  <a:cubicBezTo>
                    <a:pt x="-32491" y="2252491"/>
                    <a:pt x="217275" y="1926524"/>
                    <a:pt x="397192" y="1731791"/>
                  </a:cubicBezTo>
                  <a:cubicBezTo>
                    <a:pt x="577109" y="1537058"/>
                    <a:pt x="1053359" y="1090441"/>
                    <a:pt x="1082992" y="1033291"/>
                  </a:cubicBezTo>
                  <a:cubicBezTo>
                    <a:pt x="1112625" y="976141"/>
                    <a:pt x="589809" y="1422758"/>
                    <a:pt x="574992" y="1388891"/>
                  </a:cubicBezTo>
                  <a:cubicBezTo>
                    <a:pt x="560175" y="1355024"/>
                    <a:pt x="947525" y="986724"/>
                    <a:pt x="994092" y="830091"/>
                  </a:cubicBezTo>
                  <a:cubicBezTo>
                    <a:pt x="1040659" y="673458"/>
                    <a:pt x="941175" y="590908"/>
                    <a:pt x="854392" y="449091"/>
                  </a:cubicBezTo>
                  <a:cubicBezTo>
                    <a:pt x="767609" y="307274"/>
                    <a:pt x="431059" y="-44092"/>
                    <a:pt x="460692" y="45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D7B64D50-7A5E-663D-AF0C-B209233B5827}"/>
                </a:ext>
              </a:extLst>
            </p:cNvPr>
            <p:cNvSpPr/>
            <p:nvPr/>
          </p:nvSpPr>
          <p:spPr>
            <a:xfrm>
              <a:off x="8216864" y="1600177"/>
              <a:ext cx="609652" cy="2172281"/>
            </a:xfrm>
            <a:custGeom>
              <a:avLst/>
              <a:gdLst>
                <a:gd name="connsiteX0" fmla="*/ 36 w 609652"/>
                <a:gd name="connsiteY0" fmla="*/ 23 h 2172281"/>
                <a:gd name="connsiteX1" fmla="*/ 457236 w 609652"/>
                <a:gd name="connsiteY1" fmla="*/ 825523 h 2172281"/>
                <a:gd name="connsiteX2" fmla="*/ 215936 w 609652"/>
                <a:gd name="connsiteY2" fmla="*/ 1625623 h 2172281"/>
                <a:gd name="connsiteX3" fmla="*/ 393736 w 609652"/>
                <a:gd name="connsiteY3" fmla="*/ 1358923 h 2172281"/>
                <a:gd name="connsiteX4" fmla="*/ 228636 w 609652"/>
                <a:gd name="connsiteY4" fmla="*/ 2159023 h 2172281"/>
                <a:gd name="connsiteX5" fmla="*/ 368336 w 609652"/>
                <a:gd name="connsiteY5" fmla="*/ 1790723 h 2172281"/>
                <a:gd name="connsiteX6" fmla="*/ 609636 w 609652"/>
                <a:gd name="connsiteY6" fmla="*/ 927123 h 2172281"/>
                <a:gd name="connsiteX7" fmla="*/ 381036 w 609652"/>
                <a:gd name="connsiteY7" fmla="*/ 1511323 h 2172281"/>
                <a:gd name="connsiteX8" fmla="*/ 431836 w 609652"/>
                <a:gd name="connsiteY8" fmla="*/ 927123 h 2172281"/>
                <a:gd name="connsiteX9" fmla="*/ 431836 w 609652"/>
                <a:gd name="connsiteY9" fmla="*/ 850923 h 2172281"/>
                <a:gd name="connsiteX10" fmla="*/ 36 w 609652"/>
                <a:gd name="connsiteY10" fmla="*/ 23 h 217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52" h="2172281">
                  <a:moveTo>
                    <a:pt x="36" y="23"/>
                  </a:moveTo>
                  <a:cubicBezTo>
                    <a:pt x="4269" y="-4210"/>
                    <a:pt x="421253" y="554590"/>
                    <a:pt x="457236" y="825523"/>
                  </a:cubicBezTo>
                  <a:cubicBezTo>
                    <a:pt x="493219" y="1096456"/>
                    <a:pt x="226519" y="1536723"/>
                    <a:pt x="215936" y="1625623"/>
                  </a:cubicBezTo>
                  <a:cubicBezTo>
                    <a:pt x="205353" y="1714523"/>
                    <a:pt x="391619" y="1270023"/>
                    <a:pt x="393736" y="1358923"/>
                  </a:cubicBezTo>
                  <a:cubicBezTo>
                    <a:pt x="395853" y="1447823"/>
                    <a:pt x="232869" y="2087056"/>
                    <a:pt x="228636" y="2159023"/>
                  </a:cubicBezTo>
                  <a:cubicBezTo>
                    <a:pt x="224403" y="2230990"/>
                    <a:pt x="304836" y="1996040"/>
                    <a:pt x="368336" y="1790723"/>
                  </a:cubicBezTo>
                  <a:cubicBezTo>
                    <a:pt x="431836" y="1585406"/>
                    <a:pt x="607519" y="973690"/>
                    <a:pt x="609636" y="927123"/>
                  </a:cubicBezTo>
                  <a:cubicBezTo>
                    <a:pt x="611753" y="880556"/>
                    <a:pt x="410669" y="1511323"/>
                    <a:pt x="381036" y="1511323"/>
                  </a:cubicBezTo>
                  <a:cubicBezTo>
                    <a:pt x="351403" y="1511323"/>
                    <a:pt x="423369" y="1037190"/>
                    <a:pt x="431836" y="927123"/>
                  </a:cubicBezTo>
                  <a:cubicBezTo>
                    <a:pt x="440303" y="817056"/>
                    <a:pt x="499569" y="1005440"/>
                    <a:pt x="431836" y="850923"/>
                  </a:cubicBezTo>
                  <a:cubicBezTo>
                    <a:pt x="364103" y="696406"/>
                    <a:pt x="-4197" y="4256"/>
                    <a:pt x="36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2DE26494-CC0E-D7EE-EB3E-2892511B8BB4}"/>
                </a:ext>
              </a:extLst>
            </p:cNvPr>
            <p:cNvSpPr/>
            <p:nvPr/>
          </p:nvSpPr>
          <p:spPr>
            <a:xfrm>
              <a:off x="8617466" y="2254711"/>
              <a:ext cx="496605" cy="1762988"/>
            </a:xfrm>
            <a:custGeom>
              <a:avLst/>
              <a:gdLst>
                <a:gd name="connsiteX0" fmla="*/ 192426 w 496605"/>
                <a:gd name="connsiteY0" fmla="*/ 1981 h 1762988"/>
                <a:gd name="connsiteX1" fmla="*/ 491365 w 496605"/>
                <a:gd name="connsiteY1" fmla="*/ 734674 h 1762988"/>
                <a:gd name="connsiteX2" fmla="*/ 262765 w 496605"/>
                <a:gd name="connsiteY2" fmla="*/ 1279797 h 1762988"/>
                <a:gd name="connsiteX3" fmla="*/ 415165 w 496605"/>
                <a:gd name="connsiteY3" fmla="*/ 1115674 h 1762988"/>
                <a:gd name="connsiteX4" fmla="*/ 168980 w 496605"/>
                <a:gd name="connsiteY4" fmla="*/ 1754581 h 1762988"/>
                <a:gd name="connsiteX5" fmla="*/ 256903 w 496605"/>
                <a:gd name="connsiteY5" fmla="*/ 1449781 h 1762988"/>
                <a:gd name="connsiteX6" fmla="*/ 491365 w 496605"/>
                <a:gd name="connsiteY6" fmla="*/ 998443 h 1762988"/>
                <a:gd name="connsiteX7" fmla="*/ 4857 w 496605"/>
                <a:gd name="connsiteY7" fmla="*/ 1508397 h 1762988"/>
                <a:gd name="connsiteX8" fmla="*/ 251042 w 496605"/>
                <a:gd name="connsiteY8" fmla="*/ 1197735 h 1762988"/>
                <a:gd name="connsiteX9" fmla="*/ 409303 w 496605"/>
                <a:gd name="connsiteY9" fmla="*/ 992581 h 1762988"/>
                <a:gd name="connsiteX10" fmla="*/ 397580 w 496605"/>
                <a:gd name="connsiteY10" fmla="*/ 775704 h 1762988"/>
                <a:gd name="connsiteX11" fmla="*/ 286211 w 496605"/>
                <a:gd name="connsiteY11" fmla="*/ 1016027 h 1762988"/>
                <a:gd name="connsiteX12" fmla="*/ 450334 w 496605"/>
                <a:gd name="connsiteY12" fmla="*/ 687781 h 1762988"/>
                <a:gd name="connsiteX13" fmla="*/ 479642 w 496605"/>
                <a:gd name="connsiteY13" fmla="*/ 582274 h 1762988"/>
                <a:gd name="connsiteX14" fmla="*/ 321380 w 496605"/>
                <a:gd name="connsiteY14" fmla="*/ 330227 h 1762988"/>
                <a:gd name="connsiteX15" fmla="*/ 421026 w 496605"/>
                <a:gd name="connsiteY15" fmla="*/ 511935 h 1762988"/>
                <a:gd name="connsiteX16" fmla="*/ 192426 w 496605"/>
                <a:gd name="connsiteY16" fmla="*/ 1981 h 176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6605" h="1762988">
                  <a:moveTo>
                    <a:pt x="192426" y="1981"/>
                  </a:moveTo>
                  <a:cubicBezTo>
                    <a:pt x="204149" y="39104"/>
                    <a:pt x="479642" y="521705"/>
                    <a:pt x="491365" y="734674"/>
                  </a:cubicBezTo>
                  <a:cubicBezTo>
                    <a:pt x="503088" y="947643"/>
                    <a:pt x="275465" y="1216297"/>
                    <a:pt x="262765" y="1279797"/>
                  </a:cubicBezTo>
                  <a:cubicBezTo>
                    <a:pt x="250065" y="1343297"/>
                    <a:pt x="430796" y="1036543"/>
                    <a:pt x="415165" y="1115674"/>
                  </a:cubicBezTo>
                  <a:cubicBezTo>
                    <a:pt x="399534" y="1194805"/>
                    <a:pt x="195357" y="1698897"/>
                    <a:pt x="168980" y="1754581"/>
                  </a:cubicBezTo>
                  <a:cubicBezTo>
                    <a:pt x="142603" y="1810265"/>
                    <a:pt x="203172" y="1575804"/>
                    <a:pt x="256903" y="1449781"/>
                  </a:cubicBezTo>
                  <a:cubicBezTo>
                    <a:pt x="310634" y="1323758"/>
                    <a:pt x="533373" y="988674"/>
                    <a:pt x="491365" y="998443"/>
                  </a:cubicBezTo>
                  <a:cubicBezTo>
                    <a:pt x="449357" y="1008212"/>
                    <a:pt x="44911" y="1475182"/>
                    <a:pt x="4857" y="1508397"/>
                  </a:cubicBezTo>
                  <a:cubicBezTo>
                    <a:pt x="-35197" y="1541612"/>
                    <a:pt x="183634" y="1283704"/>
                    <a:pt x="251042" y="1197735"/>
                  </a:cubicBezTo>
                  <a:cubicBezTo>
                    <a:pt x="318450" y="1111766"/>
                    <a:pt x="384880" y="1062920"/>
                    <a:pt x="409303" y="992581"/>
                  </a:cubicBezTo>
                  <a:cubicBezTo>
                    <a:pt x="433726" y="922243"/>
                    <a:pt x="418095" y="771796"/>
                    <a:pt x="397580" y="775704"/>
                  </a:cubicBezTo>
                  <a:cubicBezTo>
                    <a:pt x="377065" y="779612"/>
                    <a:pt x="277419" y="1030681"/>
                    <a:pt x="286211" y="1016027"/>
                  </a:cubicBezTo>
                  <a:cubicBezTo>
                    <a:pt x="295003" y="1001373"/>
                    <a:pt x="418096" y="760073"/>
                    <a:pt x="450334" y="687781"/>
                  </a:cubicBezTo>
                  <a:cubicBezTo>
                    <a:pt x="482573" y="615489"/>
                    <a:pt x="501134" y="641866"/>
                    <a:pt x="479642" y="582274"/>
                  </a:cubicBezTo>
                  <a:cubicBezTo>
                    <a:pt x="458150" y="522682"/>
                    <a:pt x="331149" y="341950"/>
                    <a:pt x="321380" y="330227"/>
                  </a:cubicBezTo>
                  <a:cubicBezTo>
                    <a:pt x="311611" y="318504"/>
                    <a:pt x="439587" y="562735"/>
                    <a:pt x="421026" y="511935"/>
                  </a:cubicBezTo>
                  <a:cubicBezTo>
                    <a:pt x="402465" y="461135"/>
                    <a:pt x="180703" y="-35142"/>
                    <a:pt x="192426" y="19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073E3930-D3D3-2AE3-0E53-60AF6004D018}"/>
                </a:ext>
              </a:extLst>
            </p:cNvPr>
            <p:cNvSpPr/>
            <p:nvPr/>
          </p:nvSpPr>
          <p:spPr>
            <a:xfrm>
              <a:off x="7810513" y="2311873"/>
              <a:ext cx="753296" cy="1577773"/>
            </a:xfrm>
            <a:custGeom>
              <a:avLst/>
              <a:gdLst>
                <a:gd name="connsiteX0" fmla="*/ 653549 w 753296"/>
                <a:gd name="connsiteY0" fmla="*/ 3435 h 1577773"/>
                <a:gd name="connsiteX1" fmla="*/ 606656 w 753296"/>
                <a:gd name="connsiteY1" fmla="*/ 519250 h 1577773"/>
                <a:gd name="connsiteX2" fmla="*/ 20502 w 753296"/>
                <a:gd name="connsiteY2" fmla="*/ 1527435 h 1577773"/>
                <a:gd name="connsiteX3" fmla="*/ 190487 w 753296"/>
                <a:gd name="connsiteY3" fmla="*/ 1322281 h 1577773"/>
                <a:gd name="connsiteX4" fmla="*/ 741472 w 753296"/>
                <a:gd name="connsiteY4" fmla="*/ 425465 h 1577773"/>
                <a:gd name="connsiteX5" fmla="*/ 577349 w 753296"/>
                <a:gd name="connsiteY5" fmla="*/ 589589 h 1577773"/>
                <a:gd name="connsiteX6" fmla="*/ 688718 w 753296"/>
                <a:gd name="connsiteY6" fmla="*/ 308235 h 1577773"/>
                <a:gd name="connsiteX7" fmla="*/ 653549 w 753296"/>
                <a:gd name="connsiteY7" fmla="*/ 3435 h 157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3296" h="1577773">
                  <a:moveTo>
                    <a:pt x="653549" y="3435"/>
                  </a:moveTo>
                  <a:cubicBezTo>
                    <a:pt x="639872" y="38604"/>
                    <a:pt x="712164" y="265250"/>
                    <a:pt x="606656" y="519250"/>
                  </a:cubicBezTo>
                  <a:cubicBezTo>
                    <a:pt x="501148" y="773250"/>
                    <a:pt x="89863" y="1393597"/>
                    <a:pt x="20502" y="1527435"/>
                  </a:cubicBezTo>
                  <a:cubicBezTo>
                    <a:pt x="-48859" y="1661273"/>
                    <a:pt x="70325" y="1505943"/>
                    <a:pt x="190487" y="1322281"/>
                  </a:cubicBezTo>
                  <a:cubicBezTo>
                    <a:pt x="310649" y="1138619"/>
                    <a:pt x="676995" y="547580"/>
                    <a:pt x="741472" y="425465"/>
                  </a:cubicBezTo>
                  <a:cubicBezTo>
                    <a:pt x="805949" y="303350"/>
                    <a:pt x="586141" y="609127"/>
                    <a:pt x="577349" y="589589"/>
                  </a:cubicBezTo>
                  <a:cubicBezTo>
                    <a:pt x="568557" y="570051"/>
                    <a:pt x="676018" y="403974"/>
                    <a:pt x="688718" y="308235"/>
                  </a:cubicBezTo>
                  <a:cubicBezTo>
                    <a:pt x="701418" y="212497"/>
                    <a:pt x="667226" y="-31734"/>
                    <a:pt x="653549" y="34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02F88D88-836C-2F23-EBC0-8BD318FAC8F6}"/>
                </a:ext>
              </a:extLst>
            </p:cNvPr>
            <p:cNvSpPr/>
            <p:nvPr/>
          </p:nvSpPr>
          <p:spPr>
            <a:xfrm>
              <a:off x="8830919" y="2910782"/>
              <a:ext cx="406254" cy="1305647"/>
            </a:xfrm>
            <a:custGeom>
              <a:avLst/>
              <a:gdLst>
                <a:gd name="connsiteX0" fmla="*/ 72758 w 406254"/>
                <a:gd name="connsiteY0" fmla="*/ 2403 h 1305647"/>
                <a:gd name="connsiteX1" fmla="*/ 324804 w 406254"/>
                <a:gd name="connsiteY1" fmla="*/ 459603 h 1305647"/>
                <a:gd name="connsiteX2" fmla="*/ 131373 w 406254"/>
                <a:gd name="connsiteY2" fmla="*/ 1110233 h 1305647"/>
                <a:gd name="connsiteX3" fmla="*/ 236881 w 406254"/>
                <a:gd name="connsiteY3" fmla="*/ 875772 h 1305647"/>
                <a:gd name="connsiteX4" fmla="*/ 2419 w 406254"/>
                <a:gd name="connsiteY4" fmla="*/ 1303664 h 1305647"/>
                <a:gd name="connsiteX5" fmla="*/ 125512 w 406254"/>
                <a:gd name="connsiteY5" fmla="*/ 1010587 h 1305647"/>
                <a:gd name="connsiteX6" fmla="*/ 295496 w 406254"/>
                <a:gd name="connsiteY6" fmla="*/ 447880 h 1305647"/>
                <a:gd name="connsiteX7" fmla="*/ 178266 w 406254"/>
                <a:gd name="connsiteY7" fmla="*/ 881633 h 1305647"/>
                <a:gd name="connsiteX8" fmla="*/ 401004 w 406254"/>
                <a:gd name="connsiteY8" fmla="*/ 266172 h 1305647"/>
                <a:gd name="connsiteX9" fmla="*/ 336527 w 406254"/>
                <a:gd name="connsiteY9" fmla="*/ 400987 h 1305647"/>
                <a:gd name="connsiteX10" fmla="*/ 342389 w 406254"/>
                <a:gd name="connsiteY10" fmla="*/ 283756 h 1305647"/>
                <a:gd name="connsiteX11" fmla="*/ 72758 w 406254"/>
                <a:gd name="connsiteY11" fmla="*/ 2403 h 130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6254" h="1305647">
                  <a:moveTo>
                    <a:pt x="72758" y="2403"/>
                  </a:moveTo>
                  <a:cubicBezTo>
                    <a:pt x="69827" y="31711"/>
                    <a:pt x="315035" y="274965"/>
                    <a:pt x="324804" y="459603"/>
                  </a:cubicBezTo>
                  <a:cubicBezTo>
                    <a:pt x="334573" y="644241"/>
                    <a:pt x="146027" y="1040872"/>
                    <a:pt x="131373" y="1110233"/>
                  </a:cubicBezTo>
                  <a:cubicBezTo>
                    <a:pt x="116719" y="1179595"/>
                    <a:pt x="258373" y="843534"/>
                    <a:pt x="236881" y="875772"/>
                  </a:cubicBezTo>
                  <a:cubicBezTo>
                    <a:pt x="215389" y="908010"/>
                    <a:pt x="20981" y="1281195"/>
                    <a:pt x="2419" y="1303664"/>
                  </a:cubicBezTo>
                  <a:cubicBezTo>
                    <a:pt x="-16143" y="1326133"/>
                    <a:pt x="76666" y="1153218"/>
                    <a:pt x="125512" y="1010587"/>
                  </a:cubicBezTo>
                  <a:cubicBezTo>
                    <a:pt x="174358" y="867956"/>
                    <a:pt x="286704" y="469372"/>
                    <a:pt x="295496" y="447880"/>
                  </a:cubicBezTo>
                  <a:cubicBezTo>
                    <a:pt x="304288" y="426388"/>
                    <a:pt x="160681" y="911918"/>
                    <a:pt x="178266" y="881633"/>
                  </a:cubicBezTo>
                  <a:cubicBezTo>
                    <a:pt x="195851" y="851348"/>
                    <a:pt x="374627" y="346280"/>
                    <a:pt x="401004" y="266172"/>
                  </a:cubicBezTo>
                  <a:cubicBezTo>
                    <a:pt x="427381" y="186064"/>
                    <a:pt x="346296" y="398056"/>
                    <a:pt x="336527" y="400987"/>
                  </a:cubicBezTo>
                  <a:cubicBezTo>
                    <a:pt x="326758" y="403918"/>
                    <a:pt x="381466" y="347256"/>
                    <a:pt x="342389" y="283756"/>
                  </a:cubicBezTo>
                  <a:cubicBezTo>
                    <a:pt x="303312" y="220256"/>
                    <a:pt x="75689" y="-26905"/>
                    <a:pt x="72758" y="24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D511CE61-0B17-5B17-6D40-BCDA7F5B5A05}"/>
                </a:ext>
              </a:extLst>
            </p:cNvPr>
            <p:cNvSpPr/>
            <p:nvPr/>
          </p:nvSpPr>
          <p:spPr>
            <a:xfrm>
              <a:off x="8780322" y="3690619"/>
              <a:ext cx="190400" cy="2224428"/>
            </a:xfrm>
            <a:custGeom>
              <a:avLst/>
              <a:gdLst>
                <a:gd name="connsiteX0" fmla="*/ 181970 w 190400"/>
                <a:gd name="connsiteY0" fmla="*/ 8012 h 2224428"/>
                <a:gd name="connsiteX1" fmla="*/ 35432 w 190400"/>
                <a:gd name="connsiteY1" fmla="*/ 928273 h 2224428"/>
                <a:gd name="connsiteX2" fmla="*/ 94047 w 190400"/>
                <a:gd name="connsiteY2" fmla="*/ 852073 h 2224428"/>
                <a:gd name="connsiteX3" fmla="*/ 263 w 190400"/>
                <a:gd name="connsiteY3" fmla="*/ 2223673 h 2224428"/>
                <a:gd name="connsiteX4" fmla="*/ 129216 w 190400"/>
                <a:gd name="connsiteY4" fmla="*/ 1039643 h 2224428"/>
                <a:gd name="connsiteX5" fmla="*/ 129216 w 190400"/>
                <a:gd name="connsiteY5" fmla="*/ 617612 h 2224428"/>
                <a:gd name="connsiteX6" fmla="*/ 146801 w 190400"/>
                <a:gd name="connsiteY6" fmla="*/ 406596 h 2224428"/>
                <a:gd name="connsiteX7" fmla="*/ 187832 w 190400"/>
                <a:gd name="connsiteY7" fmla="*/ 148689 h 2224428"/>
                <a:gd name="connsiteX8" fmla="*/ 64740 w 190400"/>
                <a:gd name="connsiteY8" fmla="*/ 465212 h 2224428"/>
                <a:gd name="connsiteX9" fmla="*/ 181970 w 190400"/>
                <a:gd name="connsiteY9" fmla="*/ 8012 h 222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400" h="2224428">
                  <a:moveTo>
                    <a:pt x="181970" y="8012"/>
                  </a:moveTo>
                  <a:cubicBezTo>
                    <a:pt x="177085" y="85189"/>
                    <a:pt x="50086" y="787596"/>
                    <a:pt x="35432" y="928273"/>
                  </a:cubicBezTo>
                  <a:cubicBezTo>
                    <a:pt x="20778" y="1068950"/>
                    <a:pt x="99908" y="636173"/>
                    <a:pt x="94047" y="852073"/>
                  </a:cubicBezTo>
                  <a:cubicBezTo>
                    <a:pt x="88186" y="1067973"/>
                    <a:pt x="-5598" y="2192411"/>
                    <a:pt x="263" y="2223673"/>
                  </a:cubicBezTo>
                  <a:cubicBezTo>
                    <a:pt x="6124" y="2254935"/>
                    <a:pt x="107724" y="1307320"/>
                    <a:pt x="129216" y="1039643"/>
                  </a:cubicBezTo>
                  <a:cubicBezTo>
                    <a:pt x="150708" y="771966"/>
                    <a:pt x="126285" y="723120"/>
                    <a:pt x="129216" y="617612"/>
                  </a:cubicBezTo>
                  <a:cubicBezTo>
                    <a:pt x="132147" y="512104"/>
                    <a:pt x="137032" y="484750"/>
                    <a:pt x="146801" y="406596"/>
                  </a:cubicBezTo>
                  <a:cubicBezTo>
                    <a:pt x="156570" y="328442"/>
                    <a:pt x="201509" y="138920"/>
                    <a:pt x="187832" y="148689"/>
                  </a:cubicBezTo>
                  <a:cubicBezTo>
                    <a:pt x="174155" y="158458"/>
                    <a:pt x="68648" y="494520"/>
                    <a:pt x="64740" y="465212"/>
                  </a:cubicBezTo>
                  <a:cubicBezTo>
                    <a:pt x="60832" y="435904"/>
                    <a:pt x="186855" y="-69165"/>
                    <a:pt x="181970" y="8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16B55C9C-DD69-4A99-511F-C8521D1F1657}"/>
                </a:ext>
              </a:extLst>
            </p:cNvPr>
            <p:cNvSpPr/>
            <p:nvPr/>
          </p:nvSpPr>
          <p:spPr>
            <a:xfrm>
              <a:off x="8725600" y="4196495"/>
              <a:ext cx="400650" cy="2442728"/>
            </a:xfrm>
            <a:custGeom>
              <a:avLst/>
              <a:gdLst>
                <a:gd name="connsiteX0" fmla="*/ 271862 w 400650"/>
                <a:gd name="connsiteY0" fmla="*/ 367 h 2442728"/>
                <a:gd name="connsiteX1" fmla="*/ 371508 w 400650"/>
                <a:gd name="connsiteY1" fmla="*/ 990967 h 2442728"/>
                <a:gd name="connsiteX2" fmla="*/ 25677 w 400650"/>
                <a:gd name="connsiteY2" fmla="*/ 2344982 h 2442728"/>
                <a:gd name="connsiteX3" fmla="*/ 66708 w 400650"/>
                <a:gd name="connsiteY3" fmla="*/ 2198443 h 2442728"/>
                <a:gd name="connsiteX4" fmla="*/ 394954 w 400650"/>
                <a:gd name="connsiteY4" fmla="*/ 1096474 h 2442728"/>
                <a:gd name="connsiteX5" fmla="*/ 271862 w 400650"/>
                <a:gd name="connsiteY5" fmla="*/ 367 h 244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650" h="2442728">
                  <a:moveTo>
                    <a:pt x="271862" y="367"/>
                  </a:moveTo>
                  <a:cubicBezTo>
                    <a:pt x="267954" y="-17217"/>
                    <a:pt x="412539" y="600198"/>
                    <a:pt x="371508" y="990967"/>
                  </a:cubicBezTo>
                  <a:cubicBezTo>
                    <a:pt x="330477" y="1381736"/>
                    <a:pt x="76477" y="2143736"/>
                    <a:pt x="25677" y="2344982"/>
                  </a:cubicBezTo>
                  <a:cubicBezTo>
                    <a:pt x="-25123" y="2546228"/>
                    <a:pt x="5162" y="2406528"/>
                    <a:pt x="66708" y="2198443"/>
                  </a:cubicBezTo>
                  <a:cubicBezTo>
                    <a:pt x="128254" y="1990358"/>
                    <a:pt x="357831" y="1460866"/>
                    <a:pt x="394954" y="1096474"/>
                  </a:cubicBezTo>
                  <a:cubicBezTo>
                    <a:pt x="432077" y="732082"/>
                    <a:pt x="275770" y="17951"/>
                    <a:pt x="271862" y="3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B6568770-8D67-9007-5CE0-BFA2CA35D16B}"/>
                </a:ext>
              </a:extLst>
            </p:cNvPr>
            <p:cNvSpPr/>
            <p:nvPr/>
          </p:nvSpPr>
          <p:spPr>
            <a:xfrm>
              <a:off x="8221903" y="4626550"/>
              <a:ext cx="840094" cy="2706871"/>
            </a:xfrm>
            <a:custGeom>
              <a:avLst/>
              <a:gdLst>
                <a:gd name="connsiteX0" fmla="*/ 763835 w 840094"/>
                <a:gd name="connsiteY0" fmla="*/ 45096 h 2706871"/>
                <a:gd name="connsiteX1" fmla="*/ 740389 w 840094"/>
                <a:gd name="connsiteY1" fmla="*/ 185773 h 2706871"/>
                <a:gd name="connsiteX2" fmla="*/ 664189 w 840094"/>
                <a:gd name="connsiteY2" fmla="*/ 1070865 h 2706871"/>
                <a:gd name="connsiteX3" fmla="*/ 371112 w 840094"/>
                <a:gd name="connsiteY3" fmla="*/ 1926650 h 2706871"/>
                <a:gd name="connsiteX4" fmla="*/ 429728 w 840094"/>
                <a:gd name="connsiteY4" fmla="*/ 1633573 h 2706871"/>
                <a:gd name="connsiteX5" fmla="*/ 19420 w 840094"/>
                <a:gd name="connsiteY5" fmla="*/ 2676927 h 2706871"/>
                <a:gd name="connsiteX6" fmla="*/ 95620 w 840094"/>
                <a:gd name="connsiteY6" fmla="*/ 2348681 h 2706871"/>
                <a:gd name="connsiteX7" fmla="*/ 353528 w 840094"/>
                <a:gd name="connsiteY7" fmla="*/ 1569096 h 2706871"/>
                <a:gd name="connsiteX8" fmla="*/ 113205 w 840094"/>
                <a:gd name="connsiteY8" fmla="*/ 2424881 h 2706871"/>
                <a:gd name="connsiteX9" fmla="*/ 464897 w 840094"/>
                <a:gd name="connsiteY9" fmla="*/ 1446004 h 2706871"/>
                <a:gd name="connsiteX10" fmla="*/ 394559 w 840094"/>
                <a:gd name="connsiteY10" fmla="*/ 1780112 h 2706871"/>
                <a:gd name="connsiteX11" fmla="*/ 611435 w 840094"/>
                <a:gd name="connsiteY11" fmla="*/ 1334635 h 2706871"/>
                <a:gd name="connsiteX12" fmla="*/ 605574 w 840094"/>
                <a:gd name="connsiteY12" fmla="*/ 1035696 h 2706871"/>
                <a:gd name="connsiteX13" fmla="*/ 617297 w 840094"/>
                <a:gd name="connsiteY13" fmla="*/ 1352219 h 2706871"/>
                <a:gd name="connsiteX14" fmla="*/ 840035 w 840094"/>
                <a:gd name="connsiteY14" fmla="*/ 719173 h 2706871"/>
                <a:gd name="connsiteX15" fmla="*/ 640743 w 840094"/>
                <a:gd name="connsiteY15" fmla="*/ 1217404 h 2706871"/>
                <a:gd name="connsiteX16" fmla="*/ 752112 w 840094"/>
                <a:gd name="connsiteY16" fmla="*/ 848127 h 2706871"/>
                <a:gd name="connsiteX17" fmla="*/ 670051 w 840094"/>
                <a:gd name="connsiteY17" fmla="*/ 771927 h 2706871"/>
                <a:gd name="connsiteX18" fmla="*/ 763835 w 840094"/>
                <a:gd name="connsiteY18" fmla="*/ 45096 h 270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40094" h="2706871">
                  <a:moveTo>
                    <a:pt x="763835" y="45096"/>
                  </a:moveTo>
                  <a:cubicBezTo>
                    <a:pt x="775558" y="-52596"/>
                    <a:pt x="756997" y="14811"/>
                    <a:pt x="740389" y="185773"/>
                  </a:cubicBezTo>
                  <a:cubicBezTo>
                    <a:pt x="723781" y="356735"/>
                    <a:pt x="725735" y="780719"/>
                    <a:pt x="664189" y="1070865"/>
                  </a:cubicBezTo>
                  <a:cubicBezTo>
                    <a:pt x="602643" y="1361011"/>
                    <a:pt x="410189" y="1832865"/>
                    <a:pt x="371112" y="1926650"/>
                  </a:cubicBezTo>
                  <a:cubicBezTo>
                    <a:pt x="332035" y="2020435"/>
                    <a:pt x="488343" y="1508527"/>
                    <a:pt x="429728" y="1633573"/>
                  </a:cubicBezTo>
                  <a:cubicBezTo>
                    <a:pt x="371113" y="1758619"/>
                    <a:pt x="75105" y="2557742"/>
                    <a:pt x="19420" y="2676927"/>
                  </a:cubicBezTo>
                  <a:cubicBezTo>
                    <a:pt x="-36265" y="2796112"/>
                    <a:pt x="39935" y="2533320"/>
                    <a:pt x="95620" y="2348681"/>
                  </a:cubicBezTo>
                  <a:cubicBezTo>
                    <a:pt x="151305" y="2164043"/>
                    <a:pt x="350597" y="1556396"/>
                    <a:pt x="353528" y="1569096"/>
                  </a:cubicBezTo>
                  <a:cubicBezTo>
                    <a:pt x="356459" y="1581796"/>
                    <a:pt x="94644" y="2445396"/>
                    <a:pt x="113205" y="2424881"/>
                  </a:cubicBezTo>
                  <a:cubicBezTo>
                    <a:pt x="131766" y="2404366"/>
                    <a:pt x="418005" y="1553466"/>
                    <a:pt x="464897" y="1446004"/>
                  </a:cubicBezTo>
                  <a:cubicBezTo>
                    <a:pt x="511789" y="1338543"/>
                    <a:pt x="370136" y="1798673"/>
                    <a:pt x="394559" y="1780112"/>
                  </a:cubicBezTo>
                  <a:cubicBezTo>
                    <a:pt x="418982" y="1761551"/>
                    <a:pt x="576266" y="1458704"/>
                    <a:pt x="611435" y="1334635"/>
                  </a:cubicBezTo>
                  <a:cubicBezTo>
                    <a:pt x="646604" y="1210566"/>
                    <a:pt x="604597" y="1032765"/>
                    <a:pt x="605574" y="1035696"/>
                  </a:cubicBezTo>
                  <a:cubicBezTo>
                    <a:pt x="606551" y="1038627"/>
                    <a:pt x="578220" y="1404973"/>
                    <a:pt x="617297" y="1352219"/>
                  </a:cubicBezTo>
                  <a:cubicBezTo>
                    <a:pt x="656374" y="1299465"/>
                    <a:pt x="836127" y="741642"/>
                    <a:pt x="840035" y="719173"/>
                  </a:cubicBezTo>
                  <a:cubicBezTo>
                    <a:pt x="843943" y="696704"/>
                    <a:pt x="655397" y="1195912"/>
                    <a:pt x="640743" y="1217404"/>
                  </a:cubicBezTo>
                  <a:cubicBezTo>
                    <a:pt x="626089" y="1238896"/>
                    <a:pt x="747227" y="922373"/>
                    <a:pt x="752112" y="848127"/>
                  </a:cubicBezTo>
                  <a:cubicBezTo>
                    <a:pt x="756997" y="773881"/>
                    <a:pt x="673959" y="899904"/>
                    <a:pt x="670051" y="771927"/>
                  </a:cubicBezTo>
                  <a:cubicBezTo>
                    <a:pt x="666143" y="643950"/>
                    <a:pt x="752112" y="142788"/>
                    <a:pt x="763835" y="45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017C6516-E669-6067-34E4-A61462E40560}"/>
                </a:ext>
              </a:extLst>
            </p:cNvPr>
            <p:cNvSpPr/>
            <p:nvPr/>
          </p:nvSpPr>
          <p:spPr>
            <a:xfrm>
              <a:off x="8747912" y="4810969"/>
              <a:ext cx="407959" cy="1991298"/>
            </a:xfrm>
            <a:custGeom>
              <a:avLst/>
              <a:gdLst>
                <a:gd name="connsiteX0" fmla="*/ 407811 w 407959"/>
                <a:gd name="connsiteY0" fmla="*/ 1354 h 1991298"/>
                <a:gd name="connsiteX1" fmla="*/ 302303 w 407959"/>
                <a:gd name="connsiteY1" fmla="*/ 1109185 h 1991298"/>
                <a:gd name="connsiteX2" fmla="*/ 9226 w 407959"/>
                <a:gd name="connsiteY2" fmla="*/ 1964969 h 1991298"/>
                <a:gd name="connsiteX3" fmla="*/ 67842 w 407959"/>
                <a:gd name="connsiteY3" fmla="*/ 1789123 h 1991298"/>
                <a:gd name="connsiteX4" fmla="*/ 372642 w 407959"/>
                <a:gd name="connsiteY4" fmla="*/ 863000 h 1991298"/>
                <a:gd name="connsiteX5" fmla="*/ 319888 w 407959"/>
                <a:gd name="connsiteY5" fmla="*/ 1109185 h 1991298"/>
                <a:gd name="connsiteX6" fmla="*/ 179211 w 407959"/>
                <a:gd name="connsiteY6" fmla="*/ 1918077 h 1991298"/>
                <a:gd name="connsiteX7" fmla="*/ 202657 w 407959"/>
                <a:gd name="connsiteY7" fmla="*/ 1724646 h 1991298"/>
                <a:gd name="connsiteX8" fmla="*/ 396088 w 407959"/>
                <a:gd name="connsiteY8" fmla="*/ 757493 h 1991298"/>
                <a:gd name="connsiteX9" fmla="*/ 325750 w 407959"/>
                <a:gd name="connsiteY9" fmla="*/ 986093 h 1991298"/>
                <a:gd name="connsiteX10" fmla="*/ 319888 w 407959"/>
                <a:gd name="connsiteY10" fmla="*/ 575785 h 1991298"/>
                <a:gd name="connsiteX11" fmla="*/ 325750 w 407959"/>
                <a:gd name="connsiteY11" fmla="*/ 874723 h 1991298"/>
                <a:gd name="connsiteX12" fmla="*/ 407811 w 407959"/>
                <a:gd name="connsiteY12" fmla="*/ 1354 h 199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7959" h="1991298">
                  <a:moveTo>
                    <a:pt x="407811" y="1354"/>
                  </a:moveTo>
                  <a:cubicBezTo>
                    <a:pt x="403903" y="40431"/>
                    <a:pt x="368734" y="781916"/>
                    <a:pt x="302303" y="1109185"/>
                  </a:cubicBezTo>
                  <a:cubicBezTo>
                    <a:pt x="235872" y="1436454"/>
                    <a:pt x="48303" y="1851646"/>
                    <a:pt x="9226" y="1964969"/>
                  </a:cubicBezTo>
                  <a:cubicBezTo>
                    <a:pt x="-29851" y="2078292"/>
                    <a:pt x="67842" y="1789123"/>
                    <a:pt x="67842" y="1789123"/>
                  </a:cubicBezTo>
                  <a:cubicBezTo>
                    <a:pt x="128411" y="1605462"/>
                    <a:pt x="330634" y="976323"/>
                    <a:pt x="372642" y="863000"/>
                  </a:cubicBezTo>
                  <a:cubicBezTo>
                    <a:pt x="414650" y="749677"/>
                    <a:pt x="352126" y="933339"/>
                    <a:pt x="319888" y="1109185"/>
                  </a:cubicBezTo>
                  <a:cubicBezTo>
                    <a:pt x="287650" y="1285031"/>
                    <a:pt x="198749" y="1815500"/>
                    <a:pt x="179211" y="1918077"/>
                  </a:cubicBezTo>
                  <a:cubicBezTo>
                    <a:pt x="159673" y="2020654"/>
                    <a:pt x="166511" y="1918077"/>
                    <a:pt x="202657" y="1724646"/>
                  </a:cubicBezTo>
                  <a:cubicBezTo>
                    <a:pt x="238803" y="1531215"/>
                    <a:pt x="375572" y="880585"/>
                    <a:pt x="396088" y="757493"/>
                  </a:cubicBezTo>
                  <a:cubicBezTo>
                    <a:pt x="416604" y="634401"/>
                    <a:pt x="338450" y="1016378"/>
                    <a:pt x="325750" y="986093"/>
                  </a:cubicBezTo>
                  <a:cubicBezTo>
                    <a:pt x="313050" y="955808"/>
                    <a:pt x="319888" y="594347"/>
                    <a:pt x="319888" y="575785"/>
                  </a:cubicBezTo>
                  <a:cubicBezTo>
                    <a:pt x="319888" y="557223"/>
                    <a:pt x="314027" y="968508"/>
                    <a:pt x="325750" y="874723"/>
                  </a:cubicBezTo>
                  <a:cubicBezTo>
                    <a:pt x="337473" y="780938"/>
                    <a:pt x="411719" y="-37723"/>
                    <a:pt x="407811" y="1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9F15B13D-E5FB-1E68-D14F-12196F84C8AC}"/>
                </a:ext>
              </a:extLst>
            </p:cNvPr>
            <p:cNvSpPr/>
            <p:nvPr/>
          </p:nvSpPr>
          <p:spPr>
            <a:xfrm>
              <a:off x="8425356" y="4982583"/>
              <a:ext cx="640916" cy="2170433"/>
            </a:xfrm>
            <a:custGeom>
              <a:avLst/>
              <a:gdLst>
                <a:gd name="connsiteX0" fmla="*/ 618998 w 640916"/>
                <a:gd name="connsiteY0" fmla="*/ 234186 h 2170433"/>
                <a:gd name="connsiteX1" fmla="*/ 3536 w 640916"/>
                <a:gd name="connsiteY1" fmla="*/ 2156771 h 2170433"/>
                <a:gd name="connsiteX2" fmla="*/ 366952 w 640916"/>
                <a:gd name="connsiteY2" fmla="*/ 1101694 h 2170433"/>
                <a:gd name="connsiteX3" fmla="*/ 366952 w 640916"/>
                <a:gd name="connsiteY3" fmla="*/ 1242371 h 2170433"/>
                <a:gd name="connsiteX4" fmla="*/ 613136 w 640916"/>
                <a:gd name="connsiteY4" fmla="*/ 17309 h 2170433"/>
                <a:gd name="connsiteX5" fmla="*/ 513490 w 640916"/>
                <a:gd name="connsiteY5" fmla="*/ 503817 h 2170433"/>
                <a:gd name="connsiteX6" fmla="*/ 618998 w 640916"/>
                <a:gd name="connsiteY6" fmla="*/ 234186 h 217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916" h="2170433">
                  <a:moveTo>
                    <a:pt x="618998" y="234186"/>
                  </a:moveTo>
                  <a:cubicBezTo>
                    <a:pt x="534006" y="509678"/>
                    <a:pt x="45544" y="2012186"/>
                    <a:pt x="3536" y="2156771"/>
                  </a:cubicBezTo>
                  <a:cubicBezTo>
                    <a:pt x="-38472" y="2301356"/>
                    <a:pt x="306383" y="1254094"/>
                    <a:pt x="366952" y="1101694"/>
                  </a:cubicBezTo>
                  <a:cubicBezTo>
                    <a:pt x="427521" y="949294"/>
                    <a:pt x="325921" y="1423102"/>
                    <a:pt x="366952" y="1242371"/>
                  </a:cubicBezTo>
                  <a:cubicBezTo>
                    <a:pt x="407983" y="1061640"/>
                    <a:pt x="588713" y="140401"/>
                    <a:pt x="613136" y="17309"/>
                  </a:cubicBezTo>
                  <a:cubicBezTo>
                    <a:pt x="637559" y="-105783"/>
                    <a:pt x="512513" y="466694"/>
                    <a:pt x="513490" y="503817"/>
                  </a:cubicBezTo>
                  <a:cubicBezTo>
                    <a:pt x="514467" y="540940"/>
                    <a:pt x="703990" y="-41306"/>
                    <a:pt x="618998" y="234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7C37F4AC-222D-78B9-F843-FBC3418DCEB3}"/>
                </a:ext>
              </a:extLst>
            </p:cNvPr>
            <p:cNvSpPr/>
            <p:nvPr/>
          </p:nvSpPr>
          <p:spPr>
            <a:xfrm>
              <a:off x="3054783" y="7413815"/>
              <a:ext cx="680899" cy="523937"/>
            </a:xfrm>
            <a:custGeom>
              <a:avLst/>
              <a:gdLst>
                <a:gd name="connsiteX0" fmla="*/ 679657 w 680899"/>
                <a:gd name="connsiteY0" fmla="*/ 1277 h 523937"/>
                <a:gd name="connsiteX1" fmla="*/ 26514 w 680899"/>
                <a:gd name="connsiteY1" fmla="*/ 470003 h 523937"/>
                <a:gd name="connsiteX2" fmla="*/ 149459 w 680899"/>
                <a:gd name="connsiteY2" fmla="*/ 377795 h 523937"/>
                <a:gd name="connsiteX3" fmla="*/ 356928 w 680899"/>
                <a:gd name="connsiteY3" fmla="*/ 362427 h 523937"/>
                <a:gd name="connsiteX4" fmla="*/ 280088 w 680899"/>
                <a:gd name="connsiteY4" fmla="*/ 470003 h 523937"/>
                <a:gd name="connsiteX5" fmla="*/ 418400 w 680899"/>
                <a:gd name="connsiteY5" fmla="*/ 485372 h 523937"/>
                <a:gd name="connsiteX6" fmla="*/ 387664 w 680899"/>
                <a:gd name="connsiteY6" fmla="*/ 523792 h 523937"/>
                <a:gd name="connsiteX7" fmla="*/ 533661 w 680899"/>
                <a:gd name="connsiteY7" fmla="*/ 470003 h 523937"/>
                <a:gd name="connsiteX8" fmla="*/ 356928 w 680899"/>
                <a:gd name="connsiteY8" fmla="*/ 470003 h 523937"/>
                <a:gd name="connsiteX9" fmla="*/ 341560 w 680899"/>
                <a:gd name="connsiteY9" fmla="*/ 339375 h 523937"/>
                <a:gd name="connsiteX10" fmla="*/ 195563 w 680899"/>
                <a:gd name="connsiteY10" fmla="*/ 331691 h 523937"/>
                <a:gd name="connsiteX11" fmla="*/ 679657 w 680899"/>
                <a:gd name="connsiteY11" fmla="*/ 1277 h 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0899" h="523937">
                  <a:moveTo>
                    <a:pt x="679657" y="1277"/>
                  </a:moveTo>
                  <a:cubicBezTo>
                    <a:pt x="651482" y="24329"/>
                    <a:pt x="114880" y="407250"/>
                    <a:pt x="26514" y="470003"/>
                  </a:cubicBezTo>
                  <a:cubicBezTo>
                    <a:pt x="-61852" y="532756"/>
                    <a:pt x="94390" y="395724"/>
                    <a:pt x="149459" y="377795"/>
                  </a:cubicBezTo>
                  <a:cubicBezTo>
                    <a:pt x="204528" y="359866"/>
                    <a:pt x="335156" y="347059"/>
                    <a:pt x="356928" y="362427"/>
                  </a:cubicBezTo>
                  <a:cubicBezTo>
                    <a:pt x="378699" y="377795"/>
                    <a:pt x="269843" y="449512"/>
                    <a:pt x="280088" y="470003"/>
                  </a:cubicBezTo>
                  <a:cubicBezTo>
                    <a:pt x="290333" y="490494"/>
                    <a:pt x="418400" y="485372"/>
                    <a:pt x="418400" y="485372"/>
                  </a:cubicBezTo>
                  <a:cubicBezTo>
                    <a:pt x="436329" y="494337"/>
                    <a:pt x="368454" y="526353"/>
                    <a:pt x="387664" y="523792"/>
                  </a:cubicBezTo>
                  <a:cubicBezTo>
                    <a:pt x="406874" y="521231"/>
                    <a:pt x="538784" y="478968"/>
                    <a:pt x="533661" y="470003"/>
                  </a:cubicBezTo>
                  <a:cubicBezTo>
                    <a:pt x="528538" y="461038"/>
                    <a:pt x="388945" y="491774"/>
                    <a:pt x="356928" y="470003"/>
                  </a:cubicBezTo>
                  <a:cubicBezTo>
                    <a:pt x="324911" y="448232"/>
                    <a:pt x="368454" y="362427"/>
                    <a:pt x="341560" y="339375"/>
                  </a:cubicBezTo>
                  <a:cubicBezTo>
                    <a:pt x="314666" y="316323"/>
                    <a:pt x="143056" y="389321"/>
                    <a:pt x="195563" y="331691"/>
                  </a:cubicBezTo>
                  <a:cubicBezTo>
                    <a:pt x="248070" y="274061"/>
                    <a:pt x="707832" y="-21775"/>
                    <a:pt x="679657" y="1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55FABEA0-53B0-D89A-5531-3FCFC410EEFB}"/>
                </a:ext>
              </a:extLst>
            </p:cNvPr>
            <p:cNvSpPr/>
            <p:nvPr/>
          </p:nvSpPr>
          <p:spPr>
            <a:xfrm>
              <a:off x="3549338" y="7437665"/>
              <a:ext cx="430677" cy="576847"/>
            </a:xfrm>
            <a:custGeom>
              <a:avLst/>
              <a:gdLst>
                <a:gd name="connsiteX0" fmla="*/ 415623 w 430677"/>
                <a:gd name="connsiteY0" fmla="*/ 480 h 576847"/>
                <a:gd name="connsiteX1" fmla="*/ 392571 w 430677"/>
                <a:gd name="connsiteY1" fmla="*/ 261737 h 576847"/>
                <a:gd name="connsiteX2" fmla="*/ 686 w 430677"/>
                <a:gd name="connsiteY2" fmla="*/ 499942 h 576847"/>
                <a:gd name="connsiteX3" fmla="*/ 300363 w 430677"/>
                <a:gd name="connsiteY3" fmla="*/ 353945 h 576847"/>
                <a:gd name="connsiteX4" fmla="*/ 407939 w 430677"/>
                <a:gd name="connsiteY4" fmla="*/ 469206 h 576847"/>
                <a:gd name="connsiteX5" fmla="*/ 177418 w 430677"/>
                <a:gd name="connsiteY5" fmla="*/ 576782 h 576847"/>
                <a:gd name="connsiteX6" fmla="*/ 384887 w 430677"/>
                <a:gd name="connsiteY6" fmla="*/ 453838 h 576847"/>
                <a:gd name="connsiteX7" fmla="*/ 338783 w 430677"/>
                <a:gd name="connsiteY7" fmla="*/ 330893 h 576847"/>
                <a:gd name="connsiteX8" fmla="*/ 392571 w 430677"/>
                <a:gd name="connsiteY8" fmla="*/ 200264 h 576847"/>
                <a:gd name="connsiteX9" fmla="*/ 415623 w 430677"/>
                <a:gd name="connsiteY9" fmla="*/ 480 h 57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0677" h="576847">
                  <a:moveTo>
                    <a:pt x="415623" y="480"/>
                  </a:moveTo>
                  <a:cubicBezTo>
                    <a:pt x="415623" y="10725"/>
                    <a:pt x="461727" y="178493"/>
                    <a:pt x="392571" y="261737"/>
                  </a:cubicBezTo>
                  <a:cubicBezTo>
                    <a:pt x="323415" y="344981"/>
                    <a:pt x="16054" y="484574"/>
                    <a:pt x="686" y="499942"/>
                  </a:cubicBezTo>
                  <a:cubicBezTo>
                    <a:pt x="-14682" y="515310"/>
                    <a:pt x="232488" y="359068"/>
                    <a:pt x="300363" y="353945"/>
                  </a:cubicBezTo>
                  <a:cubicBezTo>
                    <a:pt x="368238" y="348822"/>
                    <a:pt x="428430" y="432066"/>
                    <a:pt x="407939" y="469206"/>
                  </a:cubicBezTo>
                  <a:cubicBezTo>
                    <a:pt x="387448" y="506346"/>
                    <a:pt x="181260" y="579343"/>
                    <a:pt x="177418" y="576782"/>
                  </a:cubicBezTo>
                  <a:cubicBezTo>
                    <a:pt x="173576" y="574221"/>
                    <a:pt x="357993" y="494820"/>
                    <a:pt x="384887" y="453838"/>
                  </a:cubicBezTo>
                  <a:cubicBezTo>
                    <a:pt x="411781" y="412857"/>
                    <a:pt x="337502" y="373155"/>
                    <a:pt x="338783" y="330893"/>
                  </a:cubicBezTo>
                  <a:cubicBezTo>
                    <a:pt x="340064" y="288631"/>
                    <a:pt x="378484" y="254052"/>
                    <a:pt x="392571" y="200264"/>
                  </a:cubicBezTo>
                  <a:cubicBezTo>
                    <a:pt x="406658" y="146476"/>
                    <a:pt x="415623" y="-9765"/>
                    <a:pt x="415623" y="4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C778719E-5E72-E1A8-93F6-7664DA556E32}"/>
                </a:ext>
              </a:extLst>
            </p:cNvPr>
            <p:cNvSpPr/>
            <p:nvPr/>
          </p:nvSpPr>
          <p:spPr>
            <a:xfrm>
              <a:off x="3840932" y="7115414"/>
              <a:ext cx="792772" cy="1022007"/>
            </a:xfrm>
            <a:custGeom>
              <a:avLst/>
              <a:gdLst>
                <a:gd name="connsiteX0" fmla="*/ 1085 w 792772"/>
                <a:gd name="connsiteY0" fmla="*/ 891349 h 1022007"/>
                <a:gd name="connsiteX1" fmla="*/ 339182 w 792772"/>
                <a:gd name="connsiteY1" fmla="*/ 852929 h 1022007"/>
                <a:gd name="connsiteX2" fmla="*/ 377602 w 792772"/>
                <a:gd name="connsiteY2" fmla="*/ 1014294 h 1022007"/>
                <a:gd name="connsiteX3" fmla="*/ 400655 w 792772"/>
                <a:gd name="connsiteY3" fmla="*/ 860613 h 1022007"/>
                <a:gd name="connsiteX4" fmla="*/ 754120 w 792772"/>
                <a:gd name="connsiteY4" fmla="*/ 1021978 h 1022007"/>
                <a:gd name="connsiteX5" fmla="*/ 608123 w 792772"/>
                <a:gd name="connsiteY5" fmla="*/ 845245 h 1022007"/>
                <a:gd name="connsiteX6" fmla="*/ 792540 w 792772"/>
                <a:gd name="connsiteY6" fmla="*/ 1 h 1022007"/>
                <a:gd name="connsiteX7" fmla="*/ 562019 w 792772"/>
                <a:gd name="connsiteY7" fmla="*/ 837561 h 1022007"/>
                <a:gd name="connsiteX8" fmla="*/ 477495 w 792772"/>
                <a:gd name="connsiteY8" fmla="*/ 192102 h 1022007"/>
                <a:gd name="connsiteX9" fmla="*/ 531283 w 792772"/>
                <a:gd name="connsiteY9" fmla="*/ 975873 h 1022007"/>
                <a:gd name="connsiteX10" fmla="*/ 454443 w 792772"/>
                <a:gd name="connsiteY10" fmla="*/ 875981 h 1022007"/>
                <a:gd name="connsiteX11" fmla="*/ 239290 w 792772"/>
                <a:gd name="connsiteY11" fmla="*/ 852929 h 1022007"/>
                <a:gd name="connsiteX12" fmla="*/ 1085 w 792772"/>
                <a:gd name="connsiteY12" fmla="*/ 891349 h 102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772" h="1022007">
                  <a:moveTo>
                    <a:pt x="1085" y="891349"/>
                  </a:moveTo>
                  <a:cubicBezTo>
                    <a:pt x="17734" y="891349"/>
                    <a:pt x="276429" y="832438"/>
                    <a:pt x="339182" y="852929"/>
                  </a:cubicBezTo>
                  <a:cubicBezTo>
                    <a:pt x="401935" y="873420"/>
                    <a:pt x="367357" y="1013013"/>
                    <a:pt x="377602" y="1014294"/>
                  </a:cubicBezTo>
                  <a:cubicBezTo>
                    <a:pt x="387848" y="1015575"/>
                    <a:pt x="337902" y="859332"/>
                    <a:pt x="400655" y="860613"/>
                  </a:cubicBezTo>
                  <a:cubicBezTo>
                    <a:pt x="463408" y="861894"/>
                    <a:pt x="719542" y="1024539"/>
                    <a:pt x="754120" y="1021978"/>
                  </a:cubicBezTo>
                  <a:cubicBezTo>
                    <a:pt x="788698" y="1019417"/>
                    <a:pt x="601720" y="1015574"/>
                    <a:pt x="608123" y="845245"/>
                  </a:cubicBezTo>
                  <a:cubicBezTo>
                    <a:pt x="614526" y="674916"/>
                    <a:pt x="800224" y="1282"/>
                    <a:pt x="792540" y="1"/>
                  </a:cubicBezTo>
                  <a:cubicBezTo>
                    <a:pt x="784856" y="-1280"/>
                    <a:pt x="614526" y="805544"/>
                    <a:pt x="562019" y="837561"/>
                  </a:cubicBezTo>
                  <a:cubicBezTo>
                    <a:pt x="509512" y="869578"/>
                    <a:pt x="482618" y="169050"/>
                    <a:pt x="477495" y="192102"/>
                  </a:cubicBezTo>
                  <a:cubicBezTo>
                    <a:pt x="472372" y="215154"/>
                    <a:pt x="535125" y="861893"/>
                    <a:pt x="531283" y="975873"/>
                  </a:cubicBezTo>
                  <a:cubicBezTo>
                    <a:pt x="527441" y="1089853"/>
                    <a:pt x="503108" y="896472"/>
                    <a:pt x="454443" y="875981"/>
                  </a:cubicBezTo>
                  <a:cubicBezTo>
                    <a:pt x="405778" y="855490"/>
                    <a:pt x="314850" y="847806"/>
                    <a:pt x="239290" y="852929"/>
                  </a:cubicBezTo>
                  <a:cubicBezTo>
                    <a:pt x="163730" y="858052"/>
                    <a:pt x="-15564" y="891349"/>
                    <a:pt x="1085" y="891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6D674394-0DD7-5557-7E98-0DBBB9081AE8}"/>
                </a:ext>
              </a:extLst>
            </p:cNvPr>
            <p:cNvSpPr/>
            <p:nvPr/>
          </p:nvSpPr>
          <p:spPr>
            <a:xfrm>
              <a:off x="4401943" y="7000121"/>
              <a:ext cx="585090" cy="1296793"/>
            </a:xfrm>
            <a:custGeom>
              <a:avLst/>
              <a:gdLst>
                <a:gd name="connsiteX0" fmla="*/ 8692 w 585090"/>
                <a:gd name="connsiteY0" fmla="*/ 668545 h 1296793"/>
                <a:gd name="connsiteX1" fmla="*/ 31744 w 585090"/>
                <a:gd name="connsiteY1" fmla="*/ 745385 h 1296793"/>
                <a:gd name="connsiteX2" fmla="*/ 231529 w 585090"/>
                <a:gd name="connsiteY2" fmla="*/ 1160323 h 1296793"/>
                <a:gd name="connsiteX3" fmla="*/ 193109 w 585090"/>
                <a:gd name="connsiteY3" fmla="*/ 1267899 h 1296793"/>
                <a:gd name="connsiteX4" fmla="*/ 246897 w 585090"/>
                <a:gd name="connsiteY4" fmla="*/ 1106534 h 1296793"/>
                <a:gd name="connsiteX5" fmla="*/ 339106 w 585090"/>
                <a:gd name="connsiteY5" fmla="*/ 1168007 h 1296793"/>
                <a:gd name="connsiteX6" fmla="*/ 293002 w 585090"/>
                <a:gd name="connsiteY6" fmla="*/ 1260215 h 1296793"/>
                <a:gd name="connsiteX7" fmla="*/ 538891 w 585090"/>
                <a:gd name="connsiteY7" fmla="*/ 1244847 h 1296793"/>
                <a:gd name="connsiteX8" fmla="*/ 569627 w 585090"/>
                <a:gd name="connsiteY8" fmla="*/ 1290951 h 1296793"/>
                <a:gd name="connsiteX9" fmla="*/ 385210 w 585090"/>
                <a:gd name="connsiteY9" fmla="*/ 1091166 h 1296793"/>
                <a:gd name="connsiteX10" fmla="*/ 584995 w 585090"/>
                <a:gd name="connsiteY10" fmla="*/ 34 h 1296793"/>
                <a:gd name="connsiteX11" fmla="*/ 354474 w 585090"/>
                <a:gd name="connsiteY11" fmla="*/ 1129587 h 1296793"/>
                <a:gd name="connsiteX12" fmla="*/ 116269 w 585090"/>
                <a:gd name="connsiteY12" fmla="*/ 799173 h 1296793"/>
                <a:gd name="connsiteX13" fmla="*/ 8692 w 585090"/>
                <a:gd name="connsiteY13" fmla="*/ 668545 h 129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5090" h="1296793">
                  <a:moveTo>
                    <a:pt x="8692" y="668545"/>
                  </a:moveTo>
                  <a:cubicBezTo>
                    <a:pt x="-5395" y="659580"/>
                    <a:pt x="-5396" y="663422"/>
                    <a:pt x="31744" y="745385"/>
                  </a:cubicBezTo>
                  <a:cubicBezTo>
                    <a:pt x="68884" y="827348"/>
                    <a:pt x="204635" y="1073237"/>
                    <a:pt x="231529" y="1160323"/>
                  </a:cubicBezTo>
                  <a:cubicBezTo>
                    <a:pt x="258423" y="1247409"/>
                    <a:pt x="190548" y="1276864"/>
                    <a:pt x="193109" y="1267899"/>
                  </a:cubicBezTo>
                  <a:cubicBezTo>
                    <a:pt x="195670" y="1258934"/>
                    <a:pt x="222564" y="1123183"/>
                    <a:pt x="246897" y="1106534"/>
                  </a:cubicBezTo>
                  <a:cubicBezTo>
                    <a:pt x="271230" y="1089885"/>
                    <a:pt x="331422" y="1142393"/>
                    <a:pt x="339106" y="1168007"/>
                  </a:cubicBezTo>
                  <a:cubicBezTo>
                    <a:pt x="346790" y="1193621"/>
                    <a:pt x="259705" y="1247408"/>
                    <a:pt x="293002" y="1260215"/>
                  </a:cubicBezTo>
                  <a:cubicBezTo>
                    <a:pt x="326299" y="1273022"/>
                    <a:pt x="492787" y="1239724"/>
                    <a:pt x="538891" y="1244847"/>
                  </a:cubicBezTo>
                  <a:cubicBezTo>
                    <a:pt x="584995" y="1249970"/>
                    <a:pt x="595240" y="1316564"/>
                    <a:pt x="569627" y="1290951"/>
                  </a:cubicBezTo>
                  <a:cubicBezTo>
                    <a:pt x="544014" y="1265338"/>
                    <a:pt x="382649" y="1306319"/>
                    <a:pt x="385210" y="1091166"/>
                  </a:cubicBezTo>
                  <a:cubicBezTo>
                    <a:pt x="387771" y="876013"/>
                    <a:pt x="590118" y="-6370"/>
                    <a:pt x="584995" y="34"/>
                  </a:cubicBezTo>
                  <a:cubicBezTo>
                    <a:pt x="579872" y="6438"/>
                    <a:pt x="432595" y="996397"/>
                    <a:pt x="354474" y="1129587"/>
                  </a:cubicBezTo>
                  <a:cubicBezTo>
                    <a:pt x="276353" y="1262777"/>
                    <a:pt x="170057" y="872171"/>
                    <a:pt x="116269" y="799173"/>
                  </a:cubicBezTo>
                  <a:cubicBezTo>
                    <a:pt x="62481" y="726175"/>
                    <a:pt x="22779" y="677510"/>
                    <a:pt x="8692" y="6685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262B83C8-2804-9E84-8AE6-0C6FFC100C64}"/>
                </a:ext>
              </a:extLst>
            </p:cNvPr>
            <p:cNvSpPr/>
            <p:nvPr/>
          </p:nvSpPr>
          <p:spPr>
            <a:xfrm>
              <a:off x="4987631" y="6490080"/>
              <a:ext cx="769034" cy="2025623"/>
            </a:xfrm>
            <a:custGeom>
              <a:avLst/>
              <a:gdLst>
                <a:gd name="connsiteX0" fmla="*/ 767710 w 769034"/>
                <a:gd name="connsiteY0" fmla="*/ 2928 h 2025623"/>
                <a:gd name="connsiteX1" fmla="*/ 30043 w 769034"/>
                <a:gd name="connsiteY1" fmla="*/ 1939305 h 2025623"/>
                <a:gd name="connsiteX2" fmla="*/ 152987 w 769034"/>
                <a:gd name="connsiteY2" fmla="*/ 1631944 h 2025623"/>
                <a:gd name="connsiteX3" fmla="*/ 245196 w 769034"/>
                <a:gd name="connsiteY3" fmla="*/ 1562787 h 2025623"/>
                <a:gd name="connsiteX4" fmla="*/ 260564 w 769034"/>
                <a:gd name="connsiteY4" fmla="*/ 1839412 h 2025623"/>
                <a:gd name="connsiteX5" fmla="*/ 391193 w 769034"/>
                <a:gd name="connsiteY5" fmla="*/ 1508999 h 2025623"/>
                <a:gd name="connsiteX6" fmla="*/ 529505 w 769034"/>
                <a:gd name="connsiteY6" fmla="*/ 2023829 h 2025623"/>
                <a:gd name="connsiteX7" fmla="*/ 483401 w 769034"/>
                <a:gd name="connsiteY7" fmla="*/ 1662680 h 2025623"/>
                <a:gd name="connsiteX8" fmla="*/ 391193 w 769034"/>
                <a:gd name="connsiteY8" fmla="*/ 1232374 h 2025623"/>
                <a:gd name="connsiteX9" fmla="*/ 383508 w 769034"/>
                <a:gd name="connsiteY9" fmla="*/ 1455211 h 2025623"/>
                <a:gd name="connsiteX10" fmla="*/ 360456 w 769034"/>
                <a:gd name="connsiteY10" fmla="*/ 1232374 h 2025623"/>
                <a:gd name="connsiteX11" fmla="*/ 214460 w 769034"/>
                <a:gd name="connsiteY11" fmla="*/ 1493631 h 2025623"/>
                <a:gd name="connsiteX12" fmla="*/ 767710 w 769034"/>
                <a:gd name="connsiteY12" fmla="*/ 2928 h 202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9034" h="2025623">
                  <a:moveTo>
                    <a:pt x="767710" y="2928"/>
                  </a:moveTo>
                  <a:cubicBezTo>
                    <a:pt x="736974" y="77207"/>
                    <a:pt x="132497" y="1667802"/>
                    <a:pt x="30043" y="1939305"/>
                  </a:cubicBezTo>
                  <a:cubicBezTo>
                    <a:pt x="-72411" y="2210808"/>
                    <a:pt x="117128" y="1694697"/>
                    <a:pt x="152987" y="1631944"/>
                  </a:cubicBezTo>
                  <a:cubicBezTo>
                    <a:pt x="188846" y="1569191"/>
                    <a:pt x="227267" y="1528209"/>
                    <a:pt x="245196" y="1562787"/>
                  </a:cubicBezTo>
                  <a:cubicBezTo>
                    <a:pt x="263125" y="1597365"/>
                    <a:pt x="236231" y="1848377"/>
                    <a:pt x="260564" y="1839412"/>
                  </a:cubicBezTo>
                  <a:cubicBezTo>
                    <a:pt x="284897" y="1830447"/>
                    <a:pt x="346370" y="1478263"/>
                    <a:pt x="391193" y="1508999"/>
                  </a:cubicBezTo>
                  <a:cubicBezTo>
                    <a:pt x="436016" y="1539735"/>
                    <a:pt x="514137" y="1998216"/>
                    <a:pt x="529505" y="2023829"/>
                  </a:cubicBezTo>
                  <a:cubicBezTo>
                    <a:pt x="544873" y="2049443"/>
                    <a:pt x="506453" y="1794589"/>
                    <a:pt x="483401" y="1662680"/>
                  </a:cubicBezTo>
                  <a:cubicBezTo>
                    <a:pt x="460349" y="1530771"/>
                    <a:pt x="407842" y="1266952"/>
                    <a:pt x="391193" y="1232374"/>
                  </a:cubicBezTo>
                  <a:cubicBezTo>
                    <a:pt x="374544" y="1197796"/>
                    <a:pt x="388631" y="1455211"/>
                    <a:pt x="383508" y="1455211"/>
                  </a:cubicBezTo>
                  <a:cubicBezTo>
                    <a:pt x="378385" y="1455211"/>
                    <a:pt x="388631" y="1225971"/>
                    <a:pt x="360456" y="1232374"/>
                  </a:cubicBezTo>
                  <a:cubicBezTo>
                    <a:pt x="332281" y="1238777"/>
                    <a:pt x="144023" y="1697258"/>
                    <a:pt x="214460" y="1493631"/>
                  </a:cubicBezTo>
                  <a:cubicBezTo>
                    <a:pt x="284897" y="1290004"/>
                    <a:pt x="798446" y="-71351"/>
                    <a:pt x="767710" y="2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7340238B-E2AC-F112-6426-AF41E881156C}"/>
                </a:ext>
              </a:extLst>
            </p:cNvPr>
            <p:cNvSpPr/>
            <p:nvPr/>
          </p:nvSpPr>
          <p:spPr>
            <a:xfrm>
              <a:off x="5724521" y="6346672"/>
              <a:ext cx="154377" cy="2138524"/>
            </a:xfrm>
            <a:custGeom>
              <a:avLst/>
              <a:gdLst>
                <a:gd name="connsiteX0" fmla="*/ 38504 w 154377"/>
                <a:gd name="connsiteY0" fmla="*/ 340 h 2138524"/>
                <a:gd name="connsiteX1" fmla="*/ 130713 w 154377"/>
                <a:gd name="connsiteY1" fmla="*/ 1629355 h 2138524"/>
                <a:gd name="connsiteX2" fmla="*/ 84 w 154377"/>
                <a:gd name="connsiteY2" fmla="*/ 2136501 h 2138524"/>
                <a:gd name="connsiteX3" fmla="*/ 153765 w 154377"/>
                <a:gd name="connsiteY3" fmla="*/ 1491042 h 2138524"/>
                <a:gd name="connsiteX4" fmla="*/ 38504 w 154377"/>
                <a:gd name="connsiteY4" fmla="*/ 340 h 21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77" h="2138524">
                  <a:moveTo>
                    <a:pt x="38504" y="340"/>
                  </a:moveTo>
                  <a:cubicBezTo>
                    <a:pt x="34662" y="23392"/>
                    <a:pt x="137116" y="1273328"/>
                    <a:pt x="130713" y="1629355"/>
                  </a:cubicBezTo>
                  <a:cubicBezTo>
                    <a:pt x="124310" y="1985382"/>
                    <a:pt x="-3758" y="2159553"/>
                    <a:pt x="84" y="2136501"/>
                  </a:cubicBezTo>
                  <a:cubicBezTo>
                    <a:pt x="3926" y="2113449"/>
                    <a:pt x="143520" y="1849630"/>
                    <a:pt x="153765" y="1491042"/>
                  </a:cubicBezTo>
                  <a:cubicBezTo>
                    <a:pt x="164010" y="1132454"/>
                    <a:pt x="42346" y="-22712"/>
                    <a:pt x="38504" y="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CF31DF14-67B7-4CD1-219A-BBCA6EADE268}"/>
                </a:ext>
              </a:extLst>
            </p:cNvPr>
            <p:cNvSpPr/>
            <p:nvPr/>
          </p:nvSpPr>
          <p:spPr>
            <a:xfrm>
              <a:off x="5493748" y="7660905"/>
              <a:ext cx="273047" cy="860886"/>
            </a:xfrm>
            <a:custGeom>
              <a:avLst/>
              <a:gdLst>
                <a:gd name="connsiteX0" fmla="*/ 336 w 273047"/>
                <a:gd name="connsiteY0" fmla="*/ 176809 h 860886"/>
                <a:gd name="connsiteX1" fmla="*/ 84860 w 273047"/>
                <a:gd name="connsiteY1" fmla="*/ 645535 h 860886"/>
                <a:gd name="connsiteX2" fmla="*/ 23388 w 273047"/>
                <a:gd name="connsiteY2" fmla="*/ 845320 h 860886"/>
                <a:gd name="connsiteX3" fmla="*/ 107913 w 273047"/>
                <a:gd name="connsiteY3" fmla="*/ 683956 h 860886"/>
                <a:gd name="connsiteX4" fmla="*/ 269277 w 273047"/>
                <a:gd name="connsiteY4" fmla="*/ 860688 h 860886"/>
                <a:gd name="connsiteX5" fmla="*/ 223173 w 273047"/>
                <a:gd name="connsiteY5" fmla="*/ 699324 h 860886"/>
                <a:gd name="connsiteX6" fmla="*/ 238541 w 273047"/>
                <a:gd name="connsiteY6" fmla="*/ 77 h 860886"/>
                <a:gd name="connsiteX7" fmla="*/ 184753 w 273047"/>
                <a:gd name="connsiteY7" fmla="*/ 745428 h 860886"/>
                <a:gd name="connsiteX8" fmla="*/ 123281 w 273047"/>
                <a:gd name="connsiteY8" fmla="*/ 584063 h 860886"/>
                <a:gd name="connsiteX9" fmla="*/ 336 w 273047"/>
                <a:gd name="connsiteY9" fmla="*/ 176809 h 8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047" h="860886">
                  <a:moveTo>
                    <a:pt x="336" y="176809"/>
                  </a:moveTo>
                  <a:cubicBezTo>
                    <a:pt x="-6067" y="187054"/>
                    <a:pt x="81018" y="534117"/>
                    <a:pt x="84860" y="645535"/>
                  </a:cubicBezTo>
                  <a:cubicBezTo>
                    <a:pt x="88702" y="756953"/>
                    <a:pt x="19546" y="838917"/>
                    <a:pt x="23388" y="845320"/>
                  </a:cubicBezTo>
                  <a:cubicBezTo>
                    <a:pt x="27230" y="851723"/>
                    <a:pt x="66932" y="681395"/>
                    <a:pt x="107913" y="683956"/>
                  </a:cubicBezTo>
                  <a:cubicBezTo>
                    <a:pt x="148894" y="686517"/>
                    <a:pt x="250067" y="858127"/>
                    <a:pt x="269277" y="860688"/>
                  </a:cubicBezTo>
                  <a:cubicBezTo>
                    <a:pt x="288487" y="863249"/>
                    <a:pt x="228296" y="842759"/>
                    <a:pt x="223173" y="699324"/>
                  </a:cubicBezTo>
                  <a:cubicBezTo>
                    <a:pt x="218050" y="555889"/>
                    <a:pt x="244944" y="-7607"/>
                    <a:pt x="238541" y="77"/>
                  </a:cubicBezTo>
                  <a:cubicBezTo>
                    <a:pt x="232138" y="7761"/>
                    <a:pt x="203963" y="648097"/>
                    <a:pt x="184753" y="745428"/>
                  </a:cubicBezTo>
                  <a:cubicBezTo>
                    <a:pt x="165543" y="842759"/>
                    <a:pt x="159140" y="681394"/>
                    <a:pt x="123281" y="584063"/>
                  </a:cubicBezTo>
                  <a:cubicBezTo>
                    <a:pt x="87422" y="486732"/>
                    <a:pt x="6739" y="166564"/>
                    <a:pt x="336" y="176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AFC6955A-D38A-5E4C-BD8C-978C77763D0B}"/>
                </a:ext>
              </a:extLst>
            </p:cNvPr>
            <p:cNvSpPr/>
            <p:nvPr/>
          </p:nvSpPr>
          <p:spPr>
            <a:xfrm>
              <a:off x="5845990" y="5639673"/>
              <a:ext cx="547320" cy="2821563"/>
            </a:xfrm>
            <a:custGeom>
              <a:avLst/>
              <a:gdLst>
                <a:gd name="connsiteX0" fmla="*/ 1560 w 547320"/>
                <a:gd name="connsiteY0" fmla="*/ 2820448 h 2821563"/>
                <a:gd name="connsiteX1" fmla="*/ 431865 w 547320"/>
                <a:gd name="connsiteY1" fmla="*/ 1921416 h 2821563"/>
                <a:gd name="connsiteX2" fmla="*/ 424181 w 547320"/>
                <a:gd name="connsiteY2" fmla="*/ 2098149 h 2821563"/>
                <a:gd name="connsiteX3" fmla="*/ 547126 w 547320"/>
                <a:gd name="connsiteY3" fmla="*/ 2774344 h 2821563"/>
                <a:gd name="connsiteX4" fmla="*/ 447234 w 547320"/>
                <a:gd name="connsiteY4" fmla="*/ 1975204 h 2821563"/>
                <a:gd name="connsiteX5" fmla="*/ 247449 w 547320"/>
                <a:gd name="connsiteY5" fmla="*/ 408 h 2821563"/>
                <a:gd name="connsiteX6" fmla="*/ 424181 w 547320"/>
                <a:gd name="connsiteY6" fmla="*/ 1806156 h 2821563"/>
                <a:gd name="connsiteX7" fmla="*/ 224397 w 547320"/>
                <a:gd name="connsiteY7" fmla="*/ 2374774 h 2821563"/>
                <a:gd name="connsiteX8" fmla="*/ 285869 w 547320"/>
                <a:gd name="connsiteY8" fmla="*/ 2113517 h 2821563"/>
                <a:gd name="connsiteX9" fmla="*/ 1560 w 547320"/>
                <a:gd name="connsiteY9" fmla="*/ 2820448 h 282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320" h="2821563">
                  <a:moveTo>
                    <a:pt x="1560" y="2820448"/>
                  </a:moveTo>
                  <a:cubicBezTo>
                    <a:pt x="25893" y="2788431"/>
                    <a:pt x="361428" y="2041799"/>
                    <a:pt x="431865" y="1921416"/>
                  </a:cubicBezTo>
                  <a:cubicBezTo>
                    <a:pt x="502302" y="1801033"/>
                    <a:pt x="404971" y="1955994"/>
                    <a:pt x="424181" y="2098149"/>
                  </a:cubicBezTo>
                  <a:cubicBezTo>
                    <a:pt x="443391" y="2240304"/>
                    <a:pt x="543284" y="2794835"/>
                    <a:pt x="547126" y="2774344"/>
                  </a:cubicBezTo>
                  <a:cubicBezTo>
                    <a:pt x="550968" y="2753853"/>
                    <a:pt x="497180" y="2437527"/>
                    <a:pt x="447234" y="1975204"/>
                  </a:cubicBezTo>
                  <a:cubicBezTo>
                    <a:pt x="397288" y="1512881"/>
                    <a:pt x="251291" y="28583"/>
                    <a:pt x="247449" y="408"/>
                  </a:cubicBezTo>
                  <a:cubicBezTo>
                    <a:pt x="243607" y="-27767"/>
                    <a:pt x="428023" y="1410428"/>
                    <a:pt x="424181" y="1806156"/>
                  </a:cubicBezTo>
                  <a:cubicBezTo>
                    <a:pt x="420339" y="2201884"/>
                    <a:pt x="247449" y="2323547"/>
                    <a:pt x="224397" y="2374774"/>
                  </a:cubicBezTo>
                  <a:cubicBezTo>
                    <a:pt x="201345" y="2426001"/>
                    <a:pt x="326851" y="2041799"/>
                    <a:pt x="285869" y="2113517"/>
                  </a:cubicBezTo>
                  <a:cubicBezTo>
                    <a:pt x="244887" y="2185235"/>
                    <a:pt x="-22773" y="2852465"/>
                    <a:pt x="1560" y="2820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33C6C58F-0EA9-3DD1-4E86-D389B9209479}"/>
                </a:ext>
              </a:extLst>
            </p:cNvPr>
            <p:cNvSpPr/>
            <p:nvPr/>
          </p:nvSpPr>
          <p:spPr>
            <a:xfrm>
              <a:off x="6409337" y="6019680"/>
              <a:ext cx="460629" cy="978810"/>
            </a:xfrm>
            <a:custGeom>
              <a:avLst/>
              <a:gdLst>
                <a:gd name="connsiteX0" fmla="*/ 2614 w 460629"/>
                <a:gd name="connsiteY0" fmla="*/ 1979 h 978810"/>
                <a:gd name="connsiteX1" fmla="*/ 186609 w 460629"/>
                <a:gd name="connsiteY1" fmla="*/ 431300 h 978810"/>
                <a:gd name="connsiteX2" fmla="*/ 270243 w 460629"/>
                <a:gd name="connsiteY2" fmla="*/ 704505 h 978810"/>
                <a:gd name="connsiteX3" fmla="*/ 231214 w 460629"/>
                <a:gd name="connsiteY3" fmla="*/ 643174 h 978810"/>
                <a:gd name="connsiteX4" fmla="*/ 459814 w 460629"/>
                <a:gd name="connsiteY4" fmla="*/ 977710 h 978810"/>
                <a:gd name="connsiteX5" fmla="*/ 303697 w 460629"/>
                <a:gd name="connsiteY5" fmla="*/ 743535 h 978810"/>
                <a:gd name="connsiteX6" fmla="*/ 203336 w 460629"/>
                <a:gd name="connsiteY6" fmla="*/ 542813 h 978810"/>
                <a:gd name="connsiteX7" fmla="*/ 19341 w 460629"/>
                <a:gd name="connsiteY7" fmla="*/ 325364 h 978810"/>
                <a:gd name="connsiteX8" fmla="*/ 142004 w 460629"/>
                <a:gd name="connsiteY8" fmla="*/ 425725 h 978810"/>
                <a:gd name="connsiteX9" fmla="*/ 192185 w 460629"/>
                <a:gd name="connsiteY9" fmla="*/ 503783 h 978810"/>
                <a:gd name="connsiteX10" fmla="*/ 147580 w 460629"/>
                <a:gd name="connsiteY10" fmla="*/ 364393 h 978810"/>
                <a:gd name="connsiteX11" fmla="*/ 41643 w 460629"/>
                <a:gd name="connsiteY11" fmla="*/ 236154 h 978810"/>
                <a:gd name="connsiteX12" fmla="*/ 75097 w 460629"/>
                <a:gd name="connsiteY12" fmla="*/ 269608 h 978810"/>
                <a:gd name="connsiteX13" fmla="*/ 2614 w 460629"/>
                <a:gd name="connsiteY13" fmla="*/ 1979 h 97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629" h="978810">
                  <a:moveTo>
                    <a:pt x="2614" y="1979"/>
                  </a:moveTo>
                  <a:cubicBezTo>
                    <a:pt x="21199" y="28928"/>
                    <a:pt x="142004" y="314212"/>
                    <a:pt x="186609" y="431300"/>
                  </a:cubicBezTo>
                  <a:cubicBezTo>
                    <a:pt x="231214" y="548388"/>
                    <a:pt x="262809" y="669193"/>
                    <a:pt x="270243" y="704505"/>
                  </a:cubicBezTo>
                  <a:cubicBezTo>
                    <a:pt x="277677" y="739817"/>
                    <a:pt x="199619" y="597640"/>
                    <a:pt x="231214" y="643174"/>
                  </a:cubicBezTo>
                  <a:cubicBezTo>
                    <a:pt x="262809" y="688708"/>
                    <a:pt x="447734" y="960983"/>
                    <a:pt x="459814" y="977710"/>
                  </a:cubicBezTo>
                  <a:cubicBezTo>
                    <a:pt x="471895" y="994437"/>
                    <a:pt x="346443" y="816018"/>
                    <a:pt x="303697" y="743535"/>
                  </a:cubicBezTo>
                  <a:cubicBezTo>
                    <a:pt x="260951" y="671052"/>
                    <a:pt x="250729" y="612508"/>
                    <a:pt x="203336" y="542813"/>
                  </a:cubicBezTo>
                  <a:cubicBezTo>
                    <a:pt x="155943" y="473118"/>
                    <a:pt x="29563" y="344879"/>
                    <a:pt x="19341" y="325364"/>
                  </a:cubicBezTo>
                  <a:cubicBezTo>
                    <a:pt x="9119" y="305849"/>
                    <a:pt x="113197" y="395989"/>
                    <a:pt x="142004" y="425725"/>
                  </a:cubicBezTo>
                  <a:cubicBezTo>
                    <a:pt x="170811" y="455461"/>
                    <a:pt x="191256" y="514005"/>
                    <a:pt x="192185" y="503783"/>
                  </a:cubicBezTo>
                  <a:cubicBezTo>
                    <a:pt x="193114" y="493561"/>
                    <a:pt x="172670" y="408998"/>
                    <a:pt x="147580" y="364393"/>
                  </a:cubicBezTo>
                  <a:cubicBezTo>
                    <a:pt x="122490" y="319788"/>
                    <a:pt x="41643" y="236154"/>
                    <a:pt x="41643" y="236154"/>
                  </a:cubicBezTo>
                  <a:cubicBezTo>
                    <a:pt x="29563" y="220357"/>
                    <a:pt x="79743" y="307708"/>
                    <a:pt x="75097" y="269608"/>
                  </a:cubicBezTo>
                  <a:cubicBezTo>
                    <a:pt x="70451" y="231508"/>
                    <a:pt x="-15971" y="-24970"/>
                    <a:pt x="2614" y="19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55B9BE44-43CB-17ED-595D-616BEA37DADD}"/>
                </a:ext>
              </a:extLst>
            </p:cNvPr>
            <p:cNvSpPr/>
            <p:nvPr/>
          </p:nvSpPr>
          <p:spPr>
            <a:xfrm>
              <a:off x="6670019" y="6681980"/>
              <a:ext cx="307027" cy="78101"/>
            </a:xfrm>
            <a:custGeom>
              <a:avLst/>
              <a:gdLst>
                <a:gd name="connsiteX0" fmla="*/ 202 w 307027"/>
                <a:gd name="connsiteY0" fmla="*/ 78049 h 78101"/>
                <a:gd name="connsiteX1" fmla="*/ 179817 w 307027"/>
                <a:gd name="connsiteY1" fmla="*/ 16816 h 78101"/>
                <a:gd name="connsiteX2" fmla="*/ 306363 w 307027"/>
                <a:gd name="connsiteY2" fmla="*/ 49474 h 78101"/>
                <a:gd name="connsiteX3" fmla="*/ 232885 w 307027"/>
                <a:gd name="connsiteY3" fmla="*/ 8652 h 78101"/>
                <a:gd name="connsiteX4" fmla="*/ 216556 w 307027"/>
                <a:gd name="connsiteY4" fmla="*/ 4570 h 78101"/>
                <a:gd name="connsiteX5" fmla="*/ 202 w 307027"/>
                <a:gd name="connsiteY5" fmla="*/ 78049 h 7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027" h="78101">
                  <a:moveTo>
                    <a:pt x="202" y="78049"/>
                  </a:moveTo>
                  <a:cubicBezTo>
                    <a:pt x="-5921" y="80090"/>
                    <a:pt x="128790" y="21578"/>
                    <a:pt x="179817" y="16816"/>
                  </a:cubicBezTo>
                  <a:cubicBezTo>
                    <a:pt x="230844" y="12054"/>
                    <a:pt x="297518" y="50835"/>
                    <a:pt x="306363" y="49474"/>
                  </a:cubicBezTo>
                  <a:cubicBezTo>
                    <a:pt x="315208" y="48113"/>
                    <a:pt x="232885" y="8652"/>
                    <a:pt x="232885" y="8652"/>
                  </a:cubicBezTo>
                  <a:cubicBezTo>
                    <a:pt x="217917" y="1168"/>
                    <a:pt x="256017" y="-4275"/>
                    <a:pt x="216556" y="4570"/>
                  </a:cubicBezTo>
                  <a:cubicBezTo>
                    <a:pt x="177095" y="13415"/>
                    <a:pt x="6325" y="76008"/>
                    <a:pt x="202" y="78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E170AF4B-8DD9-12A4-6FFD-69D904E63E02}"/>
                </a:ext>
              </a:extLst>
            </p:cNvPr>
            <p:cNvSpPr/>
            <p:nvPr/>
          </p:nvSpPr>
          <p:spPr>
            <a:xfrm>
              <a:off x="6465990" y="6819848"/>
              <a:ext cx="586860" cy="261519"/>
            </a:xfrm>
            <a:custGeom>
              <a:avLst/>
              <a:gdLst>
                <a:gd name="connsiteX0" fmla="*/ 5148 w 586860"/>
                <a:gd name="connsiteY0" fmla="*/ 2983 h 261519"/>
                <a:gd name="connsiteX1" fmla="*/ 530342 w 586860"/>
                <a:gd name="connsiteY1" fmla="*/ 223377 h 261519"/>
                <a:gd name="connsiteX2" fmla="*/ 469382 w 586860"/>
                <a:gd name="connsiteY2" fmla="*/ 218687 h 261519"/>
                <a:gd name="connsiteX3" fmla="*/ 586613 w 586860"/>
                <a:gd name="connsiteY3" fmla="*/ 260890 h 261519"/>
                <a:gd name="connsiteX4" fmla="*/ 431868 w 586860"/>
                <a:gd name="connsiteY4" fmla="*/ 181174 h 261519"/>
                <a:gd name="connsiteX5" fmla="*/ 211475 w 586860"/>
                <a:gd name="connsiteY5" fmla="*/ 40497 h 261519"/>
                <a:gd name="connsiteX6" fmla="*/ 258367 w 586860"/>
                <a:gd name="connsiteY6" fmla="*/ 92078 h 261519"/>
                <a:gd name="connsiteX7" fmla="*/ 5148 w 586860"/>
                <a:gd name="connsiteY7" fmla="*/ 2983 h 26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860" h="261519">
                  <a:moveTo>
                    <a:pt x="5148" y="2983"/>
                  </a:moveTo>
                  <a:cubicBezTo>
                    <a:pt x="50477" y="24866"/>
                    <a:pt x="452970" y="187426"/>
                    <a:pt x="530342" y="223377"/>
                  </a:cubicBezTo>
                  <a:cubicBezTo>
                    <a:pt x="607714" y="259328"/>
                    <a:pt x="460004" y="212435"/>
                    <a:pt x="469382" y="218687"/>
                  </a:cubicBezTo>
                  <a:cubicBezTo>
                    <a:pt x="478761" y="224939"/>
                    <a:pt x="592865" y="267142"/>
                    <a:pt x="586613" y="260890"/>
                  </a:cubicBezTo>
                  <a:cubicBezTo>
                    <a:pt x="580361" y="254638"/>
                    <a:pt x="494391" y="217906"/>
                    <a:pt x="431868" y="181174"/>
                  </a:cubicBezTo>
                  <a:cubicBezTo>
                    <a:pt x="369345" y="144442"/>
                    <a:pt x="240392" y="55346"/>
                    <a:pt x="211475" y="40497"/>
                  </a:cubicBezTo>
                  <a:cubicBezTo>
                    <a:pt x="182558" y="25648"/>
                    <a:pt x="288847" y="97549"/>
                    <a:pt x="258367" y="92078"/>
                  </a:cubicBezTo>
                  <a:cubicBezTo>
                    <a:pt x="227887" y="86607"/>
                    <a:pt x="-40181" y="-18900"/>
                    <a:pt x="5148" y="2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141B77A3-D6A3-6BEF-DCF1-29049FEDEE4A}"/>
                </a:ext>
              </a:extLst>
            </p:cNvPr>
            <p:cNvSpPr/>
            <p:nvPr/>
          </p:nvSpPr>
          <p:spPr>
            <a:xfrm>
              <a:off x="6540901" y="6994901"/>
              <a:ext cx="531873" cy="182167"/>
            </a:xfrm>
            <a:custGeom>
              <a:avLst/>
              <a:gdLst>
                <a:gd name="connsiteX0" fmla="*/ 5265 w 531873"/>
                <a:gd name="connsiteY0" fmla="*/ 179622 h 182167"/>
                <a:gd name="connsiteX1" fmla="*/ 525770 w 531873"/>
                <a:gd name="connsiteY1" fmla="*/ 1431 h 182167"/>
                <a:gd name="connsiteX2" fmla="*/ 272551 w 531873"/>
                <a:gd name="connsiteY2" fmla="*/ 99905 h 182167"/>
                <a:gd name="connsiteX3" fmla="*/ 5265 w 531873"/>
                <a:gd name="connsiteY3" fmla="*/ 179622 h 18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873" h="182167">
                  <a:moveTo>
                    <a:pt x="5265" y="179622"/>
                  </a:moveTo>
                  <a:cubicBezTo>
                    <a:pt x="47468" y="163210"/>
                    <a:pt x="481222" y="14717"/>
                    <a:pt x="525770" y="1431"/>
                  </a:cubicBezTo>
                  <a:cubicBezTo>
                    <a:pt x="570318" y="-11855"/>
                    <a:pt x="359302" y="70988"/>
                    <a:pt x="272551" y="99905"/>
                  </a:cubicBezTo>
                  <a:cubicBezTo>
                    <a:pt x="185800" y="128822"/>
                    <a:pt x="-36938" y="196034"/>
                    <a:pt x="5265" y="1796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39354406-4A6A-8261-1C48-9A272201FD06}"/>
                </a:ext>
              </a:extLst>
            </p:cNvPr>
            <p:cNvSpPr/>
            <p:nvPr/>
          </p:nvSpPr>
          <p:spPr>
            <a:xfrm>
              <a:off x="7429939" y="7172418"/>
              <a:ext cx="55245" cy="146224"/>
            </a:xfrm>
            <a:custGeom>
              <a:avLst/>
              <a:gdLst>
                <a:gd name="connsiteX0" fmla="*/ 55224 w 55245"/>
                <a:gd name="connsiteY0" fmla="*/ 13 h 146224"/>
                <a:gd name="connsiteX1" fmla="*/ 7634 w 55245"/>
                <a:gd name="connsiteY1" fmla="*/ 101991 h 146224"/>
                <a:gd name="connsiteX2" fmla="*/ 21231 w 55245"/>
                <a:gd name="connsiteY2" fmla="*/ 146181 h 146224"/>
                <a:gd name="connsiteX3" fmla="*/ 836 w 55245"/>
                <a:gd name="connsiteY3" fmla="*/ 95192 h 146224"/>
                <a:gd name="connsiteX4" fmla="*/ 55224 w 55245"/>
                <a:gd name="connsiteY4" fmla="*/ 13 h 14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" h="146224">
                  <a:moveTo>
                    <a:pt x="55224" y="13"/>
                  </a:moveTo>
                  <a:cubicBezTo>
                    <a:pt x="56357" y="1146"/>
                    <a:pt x="13299" y="77630"/>
                    <a:pt x="7634" y="101991"/>
                  </a:cubicBezTo>
                  <a:cubicBezTo>
                    <a:pt x="1968" y="126352"/>
                    <a:pt x="22364" y="147314"/>
                    <a:pt x="21231" y="146181"/>
                  </a:cubicBezTo>
                  <a:cubicBezTo>
                    <a:pt x="20098" y="145048"/>
                    <a:pt x="-4830" y="118420"/>
                    <a:pt x="836" y="95192"/>
                  </a:cubicBezTo>
                  <a:cubicBezTo>
                    <a:pt x="6501" y="71964"/>
                    <a:pt x="54091" y="-1120"/>
                    <a:pt x="55224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0FCA0EBA-0E94-09B7-3DB4-33D818DD599B}"/>
                </a:ext>
              </a:extLst>
            </p:cNvPr>
            <p:cNvSpPr/>
            <p:nvPr/>
          </p:nvSpPr>
          <p:spPr>
            <a:xfrm>
              <a:off x="6765626" y="7221740"/>
              <a:ext cx="639292" cy="173735"/>
            </a:xfrm>
            <a:custGeom>
              <a:avLst/>
              <a:gdLst>
                <a:gd name="connsiteX0" fmla="*/ 5693 w 639292"/>
                <a:gd name="connsiteY0" fmla="*/ 171643 h 173735"/>
                <a:gd name="connsiteX1" fmla="*/ 631156 w 639292"/>
                <a:gd name="connsiteY1" fmla="*/ 1680 h 173735"/>
                <a:gd name="connsiteX2" fmla="*/ 338820 w 639292"/>
                <a:gd name="connsiteY2" fmla="*/ 90061 h 173735"/>
                <a:gd name="connsiteX3" fmla="*/ 5693 w 639292"/>
                <a:gd name="connsiteY3" fmla="*/ 171643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92" h="173735">
                  <a:moveTo>
                    <a:pt x="5693" y="171643"/>
                  </a:moveTo>
                  <a:cubicBezTo>
                    <a:pt x="54416" y="156913"/>
                    <a:pt x="575635" y="15277"/>
                    <a:pt x="631156" y="1680"/>
                  </a:cubicBezTo>
                  <a:cubicBezTo>
                    <a:pt x="686677" y="-11917"/>
                    <a:pt x="443630" y="60601"/>
                    <a:pt x="338820" y="90061"/>
                  </a:cubicBezTo>
                  <a:cubicBezTo>
                    <a:pt x="234010" y="119521"/>
                    <a:pt x="-43030" y="186373"/>
                    <a:pt x="5693" y="171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364D57BA-79F5-92E8-8C49-E6DEB51964B3}"/>
                </a:ext>
              </a:extLst>
            </p:cNvPr>
            <p:cNvSpPr/>
            <p:nvPr/>
          </p:nvSpPr>
          <p:spPr>
            <a:xfrm>
              <a:off x="6817516" y="7287282"/>
              <a:ext cx="545157" cy="202943"/>
            </a:xfrm>
            <a:custGeom>
              <a:avLst/>
              <a:gdLst>
                <a:gd name="connsiteX0" fmla="*/ 1393 w 545157"/>
                <a:gd name="connsiteY0" fmla="*/ 724 h 202943"/>
                <a:gd name="connsiteX1" fmla="*/ 528277 w 545157"/>
                <a:gd name="connsiteY1" fmla="*/ 197881 h 202943"/>
                <a:gd name="connsiteX2" fmla="*/ 378710 w 545157"/>
                <a:gd name="connsiteY2" fmla="*/ 133295 h 202943"/>
                <a:gd name="connsiteX3" fmla="*/ 1393 w 545157"/>
                <a:gd name="connsiteY3" fmla="*/ 724 h 20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157" h="202943">
                  <a:moveTo>
                    <a:pt x="1393" y="724"/>
                  </a:moveTo>
                  <a:cubicBezTo>
                    <a:pt x="26321" y="11488"/>
                    <a:pt x="465391" y="175786"/>
                    <a:pt x="528277" y="197881"/>
                  </a:cubicBezTo>
                  <a:cubicBezTo>
                    <a:pt x="591163" y="219976"/>
                    <a:pt x="464258" y="164455"/>
                    <a:pt x="378710" y="133295"/>
                  </a:cubicBezTo>
                  <a:cubicBezTo>
                    <a:pt x="293162" y="102135"/>
                    <a:pt x="-23535" y="-10040"/>
                    <a:pt x="1393" y="7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FA39D794-155C-6F2F-34D1-FF539EA7C095}"/>
                </a:ext>
              </a:extLst>
            </p:cNvPr>
            <p:cNvSpPr/>
            <p:nvPr/>
          </p:nvSpPr>
          <p:spPr>
            <a:xfrm>
              <a:off x="6812886" y="7395557"/>
              <a:ext cx="466393" cy="97234"/>
            </a:xfrm>
            <a:custGeom>
              <a:avLst/>
              <a:gdLst>
                <a:gd name="connsiteX0" fmla="*/ 2623 w 466393"/>
                <a:gd name="connsiteY0" fmla="*/ 96404 h 97234"/>
                <a:gd name="connsiteX1" fmla="*/ 458124 w 466393"/>
                <a:gd name="connsiteY1" fmla="*/ 1225 h 97234"/>
                <a:gd name="connsiteX2" fmla="*/ 277963 w 466393"/>
                <a:gd name="connsiteY2" fmla="*/ 45415 h 97234"/>
                <a:gd name="connsiteX3" fmla="*/ 2623 w 466393"/>
                <a:gd name="connsiteY3" fmla="*/ 96404 h 9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393" h="97234">
                  <a:moveTo>
                    <a:pt x="2623" y="96404"/>
                  </a:moveTo>
                  <a:cubicBezTo>
                    <a:pt x="32650" y="89039"/>
                    <a:pt x="412234" y="9723"/>
                    <a:pt x="458124" y="1225"/>
                  </a:cubicBezTo>
                  <a:cubicBezTo>
                    <a:pt x="504014" y="-7273"/>
                    <a:pt x="347081" y="30685"/>
                    <a:pt x="277963" y="45415"/>
                  </a:cubicBezTo>
                  <a:cubicBezTo>
                    <a:pt x="208845" y="60145"/>
                    <a:pt x="-27404" y="103769"/>
                    <a:pt x="2623" y="96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C1F6DFCE-EE3F-1094-75BA-B2A4FFB9865D}"/>
                </a:ext>
              </a:extLst>
            </p:cNvPr>
            <p:cNvSpPr/>
            <p:nvPr/>
          </p:nvSpPr>
          <p:spPr>
            <a:xfrm>
              <a:off x="6576068" y="7589781"/>
              <a:ext cx="230881" cy="758154"/>
            </a:xfrm>
            <a:custGeom>
              <a:avLst/>
              <a:gdLst>
                <a:gd name="connsiteX0" fmla="*/ 229178 w 230881"/>
                <a:gd name="connsiteY0" fmla="*/ 911 h 758154"/>
                <a:gd name="connsiteX1" fmla="*/ 123670 w 230881"/>
                <a:gd name="connsiteY1" fmla="*/ 452250 h 758154"/>
                <a:gd name="connsiteX2" fmla="*/ 578 w 230881"/>
                <a:gd name="connsiteY2" fmla="*/ 757050 h 758154"/>
                <a:gd name="connsiteX3" fmla="*/ 176424 w 230881"/>
                <a:gd name="connsiteY3" fmla="*/ 346742 h 758154"/>
                <a:gd name="connsiteX4" fmla="*/ 229178 w 230881"/>
                <a:gd name="connsiteY4" fmla="*/ 911 h 75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881" h="758154">
                  <a:moveTo>
                    <a:pt x="229178" y="911"/>
                  </a:moveTo>
                  <a:cubicBezTo>
                    <a:pt x="220386" y="18496"/>
                    <a:pt x="161770" y="326227"/>
                    <a:pt x="123670" y="452250"/>
                  </a:cubicBezTo>
                  <a:cubicBezTo>
                    <a:pt x="85570" y="578273"/>
                    <a:pt x="-8214" y="774635"/>
                    <a:pt x="578" y="757050"/>
                  </a:cubicBezTo>
                  <a:cubicBezTo>
                    <a:pt x="9370" y="739465"/>
                    <a:pt x="141255" y="468858"/>
                    <a:pt x="176424" y="346742"/>
                  </a:cubicBezTo>
                  <a:cubicBezTo>
                    <a:pt x="211593" y="224627"/>
                    <a:pt x="237970" y="-16674"/>
                    <a:pt x="229178" y="9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A264D5E6-D471-26E0-C131-41DFBC70056F}"/>
                </a:ext>
              </a:extLst>
            </p:cNvPr>
            <p:cNvSpPr/>
            <p:nvPr/>
          </p:nvSpPr>
          <p:spPr>
            <a:xfrm>
              <a:off x="6421137" y="7642620"/>
              <a:ext cx="287572" cy="838857"/>
            </a:xfrm>
            <a:custGeom>
              <a:avLst/>
              <a:gdLst>
                <a:gd name="connsiteX0" fmla="*/ 284463 w 287572"/>
                <a:gd name="connsiteY0" fmla="*/ 6688 h 838857"/>
                <a:gd name="connsiteX1" fmla="*/ 3109 w 287572"/>
                <a:gd name="connsiteY1" fmla="*/ 827303 h 838857"/>
                <a:gd name="connsiteX2" fmla="*/ 143786 w 287572"/>
                <a:gd name="connsiteY2" fmla="*/ 458026 h 838857"/>
                <a:gd name="connsiteX3" fmla="*/ 284463 w 287572"/>
                <a:gd name="connsiteY3" fmla="*/ 6688 h 83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72" h="838857">
                  <a:moveTo>
                    <a:pt x="284463" y="6688"/>
                  </a:moveTo>
                  <a:cubicBezTo>
                    <a:pt x="261017" y="68234"/>
                    <a:pt x="26555" y="752080"/>
                    <a:pt x="3109" y="827303"/>
                  </a:cubicBezTo>
                  <a:cubicBezTo>
                    <a:pt x="-20337" y="902526"/>
                    <a:pt x="94940" y="590888"/>
                    <a:pt x="143786" y="458026"/>
                  </a:cubicBezTo>
                  <a:cubicBezTo>
                    <a:pt x="192632" y="325165"/>
                    <a:pt x="307909" y="-54858"/>
                    <a:pt x="284463" y="66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0EBEC205-1AC5-DC32-EFFE-A8B945086CD9}"/>
                </a:ext>
              </a:extLst>
            </p:cNvPr>
            <p:cNvSpPr/>
            <p:nvPr/>
          </p:nvSpPr>
          <p:spPr>
            <a:xfrm>
              <a:off x="5579359" y="8464062"/>
              <a:ext cx="135674" cy="738553"/>
            </a:xfrm>
            <a:custGeom>
              <a:avLst/>
              <a:gdLst>
                <a:gd name="connsiteX0" fmla="*/ 826 w 135674"/>
                <a:gd name="connsiteY0" fmla="*/ 0 h 738553"/>
                <a:gd name="connsiteX1" fmla="*/ 30133 w 135674"/>
                <a:gd name="connsiteY1" fmla="*/ 369276 h 738553"/>
                <a:gd name="connsiteX2" fmla="*/ 135641 w 135674"/>
                <a:gd name="connsiteY2" fmla="*/ 738553 h 738553"/>
                <a:gd name="connsiteX3" fmla="*/ 18410 w 135674"/>
                <a:gd name="connsiteY3" fmla="*/ 369276 h 738553"/>
                <a:gd name="connsiteX4" fmla="*/ 826 w 135674"/>
                <a:gd name="connsiteY4" fmla="*/ 0 h 73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74" h="738553">
                  <a:moveTo>
                    <a:pt x="826" y="0"/>
                  </a:moveTo>
                  <a:cubicBezTo>
                    <a:pt x="2780" y="0"/>
                    <a:pt x="7664" y="246184"/>
                    <a:pt x="30133" y="369276"/>
                  </a:cubicBezTo>
                  <a:cubicBezTo>
                    <a:pt x="52602" y="492368"/>
                    <a:pt x="137595" y="738553"/>
                    <a:pt x="135641" y="738553"/>
                  </a:cubicBezTo>
                  <a:cubicBezTo>
                    <a:pt x="133687" y="738553"/>
                    <a:pt x="37949" y="491391"/>
                    <a:pt x="18410" y="369276"/>
                  </a:cubicBezTo>
                  <a:cubicBezTo>
                    <a:pt x="-1129" y="247161"/>
                    <a:pt x="-1128" y="0"/>
                    <a:pt x="8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7A940694-FFE3-C8CD-9F39-9D1D7A6B5044}"/>
                </a:ext>
              </a:extLst>
            </p:cNvPr>
            <p:cNvSpPr/>
            <p:nvPr/>
          </p:nvSpPr>
          <p:spPr>
            <a:xfrm>
              <a:off x="6304588" y="8779845"/>
              <a:ext cx="72779" cy="364230"/>
            </a:xfrm>
            <a:custGeom>
              <a:avLst/>
              <a:gdLst>
                <a:gd name="connsiteX0" fmla="*/ 72766 w 72779"/>
                <a:gd name="connsiteY0" fmla="*/ 740 h 364230"/>
                <a:gd name="connsiteX1" fmla="*/ 20012 w 72779"/>
                <a:gd name="connsiteY1" fmla="*/ 223478 h 364230"/>
                <a:gd name="connsiteX2" fmla="*/ 55181 w 72779"/>
                <a:gd name="connsiteY2" fmla="*/ 364155 h 364230"/>
                <a:gd name="connsiteX3" fmla="*/ 2427 w 72779"/>
                <a:gd name="connsiteY3" fmla="*/ 205893 h 364230"/>
                <a:gd name="connsiteX4" fmla="*/ 14150 w 72779"/>
                <a:gd name="connsiteY4" fmla="*/ 153140 h 364230"/>
                <a:gd name="connsiteX5" fmla="*/ 72766 w 72779"/>
                <a:gd name="connsiteY5" fmla="*/ 740 h 3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79" h="364230">
                  <a:moveTo>
                    <a:pt x="72766" y="740"/>
                  </a:moveTo>
                  <a:cubicBezTo>
                    <a:pt x="73743" y="12463"/>
                    <a:pt x="22943" y="162909"/>
                    <a:pt x="20012" y="223478"/>
                  </a:cubicBezTo>
                  <a:cubicBezTo>
                    <a:pt x="17081" y="284047"/>
                    <a:pt x="58112" y="367086"/>
                    <a:pt x="55181" y="364155"/>
                  </a:cubicBezTo>
                  <a:cubicBezTo>
                    <a:pt x="52250" y="361224"/>
                    <a:pt x="9265" y="241062"/>
                    <a:pt x="2427" y="205893"/>
                  </a:cubicBezTo>
                  <a:cubicBezTo>
                    <a:pt x="-4411" y="170724"/>
                    <a:pt x="4381" y="186355"/>
                    <a:pt x="14150" y="153140"/>
                  </a:cubicBezTo>
                  <a:cubicBezTo>
                    <a:pt x="23919" y="119925"/>
                    <a:pt x="71789" y="-10983"/>
                    <a:pt x="72766" y="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8C0FADE1-EB17-9EDB-A728-455B541E3097}"/>
                </a:ext>
              </a:extLst>
            </p:cNvPr>
            <p:cNvSpPr/>
            <p:nvPr/>
          </p:nvSpPr>
          <p:spPr>
            <a:xfrm>
              <a:off x="5644512" y="8580981"/>
              <a:ext cx="135045" cy="631420"/>
            </a:xfrm>
            <a:custGeom>
              <a:avLst/>
              <a:gdLst>
                <a:gd name="connsiteX0" fmla="*/ 117380 w 135045"/>
                <a:gd name="connsiteY0" fmla="*/ 311 h 631420"/>
                <a:gd name="connsiteX1" fmla="*/ 99796 w 135045"/>
                <a:gd name="connsiteY1" fmla="*/ 363727 h 631420"/>
                <a:gd name="connsiteX2" fmla="*/ 134965 w 135045"/>
                <a:gd name="connsiteY2" fmla="*/ 627496 h 631420"/>
                <a:gd name="connsiteX3" fmla="*/ 105657 w 135045"/>
                <a:gd name="connsiteY3" fmla="*/ 498542 h 631420"/>
                <a:gd name="connsiteX4" fmla="*/ 150 w 135045"/>
                <a:gd name="connsiteY4" fmla="*/ 187881 h 631420"/>
                <a:gd name="connsiteX5" fmla="*/ 82211 w 135045"/>
                <a:gd name="connsiteY5" fmla="*/ 393034 h 631420"/>
                <a:gd name="connsiteX6" fmla="*/ 76350 w 135045"/>
                <a:gd name="connsiteY6" fmla="*/ 258219 h 631420"/>
                <a:gd name="connsiteX7" fmla="*/ 70488 w 135045"/>
                <a:gd name="connsiteY7" fmla="*/ 299250 h 631420"/>
                <a:gd name="connsiteX8" fmla="*/ 117380 w 135045"/>
                <a:gd name="connsiteY8" fmla="*/ 311 h 63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045" h="631420">
                  <a:moveTo>
                    <a:pt x="117380" y="311"/>
                  </a:moveTo>
                  <a:cubicBezTo>
                    <a:pt x="122265" y="11057"/>
                    <a:pt x="96865" y="259196"/>
                    <a:pt x="99796" y="363727"/>
                  </a:cubicBezTo>
                  <a:cubicBezTo>
                    <a:pt x="102727" y="468258"/>
                    <a:pt x="133988" y="605027"/>
                    <a:pt x="134965" y="627496"/>
                  </a:cubicBezTo>
                  <a:cubicBezTo>
                    <a:pt x="135942" y="649965"/>
                    <a:pt x="128126" y="571811"/>
                    <a:pt x="105657" y="498542"/>
                  </a:cubicBezTo>
                  <a:cubicBezTo>
                    <a:pt x="83188" y="425273"/>
                    <a:pt x="4058" y="205466"/>
                    <a:pt x="150" y="187881"/>
                  </a:cubicBezTo>
                  <a:cubicBezTo>
                    <a:pt x="-3758" y="170296"/>
                    <a:pt x="69511" y="381311"/>
                    <a:pt x="82211" y="393034"/>
                  </a:cubicBezTo>
                  <a:cubicBezTo>
                    <a:pt x="94911" y="404757"/>
                    <a:pt x="78304" y="273850"/>
                    <a:pt x="76350" y="258219"/>
                  </a:cubicBezTo>
                  <a:cubicBezTo>
                    <a:pt x="74396" y="242588"/>
                    <a:pt x="65604" y="338327"/>
                    <a:pt x="70488" y="299250"/>
                  </a:cubicBezTo>
                  <a:cubicBezTo>
                    <a:pt x="75372" y="260173"/>
                    <a:pt x="112495" y="-10435"/>
                    <a:pt x="117380" y="3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95645A0B-00AA-E0EF-008E-4708F817C03D}"/>
                </a:ext>
              </a:extLst>
            </p:cNvPr>
            <p:cNvSpPr/>
            <p:nvPr/>
          </p:nvSpPr>
          <p:spPr>
            <a:xfrm>
              <a:off x="6868208" y="7814520"/>
              <a:ext cx="48492" cy="605467"/>
            </a:xfrm>
            <a:custGeom>
              <a:avLst/>
              <a:gdLst>
                <a:gd name="connsiteX0" fmla="*/ 1515 w 48492"/>
                <a:gd name="connsiteY0" fmla="*/ 4772 h 605467"/>
                <a:gd name="connsiteX1" fmla="*/ 48407 w 48492"/>
                <a:gd name="connsiteY1" fmla="*/ 596788 h 605467"/>
                <a:gd name="connsiteX2" fmla="*/ 13238 w 48492"/>
                <a:gd name="connsiteY2" fmla="*/ 333018 h 605467"/>
                <a:gd name="connsiteX3" fmla="*/ 1515 w 48492"/>
                <a:gd name="connsiteY3" fmla="*/ 4772 h 6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492" h="605467">
                  <a:moveTo>
                    <a:pt x="1515" y="4772"/>
                  </a:moveTo>
                  <a:cubicBezTo>
                    <a:pt x="7377" y="48734"/>
                    <a:pt x="46453" y="542080"/>
                    <a:pt x="48407" y="596788"/>
                  </a:cubicBezTo>
                  <a:cubicBezTo>
                    <a:pt x="50361" y="651496"/>
                    <a:pt x="18122" y="433641"/>
                    <a:pt x="13238" y="333018"/>
                  </a:cubicBezTo>
                  <a:cubicBezTo>
                    <a:pt x="8354" y="232395"/>
                    <a:pt x="-4347" y="-39190"/>
                    <a:pt x="1515" y="4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F1D88B8D-BFAB-ECA6-3138-F7AD51D79042}"/>
                </a:ext>
              </a:extLst>
            </p:cNvPr>
            <p:cNvSpPr/>
            <p:nvPr/>
          </p:nvSpPr>
          <p:spPr>
            <a:xfrm>
              <a:off x="3076348" y="6623133"/>
              <a:ext cx="479592" cy="1037905"/>
            </a:xfrm>
            <a:custGeom>
              <a:avLst/>
              <a:gdLst>
                <a:gd name="connsiteX0" fmla="*/ 340929 w 479592"/>
                <a:gd name="connsiteY0" fmla="*/ 405 h 1037905"/>
                <a:gd name="connsiteX1" fmla="*/ 346790 w 479592"/>
                <a:gd name="connsiteY1" fmla="*/ 656898 h 1037905"/>
                <a:gd name="connsiteX2" fmla="*/ 276452 w 479592"/>
                <a:gd name="connsiteY2" fmla="*/ 1037898 h 1037905"/>
                <a:gd name="connsiteX3" fmla="*/ 340929 w 479592"/>
                <a:gd name="connsiteY3" fmla="*/ 668621 h 1037905"/>
                <a:gd name="connsiteX4" fmla="*/ 960 w 479592"/>
                <a:gd name="connsiteY4" fmla="*/ 1008590 h 1037905"/>
                <a:gd name="connsiteX5" fmla="*/ 464021 w 479592"/>
                <a:gd name="connsiteY5" fmla="*/ 451744 h 1037905"/>
                <a:gd name="connsiteX6" fmla="*/ 370237 w 479592"/>
                <a:gd name="connsiteY6" fmla="*/ 557252 h 1037905"/>
                <a:gd name="connsiteX7" fmla="*/ 340929 w 479592"/>
                <a:gd name="connsiteY7" fmla="*/ 405 h 103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592" h="1037905">
                  <a:moveTo>
                    <a:pt x="340929" y="405"/>
                  </a:moveTo>
                  <a:cubicBezTo>
                    <a:pt x="337021" y="17013"/>
                    <a:pt x="357536" y="483983"/>
                    <a:pt x="346790" y="656898"/>
                  </a:cubicBezTo>
                  <a:cubicBezTo>
                    <a:pt x="336044" y="829813"/>
                    <a:pt x="277429" y="1035944"/>
                    <a:pt x="276452" y="1037898"/>
                  </a:cubicBezTo>
                  <a:cubicBezTo>
                    <a:pt x="275475" y="1039852"/>
                    <a:pt x="386844" y="673506"/>
                    <a:pt x="340929" y="668621"/>
                  </a:cubicBezTo>
                  <a:cubicBezTo>
                    <a:pt x="295014" y="663736"/>
                    <a:pt x="-19555" y="1044736"/>
                    <a:pt x="960" y="1008590"/>
                  </a:cubicBezTo>
                  <a:cubicBezTo>
                    <a:pt x="21475" y="972444"/>
                    <a:pt x="402475" y="526967"/>
                    <a:pt x="464021" y="451744"/>
                  </a:cubicBezTo>
                  <a:cubicBezTo>
                    <a:pt x="525567" y="376521"/>
                    <a:pt x="385868" y="632475"/>
                    <a:pt x="370237" y="557252"/>
                  </a:cubicBezTo>
                  <a:cubicBezTo>
                    <a:pt x="354606" y="482029"/>
                    <a:pt x="344837" y="-16203"/>
                    <a:pt x="340929" y="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B5E0E624-9F9D-9A9E-7728-4AAE855C6985}"/>
                </a:ext>
              </a:extLst>
            </p:cNvPr>
            <p:cNvSpPr/>
            <p:nvPr/>
          </p:nvSpPr>
          <p:spPr>
            <a:xfrm>
              <a:off x="668168" y="7425944"/>
              <a:ext cx="2615804" cy="1079418"/>
            </a:xfrm>
            <a:custGeom>
              <a:avLst/>
              <a:gdLst>
                <a:gd name="connsiteX0" fmla="*/ 2614294 w 2615804"/>
                <a:gd name="connsiteY0" fmla="*/ 625 h 1079418"/>
                <a:gd name="connsiteX1" fmla="*/ 1189940 w 2615804"/>
                <a:gd name="connsiteY1" fmla="*/ 264394 h 1079418"/>
                <a:gd name="connsiteX2" fmla="*/ 2110201 w 2615804"/>
                <a:gd name="connsiteY2" fmla="*/ 211641 h 1079418"/>
                <a:gd name="connsiteX3" fmla="*/ 1072709 w 2615804"/>
                <a:gd name="connsiteY3" fmla="*/ 317148 h 1079418"/>
                <a:gd name="connsiteX4" fmla="*/ 715155 w 2615804"/>
                <a:gd name="connsiteY4" fmla="*/ 457825 h 1079418"/>
                <a:gd name="connsiteX5" fmla="*/ 47 w 2615804"/>
                <a:gd name="connsiteY5" fmla="*/ 1079148 h 1079418"/>
                <a:gd name="connsiteX6" fmla="*/ 750324 w 2615804"/>
                <a:gd name="connsiteY6" fmla="*/ 375764 h 1079418"/>
                <a:gd name="connsiteX7" fmla="*/ 1922632 w 2615804"/>
                <a:gd name="connsiteY7" fmla="*/ 217502 h 1079418"/>
                <a:gd name="connsiteX8" fmla="*/ 2080894 w 2615804"/>
                <a:gd name="connsiteY8" fmla="*/ 176471 h 1079418"/>
                <a:gd name="connsiteX9" fmla="*/ 1940217 w 2615804"/>
                <a:gd name="connsiteY9" fmla="*/ 211641 h 1079418"/>
                <a:gd name="connsiteX10" fmla="*/ 2162955 w 2615804"/>
                <a:gd name="connsiteY10" fmla="*/ 123718 h 1079418"/>
                <a:gd name="connsiteX11" fmla="*/ 1477155 w 2615804"/>
                <a:gd name="connsiteY11" fmla="*/ 188194 h 1079418"/>
                <a:gd name="connsiteX12" fmla="*/ 2614294 w 2615804"/>
                <a:gd name="connsiteY12" fmla="*/ 625 h 10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5804" h="1079418">
                  <a:moveTo>
                    <a:pt x="2614294" y="625"/>
                  </a:moveTo>
                  <a:cubicBezTo>
                    <a:pt x="2566425" y="13325"/>
                    <a:pt x="1273955" y="229225"/>
                    <a:pt x="1189940" y="264394"/>
                  </a:cubicBezTo>
                  <a:cubicBezTo>
                    <a:pt x="1105924" y="299563"/>
                    <a:pt x="2129739" y="202849"/>
                    <a:pt x="2110201" y="211641"/>
                  </a:cubicBezTo>
                  <a:cubicBezTo>
                    <a:pt x="2090663" y="220433"/>
                    <a:pt x="1305217" y="276117"/>
                    <a:pt x="1072709" y="317148"/>
                  </a:cubicBezTo>
                  <a:cubicBezTo>
                    <a:pt x="840201" y="358179"/>
                    <a:pt x="893932" y="330825"/>
                    <a:pt x="715155" y="457825"/>
                  </a:cubicBezTo>
                  <a:cubicBezTo>
                    <a:pt x="536378" y="584825"/>
                    <a:pt x="-5815" y="1092825"/>
                    <a:pt x="47" y="1079148"/>
                  </a:cubicBezTo>
                  <a:cubicBezTo>
                    <a:pt x="5908" y="1065471"/>
                    <a:pt x="429893" y="519372"/>
                    <a:pt x="750324" y="375764"/>
                  </a:cubicBezTo>
                  <a:cubicBezTo>
                    <a:pt x="1070755" y="232156"/>
                    <a:pt x="1700870" y="250717"/>
                    <a:pt x="1922632" y="217502"/>
                  </a:cubicBezTo>
                  <a:cubicBezTo>
                    <a:pt x="2144394" y="184287"/>
                    <a:pt x="2077963" y="177448"/>
                    <a:pt x="2080894" y="176471"/>
                  </a:cubicBezTo>
                  <a:cubicBezTo>
                    <a:pt x="2083825" y="175494"/>
                    <a:pt x="1926540" y="220433"/>
                    <a:pt x="1940217" y="211641"/>
                  </a:cubicBezTo>
                  <a:cubicBezTo>
                    <a:pt x="1953894" y="202849"/>
                    <a:pt x="2240132" y="127626"/>
                    <a:pt x="2162955" y="123718"/>
                  </a:cubicBezTo>
                  <a:cubicBezTo>
                    <a:pt x="2085778" y="119810"/>
                    <a:pt x="1397047" y="203825"/>
                    <a:pt x="1477155" y="188194"/>
                  </a:cubicBezTo>
                  <a:cubicBezTo>
                    <a:pt x="1557263" y="172563"/>
                    <a:pt x="2662163" y="-12075"/>
                    <a:pt x="2614294" y="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A6A05A6D-DD0A-DDEF-BE3D-550E0EAB257D}"/>
                </a:ext>
              </a:extLst>
            </p:cNvPr>
            <p:cNvSpPr/>
            <p:nvPr/>
          </p:nvSpPr>
          <p:spPr>
            <a:xfrm>
              <a:off x="7994986" y="7628518"/>
              <a:ext cx="1457667" cy="616445"/>
            </a:xfrm>
            <a:custGeom>
              <a:avLst/>
              <a:gdLst>
                <a:gd name="connsiteX0" fmla="*/ 6014 w 1457667"/>
                <a:gd name="connsiteY0" fmla="*/ 3205 h 616445"/>
                <a:gd name="connsiteX1" fmla="*/ 1383476 w 1457667"/>
                <a:gd name="connsiteY1" fmla="*/ 589359 h 616445"/>
                <a:gd name="connsiteX2" fmla="*/ 1213491 w 1457667"/>
                <a:gd name="connsiteY2" fmla="*/ 489713 h 616445"/>
                <a:gd name="connsiteX3" fmla="*/ 715260 w 1457667"/>
                <a:gd name="connsiteY3" fmla="*/ 231805 h 616445"/>
                <a:gd name="connsiteX4" fmla="*/ 873522 w 1457667"/>
                <a:gd name="connsiteY4" fmla="*/ 349036 h 616445"/>
                <a:gd name="connsiteX5" fmla="*/ 6014 w 1457667"/>
                <a:gd name="connsiteY5" fmla="*/ 3205 h 61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667" h="616445">
                  <a:moveTo>
                    <a:pt x="6014" y="3205"/>
                  </a:moveTo>
                  <a:cubicBezTo>
                    <a:pt x="91006" y="43259"/>
                    <a:pt x="1182230" y="508274"/>
                    <a:pt x="1383476" y="589359"/>
                  </a:cubicBezTo>
                  <a:cubicBezTo>
                    <a:pt x="1584722" y="670444"/>
                    <a:pt x="1324860" y="549305"/>
                    <a:pt x="1213491" y="489713"/>
                  </a:cubicBezTo>
                  <a:cubicBezTo>
                    <a:pt x="1102122" y="430121"/>
                    <a:pt x="771921" y="255251"/>
                    <a:pt x="715260" y="231805"/>
                  </a:cubicBezTo>
                  <a:cubicBezTo>
                    <a:pt x="658599" y="208359"/>
                    <a:pt x="983914" y="387136"/>
                    <a:pt x="873522" y="349036"/>
                  </a:cubicBezTo>
                  <a:cubicBezTo>
                    <a:pt x="763130" y="310936"/>
                    <a:pt x="-78978" y="-36849"/>
                    <a:pt x="6014" y="3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D113749F-E92D-C5FC-8D1E-90E3FF8187E3}"/>
                </a:ext>
              </a:extLst>
            </p:cNvPr>
            <p:cNvSpPr/>
            <p:nvPr/>
          </p:nvSpPr>
          <p:spPr>
            <a:xfrm>
              <a:off x="9143479" y="8090274"/>
              <a:ext cx="980847" cy="632667"/>
            </a:xfrm>
            <a:custGeom>
              <a:avLst/>
              <a:gdLst>
                <a:gd name="connsiteX0" fmla="*/ 521 w 980847"/>
                <a:gd name="connsiteY0" fmla="*/ 33818 h 632667"/>
                <a:gd name="connsiteX1" fmla="*/ 393244 w 980847"/>
                <a:gd name="connsiteY1" fmla="*/ 16234 h 632667"/>
                <a:gd name="connsiteX2" fmla="*/ 657013 w 980847"/>
                <a:gd name="connsiteY2" fmla="*/ 186218 h 632667"/>
                <a:gd name="connsiteX3" fmla="*/ 627706 w 980847"/>
                <a:gd name="connsiteY3" fmla="*/ 115880 h 632667"/>
                <a:gd name="connsiteX4" fmla="*/ 979398 w 980847"/>
                <a:gd name="connsiteY4" fmla="*/ 631695 h 632667"/>
                <a:gd name="connsiteX5" fmla="*/ 739075 w 980847"/>
                <a:gd name="connsiteY5" fmla="*/ 238972 h 632667"/>
                <a:gd name="connsiteX6" fmla="*/ 410829 w 980847"/>
                <a:gd name="connsiteY6" fmla="*/ 10372 h 632667"/>
                <a:gd name="connsiteX7" fmla="*/ 481167 w 980847"/>
                <a:gd name="connsiteY7" fmla="*/ 39680 h 632667"/>
                <a:gd name="connsiteX8" fmla="*/ 521 w 980847"/>
                <a:gd name="connsiteY8" fmla="*/ 33818 h 63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0847" h="632667">
                  <a:moveTo>
                    <a:pt x="521" y="33818"/>
                  </a:moveTo>
                  <a:cubicBezTo>
                    <a:pt x="-14133" y="29910"/>
                    <a:pt x="283829" y="-9166"/>
                    <a:pt x="393244" y="16234"/>
                  </a:cubicBezTo>
                  <a:cubicBezTo>
                    <a:pt x="502659" y="41634"/>
                    <a:pt x="617936" y="169610"/>
                    <a:pt x="657013" y="186218"/>
                  </a:cubicBezTo>
                  <a:cubicBezTo>
                    <a:pt x="696090" y="202826"/>
                    <a:pt x="573975" y="41634"/>
                    <a:pt x="627706" y="115880"/>
                  </a:cubicBezTo>
                  <a:cubicBezTo>
                    <a:pt x="681437" y="190126"/>
                    <a:pt x="960837" y="611180"/>
                    <a:pt x="979398" y="631695"/>
                  </a:cubicBezTo>
                  <a:cubicBezTo>
                    <a:pt x="997959" y="652210"/>
                    <a:pt x="833836" y="342526"/>
                    <a:pt x="739075" y="238972"/>
                  </a:cubicBezTo>
                  <a:cubicBezTo>
                    <a:pt x="644314" y="135418"/>
                    <a:pt x="453814" y="43587"/>
                    <a:pt x="410829" y="10372"/>
                  </a:cubicBezTo>
                  <a:cubicBezTo>
                    <a:pt x="367844" y="-22843"/>
                    <a:pt x="546621" y="33819"/>
                    <a:pt x="481167" y="39680"/>
                  </a:cubicBezTo>
                  <a:cubicBezTo>
                    <a:pt x="415713" y="45541"/>
                    <a:pt x="15175" y="37726"/>
                    <a:pt x="521" y="338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B88BB802-4CDD-2031-AA3B-C6D7C23A7897}"/>
                </a:ext>
              </a:extLst>
            </p:cNvPr>
            <p:cNvSpPr/>
            <p:nvPr/>
          </p:nvSpPr>
          <p:spPr>
            <a:xfrm>
              <a:off x="9238042" y="8064897"/>
              <a:ext cx="708271" cy="643015"/>
            </a:xfrm>
            <a:custGeom>
              <a:avLst/>
              <a:gdLst>
                <a:gd name="connsiteX0" fmla="*/ 363158 w 708271"/>
                <a:gd name="connsiteY0" fmla="*/ 580 h 643015"/>
                <a:gd name="connsiteX1" fmla="*/ 169727 w 708271"/>
                <a:gd name="connsiteY1" fmla="*/ 135395 h 643015"/>
                <a:gd name="connsiteX2" fmla="*/ 404189 w 708271"/>
                <a:gd name="connsiteY2" fmla="*/ 199872 h 643015"/>
                <a:gd name="connsiteX3" fmla="*/ 585896 w 708271"/>
                <a:gd name="connsiteY3" fmla="*/ 375718 h 643015"/>
                <a:gd name="connsiteX4" fmla="*/ 456943 w 708271"/>
                <a:gd name="connsiteY4" fmla="*/ 311241 h 643015"/>
                <a:gd name="connsiteX5" fmla="*/ 703127 w 708271"/>
                <a:gd name="connsiteY5" fmla="*/ 639488 h 643015"/>
                <a:gd name="connsiteX6" fmla="*/ 603481 w 708271"/>
                <a:gd name="connsiteY6" fmla="*/ 469503 h 643015"/>
                <a:gd name="connsiteX7" fmla="*/ 363158 w 708271"/>
                <a:gd name="connsiteY7" fmla="*/ 229180 h 643015"/>
                <a:gd name="connsiteX8" fmla="*/ 5604 w 708271"/>
                <a:gd name="connsiteY8" fmla="*/ 111949 h 643015"/>
                <a:gd name="connsiteX9" fmla="*/ 146281 w 708271"/>
                <a:gd name="connsiteY9" fmla="*/ 135395 h 643015"/>
                <a:gd name="connsiteX10" fmla="*/ 169727 w 708271"/>
                <a:gd name="connsiteY10" fmla="*/ 88503 h 643015"/>
                <a:gd name="connsiteX11" fmla="*/ 363158 w 708271"/>
                <a:gd name="connsiteY11" fmla="*/ 580 h 64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271" h="643015">
                  <a:moveTo>
                    <a:pt x="363158" y="580"/>
                  </a:moveTo>
                  <a:cubicBezTo>
                    <a:pt x="363158" y="8395"/>
                    <a:pt x="162888" y="102180"/>
                    <a:pt x="169727" y="135395"/>
                  </a:cubicBezTo>
                  <a:cubicBezTo>
                    <a:pt x="176566" y="168610"/>
                    <a:pt x="334828" y="159818"/>
                    <a:pt x="404189" y="199872"/>
                  </a:cubicBezTo>
                  <a:cubicBezTo>
                    <a:pt x="473550" y="239926"/>
                    <a:pt x="577104" y="357157"/>
                    <a:pt x="585896" y="375718"/>
                  </a:cubicBezTo>
                  <a:cubicBezTo>
                    <a:pt x="594688" y="394280"/>
                    <a:pt x="437405" y="267279"/>
                    <a:pt x="456943" y="311241"/>
                  </a:cubicBezTo>
                  <a:cubicBezTo>
                    <a:pt x="476481" y="355203"/>
                    <a:pt x="678704" y="613111"/>
                    <a:pt x="703127" y="639488"/>
                  </a:cubicBezTo>
                  <a:cubicBezTo>
                    <a:pt x="727550" y="665865"/>
                    <a:pt x="660143" y="537888"/>
                    <a:pt x="603481" y="469503"/>
                  </a:cubicBezTo>
                  <a:cubicBezTo>
                    <a:pt x="546820" y="401118"/>
                    <a:pt x="462804" y="288772"/>
                    <a:pt x="363158" y="229180"/>
                  </a:cubicBezTo>
                  <a:cubicBezTo>
                    <a:pt x="263512" y="169588"/>
                    <a:pt x="41750" y="127580"/>
                    <a:pt x="5604" y="111949"/>
                  </a:cubicBezTo>
                  <a:cubicBezTo>
                    <a:pt x="-30542" y="96318"/>
                    <a:pt x="118927" y="139303"/>
                    <a:pt x="146281" y="135395"/>
                  </a:cubicBezTo>
                  <a:cubicBezTo>
                    <a:pt x="173635" y="131487"/>
                    <a:pt x="135535" y="110972"/>
                    <a:pt x="169727" y="88503"/>
                  </a:cubicBezTo>
                  <a:cubicBezTo>
                    <a:pt x="203919" y="66034"/>
                    <a:pt x="363158" y="-7235"/>
                    <a:pt x="363158" y="5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61172683-B3AF-F99C-B5FB-21D6F1E68520}"/>
                </a:ext>
              </a:extLst>
            </p:cNvPr>
            <p:cNvSpPr/>
            <p:nvPr/>
          </p:nvSpPr>
          <p:spPr>
            <a:xfrm>
              <a:off x="6974556" y="7643435"/>
              <a:ext cx="308777" cy="1314146"/>
            </a:xfrm>
            <a:custGeom>
              <a:avLst/>
              <a:gdLst>
                <a:gd name="connsiteX0" fmla="*/ 675 w 308777"/>
                <a:gd name="connsiteY0" fmla="*/ 11 h 1314146"/>
                <a:gd name="connsiteX1" fmla="*/ 59290 w 308777"/>
                <a:gd name="connsiteY1" fmla="*/ 275503 h 1314146"/>
                <a:gd name="connsiteX2" fmla="*/ 112044 w 308777"/>
                <a:gd name="connsiteY2" fmla="*/ 199303 h 1314146"/>
                <a:gd name="connsiteX3" fmla="*/ 76875 w 308777"/>
                <a:gd name="connsiteY3" fmla="*/ 304811 h 1314146"/>
                <a:gd name="connsiteX4" fmla="*/ 153075 w 308777"/>
                <a:gd name="connsiteY4" fmla="*/ 422042 h 1314146"/>
                <a:gd name="connsiteX5" fmla="*/ 141352 w 308777"/>
                <a:gd name="connsiteY5" fmla="*/ 492380 h 1314146"/>
                <a:gd name="connsiteX6" fmla="*/ 188244 w 308777"/>
                <a:gd name="connsiteY6" fmla="*/ 550996 h 1314146"/>
                <a:gd name="connsiteX7" fmla="*/ 188244 w 308777"/>
                <a:gd name="connsiteY7" fmla="*/ 621334 h 1314146"/>
                <a:gd name="connsiteX8" fmla="*/ 223413 w 308777"/>
                <a:gd name="connsiteY8" fmla="*/ 732703 h 1314146"/>
                <a:gd name="connsiteX9" fmla="*/ 223413 w 308777"/>
                <a:gd name="connsiteY9" fmla="*/ 803042 h 1314146"/>
                <a:gd name="connsiteX10" fmla="*/ 264444 w 308777"/>
                <a:gd name="connsiteY10" fmla="*/ 867519 h 1314146"/>
                <a:gd name="connsiteX11" fmla="*/ 252721 w 308777"/>
                <a:gd name="connsiteY11" fmla="*/ 949580 h 1314146"/>
                <a:gd name="connsiteX12" fmla="*/ 287890 w 308777"/>
                <a:gd name="connsiteY12" fmla="*/ 1090257 h 1314146"/>
                <a:gd name="connsiteX13" fmla="*/ 305475 w 308777"/>
                <a:gd name="connsiteY13" fmla="*/ 1312996 h 1314146"/>
                <a:gd name="connsiteX14" fmla="*/ 299613 w 308777"/>
                <a:gd name="connsiteY14" fmla="*/ 1154734 h 1314146"/>
                <a:gd name="connsiteX15" fmla="*/ 217552 w 308777"/>
                <a:gd name="connsiteY15" fmla="*/ 691673 h 1314146"/>
                <a:gd name="connsiteX16" fmla="*/ 88598 w 308777"/>
                <a:gd name="connsiteY16" fmla="*/ 175857 h 1314146"/>
                <a:gd name="connsiteX17" fmla="*/ 100321 w 308777"/>
                <a:gd name="connsiteY17" fmla="*/ 287227 h 1314146"/>
                <a:gd name="connsiteX18" fmla="*/ 675 w 308777"/>
                <a:gd name="connsiteY18" fmla="*/ 11 h 131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8777" h="1314146">
                  <a:moveTo>
                    <a:pt x="675" y="11"/>
                  </a:moveTo>
                  <a:cubicBezTo>
                    <a:pt x="-6163" y="-1943"/>
                    <a:pt x="40729" y="242288"/>
                    <a:pt x="59290" y="275503"/>
                  </a:cubicBezTo>
                  <a:cubicBezTo>
                    <a:pt x="77852" y="308718"/>
                    <a:pt x="109113" y="194418"/>
                    <a:pt x="112044" y="199303"/>
                  </a:cubicBezTo>
                  <a:cubicBezTo>
                    <a:pt x="114975" y="204188"/>
                    <a:pt x="70037" y="267688"/>
                    <a:pt x="76875" y="304811"/>
                  </a:cubicBezTo>
                  <a:cubicBezTo>
                    <a:pt x="83713" y="341934"/>
                    <a:pt x="142329" y="390780"/>
                    <a:pt x="153075" y="422042"/>
                  </a:cubicBezTo>
                  <a:cubicBezTo>
                    <a:pt x="163821" y="453304"/>
                    <a:pt x="135491" y="470888"/>
                    <a:pt x="141352" y="492380"/>
                  </a:cubicBezTo>
                  <a:cubicBezTo>
                    <a:pt x="147214" y="513872"/>
                    <a:pt x="180429" y="529504"/>
                    <a:pt x="188244" y="550996"/>
                  </a:cubicBezTo>
                  <a:cubicBezTo>
                    <a:pt x="196059" y="572488"/>
                    <a:pt x="182382" y="591049"/>
                    <a:pt x="188244" y="621334"/>
                  </a:cubicBezTo>
                  <a:cubicBezTo>
                    <a:pt x="194106" y="651619"/>
                    <a:pt x="217551" y="702418"/>
                    <a:pt x="223413" y="732703"/>
                  </a:cubicBezTo>
                  <a:cubicBezTo>
                    <a:pt x="229275" y="762988"/>
                    <a:pt x="216575" y="780573"/>
                    <a:pt x="223413" y="803042"/>
                  </a:cubicBezTo>
                  <a:cubicBezTo>
                    <a:pt x="230251" y="825511"/>
                    <a:pt x="259559" y="843096"/>
                    <a:pt x="264444" y="867519"/>
                  </a:cubicBezTo>
                  <a:cubicBezTo>
                    <a:pt x="269329" y="891942"/>
                    <a:pt x="248813" y="912457"/>
                    <a:pt x="252721" y="949580"/>
                  </a:cubicBezTo>
                  <a:cubicBezTo>
                    <a:pt x="256629" y="986703"/>
                    <a:pt x="279098" y="1029688"/>
                    <a:pt x="287890" y="1090257"/>
                  </a:cubicBezTo>
                  <a:cubicBezTo>
                    <a:pt x="296682" y="1150826"/>
                    <a:pt x="303521" y="1302250"/>
                    <a:pt x="305475" y="1312996"/>
                  </a:cubicBezTo>
                  <a:cubicBezTo>
                    <a:pt x="307429" y="1323742"/>
                    <a:pt x="314267" y="1258288"/>
                    <a:pt x="299613" y="1154734"/>
                  </a:cubicBezTo>
                  <a:cubicBezTo>
                    <a:pt x="284959" y="1051180"/>
                    <a:pt x="252721" y="854819"/>
                    <a:pt x="217552" y="691673"/>
                  </a:cubicBezTo>
                  <a:cubicBezTo>
                    <a:pt x="182383" y="528527"/>
                    <a:pt x="108136" y="243265"/>
                    <a:pt x="88598" y="175857"/>
                  </a:cubicBezTo>
                  <a:cubicBezTo>
                    <a:pt x="69060" y="108449"/>
                    <a:pt x="110090" y="311650"/>
                    <a:pt x="100321" y="287227"/>
                  </a:cubicBezTo>
                  <a:cubicBezTo>
                    <a:pt x="90552" y="262804"/>
                    <a:pt x="7513" y="1965"/>
                    <a:pt x="675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955C296F-6AE0-ECDD-FC95-BCC88808C98F}"/>
                </a:ext>
              </a:extLst>
            </p:cNvPr>
            <p:cNvSpPr/>
            <p:nvPr/>
          </p:nvSpPr>
          <p:spPr>
            <a:xfrm>
              <a:off x="6889908" y="7593133"/>
              <a:ext cx="489956" cy="1451945"/>
            </a:xfrm>
            <a:custGeom>
              <a:avLst/>
              <a:gdLst>
                <a:gd name="connsiteX0" fmla="*/ 3261 w 489956"/>
                <a:gd name="connsiteY0" fmla="*/ 15144 h 1451945"/>
                <a:gd name="connsiteX1" fmla="*/ 226000 w 489956"/>
                <a:gd name="connsiteY1" fmla="*/ 718529 h 1451945"/>
                <a:gd name="connsiteX2" fmla="*/ 220138 w 489956"/>
                <a:gd name="connsiteY2" fmla="*/ 607159 h 1451945"/>
                <a:gd name="connsiteX3" fmla="*/ 302200 w 489956"/>
                <a:gd name="connsiteY3" fmla="*/ 882652 h 1451945"/>
                <a:gd name="connsiteX4" fmla="*/ 278754 w 489956"/>
                <a:gd name="connsiteY4" fmla="*/ 841621 h 1451945"/>
                <a:gd name="connsiteX5" fmla="*/ 313923 w 489956"/>
                <a:gd name="connsiteY5" fmla="*/ 1146421 h 1451945"/>
                <a:gd name="connsiteX6" fmla="*/ 319784 w 489956"/>
                <a:gd name="connsiteY6" fmla="*/ 1058498 h 1451945"/>
                <a:gd name="connsiteX7" fmla="*/ 378400 w 489956"/>
                <a:gd name="connsiteY7" fmla="*/ 1427775 h 1451945"/>
                <a:gd name="connsiteX8" fmla="*/ 384261 w 489956"/>
                <a:gd name="connsiteY8" fmla="*/ 1345713 h 1451945"/>
                <a:gd name="connsiteX9" fmla="*/ 489769 w 489956"/>
                <a:gd name="connsiteY9" fmla="*/ 1451221 h 1451945"/>
                <a:gd name="connsiteX10" fmla="*/ 354954 w 489956"/>
                <a:gd name="connsiteY10" fmla="*/ 1281236 h 1451945"/>
                <a:gd name="connsiteX11" fmla="*/ 243584 w 489956"/>
                <a:gd name="connsiteY11" fmla="*/ 718529 h 1451945"/>
                <a:gd name="connsiteX12" fmla="*/ 73600 w 489956"/>
                <a:gd name="connsiteY12" fmla="*/ 155821 h 1451945"/>
                <a:gd name="connsiteX13" fmla="*/ 91184 w 489956"/>
                <a:gd name="connsiteY13" fmla="*/ 226159 h 1451945"/>
                <a:gd name="connsiteX14" fmla="*/ 3261 w 489956"/>
                <a:gd name="connsiteY14" fmla="*/ 15144 h 145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9956" h="1451945">
                  <a:moveTo>
                    <a:pt x="3261" y="15144"/>
                  </a:moveTo>
                  <a:cubicBezTo>
                    <a:pt x="25730" y="97206"/>
                    <a:pt x="189854" y="619860"/>
                    <a:pt x="226000" y="718529"/>
                  </a:cubicBezTo>
                  <a:cubicBezTo>
                    <a:pt x="262146" y="817198"/>
                    <a:pt x="207438" y="579805"/>
                    <a:pt x="220138" y="607159"/>
                  </a:cubicBezTo>
                  <a:cubicBezTo>
                    <a:pt x="232838" y="634513"/>
                    <a:pt x="292431" y="843575"/>
                    <a:pt x="302200" y="882652"/>
                  </a:cubicBezTo>
                  <a:cubicBezTo>
                    <a:pt x="311969" y="921729"/>
                    <a:pt x="276800" y="797660"/>
                    <a:pt x="278754" y="841621"/>
                  </a:cubicBezTo>
                  <a:cubicBezTo>
                    <a:pt x="280708" y="885582"/>
                    <a:pt x="307085" y="1110275"/>
                    <a:pt x="313923" y="1146421"/>
                  </a:cubicBezTo>
                  <a:cubicBezTo>
                    <a:pt x="320761" y="1182567"/>
                    <a:pt x="309038" y="1011606"/>
                    <a:pt x="319784" y="1058498"/>
                  </a:cubicBezTo>
                  <a:cubicBezTo>
                    <a:pt x="330530" y="1105390"/>
                    <a:pt x="367654" y="1379906"/>
                    <a:pt x="378400" y="1427775"/>
                  </a:cubicBezTo>
                  <a:cubicBezTo>
                    <a:pt x="389146" y="1475644"/>
                    <a:pt x="365700" y="1341805"/>
                    <a:pt x="384261" y="1345713"/>
                  </a:cubicBezTo>
                  <a:cubicBezTo>
                    <a:pt x="402822" y="1349621"/>
                    <a:pt x="494653" y="1461967"/>
                    <a:pt x="489769" y="1451221"/>
                  </a:cubicBezTo>
                  <a:cubicBezTo>
                    <a:pt x="484885" y="1440475"/>
                    <a:pt x="395985" y="1403351"/>
                    <a:pt x="354954" y="1281236"/>
                  </a:cubicBezTo>
                  <a:cubicBezTo>
                    <a:pt x="313923" y="1159121"/>
                    <a:pt x="290476" y="906098"/>
                    <a:pt x="243584" y="718529"/>
                  </a:cubicBezTo>
                  <a:cubicBezTo>
                    <a:pt x="196692" y="530960"/>
                    <a:pt x="99000" y="237883"/>
                    <a:pt x="73600" y="155821"/>
                  </a:cubicBezTo>
                  <a:cubicBezTo>
                    <a:pt x="48200" y="73759"/>
                    <a:pt x="100953" y="241790"/>
                    <a:pt x="91184" y="226159"/>
                  </a:cubicBezTo>
                  <a:cubicBezTo>
                    <a:pt x="81415" y="210528"/>
                    <a:pt x="-19208" y="-66918"/>
                    <a:pt x="3261" y="15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EF62F717-5DBE-8E46-AD4F-38915F389790}"/>
                </a:ext>
              </a:extLst>
            </p:cNvPr>
            <p:cNvSpPr/>
            <p:nvPr/>
          </p:nvSpPr>
          <p:spPr>
            <a:xfrm>
              <a:off x="7191955" y="7678058"/>
              <a:ext cx="627235" cy="1245362"/>
            </a:xfrm>
            <a:custGeom>
              <a:avLst/>
              <a:gdLst>
                <a:gd name="connsiteX0" fmla="*/ 153 w 627235"/>
                <a:gd name="connsiteY0" fmla="*/ 557 h 1245362"/>
                <a:gd name="connsiteX1" fmla="*/ 293230 w 627235"/>
                <a:gd name="connsiteY1" fmla="*/ 252604 h 1245362"/>
                <a:gd name="connsiteX2" fmla="*/ 263922 w 627235"/>
                <a:gd name="connsiteY2" fmla="*/ 334665 h 1245362"/>
                <a:gd name="connsiteX3" fmla="*/ 357707 w 627235"/>
                <a:gd name="connsiteY3" fmla="*/ 387419 h 1245362"/>
                <a:gd name="connsiteX4" fmla="*/ 474937 w 627235"/>
                <a:gd name="connsiteY4" fmla="*/ 639465 h 1245362"/>
                <a:gd name="connsiteX5" fmla="*/ 375291 w 627235"/>
                <a:gd name="connsiteY5" fmla="*/ 557404 h 1245362"/>
                <a:gd name="connsiteX6" fmla="*/ 474937 w 627235"/>
                <a:gd name="connsiteY6" fmla="*/ 662911 h 1245362"/>
                <a:gd name="connsiteX7" fmla="*/ 539414 w 627235"/>
                <a:gd name="connsiteY7" fmla="*/ 803588 h 1245362"/>
                <a:gd name="connsiteX8" fmla="*/ 433907 w 627235"/>
                <a:gd name="connsiteY8" fmla="*/ 703942 h 1245362"/>
                <a:gd name="connsiteX9" fmla="*/ 592168 w 627235"/>
                <a:gd name="connsiteY9" fmla="*/ 920819 h 1245362"/>
                <a:gd name="connsiteX10" fmla="*/ 486660 w 627235"/>
                <a:gd name="connsiteY10" fmla="*/ 873927 h 1245362"/>
                <a:gd name="connsiteX11" fmla="*/ 586307 w 627235"/>
                <a:gd name="connsiteY11" fmla="*/ 1020465 h 1245362"/>
                <a:gd name="connsiteX12" fmla="*/ 527691 w 627235"/>
                <a:gd name="connsiteY12" fmla="*/ 973573 h 1245362"/>
                <a:gd name="connsiteX13" fmla="*/ 621476 w 627235"/>
                <a:gd name="connsiteY13" fmla="*/ 1172865 h 1245362"/>
                <a:gd name="connsiteX14" fmla="*/ 615614 w 627235"/>
                <a:gd name="connsiteY14" fmla="*/ 1237342 h 1245362"/>
                <a:gd name="connsiteX15" fmla="*/ 603891 w 627235"/>
                <a:gd name="connsiteY15" fmla="*/ 1008742 h 1245362"/>
                <a:gd name="connsiteX16" fmla="*/ 562860 w 627235"/>
                <a:gd name="connsiteY16" fmla="*/ 727388 h 1245362"/>
                <a:gd name="connsiteX17" fmla="*/ 521830 w 627235"/>
                <a:gd name="connsiteY17" fmla="*/ 786004 h 1245362"/>
                <a:gd name="connsiteX18" fmla="*/ 263922 w 627235"/>
                <a:gd name="connsiteY18" fmla="*/ 264327 h 1245362"/>
                <a:gd name="connsiteX19" fmla="*/ 217030 w 627235"/>
                <a:gd name="connsiteY19" fmla="*/ 111927 h 1245362"/>
                <a:gd name="connsiteX20" fmla="*/ 252199 w 627235"/>
                <a:gd name="connsiteY20" fmla="*/ 182265 h 1245362"/>
                <a:gd name="connsiteX21" fmla="*/ 153 w 627235"/>
                <a:gd name="connsiteY21" fmla="*/ 557 h 124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7235" h="1245362">
                  <a:moveTo>
                    <a:pt x="153" y="557"/>
                  </a:moveTo>
                  <a:cubicBezTo>
                    <a:pt x="6991" y="12280"/>
                    <a:pt x="249269" y="196919"/>
                    <a:pt x="293230" y="252604"/>
                  </a:cubicBezTo>
                  <a:cubicBezTo>
                    <a:pt x="337191" y="308289"/>
                    <a:pt x="253176" y="312196"/>
                    <a:pt x="263922" y="334665"/>
                  </a:cubicBezTo>
                  <a:cubicBezTo>
                    <a:pt x="274668" y="357134"/>
                    <a:pt x="322538" y="336619"/>
                    <a:pt x="357707" y="387419"/>
                  </a:cubicBezTo>
                  <a:cubicBezTo>
                    <a:pt x="392876" y="438219"/>
                    <a:pt x="472006" y="611134"/>
                    <a:pt x="474937" y="639465"/>
                  </a:cubicBezTo>
                  <a:cubicBezTo>
                    <a:pt x="477868" y="667796"/>
                    <a:pt x="375291" y="553496"/>
                    <a:pt x="375291" y="557404"/>
                  </a:cubicBezTo>
                  <a:cubicBezTo>
                    <a:pt x="375291" y="561312"/>
                    <a:pt x="447583" y="621880"/>
                    <a:pt x="474937" y="662911"/>
                  </a:cubicBezTo>
                  <a:cubicBezTo>
                    <a:pt x="502291" y="703942"/>
                    <a:pt x="546252" y="796750"/>
                    <a:pt x="539414" y="803588"/>
                  </a:cubicBezTo>
                  <a:cubicBezTo>
                    <a:pt x="532576" y="810427"/>
                    <a:pt x="425115" y="684404"/>
                    <a:pt x="433907" y="703942"/>
                  </a:cubicBezTo>
                  <a:cubicBezTo>
                    <a:pt x="442699" y="723480"/>
                    <a:pt x="583376" y="892488"/>
                    <a:pt x="592168" y="920819"/>
                  </a:cubicBezTo>
                  <a:cubicBezTo>
                    <a:pt x="600960" y="949150"/>
                    <a:pt x="487637" y="857319"/>
                    <a:pt x="486660" y="873927"/>
                  </a:cubicBezTo>
                  <a:cubicBezTo>
                    <a:pt x="485683" y="890535"/>
                    <a:pt x="579469" y="1003857"/>
                    <a:pt x="586307" y="1020465"/>
                  </a:cubicBezTo>
                  <a:cubicBezTo>
                    <a:pt x="593145" y="1037073"/>
                    <a:pt x="521830" y="948173"/>
                    <a:pt x="527691" y="973573"/>
                  </a:cubicBezTo>
                  <a:cubicBezTo>
                    <a:pt x="533552" y="998973"/>
                    <a:pt x="606822" y="1128904"/>
                    <a:pt x="621476" y="1172865"/>
                  </a:cubicBezTo>
                  <a:cubicBezTo>
                    <a:pt x="636130" y="1216826"/>
                    <a:pt x="618545" y="1264696"/>
                    <a:pt x="615614" y="1237342"/>
                  </a:cubicBezTo>
                  <a:cubicBezTo>
                    <a:pt x="612683" y="1209988"/>
                    <a:pt x="612683" y="1093734"/>
                    <a:pt x="603891" y="1008742"/>
                  </a:cubicBezTo>
                  <a:cubicBezTo>
                    <a:pt x="595099" y="923750"/>
                    <a:pt x="576537" y="764511"/>
                    <a:pt x="562860" y="727388"/>
                  </a:cubicBezTo>
                  <a:cubicBezTo>
                    <a:pt x="549183" y="690265"/>
                    <a:pt x="571653" y="863181"/>
                    <a:pt x="521830" y="786004"/>
                  </a:cubicBezTo>
                  <a:cubicBezTo>
                    <a:pt x="472007" y="708827"/>
                    <a:pt x="314722" y="376673"/>
                    <a:pt x="263922" y="264327"/>
                  </a:cubicBezTo>
                  <a:cubicBezTo>
                    <a:pt x="213122" y="151981"/>
                    <a:pt x="218984" y="125604"/>
                    <a:pt x="217030" y="111927"/>
                  </a:cubicBezTo>
                  <a:cubicBezTo>
                    <a:pt x="215076" y="98250"/>
                    <a:pt x="287368" y="198873"/>
                    <a:pt x="252199" y="182265"/>
                  </a:cubicBezTo>
                  <a:cubicBezTo>
                    <a:pt x="217030" y="165657"/>
                    <a:pt x="-6685" y="-11166"/>
                    <a:pt x="153" y="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A2DB1821-6D48-58EB-CE51-6610B04605A9}"/>
                </a:ext>
              </a:extLst>
            </p:cNvPr>
            <p:cNvSpPr/>
            <p:nvPr/>
          </p:nvSpPr>
          <p:spPr>
            <a:xfrm>
              <a:off x="3447883" y="7898439"/>
              <a:ext cx="3188897" cy="1468318"/>
            </a:xfrm>
            <a:custGeom>
              <a:avLst/>
              <a:gdLst>
                <a:gd name="connsiteX0" fmla="*/ 22148 w 3188897"/>
                <a:gd name="connsiteY0" fmla="*/ 32223 h 1468318"/>
                <a:gd name="connsiteX1" fmla="*/ 244886 w 3188897"/>
                <a:gd name="connsiteY1" fmla="*/ 208069 h 1468318"/>
                <a:gd name="connsiteX2" fmla="*/ 496932 w 3188897"/>
                <a:gd name="connsiteY2" fmla="*/ 436669 h 1468318"/>
                <a:gd name="connsiteX3" fmla="*/ 479348 w 3188897"/>
                <a:gd name="connsiteY3" fmla="*/ 424946 h 1468318"/>
                <a:gd name="connsiteX4" fmla="*/ 1153425 w 3188897"/>
                <a:gd name="connsiteY4" fmla="*/ 893869 h 1468318"/>
                <a:gd name="connsiteX5" fmla="*/ 2102994 w 3188897"/>
                <a:gd name="connsiteY5" fmla="*/ 1315899 h 1468318"/>
                <a:gd name="connsiteX6" fmla="*/ 2085409 w 3188897"/>
                <a:gd name="connsiteY6" fmla="*/ 1298315 h 1468318"/>
                <a:gd name="connsiteX7" fmla="*/ 3187379 w 3188897"/>
                <a:gd name="connsiteY7" fmla="*/ 1468299 h 1468318"/>
                <a:gd name="connsiteX8" fmla="*/ 1815779 w 3188897"/>
                <a:gd name="connsiteY8" fmla="*/ 1286592 h 1468318"/>
                <a:gd name="connsiteX9" fmla="*/ 1897840 w 3188897"/>
                <a:gd name="connsiteY9" fmla="*/ 1298315 h 1468318"/>
                <a:gd name="connsiteX10" fmla="*/ 948271 w 3188897"/>
                <a:gd name="connsiteY10" fmla="*/ 800084 h 1468318"/>
                <a:gd name="connsiteX11" fmla="*/ 995163 w 3188897"/>
                <a:gd name="connsiteY11" fmla="*/ 811807 h 1468318"/>
                <a:gd name="connsiteX12" fmla="*/ 526240 w 3188897"/>
                <a:gd name="connsiteY12" fmla="*/ 413223 h 1468318"/>
                <a:gd name="connsiteX13" fmla="*/ 537963 w 3188897"/>
                <a:gd name="connsiteY13" fmla="*/ 483561 h 1468318"/>
                <a:gd name="connsiteX14" fmla="*/ 69040 w 3188897"/>
                <a:gd name="connsiteY14" fmla="*/ 49807 h 1468318"/>
                <a:gd name="connsiteX15" fmla="*/ 22148 w 3188897"/>
                <a:gd name="connsiteY15" fmla="*/ 32223 h 146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88897" h="1468318">
                  <a:moveTo>
                    <a:pt x="22148" y="32223"/>
                  </a:moveTo>
                  <a:cubicBezTo>
                    <a:pt x="51456" y="58600"/>
                    <a:pt x="165755" y="140661"/>
                    <a:pt x="244886" y="208069"/>
                  </a:cubicBezTo>
                  <a:cubicBezTo>
                    <a:pt x="324017" y="275477"/>
                    <a:pt x="496932" y="436669"/>
                    <a:pt x="496932" y="436669"/>
                  </a:cubicBezTo>
                  <a:cubicBezTo>
                    <a:pt x="536009" y="472815"/>
                    <a:pt x="479348" y="424946"/>
                    <a:pt x="479348" y="424946"/>
                  </a:cubicBezTo>
                  <a:cubicBezTo>
                    <a:pt x="588763" y="501146"/>
                    <a:pt x="882817" y="745377"/>
                    <a:pt x="1153425" y="893869"/>
                  </a:cubicBezTo>
                  <a:cubicBezTo>
                    <a:pt x="1424033" y="1042361"/>
                    <a:pt x="2102994" y="1315899"/>
                    <a:pt x="2102994" y="1315899"/>
                  </a:cubicBezTo>
                  <a:cubicBezTo>
                    <a:pt x="2258325" y="1383307"/>
                    <a:pt x="1904678" y="1272915"/>
                    <a:pt x="2085409" y="1298315"/>
                  </a:cubicBezTo>
                  <a:cubicBezTo>
                    <a:pt x="2266140" y="1323715"/>
                    <a:pt x="3232317" y="1470253"/>
                    <a:pt x="3187379" y="1468299"/>
                  </a:cubicBezTo>
                  <a:cubicBezTo>
                    <a:pt x="3142441" y="1466345"/>
                    <a:pt x="2030702" y="1314923"/>
                    <a:pt x="1815779" y="1286592"/>
                  </a:cubicBezTo>
                  <a:cubicBezTo>
                    <a:pt x="1600856" y="1258261"/>
                    <a:pt x="2042425" y="1379400"/>
                    <a:pt x="1897840" y="1298315"/>
                  </a:cubicBezTo>
                  <a:cubicBezTo>
                    <a:pt x="1753255" y="1217230"/>
                    <a:pt x="1098717" y="881169"/>
                    <a:pt x="948271" y="800084"/>
                  </a:cubicBezTo>
                  <a:cubicBezTo>
                    <a:pt x="797825" y="718999"/>
                    <a:pt x="1065501" y="876284"/>
                    <a:pt x="995163" y="811807"/>
                  </a:cubicBezTo>
                  <a:cubicBezTo>
                    <a:pt x="924825" y="747330"/>
                    <a:pt x="602440" y="467931"/>
                    <a:pt x="526240" y="413223"/>
                  </a:cubicBezTo>
                  <a:cubicBezTo>
                    <a:pt x="450040" y="358515"/>
                    <a:pt x="614163" y="544130"/>
                    <a:pt x="537963" y="483561"/>
                  </a:cubicBezTo>
                  <a:cubicBezTo>
                    <a:pt x="461763" y="422992"/>
                    <a:pt x="158917" y="131868"/>
                    <a:pt x="69040" y="49807"/>
                  </a:cubicBezTo>
                  <a:cubicBezTo>
                    <a:pt x="-20837" y="-32254"/>
                    <a:pt x="-7160" y="5846"/>
                    <a:pt x="22148" y="32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B6DD3EF1-F88B-6E0B-CE34-15A262E1E2AC}"/>
                </a:ext>
              </a:extLst>
            </p:cNvPr>
            <p:cNvSpPr/>
            <p:nvPr/>
          </p:nvSpPr>
          <p:spPr>
            <a:xfrm>
              <a:off x="2669089" y="7730565"/>
              <a:ext cx="2020142" cy="1823743"/>
            </a:xfrm>
            <a:custGeom>
              <a:avLst/>
              <a:gdLst>
                <a:gd name="connsiteX0" fmla="*/ 9634 w 2020142"/>
                <a:gd name="connsiteY0" fmla="*/ 6666 h 1823743"/>
                <a:gd name="connsiteX1" fmla="*/ 1264003 w 2020142"/>
                <a:gd name="connsiteY1" fmla="*/ 1178973 h 1823743"/>
                <a:gd name="connsiteX2" fmla="*/ 1193665 w 2020142"/>
                <a:gd name="connsiteY2" fmla="*/ 1120358 h 1823743"/>
                <a:gd name="connsiteX3" fmla="*/ 2020142 w 2020142"/>
                <a:gd name="connsiteY3" fmla="*/ 1823743 h 1823743"/>
                <a:gd name="connsiteX4" fmla="*/ 754049 w 2020142"/>
                <a:gd name="connsiteY4" fmla="*/ 751081 h 1823743"/>
                <a:gd name="connsiteX5" fmla="*/ 9634 w 2020142"/>
                <a:gd name="connsiteY5" fmla="*/ 6666 h 182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142" h="1823743">
                  <a:moveTo>
                    <a:pt x="9634" y="6666"/>
                  </a:moveTo>
                  <a:cubicBezTo>
                    <a:pt x="94626" y="77981"/>
                    <a:pt x="1066665" y="993358"/>
                    <a:pt x="1264003" y="1178973"/>
                  </a:cubicBezTo>
                  <a:cubicBezTo>
                    <a:pt x="1461342" y="1364588"/>
                    <a:pt x="1193665" y="1120358"/>
                    <a:pt x="1193665" y="1120358"/>
                  </a:cubicBezTo>
                  <a:lnTo>
                    <a:pt x="2020142" y="1823743"/>
                  </a:lnTo>
                  <a:cubicBezTo>
                    <a:pt x="1946873" y="1762197"/>
                    <a:pt x="1087180" y="1049043"/>
                    <a:pt x="754049" y="751081"/>
                  </a:cubicBezTo>
                  <a:cubicBezTo>
                    <a:pt x="420918" y="453119"/>
                    <a:pt x="-75358" y="-64649"/>
                    <a:pt x="9634" y="6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32293C9A-3CB0-B36B-FE07-62359190ADC6}"/>
                </a:ext>
              </a:extLst>
            </p:cNvPr>
            <p:cNvSpPr/>
            <p:nvPr/>
          </p:nvSpPr>
          <p:spPr>
            <a:xfrm>
              <a:off x="978599" y="7684173"/>
              <a:ext cx="1922891" cy="739218"/>
            </a:xfrm>
            <a:custGeom>
              <a:avLst/>
              <a:gdLst>
                <a:gd name="connsiteX0" fmla="*/ 278 w 1922891"/>
                <a:gd name="connsiteY0" fmla="*/ 738858 h 739218"/>
                <a:gd name="connsiteX1" fmla="*/ 551263 w 1922891"/>
                <a:gd name="connsiteY1" fmla="*/ 158565 h 739218"/>
                <a:gd name="connsiteX2" fmla="*/ 439893 w 1922891"/>
                <a:gd name="connsiteY2" fmla="*/ 228904 h 739218"/>
                <a:gd name="connsiteX3" fmla="*/ 797447 w 1922891"/>
                <a:gd name="connsiteY3" fmla="*/ 135119 h 739218"/>
                <a:gd name="connsiteX4" fmla="*/ 1676678 w 1922891"/>
                <a:gd name="connsiteY4" fmla="*/ 304 h 739218"/>
                <a:gd name="connsiteX5" fmla="*/ 1090524 w 1922891"/>
                <a:gd name="connsiteY5" fmla="*/ 105812 h 739218"/>
                <a:gd name="connsiteX6" fmla="*/ 1922863 w 1922891"/>
                <a:gd name="connsiteY6" fmla="*/ 334412 h 739218"/>
                <a:gd name="connsiteX7" fmla="*/ 1119832 w 1922891"/>
                <a:gd name="connsiteY7" fmla="*/ 193735 h 739218"/>
                <a:gd name="connsiteX8" fmla="*/ 867786 w 1922891"/>
                <a:gd name="connsiteY8" fmla="*/ 240627 h 739218"/>
                <a:gd name="connsiteX9" fmla="*/ 1067078 w 1922891"/>
                <a:gd name="connsiteY9" fmla="*/ 140981 h 739218"/>
                <a:gd name="connsiteX10" fmla="*/ 680216 w 1922891"/>
                <a:gd name="connsiteY10" fmla="*/ 176150 h 739218"/>
                <a:gd name="connsiteX11" fmla="*/ 387139 w 1922891"/>
                <a:gd name="connsiteY11" fmla="*/ 305104 h 739218"/>
                <a:gd name="connsiteX12" fmla="*/ 475063 w 1922891"/>
                <a:gd name="connsiteY12" fmla="*/ 246489 h 739218"/>
                <a:gd name="connsiteX13" fmla="*/ 278 w 1922891"/>
                <a:gd name="connsiteY13" fmla="*/ 738858 h 73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22891" h="739218">
                  <a:moveTo>
                    <a:pt x="278" y="738858"/>
                  </a:moveTo>
                  <a:cubicBezTo>
                    <a:pt x="12978" y="724204"/>
                    <a:pt x="477994" y="243557"/>
                    <a:pt x="551263" y="158565"/>
                  </a:cubicBezTo>
                  <a:cubicBezTo>
                    <a:pt x="624532" y="73573"/>
                    <a:pt x="398862" y="232812"/>
                    <a:pt x="439893" y="228904"/>
                  </a:cubicBezTo>
                  <a:cubicBezTo>
                    <a:pt x="480924" y="224996"/>
                    <a:pt x="591316" y="173219"/>
                    <a:pt x="797447" y="135119"/>
                  </a:cubicBezTo>
                  <a:cubicBezTo>
                    <a:pt x="1003578" y="97019"/>
                    <a:pt x="1627832" y="5188"/>
                    <a:pt x="1676678" y="304"/>
                  </a:cubicBezTo>
                  <a:cubicBezTo>
                    <a:pt x="1725524" y="-4580"/>
                    <a:pt x="1049493" y="50127"/>
                    <a:pt x="1090524" y="105812"/>
                  </a:cubicBezTo>
                  <a:cubicBezTo>
                    <a:pt x="1131555" y="161497"/>
                    <a:pt x="1917978" y="319758"/>
                    <a:pt x="1922863" y="334412"/>
                  </a:cubicBezTo>
                  <a:cubicBezTo>
                    <a:pt x="1927748" y="349066"/>
                    <a:pt x="1295678" y="209366"/>
                    <a:pt x="1119832" y="193735"/>
                  </a:cubicBezTo>
                  <a:cubicBezTo>
                    <a:pt x="943986" y="178104"/>
                    <a:pt x="876578" y="249419"/>
                    <a:pt x="867786" y="240627"/>
                  </a:cubicBezTo>
                  <a:cubicBezTo>
                    <a:pt x="858994" y="231835"/>
                    <a:pt x="1098340" y="151727"/>
                    <a:pt x="1067078" y="140981"/>
                  </a:cubicBezTo>
                  <a:cubicBezTo>
                    <a:pt x="1035816" y="130235"/>
                    <a:pt x="793539" y="148796"/>
                    <a:pt x="680216" y="176150"/>
                  </a:cubicBezTo>
                  <a:cubicBezTo>
                    <a:pt x="566893" y="203504"/>
                    <a:pt x="421331" y="293381"/>
                    <a:pt x="387139" y="305104"/>
                  </a:cubicBezTo>
                  <a:cubicBezTo>
                    <a:pt x="352947" y="316827"/>
                    <a:pt x="536609" y="176150"/>
                    <a:pt x="475063" y="246489"/>
                  </a:cubicBezTo>
                  <a:cubicBezTo>
                    <a:pt x="413517" y="316827"/>
                    <a:pt x="-12422" y="753512"/>
                    <a:pt x="278" y="738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F3BD2F9C-6810-235E-6FCE-77B099E64963}"/>
                </a:ext>
              </a:extLst>
            </p:cNvPr>
            <p:cNvSpPr/>
            <p:nvPr/>
          </p:nvSpPr>
          <p:spPr>
            <a:xfrm>
              <a:off x="2921426" y="8669214"/>
              <a:ext cx="685666" cy="944225"/>
            </a:xfrm>
            <a:custGeom>
              <a:avLst/>
              <a:gdLst>
                <a:gd name="connsiteX0" fmla="*/ 542743 w 685666"/>
                <a:gd name="connsiteY0" fmla="*/ 1 h 944225"/>
                <a:gd name="connsiteX1" fmla="*/ 314143 w 685666"/>
                <a:gd name="connsiteY1" fmla="*/ 468924 h 944225"/>
                <a:gd name="connsiteX2" fmla="*/ 355174 w 685666"/>
                <a:gd name="connsiteY2" fmla="*/ 427894 h 944225"/>
                <a:gd name="connsiteX3" fmla="*/ 9343 w 685666"/>
                <a:gd name="connsiteY3" fmla="*/ 931986 h 944225"/>
                <a:gd name="connsiteX4" fmla="*/ 150020 w 685666"/>
                <a:gd name="connsiteY4" fmla="*/ 732694 h 944225"/>
                <a:gd name="connsiteX5" fmla="*/ 683420 w 685666"/>
                <a:gd name="connsiteY5" fmla="*/ 123094 h 944225"/>
                <a:gd name="connsiteX6" fmla="*/ 349312 w 685666"/>
                <a:gd name="connsiteY6" fmla="*/ 463063 h 944225"/>
                <a:gd name="connsiteX7" fmla="*/ 542743 w 685666"/>
                <a:gd name="connsiteY7" fmla="*/ 1 h 94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666" h="944225">
                  <a:moveTo>
                    <a:pt x="542743" y="1"/>
                  </a:moveTo>
                  <a:cubicBezTo>
                    <a:pt x="536882" y="978"/>
                    <a:pt x="345404" y="397609"/>
                    <a:pt x="314143" y="468924"/>
                  </a:cubicBezTo>
                  <a:cubicBezTo>
                    <a:pt x="282882" y="540239"/>
                    <a:pt x="405974" y="350717"/>
                    <a:pt x="355174" y="427894"/>
                  </a:cubicBezTo>
                  <a:cubicBezTo>
                    <a:pt x="304374" y="505071"/>
                    <a:pt x="43535" y="881186"/>
                    <a:pt x="9343" y="931986"/>
                  </a:cubicBezTo>
                  <a:cubicBezTo>
                    <a:pt x="-24849" y="982786"/>
                    <a:pt x="37674" y="867509"/>
                    <a:pt x="150020" y="732694"/>
                  </a:cubicBezTo>
                  <a:cubicBezTo>
                    <a:pt x="262366" y="597879"/>
                    <a:pt x="650205" y="168032"/>
                    <a:pt x="683420" y="123094"/>
                  </a:cubicBezTo>
                  <a:cubicBezTo>
                    <a:pt x="716635" y="78156"/>
                    <a:pt x="370804" y="478694"/>
                    <a:pt x="349312" y="463063"/>
                  </a:cubicBezTo>
                  <a:cubicBezTo>
                    <a:pt x="327820" y="447432"/>
                    <a:pt x="548604" y="-976"/>
                    <a:pt x="542743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BFE6C36F-6281-8DE0-E515-4552D488FBD5}"/>
                </a:ext>
              </a:extLst>
            </p:cNvPr>
            <p:cNvSpPr/>
            <p:nvPr/>
          </p:nvSpPr>
          <p:spPr>
            <a:xfrm>
              <a:off x="2556406" y="7756022"/>
              <a:ext cx="2035714" cy="1840743"/>
            </a:xfrm>
            <a:custGeom>
              <a:avLst/>
              <a:gdLst>
                <a:gd name="connsiteX0" fmla="*/ 10948 w 2035714"/>
                <a:gd name="connsiteY0" fmla="*/ 16378 h 1840743"/>
                <a:gd name="connsiteX1" fmla="*/ 1171532 w 2035714"/>
                <a:gd name="connsiteY1" fmla="*/ 1206270 h 1840743"/>
                <a:gd name="connsiteX2" fmla="*/ 1148086 w 2035714"/>
                <a:gd name="connsiteY2" fmla="*/ 1153516 h 1840743"/>
                <a:gd name="connsiteX3" fmla="*/ 2033179 w 2035714"/>
                <a:gd name="connsiteY3" fmla="*/ 1839316 h 1840743"/>
                <a:gd name="connsiteX4" fmla="*/ 1435302 w 2035714"/>
                <a:gd name="connsiteY4" fmla="*/ 1346947 h 1840743"/>
                <a:gd name="connsiteX5" fmla="*/ 632271 w 2035714"/>
                <a:gd name="connsiteY5" fmla="*/ 690455 h 1840743"/>
                <a:gd name="connsiteX6" fmla="*/ 708471 w 2035714"/>
                <a:gd name="connsiteY6" fmla="*/ 754932 h 1840743"/>
                <a:gd name="connsiteX7" fmla="*/ 450563 w 2035714"/>
                <a:gd name="connsiteY7" fmla="*/ 438409 h 1840743"/>
                <a:gd name="connsiteX8" fmla="*/ 579517 w 2035714"/>
                <a:gd name="connsiteY8" fmla="*/ 508747 h 1840743"/>
                <a:gd name="connsiteX9" fmla="*/ 10948 w 2035714"/>
                <a:gd name="connsiteY9" fmla="*/ 16378 h 184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714" h="1840743">
                  <a:moveTo>
                    <a:pt x="10948" y="16378"/>
                  </a:moveTo>
                  <a:cubicBezTo>
                    <a:pt x="109617" y="132632"/>
                    <a:pt x="982009" y="1016747"/>
                    <a:pt x="1171532" y="1206270"/>
                  </a:cubicBezTo>
                  <a:cubicBezTo>
                    <a:pt x="1361055" y="1395793"/>
                    <a:pt x="1004478" y="1048009"/>
                    <a:pt x="1148086" y="1153516"/>
                  </a:cubicBezTo>
                  <a:cubicBezTo>
                    <a:pt x="1291694" y="1259023"/>
                    <a:pt x="1985310" y="1807078"/>
                    <a:pt x="2033179" y="1839316"/>
                  </a:cubicBezTo>
                  <a:cubicBezTo>
                    <a:pt x="2081048" y="1871555"/>
                    <a:pt x="1435302" y="1346947"/>
                    <a:pt x="1435302" y="1346947"/>
                  </a:cubicBezTo>
                  <a:lnTo>
                    <a:pt x="632271" y="690455"/>
                  </a:lnTo>
                  <a:cubicBezTo>
                    <a:pt x="511133" y="591786"/>
                    <a:pt x="738756" y="796940"/>
                    <a:pt x="708471" y="754932"/>
                  </a:cubicBezTo>
                  <a:cubicBezTo>
                    <a:pt x="678186" y="712924"/>
                    <a:pt x="472055" y="479440"/>
                    <a:pt x="450563" y="438409"/>
                  </a:cubicBezTo>
                  <a:cubicBezTo>
                    <a:pt x="429071" y="397378"/>
                    <a:pt x="647901" y="579085"/>
                    <a:pt x="579517" y="508747"/>
                  </a:cubicBezTo>
                  <a:cubicBezTo>
                    <a:pt x="511133" y="438409"/>
                    <a:pt x="-87721" y="-99876"/>
                    <a:pt x="10948" y="16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A8331B4B-FC29-0DC1-9A37-3574E845D815}"/>
                </a:ext>
              </a:extLst>
            </p:cNvPr>
            <p:cNvSpPr/>
            <p:nvPr/>
          </p:nvSpPr>
          <p:spPr>
            <a:xfrm>
              <a:off x="1717389" y="8067146"/>
              <a:ext cx="937921" cy="209521"/>
            </a:xfrm>
            <a:custGeom>
              <a:avLst/>
              <a:gdLst>
                <a:gd name="connsiteX0" fmla="*/ 42 w 937921"/>
                <a:gd name="connsiteY0" fmla="*/ 209346 h 209521"/>
                <a:gd name="connsiteX1" fmla="*/ 445519 w 937921"/>
                <a:gd name="connsiteY1" fmla="*/ 45223 h 209521"/>
                <a:gd name="connsiteX2" fmla="*/ 937888 w 937921"/>
                <a:gd name="connsiteY2" fmla="*/ 45223 h 209521"/>
                <a:gd name="connsiteX3" fmla="*/ 422073 w 937921"/>
                <a:gd name="connsiteY3" fmla="*/ 10054 h 209521"/>
                <a:gd name="connsiteX4" fmla="*/ 42 w 937921"/>
                <a:gd name="connsiteY4" fmla="*/ 209346 h 20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921" h="209521">
                  <a:moveTo>
                    <a:pt x="42" y="209346"/>
                  </a:moveTo>
                  <a:cubicBezTo>
                    <a:pt x="3950" y="215207"/>
                    <a:pt x="289211" y="72577"/>
                    <a:pt x="445519" y="45223"/>
                  </a:cubicBezTo>
                  <a:cubicBezTo>
                    <a:pt x="601827" y="17869"/>
                    <a:pt x="941796" y="51084"/>
                    <a:pt x="937888" y="45223"/>
                  </a:cubicBezTo>
                  <a:cubicBezTo>
                    <a:pt x="933980" y="39362"/>
                    <a:pt x="578381" y="-24138"/>
                    <a:pt x="422073" y="10054"/>
                  </a:cubicBezTo>
                  <a:cubicBezTo>
                    <a:pt x="265765" y="44246"/>
                    <a:pt x="-3866" y="203485"/>
                    <a:pt x="42" y="209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0287EC6D-EDA4-CCFD-9412-C383D555EF31}"/>
                </a:ext>
              </a:extLst>
            </p:cNvPr>
            <p:cNvSpPr/>
            <p:nvPr/>
          </p:nvSpPr>
          <p:spPr>
            <a:xfrm>
              <a:off x="4927752" y="8484289"/>
              <a:ext cx="619087" cy="693179"/>
            </a:xfrm>
            <a:custGeom>
              <a:avLst/>
              <a:gdLst>
                <a:gd name="connsiteX0" fmla="*/ 2057 w 619087"/>
                <a:gd name="connsiteY0" fmla="*/ 3728 h 693179"/>
                <a:gd name="connsiteX1" fmla="*/ 472509 w 619087"/>
                <a:gd name="connsiteY1" fmla="*/ 494059 h 693179"/>
                <a:gd name="connsiteX2" fmla="*/ 426126 w 619087"/>
                <a:gd name="connsiteY2" fmla="*/ 407920 h 693179"/>
                <a:gd name="connsiteX3" fmla="*/ 618283 w 619087"/>
                <a:gd name="connsiteY3" fmla="*/ 692841 h 693179"/>
                <a:gd name="connsiteX4" fmla="*/ 339987 w 619087"/>
                <a:gd name="connsiteY4" fmla="*/ 341659 h 693179"/>
                <a:gd name="connsiteX5" fmla="*/ 300231 w 619087"/>
                <a:gd name="connsiteY5" fmla="*/ 520563 h 693179"/>
                <a:gd name="connsiteX6" fmla="*/ 306857 w 619087"/>
                <a:gd name="connsiteY6" fmla="*/ 248894 h 693179"/>
                <a:gd name="connsiteX7" fmla="*/ 300231 w 619087"/>
                <a:gd name="connsiteY7" fmla="*/ 268772 h 693179"/>
                <a:gd name="connsiteX8" fmla="*/ 2057 w 619087"/>
                <a:gd name="connsiteY8" fmla="*/ 3728 h 69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9087" h="693179">
                  <a:moveTo>
                    <a:pt x="2057" y="3728"/>
                  </a:moveTo>
                  <a:cubicBezTo>
                    <a:pt x="30770" y="41276"/>
                    <a:pt x="401831" y="426694"/>
                    <a:pt x="472509" y="494059"/>
                  </a:cubicBezTo>
                  <a:cubicBezTo>
                    <a:pt x="543187" y="561424"/>
                    <a:pt x="401830" y="374790"/>
                    <a:pt x="426126" y="407920"/>
                  </a:cubicBezTo>
                  <a:cubicBezTo>
                    <a:pt x="450422" y="441050"/>
                    <a:pt x="632639" y="703884"/>
                    <a:pt x="618283" y="692841"/>
                  </a:cubicBezTo>
                  <a:cubicBezTo>
                    <a:pt x="603927" y="681798"/>
                    <a:pt x="392996" y="370372"/>
                    <a:pt x="339987" y="341659"/>
                  </a:cubicBezTo>
                  <a:cubicBezTo>
                    <a:pt x="286978" y="312946"/>
                    <a:pt x="305753" y="536024"/>
                    <a:pt x="300231" y="520563"/>
                  </a:cubicBezTo>
                  <a:cubicBezTo>
                    <a:pt x="294709" y="505102"/>
                    <a:pt x="306857" y="290859"/>
                    <a:pt x="306857" y="248894"/>
                  </a:cubicBezTo>
                  <a:cubicBezTo>
                    <a:pt x="306857" y="206929"/>
                    <a:pt x="346614" y="314050"/>
                    <a:pt x="300231" y="268772"/>
                  </a:cubicBezTo>
                  <a:cubicBezTo>
                    <a:pt x="253848" y="223494"/>
                    <a:pt x="-26656" y="-33820"/>
                    <a:pt x="2057" y="3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393203F0-9B49-7438-B933-E209944D93F7}"/>
                </a:ext>
              </a:extLst>
            </p:cNvPr>
            <p:cNvSpPr/>
            <p:nvPr/>
          </p:nvSpPr>
          <p:spPr>
            <a:xfrm>
              <a:off x="5923380" y="8433971"/>
              <a:ext cx="312000" cy="778416"/>
            </a:xfrm>
            <a:custGeom>
              <a:avLst/>
              <a:gdLst>
                <a:gd name="connsiteX0" fmla="*/ 342 w 312000"/>
                <a:gd name="connsiteY0" fmla="*/ 146812 h 778416"/>
                <a:gd name="connsiteX1" fmla="*/ 93107 w 312000"/>
                <a:gd name="connsiteY1" fmla="*/ 444986 h 778416"/>
                <a:gd name="connsiteX2" fmla="*/ 46724 w 312000"/>
                <a:gd name="connsiteY2" fmla="*/ 776290 h 778416"/>
                <a:gd name="connsiteX3" fmla="*/ 93107 w 312000"/>
                <a:gd name="connsiteY3" fmla="*/ 557629 h 778416"/>
                <a:gd name="connsiteX4" fmla="*/ 311768 w 312000"/>
                <a:gd name="connsiteY4" fmla="*/ 1038 h 778416"/>
                <a:gd name="connsiteX5" fmla="*/ 132863 w 312000"/>
                <a:gd name="connsiteY5" fmla="*/ 411855 h 778416"/>
                <a:gd name="connsiteX6" fmla="*/ 342 w 312000"/>
                <a:gd name="connsiteY6" fmla="*/ 146812 h 77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000" h="778416">
                  <a:moveTo>
                    <a:pt x="342" y="146812"/>
                  </a:moveTo>
                  <a:cubicBezTo>
                    <a:pt x="-6284" y="152334"/>
                    <a:pt x="85377" y="340073"/>
                    <a:pt x="93107" y="444986"/>
                  </a:cubicBezTo>
                  <a:cubicBezTo>
                    <a:pt x="100837" y="549899"/>
                    <a:pt x="46724" y="757516"/>
                    <a:pt x="46724" y="776290"/>
                  </a:cubicBezTo>
                  <a:cubicBezTo>
                    <a:pt x="46724" y="795064"/>
                    <a:pt x="48933" y="686838"/>
                    <a:pt x="93107" y="557629"/>
                  </a:cubicBezTo>
                  <a:cubicBezTo>
                    <a:pt x="137281" y="428420"/>
                    <a:pt x="305142" y="25334"/>
                    <a:pt x="311768" y="1038"/>
                  </a:cubicBezTo>
                  <a:cubicBezTo>
                    <a:pt x="318394" y="-23258"/>
                    <a:pt x="181454" y="386455"/>
                    <a:pt x="132863" y="411855"/>
                  </a:cubicBezTo>
                  <a:cubicBezTo>
                    <a:pt x="84272" y="437255"/>
                    <a:pt x="6968" y="141290"/>
                    <a:pt x="342" y="146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6DAEEDE6-F5BB-1323-EA1F-53C3E8688B75}"/>
                </a:ext>
              </a:extLst>
            </p:cNvPr>
            <p:cNvSpPr/>
            <p:nvPr/>
          </p:nvSpPr>
          <p:spPr>
            <a:xfrm>
              <a:off x="4611269" y="8554108"/>
              <a:ext cx="544649" cy="384726"/>
            </a:xfrm>
            <a:custGeom>
              <a:avLst/>
              <a:gdLst>
                <a:gd name="connsiteX0" fmla="*/ 488 w 544649"/>
                <a:gd name="connsiteY0" fmla="*/ 170 h 384726"/>
                <a:gd name="connsiteX1" fmla="*/ 258905 w 544649"/>
                <a:gd name="connsiteY1" fmla="*/ 106188 h 384726"/>
                <a:gd name="connsiteX2" fmla="*/ 543827 w 544649"/>
                <a:gd name="connsiteY2" fmla="*/ 384483 h 384726"/>
                <a:gd name="connsiteX3" fmla="*/ 351670 w 544649"/>
                <a:gd name="connsiteY3" fmla="*/ 159196 h 384726"/>
                <a:gd name="connsiteX4" fmla="*/ 325166 w 544649"/>
                <a:gd name="connsiteY4" fmla="*/ 126066 h 384726"/>
                <a:gd name="connsiteX5" fmla="*/ 488 w 544649"/>
                <a:gd name="connsiteY5" fmla="*/ 170 h 38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649" h="384726">
                  <a:moveTo>
                    <a:pt x="488" y="170"/>
                  </a:moveTo>
                  <a:cubicBezTo>
                    <a:pt x="-10555" y="-3143"/>
                    <a:pt x="168349" y="42136"/>
                    <a:pt x="258905" y="106188"/>
                  </a:cubicBezTo>
                  <a:cubicBezTo>
                    <a:pt x="349462" y="170240"/>
                    <a:pt x="528366" y="375648"/>
                    <a:pt x="543827" y="384483"/>
                  </a:cubicBezTo>
                  <a:cubicBezTo>
                    <a:pt x="559288" y="393318"/>
                    <a:pt x="351670" y="159196"/>
                    <a:pt x="351670" y="159196"/>
                  </a:cubicBezTo>
                  <a:cubicBezTo>
                    <a:pt x="315227" y="116127"/>
                    <a:pt x="379279" y="156988"/>
                    <a:pt x="325166" y="126066"/>
                  </a:cubicBezTo>
                  <a:cubicBezTo>
                    <a:pt x="271053" y="95144"/>
                    <a:pt x="11531" y="3483"/>
                    <a:pt x="488" y="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26AB0E55-9E92-2864-932C-74C900AA6C25}"/>
                </a:ext>
              </a:extLst>
            </p:cNvPr>
            <p:cNvSpPr/>
            <p:nvPr/>
          </p:nvSpPr>
          <p:spPr>
            <a:xfrm>
              <a:off x="1461621" y="8222306"/>
              <a:ext cx="345359" cy="183869"/>
            </a:xfrm>
            <a:custGeom>
              <a:avLst/>
              <a:gdLst>
                <a:gd name="connsiteX0" fmla="*/ 2744 w 345359"/>
                <a:gd name="connsiteY0" fmla="*/ 179572 h 183869"/>
                <a:gd name="connsiteX1" fmla="*/ 340675 w 345359"/>
                <a:gd name="connsiteY1" fmla="*/ 668 h 183869"/>
                <a:gd name="connsiteX2" fmla="*/ 188275 w 345359"/>
                <a:gd name="connsiteY2" fmla="*/ 119937 h 183869"/>
                <a:gd name="connsiteX3" fmla="*/ 2744 w 345359"/>
                <a:gd name="connsiteY3" fmla="*/ 179572 h 18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59" h="183869">
                  <a:moveTo>
                    <a:pt x="2744" y="179572"/>
                  </a:moveTo>
                  <a:cubicBezTo>
                    <a:pt x="28144" y="159694"/>
                    <a:pt x="309753" y="10607"/>
                    <a:pt x="340675" y="668"/>
                  </a:cubicBezTo>
                  <a:cubicBezTo>
                    <a:pt x="371597" y="-9271"/>
                    <a:pt x="241284" y="94537"/>
                    <a:pt x="188275" y="119937"/>
                  </a:cubicBezTo>
                  <a:cubicBezTo>
                    <a:pt x="135266" y="145337"/>
                    <a:pt x="-22656" y="199450"/>
                    <a:pt x="2744" y="179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76518BED-79CE-5E45-CAA0-53DB24AE5DFA}"/>
                </a:ext>
              </a:extLst>
            </p:cNvPr>
            <p:cNvSpPr/>
            <p:nvPr/>
          </p:nvSpPr>
          <p:spPr>
            <a:xfrm>
              <a:off x="1808769" y="8388576"/>
              <a:ext cx="815351" cy="477131"/>
            </a:xfrm>
            <a:custGeom>
              <a:avLst/>
              <a:gdLst>
                <a:gd name="connsiteX0" fmla="*/ 153 w 815351"/>
                <a:gd name="connsiteY0" fmla="*/ 477128 h 477131"/>
                <a:gd name="connsiteX1" fmla="*/ 457353 w 815351"/>
                <a:gd name="connsiteY1" fmla="*/ 99441 h 477131"/>
                <a:gd name="connsiteX2" fmla="*/ 815161 w 815351"/>
                <a:gd name="connsiteY2" fmla="*/ 50 h 477131"/>
                <a:gd name="connsiteX3" fmla="*/ 410970 w 815351"/>
                <a:gd name="connsiteY3" fmla="*/ 92815 h 477131"/>
                <a:gd name="connsiteX4" fmla="*/ 153 w 815351"/>
                <a:gd name="connsiteY4" fmla="*/ 477128 h 47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51" h="477131">
                  <a:moveTo>
                    <a:pt x="153" y="477128"/>
                  </a:moveTo>
                  <a:cubicBezTo>
                    <a:pt x="7883" y="478232"/>
                    <a:pt x="321518" y="178954"/>
                    <a:pt x="457353" y="99441"/>
                  </a:cubicBezTo>
                  <a:cubicBezTo>
                    <a:pt x="593188" y="19928"/>
                    <a:pt x="822891" y="1154"/>
                    <a:pt x="815161" y="50"/>
                  </a:cubicBezTo>
                  <a:cubicBezTo>
                    <a:pt x="807431" y="-1054"/>
                    <a:pt x="543492" y="15511"/>
                    <a:pt x="410970" y="92815"/>
                  </a:cubicBezTo>
                  <a:cubicBezTo>
                    <a:pt x="278448" y="170119"/>
                    <a:pt x="-7577" y="476024"/>
                    <a:pt x="153" y="477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51C1F0D6-3BF9-EB85-37C3-F7C196714548}"/>
                </a:ext>
              </a:extLst>
            </p:cNvPr>
            <p:cNvSpPr/>
            <p:nvPr/>
          </p:nvSpPr>
          <p:spPr>
            <a:xfrm>
              <a:off x="7652001" y="7864313"/>
              <a:ext cx="1674045" cy="410680"/>
            </a:xfrm>
            <a:custGeom>
              <a:avLst/>
              <a:gdLst>
                <a:gd name="connsiteX0" fmla="*/ 153529 w 1674045"/>
                <a:gd name="connsiteY0" fmla="*/ 33983 h 410680"/>
                <a:gd name="connsiteX1" fmla="*/ 1624521 w 1674045"/>
                <a:gd name="connsiteY1" fmla="*/ 405044 h 410680"/>
                <a:gd name="connsiteX2" fmla="*/ 1306469 w 1674045"/>
                <a:gd name="connsiteY2" fmla="*/ 246017 h 410680"/>
                <a:gd name="connsiteX3" fmla="*/ 1101060 w 1674045"/>
                <a:gd name="connsiteY3" fmla="*/ 80365 h 410680"/>
                <a:gd name="connsiteX4" fmla="*/ 1399234 w 1674045"/>
                <a:gd name="connsiteY4" fmla="*/ 318904 h 410680"/>
                <a:gd name="connsiteX5" fmla="*/ 610729 w 1674045"/>
                <a:gd name="connsiteY5" fmla="*/ 133374 h 410680"/>
                <a:gd name="connsiteX6" fmla="*/ 93895 w 1674045"/>
                <a:gd name="connsiteY6" fmla="*/ 27357 h 410680"/>
                <a:gd name="connsiteX7" fmla="*/ 153529 w 1674045"/>
                <a:gd name="connsiteY7" fmla="*/ 33983 h 41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4045" h="410680">
                  <a:moveTo>
                    <a:pt x="153529" y="33983"/>
                  </a:moveTo>
                  <a:cubicBezTo>
                    <a:pt x="408633" y="96931"/>
                    <a:pt x="1432364" y="369705"/>
                    <a:pt x="1624521" y="405044"/>
                  </a:cubicBezTo>
                  <a:cubicBezTo>
                    <a:pt x="1816678" y="440383"/>
                    <a:pt x="1393713" y="300130"/>
                    <a:pt x="1306469" y="246017"/>
                  </a:cubicBezTo>
                  <a:cubicBezTo>
                    <a:pt x="1219226" y="191904"/>
                    <a:pt x="1085599" y="68217"/>
                    <a:pt x="1101060" y="80365"/>
                  </a:cubicBezTo>
                  <a:cubicBezTo>
                    <a:pt x="1116521" y="92513"/>
                    <a:pt x="1480956" y="310069"/>
                    <a:pt x="1399234" y="318904"/>
                  </a:cubicBezTo>
                  <a:cubicBezTo>
                    <a:pt x="1317512" y="327739"/>
                    <a:pt x="828286" y="181965"/>
                    <a:pt x="610729" y="133374"/>
                  </a:cubicBezTo>
                  <a:cubicBezTo>
                    <a:pt x="393173" y="84783"/>
                    <a:pt x="165677" y="42818"/>
                    <a:pt x="93895" y="27357"/>
                  </a:cubicBezTo>
                  <a:cubicBezTo>
                    <a:pt x="22113" y="11896"/>
                    <a:pt x="-101575" y="-28965"/>
                    <a:pt x="153529" y="33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335ACF9B-64C2-6954-614C-24BB01021532}"/>
                </a:ext>
              </a:extLst>
            </p:cNvPr>
            <p:cNvSpPr/>
            <p:nvPr/>
          </p:nvSpPr>
          <p:spPr>
            <a:xfrm>
              <a:off x="7989577" y="8134813"/>
              <a:ext cx="624776" cy="601053"/>
            </a:xfrm>
            <a:custGeom>
              <a:avLst/>
              <a:gdLst>
                <a:gd name="connsiteX0" fmla="*/ 1484 w 624776"/>
                <a:gd name="connsiteY0" fmla="*/ 2022 h 601053"/>
                <a:gd name="connsiteX1" fmla="*/ 604458 w 624776"/>
                <a:gd name="connsiteY1" fmla="*/ 585117 h 601053"/>
                <a:gd name="connsiteX2" fmla="*/ 438806 w 624776"/>
                <a:gd name="connsiteY2" fmla="*/ 399587 h 601053"/>
                <a:gd name="connsiteX3" fmla="*/ 1484 w 624776"/>
                <a:gd name="connsiteY3" fmla="*/ 2022 h 60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776" h="601053">
                  <a:moveTo>
                    <a:pt x="1484" y="2022"/>
                  </a:moveTo>
                  <a:cubicBezTo>
                    <a:pt x="29093" y="32944"/>
                    <a:pt x="531571" y="518856"/>
                    <a:pt x="604458" y="585117"/>
                  </a:cubicBezTo>
                  <a:cubicBezTo>
                    <a:pt x="677345" y="651378"/>
                    <a:pt x="538197" y="495665"/>
                    <a:pt x="438806" y="399587"/>
                  </a:cubicBezTo>
                  <a:cubicBezTo>
                    <a:pt x="339415" y="303509"/>
                    <a:pt x="-26125" y="-28900"/>
                    <a:pt x="1484" y="20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46672144-FCDA-847E-7503-A44AB7F695FC}"/>
                </a:ext>
              </a:extLst>
            </p:cNvPr>
            <p:cNvSpPr/>
            <p:nvPr/>
          </p:nvSpPr>
          <p:spPr>
            <a:xfrm>
              <a:off x="6665799" y="8461272"/>
              <a:ext cx="92851" cy="438091"/>
            </a:xfrm>
            <a:custGeom>
              <a:avLst/>
              <a:gdLst>
                <a:gd name="connsiteX0" fmla="*/ 6671 w 92851"/>
                <a:gd name="connsiteY0" fmla="*/ 241 h 438091"/>
                <a:gd name="connsiteX1" fmla="*/ 79558 w 92851"/>
                <a:gd name="connsiteY1" fmla="*/ 245406 h 438091"/>
                <a:gd name="connsiteX2" fmla="*/ 44 w 92851"/>
                <a:gd name="connsiteY2" fmla="*/ 437563 h 438091"/>
                <a:gd name="connsiteX3" fmla="*/ 92810 w 92851"/>
                <a:gd name="connsiteY3" fmla="*/ 291789 h 438091"/>
                <a:gd name="connsiteX4" fmla="*/ 6671 w 92851"/>
                <a:gd name="connsiteY4" fmla="*/ 241 h 43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51" h="438091">
                  <a:moveTo>
                    <a:pt x="6671" y="241"/>
                  </a:moveTo>
                  <a:cubicBezTo>
                    <a:pt x="4462" y="-7489"/>
                    <a:pt x="80663" y="172519"/>
                    <a:pt x="79558" y="245406"/>
                  </a:cubicBezTo>
                  <a:cubicBezTo>
                    <a:pt x="78454" y="318293"/>
                    <a:pt x="-2165" y="429833"/>
                    <a:pt x="44" y="437563"/>
                  </a:cubicBezTo>
                  <a:cubicBezTo>
                    <a:pt x="2253" y="445293"/>
                    <a:pt x="90601" y="366885"/>
                    <a:pt x="92810" y="291789"/>
                  </a:cubicBezTo>
                  <a:cubicBezTo>
                    <a:pt x="95019" y="216693"/>
                    <a:pt x="8880" y="7971"/>
                    <a:pt x="6671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7080EC36-A68D-BE0C-591C-45E1146443B2}"/>
                </a:ext>
              </a:extLst>
            </p:cNvPr>
            <p:cNvSpPr/>
            <p:nvPr/>
          </p:nvSpPr>
          <p:spPr>
            <a:xfrm>
              <a:off x="6590915" y="4262086"/>
              <a:ext cx="502780" cy="275213"/>
            </a:xfrm>
            <a:custGeom>
              <a:avLst/>
              <a:gdLst>
                <a:gd name="connsiteX0" fmla="*/ 498860 w 502780"/>
                <a:gd name="connsiteY0" fmla="*/ 1939 h 275213"/>
                <a:gd name="connsiteX1" fmla="*/ 32135 w 502780"/>
                <a:gd name="connsiteY1" fmla="*/ 170214 h 275213"/>
                <a:gd name="connsiteX2" fmla="*/ 86110 w 502780"/>
                <a:gd name="connsiteY2" fmla="*/ 154339 h 275213"/>
                <a:gd name="connsiteX3" fmla="*/ 385 w 502780"/>
                <a:gd name="connsiteY3" fmla="*/ 274989 h 275213"/>
                <a:gd name="connsiteX4" fmla="*/ 127385 w 502780"/>
                <a:gd name="connsiteY4" fmla="*/ 119414 h 275213"/>
                <a:gd name="connsiteX5" fmla="*/ 86110 w 502780"/>
                <a:gd name="connsiteY5" fmla="*/ 144814 h 275213"/>
                <a:gd name="connsiteX6" fmla="*/ 241685 w 502780"/>
                <a:gd name="connsiteY6" fmla="*/ 71789 h 275213"/>
                <a:gd name="connsiteX7" fmla="*/ 267085 w 502780"/>
                <a:gd name="connsiteY7" fmla="*/ 71789 h 275213"/>
                <a:gd name="connsiteX8" fmla="*/ 257560 w 502780"/>
                <a:gd name="connsiteY8" fmla="*/ 78139 h 275213"/>
                <a:gd name="connsiteX9" fmla="*/ 498860 w 502780"/>
                <a:gd name="connsiteY9" fmla="*/ 1939 h 27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780" h="275213">
                  <a:moveTo>
                    <a:pt x="498860" y="1939"/>
                  </a:moveTo>
                  <a:cubicBezTo>
                    <a:pt x="461289" y="17285"/>
                    <a:pt x="100927" y="144814"/>
                    <a:pt x="32135" y="170214"/>
                  </a:cubicBezTo>
                  <a:cubicBezTo>
                    <a:pt x="-36657" y="195614"/>
                    <a:pt x="91402" y="136877"/>
                    <a:pt x="86110" y="154339"/>
                  </a:cubicBezTo>
                  <a:cubicBezTo>
                    <a:pt x="80818" y="171801"/>
                    <a:pt x="-6494" y="280810"/>
                    <a:pt x="385" y="274989"/>
                  </a:cubicBezTo>
                  <a:cubicBezTo>
                    <a:pt x="7264" y="269168"/>
                    <a:pt x="113097" y="141110"/>
                    <a:pt x="127385" y="119414"/>
                  </a:cubicBezTo>
                  <a:cubicBezTo>
                    <a:pt x="141672" y="97718"/>
                    <a:pt x="67060" y="152751"/>
                    <a:pt x="86110" y="144814"/>
                  </a:cubicBezTo>
                  <a:cubicBezTo>
                    <a:pt x="105160" y="136877"/>
                    <a:pt x="211523" y="83960"/>
                    <a:pt x="241685" y="71789"/>
                  </a:cubicBezTo>
                  <a:cubicBezTo>
                    <a:pt x="271847" y="59618"/>
                    <a:pt x="264439" y="70731"/>
                    <a:pt x="267085" y="71789"/>
                  </a:cubicBezTo>
                  <a:cubicBezTo>
                    <a:pt x="269731" y="72847"/>
                    <a:pt x="222635" y="89252"/>
                    <a:pt x="257560" y="78139"/>
                  </a:cubicBezTo>
                  <a:cubicBezTo>
                    <a:pt x="292485" y="67027"/>
                    <a:pt x="536431" y="-13407"/>
                    <a:pt x="498860" y="19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96FA2A68-A7E6-3994-490E-AF532E4E0ABF}"/>
                </a:ext>
              </a:extLst>
            </p:cNvPr>
            <p:cNvSpPr/>
            <p:nvPr/>
          </p:nvSpPr>
          <p:spPr>
            <a:xfrm>
              <a:off x="6820131" y="4070326"/>
              <a:ext cx="88754" cy="215953"/>
            </a:xfrm>
            <a:custGeom>
              <a:avLst/>
              <a:gdLst>
                <a:gd name="connsiteX0" fmla="*/ 88669 w 88754"/>
                <a:gd name="connsiteY0" fmla="*/ 24 h 215953"/>
                <a:gd name="connsiteX1" fmla="*/ 18819 w 88754"/>
                <a:gd name="connsiteY1" fmla="*/ 111149 h 215953"/>
                <a:gd name="connsiteX2" fmla="*/ 12469 w 88754"/>
                <a:gd name="connsiteY2" fmla="*/ 215924 h 215953"/>
                <a:gd name="connsiteX3" fmla="*/ 2944 w 88754"/>
                <a:gd name="connsiteY3" fmla="*/ 120674 h 215953"/>
                <a:gd name="connsiteX4" fmla="*/ 88669 w 88754"/>
                <a:gd name="connsiteY4" fmla="*/ 24 h 21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754" h="215953">
                  <a:moveTo>
                    <a:pt x="88669" y="24"/>
                  </a:moveTo>
                  <a:cubicBezTo>
                    <a:pt x="91315" y="-1564"/>
                    <a:pt x="31519" y="75166"/>
                    <a:pt x="18819" y="111149"/>
                  </a:cubicBezTo>
                  <a:cubicBezTo>
                    <a:pt x="6119" y="147132"/>
                    <a:pt x="15115" y="214337"/>
                    <a:pt x="12469" y="215924"/>
                  </a:cubicBezTo>
                  <a:cubicBezTo>
                    <a:pt x="9823" y="217512"/>
                    <a:pt x="-6581" y="154541"/>
                    <a:pt x="2944" y="120674"/>
                  </a:cubicBezTo>
                  <a:cubicBezTo>
                    <a:pt x="12469" y="86807"/>
                    <a:pt x="86023" y="1612"/>
                    <a:pt x="88669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FACAFA17-57C2-AD91-D794-8626EA7989EF}"/>
                </a:ext>
              </a:extLst>
            </p:cNvPr>
            <p:cNvSpPr/>
            <p:nvPr/>
          </p:nvSpPr>
          <p:spPr>
            <a:xfrm>
              <a:off x="7004048" y="4160978"/>
              <a:ext cx="247654" cy="17408"/>
            </a:xfrm>
            <a:custGeom>
              <a:avLst/>
              <a:gdLst>
                <a:gd name="connsiteX0" fmla="*/ 2 w 247654"/>
                <a:gd name="connsiteY0" fmla="*/ 17322 h 17408"/>
                <a:gd name="connsiteX1" fmla="*/ 123827 w 247654"/>
                <a:gd name="connsiteY1" fmla="*/ 1447 h 17408"/>
                <a:gd name="connsiteX2" fmla="*/ 247652 w 247654"/>
                <a:gd name="connsiteY2" fmla="*/ 1447 h 17408"/>
                <a:gd name="connsiteX3" fmla="*/ 120652 w 247654"/>
                <a:gd name="connsiteY3" fmla="*/ 7797 h 17408"/>
                <a:gd name="connsiteX4" fmla="*/ 2 w 247654"/>
                <a:gd name="connsiteY4" fmla="*/ 17322 h 1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4" h="17408">
                  <a:moveTo>
                    <a:pt x="2" y="17322"/>
                  </a:moveTo>
                  <a:cubicBezTo>
                    <a:pt x="531" y="16264"/>
                    <a:pt x="82552" y="4093"/>
                    <a:pt x="123827" y="1447"/>
                  </a:cubicBezTo>
                  <a:cubicBezTo>
                    <a:pt x="165102" y="-1199"/>
                    <a:pt x="248181" y="389"/>
                    <a:pt x="247652" y="1447"/>
                  </a:cubicBezTo>
                  <a:cubicBezTo>
                    <a:pt x="247123" y="2505"/>
                    <a:pt x="161398" y="6210"/>
                    <a:pt x="120652" y="7797"/>
                  </a:cubicBezTo>
                  <a:cubicBezTo>
                    <a:pt x="79906" y="9384"/>
                    <a:pt x="-527" y="18380"/>
                    <a:pt x="2" y="17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CDC5C6C2-5198-D15A-D66D-50CA9E44BAA4}"/>
                </a:ext>
              </a:extLst>
            </p:cNvPr>
            <p:cNvSpPr/>
            <p:nvPr/>
          </p:nvSpPr>
          <p:spPr>
            <a:xfrm>
              <a:off x="6425544" y="6579889"/>
              <a:ext cx="560205" cy="955575"/>
            </a:xfrm>
            <a:custGeom>
              <a:avLst/>
              <a:gdLst>
                <a:gd name="connsiteX0" fmla="*/ 240 w 560205"/>
                <a:gd name="connsiteY0" fmla="*/ 793 h 955575"/>
                <a:gd name="connsiteX1" fmla="*/ 230089 w 560205"/>
                <a:gd name="connsiteY1" fmla="*/ 550432 h 955575"/>
                <a:gd name="connsiteX2" fmla="*/ 190115 w 560205"/>
                <a:gd name="connsiteY2" fmla="*/ 525449 h 955575"/>
                <a:gd name="connsiteX3" fmla="*/ 414967 w 560205"/>
                <a:gd name="connsiteY3" fmla="*/ 895206 h 955575"/>
                <a:gd name="connsiteX4" fmla="*/ 399977 w 560205"/>
                <a:gd name="connsiteY4" fmla="*/ 810262 h 955575"/>
                <a:gd name="connsiteX5" fmla="*/ 559872 w 560205"/>
                <a:gd name="connsiteY5" fmla="*/ 955167 h 955575"/>
                <a:gd name="connsiteX6" fmla="*/ 434954 w 560205"/>
                <a:gd name="connsiteY6" fmla="*/ 845239 h 955575"/>
                <a:gd name="connsiteX7" fmla="*/ 205105 w 560205"/>
                <a:gd name="connsiteY7" fmla="*/ 605396 h 955575"/>
                <a:gd name="connsiteX8" fmla="*/ 310036 w 560205"/>
                <a:gd name="connsiteY8" fmla="*/ 695337 h 955575"/>
                <a:gd name="connsiteX9" fmla="*/ 165131 w 560205"/>
                <a:gd name="connsiteY9" fmla="*/ 325580 h 955575"/>
                <a:gd name="connsiteX10" fmla="*/ 185118 w 560205"/>
                <a:gd name="connsiteY10" fmla="*/ 425514 h 955575"/>
                <a:gd name="connsiteX11" fmla="*/ 240 w 560205"/>
                <a:gd name="connsiteY11" fmla="*/ 793 h 9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0205" h="955575">
                  <a:moveTo>
                    <a:pt x="240" y="793"/>
                  </a:moveTo>
                  <a:cubicBezTo>
                    <a:pt x="7735" y="21613"/>
                    <a:pt x="198443" y="462989"/>
                    <a:pt x="230089" y="550432"/>
                  </a:cubicBezTo>
                  <a:cubicBezTo>
                    <a:pt x="261735" y="637875"/>
                    <a:pt x="159302" y="467987"/>
                    <a:pt x="190115" y="525449"/>
                  </a:cubicBezTo>
                  <a:cubicBezTo>
                    <a:pt x="220928" y="582911"/>
                    <a:pt x="379990" y="847737"/>
                    <a:pt x="414967" y="895206"/>
                  </a:cubicBezTo>
                  <a:cubicBezTo>
                    <a:pt x="449944" y="942675"/>
                    <a:pt x="375826" y="800269"/>
                    <a:pt x="399977" y="810262"/>
                  </a:cubicBezTo>
                  <a:cubicBezTo>
                    <a:pt x="424128" y="820255"/>
                    <a:pt x="554043" y="949338"/>
                    <a:pt x="559872" y="955167"/>
                  </a:cubicBezTo>
                  <a:cubicBezTo>
                    <a:pt x="565701" y="960996"/>
                    <a:pt x="494082" y="903534"/>
                    <a:pt x="434954" y="845239"/>
                  </a:cubicBezTo>
                  <a:cubicBezTo>
                    <a:pt x="375826" y="786944"/>
                    <a:pt x="225925" y="630380"/>
                    <a:pt x="205105" y="605396"/>
                  </a:cubicBezTo>
                  <a:cubicBezTo>
                    <a:pt x="184285" y="580412"/>
                    <a:pt x="316698" y="741973"/>
                    <a:pt x="310036" y="695337"/>
                  </a:cubicBezTo>
                  <a:cubicBezTo>
                    <a:pt x="303374" y="648701"/>
                    <a:pt x="185951" y="370550"/>
                    <a:pt x="165131" y="325580"/>
                  </a:cubicBezTo>
                  <a:cubicBezTo>
                    <a:pt x="144311" y="280610"/>
                    <a:pt x="207603" y="475481"/>
                    <a:pt x="185118" y="425514"/>
                  </a:cubicBezTo>
                  <a:cubicBezTo>
                    <a:pt x="162633" y="375547"/>
                    <a:pt x="-7255" y="-20027"/>
                    <a:pt x="240" y="7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E0BEC70C-3A30-7935-6350-C49D606D7D9F}"/>
                </a:ext>
              </a:extLst>
            </p:cNvPr>
            <p:cNvSpPr/>
            <p:nvPr/>
          </p:nvSpPr>
          <p:spPr>
            <a:xfrm>
              <a:off x="10051707" y="6019617"/>
              <a:ext cx="1198791" cy="722065"/>
            </a:xfrm>
            <a:custGeom>
              <a:avLst/>
              <a:gdLst>
                <a:gd name="connsiteX0" fmla="*/ 1176070 w 1198791"/>
                <a:gd name="connsiteY0" fmla="*/ 11906 h 722065"/>
                <a:gd name="connsiteX1" fmla="*/ 494666 w 1198791"/>
                <a:gd name="connsiteY1" fmla="*/ 442729 h 722065"/>
                <a:gd name="connsiteX2" fmla="*/ 521043 w 1198791"/>
                <a:gd name="connsiteY2" fmla="*/ 425145 h 722065"/>
                <a:gd name="connsiteX3" fmla="*/ 33070 w 1198791"/>
                <a:gd name="connsiteY3" fmla="*/ 706498 h 722065"/>
                <a:gd name="connsiteX4" fmla="*/ 90220 w 1198791"/>
                <a:gd name="connsiteY4" fmla="*/ 666933 h 722065"/>
                <a:gd name="connsiteX5" fmla="*/ 463893 w 1198791"/>
                <a:gd name="connsiteY5" fmla="*/ 508671 h 722065"/>
                <a:gd name="connsiteX6" fmla="*/ 129785 w 1198791"/>
                <a:gd name="connsiteY6" fmla="*/ 671329 h 722065"/>
                <a:gd name="connsiteX7" fmla="*/ 666116 w 1198791"/>
                <a:gd name="connsiteY7" fmla="*/ 363598 h 722065"/>
                <a:gd name="connsiteX8" fmla="*/ 613362 w 1198791"/>
                <a:gd name="connsiteY8" fmla="*/ 407560 h 722065"/>
                <a:gd name="connsiteX9" fmla="*/ 1000224 w 1198791"/>
                <a:gd name="connsiteY9" fmla="*/ 143791 h 722065"/>
                <a:gd name="connsiteX10" fmla="*/ 1176070 w 1198791"/>
                <a:gd name="connsiteY10" fmla="*/ 11906 h 72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8791" h="722065">
                  <a:moveTo>
                    <a:pt x="1176070" y="11906"/>
                  </a:moveTo>
                  <a:cubicBezTo>
                    <a:pt x="1091810" y="61729"/>
                    <a:pt x="494666" y="442729"/>
                    <a:pt x="494666" y="442729"/>
                  </a:cubicBezTo>
                  <a:cubicBezTo>
                    <a:pt x="385495" y="511602"/>
                    <a:pt x="521043" y="425145"/>
                    <a:pt x="521043" y="425145"/>
                  </a:cubicBezTo>
                  <a:lnTo>
                    <a:pt x="33070" y="706498"/>
                  </a:lnTo>
                  <a:cubicBezTo>
                    <a:pt x="-38734" y="746796"/>
                    <a:pt x="18416" y="699904"/>
                    <a:pt x="90220" y="666933"/>
                  </a:cubicBezTo>
                  <a:cubicBezTo>
                    <a:pt x="162024" y="633962"/>
                    <a:pt x="457299" y="507938"/>
                    <a:pt x="463893" y="508671"/>
                  </a:cubicBezTo>
                  <a:cubicBezTo>
                    <a:pt x="470487" y="509404"/>
                    <a:pt x="96081" y="695508"/>
                    <a:pt x="129785" y="671329"/>
                  </a:cubicBezTo>
                  <a:cubicBezTo>
                    <a:pt x="163489" y="647150"/>
                    <a:pt x="585520" y="407559"/>
                    <a:pt x="666116" y="363598"/>
                  </a:cubicBezTo>
                  <a:cubicBezTo>
                    <a:pt x="746712" y="319637"/>
                    <a:pt x="557677" y="444194"/>
                    <a:pt x="613362" y="407560"/>
                  </a:cubicBezTo>
                  <a:cubicBezTo>
                    <a:pt x="669047" y="370926"/>
                    <a:pt x="910836" y="206802"/>
                    <a:pt x="1000224" y="143791"/>
                  </a:cubicBezTo>
                  <a:cubicBezTo>
                    <a:pt x="1089612" y="80780"/>
                    <a:pt x="1260330" y="-37917"/>
                    <a:pt x="1176070" y="119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3DE39DA8-AC6E-60CA-10DE-DC7A6F0D5E23}"/>
                </a:ext>
              </a:extLst>
            </p:cNvPr>
            <p:cNvSpPr/>
            <p:nvPr/>
          </p:nvSpPr>
          <p:spPr>
            <a:xfrm>
              <a:off x="10244109" y="6009542"/>
              <a:ext cx="961687" cy="634522"/>
            </a:xfrm>
            <a:custGeom>
              <a:avLst/>
              <a:gdLst>
                <a:gd name="connsiteX0" fmla="*/ 961687 w 961687"/>
                <a:gd name="connsiteY0" fmla="*/ 0 h 634522"/>
                <a:gd name="connsiteX1" fmla="*/ 302264 w 961687"/>
                <a:gd name="connsiteY1" fmla="*/ 386862 h 634522"/>
                <a:gd name="connsiteX2" fmla="*/ 293472 w 961687"/>
                <a:gd name="connsiteY2" fmla="*/ 413239 h 634522"/>
                <a:gd name="connsiteX3" fmla="*/ 3326 w 961687"/>
                <a:gd name="connsiteY3" fmla="*/ 633046 h 634522"/>
                <a:gd name="connsiteX4" fmla="*/ 513279 w 961687"/>
                <a:gd name="connsiteY4" fmla="*/ 290146 h 634522"/>
                <a:gd name="connsiteX5" fmla="*/ 376999 w 961687"/>
                <a:gd name="connsiteY5" fmla="*/ 364881 h 634522"/>
                <a:gd name="connsiteX6" fmla="*/ 640768 w 961687"/>
                <a:gd name="connsiteY6" fmla="*/ 193431 h 634522"/>
                <a:gd name="connsiteX7" fmla="*/ 961687 w 961687"/>
                <a:gd name="connsiteY7" fmla="*/ 0 h 63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1687" h="634522">
                  <a:moveTo>
                    <a:pt x="961687" y="0"/>
                  </a:moveTo>
                  <a:cubicBezTo>
                    <a:pt x="905270" y="32238"/>
                    <a:pt x="302264" y="386862"/>
                    <a:pt x="302264" y="386862"/>
                  </a:cubicBezTo>
                  <a:cubicBezTo>
                    <a:pt x="190895" y="455735"/>
                    <a:pt x="343295" y="372208"/>
                    <a:pt x="293472" y="413239"/>
                  </a:cubicBezTo>
                  <a:cubicBezTo>
                    <a:pt x="243649" y="454270"/>
                    <a:pt x="-33308" y="653561"/>
                    <a:pt x="3326" y="633046"/>
                  </a:cubicBezTo>
                  <a:cubicBezTo>
                    <a:pt x="39960" y="612531"/>
                    <a:pt x="451000" y="334840"/>
                    <a:pt x="513279" y="290146"/>
                  </a:cubicBezTo>
                  <a:cubicBezTo>
                    <a:pt x="575558" y="245452"/>
                    <a:pt x="355751" y="381000"/>
                    <a:pt x="376999" y="364881"/>
                  </a:cubicBezTo>
                  <a:cubicBezTo>
                    <a:pt x="398247" y="348762"/>
                    <a:pt x="546251" y="250581"/>
                    <a:pt x="640768" y="193431"/>
                  </a:cubicBezTo>
                  <a:lnTo>
                    <a:pt x="96168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1E94C2AA-45FD-E2C4-505B-5889DF771F3D}"/>
                </a:ext>
              </a:extLst>
            </p:cNvPr>
            <p:cNvSpPr/>
            <p:nvPr/>
          </p:nvSpPr>
          <p:spPr>
            <a:xfrm>
              <a:off x="10144065" y="6329822"/>
              <a:ext cx="459961" cy="341597"/>
            </a:xfrm>
            <a:custGeom>
              <a:avLst/>
              <a:gdLst>
                <a:gd name="connsiteX0" fmla="*/ 450666 w 459961"/>
                <a:gd name="connsiteY0" fmla="*/ 5036 h 341597"/>
                <a:gd name="connsiteX1" fmla="*/ 2258 w 459961"/>
                <a:gd name="connsiteY1" fmla="*/ 339143 h 341597"/>
                <a:gd name="connsiteX2" fmla="*/ 283612 w 459961"/>
                <a:gd name="connsiteY2" fmla="*/ 150109 h 341597"/>
                <a:gd name="connsiteX3" fmla="*/ 450666 w 459961"/>
                <a:gd name="connsiteY3" fmla="*/ 5036 h 34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61" h="341597">
                  <a:moveTo>
                    <a:pt x="450666" y="5036"/>
                  </a:moveTo>
                  <a:cubicBezTo>
                    <a:pt x="403774" y="36542"/>
                    <a:pt x="30100" y="314964"/>
                    <a:pt x="2258" y="339143"/>
                  </a:cubicBezTo>
                  <a:cubicBezTo>
                    <a:pt x="-25584" y="363322"/>
                    <a:pt x="211808" y="202130"/>
                    <a:pt x="283612" y="150109"/>
                  </a:cubicBezTo>
                  <a:cubicBezTo>
                    <a:pt x="355416" y="98088"/>
                    <a:pt x="497558" y="-26470"/>
                    <a:pt x="450666" y="5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9CCD1D2D-5BDD-C374-7D91-200CA1EB36E6}"/>
                </a:ext>
              </a:extLst>
            </p:cNvPr>
            <p:cNvSpPr/>
            <p:nvPr/>
          </p:nvSpPr>
          <p:spPr>
            <a:xfrm>
              <a:off x="9457940" y="6505875"/>
              <a:ext cx="987491" cy="286257"/>
            </a:xfrm>
            <a:custGeom>
              <a:avLst/>
              <a:gdLst>
                <a:gd name="connsiteX0" fmla="*/ 6979 w 987491"/>
                <a:gd name="connsiteY0" fmla="*/ 268598 h 286257"/>
                <a:gd name="connsiteX1" fmla="*/ 763118 w 987491"/>
                <a:gd name="connsiteY1" fmla="*/ 132317 h 286257"/>
                <a:gd name="connsiteX2" fmla="*/ 622441 w 987491"/>
                <a:gd name="connsiteY2" fmla="*/ 141110 h 286257"/>
                <a:gd name="connsiteX3" fmla="*/ 987322 w 987491"/>
                <a:gd name="connsiteY3" fmla="*/ 433 h 286257"/>
                <a:gd name="connsiteX4" fmla="*/ 569687 w 987491"/>
                <a:gd name="connsiteY4" fmla="*/ 193863 h 286257"/>
                <a:gd name="connsiteX5" fmla="*/ 239975 w 987491"/>
                <a:gd name="connsiteY5" fmla="*/ 286183 h 286257"/>
                <a:gd name="connsiteX6" fmla="*/ 560895 w 987491"/>
                <a:gd name="connsiteY6" fmla="*/ 180675 h 286257"/>
                <a:gd name="connsiteX7" fmla="*/ 393841 w 987491"/>
                <a:gd name="connsiteY7" fmla="*/ 220240 h 286257"/>
                <a:gd name="connsiteX8" fmla="*/ 6979 w 987491"/>
                <a:gd name="connsiteY8" fmla="*/ 268598 h 2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7491" h="286257">
                  <a:moveTo>
                    <a:pt x="6979" y="268598"/>
                  </a:moveTo>
                  <a:cubicBezTo>
                    <a:pt x="68525" y="253944"/>
                    <a:pt x="660541" y="153565"/>
                    <a:pt x="763118" y="132317"/>
                  </a:cubicBezTo>
                  <a:cubicBezTo>
                    <a:pt x="865695" y="111069"/>
                    <a:pt x="585074" y="163091"/>
                    <a:pt x="622441" y="141110"/>
                  </a:cubicBezTo>
                  <a:cubicBezTo>
                    <a:pt x="659808" y="119129"/>
                    <a:pt x="996114" y="-8359"/>
                    <a:pt x="987322" y="433"/>
                  </a:cubicBezTo>
                  <a:cubicBezTo>
                    <a:pt x="978530" y="9225"/>
                    <a:pt x="694245" y="146238"/>
                    <a:pt x="569687" y="193863"/>
                  </a:cubicBezTo>
                  <a:cubicBezTo>
                    <a:pt x="445129" y="241488"/>
                    <a:pt x="241440" y="288381"/>
                    <a:pt x="239975" y="286183"/>
                  </a:cubicBezTo>
                  <a:cubicBezTo>
                    <a:pt x="238510" y="283985"/>
                    <a:pt x="535251" y="191665"/>
                    <a:pt x="560895" y="180675"/>
                  </a:cubicBezTo>
                  <a:cubicBezTo>
                    <a:pt x="586539" y="169684"/>
                    <a:pt x="478833" y="207784"/>
                    <a:pt x="393841" y="220240"/>
                  </a:cubicBezTo>
                  <a:cubicBezTo>
                    <a:pt x="308849" y="232696"/>
                    <a:pt x="-54567" y="283252"/>
                    <a:pt x="6979" y="268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D3B3154F-3AA2-8B9D-9DC1-84974DF18929}"/>
                </a:ext>
              </a:extLst>
            </p:cNvPr>
            <p:cNvSpPr/>
            <p:nvPr/>
          </p:nvSpPr>
          <p:spPr>
            <a:xfrm>
              <a:off x="8545380" y="6754737"/>
              <a:ext cx="1100964" cy="157359"/>
            </a:xfrm>
            <a:custGeom>
              <a:avLst/>
              <a:gdLst>
                <a:gd name="connsiteX0" fmla="*/ 5139 w 1100964"/>
                <a:gd name="connsiteY0" fmla="*/ 156017 h 157359"/>
                <a:gd name="connsiteX1" fmla="*/ 1077801 w 1100964"/>
                <a:gd name="connsiteY1" fmla="*/ 2151 h 157359"/>
                <a:gd name="connsiteX2" fmla="*/ 686543 w 1100964"/>
                <a:gd name="connsiteY2" fmla="*/ 72490 h 157359"/>
                <a:gd name="connsiteX3" fmla="*/ 5139 w 1100964"/>
                <a:gd name="connsiteY3" fmla="*/ 156017 h 15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0964" h="157359">
                  <a:moveTo>
                    <a:pt x="5139" y="156017"/>
                  </a:moveTo>
                  <a:cubicBezTo>
                    <a:pt x="70349" y="144294"/>
                    <a:pt x="964234" y="16072"/>
                    <a:pt x="1077801" y="2151"/>
                  </a:cubicBezTo>
                  <a:cubicBezTo>
                    <a:pt x="1191368" y="-11770"/>
                    <a:pt x="859459" y="45380"/>
                    <a:pt x="686543" y="72490"/>
                  </a:cubicBezTo>
                  <a:cubicBezTo>
                    <a:pt x="513628" y="99600"/>
                    <a:pt x="-60071" y="167740"/>
                    <a:pt x="5139" y="156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70E7798A-1224-CE96-2D5D-7FB017DBA58C}"/>
                </a:ext>
              </a:extLst>
            </p:cNvPr>
            <p:cNvSpPr/>
            <p:nvPr/>
          </p:nvSpPr>
          <p:spPr>
            <a:xfrm>
              <a:off x="8546447" y="6730361"/>
              <a:ext cx="1077288" cy="129652"/>
            </a:xfrm>
            <a:custGeom>
              <a:avLst/>
              <a:gdLst>
                <a:gd name="connsiteX0" fmla="*/ 12865 w 1077288"/>
                <a:gd name="connsiteY0" fmla="*/ 127639 h 129652"/>
                <a:gd name="connsiteX1" fmla="*/ 1072338 w 1077288"/>
                <a:gd name="connsiteY1" fmla="*/ 151 h 129652"/>
                <a:gd name="connsiteX2" fmla="*/ 412915 w 1077288"/>
                <a:gd name="connsiteY2" fmla="*/ 101262 h 129652"/>
                <a:gd name="connsiteX3" fmla="*/ 478857 w 1077288"/>
                <a:gd name="connsiteY3" fmla="*/ 79281 h 129652"/>
                <a:gd name="connsiteX4" fmla="*/ 12865 w 1077288"/>
                <a:gd name="connsiteY4" fmla="*/ 127639 h 12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288" h="129652">
                  <a:moveTo>
                    <a:pt x="12865" y="127639"/>
                  </a:moveTo>
                  <a:cubicBezTo>
                    <a:pt x="111778" y="114451"/>
                    <a:pt x="1005663" y="4547"/>
                    <a:pt x="1072338" y="151"/>
                  </a:cubicBezTo>
                  <a:cubicBezTo>
                    <a:pt x="1139013" y="-4245"/>
                    <a:pt x="511828" y="88074"/>
                    <a:pt x="412915" y="101262"/>
                  </a:cubicBezTo>
                  <a:cubicBezTo>
                    <a:pt x="314002" y="114450"/>
                    <a:pt x="541869" y="73420"/>
                    <a:pt x="478857" y="79281"/>
                  </a:cubicBezTo>
                  <a:cubicBezTo>
                    <a:pt x="415845" y="85142"/>
                    <a:pt x="-86048" y="140827"/>
                    <a:pt x="12865" y="127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913170AB-4555-2926-C170-E8A26046554D}"/>
                </a:ext>
              </a:extLst>
            </p:cNvPr>
            <p:cNvSpPr/>
            <p:nvPr/>
          </p:nvSpPr>
          <p:spPr>
            <a:xfrm>
              <a:off x="8519212" y="6840095"/>
              <a:ext cx="533404" cy="421657"/>
            </a:xfrm>
            <a:custGeom>
              <a:avLst/>
              <a:gdLst>
                <a:gd name="connsiteX0" fmla="*/ 2 w 533404"/>
                <a:gd name="connsiteY0" fmla="*/ 7 h 421657"/>
                <a:gd name="connsiteX1" fmla="*/ 120404 w 533404"/>
                <a:gd name="connsiteY1" fmla="*/ 149696 h 421657"/>
                <a:gd name="connsiteX2" fmla="*/ 120404 w 533404"/>
                <a:gd name="connsiteY2" fmla="*/ 130171 h 421657"/>
                <a:gd name="connsiteX3" fmla="*/ 354698 w 533404"/>
                <a:gd name="connsiteY3" fmla="*/ 302638 h 421657"/>
                <a:gd name="connsiteX4" fmla="*/ 331920 w 533404"/>
                <a:gd name="connsiteY4" fmla="*/ 279859 h 421657"/>
                <a:gd name="connsiteX5" fmla="*/ 530419 w 533404"/>
                <a:gd name="connsiteY5" fmla="*/ 419785 h 421657"/>
                <a:gd name="connsiteX6" fmla="*/ 436051 w 533404"/>
                <a:gd name="connsiteY6" fmla="*/ 351449 h 421657"/>
                <a:gd name="connsiteX7" fmla="*/ 231043 w 533404"/>
                <a:gd name="connsiteY7" fmla="*/ 224540 h 421657"/>
                <a:gd name="connsiteX8" fmla="*/ 94371 w 533404"/>
                <a:gd name="connsiteY8" fmla="*/ 130171 h 421657"/>
                <a:gd name="connsiteX9" fmla="*/ 117150 w 533404"/>
                <a:gd name="connsiteY9" fmla="*/ 143188 h 421657"/>
                <a:gd name="connsiteX10" fmla="*/ 2 w 533404"/>
                <a:gd name="connsiteY10" fmla="*/ 7 h 42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04" h="421657">
                  <a:moveTo>
                    <a:pt x="2" y="7"/>
                  </a:moveTo>
                  <a:cubicBezTo>
                    <a:pt x="544" y="1092"/>
                    <a:pt x="100337" y="128002"/>
                    <a:pt x="120404" y="149696"/>
                  </a:cubicBezTo>
                  <a:cubicBezTo>
                    <a:pt x="140471" y="171390"/>
                    <a:pt x="81355" y="104681"/>
                    <a:pt x="120404" y="130171"/>
                  </a:cubicBezTo>
                  <a:cubicBezTo>
                    <a:pt x="159453" y="155661"/>
                    <a:pt x="319445" y="277690"/>
                    <a:pt x="354698" y="302638"/>
                  </a:cubicBezTo>
                  <a:cubicBezTo>
                    <a:pt x="389951" y="327586"/>
                    <a:pt x="302633" y="260335"/>
                    <a:pt x="331920" y="279859"/>
                  </a:cubicBezTo>
                  <a:cubicBezTo>
                    <a:pt x="361207" y="299383"/>
                    <a:pt x="513064" y="407853"/>
                    <a:pt x="530419" y="419785"/>
                  </a:cubicBezTo>
                  <a:cubicBezTo>
                    <a:pt x="547774" y="431717"/>
                    <a:pt x="485947" y="383990"/>
                    <a:pt x="436051" y="351449"/>
                  </a:cubicBezTo>
                  <a:cubicBezTo>
                    <a:pt x="386155" y="318908"/>
                    <a:pt x="287990" y="261420"/>
                    <a:pt x="231043" y="224540"/>
                  </a:cubicBezTo>
                  <a:cubicBezTo>
                    <a:pt x="174096" y="187660"/>
                    <a:pt x="113353" y="143730"/>
                    <a:pt x="94371" y="130171"/>
                  </a:cubicBezTo>
                  <a:cubicBezTo>
                    <a:pt x="75389" y="116612"/>
                    <a:pt x="126912" y="162712"/>
                    <a:pt x="117150" y="143188"/>
                  </a:cubicBezTo>
                  <a:cubicBezTo>
                    <a:pt x="107388" y="123664"/>
                    <a:pt x="-540" y="-1078"/>
                    <a:pt x="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BC990847-1B93-D33F-EC9F-CBA582968C2A}"/>
                </a:ext>
              </a:extLst>
            </p:cNvPr>
            <p:cNvSpPr/>
            <p:nvPr/>
          </p:nvSpPr>
          <p:spPr>
            <a:xfrm>
              <a:off x="8527338" y="6823819"/>
              <a:ext cx="487238" cy="452754"/>
            </a:xfrm>
            <a:custGeom>
              <a:avLst/>
              <a:gdLst>
                <a:gd name="connsiteX0" fmla="*/ 4893 w 487238"/>
                <a:gd name="connsiteY0" fmla="*/ 13 h 452754"/>
                <a:gd name="connsiteX1" fmla="*/ 21163 w 487238"/>
                <a:gd name="connsiteY1" fmla="*/ 94382 h 452754"/>
                <a:gd name="connsiteX2" fmla="*/ 213155 w 487238"/>
                <a:gd name="connsiteY2" fmla="*/ 279865 h 452754"/>
                <a:gd name="connsiteX3" fmla="*/ 187122 w 487238"/>
                <a:gd name="connsiteY3" fmla="*/ 240816 h 452754"/>
                <a:gd name="connsiteX4" fmla="*/ 486498 w 487238"/>
                <a:gd name="connsiteY4" fmla="*/ 452332 h 452754"/>
                <a:gd name="connsiteX5" fmla="*/ 278236 w 487238"/>
                <a:gd name="connsiteY5" fmla="*/ 299390 h 452754"/>
                <a:gd name="connsiteX6" fmla="*/ 112278 w 487238"/>
                <a:gd name="connsiteY6" fmla="*/ 178988 h 452754"/>
                <a:gd name="connsiteX7" fmla="*/ 21163 w 487238"/>
                <a:gd name="connsiteY7" fmla="*/ 87874 h 452754"/>
                <a:gd name="connsiteX8" fmla="*/ 4893 w 487238"/>
                <a:gd name="connsiteY8" fmla="*/ 13 h 45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238" h="452754">
                  <a:moveTo>
                    <a:pt x="4893" y="13"/>
                  </a:moveTo>
                  <a:cubicBezTo>
                    <a:pt x="4893" y="1098"/>
                    <a:pt x="-13547" y="47740"/>
                    <a:pt x="21163" y="94382"/>
                  </a:cubicBezTo>
                  <a:cubicBezTo>
                    <a:pt x="55873" y="141024"/>
                    <a:pt x="185495" y="255459"/>
                    <a:pt x="213155" y="279865"/>
                  </a:cubicBezTo>
                  <a:cubicBezTo>
                    <a:pt x="240815" y="304271"/>
                    <a:pt x="141565" y="212072"/>
                    <a:pt x="187122" y="240816"/>
                  </a:cubicBezTo>
                  <a:cubicBezTo>
                    <a:pt x="232679" y="269560"/>
                    <a:pt x="471312" y="442570"/>
                    <a:pt x="486498" y="452332"/>
                  </a:cubicBezTo>
                  <a:cubicBezTo>
                    <a:pt x="501684" y="462094"/>
                    <a:pt x="278236" y="299390"/>
                    <a:pt x="278236" y="299390"/>
                  </a:cubicBezTo>
                  <a:cubicBezTo>
                    <a:pt x="215866" y="253833"/>
                    <a:pt x="155124" y="214241"/>
                    <a:pt x="112278" y="178988"/>
                  </a:cubicBezTo>
                  <a:cubicBezTo>
                    <a:pt x="69433" y="143735"/>
                    <a:pt x="42315" y="111195"/>
                    <a:pt x="21163" y="87874"/>
                  </a:cubicBezTo>
                  <a:cubicBezTo>
                    <a:pt x="11" y="64553"/>
                    <a:pt x="4893" y="-1072"/>
                    <a:pt x="4893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43FCCB01-806E-59F9-DE59-34267664738F}"/>
                </a:ext>
              </a:extLst>
            </p:cNvPr>
            <p:cNvSpPr/>
            <p:nvPr/>
          </p:nvSpPr>
          <p:spPr>
            <a:xfrm>
              <a:off x="8984594" y="7123567"/>
              <a:ext cx="1188484" cy="161572"/>
            </a:xfrm>
            <a:custGeom>
              <a:avLst/>
              <a:gdLst>
                <a:gd name="connsiteX0" fmla="*/ 29242 w 1188484"/>
                <a:gd name="connsiteY0" fmla="*/ 159092 h 161572"/>
                <a:gd name="connsiteX1" fmla="*/ 1187699 w 1188484"/>
                <a:gd name="connsiteY1" fmla="*/ 2896 h 161572"/>
                <a:gd name="connsiteX2" fmla="*/ 221234 w 1188484"/>
                <a:gd name="connsiteY2" fmla="*/ 54961 h 161572"/>
                <a:gd name="connsiteX3" fmla="*/ 930626 w 1188484"/>
                <a:gd name="connsiteY3" fmla="*/ 22420 h 161572"/>
                <a:gd name="connsiteX4" fmla="*/ 224488 w 1188484"/>
                <a:gd name="connsiteY4" fmla="*/ 110281 h 161572"/>
                <a:gd name="connsiteX5" fmla="*/ 338381 w 1188484"/>
                <a:gd name="connsiteY5" fmla="*/ 100518 h 161572"/>
                <a:gd name="connsiteX6" fmla="*/ 29242 w 1188484"/>
                <a:gd name="connsiteY6" fmla="*/ 159092 h 16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484" h="161572">
                  <a:moveTo>
                    <a:pt x="29242" y="159092"/>
                  </a:moveTo>
                  <a:cubicBezTo>
                    <a:pt x="170795" y="142822"/>
                    <a:pt x="1155700" y="20251"/>
                    <a:pt x="1187699" y="2896"/>
                  </a:cubicBezTo>
                  <a:cubicBezTo>
                    <a:pt x="1219698" y="-14459"/>
                    <a:pt x="264079" y="51707"/>
                    <a:pt x="221234" y="54961"/>
                  </a:cubicBezTo>
                  <a:cubicBezTo>
                    <a:pt x="178389" y="58215"/>
                    <a:pt x="930084" y="13200"/>
                    <a:pt x="930626" y="22420"/>
                  </a:cubicBezTo>
                  <a:cubicBezTo>
                    <a:pt x="931168" y="31640"/>
                    <a:pt x="323195" y="97265"/>
                    <a:pt x="224488" y="110281"/>
                  </a:cubicBezTo>
                  <a:cubicBezTo>
                    <a:pt x="125781" y="123297"/>
                    <a:pt x="372549" y="94552"/>
                    <a:pt x="338381" y="100518"/>
                  </a:cubicBezTo>
                  <a:cubicBezTo>
                    <a:pt x="304213" y="106484"/>
                    <a:pt x="-112311" y="175362"/>
                    <a:pt x="29242" y="159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867B1B07-EF26-243E-A874-12C34FE55AD2}"/>
                </a:ext>
              </a:extLst>
            </p:cNvPr>
            <p:cNvSpPr/>
            <p:nvPr/>
          </p:nvSpPr>
          <p:spPr>
            <a:xfrm>
              <a:off x="10731922" y="6130710"/>
              <a:ext cx="657402" cy="543689"/>
            </a:xfrm>
            <a:custGeom>
              <a:avLst/>
              <a:gdLst>
                <a:gd name="connsiteX0" fmla="*/ 657402 w 657402"/>
                <a:gd name="connsiteY0" fmla="*/ 0 h 543689"/>
                <a:gd name="connsiteX1" fmla="*/ 289689 w 657402"/>
                <a:gd name="connsiteY1" fmla="*/ 247311 h 543689"/>
                <a:gd name="connsiteX2" fmla="*/ 75 w 657402"/>
                <a:gd name="connsiteY2" fmla="*/ 543434 h 543689"/>
                <a:gd name="connsiteX3" fmla="*/ 315722 w 657402"/>
                <a:gd name="connsiteY3" fmla="*/ 195246 h 543689"/>
                <a:gd name="connsiteX4" fmla="*/ 292943 w 657402"/>
                <a:gd name="connsiteY4" fmla="*/ 211516 h 543689"/>
                <a:gd name="connsiteX5" fmla="*/ 657402 w 657402"/>
                <a:gd name="connsiteY5" fmla="*/ 0 h 54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402" h="543689">
                  <a:moveTo>
                    <a:pt x="657402" y="0"/>
                  </a:moveTo>
                  <a:cubicBezTo>
                    <a:pt x="528322" y="78369"/>
                    <a:pt x="399243" y="156739"/>
                    <a:pt x="289689" y="247311"/>
                  </a:cubicBezTo>
                  <a:cubicBezTo>
                    <a:pt x="180135" y="337883"/>
                    <a:pt x="-4264" y="552112"/>
                    <a:pt x="75" y="543434"/>
                  </a:cubicBezTo>
                  <a:cubicBezTo>
                    <a:pt x="4414" y="534757"/>
                    <a:pt x="266911" y="250566"/>
                    <a:pt x="315722" y="195246"/>
                  </a:cubicBezTo>
                  <a:cubicBezTo>
                    <a:pt x="364533" y="139926"/>
                    <a:pt x="292943" y="211516"/>
                    <a:pt x="292943" y="211516"/>
                  </a:cubicBezTo>
                  <a:lnTo>
                    <a:pt x="65740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5B404DA8-8506-0EF3-A9C8-7D88EE6995B0}"/>
                </a:ext>
              </a:extLst>
            </p:cNvPr>
            <p:cNvSpPr/>
            <p:nvPr/>
          </p:nvSpPr>
          <p:spPr>
            <a:xfrm>
              <a:off x="10416767" y="6379157"/>
              <a:ext cx="513995" cy="643231"/>
            </a:xfrm>
            <a:custGeom>
              <a:avLst/>
              <a:gdLst>
                <a:gd name="connsiteX0" fmla="*/ 503968 w 513995"/>
                <a:gd name="connsiteY0" fmla="*/ 11881 h 643231"/>
                <a:gd name="connsiteX1" fmla="*/ 2837 w 513995"/>
                <a:gd name="connsiteY1" fmla="*/ 639921 h 643231"/>
                <a:gd name="connsiteX2" fmla="*/ 289197 w 513995"/>
                <a:gd name="connsiteY2" fmla="*/ 265700 h 643231"/>
                <a:gd name="connsiteX3" fmla="*/ 48395 w 513995"/>
                <a:gd name="connsiteY3" fmla="*/ 399118 h 643231"/>
                <a:gd name="connsiteX4" fmla="*/ 318484 w 513995"/>
                <a:gd name="connsiteY4" fmla="*/ 239667 h 643231"/>
                <a:gd name="connsiteX5" fmla="*/ 503968 w 513995"/>
                <a:gd name="connsiteY5" fmla="*/ 11881 h 64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995" h="643231">
                  <a:moveTo>
                    <a:pt x="503968" y="11881"/>
                  </a:moveTo>
                  <a:cubicBezTo>
                    <a:pt x="451360" y="78590"/>
                    <a:pt x="38632" y="597618"/>
                    <a:pt x="2837" y="639921"/>
                  </a:cubicBezTo>
                  <a:cubicBezTo>
                    <a:pt x="-32958" y="682224"/>
                    <a:pt x="281604" y="305834"/>
                    <a:pt x="289197" y="265700"/>
                  </a:cubicBezTo>
                  <a:cubicBezTo>
                    <a:pt x="296790" y="225566"/>
                    <a:pt x="43514" y="403457"/>
                    <a:pt x="48395" y="399118"/>
                  </a:cubicBezTo>
                  <a:cubicBezTo>
                    <a:pt x="53276" y="394779"/>
                    <a:pt x="248521" y="300953"/>
                    <a:pt x="318484" y="239667"/>
                  </a:cubicBezTo>
                  <a:cubicBezTo>
                    <a:pt x="388447" y="178382"/>
                    <a:pt x="556576" y="-54828"/>
                    <a:pt x="503968" y="118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4DFEA586-0554-6279-61D2-DC1B678BBB85}"/>
                </a:ext>
              </a:extLst>
            </p:cNvPr>
            <p:cNvSpPr/>
            <p:nvPr/>
          </p:nvSpPr>
          <p:spPr>
            <a:xfrm>
              <a:off x="10410383" y="6700177"/>
              <a:ext cx="253278" cy="352894"/>
            </a:xfrm>
            <a:custGeom>
              <a:avLst/>
              <a:gdLst>
                <a:gd name="connsiteX0" fmla="*/ 253278 w 253278"/>
                <a:gd name="connsiteY0" fmla="*/ 0 h 352894"/>
                <a:gd name="connsiteX1" fmla="*/ 5967 w 253278"/>
                <a:gd name="connsiteY1" fmla="*/ 344933 h 352894"/>
                <a:gd name="connsiteX2" fmla="*/ 71049 w 253278"/>
                <a:gd name="connsiteY2" fmla="*/ 250565 h 352894"/>
                <a:gd name="connsiteX3" fmla="*/ 253278 w 253278"/>
                <a:gd name="connsiteY3" fmla="*/ 0 h 35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278" h="352894">
                  <a:moveTo>
                    <a:pt x="253278" y="0"/>
                  </a:moveTo>
                  <a:lnTo>
                    <a:pt x="5967" y="344933"/>
                  </a:lnTo>
                  <a:cubicBezTo>
                    <a:pt x="-24405" y="386694"/>
                    <a:pt x="71049" y="250565"/>
                    <a:pt x="71049" y="250565"/>
                  </a:cubicBezTo>
                  <a:lnTo>
                    <a:pt x="25327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D7106352-00A7-F1C0-31E3-0543780441F2}"/>
                </a:ext>
              </a:extLst>
            </p:cNvPr>
            <p:cNvSpPr/>
            <p:nvPr/>
          </p:nvSpPr>
          <p:spPr>
            <a:xfrm>
              <a:off x="10432059" y="6528478"/>
              <a:ext cx="421920" cy="548064"/>
            </a:xfrm>
            <a:custGeom>
              <a:avLst/>
              <a:gdLst>
                <a:gd name="connsiteX0" fmla="*/ 420340 w 421920"/>
                <a:gd name="connsiteY0" fmla="*/ 2486 h 548064"/>
                <a:gd name="connsiteX1" fmla="*/ 10324 w 421920"/>
                <a:gd name="connsiteY1" fmla="*/ 536157 h 548064"/>
                <a:gd name="connsiteX2" fmla="*/ 146996 w 421920"/>
                <a:gd name="connsiteY2" fmla="*/ 344165 h 548064"/>
                <a:gd name="connsiteX3" fmla="*/ 420340 w 421920"/>
                <a:gd name="connsiteY3" fmla="*/ 2486 h 54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920" h="548064">
                  <a:moveTo>
                    <a:pt x="420340" y="2486"/>
                  </a:moveTo>
                  <a:cubicBezTo>
                    <a:pt x="397561" y="34485"/>
                    <a:pt x="55881" y="479210"/>
                    <a:pt x="10324" y="536157"/>
                  </a:cubicBezTo>
                  <a:cubicBezTo>
                    <a:pt x="-35233" y="593104"/>
                    <a:pt x="80830" y="432025"/>
                    <a:pt x="146996" y="344165"/>
                  </a:cubicBezTo>
                  <a:cubicBezTo>
                    <a:pt x="213162" y="256305"/>
                    <a:pt x="443119" y="-29513"/>
                    <a:pt x="420340" y="2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39A722E4-F5DF-3C2B-43FE-C232A4CD3AAF}"/>
                </a:ext>
              </a:extLst>
            </p:cNvPr>
            <p:cNvSpPr/>
            <p:nvPr/>
          </p:nvSpPr>
          <p:spPr>
            <a:xfrm>
              <a:off x="10113025" y="7022509"/>
              <a:ext cx="403693" cy="130023"/>
            </a:xfrm>
            <a:custGeom>
              <a:avLst/>
              <a:gdLst>
                <a:gd name="connsiteX0" fmla="*/ 16965 w 403693"/>
                <a:gd name="connsiteY0" fmla="*/ 129986 h 130023"/>
                <a:gd name="connsiteX1" fmla="*/ 228481 w 403693"/>
                <a:gd name="connsiteY1" fmla="*/ 12839 h 130023"/>
                <a:gd name="connsiteX2" fmla="*/ 397694 w 403693"/>
                <a:gd name="connsiteY2" fmla="*/ 6331 h 130023"/>
                <a:gd name="connsiteX3" fmla="*/ 7203 w 403693"/>
                <a:gd name="connsiteY3" fmla="*/ 42126 h 130023"/>
                <a:gd name="connsiteX4" fmla="*/ 137366 w 403693"/>
                <a:gd name="connsiteY4" fmla="*/ 25855 h 130023"/>
                <a:gd name="connsiteX5" fmla="*/ 16965 w 403693"/>
                <a:gd name="connsiteY5" fmla="*/ 129986 h 13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693" h="130023">
                  <a:moveTo>
                    <a:pt x="16965" y="129986"/>
                  </a:moveTo>
                  <a:cubicBezTo>
                    <a:pt x="32151" y="127817"/>
                    <a:pt x="165026" y="33448"/>
                    <a:pt x="228481" y="12839"/>
                  </a:cubicBezTo>
                  <a:cubicBezTo>
                    <a:pt x="291936" y="-7770"/>
                    <a:pt x="434574" y="1450"/>
                    <a:pt x="397694" y="6331"/>
                  </a:cubicBezTo>
                  <a:cubicBezTo>
                    <a:pt x="360814" y="11212"/>
                    <a:pt x="50591" y="38872"/>
                    <a:pt x="7203" y="42126"/>
                  </a:cubicBezTo>
                  <a:cubicBezTo>
                    <a:pt x="-36185" y="45380"/>
                    <a:pt x="130316" y="11754"/>
                    <a:pt x="137366" y="25855"/>
                  </a:cubicBezTo>
                  <a:cubicBezTo>
                    <a:pt x="144416" y="39956"/>
                    <a:pt x="1779" y="132155"/>
                    <a:pt x="16965" y="1299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E030EA2E-63AE-6D62-5F82-AF7489253A9B}"/>
                </a:ext>
              </a:extLst>
            </p:cNvPr>
            <p:cNvSpPr/>
            <p:nvPr/>
          </p:nvSpPr>
          <p:spPr>
            <a:xfrm>
              <a:off x="10172136" y="6859614"/>
              <a:ext cx="267511" cy="296234"/>
            </a:xfrm>
            <a:custGeom>
              <a:avLst/>
              <a:gdLst>
                <a:gd name="connsiteX0" fmla="*/ 157 w 267511"/>
                <a:gd name="connsiteY0" fmla="*/ 296135 h 296234"/>
                <a:gd name="connsiteX1" fmla="*/ 179132 w 267511"/>
                <a:gd name="connsiteY1" fmla="*/ 188750 h 296234"/>
                <a:gd name="connsiteX2" fmla="*/ 22936 w 267511"/>
                <a:gd name="connsiteY2" fmla="*/ 13 h 296234"/>
                <a:gd name="connsiteX3" fmla="*/ 185641 w 267511"/>
                <a:gd name="connsiteY3" fmla="*/ 178988 h 296234"/>
                <a:gd name="connsiteX4" fmla="*/ 266993 w 267511"/>
                <a:gd name="connsiteY4" fmla="*/ 214783 h 296234"/>
                <a:gd name="connsiteX5" fmla="*/ 149845 w 267511"/>
                <a:gd name="connsiteY5" fmla="*/ 208275 h 296234"/>
                <a:gd name="connsiteX6" fmla="*/ 157 w 267511"/>
                <a:gd name="connsiteY6" fmla="*/ 296135 h 29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11" h="296234">
                  <a:moveTo>
                    <a:pt x="157" y="296135"/>
                  </a:moveTo>
                  <a:cubicBezTo>
                    <a:pt x="5038" y="292881"/>
                    <a:pt x="175336" y="238104"/>
                    <a:pt x="179132" y="188750"/>
                  </a:cubicBezTo>
                  <a:cubicBezTo>
                    <a:pt x="182928" y="139396"/>
                    <a:pt x="21851" y="1640"/>
                    <a:pt x="22936" y="13"/>
                  </a:cubicBezTo>
                  <a:cubicBezTo>
                    <a:pt x="24021" y="-1614"/>
                    <a:pt x="144965" y="143193"/>
                    <a:pt x="185641" y="178988"/>
                  </a:cubicBezTo>
                  <a:cubicBezTo>
                    <a:pt x="226317" y="214783"/>
                    <a:pt x="272959" y="209902"/>
                    <a:pt x="266993" y="214783"/>
                  </a:cubicBezTo>
                  <a:cubicBezTo>
                    <a:pt x="261027" y="219664"/>
                    <a:pt x="194318" y="194716"/>
                    <a:pt x="149845" y="208275"/>
                  </a:cubicBezTo>
                  <a:cubicBezTo>
                    <a:pt x="105372" y="221834"/>
                    <a:pt x="-4724" y="299389"/>
                    <a:pt x="157" y="296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54667A5E-2AE9-91E9-81F0-3DC39083A386}"/>
                </a:ext>
              </a:extLst>
            </p:cNvPr>
            <p:cNvSpPr/>
            <p:nvPr/>
          </p:nvSpPr>
          <p:spPr>
            <a:xfrm>
              <a:off x="11468934" y="5494803"/>
              <a:ext cx="253677" cy="172740"/>
            </a:xfrm>
            <a:custGeom>
              <a:avLst/>
              <a:gdLst>
                <a:gd name="connsiteX0" fmla="*/ 2341 w 253677"/>
                <a:gd name="connsiteY0" fmla="*/ 172572 h 172740"/>
                <a:gd name="connsiteX1" fmla="*/ 122991 w 253677"/>
                <a:gd name="connsiteY1" fmla="*/ 10647 h 172740"/>
                <a:gd name="connsiteX2" fmla="*/ 183316 w 253677"/>
                <a:gd name="connsiteY2" fmla="*/ 20172 h 172740"/>
                <a:gd name="connsiteX3" fmla="*/ 253166 w 253677"/>
                <a:gd name="connsiteY3" fmla="*/ 58272 h 172740"/>
                <a:gd name="connsiteX4" fmla="*/ 145216 w 253677"/>
                <a:gd name="connsiteY4" fmla="*/ 7472 h 172740"/>
                <a:gd name="connsiteX5" fmla="*/ 107116 w 253677"/>
                <a:gd name="connsiteY5" fmla="*/ 10647 h 172740"/>
                <a:gd name="connsiteX6" fmla="*/ 24566 w 253677"/>
                <a:gd name="connsiteY6" fmla="*/ 90022 h 172740"/>
                <a:gd name="connsiteX7" fmla="*/ 40441 w 253677"/>
                <a:gd name="connsiteY7" fmla="*/ 42397 h 172740"/>
                <a:gd name="connsiteX8" fmla="*/ 2341 w 253677"/>
                <a:gd name="connsiteY8" fmla="*/ 172572 h 1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677" h="172740">
                  <a:moveTo>
                    <a:pt x="2341" y="172572"/>
                  </a:moveTo>
                  <a:cubicBezTo>
                    <a:pt x="16099" y="167280"/>
                    <a:pt x="92828" y="36047"/>
                    <a:pt x="122991" y="10647"/>
                  </a:cubicBezTo>
                  <a:cubicBezTo>
                    <a:pt x="153154" y="-14753"/>
                    <a:pt x="161620" y="12235"/>
                    <a:pt x="183316" y="20172"/>
                  </a:cubicBezTo>
                  <a:cubicBezTo>
                    <a:pt x="205012" y="28109"/>
                    <a:pt x="259516" y="60389"/>
                    <a:pt x="253166" y="58272"/>
                  </a:cubicBezTo>
                  <a:cubicBezTo>
                    <a:pt x="246816" y="56155"/>
                    <a:pt x="169558" y="15409"/>
                    <a:pt x="145216" y="7472"/>
                  </a:cubicBezTo>
                  <a:cubicBezTo>
                    <a:pt x="120874" y="-465"/>
                    <a:pt x="127224" y="-3111"/>
                    <a:pt x="107116" y="10647"/>
                  </a:cubicBezTo>
                  <a:cubicBezTo>
                    <a:pt x="87008" y="24405"/>
                    <a:pt x="35679" y="84730"/>
                    <a:pt x="24566" y="90022"/>
                  </a:cubicBezTo>
                  <a:cubicBezTo>
                    <a:pt x="13454" y="95314"/>
                    <a:pt x="40970" y="28109"/>
                    <a:pt x="40441" y="42397"/>
                  </a:cubicBezTo>
                  <a:cubicBezTo>
                    <a:pt x="39912" y="56684"/>
                    <a:pt x="-11417" y="177864"/>
                    <a:pt x="2341" y="172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CBEBD101-DCEF-ACE2-907E-023AFD9964D0}"/>
                </a:ext>
              </a:extLst>
            </p:cNvPr>
            <p:cNvSpPr/>
            <p:nvPr/>
          </p:nvSpPr>
          <p:spPr>
            <a:xfrm>
              <a:off x="11622589" y="5490116"/>
              <a:ext cx="265784" cy="206965"/>
            </a:xfrm>
            <a:custGeom>
              <a:avLst/>
              <a:gdLst>
                <a:gd name="connsiteX0" fmla="*/ 1086 w 265784"/>
                <a:gd name="connsiteY0" fmla="*/ 2634 h 206965"/>
                <a:gd name="connsiteX1" fmla="*/ 70936 w 265784"/>
                <a:gd name="connsiteY1" fmla="*/ 5809 h 206965"/>
                <a:gd name="connsiteX2" fmla="*/ 143961 w 265784"/>
                <a:gd name="connsiteY2" fmla="*/ 62959 h 206965"/>
                <a:gd name="connsiteX3" fmla="*/ 137611 w 265784"/>
                <a:gd name="connsiteY3" fmla="*/ 43909 h 206965"/>
                <a:gd name="connsiteX4" fmla="*/ 264611 w 265784"/>
                <a:gd name="connsiteY4" fmla="*/ 205834 h 206965"/>
                <a:gd name="connsiteX5" fmla="*/ 204286 w 265784"/>
                <a:gd name="connsiteY5" fmla="*/ 120109 h 206965"/>
                <a:gd name="connsiteX6" fmla="*/ 128086 w 265784"/>
                <a:gd name="connsiteY6" fmla="*/ 12159 h 206965"/>
                <a:gd name="connsiteX7" fmla="*/ 1086 w 265784"/>
                <a:gd name="connsiteY7" fmla="*/ 2634 h 20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784" h="206965">
                  <a:moveTo>
                    <a:pt x="1086" y="2634"/>
                  </a:moveTo>
                  <a:cubicBezTo>
                    <a:pt x="-8439" y="1576"/>
                    <a:pt x="47124" y="-4245"/>
                    <a:pt x="70936" y="5809"/>
                  </a:cubicBezTo>
                  <a:cubicBezTo>
                    <a:pt x="94748" y="15863"/>
                    <a:pt x="132849" y="56609"/>
                    <a:pt x="143961" y="62959"/>
                  </a:cubicBezTo>
                  <a:cubicBezTo>
                    <a:pt x="155073" y="69309"/>
                    <a:pt x="117503" y="20097"/>
                    <a:pt x="137611" y="43909"/>
                  </a:cubicBezTo>
                  <a:cubicBezTo>
                    <a:pt x="157719" y="67721"/>
                    <a:pt x="253499" y="193134"/>
                    <a:pt x="264611" y="205834"/>
                  </a:cubicBezTo>
                  <a:cubicBezTo>
                    <a:pt x="275723" y="218534"/>
                    <a:pt x="204286" y="120109"/>
                    <a:pt x="204286" y="120109"/>
                  </a:cubicBezTo>
                  <a:cubicBezTo>
                    <a:pt x="181532" y="87830"/>
                    <a:pt x="160894" y="30151"/>
                    <a:pt x="128086" y="12159"/>
                  </a:cubicBezTo>
                  <a:cubicBezTo>
                    <a:pt x="95278" y="-5833"/>
                    <a:pt x="10611" y="3692"/>
                    <a:pt x="1086" y="2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042ED900-E00E-C572-67D7-D220DD205E96}"/>
                </a:ext>
              </a:extLst>
            </p:cNvPr>
            <p:cNvSpPr/>
            <p:nvPr/>
          </p:nvSpPr>
          <p:spPr>
            <a:xfrm>
              <a:off x="11820386" y="5714964"/>
              <a:ext cx="251451" cy="34094"/>
            </a:xfrm>
            <a:custGeom>
              <a:avLst/>
              <a:gdLst>
                <a:gd name="connsiteX0" fmla="*/ 139 w 251451"/>
                <a:gd name="connsiteY0" fmla="*/ 25436 h 34094"/>
                <a:gd name="connsiteX1" fmla="*/ 155714 w 251451"/>
                <a:gd name="connsiteY1" fmla="*/ 25436 h 34094"/>
                <a:gd name="connsiteX2" fmla="*/ 250964 w 251451"/>
                <a:gd name="connsiteY2" fmla="*/ 36 h 34094"/>
                <a:gd name="connsiteX3" fmla="*/ 184289 w 251451"/>
                <a:gd name="connsiteY3" fmla="*/ 31786 h 34094"/>
                <a:gd name="connsiteX4" fmla="*/ 139 w 251451"/>
                <a:gd name="connsiteY4" fmla="*/ 25436 h 3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51" h="34094">
                  <a:moveTo>
                    <a:pt x="139" y="25436"/>
                  </a:moveTo>
                  <a:cubicBezTo>
                    <a:pt x="-4623" y="24378"/>
                    <a:pt x="113910" y="29669"/>
                    <a:pt x="155714" y="25436"/>
                  </a:cubicBezTo>
                  <a:cubicBezTo>
                    <a:pt x="197518" y="21203"/>
                    <a:pt x="246202" y="-1022"/>
                    <a:pt x="250964" y="36"/>
                  </a:cubicBezTo>
                  <a:cubicBezTo>
                    <a:pt x="255726" y="1094"/>
                    <a:pt x="225035" y="24378"/>
                    <a:pt x="184289" y="31786"/>
                  </a:cubicBezTo>
                  <a:cubicBezTo>
                    <a:pt x="143543" y="39194"/>
                    <a:pt x="4901" y="26494"/>
                    <a:pt x="139" y="25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70629D5F-AF18-89D3-D2A6-D6E0F302C1FE}"/>
                </a:ext>
              </a:extLst>
            </p:cNvPr>
            <p:cNvSpPr/>
            <p:nvPr/>
          </p:nvSpPr>
          <p:spPr>
            <a:xfrm>
              <a:off x="11182032" y="5639318"/>
              <a:ext cx="791953" cy="96536"/>
            </a:xfrm>
            <a:custGeom>
              <a:avLst/>
              <a:gdLst>
                <a:gd name="connsiteX0" fmla="*/ 318 w 791953"/>
                <a:gd name="connsiteY0" fmla="*/ 91557 h 96536"/>
                <a:gd name="connsiteX1" fmla="*/ 267018 w 791953"/>
                <a:gd name="connsiteY1" fmla="*/ 24882 h 96536"/>
                <a:gd name="connsiteX2" fmla="*/ 552768 w 791953"/>
                <a:gd name="connsiteY2" fmla="*/ 24882 h 96536"/>
                <a:gd name="connsiteX3" fmla="*/ 527368 w 791953"/>
                <a:gd name="connsiteY3" fmla="*/ 2657 h 96536"/>
                <a:gd name="connsiteX4" fmla="*/ 787718 w 791953"/>
                <a:gd name="connsiteY4" fmla="*/ 94732 h 96536"/>
                <a:gd name="connsiteX5" fmla="*/ 667068 w 791953"/>
                <a:gd name="connsiteY5" fmla="*/ 62982 h 96536"/>
                <a:gd name="connsiteX6" fmla="*/ 387668 w 791953"/>
                <a:gd name="connsiteY6" fmla="*/ 53457 h 96536"/>
                <a:gd name="connsiteX7" fmla="*/ 565468 w 791953"/>
                <a:gd name="connsiteY7" fmla="*/ 40757 h 96536"/>
                <a:gd name="connsiteX8" fmla="*/ 470218 w 791953"/>
                <a:gd name="connsiteY8" fmla="*/ 24882 h 96536"/>
                <a:gd name="connsiteX9" fmla="*/ 308293 w 791953"/>
                <a:gd name="connsiteY9" fmla="*/ 56632 h 96536"/>
                <a:gd name="connsiteX10" fmla="*/ 320993 w 791953"/>
                <a:gd name="connsiteY10" fmla="*/ 40757 h 96536"/>
                <a:gd name="connsiteX11" fmla="*/ 318 w 791953"/>
                <a:gd name="connsiteY11" fmla="*/ 91557 h 9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1953" h="96536">
                  <a:moveTo>
                    <a:pt x="318" y="91557"/>
                  </a:moveTo>
                  <a:cubicBezTo>
                    <a:pt x="-8678" y="88911"/>
                    <a:pt x="174943" y="35994"/>
                    <a:pt x="267018" y="24882"/>
                  </a:cubicBezTo>
                  <a:cubicBezTo>
                    <a:pt x="359093" y="13770"/>
                    <a:pt x="509376" y="28586"/>
                    <a:pt x="552768" y="24882"/>
                  </a:cubicBezTo>
                  <a:cubicBezTo>
                    <a:pt x="596160" y="21178"/>
                    <a:pt x="488210" y="-8985"/>
                    <a:pt x="527368" y="2657"/>
                  </a:cubicBezTo>
                  <a:cubicBezTo>
                    <a:pt x="566526" y="14299"/>
                    <a:pt x="764435" y="84678"/>
                    <a:pt x="787718" y="94732"/>
                  </a:cubicBezTo>
                  <a:cubicBezTo>
                    <a:pt x="811001" y="104786"/>
                    <a:pt x="733743" y="69861"/>
                    <a:pt x="667068" y="62982"/>
                  </a:cubicBezTo>
                  <a:cubicBezTo>
                    <a:pt x="600393" y="56103"/>
                    <a:pt x="404601" y="57161"/>
                    <a:pt x="387668" y="53457"/>
                  </a:cubicBezTo>
                  <a:cubicBezTo>
                    <a:pt x="370735" y="49753"/>
                    <a:pt x="551710" y="45519"/>
                    <a:pt x="565468" y="40757"/>
                  </a:cubicBezTo>
                  <a:cubicBezTo>
                    <a:pt x="579226" y="35995"/>
                    <a:pt x="513080" y="22236"/>
                    <a:pt x="470218" y="24882"/>
                  </a:cubicBezTo>
                  <a:cubicBezTo>
                    <a:pt x="427356" y="27528"/>
                    <a:pt x="308293" y="56632"/>
                    <a:pt x="308293" y="56632"/>
                  </a:cubicBezTo>
                  <a:cubicBezTo>
                    <a:pt x="283422" y="59278"/>
                    <a:pt x="378143" y="33878"/>
                    <a:pt x="320993" y="40757"/>
                  </a:cubicBezTo>
                  <a:cubicBezTo>
                    <a:pt x="263843" y="47636"/>
                    <a:pt x="9314" y="94203"/>
                    <a:pt x="318" y="91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57AEA48E-659A-E57A-BA9E-F172969BCDD6}"/>
                </a:ext>
              </a:extLst>
            </p:cNvPr>
            <p:cNvSpPr/>
            <p:nvPr/>
          </p:nvSpPr>
          <p:spPr>
            <a:xfrm>
              <a:off x="11178488" y="5775325"/>
              <a:ext cx="306528" cy="266608"/>
            </a:xfrm>
            <a:custGeom>
              <a:avLst/>
              <a:gdLst>
                <a:gd name="connsiteX0" fmla="*/ 35612 w 306528"/>
                <a:gd name="connsiteY0" fmla="*/ 0 h 266608"/>
                <a:gd name="connsiteX1" fmla="*/ 10212 w 306528"/>
                <a:gd name="connsiteY1" fmla="*/ 104775 h 266608"/>
                <a:gd name="connsiteX2" fmla="*/ 92762 w 306528"/>
                <a:gd name="connsiteY2" fmla="*/ 190500 h 266608"/>
                <a:gd name="connsiteX3" fmla="*/ 70537 w 306528"/>
                <a:gd name="connsiteY3" fmla="*/ 146050 h 266608"/>
                <a:gd name="connsiteX4" fmla="*/ 302312 w 306528"/>
                <a:gd name="connsiteY4" fmla="*/ 263525 h 266608"/>
                <a:gd name="connsiteX5" fmla="*/ 226112 w 306528"/>
                <a:gd name="connsiteY5" fmla="*/ 234950 h 266608"/>
                <a:gd name="connsiteX6" fmla="*/ 76887 w 306528"/>
                <a:gd name="connsiteY6" fmla="*/ 177800 h 266608"/>
                <a:gd name="connsiteX7" fmla="*/ 687 w 306528"/>
                <a:gd name="connsiteY7" fmla="*/ 104775 h 266608"/>
                <a:gd name="connsiteX8" fmla="*/ 35612 w 306528"/>
                <a:gd name="connsiteY8" fmla="*/ 0 h 26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528" h="266608">
                  <a:moveTo>
                    <a:pt x="35612" y="0"/>
                  </a:moveTo>
                  <a:cubicBezTo>
                    <a:pt x="37199" y="0"/>
                    <a:pt x="687" y="73025"/>
                    <a:pt x="10212" y="104775"/>
                  </a:cubicBezTo>
                  <a:cubicBezTo>
                    <a:pt x="19737" y="136525"/>
                    <a:pt x="82708" y="183621"/>
                    <a:pt x="92762" y="190500"/>
                  </a:cubicBezTo>
                  <a:cubicBezTo>
                    <a:pt x="102816" y="197379"/>
                    <a:pt x="35612" y="133879"/>
                    <a:pt x="70537" y="146050"/>
                  </a:cubicBezTo>
                  <a:cubicBezTo>
                    <a:pt x="105462" y="158221"/>
                    <a:pt x="276383" y="248708"/>
                    <a:pt x="302312" y="263525"/>
                  </a:cubicBezTo>
                  <a:cubicBezTo>
                    <a:pt x="328241" y="278342"/>
                    <a:pt x="226112" y="234950"/>
                    <a:pt x="226112" y="234950"/>
                  </a:cubicBezTo>
                  <a:cubicBezTo>
                    <a:pt x="188541" y="220662"/>
                    <a:pt x="114458" y="199496"/>
                    <a:pt x="76887" y="177800"/>
                  </a:cubicBezTo>
                  <a:cubicBezTo>
                    <a:pt x="39316" y="156104"/>
                    <a:pt x="7037" y="133350"/>
                    <a:pt x="687" y="104775"/>
                  </a:cubicBezTo>
                  <a:cubicBezTo>
                    <a:pt x="-5663" y="76200"/>
                    <a:pt x="34025" y="0"/>
                    <a:pt x="356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A056DC2C-93FE-2ABC-976D-490DD702DEB7}"/>
                </a:ext>
              </a:extLst>
            </p:cNvPr>
            <p:cNvSpPr/>
            <p:nvPr/>
          </p:nvSpPr>
          <p:spPr>
            <a:xfrm>
              <a:off x="11215911" y="5746486"/>
              <a:ext cx="310788" cy="117840"/>
            </a:xfrm>
            <a:custGeom>
              <a:avLst/>
              <a:gdLst>
                <a:gd name="connsiteX0" fmla="*/ 1364 w 310788"/>
                <a:gd name="connsiteY0" fmla="*/ 38364 h 117840"/>
                <a:gd name="connsiteX1" fmla="*/ 296639 w 310788"/>
                <a:gd name="connsiteY1" fmla="*/ 6614 h 117840"/>
                <a:gd name="connsiteX2" fmla="*/ 252189 w 310788"/>
                <a:gd name="connsiteY2" fmla="*/ 3439 h 117840"/>
                <a:gd name="connsiteX3" fmla="*/ 280764 w 310788"/>
                <a:gd name="connsiteY3" fmla="*/ 25664 h 117840"/>
                <a:gd name="connsiteX4" fmla="*/ 287114 w 310788"/>
                <a:gd name="connsiteY4" fmla="*/ 73289 h 117840"/>
                <a:gd name="connsiteX5" fmla="*/ 306164 w 310788"/>
                <a:gd name="connsiteY5" fmla="*/ 41539 h 117840"/>
                <a:gd name="connsiteX6" fmla="*/ 302989 w 310788"/>
                <a:gd name="connsiteY6" fmla="*/ 117739 h 117840"/>
                <a:gd name="connsiteX7" fmla="*/ 296639 w 310788"/>
                <a:gd name="connsiteY7" fmla="*/ 22489 h 117840"/>
                <a:gd name="connsiteX8" fmla="*/ 131539 w 310788"/>
                <a:gd name="connsiteY8" fmla="*/ 19314 h 117840"/>
                <a:gd name="connsiteX9" fmla="*/ 185514 w 310788"/>
                <a:gd name="connsiteY9" fmla="*/ 264 h 117840"/>
                <a:gd name="connsiteX10" fmla="*/ 1364 w 310788"/>
                <a:gd name="connsiteY10" fmla="*/ 38364 h 11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788" h="117840">
                  <a:moveTo>
                    <a:pt x="1364" y="38364"/>
                  </a:moveTo>
                  <a:cubicBezTo>
                    <a:pt x="19885" y="39422"/>
                    <a:pt x="254835" y="12435"/>
                    <a:pt x="296639" y="6614"/>
                  </a:cubicBezTo>
                  <a:cubicBezTo>
                    <a:pt x="338443" y="793"/>
                    <a:pt x="254835" y="264"/>
                    <a:pt x="252189" y="3439"/>
                  </a:cubicBezTo>
                  <a:cubicBezTo>
                    <a:pt x="249543" y="6614"/>
                    <a:pt x="274943" y="14022"/>
                    <a:pt x="280764" y="25664"/>
                  </a:cubicBezTo>
                  <a:cubicBezTo>
                    <a:pt x="286585" y="37306"/>
                    <a:pt x="282881" y="70643"/>
                    <a:pt x="287114" y="73289"/>
                  </a:cubicBezTo>
                  <a:cubicBezTo>
                    <a:pt x="291347" y="75935"/>
                    <a:pt x="303518" y="34131"/>
                    <a:pt x="306164" y="41539"/>
                  </a:cubicBezTo>
                  <a:cubicBezTo>
                    <a:pt x="308810" y="48947"/>
                    <a:pt x="304576" y="120914"/>
                    <a:pt x="302989" y="117739"/>
                  </a:cubicBezTo>
                  <a:cubicBezTo>
                    <a:pt x="301402" y="114564"/>
                    <a:pt x="325214" y="38893"/>
                    <a:pt x="296639" y="22489"/>
                  </a:cubicBezTo>
                  <a:cubicBezTo>
                    <a:pt x="268064" y="6085"/>
                    <a:pt x="150060" y="23018"/>
                    <a:pt x="131539" y="19314"/>
                  </a:cubicBezTo>
                  <a:cubicBezTo>
                    <a:pt x="113018" y="15610"/>
                    <a:pt x="212502" y="-2382"/>
                    <a:pt x="185514" y="264"/>
                  </a:cubicBezTo>
                  <a:cubicBezTo>
                    <a:pt x="158527" y="2910"/>
                    <a:pt x="-17157" y="37306"/>
                    <a:pt x="1364" y="38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2BE70427-72B3-785F-2BC8-AA08BD4FD005}"/>
                </a:ext>
              </a:extLst>
            </p:cNvPr>
            <p:cNvSpPr/>
            <p:nvPr/>
          </p:nvSpPr>
          <p:spPr>
            <a:xfrm>
              <a:off x="11121837" y="5683040"/>
              <a:ext cx="349455" cy="438508"/>
            </a:xfrm>
            <a:custGeom>
              <a:avLst/>
              <a:gdLst>
                <a:gd name="connsiteX0" fmla="*/ 85913 w 349455"/>
                <a:gd name="connsiteY0" fmla="*/ 210 h 438508"/>
                <a:gd name="connsiteX1" fmla="*/ 22413 w 349455"/>
                <a:gd name="connsiteY1" fmla="*/ 124035 h 438508"/>
                <a:gd name="connsiteX2" fmla="*/ 35113 w 349455"/>
                <a:gd name="connsiteY2" fmla="*/ 200235 h 438508"/>
                <a:gd name="connsiteX3" fmla="*/ 3363 w 349455"/>
                <a:gd name="connsiteY3" fmla="*/ 203410 h 438508"/>
                <a:gd name="connsiteX4" fmla="*/ 111313 w 349455"/>
                <a:gd name="connsiteY4" fmla="*/ 358985 h 438508"/>
                <a:gd name="connsiteX5" fmla="*/ 124013 w 349455"/>
                <a:gd name="connsiteY5" fmla="*/ 327235 h 438508"/>
                <a:gd name="connsiteX6" fmla="*/ 349438 w 349455"/>
                <a:gd name="connsiteY6" fmla="*/ 438360 h 438508"/>
                <a:gd name="connsiteX7" fmla="*/ 111313 w 349455"/>
                <a:gd name="connsiteY7" fmla="*/ 346285 h 438508"/>
                <a:gd name="connsiteX8" fmla="*/ 188 w 349455"/>
                <a:gd name="connsiteY8" fmla="*/ 155785 h 438508"/>
                <a:gd name="connsiteX9" fmla="*/ 85913 w 349455"/>
                <a:gd name="connsiteY9" fmla="*/ 210 h 43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455" h="438508">
                  <a:moveTo>
                    <a:pt x="85913" y="210"/>
                  </a:moveTo>
                  <a:cubicBezTo>
                    <a:pt x="89617" y="-5082"/>
                    <a:pt x="30880" y="90698"/>
                    <a:pt x="22413" y="124035"/>
                  </a:cubicBezTo>
                  <a:cubicBezTo>
                    <a:pt x="13946" y="157372"/>
                    <a:pt x="38288" y="187006"/>
                    <a:pt x="35113" y="200235"/>
                  </a:cubicBezTo>
                  <a:cubicBezTo>
                    <a:pt x="31938" y="213464"/>
                    <a:pt x="-9337" y="176952"/>
                    <a:pt x="3363" y="203410"/>
                  </a:cubicBezTo>
                  <a:cubicBezTo>
                    <a:pt x="16063" y="229868"/>
                    <a:pt x="91205" y="338348"/>
                    <a:pt x="111313" y="358985"/>
                  </a:cubicBezTo>
                  <a:cubicBezTo>
                    <a:pt x="131421" y="379622"/>
                    <a:pt x="84326" y="314006"/>
                    <a:pt x="124013" y="327235"/>
                  </a:cubicBezTo>
                  <a:cubicBezTo>
                    <a:pt x="163700" y="340464"/>
                    <a:pt x="351555" y="435185"/>
                    <a:pt x="349438" y="438360"/>
                  </a:cubicBezTo>
                  <a:cubicBezTo>
                    <a:pt x="347321" y="441535"/>
                    <a:pt x="169521" y="393381"/>
                    <a:pt x="111313" y="346285"/>
                  </a:cubicBezTo>
                  <a:cubicBezTo>
                    <a:pt x="53105" y="299189"/>
                    <a:pt x="4950" y="211876"/>
                    <a:pt x="188" y="155785"/>
                  </a:cubicBezTo>
                  <a:cubicBezTo>
                    <a:pt x="-4574" y="99694"/>
                    <a:pt x="82209" y="5502"/>
                    <a:pt x="85913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D837CF98-E4D4-C500-4B8B-5FFDA1012FA7}"/>
                </a:ext>
              </a:extLst>
            </p:cNvPr>
            <p:cNvSpPr/>
            <p:nvPr/>
          </p:nvSpPr>
          <p:spPr>
            <a:xfrm>
              <a:off x="11750521" y="5794362"/>
              <a:ext cx="47833" cy="181002"/>
            </a:xfrm>
            <a:custGeom>
              <a:avLst/>
              <a:gdLst>
                <a:gd name="connsiteX0" fmla="*/ 154 w 47833"/>
                <a:gd name="connsiteY0" fmla="*/ 13 h 181002"/>
                <a:gd name="connsiteX1" fmla="*/ 31904 w 47833"/>
                <a:gd name="connsiteY1" fmla="*/ 88913 h 181002"/>
                <a:gd name="connsiteX2" fmla="*/ 12854 w 47833"/>
                <a:gd name="connsiteY2" fmla="*/ 180988 h 181002"/>
                <a:gd name="connsiteX3" fmla="*/ 47779 w 47833"/>
                <a:gd name="connsiteY3" fmla="*/ 95263 h 181002"/>
                <a:gd name="connsiteX4" fmla="*/ 154 w 47833"/>
                <a:gd name="connsiteY4" fmla="*/ 13 h 18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33" h="181002">
                  <a:moveTo>
                    <a:pt x="154" y="13"/>
                  </a:moveTo>
                  <a:cubicBezTo>
                    <a:pt x="-2492" y="-1045"/>
                    <a:pt x="29787" y="58751"/>
                    <a:pt x="31904" y="88913"/>
                  </a:cubicBezTo>
                  <a:cubicBezTo>
                    <a:pt x="34021" y="119075"/>
                    <a:pt x="10208" y="179930"/>
                    <a:pt x="12854" y="180988"/>
                  </a:cubicBezTo>
                  <a:cubicBezTo>
                    <a:pt x="15500" y="182046"/>
                    <a:pt x="49366" y="125425"/>
                    <a:pt x="47779" y="95263"/>
                  </a:cubicBezTo>
                  <a:cubicBezTo>
                    <a:pt x="46192" y="65101"/>
                    <a:pt x="2800" y="1071"/>
                    <a:pt x="154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AB1A8FC3-CF7E-F341-1898-E0E126D54E44}"/>
                </a:ext>
              </a:extLst>
            </p:cNvPr>
            <p:cNvSpPr/>
            <p:nvPr/>
          </p:nvSpPr>
          <p:spPr>
            <a:xfrm>
              <a:off x="11619866" y="5761967"/>
              <a:ext cx="454966" cy="71180"/>
            </a:xfrm>
            <a:custGeom>
              <a:avLst/>
              <a:gdLst>
                <a:gd name="connsiteX0" fmla="*/ 634 w 454966"/>
                <a:gd name="connsiteY0" fmla="*/ 13358 h 71180"/>
                <a:gd name="connsiteX1" fmla="*/ 187959 w 454966"/>
                <a:gd name="connsiteY1" fmla="*/ 13358 h 71180"/>
                <a:gd name="connsiteX2" fmla="*/ 197484 w 454966"/>
                <a:gd name="connsiteY2" fmla="*/ 70508 h 71180"/>
                <a:gd name="connsiteX3" fmla="*/ 216534 w 454966"/>
                <a:gd name="connsiteY3" fmla="*/ 41933 h 71180"/>
                <a:gd name="connsiteX4" fmla="*/ 454659 w 454966"/>
                <a:gd name="connsiteY4" fmla="*/ 658 h 71180"/>
                <a:gd name="connsiteX5" fmla="*/ 260984 w 454966"/>
                <a:gd name="connsiteY5" fmla="*/ 16533 h 71180"/>
                <a:gd name="connsiteX6" fmla="*/ 634 w 454966"/>
                <a:gd name="connsiteY6" fmla="*/ 13358 h 7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966" h="71180">
                  <a:moveTo>
                    <a:pt x="634" y="13358"/>
                  </a:moveTo>
                  <a:cubicBezTo>
                    <a:pt x="-11537" y="12829"/>
                    <a:pt x="155151" y="3833"/>
                    <a:pt x="187959" y="13358"/>
                  </a:cubicBezTo>
                  <a:cubicBezTo>
                    <a:pt x="220767" y="22883"/>
                    <a:pt x="192722" y="65746"/>
                    <a:pt x="197484" y="70508"/>
                  </a:cubicBezTo>
                  <a:cubicBezTo>
                    <a:pt x="202246" y="75270"/>
                    <a:pt x="173672" y="53575"/>
                    <a:pt x="216534" y="41933"/>
                  </a:cubicBezTo>
                  <a:cubicBezTo>
                    <a:pt x="259396" y="30291"/>
                    <a:pt x="447251" y="4891"/>
                    <a:pt x="454659" y="658"/>
                  </a:cubicBezTo>
                  <a:cubicBezTo>
                    <a:pt x="462067" y="-3575"/>
                    <a:pt x="334009" y="13887"/>
                    <a:pt x="260984" y="16533"/>
                  </a:cubicBezTo>
                  <a:cubicBezTo>
                    <a:pt x="187959" y="19179"/>
                    <a:pt x="12805" y="13887"/>
                    <a:pt x="634" y="13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CCAE0574-15E3-CC77-3F11-B8857132BD7F}"/>
                </a:ext>
              </a:extLst>
            </p:cNvPr>
            <p:cNvSpPr/>
            <p:nvPr/>
          </p:nvSpPr>
          <p:spPr>
            <a:xfrm>
              <a:off x="11589856" y="6086177"/>
              <a:ext cx="540477" cy="175252"/>
            </a:xfrm>
            <a:custGeom>
              <a:avLst/>
              <a:gdLst>
                <a:gd name="connsiteX0" fmla="*/ 2069 w 540477"/>
                <a:gd name="connsiteY0" fmla="*/ 298 h 175252"/>
                <a:gd name="connsiteX1" fmla="*/ 395769 w 540477"/>
                <a:gd name="connsiteY1" fmla="*/ 101898 h 175252"/>
                <a:gd name="connsiteX2" fmla="*/ 303694 w 540477"/>
                <a:gd name="connsiteY2" fmla="*/ 95548 h 175252"/>
                <a:gd name="connsiteX3" fmla="*/ 538644 w 540477"/>
                <a:gd name="connsiteY3" fmla="*/ 174923 h 175252"/>
                <a:gd name="connsiteX4" fmla="*/ 154469 w 540477"/>
                <a:gd name="connsiteY4" fmla="*/ 60623 h 175252"/>
                <a:gd name="connsiteX5" fmla="*/ 237019 w 540477"/>
                <a:gd name="connsiteY5" fmla="*/ 70148 h 175252"/>
                <a:gd name="connsiteX6" fmla="*/ 2069 w 540477"/>
                <a:gd name="connsiteY6" fmla="*/ 298 h 17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0477" h="175252">
                  <a:moveTo>
                    <a:pt x="2069" y="298"/>
                  </a:moveTo>
                  <a:cubicBezTo>
                    <a:pt x="28527" y="5590"/>
                    <a:pt x="345498" y="86023"/>
                    <a:pt x="395769" y="101898"/>
                  </a:cubicBezTo>
                  <a:cubicBezTo>
                    <a:pt x="446040" y="117773"/>
                    <a:pt x="279882" y="83377"/>
                    <a:pt x="303694" y="95548"/>
                  </a:cubicBezTo>
                  <a:cubicBezTo>
                    <a:pt x="327507" y="107719"/>
                    <a:pt x="563515" y="180744"/>
                    <a:pt x="538644" y="174923"/>
                  </a:cubicBezTo>
                  <a:cubicBezTo>
                    <a:pt x="513773" y="169102"/>
                    <a:pt x="204740" y="78085"/>
                    <a:pt x="154469" y="60623"/>
                  </a:cubicBezTo>
                  <a:cubicBezTo>
                    <a:pt x="104198" y="43161"/>
                    <a:pt x="262948" y="78615"/>
                    <a:pt x="237019" y="70148"/>
                  </a:cubicBezTo>
                  <a:cubicBezTo>
                    <a:pt x="211090" y="61681"/>
                    <a:pt x="-24389" y="-4994"/>
                    <a:pt x="2069" y="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C0B1AD51-8767-85C7-CADA-803062F81018}"/>
                </a:ext>
              </a:extLst>
            </p:cNvPr>
            <p:cNvSpPr/>
            <p:nvPr/>
          </p:nvSpPr>
          <p:spPr>
            <a:xfrm>
              <a:off x="11801300" y="5873649"/>
              <a:ext cx="50114" cy="178092"/>
            </a:xfrm>
            <a:custGeom>
              <a:avLst/>
              <a:gdLst>
                <a:gd name="connsiteX0" fmla="*/ 38275 w 50114"/>
                <a:gd name="connsiteY0" fmla="*/ 101 h 178092"/>
                <a:gd name="connsiteX1" fmla="*/ 31925 w 50114"/>
                <a:gd name="connsiteY1" fmla="*/ 114401 h 178092"/>
                <a:gd name="connsiteX2" fmla="*/ 175 w 50114"/>
                <a:gd name="connsiteY2" fmla="*/ 177901 h 178092"/>
                <a:gd name="connsiteX3" fmla="*/ 47800 w 50114"/>
                <a:gd name="connsiteY3" fmla="*/ 95351 h 178092"/>
                <a:gd name="connsiteX4" fmla="*/ 38275 w 50114"/>
                <a:gd name="connsiteY4" fmla="*/ 101 h 17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4" h="178092">
                  <a:moveTo>
                    <a:pt x="38275" y="101"/>
                  </a:moveTo>
                  <a:cubicBezTo>
                    <a:pt x="35629" y="3276"/>
                    <a:pt x="38275" y="84768"/>
                    <a:pt x="31925" y="114401"/>
                  </a:cubicBezTo>
                  <a:cubicBezTo>
                    <a:pt x="25575" y="144034"/>
                    <a:pt x="-2471" y="181076"/>
                    <a:pt x="175" y="177901"/>
                  </a:cubicBezTo>
                  <a:cubicBezTo>
                    <a:pt x="2821" y="174726"/>
                    <a:pt x="39862" y="121809"/>
                    <a:pt x="47800" y="95351"/>
                  </a:cubicBezTo>
                  <a:cubicBezTo>
                    <a:pt x="55738" y="68893"/>
                    <a:pt x="40921" y="-3074"/>
                    <a:pt x="38275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D3EAC63B-9FD8-1C50-E0C8-B29BBEC52A58}"/>
                </a:ext>
              </a:extLst>
            </p:cNvPr>
            <p:cNvSpPr/>
            <p:nvPr/>
          </p:nvSpPr>
          <p:spPr>
            <a:xfrm>
              <a:off x="11660439" y="6072859"/>
              <a:ext cx="376918" cy="70769"/>
            </a:xfrm>
            <a:custGeom>
              <a:avLst/>
              <a:gdLst>
                <a:gd name="connsiteX0" fmla="*/ 1336 w 376918"/>
                <a:gd name="connsiteY0" fmla="*/ 7266 h 70769"/>
                <a:gd name="connsiteX1" fmla="*/ 131511 w 376918"/>
                <a:gd name="connsiteY1" fmla="*/ 4091 h 70769"/>
                <a:gd name="connsiteX2" fmla="*/ 375986 w 376918"/>
                <a:gd name="connsiteY2" fmla="*/ 70766 h 70769"/>
                <a:gd name="connsiteX3" fmla="*/ 207711 w 376918"/>
                <a:gd name="connsiteY3" fmla="*/ 7266 h 70769"/>
                <a:gd name="connsiteX4" fmla="*/ 1336 w 376918"/>
                <a:gd name="connsiteY4" fmla="*/ 7266 h 7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918" h="70769">
                  <a:moveTo>
                    <a:pt x="1336" y="7266"/>
                  </a:moveTo>
                  <a:cubicBezTo>
                    <a:pt x="-11364" y="6737"/>
                    <a:pt x="69069" y="-6492"/>
                    <a:pt x="131511" y="4091"/>
                  </a:cubicBezTo>
                  <a:cubicBezTo>
                    <a:pt x="193953" y="14674"/>
                    <a:pt x="363286" y="70237"/>
                    <a:pt x="375986" y="70766"/>
                  </a:cubicBezTo>
                  <a:cubicBezTo>
                    <a:pt x="388686" y="71295"/>
                    <a:pt x="268565" y="18908"/>
                    <a:pt x="207711" y="7266"/>
                  </a:cubicBezTo>
                  <a:cubicBezTo>
                    <a:pt x="146857" y="-4376"/>
                    <a:pt x="14036" y="7795"/>
                    <a:pt x="1336" y="7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4822F9C9-014E-0A77-37A4-BEA486C6C21E}"/>
                </a:ext>
              </a:extLst>
            </p:cNvPr>
            <p:cNvSpPr/>
            <p:nvPr/>
          </p:nvSpPr>
          <p:spPr>
            <a:xfrm>
              <a:off x="11934745" y="5841578"/>
              <a:ext cx="101914" cy="125240"/>
            </a:xfrm>
            <a:custGeom>
              <a:avLst/>
              <a:gdLst>
                <a:gd name="connsiteX0" fmla="*/ 80 w 101914"/>
                <a:gd name="connsiteY0" fmla="*/ 422 h 125240"/>
                <a:gd name="connsiteX1" fmla="*/ 92155 w 101914"/>
                <a:gd name="connsiteY1" fmla="*/ 114722 h 125240"/>
                <a:gd name="connsiteX2" fmla="*/ 98505 w 101914"/>
                <a:gd name="connsiteY2" fmla="*/ 114722 h 125240"/>
                <a:gd name="connsiteX3" fmla="*/ 85805 w 101914"/>
                <a:gd name="connsiteY3" fmla="*/ 67097 h 125240"/>
                <a:gd name="connsiteX4" fmla="*/ 85805 w 101914"/>
                <a:gd name="connsiteY4" fmla="*/ 9947 h 125240"/>
                <a:gd name="connsiteX5" fmla="*/ 76280 w 101914"/>
                <a:gd name="connsiteY5" fmla="*/ 73447 h 125240"/>
                <a:gd name="connsiteX6" fmla="*/ 80 w 101914"/>
                <a:gd name="connsiteY6" fmla="*/ 422 h 12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914" h="125240">
                  <a:moveTo>
                    <a:pt x="80" y="422"/>
                  </a:moveTo>
                  <a:cubicBezTo>
                    <a:pt x="2726" y="7301"/>
                    <a:pt x="92155" y="114722"/>
                    <a:pt x="92155" y="114722"/>
                  </a:cubicBezTo>
                  <a:cubicBezTo>
                    <a:pt x="108559" y="133772"/>
                    <a:pt x="99563" y="122659"/>
                    <a:pt x="98505" y="114722"/>
                  </a:cubicBezTo>
                  <a:cubicBezTo>
                    <a:pt x="97447" y="106785"/>
                    <a:pt x="87922" y="84559"/>
                    <a:pt x="85805" y="67097"/>
                  </a:cubicBezTo>
                  <a:cubicBezTo>
                    <a:pt x="83688" y="49635"/>
                    <a:pt x="87393" y="8889"/>
                    <a:pt x="85805" y="9947"/>
                  </a:cubicBezTo>
                  <a:cubicBezTo>
                    <a:pt x="84217" y="11005"/>
                    <a:pt x="91626" y="73976"/>
                    <a:pt x="76280" y="73447"/>
                  </a:cubicBezTo>
                  <a:cubicBezTo>
                    <a:pt x="60934" y="72918"/>
                    <a:pt x="-2566" y="-6457"/>
                    <a:pt x="80" y="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E9E9212B-2CC0-D69B-1D1A-3D04728C4F95}"/>
                </a:ext>
              </a:extLst>
            </p:cNvPr>
            <p:cNvSpPr/>
            <p:nvPr/>
          </p:nvSpPr>
          <p:spPr>
            <a:xfrm>
              <a:off x="11445656" y="5850570"/>
              <a:ext cx="105823" cy="176358"/>
            </a:xfrm>
            <a:custGeom>
              <a:avLst/>
              <a:gdLst>
                <a:gd name="connsiteX0" fmla="*/ 104994 w 105823"/>
                <a:gd name="connsiteY0" fmla="*/ 955 h 176358"/>
                <a:gd name="connsiteX1" fmla="*/ 60544 w 105823"/>
                <a:gd name="connsiteY1" fmla="*/ 105730 h 176358"/>
                <a:gd name="connsiteX2" fmla="*/ 60544 w 105823"/>
                <a:gd name="connsiteY2" fmla="*/ 162880 h 176358"/>
                <a:gd name="connsiteX3" fmla="*/ 51019 w 105823"/>
                <a:gd name="connsiteY3" fmla="*/ 118430 h 176358"/>
                <a:gd name="connsiteX4" fmla="*/ 219 w 105823"/>
                <a:gd name="connsiteY4" fmla="*/ 10480 h 176358"/>
                <a:gd name="connsiteX5" fmla="*/ 31969 w 105823"/>
                <a:gd name="connsiteY5" fmla="*/ 118430 h 176358"/>
                <a:gd name="connsiteX6" fmla="*/ 16094 w 105823"/>
                <a:gd name="connsiteY6" fmla="*/ 172405 h 176358"/>
                <a:gd name="connsiteX7" fmla="*/ 104994 w 105823"/>
                <a:gd name="connsiteY7" fmla="*/ 955 h 17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823" h="176358">
                  <a:moveTo>
                    <a:pt x="104994" y="955"/>
                  </a:moveTo>
                  <a:cubicBezTo>
                    <a:pt x="112402" y="-10158"/>
                    <a:pt x="67952" y="78743"/>
                    <a:pt x="60544" y="105730"/>
                  </a:cubicBezTo>
                  <a:cubicBezTo>
                    <a:pt x="53136" y="132717"/>
                    <a:pt x="62132" y="160763"/>
                    <a:pt x="60544" y="162880"/>
                  </a:cubicBezTo>
                  <a:cubicBezTo>
                    <a:pt x="58956" y="164997"/>
                    <a:pt x="61073" y="143830"/>
                    <a:pt x="51019" y="118430"/>
                  </a:cubicBezTo>
                  <a:cubicBezTo>
                    <a:pt x="40965" y="93030"/>
                    <a:pt x="3394" y="10480"/>
                    <a:pt x="219" y="10480"/>
                  </a:cubicBezTo>
                  <a:cubicBezTo>
                    <a:pt x="-2956" y="10480"/>
                    <a:pt x="29323" y="91443"/>
                    <a:pt x="31969" y="118430"/>
                  </a:cubicBezTo>
                  <a:cubicBezTo>
                    <a:pt x="34615" y="145418"/>
                    <a:pt x="2336" y="189867"/>
                    <a:pt x="16094" y="172405"/>
                  </a:cubicBezTo>
                  <a:cubicBezTo>
                    <a:pt x="29852" y="154943"/>
                    <a:pt x="97586" y="12068"/>
                    <a:pt x="104994" y="9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84024186-A2F9-6984-99AE-9829DDF7ED02}"/>
                </a:ext>
              </a:extLst>
            </p:cNvPr>
            <p:cNvSpPr/>
            <p:nvPr/>
          </p:nvSpPr>
          <p:spPr>
            <a:xfrm>
              <a:off x="11450999" y="6057900"/>
              <a:ext cx="334105" cy="85748"/>
            </a:xfrm>
            <a:custGeom>
              <a:avLst/>
              <a:gdLst>
                <a:gd name="connsiteX0" fmla="*/ 4401 w 334105"/>
                <a:gd name="connsiteY0" fmla="*/ 38100 h 85748"/>
                <a:gd name="connsiteX1" fmla="*/ 331426 w 334105"/>
                <a:gd name="connsiteY1" fmla="*/ 0 h 85748"/>
                <a:gd name="connsiteX2" fmla="*/ 163151 w 334105"/>
                <a:gd name="connsiteY2" fmla="*/ 38100 h 85748"/>
                <a:gd name="connsiteX3" fmla="*/ 229826 w 334105"/>
                <a:gd name="connsiteY3" fmla="*/ 85725 h 85748"/>
                <a:gd name="connsiteX4" fmla="*/ 147276 w 334105"/>
                <a:gd name="connsiteY4" fmla="*/ 44450 h 85748"/>
                <a:gd name="connsiteX5" fmla="*/ 4401 w 334105"/>
                <a:gd name="connsiteY5" fmla="*/ 38100 h 8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05" h="85748">
                  <a:moveTo>
                    <a:pt x="4401" y="38100"/>
                  </a:moveTo>
                  <a:cubicBezTo>
                    <a:pt x="35093" y="30692"/>
                    <a:pt x="304968" y="0"/>
                    <a:pt x="331426" y="0"/>
                  </a:cubicBezTo>
                  <a:cubicBezTo>
                    <a:pt x="357884" y="0"/>
                    <a:pt x="180084" y="23813"/>
                    <a:pt x="163151" y="38100"/>
                  </a:cubicBezTo>
                  <a:cubicBezTo>
                    <a:pt x="146218" y="52387"/>
                    <a:pt x="232472" y="84667"/>
                    <a:pt x="229826" y="85725"/>
                  </a:cubicBezTo>
                  <a:cubicBezTo>
                    <a:pt x="227180" y="86783"/>
                    <a:pt x="182201" y="51858"/>
                    <a:pt x="147276" y="44450"/>
                  </a:cubicBezTo>
                  <a:cubicBezTo>
                    <a:pt x="112351" y="37042"/>
                    <a:pt x="-26291" y="45508"/>
                    <a:pt x="4401" y="38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777F9B5E-0D10-8698-54D9-8DE8D8F572DB}"/>
                </a:ext>
              </a:extLst>
            </p:cNvPr>
            <p:cNvSpPr/>
            <p:nvPr/>
          </p:nvSpPr>
          <p:spPr>
            <a:xfrm>
              <a:off x="11616171" y="5539601"/>
              <a:ext cx="178976" cy="121803"/>
            </a:xfrm>
            <a:custGeom>
              <a:avLst/>
              <a:gdLst>
                <a:gd name="connsiteX0" fmla="*/ 1154 w 178976"/>
                <a:gd name="connsiteY0" fmla="*/ 774 h 121803"/>
                <a:gd name="connsiteX1" fmla="*/ 77354 w 178976"/>
                <a:gd name="connsiteY1" fmla="*/ 42049 h 121803"/>
                <a:gd name="connsiteX2" fmla="*/ 131329 w 178976"/>
                <a:gd name="connsiteY2" fmla="*/ 80149 h 121803"/>
                <a:gd name="connsiteX3" fmla="*/ 178954 w 178976"/>
                <a:gd name="connsiteY3" fmla="*/ 121424 h 121803"/>
                <a:gd name="connsiteX4" fmla="*/ 137679 w 178976"/>
                <a:gd name="connsiteY4" fmla="*/ 54749 h 121803"/>
                <a:gd name="connsiteX5" fmla="*/ 140854 w 178976"/>
                <a:gd name="connsiteY5" fmla="*/ 80149 h 121803"/>
                <a:gd name="connsiteX6" fmla="*/ 1154 w 178976"/>
                <a:gd name="connsiteY6" fmla="*/ 774 h 12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976" h="121803">
                  <a:moveTo>
                    <a:pt x="1154" y="774"/>
                  </a:moveTo>
                  <a:cubicBezTo>
                    <a:pt x="-9429" y="-5576"/>
                    <a:pt x="55658" y="28820"/>
                    <a:pt x="77354" y="42049"/>
                  </a:cubicBezTo>
                  <a:cubicBezTo>
                    <a:pt x="99050" y="55278"/>
                    <a:pt x="114396" y="66920"/>
                    <a:pt x="131329" y="80149"/>
                  </a:cubicBezTo>
                  <a:cubicBezTo>
                    <a:pt x="148262" y="93378"/>
                    <a:pt x="177896" y="125657"/>
                    <a:pt x="178954" y="121424"/>
                  </a:cubicBezTo>
                  <a:cubicBezTo>
                    <a:pt x="180012" y="117191"/>
                    <a:pt x="144029" y="61628"/>
                    <a:pt x="137679" y="54749"/>
                  </a:cubicBezTo>
                  <a:cubicBezTo>
                    <a:pt x="131329" y="47870"/>
                    <a:pt x="160962" y="87028"/>
                    <a:pt x="140854" y="80149"/>
                  </a:cubicBezTo>
                  <a:cubicBezTo>
                    <a:pt x="120746" y="73270"/>
                    <a:pt x="11737" y="7124"/>
                    <a:pt x="1154" y="7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CBA65955-98AD-AE62-C565-D33C1F573672}"/>
                </a:ext>
              </a:extLst>
            </p:cNvPr>
            <p:cNvSpPr/>
            <p:nvPr/>
          </p:nvSpPr>
          <p:spPr>
            <a:xfrm>
              <a:off x="11213097" y="6140396"/>
              <a:ext cx="128080" cy="413153"/>
            </a:xfrm>
            <a:custGeom>
              <a:avLst/>
              <a:gdLst>
                <a:gd name="connsiteX0" fmla="*/ 128003 w 128080"/>
                <a:gd name="connsiteY0" fmla="*/ 54 h 413153"/>
                <a:gd name="connsiteX1" fmla="*/ 20053 w 128080"/>
                <a:gd name="connsiteY1" fmla="*/ 136579 h 413153"/>
                <a:gd name="connsiteX2" fmla="*/ 35928 w 128080"/>
                <a:gd name="connsiteY2" fmla="*/ 266754 h 413153"/>
                <a:gd name="connsiteX3" fmla="*/ 13703 w 128080"/>
                <a:gd name="connsiteY3" fmla="*/ 209604 h 413153"/>
                <a:gd name="connsiteX4" fmla="*/ 54978 w 128080"/>
                <a:gd name="connsiteY4" fmla="*/ 412804 h 413153"/>
                <a:gd name="connsiteX5" fmla="*/ 1003 w 128080"/>
                <a:gd name="connsiteY5" fmla="*/ 152454 h 413153"/>
                <a:gd name="connsiteX6" fmla="*/ 128003 w 128080"/>
                <a:gd name="connsiteY6" fmla="*/ 54 h 41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080" h="413153">
                  <a:moveTo>
                    <a:pt x="128003" y="54"/>
                  </a:moveTo>
                  <a:cubicBezTo>
                    <a:pt x="131178" y="-2592"/>
                    <a:pt x="35399" y="92129"/>
                    <a:pt x="20053" y="136579"/>
                  </a:cubicBezTo>
                  <a:cubicBezTo>
                    <a:pt x="4707" y="181029"/>
                    <a:pt x="36986" y="254583"/>
                    <a:pt x="35928" y="266754"/>
                  </a:cubicBezTo>
                  <a:cubicBezTo>
                    <a:pt x="34870" y="278925"/>
                    <a:pt x="10528" y="185262"/>
                    <a:pt x="13703" y="209604"/>
                  </a:cubicBezTo>
                  <a:cubicBezTo>
                    <a:pt x="16878" y="233946"/>
                    <a:pt x="57095" y="422329"/>
                    <a:pt x="54978" y="412804"/>
                  </a:cubicBezTo>
                  <a:cubicBezTo>
                    <a:pt x="52861" y="403279"/>
                    <a:pt x="-8522" y="219658"/>
                    <a:pt x="1003" y="152454"/>
                  </a:cubicBezTo>
                  <a:cubicBezTo>
                    <a:pt x="10528" y="85250"/>
                    <a:pt x="124828" y="2700"/>
                    <a:pt x="128003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FC1346E1-994F-1598-E538-19FA02798C08}"/>
                </a:ext>
              </a:extLst>
            </p:cNvPr>
            <p:cNvSpPr/>
            <p:nvPr/>
          </p:nvSpPr>
          <p:spPr>
            <a:xfrm>
              <a:off x="11094015" y="6226161"/>
              <a:ext cx="228307" cy="349583"/>
            </a:xfrm>
            <a:custGeom>
              <a:avLst/>
              <a:gdLst>
                <a:gd name="connsiteX0" fmla="*/ 116910 w 228307"/>
                <a:gd name="connsiteY0" fmla="*/ 14 h 349583"/>
                <a:gd name="connsiteX1" fmla="*/ 40710 w 228307"/>
                <a:gd name="connsiteY1" fmla="*/ 88914 h 349583"/>
                <a:gd name="connsiteX2" fmla="*/ 56585 w 228307"/>
                <a:gd name="connsiteY2" fmla="*/ 193689 h 349583"/>
                <a:gd name="connsiteX3" fmla="*/ 97860 w 228307"/>
                <a:gd name="connsiteY3" fmla="*/ 263539 h 349583"/>
                <a:gd name="connsiteX4" fmla="*/ 72460 w 228307"/>
                <a:gd name="connsiteY4" fmla="*/ 254014 h 349583"/>
                <a:gd name="connsiteX5" fmla="*/ 228035 w 228307"/>
                <a:gd name="connsiteY5" fmla="*/ 349264 h 349583"/>
                <a:gd name="connsiteX6" fmla="*/ 107385 w 228307"/>
                <a:gd name="connsiteY6" fmla="*/ 279414 h 349583"/>
                <a:gd name="connsiteX7" fmla="*/ 2610 w 228307"/>
                <a:gd name="connsiteY7" fmla="*/ 136539 h 349583"/>
                <a:gd name="connsiteX8" fmla="*/ 31185 w 228307"/>
                <a:gd name="connsiteY8" fmla="*/ 139714 h 349583"/>
                <a:gd name="connsiteX9" fmla="*/ 24835 w 228307"/>
                <a:gd name="connsiteY9" fmla="*/ 95264 h 349583"/>
                <a:gd name="connsiteX10" fmla="*/ 116910 w 228307"/>
                <a:gd name="connsiteY10" fmla="*/ 14 h 34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307" h="349583">
                  <a:moveTo>
                    <a:pt x="116910" y="14"/>
                  </a:moveTo>
                  <a:cubicBezTo>
                    <a:pt x="119556" y="-1044"/>
                    <a:pt x="50764" y="56635"/>
                    <a:pt x="40710" y="88914"/>
                  </a:cubicBezTo>
                  <a:cubicBezTo>
                    <a:pt x="30656" y="121193"/>
                    <a:pt x="47060" y="164585"/>
                    <a:pt x="56585" y="193689"/>
                  </a:cubicBezTo>
                  <a:cubicBezTo>
                    <a:pt x="66110" y="222793"/>
                    <a:pt x="95214" y="253485"/>
                    <a:pt x="97860" y="263539"/>
                  </a:cubicBezTo>
                  <a:cubicBezTo>
                    <a:pt x="100506" y="273593"/>
                    <a:pt x="50764" y="239727"/>
                    <a:pt x="72460" y="254014"/>
                  </a:cubicBezTo>
                  <a:cubicBezTo>
                    <a:pt x="94156" y="268302"/>
                    <a:pt x="222214" y="345031"/>
                    <a:pt x="228035" y="349264"/>
                  </a:cubicBezTo>
                  <a:cubicBezTo>
                    <a:pt x="233856" y="353497"/>
                    <a:pt x="144956" y="314868"/>
                    <a:pt x="107385" y="279414"/>
                  </a:cubicBezTo>
                  <a:cubicBezTo>
                    <a:pt x="69814" y="243960"/>
                    <a:pt x="15310" y="159822"/>
                    <a:pt x="2610" y="136539"/>
                  </a:cubicBezTo>
                  <a:cubicBezTo>
                    <a:pt x="-10090" y="113256"/>
                    <a:pt x="27481" y="146593"/>
                    <a:pt x="31185" y="139714"/>
                  </a:cubicBezTo>
                  <a:cubicBezTo>
                    <a:pt x="34889" y="132835"/>
                    <a:pt x="11606" y="122781"/>
                    <a:pt x="24835" y="95264"/>
                  </a:cubicBezTo>
                  <a:cubicBezTo>
                    <a:pt x="38064" y="67747"/>
                    <a:pt x="114264" y="1072"/>
                    <a:pt x="116910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423A9E81-2564-BA59-3B47-57A67C5905BB}"/>
                </a:ext>
              </a:extLst>
            </p:cNvPr>
            <p:cNvSpPr/>
            <p:nvPr/>
          </p:nvSpPr>
          <p:spPr>
            <a:xfrm>
              <a:off x="11307001" y="6130133"/>
              <a:ext cx="800030" cy="211394"/>
            </a:xfrm>
            <a:custGeom>
              <a:avLst/>
              <a:gdLst>
                <a:gd name="connsiteX0" fmla="*/ 18224 w 800030"/>
                <a:gd name="connsiteY0" fmla="*/ 7142 h 211394"/>
                <a:gd name="connsiteX1" fmla="*/ 754824 w 800030"/>
                <a:gd name="connsiteY1" fmla="*/ 203992 h 211394"/>
                <a:gd name="connsiteX2" fmla="*/ 665924 w 800030"/>
                <a:gd name="connsiteY2" fmla="*/ 156367 h 211394"/>
                <a:gd name="connsiteX3" fmla="*/ 221424 w 800030"/>
                <a:gd name="connsiteY3" fmla="*/ 29367 h 211394"/>
                <a:gd name="connsiteX4" fmla="*/ 491299 w 800030"/>
                <a:gd name="connsiteY4" fmla="*/ 121442 h 211394"/>
                <a:gd name="connsiteX5" fmla="*/ 246824 w 800030"/>
                <a:gd name="connsiteY5" fmla="*/ 48417 h 211394"/>
                <a:gd name="connsiteX6" fmla="*/ 18224 w 800030"/>
                <a:gd name="connsiteY6" fmla="*/ 7142 h 21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030" h="211394">
                  <a:moveTo>
                    <a:pt x="18224" y="7142"/>
                  </a:moveTo>
                  <a:cubicBezTo>
                    <a:pt x="102891" y="33071"/>
                    <a:pt x="646874" y="179121"/>
                    <a:pt x="754824" y="203992"/>
                  </a:cubicBezTo>
                  <a:cubicBezTo>
                    <a:pt x="862774" y="228863"/>
                    <a:pt x="754824" y="185471"/>
                    <a:pt x="665924" y="156367"/>
                  </a:cubicBezTo>
                  <a:cubicBezTo>
                    <a:pt x="577024" y="127263"/>
                    <a:pt x="250528" y="35188"/>
                    <a:pt x="221424" y="29367"/>
                  </a:cubicBezTo>
                  <a:cubicBezTo>
                    <a:pt x="192320" y="23546"/>
                    <a:pt x="487066" y="118267"/>
                    <a:pt x="491299" y="121442"/>
                  </a:cubicBezTo>
                  <a:cubicBezTo>
                    <a:pt x="495532" y="124617"/>
                    <a:pt x="326728" y="63763"/>
                    <a:pt x="246824" y="48417"/>
                  </a:cubicBezTo>
                  <a:cubicBezTo>
                    <a:pt x="166920" y="33071"/>
                    <a:pt x="-66443" y="-18787"/>
                    <a:pt x="18224" y="7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00001EA6-88A8-73AB-4A2C-DAF4045A16ED}"/>
                </a:ext>
              </a:extLst>
            </p:cNvPr>
            <p:cNvSpPr/>
            <p:nvPr/>
          </p:nvSpPr>
          <p:spPr>
            <a:xfrm>
              <a:off x="11251990" y="6216402"/>
              <a:ext cx="546446" cy="92327"/>
            </a:xfrm>
            <a:custGeom>
              <a:avLst/>
              <a:gdLst>
                <a:gd name="connsiteX0" fmla="*/ 73235 w 546446"/>
                <a:gd name="connsiteY0" fmla="*/ 248 h 92327"/>
                <a:gd name="connsiteX1" fmla="*/ 527260 w 546446"/>
                <a:gd name="connsiteY1" fmla="*/ 57398 h 92327"/>
                <a:gd name="connsiteX2" fmla="*/ 416135 w 546446"/>
                <a:gd name="connsiteY2" fmla="*/ 41523 h 92327"/>
                <a:gd name="connsiteX3" fmla="*/ 210 w 546446"/>
                <a:gd name="connsiteY3" fmla="*/ 92323 h 92327"/>
                <a:gd name="connsiteX4" fmla="*/ 355810 w 546446"/>
                <a:gd name="connsiteY4" fmla="*/ 38348 h 92327"/>
                <a:gd name="connsiteX5" fmla="*/ 73235 w 546446"/>
                <a:gd name="connsiteY5" fmla="*/ 248 h 9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446" h="92327">
                  <a:moveTo>
                    <a:pt x="73235" y="248"/>
                  </a:moveTo>
                  <a:cubicBezTo>
                    <a:pt x="101810" y="3423"/>
                    <a:pt x="470110" y="50519"/>
                    <a:pt x="527260" y="57398"/>
                  </a:cubicBezTo>
                  <a:cubicBezTo>
                    <a:pt x="584410" y="64277"/>
                    <a:pt x="503977" y="35702"/>
                    <a:pt x="416135" y="41523"/>
                  </a:cubicBezTo>
                  <a:cubicBezTo>
                    <a:pt x="328293" y="47344"/>
                    <a:pt x="10264" y="92852"/>
                    <a:pt x="210" y="92323"/>
                  </a:cubicBezTo>
                  <a:cubicBezTo>
                    <a:pt x="-9844" y="91794"/>
                    <a:pt x="344168" y="51577"/>
                    <a:pt x="355810" y="38348"/>
                  </a:cubicBezTo>
                  <a:cubicBezTo>
                    <a:pt x="367452" y="25119"/>
                    <a:pt x="44660" y="-2927"/>
                    <a:pt x="73235" y="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F7EDB651-6B2E-48E3-60CB-F35FEB3F5898}"/>
                </a:ext>
              </a:extLst>
            </p:cNvPr>
            <p:cNvSpPr/>
            <p:nvPr/>
          </p:nvSpPr>
          <p:spPr>
            <a:xfrm>
              <a:off x="11305701" y="6241809"/>
              <a:ext cx="416402" cy="273390"/>
            </a:xfrm>
            <a:custGeom>
              <a:avLst/>
              <a:gdLst>
                <a:gd name="connsiteX0" fmla="*/ 67149 w 416402"/>
                <a:gd name="connsiteY0" fmla="*/ 241 h 273390"/>
                <a:gd name="connsiteX1" fmla="*/ 89374 w 416402"/>
                <a:gd name="connsiteY1" fmla="*/ 117716 h 273390"/>
                <a:gd name="connsiteX2" fmla="*/ 474 w 416402"/>
                <a:gd name="connsiteY2" fmla="*/ 238366 h 273390"/>
                <a:gd name="connsiteX3" fmla="*/ 73499 w 416402"/>
                <a:gd name="connsiteY3" fmla="*/ 197091 h 273390"/>
                <a:gd name="connsiteX4" fmla="*/ 416399 w 416402"/>
                <a:gd name="connsiteY4" fmla="*/ 273291 h 273390"/>
                <a:gd name="connsiteX5" fmla="*/ 67149 w 416402"/>
                <a:gd name="connsiteY5" fmla="*/ 178041 h 273390"/>
                <a:gd name="connsiteX6" fmla="*/ 25874 w 416402"/>
                <a:gd name="connsiteY6" fmla="*/ 133591 h 273390"/>
                <a:gd name="connsiteX7" fmla="*/ 60799 w 416402"/>
                <a:gd name="connsiteY7" fmla="*/ 149466 h 273390"/>
                <a:gd name="connsiteX8" fmla="*/ 67149 w 416402"/>
                <a:gd name="connsiteY8" fmla="*/ 241 h 27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402" h="273390">
                  <a:moveTo>
                    <a:pt x="67149" y="241"/>
                  </a:moveTo>
                  <a:cubicBezTo>
                    <a:pt x="71912" y="-5051"/>
                    <a:pt x="100487" y="78029"/>
                    <a:pt x="89374" y="117716"/>
                  </a:cubicBezTo>
                  <a:cubicBezTo>
                    <a:pt x="78262" y="157404"/>
                    <a:pt x="3120" y="225137"/>
                    <a:pt x="474" y="238366"/>
                  </a:cubicBezTo>
                  <a:cubicBezTo>
                    <a:pt x="-2172" y="251595"/>
                    <a:pt x="4178" y="191270"/>
                    <a:pt x="73499" y="197091"/>
                  </a:cubicBezTo>
                  <a:cubicBezTo>
                    <a:pt x="142820" y="202912"/>
                    <a:pt x="417457" y="276466"/>
                    <a:pt x="416399" y="273291"/>
                  </a:cubicBezTo>
                  <a:cubicBezTo>
                    <a:pt x="415341" y="270116"/>
                    <a:pt x="132236" y="201324"/>
                    <a:pt x="67149" y="178041"/>
                  </a:cubicBezTo>
                  <a:cubicBezTo>
                    <a:pt x="2062" y="154758"/>
                    <a:pt x="26932" y="138353"/>
                    <a:pt x="25874" y="133591"/>
                  </a:cubicBezTo>
                  <a:cubicBezTo>
                    <a:pt x="24816" y="128829"/>
                    <a:pt x="52332" y="173278"/>
                    <a:pt x="60799" y="149466"/>
                  </a:cubicBezTo>
                  <a:cubicBezTo>
                    <a:pt x="69266" y="125654"/>
                    <a:pt x="62386" y="5533"/>
                    <a:pt x="67149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C0CD6579-FD9B-458E-C953-D341CF31DFA3}"/>
                </a:ext>
              </a:extLst>
            </p:cNvPr>
            <p:cNvSpPr/>
            <p:nvPr/>
          </p:nvSpPr>
          <p:spPr>
            <a:xfrm>
              <a:off x="11148095" y="6491476"/>
              <a:ext cx="466266" cy="135941"/>
            </a:xfrm>
            <a:custGeom>
              <a:avLst/>
              <a:gdLst>
                <a:gd name="connsiteX0" fmla="*/ 85055 w 466266"/>
                <a:gd name="connsiteY0" fmla="*/ 4574 h 135941"/>
                <a:gd name="connsiteX1" fmla="*/ 367630 w 466266"/>
                <a:gd name="connsiteY1" fmla="*/ 115699 h 135941"/>
                <a:gd name="connsiteX2" fmla="*/ 466055 w 466266"/>
                <a:gd name="connsiteY2" fmla="*/ 134749 h 135941"/>
                <a:gd name="connsiteX3" fmla="*/ 380330 w 466266"/>
                <a:gd name="connsiteY3" fmla="*/ 99824 h 135941"/>
                <a:gd name="connsiteX4" fmla="*/ 15205 w 466266"/>
                <a:gd name="connsiteY4" fmla="*/ 26799 h 135941"/>
                <a:gd name="connsiteX5" fmla="*/ 85055 w 466266"/>
                <a:gd name="connsiteY5" fmla="*/ 4574 h 13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266" h="135941">
                  <a:moveTo>
                    <a:pt x="85055" y="4574"/>
                  </a:moveTo>
                  <a:cubicBezTo>
                    <a:pt x="143793" y="19391"/>
                    <a:pt x="304130" y="94003"/>
                    <a:pt x="367630" y="115699"/>
                  </a:cubicBezTo>
                  <a:cubicBezTo>
                    <a:pt x="431130" y="137395"/>
                    <a:pt x="463938" y="137395"/>
                    <a:pt x="466055" y="134749"/>
                  </a:cubicBezTo>
                  <a:cubicBezTo>
                    <a:pt x="468172" y="132103"/>
                    <a:pt x="455472" y="117816"/>
                    <a:pt x="380330" y="99824"/>
                  </a:cubicBezTo>
                  <a:cubicBezTo>
                    <a:pt x="305188" y="81832"/>
                    <a:pt x="57538" y="38970"/>
                    <a:pt x="15205" y="26799"/>
                  </a:cubicBezTo>
                  <a:cubicBezTo>
                    <a:pt x="-27128" y="14628"/>
                    <a:pt x="26317" y="-10243"/>
                    <a:pt x="85055" y="4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869F231C-6237-D587-80ED-25FE19D2F8AC}"/>
                </a:ext>
              </a:extLst>
            </p:cNvPr>
            <p:cNvSpPr/>
            <p:nvPr/>
          </p:nvSpPr>
          <p:spPr>
            <a:xfrm>
              <a:off x="11575364" y="6527094"/>
              <a:ext cx="572209" cy="287526"/>
            </a:xfrm>
            <a:custGeom>
              <a:avLst/>
              <a:gdLst>
                <a:gd name="connsiteX0" fmla="*/ 686 w 572209"/>
                <a:gd name="connsiteY0" fmla="*/ 706 h 287526"/>
                <a:gd name="connsiteX1" fmla="*/ 200711 w 572209"/>
                <a:gd name="connsiteY1" fmla="*/ 178506 h 287526"/>
                <a:gd name="connsiteX2" fmla="*/ 118161 w 572209"/>
                <a:gd name="connsiteY2" fmla="*/ 134056 h 287526"/>
                <a:gd name="connsiteX3" fmla="*/ 343586 w 572209"/>
                <a:gd name="connsiteY3" fmla="*/ 210256 h 287526"/>
                <a:gd name="connsiteX4" fmla="*/ 362636 w 572209"/>
                <a:gd name="connsiteY4" fmla="*/ 178506 h 287526"/>
                <a:gd name="connsiteX5" fmla="*/ 572186 w 572209"/>
                <a:gd name="connsiteY5" fmla="*/ 286456 h 287526"/>
                <a:gd name="connsiteX6" fmla="*/ 375336 w 572209"/>
                <a:gd name="connsiteY6" fmla="*/ 232481 h 287526"/>
                <a:gd name="connsiteX7" fmla="*/ 213411 w 572209"/>
                <a:gd name="connsiteY7" fmla="*/ 210256 h 287526"/>
                <a:gd name="connsiteX8" fmla="*/ 292786 w 572209"/>
                <a:gd name="connsiteY8" fmla="*/ 203906 h 287526"/>
                <a:gd name="connsiteX9" fmla="*/ 67361 w 572209"/>
                <a:gd name="connsiteY9" fmla="*/ 111831 h 287526"/>
                <a:gd name="connsiteX10" fmla="*/ 32436 w 572209"/>
                <a:gd name="connsiteY10" fmla="*/ 92781 h 287526"/>
                <a:gd name="connsiteX11" fmla="*/ 130861 w 572209"/>
                <a:gd name="connsiteY11" fmla="*/ 115006 h 287526"/>
                <a:gd name="connsiteX12" fmla="*/ 686 w 572209"/>
                <a:gd name="connsiteY12" fmla="*/ 706 h 2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09" h="287526">
                  <a:moveTo>
                    <a:pt x="686" y="706"/>
                  </a:moveTo>
                  <a:cubicBezTo>
                    <a:pt x="12328" y="11289"/>
                    <a:pt x="181132" y="156281"/>
                    <a:pt x="200711" y="178506"/>
                  </a:cubicBezTo>
                  <a:cubicBezTo>
                    <a:pt x="220290" y="200731"/>
                    <a:pt x="94348" y="128764"/>
                    <a:pt x="118161" y="134056"/>
                  </a:cubicBezTo>
                  <a:cubicBezTo>
                    <a:pt x="141974" y="139348"/>
                    <a:pt x="302840" y="202848"/>
                    <a:pt x="343586" y="210256"/>
                  </a:cubicBezTo>
                  <a:cubicBezTo>
                    <a:pt x="384332" y="217664"/>
                    <a:pt x="324536" y="165806"/>
                    <a:pt x="362636" y="178506"/>
                  </a:cubicBezTo>
                  <a:cubicBezTo>
                    <a:pt x="400736" y="191206"/>
                    <a:pt x="570069" y="277460"/>
                    <a:pt x="572186" y="286456"/>
                  </a:cubicBezTo>
                  <a:cubicBezTo>
                    <a:pt x="574303" y="295452"/>
                    <a:pt x="435132" y="245181"/>
                    <a:pt x="375336" y="232481"/>
                  </a:cubicBezTo>
                  <a:cubicBezTo>
                    <a:pt x="315540" y="219781"/>
                    <a:pt x="227169" y="215018"/>
                    <a:pt x="213411" y="210256"/>
                  </a:cubicBezTo>
                  <a:cubicBezTo>
                    <a:pt x="199653" y="205494"/>
                    <a:pt x="317128" y="220310"/>
                    <a:pt x="292786" y="203906"/>
                  </a:cubicBezTo>
                  <a:cubicBezTo>
                    <a:pt x="268444" y="187502"/>
                    <a:pt x="110753" y="130352"/>
                    <a:pt x="67361" y="111831"/>
                  </a:cubicBezTo>
                  <a:cubicBezTo>
                    <a:pt x="23969" y="93310"/>
                    <a:pt x="21853" y="92252"/>
                    <a:pt x="32436" y="92781"/>
                  </a:cubicBezTo>
                  <a:cubicBezTo>
                    <a:pt x="43019" y="93310"/>
                    <a:pt x="132448" y="128235"/>
                    <a:pt x="130861" y="115006"/>
                  </a:cubicBezTo>
                  <a:cubicBezTo>
                    <a:pt x="129274" y="101777"/>
                    <a:pt x="-10956" y="-9877"/>
                    <a:pt x="686" y="7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3AF49494-DE32-0E6F-C804-D82413C1CA88}"/>
                </a:ext>
              </a:extLst>
            </p:cNvPr>
            <p:cNvSpPr/>
            <p:nvPr/>
          </p:nvSpPr>
          <p:spPr>
            <a:xfrm>
              <a:off x="11424824" y="6635750"/>
              <a:ext cx="202128" cy="317558"/>
            </a:xfrm>
            <a:custGeom>
              <a:avLst/>
              <a:gdLst>
                <a:gd name="connsiteX0" fmla="*/ 202026 w 202128"/>
                <a:gd name="connsiteY0" fmla="*/ 0 h 317558"/>
                <a:gd name="connsiteX1" fmla="*/ 55976 w 202128"/>
                <a:gd name="connsiteY1" fmla="*/ 66675 h 317558"/>
                <a:gd name="connsiteX2" fmla="*/ 8351 w 202128"/>
                <a:gd name="connsiteY2" fmla="*/ 193675 h 317558"/>
                <a:gd name="connsiteX3" fmla="*/ 27401 w 202128"/>
                <a:gd name="connsiteY3" fmla="*/ 174625 h 317558"/>
                <a:gd name="connsiteX4" fmla="*/ 8351 w 202128"/>
                <a:gd name="connsiteY4" fmla="*/ 317500 h 317558"/>
                <a:gd name="connsiteX5" fmla="*/ 5176 w 202128"/>
                <a:gd name="connsiteY5" fmla="*/ 190500 h 317558"/>
                <a:gd name="connsiteX6" fmla="*/ 78201 w 202128"/>
                <a:gd name="connsiteY6" fmla="*/ 66675 h 317558"/>
                <a:gd name="connsiteX7" fmla="*/ 202026 w 202128"/>
                <a:gd name="connsiteY7" fmla="*/ 0 h 31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128" h="317558">
                  <a:moveTo>
                    <a:pt x="202026" y="0"/>
                  </a:moveTo>
                  <a:cubicBezTo>
                    <a:pt x="198322" y="0"/>
                    <a:pt x="88255" y="34396"/>
                    <a:pt x="55976" y="66675"/>
                  </a:cubicBezTo>
                  <a:cubicBezTo>
                    <a:pt x="23697" y="98954"/>
                    <a:pt x="13113" y="175683"/>
                    <a:pt x="8351" y="193675"/>
                  </a:cubicBezTo>
                  <a:cubicBezTo>
                    <a:pt x="3588" y="211667"/>
                    <a:pt x="27401" y="153988"/>
                    <a:pt x="27401" y="174625"/>
                  </a:cubicBezTo>
                  <a:cubicBezTo>
                    <a:pt x="27401" y="195262"/>
                    <a:pt x="12055" y="314854"/>
                    <a:pt x="8351" y="317500"/>
                  </a:cubicBezTo>
                  <a:cubicBezTo>
                    <a:pt x="4647" y="320146"/>
                    <a:pt x="-6466" y="232304"/>
                    <a:pt x="5176" y="190500"/>
                  </a:cubicBezTo>
                  <a:cubicBezTo>
                    <a:pt x="16818" y="148696"/>
                    <a:pt x="48568" y="98954"/>
                    <a:pt x="78201" y="66675"/>
                  </a:cubicBezTo>
                  <a:cubicBezTo>
                    <a:pt x="107834" y="34396"/>
                    <a:pt x="205730" y="0"/>
                    <a:pt x="2020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D9E3DB37-F13C-3CC9-AE96-D12DFD167DB0}"/>
                </a:ext>
              </a:extLst>
            </p:cNvPr>
            <p:cNvSpPr/>
            <p:nvPr/>
          </p:nvSpPr>
          <p:spPr>
            <a:xfrm>
              <a:off x="11560098" y="6683363"/>
              <a:ext cx="134047" cy="31762"/>
            </a:xfrm>
            <a:custGeom>
              <a:avLst/>
              <a:gdLst>
                <a:gd name="connsiteX0" fmla="*/ 77 w 134047"/>
                <a:gd name="connsiteY0" fmla="*/ 31762 h 31762"/>
                <a:gd name="connsiteX1" fmla="*/ 127077 w 134047"/>
                <a:gd name="connsiteY1" fmla="*/ 3187 h 31762"/>
                <a:gd name="connsiteX2" fmla="*/ 108027 w 134047"/>
                <a:gd name="connsiteY2" fmla="*/ 3187 h 31762"/>
                <a:gd name="connsiteX3" fmla="*/ 77 w 134047"/>
                <a:gd name="connsiteY3" fmla="*/ 31762 h 3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047" h="31762">
                  <a:moveTo>
                    <a:pt x="77" y="31762"/>
                  </a:moveTo>
                  <a:cubicBezTo>
                    <a:pt x="3252" y="31762"/>
                    <a:pt x="127077" y="3187"/>
                    <a:pt x="127077" y="3187"/>
                  </a:cubicBezTo>
                  <a:cubicBezTo>
                    <a:pt x="145069" y="-1576"/>
                    <a:pt x="124431" y="-517"/>
                    <a:pt x="108027" y="3187"/>
                  </a:cubicBezTo>
                  <a:cubicBezTo>
                    <a:pt x="91623" y="6891"/>
                    <a:pt x="-3098" y="31762"/>
                    <a:pt x="77" y="317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62AA0607-380F-743F-06F9-6BB676547103}"/>
                </a:ext>
              </a:extLst>
            </p:cNvPr>
            <p:cNvSpPr/>
            <p:nvPr/>
          </p:nvSpPr>
          <p:spPr>
            <a:xfrm>
              <a:off x="11534684" y="6756389"/>
              <a:ext cx="28695" cy="174653"/>
            </a:xfrm>
            <a:custGeom>
              <a:avLst/>
              <a:gdLst>
                <a:gd name="connsiteX0" fmla="*/ 91 w 28695"/>
                <a:gd name="connsiteY0" fmla="*/ 11 h 174653"/>
                <a:gd name="connsiteX1" fmla="*/ 19141 w 28695"/>
                <a:gd name="connsiteY1" fmla="*/ 98436 h 174653"/>
                <a:gd name="connsiteX2" fmla="*/ 6441 w 28695"/>
                <a:gd name="connsiteY2" fmla="*/ 174636 h 174653"/>
                <a:gd name="connsiteX3" fmla="*/ 28666 w 28695"/>
                <a:gd name="connsiteY3" fmla="*/ 104786 h 174653"/>
                <a:gd name="connsiteX4" fmla="*/ 91 w 28695"/>
                <a:gd name="connsiteY4" fmla="*/ 11 h 17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95" h="174653">
                  <a:moveTo>
                    <a:pt x="91" y="11"/>
                  </a:moveTo>
                  <a:cubicBezTo>
                    <a:pt x="-1497" y="-1047"/>
                    <a:pt x="18083" y="69332"/>
                    <a:pt x="19141" y="98436"/>
                  </a:cubicBezTo>
                  <a:cubicBezTo>
                    <a:pt x="20199" y="127540"/>
                    <a:pt x="4853" y="173578"/>
                    <a:pt x="6441" y="174636"/>
                  </a:cubicBezTo>
                  <a:cubicBezTo>
                    <a:pt x="8029" y="175694"/>
                    <a:pt x="27608" y="129657"/>
                    <a:pt x="28666" y="104786"/>
                  </a:cubicBezTo>
                  <a:cubicBezTo>
                    <a:pt x="29724" y="79915"/>
                    <a:pt x="1679" y="1069"/>
                    <a:pt x="91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B6313FDF-5389-CA00-934F-DB84EA5E0737}"/>
                </a:ext>
              </a:extLst>
            </p:cNvPr>
            <p:cNvSpPr/>
            <p:nvPr/>
          </p:nvSpPr>
          <p:spPr>
            <a:xfrm>
              <a:off x="11544277" y="6718240"/>
              <a:ext cx="529932" cy="140238"/>
            </a:xfrm>
            <a:custGeom>
              <a:avLst/>
              <a:gdLst>
                <a:gd name="connsiteX0" fmla="*/ 212748 w 529932"/>
                <a:gd name="connsiteY0" fmla="*/ 60 h 140238"/>
                <a:gd name="connsiteX1" fmla="*/ 79398 w 529932"/>
                <a:gd name="connsiteY1" fmla="*/ 22285 h 140238"/>
                <a:gd name="connsiteX2" fmla="*/ 285773 w 529932"/>
                <a:gd name="connsiteY2" fmla="*/ 88960 h 140238"/>
                <a:gd name="connsiteX3" fmla="*/ 266723 w 529932"/>
                <a:gd name="connsiteY3" fmla="*/ 98485 h 140238"/>
                <a:gd name="connsiteX4" fmla="*/ 527073 w 529932"/>
                <a:gd name="connsiteY4" fmla="*/ 139760 h 140238"/>
                <a:gd name="connsiteX5" fmla="*/ 390548 w 529932"/>
                <a:gd name="connsiteY5" fmla="*/ 117535 h 140238"/>
                <a:gd name="connsiteX6" fmla="*/ 158773 w 529932"/>
                <a:gd name="connsiteY6" fmla="*/ 66735 h 140238"/>
                <a:gd name="connsiteX7" fmla="*/ 22248 w 529932"/>
                <a:gd name="connsiteY7" fmla="*/ 41335 h 140238"/>
                <a:gd name="connsiteX8" fmla="*/ 82573 w 529932"/>
                <a:gd name="connsiteY8" fmla="*/ 41335 h 140238"/>
                <a:gd name="connsiteX9" fmla="*/ 23 w 529932"/>
                <a:gd name="connsiteY9" fmla="*/ 15935 h 140238"/>
                <a:gd name="connsiteX10" fmla="*/ 92098 w 529932"/>
                <a:gd name="connsiteY10" fmla="*/ 15935 h 140238"/>
                <a:gd name="connsiteX11" fmla="*/ 212748 w 529932"/>
                <a:gd name="connsiteY11" fmla="*/ 60 h 14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9932" h="140238">
                  <a:moveTo>
                    <a:pt x="212748" y="60"/>
                  </a:moveTo>
                  <a:cubicBezTo>
                    <a:pt x="210631" y="1118"/>
                    <a:pt x="67227" y="7468"/>
                    <a:pt x="79398" y="22285"/>
                  </a:cubicBezTo>
                  <a:cubicBezTo>
                    <a:pt x="91569" y="37102"/>
                    <a:pt x="254552" y="76260"/>
                    <a:pt x="285773" y="88960"/>
                  </a:cubicBezTo>
                  <a:cubicBezTo>
                    <a:pt x="316994" y="101660"/>
                    <a:pt x="226507" y="90018"/>
                    <a:pt x="266723" y="98485"/>
                  </a:cubicBezTo>
                  <a:cubicBezTo>
                    <a:pt x="306939" y="106952"/>
                    <a:pt x="527073" y="139760"/>
                    <a:pt x="527073" y="139760"/>
                  </a:cubicBezTo>
                  <a:cubicBezTo>
                    <a:pt x="547711" y="142935"/>
                    <a:pt x="451931" y="129706"/>
                    <a:pt x="390548" y="117535"/>
                  </a:cubicBezTo>
                  <a:cubicBezTo>
                    <a:pt x="329165" y="105364"/>
                    <a:pt x="220156" y="79435"/>
                    <a:pt x="158773" y="66735"/>
                  </a:cubicBezTo>
                  <a:cubicBezTo>
                    <a:pt x="97390" y="54035"/>
                    <a:pt x="34948" y="45568"/>
                    <a:pt x="22248" y="41335"/>
                  </a:cubicBezTo>
                  <a:cubicBezTo>
                    <a:pt x="9548" y="37102"/>
                    <a:pt x="86277" y="45568"/>
                    <a:pt x="82573" y="41335"/>
                  </a:cubicBezTo>
                  <a:cubicBezTo>
                    <a:pt x="78869" y="37102"/>
                    <a:pt x="-1564" y="20168"/>
                    <a:pt x="23" y="15935"/>
                  </a:cubicBezTo>
                  <a:cubicBezTo>
                    <a:pt x="1610" y="11702"/>
                    <a:pt x="55056" y="19639"/>
                    <a:pt x="92098" y="15935"/>
                  </a:cubicBezTo>
                  <a:cubicBezTo>
                    <a:pt x="129140" y="12231"/>
                    <a:pt x="214865" y="-998"/>
                    <a:pt x="212748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D384588E-2731-53CE-4553-2A02EB46D702}"/>
                </a:ext>
              </a:extLst>
            </p:cNvPr>
            <p:cNvSpPr/>
            <p:nvPr/>
          </p:nvSpPr>
          <p:spPr>
            <a:xfrm>
              <a:off x="11734571" y="6759464"/>
              <a:ext cx="351218" cy="76767"/>
            </a:xfrm>
            <a:custGeom>
              <a:avLst/>
              <a:gdLst>
                <a:gd name="connsiteX0" fmla="*/ 229 w 351218"/>
                <a:gd name="connsiteY0" fmla="*/ 111 h 76767"/>
                <a:gd name="connsiteX1" fmla="*/ 330429 w 351218"/>
                <a:gd name="connsiteY1" fmla="*/ 73136 h 76767"/>
                <a:gd name="connsiteX2" fmla="*/ 279629 w 351218"/>
                <a:gd name="connsiteY2" fmla="*/ 57261 h 76767"/>
                <a:gd name="connsiteX3" fmla="*/ 229 w 351218"/>
                <a:gd name="connsiteY3" fmla="*/ 111 h 7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218" h="76767">
                  <a:moveTo>
                    <a:pt x="229" y="111"/>
                  </a:moveTo>
                  <a:cubicBezTo>
                    <a:pt x="8696" y="2757"/>
                    <a:pt x="283862" y="63611"/>
                    <a:pt x="330429" y="73136"/>
                  </a:cubicBezTo>
                  <a:cubicBezTo>
                    <a:pt x="376996" y="82661"/>
                    <a:pt x="338896" y="72078"/>
                    <a:pt x="279629" y="57261"/>
                  </a:cubicBezTo>
                  <a:cubicBezTo>
                    <a:pt x="220362" y="42444"/>
                    <a:pt x="-8238" y="-2535"/>
                    <a:pt x="229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AAB6930C-5A17-62E9-B9C8-517B9052D023}"/>
                </a:ext>
              </a:extLst>
            </p:cNvPr>
            <p:cNvSpPr/>
            <p:nvPr/>
          </p:nvSpPr>
          <p:spPr>
            <a:xfrm>
              <a:off x="11457240" y="6959257"/>
              <a:ext cx="668132" cy="562497"/>
            </a:xfrm>
            <a:custGeom>
              <a:avLst/>
              <a:gdLst>
                <a:gd name="connsiteX0" fmla="*/ 1335 w 668132"/>
                <a:gd name="connsiteY0" fmla="*/ 343 h 562497"/>
                <a:gd name="connsiteX1" fmla="*/ 210885 w 668132"/>
                <a:gd name="connsiteY1" fmla="*/ 168618 h 562497"/>
                <a:gd name="connsiteX2" fmla="*/ 201360 w 668132"/>
                <a:gd name="connsiteY2" fmla="*/ 149568 h 562497"/>
                <a:gd name="connsiteX3" fmla="*/ 391860 w 668132"/>
                <a:gd name="connsiteY3" fmla="*/ 314668 h 562497"/>
                <a:gd name="connsiteX4" fmla="*/ 366460 w 668132"/>
                <a:gd name="connsiteY4" fmla="*/ 311493 h 562497"/>
                <a:gd name="connsiteX5" fmla="*/ 487110 w 668132"/>
                <a:gd name="connsiteY5" fmla="*/ 419443 h 562497"/>
                <a:gd name="connsiteX6" fmla="*/ 483935 w 668132"/>
                <a:gd name="connsiteY6" fmla="*/ 406743 h 562497"/>
                <a:gd name="connsiteX7" fmla="*/ 668085 w 668132"/>
                <a:gd name="connsiteY7" fmla="*/ 562318 h 562497"/>
                <a:gd name="connsiteX8" fmla="*/ 464885 w 668132"/>
                <a:gd name="connsiteY8" fmla="*/ 371818 h 562497"/>
                <a:gd name="connsiteX9" fmla="*/ 280735 w 668132"/>
                <a:gd name="connsiteY9" fmla="*/ 257518 h 562497"/>
                <a:gd name="connsiteX10" fmla="*/ 191835 w 668132"/>
                <a:gd name="connsiteY10" fmla="*/ 184493 h 562497"/>
                <a:gd name="connsiteX11" fmla="*/ 68010 w 668132"/>
                <a:gd name="connsiteY11" fmla="*/ 114643 h 562497"/>
                <a:gd name="connsiteX12" fmla="*/ 118810 w 668132"/>
                <a:gd name="connsiteY12" fmla="*/ 124168 h 562497"/>
                <a:gd name="connsiteX13" fmla="*/ 1335 w 668132"/>
                <a:gd name="connsiteY13" fmla="*/ 343 h 5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8132" h="562497">
                  <a:moveTo>
                    <a:pt x="1335" y="343"/>
                  </a:moveTo>
                  <a:cubicBezTo>
                    <a:pt x="16681" y="7751"/>
                    <a:pt x="177548" y="143747"/>
                    <a:pt x="210885" y="168618"/>
                  </a:cubicBezTo>
                  <a:cubicBezTo>
                    <a:pt x="244222" y="193489"/>
                    <a:pt x="171198" y="125226"/>
                    <a:pt x="201360" y="149568"/>
                  </a:cubicBezTo>
                  <a:cubicBezTo>
                    <a:pt x="231523" y="173910"/>
                    <a:pt x="364343" y="287681"/>
                    <a:pt x="391860" y="314668"/>
                  </a:cubicBezTo>
                  <a:cubicBezTo>
                    <a:pt x="419377" y="341656"/>
                    <a:pt x="350585" y="294031"/>
                    <a:pt x="366460" y="311493"/>
                  </a:cubicBezTo>
                  <a:cubicBezTo>
                    <a:pt x="382335" y="328955"/>
                    <a:pt x="467531" y="403568"/>
                    <a:pt x="487110" y="419443"/>
                  </a:cubicBezTo>
                  <a:cubicBezTo>
                    <a:pt x="506689" y="435318"/>
                    <a:pt x="453773" y="382931"/>
                    <a:pt x="483935" y="406743"/>
                  </a:cubicBezTo>
                  <a:cubicBezTo>
                    <a:pt x="514097" y="430555"/>
                    <a:pt x="671260" y="568139"/>
                    <a:pt x="668085" y="562318"/>
                  </a:cubicBezTo>
                  <a:cubicBezTo>
                    <a:pt x="664910" y="556497"/>
                    <a:pt x="529443" y="422618"/>
                    <a:pt x="464885" y="371818"/>
                  </a:cubicBezTo>
                  <a:cubicBezTo>
                    <a:pt x="400327" y="321018"/>
                    <a:pt x="326243" y="288739"/>
                    <a:pt x="280735" y="257518"/>
                  </a:cubicBezTo>
                  <a:cubicBezTo>
                    <a:pt x="235227" y="226297"/>
                    <a:pt x="227289" y="208306"/>
                    <a:pt x="191835" y="184493"/>
                  </a:cubicBezTo>
                  <a:cubicBezTo>
                    <a:pt x="156381" y="160681"/>
                    <a:pt x="80181" y="124697"/>
                    <a:pt x="68010" y="114643"/>
                  </a:cubicBezTo>
                  <a:cubicBezTo>
                    <a:pt x="55839" y="104589"/>
                    <a:pt x="129922" y="140572"/>
                    <a:pt x="118810" y="124168"/>
                  </a:cubicBezTo>
                  <a:cubicBezTo>
                    <a:pt x="107698" y="107764"/>
                    <a:pt x="-14011" y="-7065"/>
                    <a:pt x="1335" y="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9E329B07-E588-1074-B982-94025E286CF8}"/>
                </a:ext>
              </a:extLst>
            </p:cNvPr>
            <p:cNvSpPr/>
            <p:nvPr/>
          </p:nvSpPr>
          <p:spPr>
            <a:xfrm>
              <a:off x="11632591" y="6869472"/>
              <a:ext cx="375027" cy="255229"/>
            </a:xfrm>
            <a:custGeom>
              <a:avLst/>
              <a:gdLst>
                <a:gd name="connsiteX0" fmla="*/ 6959 w 375027"/>
                <a:gd name="connsiteY0" fmla="*/ 1228 h 255229"/>
                <a:gd name="connsiteX1" fmla="*/ 368909 w 375027"/>
                <a:gd name="connsiteY1" fmla="*/ 10753 h 255229"/>
                <a:gd name="connsiteX2" fmla="*/ 229209 w 375027"/>
                <a:gd name="connsiteY2" fmla="*/ 13928 h 255229"/>
                <a:gd name="connsiteX3" fmla="*/ 159359 w 375027"/>
                <a:gd name="connsiteY3" fmla="*/ 74253 h 255229"/>
                <a:gd name="connsiteX4" fmla="*/ 165709 w 375027"/>
                <a:gd name="connsiteY4" fmla="*/ 255228 h 255229"/>
                <a:gd name="connsiteX5" fmla="*/ 137134 w 375027"/>
                <a:gd name="connsiteY5" fmla="*/ 71078 h 255229"/>
                <a:gd name="connsiteX6" fmla="*/ 127609 w 375027"/>
                <a:gd name="connsiteY6" fmla="*/ 7578 h 255229"/>
                <a:gd name="connsiteX7" fmla="*/ 6959 w 375027"/>
                <a:gd name="connsiteY7" fmla="*/ 1228 h 25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027" h="255229">
                  <a:moveTo>
                    <a:pt x="6959" y="1228"/>
                  </a:moveTo>
                  <a:cubicBezTo>
                    <a:pt x="47176" y="1757"/>
                    <a:pt x="331867" y="8636"/>
                    <a:pt x="368909" y="10753"/>
                  </a:cubicBezTo>
                  <a:cubicBezTo>
                    <a:pt x="405951" y="12870"/>
                    <a:pt x="264134" y="3345"/>
                    <a:pt x="229209" y="13928"/>
                  </a:cubicBezTo>
                  <a:cubicBezTo>
                    <a:pt x="194284" y="24511"/>
                    <a:pt x="169942" y="34036"/>
                    <a:pt x="159359" y="74253"/>
                  </a:cubicBezTo>
                  <a:cubicBezTo>
                    <a:pt x="148776" y="114470"/>
                    <a:pt x="169413" y="255757"/>
                    <a:pt x="165709" y="255228"/>
                  </a:cubicBezTo>
                  <a:cubicBezTo>
                    <a:pt x="162005" y="254699"/>
                    <a:pt x="143484" y="112353"/>
                    <a:pt x="137134" y="71078"/>
                  </a:cubicBezTo>
                  <a:cubicBezTo>
                    <a:pt x="130784" y="29803"/>
                    <a:pt x="141897" y="18691"/>
                    <a:pt x="127609" y="7578"/>
                  </a:cubicBezTo>
                  <a:cubicBezTo>
                    <a:pt x="113322" y="-3535"/>
                    <a:pt x="-33258" y="699"/>
                    <a:pt x="6959" y="1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73C64C7A-6706-6B70-68E1-880B7BF6CE3B}"/>
                </a:ext>
              </a:extLst>
            </p:cNvPr>
            <p:cNvSpPr/>
            <p:nvPr/>
          </p:nvSpPr>
          <p:spPr>
            <a:xfrm>
              <a:off x="11480438" y="6686550"/>
              <a:ext cx="102018" cy="155575"/>
            </a:xfrm>
            <a:custGeom>
              <a:avLst/>
              <a:gdLst>
                <a:gd name="connsiteX0" fmla="*/ 101962 w 102018"/>
                <a:gd name="connsiteY0" fmla="*/ 0 h 155575"/>
                <a:gd name="connsiteX1" fmla="*/ 28937 w 102018"/>
                <a:gd name="connsiteY1" fmla="*/ 63500 h 155575"/>
                <a:gd name="connsiteX2" fmla="*/ 362 w 102018"/>
                <a:gd name="connsiteY2" fmla="*/ 155575 h 155575"/>
                <a:gd name="connsiteX3" fmla="*/ 16237 w 102018"/>
                <a:gd name="connsiteY3" fmla="*/ 63500 h 155575"/>
                <a:gd name="connsiteX4" fmla="*/ 101962 w 102018"/>
                <a:gd name="connsiteY4" fmla="*/ 0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18" h="155575">
                  <a:moveTo>
                    <a:pt x="101962" y="0"/>
                  </a:moveTo>
                  <a:cubicBezTo>
                    <a:pt x="104079" y="0"/>
                    <a:pt x="45870" y="37571"/>
                    <a:pt x="28937" y="63500"/>
                  </a:cubicBezTo>
                  <a:cubicBezTo>
                    <a:pt x="12004" y="89429"/>
                    <a:pt x="2479" y="155575"/>
                    <a:pt x="362" y="155575"/>
                  </a:cubicBezTo>
                  <a:cubicBezTo>
                    <a:pt x="-1755" y="155575"/>
                    <a:pt x="5654" y="87312"/>
                    <a:pt x="16237" y="63500"/>
                  </a:cubicBezTo>
                  <a:cubicBezTo>
                    <a:pt x="26820" y="39688"/>
                    <a:pt x="99845" y="0"/>
                    <a:pt x="10196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BC71AA56-2093-7219-B935-6B61C0DA5DB3}"/>
                </a:ext>
              </a:extLst>
            </p:cNvPr>
            <p:cNvSpPr/>
            <p:nvPr/>
          </p:nvSpPr>
          <p:spPr>
            <a:xfrm>
              <a:off x="11711026" y="7343533"/>
              <a:ext cx="215297" cy="10019"/>
            </a:xfrm>
            <a:custGeom>
              <a:avLst/>
              <a:gdLst>
                <a:gd name="connsiteX0" fmla="*/ 4724 w 215297"/>
                <a:gd name="connsiteY0" fmla="*/ 3417 h 10019"/>
                <a:gd name="connsiteX1" fmla="*/ 214274 w 215297"/>
                <a:gd name="connsiteY1" fmla="*/ 242 h 10019"/>
                <a:gd name="connsiteX2" fmla="*/ 80924 w 215297"/>
                <a:gd name="connsiteY2" fmla="*/ 9767 h 10019"/>
                <a:gd name="connsiteX3" fmla="*/ 4724 w 215297"/>
                <a:gd name="connsiteY3" fmla="*/ 3417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97" h="10019">
                  <a:moveTo>
                    <a:pt x="4724" y="3417"/>
                  </a:moveTo>
                  <a:cubicBezTo>
                    <a:pt x="26949" y="1830"/>
                    <a:pt x="201574" y="-816"/>
                    <a:pt x="214274" y="242"/>
                  </a:cubicBezTo>
                  <a:cubicBezTo>
                    <a:pt x="226974" y="1300"/>
                    <a:pt x="117966" y="8180"/>
                    <a:pt x="80924" y="9767"/>
                  </a:cubicBezTo>
                  <a:cubicBezTo>
                    <a:pt x="43882" y="11355"/>
                    <a:pt x="-17501" y="5004"/>
                    <a:pt x="4724" y="3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1954BE15-3FFD-720C-3B71-9757647A6245}"/>
                </a:ext>
              </a:extLst>
            </p:cNvPr>
            <p:cNvSpPr/>
            <p:nvPr/>
          </p:nvSpPr>
          <p:spPr>
            <a:xfrm>
              <a:off x="11617998" y="7339802"/>
              <a:ext cx="463588" cy="735701"/>
            </a:xfrm>
            <a:custGeom>
              <a:avLst/>
              <a:gdLst>
                <a:gd name="connsiteX0" fmla="*/ 183477 w 463588"/>
                <a:gd name="connsiteY0" fmla="*/ 798 h 735701"/>
                <a:gd name="connsiteX1" fmla="*/ 27902 w 463588"/>
                <a:gd name="connsiteY1" fmla="*/ 99223 h 735701"/>
                <a:gd name="connsiteX2" fmla="*/ 15202 w 463588"/>
                <a:gd name="connsiteY2" fmla="*/ 242098 h 735701"/>
                <a:gd name="connsiteX3" fmla="*/ 43777 w 463588"/>
                <a:gd name="connsiteY3" fmla="*/ 356398 h 735701"/>
                <a:gd name="connsiteX4" fmla="*/ 24727 w 463588"/>
                <a:gd name="connsiteY4" fmla="*/ 362748 h 735701"/>
                <a:gd name="connsiteX5" fmla="*/ 139027 w 463588"/>
                <a:gd name="connsiteY5" fmla="*/ 524673 h 735701"/>
                <a:gd name="connsiteX6" fmla="*/ 148552 w 463588"/>
                <a:gd name="connsiteY6" fmla="*/ 499273 h 735701"/>
                <a:gd name="connsiteX7" fmla="*/ 462877 w 463588"/>
                <a:gd name="connsiteY7" fmla="*/ 734223 h 735701"/>
                <a:gd name="connsiteX8" fmla="*/ 227927 w 463588"/>
                <a:gd name="connsiteY8" fmla="*/ 588173 h 735701"/>
                <a:gd name="connsiteX9" fmla="*/ 21552 w 463588"/>
                <a:gd name="connsiteY9" fmla="*/ 369098 h 735701"/>
                <a:gd name="connsiteX10" fmla="*/ 8852 w 463588"/>
                <a:gd name="connsiteY10" fmla="*/ 159548 h 735701"/>
                <a:gd name="connsiteX11" fmla="*/ 43777 w 463588"/>
                <a:gd name="connsiteY11" fmla="*/ 57948 h 735701"/>
                <a:gd name="connsiteX12" fmla="*/ 183477 w 463588"/>
                <a:gd name="connsiteY12" fmla="*/ 798 h 73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88" h="735701">
                  <a:moveTo>
                    <a:pt x="183477" y="798"/>
                  </a:moveTo>
                  <a:cubicBezTo>
                    <a:pt x="180831" y="7677"/>
                    <a:pt x="55948" y="59006"/>
                    <a:pt x="27902" y="99223"/>
                  </a:cubicBezTo>
                  <a:cubicBezTo>
                    <a:pt x="-144" y="139440"/>
                    <a:pt x="12556" y="199236"/>
                    <a:pt x="15202" y="242098"/>
                  </a:cubicBezTo>
                  <a:cubicBezTo>
                    <a:pt x="17848" y="284960"/>
                    <a:pt x="42189" y="336290"/>
                    <a:pt x="43777" y="356398"/>
                  </a:cubicBezTo>
                  <a:cubicBezTo>
                    <a:pt x="45364" y="376506"/>
                    <a:pt x="8852" y="334702"/>
                    <a:pt x="24727" y="362748"/>
                  </a:cubicBezTo>
                  <a:cubicBezTo>
                    <a:pt x="40602" y="390794"/>
                    <a:pt x="118390" y="501919"/>
                    <a:pt x="139027" y="524673"/>
                  </a:cubicBezTo>
                  <a:cubicBezTo>
                    <a:pt x="159664" y="547427"/>
                    <a:pt x="94577" y="464348"/>
                    <a:pt x="148552" y="499273"/>
                  </a:cubicBezTo>
                  <a:cubicBezTo>
                    <a:pt x="202527" y="534198"/>
                    <a:pt x="449648" y="719406"/>
                    <a:pt x="462877" y="734223"/>
                  </a:cubicBezTo>
                  <a:cubicBezTo>
                    <a:pt x="476106" y="749040"/>
                    <a:pt x="301481" y="649027"/>
                    <a:pt x="227927" y="588173"/>
                  </a:cubicBezTo>
                  <a:cubicBezTo>
                    <a:pt x="154373" y="527319"/>
                    <a:pt x="58065" y="440536"/>
                    <a:pt x="21552" y="369098"/>
                  </a:cubicBezTo>
                  <a:cubicBezTo>
                    <a:pt x="-14961" y="297660"/>
                    <a:pt x="5148" y="211406"/>
                    <a:pt x="8852" y="159548"/>
                  </a:cubicBezTo>
                  <a:cubicBezTo>
                    <a:pt x="12556" y="107690"/>
                    <a:pt x="21023" y="82819"/>
                    <a:pt x="43777" y="57948"/>
                  </a:cubicBezTo>
                  <a:cubicBezTo>
                    <a:pt x="66531" y="33077"/>
                    <a:pt x="186123" y="-6081"/>
                    <a:pt x="183477" y="7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DB9797F7-49BF-626E-858B-F06E6CD2DBF8}"/>
                </a:ext>
              </a:extLst>
            </p:cNvPr>
            <p:cNvSpPr/>
            <p:nvPr/>
          </p:nvSpPr>
          <p:spPr>
            <a:xfrm>
              <a:off x="11744164" y="7448365"/>
              <a:ext cx="44630" cy="200473"/>
            </a:xfrm>
            <a:custGeom>
              <a:avLst/>
              <a:gdLst>
                <a:gd name="connsiteX0" fmla="*/ 161 w 44630"/>
                <a:gd name="connsiteY0" fmla="*/ 185 h 200473"/>
                <a:gd name="connsiteX1" fmla="*/ 28736 w 44630"/>
                <a:gd name="connsiteY1" fmla="*/ 98610 h 200473"/>
                <a:gd name="connsiteX2" fmla="*/ 3336 w 44630"/>
                <a:gd name="connsiteY2" fmla="*/ 200210 h 200473"/>
                <a:gd name="connsiteX3" fmla="*/ 44611 w 44630"/>
                <a:gd name="connsiteY3" fmla="*/ 124010 h 200473"/>
                <a:gd name="connsiteX4" fmla="*/ 161 w 44630"/>
                <a:gd name="connsiteY4" fmla="*/ 185 h 20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0" h="200473">
                  <a:moveTo>
                    <a:pt x="161" y="185"/>
                  </a:moveTo>
                  <a:cubicBezTo>
                    <a:pt x="-2485" y="-4048"/>
                    <a:pt x="28207" y="65273"/>
                    <a:pt x="28736" y="98610"/>
                  </a:cubicBezTo>
                  <a:cubicBezTo>
                    <a:pt x="29265" y="131947"/>
                    <a:pt x="690" y="195977"/>
                    <a:pt x="3336" y="200210"/>
                  </a:cubicBezTo>
                  <a:cubicBezTo>
                    <a:pt x="5982" y="204443"/>
                    <a:pt x="43553" y="156818"/>
                    <a:pt x="44611" y="124010"/>
                  </a:cubicBezTo>
                  <a:cubicBezTo>
                    <a:pt x="45669" y="91202"/>
                    <a:pt x="2807" y="4418"/>
                    <a:pt x="161" y="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4A37A390-9261-588B-CEB4-8CC109B6D4C2}"/>
                </a:ext>
              </a:extLst>
            </p:cNvPr>
            <p:cNvSpPr/>
            <p:nvPr/>
          </p:nvSpPr>
          <p:spPr>
            <a:xfrm>
              <a:off x="11669265" y="7391382"/>
              <a:ext cx="129149" cy="231819"/>
            </a:xfrm>
            <a:custGeom>
              <a:avLst/>
              <a:gdLst>
                <a:gd name="connsiteX0" fmla="*/ 129035 w 129149"/>
                <a:gd name="connsiteY0" fmla="*/ 18 h 231819"/>
                <a:gd name="connsiteX1" fmla="*/ 27435 w 129149"/>
                <a:gd name="connsiteY1" fmla="*/ 66693 h 231819"/>
                <a:gd name="connsiteX2" fmla="*/ 21085 w 129149"/>
                <a:gd name="connsiteY2" fmla="*/ 136543 h 231819"/>
                <a:gd name="connsiteX3" fmla="*/ 24260 w 129149"/>
                <a:gd name="connsiteY3" fmla="*/ 231793 h 231819"/>
                <a:gd name="connsiteX4" fmla="*/ 14735 w 129149"/>
                <a:gd name="connsiteY4" fmla="*/ 127018 h 231819"/>
                <a:gd name="connsiteX5" fmla="*/ 5210 w 129149"/>
                <a:gd name="connsiteY5" fmla="*/ 73043 h 231819"/>
                <a:gd name="connsiteX6" fmla="*/ 129035 w 129149"/>
                <a:gd name="connsiteY6" fmla="*/ 18 h 23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149" h="231819">
                  <a:moveTo>
                    <a:pt x="129035" y="18"/>
                  </a:moveTo>
                  <a:cubicBezTo>
                    <a:pt x="132739" y="-1040"/>
                    <a:pt x="45427" y="43939"/>
                    <a:pt x="27435" y="66693"/>
                  </a:cubicBezTo>
                  <a:cubicBezTo>
                    <a:pt x="9443" y="89447"/>
                    <a:pt x="21614" y="109026"/>
                    <a:pt x="21085" y="136543"/>
                  </a:cubicBezTo>
                  <a:cubicBezTo>
                    <a:pt x="20556" y="164060"/>
                    <a:pt x="25318" y="233381"/>
                    <a:pt x="24260" y="231793"/>
                  </a:cubicBezTo>
                  <a:cubicBezTo>
                    <a:pt x="23202" y="230205"/>
                    <a:pt x="17910" y="153476"/>
                    <a:pt x="14735" y="127018"/>
                  </a:cubicBezTo>
                  <a:cubicBezTo>
                    <a:pt x="11560" y="100560"/>
                    <a:pt x="-9607" y="92622"/>
                    <a:pt x="5210" y="73043"/>
                  </a:cubicBezTo>
                  <a:cubicBezTo>
                    <a:pt x="20027" y="53464"/>
                    <a:pt x="125331" y="1076"/>
                    <a:pt x="129035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4106891B-85D0-4613-26FA-9E124E229C74}"/>
                </a:ext>
              </a:extLst>
            </p:cNvPr>
            <p:cNvSpPr/>
            <p:nvPr/>
          </p:nvSpPr>
          <p:spPr>
            <a:xfrm>
              <a:off x="11855359" y="7399847"/>
              <a:ext cx="276324" cy="223413"/>
            </a:xfrm>
            <a:custGeom>
              <a:avLst/>
              <a:gdLst>
                <a:gd name="connsiteX0" fmla="*/ 91 w 276324"/>
                <a:gd name="connsiteY0" fmla="*/ 1078 h 223413"/>
                <a:gd name="connsiteX1" fmla="*/ 54066 w 276324"/>
                <a:gd name="connsiteY1" fmla="*/ 70928 h 223413"/>
                <a:gd name="connsiteX2" fmla="*/ 60416 w 276324"/>
                <a:gd name="connsiteY2" fmla="*/ 140778 h 223413"/>
                <a:gd name="connsiteX3" fmla="*/ 85816 w 276324"/>
                <a:gd name="connsiteY3" fmla="*/ 223328 h 223413"/>
                <a:gd name="connsiteX4" fmla="*/ 73116 w 276324"/>
                <a:gd name="connsiteY4" fmla="*/ 124903 h 223413"/>
                <a:gd name="connsiteX5" fmla="*/ 146141 w 276324"/>
                <a:gd name="connsiteY5" fmla="*/ 140778 h 223413"/>
                <a:gd name="connsiteX6" fmla="*/ 276316 w 276324"/>
                <a:gd name="connsiteY6" fmla="*/ 204278 h 223413"/>
                <a:gd name="connsiteX7" fmla="*/ 139791 w 276324"/>
                <a:gd name="connsiteY7" fmla="*/ 99503 h 223413"/>
                <a:gd name="connsiteX8" fmla="*/ 171541 w 276324"/>
                <a:gd name="connsiteY8" fmla="*/ 147128 h 223413"/>
                <a:gd name="connsiteX9" fmla="*/ 3266 w 276324"/>
                <a:gd name="connsiteY9" fmla="*/ 102678 h 223413"/>
                <a:gd name="connsiteX10" fmla="*/ 57241 w 276324"/>
                <a:gd name="connsiteY10" fmla="*/ 128078 h 223413"/>
                <a:gd name="connsiteX11" fmla="*/ 91 w 276324"/>
                <a:gd name="connsiteY11" fmla="*/ 1078 h 22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324" h="223413">
                  <a:moveTo>
                    <a:pt x="91" y="1078"/>
                  </a:moveTo>
                  <a:cubicBezTo>
                    <a:pt x="-438" y="-8447"/>
                    <a:pt x="44012" y="47645"/>
                    <a:pt x="54066" y="70928"/>
                  </a:cubicBezTo>
                  <a:cubicBezTo>
                    <a:pt x="64120" y="94211"/>
                    <a:pt x="55124" y="115378"/>
                    <a:pt x="60416" y="140778"/>
                  </a:cubicBezTo>
                  <a:cubicBezTo>
                    <a:pt x="65708" y="166178"/>
                    <a:pt x="83699" y="225974"/>
                    <a:pt x="85816" y="223328"/>
                  </a:cubicBezTo>
                  <a:cubicBezTo>
                    <a:pt x="87933" y="220682"/>
                    <a:pt x="63062" y="138661"/>
                    <a:pt x="73116" y="124903"/>
                  </a:cubicBezTo>
                  <a:cubicBezTo>
                    <a:pt x="83170" y="111145"/>
                    <a:pt x="112274" y="127549"/>
                    <a:pt x="146141" y="140778"/>
                  </a:cubicBezTo>
                  <a:cubicBezTo>
                    <a:pt x="180008" y="154007"/>
                    <a:pt x="277374" y="211157"/>
                    <a:pt x="276316" y="204278"/>
                  </a:cubicBezTo>
                  <a:cubicBezTo>
                    <a:pt x="275258" y="197399"/>
                    <a:pt x="157254" y="109028"/>
                    <a:pt x="139791" y="99503"/>
                  </a:cubicBezTo>
                  <a:cubicBezTo>
                    <a:pt x="122329" y="89978"/>
                    <a:pt x="194295" y="146599"/>
                    <a:pt x="171541" y="147128"/>
                  </a:cubicBezTo>
                  <a:cubicBezTo>
                    <a:pt x="148787" y="147657"/>
                    <a:pt x="22316" y="105853"/>
                    <a:pt x="3266" y="102678"/>
                  </a:cubicBezTo>
                  <a:cubicBezTo>
                    <a:pt x="-15784" y="99503"/>
                    <a:pt x="54595" y="140778"/>
                    <a:pt x="57241" y="128078"/>
                  </a:cubicBezTo>
                  <a:cubicBezTo>
                    <a:pt x="59887" y="115378"/>
                    <a:pt x="620" y="10603"/>
                    <a:pt x="91" y="10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EFEE33B4-ED2F-C922-85DC-F30725168BA1}"/>
                </a:ext>
              </a:extLst>
            </p:cNvPr>
            <p:cNvSpPr/>
            <p:nvPr/>
          </p:nvSpPr>
          <p:spPr>
            <a:xfrm>
              <a:off x="11461442" y="6324291"/>
              <a:ext cx="58198" cy="219659"/>
            </a:xfrm>
            <a:custGeom>
              <a:avLst/>
              <a:gdLst>
                <a:gd name="connsiteX0" fmla="*/ 25708 w 58198"/>
                <a:gd name="connsiteY0" fmla="*/ 309 h 219659"/>
                <a:gd name="connsiteX1" fmla="*/ 47933 w 58198"/>
                <a:gd name="connsiteY1" fmla="*/ 82859 h 219659"/>
                <a:gd name="connsiteX2" fmla="*/ 35233 w 58198"/>
                <a:gd name="connsiteY2" fmla="*/ 143184 h 219659"/>
                <a:gd name="connsiteX3" fmla="*/ 308 w 58198"/>
                <a:gd name="connsiteY3" fmla="*/ 219384 h 219659"/>
                <a:gd name="connsiteX4" fmla="*/ 57458 w 58198"/>
                <a:gd name="connsiteY4" fmla="*/ 114609 h 219659"/>
                <a:gd name="connsiteX5" fmla="*/ 25708 w 58198"/>
                <a:gd name="connsiteY5" fmla="*/ 309 h 21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98" h="219659">
                  <a:moveTo>
                    <a:pt x="25708" y="309"/>
                  </a:moveTo>
                  <a:cubicBezTo>
                    <a:pt x="24121" y="-4983"/>
                    <a:pt x="46345" y="59046"/>
                    <a:pt x="47933" y="82859"/>
                  </a:cubicBezTo>
                  <a:cubicBezTo>
                    <a:pt x="49521" y="106672"/>
                    <a:pt x="43171" y="120430"/>
                    <a:pt x="35233" y="143184"/>
                  </a:cubicBezTo>
                  <a:cubicBezTo>
                    <a:pt x="27296" y="165938"/>
                    <a:pt x="-3396" y="224146"/>
                    <a:pt x="308" y="219384"/>
                  </a:cubicBezTo>
                  <a:cubicBezTo>
                    <a:pt x="4012" y="214622"/>
                    <a:pt x="51108" y="145830"/>
                    <a:pt x="57458" y="114609"/>
                  </a:cubicBezTo>
                  <a:cubicBezTo>
                    <a:pt x="63808" y="83388"/>
                    <a:pt x="27295" y="5601"/>
                    <a:pt x="25708" y="3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2968E5B2-C78D-BE89-DB2B-1C9C856A6192}"/>
                </a:ext>
              </a:extLst>
            </p:cNvPr>
            <p:cNvSpPr/>
            <p:nvPr/>
          </p:nvSpPr>
          <p:spPr>
            <a:xfrm>
              <a:off x="11637314" y="6343422"/>
              <a:ext cx="228741" cy="130463"/>
            </a:xfrm>
            <a:custGeom>
              <a:avLst/>
              <a:gdLst>
                <a:gd name="connsiteX0" fmla="*/ 227661 w 228741"/>
                <a:gd name="connsiteY0" fmla="*/ 228 h 130463"/>
                <a:gd name="connsiteX1" fmla="*/ 5411 w 228741"/>
                <a:gd name="connsiteY1" fmla="*/ 79603 h 130463"/>
                <a:gd name="connsiteX2" fmla="*/ 78436 w 228741"/>
                <a:gd name="connsiteY2" fmla="*/ 70078 h 130463"/>
                <a:gd name="connsiteX3" fmla="*/ 189561 w 228741"/>
                <a:gd name="connsiteY3" fmla="*/ 130403 h 130463"/>
                <a:gd name="connsiteX4" fmla="*/ 94311 w 228741"/>
                <a:gd name="connsiteY4" fmla="*/ 57378 h 130463"/>
                <a:gd name="connsiteX5" fmla="*/ 227661 w 228741"/>
                <a:gd name="connsiteY5" fmla="*/ 228 h 13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741" h="130463">
                  <a:moveTo>
                    <a:pt x="227661" y="228"/>
                  </a:moveTo>
                  <a:cubicBezTo>
                    <a:pt x="212844" y="3932"/>
                    <a:pt x="30282" y="67961"/>
                    <a:pt x="5411" y="79603"/>
                  </a:cubicBezTo>
                  <a:cubicBezTo>
                    <a:pt x="-19460" y="91245"/>
                    <a:pt x="47744" y="61611"/>
                    <a:pt x="78436" y="70078"/>
                  </a:cubicBezTo>
                  <a:cubicBezTo>
                    <a:pt x="109128" y="78545"/>
                    <a:pt x="186915" y="132520"/>
                    <a:pt x="189561" y="130403"/>
                  </a:cubicBezTo>
                  <a:cubicBezTo>
                    <a:pt x="192207" y="128286"/>
                    <a:pt x="88490" y="75899"/>
                    <a:pt x="94311" y="57378"/>
                  </a:cubicBezTo>
                  <a:cubicBezTo>
                    <a:pt x="100132" y="38857"/>
                    <a:pt x="242478" y="-3476"/>
                    <a:pt x="227661" y="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849AFE0A-69DC-8BC9-CB5D-B53CE4382D11}"/>
                </a:ext>
              </a:extLst>
            </p:cNvPr>
            <p:cNvSpPr/>
            <p:nvPr/>
          </p:nvSpPr>
          <p:spPr>
            <a:xfrm>
              <a:off x="11604625" y="6848475"/>
              <a:ext cx="435440" cy="7143"/>
            </a:xfrm>
            <a:custGeom>
              <a:avLst/>
              <a:gdLst>
                <a:gd name="connsiteX0" fmla="*/ 0 w 435440"/>
                <a:gd name="connsiteY0" fmla="*/ 6350 h 7143"/>
                <a:gd name="connsiteX1" fmla="*/ 422275 w 435440"/>
                <a:gd name="connsiteY1" fmla="*/ 6350 h 7143"/>
                <a:gd name="connsiteX2" fmla="*/ 301625 w 435440"/>
                <a:gd name="connsiteY2" fmla="*/ 0 h 7143"/>
                <a:gd name="connsiteX3" fmla="*/ 0 w 435440"/>
                <a:gd name="connsiteY3" fmla="*/ 6350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40" h="7143">
                  <a:moveTo>
                    <a:pt x="0" y="6350"/>
                  </a:moveTo>
                  <a:cubicBezTo>
                    <a:pt x="20108" y="7408"/>
                    <a:pt x="372004" y="7408"/>
                    <a:pt x="422275" y="6350"/>
                  </a:cubicBezTo>
                  <a:cubicBezTo>
                    <a:pt x="472546" y="5292"/>
                    <a:pt x="367242" y="1058"/>
                    <a:pt x="301625" y="0"/>
                  </a:cubicBezTo>
                  <a:lnTo>
                    <a:pt x="0" y="63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3B453B73-D830-00EC-5915-1A09478A548F}"/>
                </a:ext>
              </a:extLst>
            </p:cNvPr>
            <p:cNvSpPr/>
            <p:nvPr/>
          </p:nvSpPr>
          <p:spPr>
            <a:xfrm>
              <a:off x="11737935" y="7883476"/>
              <a:ext cx="209607" cy="571555"/>
            </a:xfrm>
            <a:custGeom>
              <a:avLst/>
              <a:gdLst>
                <a:gd name="connsiteX0" fmla="*/ 57190 w 209607"/>
                <a:gd name="connsiteY0" fmla="*/ 49 h 571555"/>
                <a:gd name="connsiteX1" fmla="*/ 12740 w 209607"/>
                <a:gd name="connsiteY1" fmla="*/ 247699 h 571555"/>
                <a:gd name="connsiteX2" fmla="*/ 57190 w 209607"/>
                <a:gd name="connsiteY2" fmla="*/ 441374 h 571555"/>
                <a:gd name="connsiteX3" fmla="*/ 41315 w 209607"/>
                <a:gd name="connsiteY3" fmla="*/ 428674 h 571555"/>
                <a:gd name="connsiteX4" fmla="*/ 85765 w 209607"/>
                <a:gd name="connsiteY4" fmla="*/ 536624 h 571555"/>
                <a:gd name="connsiteX5" fmla="*/ 66715 w 209607"/>
                <a:gd name="connsiteY5" fmla="*/ 536624 h 571555"/>
                <a:gd name="connsiteX6" fmla="*/ 209590 w 209607"/>
                <a:gd name="connsiteY6" fmla="*/ 571549 h 571555"/>
                <a:gd name="connsiteX7" fmla="*/ 76240 w 209607"/>
                <a:gd name="connsiteY7" fmla="*/ 533449 h 571555"/>
                <a:gd name="connsiteX8" fmla="*/ 31790 w 209607"/>
                <a:gd name="connsiteY8" fmla="*/ 435024 h 571555"/>
                <a:gd name="connsiteX9" fmla="*/ 40 w 209607"/>
                <a:gd name="connsiteY9" fmla="*/ 314374 h 571555"/>
                <a:gd name="connsiteX10" fmla="*/ 38140 w 209607"/>
                <a:gd name="connsiteY10" fmla="*/ 174674 h 571555"/>
                <a:gd name="connsiteX11" fmla="*/ 25440 w 209607"/>
                <a:gd name="connsiteY11" fmla="*/ 225474 h 571555"/>
                <a:gd name="connsiteX12" fmla="*/ 57190 w 209607"/>
                <a:gd name="connsiteY12" fmla="*/ 49 h 57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607" h="571555">
                  <a:moveTo>
                    <a:pt x="57190" y="49"/>
                  </a:moveTo>
                  <a:cubicBezTo>
                    <a:pt x="55073" y="3753"/>
                    <a:pt x="12740" y="174145"/>
                    <a:pt x="12740" y="247699"/>
                  </a:cubicBezTo>
                  <a:cubicBezTo>
                    <a:pt x="12740" y="321253"/>
                    <a:pt x="57190" y="441374"/>
                    <a:pt x="57190" y="441374"/>
                  </a:cubicBezTo>
                  <a:cubicBezTo>
                    <a:pt x="61953" y="471537"/>
                    <a:pt x="36553" y="412799"/>
                    <a:pt x="41315" y="428674"/>
                  </a:cubicBezTo>
                  <a:cubicBezTo>
                    <a:pt x="46077" y="444549"/>
                    <a:pt x="81532" y="518632"/>
                    <a:pt x="85765" y="536624"/>
                  </a:cubicBezTo>
                  <a:cubicBezTo>
                    <a:pt x="89998" y="554616"/>
                    <a:pt x="46078" y="530803"/>
                    <a:pt x="66715" y="536624"/>
                  </a:cubicBezTo>
                  <a:cubicBezTo>
                    <a:pt x="87352" y="542445"/>
                    <a:pt x="208003" y="572078"/>
                    <a:pt x="209590" y="571549"/>
                  </a:cubicBezTo>
                  <a:cubicBezTo>
                    <a:pt x="211177" y="571020"/>
                    <a:pt x="105873" y="556203"/>
                    <a:pt x="76240" y="533449"/>
                  </a:cubicBezTo>
                  <a:cubicBezTo>
                    <a:pt x="46607" y="510695"/>
                    <a:pt x="44490" y="471537"/>
                    <a:pt x="31790" y="435024"/>
                  </a:cubicBezTo>
                  <a:cubicBezTo>
                    <a:pt x="19090" y="398512"/>
                    <a:pt x="-1018" y="357766"/>
                    <a:pt x="40" y="314374"/>
                  </a:cubicBezTo>
                  <a:cubicBezTo>
                    <a:pt x="1098" y="270982"/>
                    <a:pt x="33907" y="189491"/>
                    <a:pt x="38140" y="174674"/>
                  </a:cubicBezTo>
                  <a:cubicBezTo>
                    <a:pt x="42373" y="159857"/>
                    <a:pt x="22265" y="249816"/>
                    <a:pt x="25440" y="225474"/>
                  </a:cubicBezTo>
                  <a:cubicBezTo>
                    <a:pt x="28615" y="201132"/>
                    <a:pt x="59307" y="-3655"/>
                    <a:pt x="57190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909D9B72-E3E2-F861-0E1B-65ACD7413E0E}"/>
                </a:ext>
              </a:extLst>
            </p:cNvPr>
            <p:cNvSpPr/>
            <p:nvPr/>
          </p:nvSpPr>
          <p:spPr>
            <a:xfrm>
              <a:off x="11844941" y="8360713"/>
              <a:ext cx="263062" cy="829309"/>
            </a:xfrm>
            <a:custGeom>
              <a:avLst/>
              <a:gdLst>
                <a:gd name="connsiteX0" fmla="*/ 4159 w 263062"/>
                <a:gd name="connsiteY0" fmla="*/ 14937 h 829309"/>
                <a:gd name="connsiteX1" fmla="*/ 261334 w 263062"/>
                <a:gd name="connsiteY1" fmla="*/ 824562 h 829309"/>
                <a:gd name="connsiteX2" fmla="*/ 112109 w 263062"/>
                <a:gd name="connsiteY2" fmla="*/ 335612 h 829309"/>
                <a:gd name="connsiteX3" fmla="*/ 4159 w 263062"/>
                <a:gd name="connsiteY3" fmla="*/ 14937 h 82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062" h="829309">
                  <a:moveTo>
                    <a:pt x="4159" y="14937"/>
                  </a:moveTo>
                  <a:cubicBezTo>
                    <a:pt x="29030" y="96429"/>
                    <a:pt x="243342" y="771116"/>
                    <a:pt x="261334" y="824562"/>
                  </a:cubicBezTo>
                  <a:cubicBezTo>
                    <a:pt x="279326" y="878008"/>
                    <a:pt x="151796" y="465258"/>
                    <a:pt x="112109" y="335612"/>
                  </a:cubicBezTo>
                  <a:cubicBezTo>
                    <a:pt x="72422" y="205966"/>
                    <a:pt x="-20712" y="-66555"/>
                    <a:pt x="4159" y="149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52F7EB64-3889-1E65-BDE1-A04A4D8D9A7D}"/>
                </a:ext>
              </a:extLst>
            </p:cNvPr>
            <p:cNvSpPr/>
            <p:nvPr/>
          </p:nvSpPr>
          <p:spPr>
            <a:xfrm>
              <a:off x="11796170" y="8299942"/>
              <a:ext cx="299205" cy="937982"/>
            </a:xfrm>
            <a:custGeom>
              <a:avLst/>
              <a:gdLst>
                <a:gd name="connsiteX0" fmla="*/ 5305 w 299205"/>
                <a:gd name="connsiteY0" fmla="*/ 12208 h 937982"/>
                <a:gd name="connsiteX1" fmla="*/ 297405 w 299205"/>
                <a:gd name="connsiteY1" fmla="*/ 929783 h 937982"/>
                <a:gd name="connsiteX2" fmla="*/ 122780 w 299205"/>
                <a:gd name="connsiteY2" fmla="*/ 437658 h 937982"/>
                <a:gd name="connsiteX3" fmla="*/ 5305 w 299205"/>
                <a:gd name="connsiteY3" fmla="*/ 12208 h 93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205" h="937982">
                  <a:moveTo>
                    <a:pt x="5305" y="12208"/>
                  </a:moveTo>
                  <a:cubicBezTo>
                    <a:pt x="34409" y="94229"/>
                    <a:pt x="277826" y="858875"/>
                    <a:pt x="297405" y="929783"/>
                  </a:cubicBezTo>
                  <a:cubicBezTo>
                    <a:pt x="316984" y="1000691"/>
                    <a:pt x="171463" y="592704"/>
                    <a:pt x="122780" y="437658"/>
                  </a:cubicBezTo>
                  <a:cubicBezTo>
                    <a:pt x="74097" y="282612"/>
                    <a:pt x="-23799" y="-69813"/>
                    <a:pt x="5305" y="12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B9C4075C-4D54-F995-4408-77C007133B6B}"/>
                </a:ext>
              </a:extLst>
            </p:cNvPr>
            <p:cNvSpPr/>
            <p:nvPr/>
          </p:nvSpPr>
          <p:spPr>
            <a:xfrm>
              <a:off x="11943232" y="8115299"/>
              <a:ext cx="96411" cy="330203"/>
            </a:xfrm>
            <a:custGeom>
              <a:avLst/>
              <a:gdLst>
                <a:gd name="connsiteX0" fmla="*/ 42393 w 96411"/>
                <a:gd name="connsiteY0" fmla="*/ 1 h 330203"/>
                <a:gd name="connsiteX1" fmla="*/ 13818 w 96411"/>
                <a:gd name="connsiteY1" fmla="*/ 177801 h 330203"/>
                <a:gd name="connsiteX2" fmla="*/ 96368 w 96411"/>
                <a:gd name="connsiteY2" fmla="*/ 330201 h 330203"/>
                <a:gd name="connsiteX3" fmla="*/ 1118 w 96411"/>
                <a:gd name="connsiteY3" fmla="*/ 180976 h 330203"/>
                <a:gd name="connsiteX4" fmla="*/ 42393 w 96411"/>
                <a:gd name="connsiteY4" fmla="*/ 1 h 33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11" h="330203">
                  <a:moveTo>
                    <a:pt x="42393" y="1"/>
                  </a:moveTo>
                  <a:cubicBezTo>
                    <a:pt x="44510" y="-528"/>
                    <a:pt x="4822" y="122768"/>
                    <a:pt x="13818" y="177801"/>
                  </a:cubicBezTo>
                  <a:cubicBezTo>
                    <a:pt x="22814" y="232834"/>
                    <a:pt x="98485" y="329672"/>
                    <a:pt x="96368" y="330201"/>
                  </a:cubicBezTo>
                  <a:cubicBezTo>
                    <a:pt x="94251" y="330730"/>
                    <a:pt x="10114" y="232834"/>
                    <a:pt x="1118" y="180976"/>
                  </a:cubicBezTo>
                  <a:cubicBezTo>
                    <a:pt x="-7878" y="129118"/>
                    <a:pt x="40276" y="530"/>
                    <a:pt x="42393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23FF5FA7-926D-B63E-5323-D3C9F0C16ECF}"/>
                </a:ext>
              </a:extLst>
            </p:cNvPr>
            <p:cNvSpPr/>
            <p:nvPr/>
          </p:nvSpPr>
          <p:spPr>
            <a:xfrm>
              <a:off x="11864826" y="8013697"/>
              <a:ext cx="66940" cy="390575"/>
            </a:xfrm>
            <a:custGeom>
              <a:avLst/>
              <a:gdLst>
                <a:gd name="connsiteX0" fmla="*/ 25549 w 66940"/>
                <a:gd name="connsiteY0" fmla="*/ 3 h 390575"/>
                <a:gd name="connsiteX1" fmla="*/ 19199 w 66940"/>
                <a:gd name="connsiteY1" fmla="*/ 288928 h 390575"/>
                <a:gd name="connsiteX2" fmla="*/ 66824 w 66940"/>
                <a:gd name="connsiteY2" fmla="*/ 390528 h 390575"/>
                <a:gd name="connsiteX3" fmla="*/ 3324 w 66940"/>
                <a:gd name="connsiteY3" fmla="*/ 279403 h 390575"/>
                <a:gd name="connsiteX4" fmla="*/ 9674 w 66940"/>
                <a:gd name="connsiteY4" fmla="*/ 295278 h 390575"/>
                <a:gd name="connsiteX5" fmla="*/ 25549 w 66940"/>
                <a:gd name="connsiteY5" fmla="*/ 3 h 3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40" h="390575">
                  <a:moveTo>
                    <a:pt x="25549" y="3"/>
                  </a:moveTo>
                  <a:cubicBezTo>
                    <a:pt x="27137" y="-1055"/>
                    <a:pt x="12320" y="223841"/>
                    <a:pt x="19199" y="288928"/>
                  </a:cubicBezTo>
                  <a:cubicBezTo>
                    <a:pt x="26078" y="354015"/>
                    <a:pt x="69470" y="392116"/>
                    <a:pt x="66824" y="390528"/>
                  </a:cubicBezTo>
                  <a:cubicBezTo>
                    <a:pt x="64178" y="388941"/>
                    <a:pt x="12849" y="295278"/>
                    <a:pt x="3324" y="279403"/>
                  </a:cubicBezTo>
                  <a:cubicBezTo>
                    <a:pt x="-6201" y="263528"/>
                    <a:pt x="7557" y="337082"/>
                    <a:pt x="9674" y="295278"/>
                  </a:cubicBezTo>
                  <a:cubicBezTo>
                    <a:pt x="11791" y="253474"/>
                    <a:pt x="23961" y="1061"/>
                    <a:pt x="2554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15B89D61-0F99-F683-9F10-917877BD61B0}"/>
                </a:ext>
              </a:extLst>
            </p:cNvPr>
            <p:cNvSpPr/>
            <p:nvPr/>
          </p:nvSpPr>
          <p:spPr>
            <a:xfrm>
              <a:off x="11670243" y="7639790"/>
              <a:ext cx="413386" cy="315562"/>
            </a:xfrm>
            <a:custGeom>
              <a:avLst/>
              <a:gdLst>
                <a:gd name="connsiteX0" fmla="*/ 210 w 413386"/>
                <a:gd name="connsiteY0" fmla="*/ 530 h 315562"/>
                <a:gd name="connsiteX1" fmla="*/ 298237 w 413386"/>
                <a:gd name="connsiteY1" fmla="*/ 230823 h 315562"/>
                <a:gd name="connsiteX2" fmla="*/ 281304 w 413386"/>
                <a:gd name="connsiteY2" fmla="*/ 173250 h 315562"/>
                <a:gd name="connsiteX3" fmla="*/ 413384 w 413386"/>
                <a:gd name="connsiteY3" fmla="*/ 315490 h 315562"/>
                <a:gd name="connsiteX4" fmla="*/ 284690 w 413386"/>
                <a:gd name="connsiteY4" fmla="*/ 190183 h 315562"/>
                <a:gd name="connsiteX5" fmla="*/ 260984 w 413386"/>
                <a:gd name="connsiteY5" fmla="*/ 31010 h 315562"/>
                <a:gd name="connsiteX6" fmla="*/ 250824 w 413386"/>
                <a:gd name="connsiteY6" fmla="*/ 163090 h 315562"/>
                <a:gd name="connsiteX7" fmla="*/ 210 w 413386"/>
                <a:gd name="connsiteY7" fmla="*/ 530 h 31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386" h="315562">
                  <a:moveTo>
                    <a:pt x="210" y="530"/>
                  </a:moveTo>
                  <a:cubicBezTo>
                    <a:pt x="8112" y="11819"/>
                    <a:pt x="251388" y="202036"/>
                    <a:pt x="298237" y="230823"/>
                  </a:cubicBezTo>
                  <a:cubicBezTo>
                    <a:pt x="345086" y="259610"/>
                    <a:pt x="262113" y="159139"/>
                    <a:pt x="281304" y="173250"/>
                  </a:cubicBezTo>
                  <a:cubicBezTo>
                    <a:pt x="300495" y="187361"/>
                    <a:pt x="412820" y="312668"/>
                    <a:pt x="413384" y="315490"/>
                  </a:cubicBezTo>
                  <a:cubicBezTo>
                    <a:pt x="413948" y="318312"/>
                    <a:pt x="310090" y="237596"/>
                    <a:pt x="284690" y="190183"/>
                  </a:cubicBezTo>
                  <a:cubicBezTo>
                    <a:pt x="259290" y="142770"/>
                    <a:pt x="266628" y="35525"/>
                    <a:pt x="260984" y="31010"/>
                  </a:cubicBezTo>
                  <a:cubicBezTo>
                    <a:pt x="255340" y="26495"/>
                    <a:pt x="292028" y="164219"/>
                    <a:pt x="250824" y="163090"/>
                  </a:cubicBezTo>
                  <a:cubicBezTo>
                    <a:pt x="209620" y="161961"/>
                    <a:pt x="-7692" y="-10759"/>
                    <a:pt x="210" y="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63C85C8A-562A-FEC3-E5FD-F3BB89F16DC1}"/>
                </a:ext>
              </a:extLst>
            </p:cNvPr>
            <p:cNvSpPr/>
            <p:nvPr/>
          </p:nvSpPr>
          <p:spPr>
            <a:xfrm>
              <a:off x="6457115" y="9194307"/>
              <a:ext cx="343857" cy="327636"/>
            </a:xfrm>
            <a:custGeom>
              <a:avLst/>
              <a:gdLst>
                <a:gd name="connsiteX0" fmla="*/ 343735 w 343857"/>
                <a:gd name="connsiteY0" fmla="*/ 493 h 327636"/>
                <a:gd name="connsiteX1" fmla="*/ 35760 w 343857"/>
                <a:gd name="connsiteY1" fmla="*/ 219568 h 327636"/>
                <a:gd name="connsiteX2" fmla="*/ 4010 w 343857"/>
                <a:gd name="connsiteY2" fmla="*/ 327518 h 327636"/>
                <a:gd name="connsiteX3" fmla="*/ 13535 w 343857"/>
                <a:gd name="connsiteY3" fmla="*/ 238618 h 327636"/>
                <a:gd name="connsiteX4" fmla="*/ 121485 w 343857"/>
                <a:gd name="connsiteY4" fmla="*/ 143368 h 327636"/>
                <a:gd name="connsiteX5" fmla="*/ 73860 w 343857"/>
                <a:gd name="connsiteY5" fmla="*/ 159243 h 327636"/>
                <a:gd name="connsiteX6" fmla="*/ 343735 w 343857"/>
                <a:gd name="connsiteY6" fmla="*/ 493 h 32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857" h="327636">
                  <a:moveTo>
                    <a:pt x="343735" y="493"/>
                  </a:moveTo>
                  <a:cubicBezTo>
                    <a:pt x="337385" y="10547"/>
                    <a:pt x="92381" y="165064"/>
                    <a:pt x="35760" y="219568"/>
                  </a:cubicBezTo>
                  <a:cubicBezTo>
                    <a:pt x="-20861" y="274072"/>
                    <a:pt x="7714" y="324343"/>
                    <a:pt x="4010" y="327518"/>
                  </a:cubicBezTo>
                  <a:cubicBezTo>
                    <a:pt x="306" y="330693"/>
                    <a:pt x="-6044" y="269310"/>
                    <a:pt x="13535" y="238618"/>
                  </a:cubicBezTo>
                  <a:cubicBezTo>
                    <a:pt x="33114" y="207926"/>
                    <a:pt x="111431" y="156597"/>
                    <a:pt x="121485" y="143368"/>
                  </a:cubicBezTo>
                  <a:cubicBezTo>
                    <a:pt x="131539" y="130139"/>
                    <a:pt x="39464" y="181468"/>
                    <a:pt x="73860" y="159243"/>
                  </a:cubicBezTo>
                  <a:cubicBezTo>
                    <a:pt x="108256" y="137018"/>
                    <a:pt x="350085" y="-9561"/>
                    <a:pt x="343735" y="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9A284DF3-BA1C-DE34-F9B5-BBEE91D80A7A}"/>
                </a:ext>
              </a:extLst>
            </p:cNvPr>
            <p:cNvSpPr/>
            <p:nvPr/>
          </p:nvSpPr>
          <p:spPr>
            <a:xfrm>
              <a:off x="6410316" y="9188317"/>
              <a:ext cx="387998" cy="343836"/>
            </a:xfrm>
            <a:custGeom>
              <a:avLst/>
              <a:gdLst>
                <a:gd name="connsiteX0" fmla="*/ 6359 w 387998"/>
                <a:gd name="connsiteY0" fmla="*/ 343033 h 343836"/>
                <a:gd name="connsiteX1" fmla="*/ 15884 w 387998"/>
                <a:gd name="connsiteY1" fmla="*/ 250958 h 343836"/>
                <a:gd name="connsiteX2" fmla="*/ 127009 w 387998"/>
                <a:gd name="connsiteY2" fmla="*/ 149358 h 343836"/>
                <a:gd name="connsiteX3" fmla="*/ 88909 w 387998"/>
                <a:gd name="connsiteY3" fmla="*/ 158883 h 343836"/>
                <a:gd name="connsiteX4" fmla="*/ 387359 w 387998"/>
                <a:gd name="connsiteY4" fmla="*/ 133 h 343836"/>
                <a:gd name="connsiteX5" fmla="*/ 165109 w 387998"/>
                <a:gd name="connsiteY5" fmla="*/ 133483 h 343836"/>
                <a:gd name="connsiteX6" fmla="*/ 57159 w 387998"/>
                <a:gd name="connsiteY6" fmla="*/ 238258 h 343836"/>
                <a:gd name="connsiteX7" fmla="*/ 38109 w 387998"/>
                <a:gd name="connsiteY7" fmla="*/ 257308 h 343836"/>
                <a:gd name="connsiteX8" fmla="*/ 69859 w 387998"/>
                <a:gd name="connsiteY8" fmla="*/ 196983 h 343836"/>
                <a:gd name="connsiteX9" fmla="*/ 6359 w 387998"/>
                <a:gd name="connsiteY9" fmla="*/ 343033 h 34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998" h="343836">
                  <a:moveTo>
                    <a:pt x="6359" y="343033"/>
                  </a:moveTo>
                  <a:cubicBezTo>
                    <a:pt x="-2637" y="352029"/>
                    <a:pt x="-4224" y="283237"/>
                    <a:pt x="15884" y="250958"/>
                  </a:cubicBezTo>
                  <a:cubicBezTo>
                    <a:pt x="35992" y="218679"/>
                    <a:pt x="114838" y="164704"/>
                    <a:pt x="127009" y="149358"/>
                  </a:cubicBezTo>
                  <a:cubicBezTo>
                    <a:pt x="139180" y="134012"/>
                    <a:pt x="45517" y="183754"/>
                    <a:pt x="88909" y="158883"/>
                  </a:cubicBezTo>
                  <a:cubicBezTo>
                    <a:pt x="132301" y="134012"/>
                    <a:pt x="374659" y="4366"/>
                    <a:pt x="387359" y="133"/>
                  </a:cubicBezTo>
                  <a:cubicBezTo>
                    <a:pt x="400059" y="-4100"/>
                    <a:pt x="220142" y="93796"/>
                    <a:pt x="165109" y="133483"/>
                  </a:cubicBezTo>
                  <a:cubicBezTo>
                    <a:pt x="110076" y="173170"/>
                    <a:pt x="78326" y="217620"/>
                    <a:pt x="57159" y="238258"/>
                  </a:cubicBezTo>
                  <a:cubicBezTo>
                    <a:pt x="35992" y="258895"/>
                    <a:pt x="35992" y="264187"/>
                    <a:pt x="38109" y="257308"/>
                  </a:cubicBezTo>
                  <a:cubicBezTo>
                    <a:pt x="40226" y="250429"/>
                    <a:pt x="76209" y="186929"/>
                    <a:pt x="69859" y="196983"/>
                  </a:cubicBezTo>
                  <a:cubicBezTo>
                    <a:pt x="63509" y="207037"/>
                    <a:pt x="15355" y="334037"/>
                    <a:pt x="6359" y="3430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5DB91F8F-F209-1CDD-0792-4227764B762F}"/>
                </a:ext>
              </a:extLst>
            </p:cNvPr>
            <p:cNvSpPr/>
            <p:nvPr/>
          </p:nvSpPr>
          <p:spPr>
            <a:xfrm>
              <a:off x="6746362" y="8857942"/>
              <a:ext cx="1782786" cy="356984"/>
            </a:xfrm>
            <a:custGeom>
              <a:avLst/>
              <a:gdLst>
                <a:gd name="connsiteX0" fmla="*/ 25913 w 1782786"/>
                <a:gd name="connsiteY0" fmla="*/ 352733 h 356984"/>
                <a:gd name="connsiteX1" fmla="*/ 1768988 w 1782786"/>
                <a:gd name="connsiteY1" fmla="*/ 3483 h 356984"/>
                <a:gd name="connsiteX2" fmla="*/ 797438 w 1782786"/>
                <a:gd name="connsiteY2" fmla="*/ 184458 h 356984"/>
                <a:gd name="connsiteX3" fmla="*/ 25913 w 1782786"/>
                <a:gd name="connsiteY3" fmla="*/ 352733 h 35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2786" h="356984">
                  <a:moveTo>
                    <a:pt x="25913" y="352733"/>
                  </a:moveTo>
                  <a:cubicBezTo>
                    <a:pt x="187838" y="322571"/>
                    <a:pt x="1640401" y="31529"/>
                    <a:pt x="1768988" y="3483"/>
                  </a:cubicBezTo>
                  <a:cubicBezTo>
                    <a:pt x="1897575" y="-24563"/>
                    <a:pt x="1092713" y="124133"/>
                    <a:pt x="797438" y="184458"/>
                  </a:cubicBezTo>
                  <a:cubicBezTo>
                    <a:pt x="502163" y="244783"/>
                    <a:pt x="-136012" y="382895"/>
                    <a:pt x="25913" y="3527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76097EC7-FD6B-3A89-8CC7-A1C874C99B8D}"/>
                </a:ext>
              </a:extLst>
            </p:cNvPr>
            <p:cNvSpPr/>
            <p:nvPr/>
          </p:nvSpPr>
          <p:spPr>
            <a:xfrm>
              <a:off x="6792486" y="8835244"/>
              <a:ext cx="1850365" cy="350122"/>
            </a:xfrm>
            <a:custGeom>
              <a:avLst/>
              <a:gdLst>
                <a:gd name="connsiteX0" fmla="*/ 2014 w 1850365"/>
                <a:gd name="connsiteY0" fmla="*/ 350031 h 350122"/>
                <a:gd name="connsiteX1" fmla="*/ 871964 w 1850365"/>
                <a:gd name="connsiteY1" fmla="*/ 140481 h 350122"/>
                <a:gd name="connsiteX2" fmla="*/ 744964 w 1850365"/>
                <a:gd name="connsiteY2" fmla="*/ 162706 h 350122"/>
                <a:gd name="connsiteX3" fmla="*/ 1843514 w 1850365"/>
                <a:gd name="connsiteY3" fmla="*/ 781 h 350122"/>
                <a:gd name="connsiteX4" fmla="*/ 1154539 w 1850365"/>
                <a:gd name="connsiteY4" fmla="*/ 111906 h 350122"/>
                <a:gd name="connsiteX5" fmla="*/ 2014 w 1850365"/>
                <a:gd name="connsiteY5" fmla="*/ 350031 h 35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0365" h="350122">
                  <a:moveTo>
                    <a:pt x="2014" y="350031"/>
                  </a:moveTo>
                  <a:cubicBezTo>
                    <a:pt x="-45082" y="354793"/>
                    <a:pt x="748139" y="171702"/>
                    <a:pt x="871964" y="140481"/>
                  </a:cubicBezTo>
                  <a:cubicBezTo>
                    <a:pt x="995789" y="109260"/>
                    <a:pt x="744964" y="162706"/>
                    <a:pt x="744964" y="162706"/>
                  </a:cubicBezTo>
                  <a:lnTo>
                    <a:pt x="1843514" y="781"/>
                  </a:lnTo>
                  <a:cubicBezTo>
                    <a:pt x="1911777" y="-7686"/>
                    <a:pt x="1454576" y="54227"/>
                    <a:pt x="1154539" y="111906"/>
                  </a:cubicBezTo>
                  <a:cubicBezTo>
                    <a:pt x="854502" y="169585"/>
                    <a:pt x="49110" y="345269"/>
                    <a:pt x="2014" y="350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9068A595-6625-D002-5B29-6611D0BC07CA}"/>
                </a:ext>
              </a:extLst>
            </p:cNvPr>
            <p:cNvSpPr/>
            <p:nvPr/>
          </p:nvSpPr>
          <p:spPr>
            <a:xfrm>
              <a:off x="8455014" y="8737287"/>
              <a:ext cx="2063771" cy="140088"/>
            </a:xfrm>
            <a:custGeom>
              <a:avLst/>
              <a:gdLst>
                <a:gd name="connsiteX0" fmla="*/ 11 w 2063771"/>
                <a:gd name="connsiteY0" fmla="*/ 140013 h 140088"/>
                <a:gd name="connsiteX1" fmla="*/ 1003311 w 2063771"/>
                <a:gd name="connsiteY1" fmla="*/ 35238 h 140088"/>
                <a:gd name="connsiteX2" fmla="*/ 2063761 w 2063771"/>
                <a:gd name="connsiteY2" fmla="*/ 313 h 140088"/>
                <a:gd name="connsiteX3" fmla="*/ 984261 w 2063771"/>
                <a:gd name="connsiteY3" fmla="*/ 51113 h 140088"/>
                <a:gd name="connsiteX4" fmla="*/ 11 w 2063771"/>
                <a:gd name="connsiteY4" fmla="*/ 140013 h 14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771" h="140088">
                  <a:moveTo>
                    <a:pt x="11" y="140013"/>
                  </a:moveTo>
                  <a:cubicBezTo>
                    <a:pt x="3186" y="137367"/>
                    <a:pt x="659353" y="58521"/>
                    <a:pt x="1003311" y="35238"/>
                  </a:cubicBezTo>
                  <a:cubicBezTo>
                    <a:pt x="1347269" y="11955"/>
                    <a:pt x="2066936" y="-2333"/>
                    <a:pt x="2063761" y="313"/>
                  </a:cubicBezTo>
                  <a:cubicBezTo>
                    <a:pt x="2060586" y="2959"/>
                    <a:pt x="1328219" y="27300"/>
                    <a:pt x="984261" y="51113"/>
                  </a:cubicBezTo>
                  <a:cubicBezTo>
                    <a:pt x="640303" y="74925"/>
                    <a:pt x="-3164" y="142659"/>
                    <a:pt x="11" y="1400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27D66316-7DA3-482D-C883-13BA0C331736}"/>
                </a:ext>
              </a:extLst>
            </p:cNvPr>
            <p:cNvSpPr/>
            <p:nvPr/>
          </p:nvSpPr>
          <p:spPr>
            <a:xfrm>
              <a:off x="10442575" y="8740775"/>
              <a:ext cx="1022350" cy="53975"/>
            </a:xfrm>
            <a:custGeom>
              <a:avLst/>
              <a:gdLst>
                <a:gd name="connsiteX0" fmla="*/ 0 w 1022350"/>
                <a:gd name="connsiteY0" fmla="*/ 0 h 53975"/>
                <a:gd name="connsiteX1" fmla="*/ 762000 w 1022350"/>
                <a:gd name="connsiteY1" fmla="*/ 38100 h 53975"/>
                <a:gd name="connsiteX2" fmla="*/ 1022350 w 1022350"/>
                <a:gd name="connsiteY2" fmla="*/ 53975 h 53975"/>
                <a:gd name="connsiteX3" fmla="*/ 631825 w 1022350"/>
                <a:gd name="connsiteY3" fmla="*/ 15875 h 53975"/>
                <a:gd name="connsiteX4" fmla="*/ 0 w 1022350"/>
                <a:gd name="connsiteY4" fmla="*/ 0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2350" h="53975">
                  <a:moveTo>
                    <a:pt x="0" y="0"/>
                  </a:moveTo>
                  <a:lnTo>
                    <a:pt x="762000" y="38100"/>
                  </a:lnTo>
                  <a:lnTo>
                    <a:pt x="1022350" y="53975"/>
                  </a:lnTo>
                  <a:cubicBezTo>
                    <a:pt x="1000654" y="50271"/>
                    <a:pt x="802217" y="24342"/>
                    <a:pt x="631825" y="15875"/>
                  </a:cubicBezTo>
                  <a:cubicBezTo>
                    <a:pt x="461433" y="7408"/>
                    <a:pt x="230716" y="5291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D9F74B85-C3A1-E238-92A9-B20402E0CC4C}"/>
                </a:ext>
              </a:extLst>
            </p:cNvPr>
            <p:cNvSpPr/>
            <p:nvPr/>
          </p:nvSpPr>
          <p:spPr>
            <a:xfrm>
              <a:off x="11398220" y="8813158"/>
              <a:ext cx="400085" cy="311928"/>
            </a:xfrm>
            <a:custGeom>
              <a:avLst/>
              <a:gdLst>
                <a:gd name="connsiteX0" fmla="*/ 30 w 400085"/>
                <a:gd name="connsiteY0" fmla="*/ 642 h 311928"/>
                <a:gd name="connsiteX1" fmla="*/ 301655 w 400085"/>
                <a:gd name="connsiteY1" fmla="*/ 86367 h 311928"/>
                <a:gd name="connsiteX2" fmla="*/ 355630 w 400085"/>
                <a:gd name="connsiteY2" fmla="*/ 156217 h 311928"/>
                <a:gd name="connsiteX3" fmla="*/ 355630 w 400085"/>
                <a:gd name="connsiteY3" fmla="*/ 194317 h 311928"/>
                <a:gd name="connsiteX4" fmla="*/ 238155 w 400085"/>
                <a:gd name="connsiteY4" fmla="*/ 311792 h 311928"/>
                <a:gd name="connsiteX5" fmla="*/ 400080 w 400085"/>
                <a:gd name="connsiteY5" fmla="*/ 168917 h 311928"/>
                <a:gd name="connsiteX6" fmla="*/ 231805 w 400085"/>
                <a:gd name="connsiteY6" fmla="*/ 80017 h 311928"/>
                <a:gd name="connsiteX7" fmla="*/ 320705 w 400085"/>
                <a:gd name="connsiteY7" fmla="*/ 133992 h 311928"/>
                <a:gd name="connsiteX8" fmla="*/ 30 w 400085"/>
                <a:gd name="connsiteY8" fmla="*/ 642 h 31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85" h="311928">
                  <a:moveTo>
                    <a:pt x="30" y="642"/>
                  </a:moveTo>
                  <a:cubicBezTo>
                    <a:pt x="-3145" y="-7296"/>
                    <a:pt x="242388" y="60438"/>
                    <a:pt x="301655" y="86367"/>
                  </a:cubicBezTo>
                  <a:cubicBezTo>
                    <a:pt x="360922" y="112296"/>
                    <a:pt x="346634" y="138225"/>
                    <a:pt x="355630" y="156217"/>
                  </a:cubicBezTo>
                  <a:cubicBezTo>
                    <a:pt x="364626" y="174209"/>
                    <a:pt x="375209" y="168388"/>
                    <a:pt x="355630" y="194317"/>
                  </a:cubicBezTo>
                  <a:cubicBezTo>
                    <a:pt x="336051" y="220246"/>
                    <a:pt x="230747" y="316025"/>
                    <a:pt x="238155" y="311792"/>
                  </a:cubicBezTo>
                  <a:cubicBezTo>
                    <a:pt x="245563" y="307559"/>
                    <a:pt x="401138" y="207546"/>
                    <a:pt x="400080" y="168917"/>
                  </a:cubicBezTo>
                  <a:cubicBezTo>
                    <a:pt x="399022" y="130288"/>
                    <a:pt x="245034" y="85838"/>
                    <a:pt x="231805" y="80017"/>
                  </a:cubicBezTo>
                  <a:cubicBezTo>
                    <a:pt x="218576" y="74196"/>
                    <a:pt x="352984" y="150396"/>
                    <a:pt x="320705" y="133992"/>
                  </a:cubicBezTo>
                  <a:cubicBezTo>
                    <a:pt x="288426" y="117588"/>
                    <a:pt x="3205" y="8580"/>
                    <a:pt x="30" y="6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EBD3EE47-956F-A1E4-9E27-9224A0E57FDE}"/>
                </a:ext>
              </a:extLst>
            </p:cNvPr>
            <p:cNvSpPr/>
            <p:nvPr/>
          </p:nvSpPr>
          <p:spPr>
            <a:xfrm>
              <a:off x="11363605" y="8740594"/>
              <a:ext cx="476757" cy="489138"/>
            </a:xfrm>
            <a:custGeom>
              <a:avLst/>
              <a:gdLst>
                <a:gd name="connsiteX0" fmla="*/ 2895 w 476757"/>
                <a:gd name="connsiteY0" fmla="*/ 3356 h 489138"/>
                <a:gd name="connsiteX1" fmla="*/ 253720 w 476757"/>
                <a:gd name="connsiteY1" fmla="*/ 98606 h 489138"/>
                <a:gd name="connsiteX2" fmla="*/ 450570 w 476757"/>
                <a:gd name="connsiteY2" fmla="*/ 244656 h 489138"/>
                <a:gd name="connsiteX3" fmla="*/ 450570 w 476757"/>
                <a:gd name="connsiteY3" fmla="*/ 314506 h 489138"/>
                <a:gd name="connsiteX4" fmla="*/ 374370 w 476757"/>
                <a:gd name="connsiteY4" fmla="*/ 489131 h 489138"/>
                <a:gd name="connsiteX5" fmla="*/ 475970 w 476757"/>
                <a:gd name="connsiteY5" fmla="*/ 320856 h 489138"/>
                <a:gd name="connsiteX6" fmla="*/ 421995 w 476757"/>
                <a:gd name="connsiteY6" fmla="*/ 184331 h 489138"/>
                <a:gd name="connsiteX7" fmla="*/ 431520 w 476757"/>
                <a:gd name="connsiteY7" fmla="*/ 219256 h 489138"/>
                <a:gd name="connsiteX8" fmla="*/ 2895 w 476757"/>
                <a:gd name="connsiteY8" fmla="*/ 3356 h 48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757" h="489138">
                  <a:moveTo>
                    <a:pt x="2895" y="3356"/>
                  </a:moveTo>
                  <a:cubicBezTo>
                    <a:pt x="-26738" y="-16752"/>
                    <a:pt x="179108" y="58389"/>
                    <a:pt x="253720" y="98606"/>
                  </a:cubicBezTo>
                  <a:cubicBezTo>
                    <a:pt x="328332" y="138823"/>
                    <a:pt x="417762" y="208673"/>
                    <a:pt x="450570" y="244656"/>
                  </a:cubicBezTo>
                  <a:cubicBezTo>
                    <a:pt x="483378" y="280639"/>
                    <a:pt x="463270" y="273760"/>
                    <a:pt x="450570" y="314506"/>
                  </a:cubicBezTo>
                  <a:cubicBezTo>
                    <a:pt x="437870" y="355252"/>
                    <a:pt x="370137" y="488073"/>
                    <a:pt x="374370" y="489131"/>
                  </a:cubicBezTo>
                  <a:cubicBezTo>
                    <a:pt x="378603" y="490189"/>
                    <a:pt x="468032" y="371656"/>
                    <a:pt x="475970" y="320856"/>
                  </a:cubicBezTo>
                  <a:cubicBezTo>
                    <a:pt x="483908" y="270056"/>
                    <a:pt x="429403" y="201264"/>
                    <a:pt x="421995" y="184331"/>
                  </a:cubicBezTo>
                  <a:cubicBezTo>
                    <a:pt x="414587" y="167398"/>
                    <a:pt x="495020" y="248360"/>
                    <a:pt x="431520" y="219256"/>
                  </a:cubicBezTo>
                  <a:cubicBezTo>
                    <a:pt x="368020" y="190152"/>
                    <a:pt x="32528" y="23464"/>
                    <a:pt x="2895" y="3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A94BEE24-357E-52D6-3007-244123F1B46F}"/>
                </a:ext>
              </a:extLst>
            </p:cNvPr>
            <p:cNvSpPr/>
            <p:nvPr/>
          </p:nvSpPr>
          <p:spPr>
            <a:xfrm>
              <a:off x="11551178" y="9073813"/>
              <a:ext cx="261062" cy="529790"/>
            </a:xfrm>
            <a:custGeom>
              <a:avLst/>
              <a:gdLst>
                <a:gd name="connsiteX0" fmla="*/ 259822 w 261062"/>
                <a:gd name="connsiteY0" fmla="*/ 3512 h 529790"/>
                <a:gd name="connsiteX1" fmla="*/ 5822 w 261062"/>
                <a:gd name="connsiteY1" fmla="*/ 521037 h 529790"/>
                <a:gd name="connsiteX2" fmla="*/ 97897 w 261062"/>
                <a:gd name="connsiteY2" fmla="*/ 305137 h 529790"/>
                <a:gd name="connsiteX3" fmla="*/ 259822 w 261062"/>
                <a:gd name="connsiteY3" fmla="*/ 3512 h 52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062" h="529790">
                  <a:moveTo>
                    <a:pt x="259822" y="3512"/>
                  </a:moveTo>
                  <a:cubicBezTo>
                    <a:pt x="244476" y="39495"/>
                    <a:pt x="32810" y="470766"/>
                    <a:pt x="5822" y="521037"/>
                  </a:cubicBezTo>
                  <a:cubicBezTo>
                    <a:pt x="-21166" y="571308"/>
                    <a:pt x="51860" y="392449"/>
                    <a:pt x="97897" y="305137"/>
                  </a:cubicBezTo>
                  <a:cubicBezTo>
                    <a:pt x="143934" y="217825"/>
                    <a:pt x="275168" y="-32471"/>
                    <a:pt x="259822" y="35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90B6E694-0658-ABEE-A07E-A943BF346483}"/>
                </a:ext>
              </a:extLst>
            </p:cNvPr>
            <p:cNvSpPr/>
            <p:nvPr/>
          </p:nvSpPr>
          <p:spPr>
            <a:xfrm>
              <a:off x="11184566" y="9028744"/>
              <a:ext cx="635991" cy="344295"/>
            </a:xfrm>
            <a:custGeom>
              <a:avLst/>
              <a:gdLst>
                <a:gd name="connsiteX0" fmla="*/ 632784 w 635991"/>
                <a:gd name="connsiteY0" fmla="*/ 956 h 344295"/>
                <a:gd name="connsiteX1" fmla="*/ 245434 w 635991"/>
                <a:gd name="connsiteY1" fmla="*/ 248606 h 344295"/>
                <a:gd name="connsiteX2" fmla="*/ 293059 w 635991"/>
                <a:gd name="connsiteY2" fmla="*/ 220031 h 344295"/>
                <a:gd name="connsiteX3" fmla="*/ 959 w 635991"/>
                <a:gd name="connsiteY3" fmla="*/ 343856 h 344295"/>
                <a:gd name="connsiteX4" fmla="*/ 407359 w 635991"/>
                <a:gd name="connsiteY4" fmla="*/ 169231 h 344295"/>
                <a:gd name="connsiteX5" fmla="*/ 632784 w 635991"/>
                <a:gd name="connsiteY5" fmla="*/ 956 h 34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991" h="344295">
                  <a:moveTo>
                    <a:pt x="632784" y="956"/>
                  </a:moveTo>
                  <a:cubicBezTo>
                    <a:pt x="605796" y="14185"/>
                    <a:pt x="302055" y="212094"/>
                    <a:pt x="245434" y="248606"/>
                  </a:cubicBezTo>
                  <a:cubicBezTo>
                    <a:pt x="188813" y="285118"/>
                    <a:pt x="333805" y="204156"/>
                    <a:pt x="293059" y="220031"/>
                  </a:cubicBezTo>
                  <a:cubicBezTo>
                    <a:pt x="252313" y="235906"/>
                    <a:pt x="-18091" y="352323"/>
                    <a:pt x="959" y="343856"/>
                  </a:cubicBezTo>
                  <a:cubicBezTo>
                    <a:pt x="20009" y="335389"/>
                    <a:pt x="304172" y="223206"/>
                    <a:pt x="407359" y="169231"/>
                  </a:cubicBezTo>
                  <a:cubicBezTo>
                    <a:pt x="510546" y="115256"/>
                    <a:pt x="659772" y="-12273"/>
                    <a:pt x="632784" y="9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1658AED3-2944-1063-889D-31034641D929}"/>
                </a:ext>
              </a:extLst>
            </p:cNvPr>
            <p:cNvSpPr/>
            <p:nvPr/>
          </p:nvSpPr>
          <p:spPr>
            <a:xfrm>
              <a:off x="10247937" y="9137650"/>
              <a:ext cx="1397963" cy="456755"/>
            </a:xfrm>
            <a:custGeom>
              <a:avLst/>
              <a:gdLst>
                <a:gd name="connsiteX0" fmla="*/ 7313 w 1397963"/>
                <a:gd name="connsiteY0" fmla="*/ 454025 h 456755"/>
                <a:gd name="connsiteX1" fmla="*/ 1223338 w 1397963"/>
                <a:gd name="connsiteY1" fmla="*/ 92075 h 456755"/>
                <a:gd name="connsiteX2" fmla="*/ 1077288 w 1397963"/>
                <a:gd name="connsiteY2" fmla="*/ 130175 h 456755"/>
                <a:gd name="connsiteX3" fmla="*/ 1397963 w 1397963"/>
                <a:gd name="connsiteY3" fmla="*/ 0 h 456755"/>
                <a:gd name="connsiteX4" fmla="*/ 645488 w 1397963"/>
                <a:gd name="connsiteY4" fmla="*/ 311150 h 456755"/>
                <a:gd name="connsiteX5" fmla="*/ 435938 w 1397963"/>
                <a:gd name="connsiteY5" fmla="*/ 371475 h 456755"/>
                <a:gd name="connsiteX6" fmla="*/ 702638 w 1397963"/>
                <a:gd name="connsiteY6" fmla="*/ 263525 h 456755"/>
                <a:gd name="connsiteX7" fmla="*/ 7313 w 1397963"/>
                <a:gd name="connsiteY7" fmla="*/ 454025 h 45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963" h="456755">
                  <a:moveTo>
                    <a:pt x="7313" y="454025"/>
                  </a:moveTo>
                  <a:cubicBezTo>
                    <a:pt x="94096" y="425450"/>
                    <a:pt x="1045009" y="146050"/>
                    <a:pt x="1223338" y="92075"/>
                  </a:cubicBezTo>
                  <a:cubicBezTo>
                    <a:pt x="1401667" y="38100"/>
                    <a:pt x="1048184" y="145521"/>
                    <a:pt x="1077288" y="130175"/>
                  </a:cubicBezTo>
                  <a:cubicBezTo>
                    <a:pt x="1106392" y="114829"/>
                    <a:pt x="1397963" y="0"/>
                    <a:pt x="1397963" y="0"/>
                  </a:cubicBezTo>
                  <a:lnTo>
                    <a:pt x="645488" y="311150"/>
                  </a:lnTo>
                  <a:cubicBezTo>
                    <a:pt x="485151" y="373062"/>
                    <a:pt x="426413" y="379412"/>
                    <a:pt x="435938" y="371475"/>
                  </a:cubicBezTo>
                  <a:cubicBezTo>
                    <a:pt x="445463" y="363538"/>
                    <a:pt x="771959" y="249237"/>
                    <a:pt x="702638" y="263525"/>
                  </a:cubicBezTo>
                  <a:cubicBezTo>
                    <a:pt x="633317" y="277812"/>
                    <a:pt x="-79470" y="482600"/>
                    <a:pt x="7313" y="4540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393D5D05-4806-E19D-CC04-76BA0DE9FEA9}"/>
                </a:ext>
              </a:extLst>
            </p:cNvPr>
            <p:cNvSpPr/>
            <p:nvPr/>
          </p:nvSpPr>
          <p:spPr>
            <a:xfrm>
              <a:off x="10068400" y="9407501"/>
              <a:ext cx="826181" cy="171936"/>
            </a:xfrm>
            <a:custGeom>
              <a:avLst/>
              <a:gdLst>
                <a:gd name="connsiteX0" fmla="*/ 15400 w 826181"/>
                <a:gd name="connsiteY0" fmla="*/ 168299 h 171936"/>
                <a:gd name="connsiteX1" fmla="*/ 825025 w 826181"/>
                <a:gd name="connsiteY1" fmla="*/ 24 h 171936"/>
                <a:gd name="connsiteX2" fmla="*/ 196375 w 826181"/>
                <a:gd name="connsiteY2" fmla="*/ 155599 h 171936"/>
                <a:gd name="connsiteX3" fmla="*/ 285275 w 826181"/>
                <a:gd name="connsiteY3" fmla="*/ 117499 h 171936"/>
                <a:gd name="connsiteX4" fmla="*/ 15400 w 826181"/>
                <a:gd name="connsiteY4" fmla="*/ 168299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181" h="171936">
                  <a:moveTo>
                    <a:pt x="15400" y="168299"/>
                  </a:moveTo>
                  <a:lnTo>
                    <a:pt x="825025" y="24"/>
                  </a:lnTo>
                  <a:cubicBezTo>
                    <a:pt x="855187" y="-2093"/>
                    <a:pt x="286333" y="136020"/>
                    <a:pt x="196375" y="155599"/>
                  </a:cubicBezTo>
                  <a:cubicBezTo>
                    <a:pt x="106417" y="175178"/>
                    <a:pt x="312792" y="112737"/>
                    <a:pt x="285275" y="117499"/>
                  </a:cubicBezTo>
                  <a:cubicBezTo>
                    <a:pt x="257758" y="122261"/>
                    <a:pt x="-74558" y="187878"/>
                    <a:pt x="15400" y="168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FD314874-88FA-2B4D-576F-3B2BDA8347BA}"/>
                </a:ext>
              </a:extLst>
            </p:cNvPr>
            <p:cNvSpPr/>
            <p:nvPr/>
          </p:nvSpPr>
          <p:spPr>
            <a:xfrm>
              <a:off x="6446325" y="9229719"/>
              <a:ext cx="1218182" cy="317548"/>
            </a:xfrm>
            <a:custGeom>
              <a:avLst/>
              <a:gdLst>
                <a:gd name="connsiteX0" fmla="*/ 2100 w 1218182"/>
                <a:gd name="connsiteY0" fmla="*/ 317506 h 317548"/>
                <a:gd name="connsiteX1" fmla="*/ 446600 w 1218182"/>
                <a:gd name="connsiteY1" fmla="*/ 212731 h 317548"/>
                <a:gd name="connsiteX2" fmla="*/ 789500 w 1218182"/>
                <a:gd name="connsiteY2" fmla="*/ 146056 h 317548"/>
                <a:gd name="connsiteX3" fmla="*/ 729175 w 1218182"/>
                <a:gd name="connsiteY3" fmla="*/ 177806 h 317548"/>
                <a:gd name="connsiteX4" fmla="*/ 1218125 w 1218182"/>
                <a:gd name="connsiteY4" fmla="*/ 6 h 317548"/>
                <a:gd name="connsiteX5" fmla="*/ 760925 w 1218182"/>
                <a:gd name="connsiteY5" fmla="*/ 171456 h 317548"/>
                <a:gd name="connsiteX6" fmla="*/ 621225 w 1218182"/>
                <a:gd name="connsiteY6" fmla="*/ 219081 h 317548"/>
                <a:gd name="connsiteX7" fmla="*/ 1116525 w 1218182"/>
                <a:gd name="connsiteY7" fmla="*/ 161931 h 317548"/>
                <a:gd name="connsiteX8" fmla="*/ 494225 w 1218182"/>
                <a:gd name="connsiteY8" fmla="*/ 228606 h 317548"/>
                <a:gd name="connsiteX9" fmla="*/ 287850 w 1218182"/>
                <a:gd name="connsiteY9" fmla="*/ 225431 h 317548"/>
                <a:gd name="connsiteX10" fmla="*/ 2100 w 1218182"/>
                <a:gd name="connsiteY10" fmla="*/ 317506 h 31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8182" h="317548">
                  <a:moveTo>
                    <a:pt x="2100" y="317506"/>
                  </a:moveTo>
                  <a:cubicBezTo>
                    <a:pt x="28558" y="315389"/>
                    <a:pt x="315367" y="241306"/>
                    <a:pt x="446600" y="212731"/>
                  </a:cubicBezTo>
                  <a:cubicBezTo>
                    <a:pt x="577833" y="184156"/>
                    <a:pt x="742404" y="151877"/>
                    <a:pt x="789500" y="146056"/>
                  </a:cubicBezTo>
                  <a:cubicBezTo>
                    <a:pt x="836596" y="140235"/>
                    <a:pt x="657738" y="202148"/>
                    <a:pt x="729175" y="177806"/>
                  </a:cubicBezTo>
                  <a:cubicBezTo>
                    <a:pt x="800613" y="153464"/>
                    <a:pt x="1212834" y="1064"/>
                    <a:pt x="1218125" y="6"/>
                  </a:cubicBezTo>
                  <a:cubicBezTo>
                    <a:pt x="1223416" y="-1052"/>
                    <a:pt x="860408" y="134943"/>
                    <a:pt x="760925" y="171456"/>
                  </a:cubicBezTo>
                  <a:cubicBezTo>
                    <a:pt x="661442" y="207969"/>
                    <a:pt x="561958" y="220668"/>
                    <a:pt x="621225" y="219081"/>
                  </a:cubicBezTo>
                  <a:cubicBezTo>
                    <a:pt x="680492" y="217494"/>
                    <a:pt x="1137692" y="160344"/>
                    <a:pt x="1116525" y="161931"/>
                  </a:cubicBezTo>
                  <a:cubicBezTo>
                    <a:pt x="1095358" y="163518"/>
                    <a:pt x="632338" y="218023"/>
                    <a:pt x="494225" y="228606"/>
                  </a:cubicBezTo>
                  <a:cubicBezTo>
                    <a:pt x="356113" y="239189"/>
                    <a:pt x="369342" y="208498"/>
                    <a:pt x="287850" y="225431"/>
                  </a:cubicBezTo>
                  <a:cubicBezTo>
                    <a:pt x="206358" y="242364"/>
                    <a:pt x="-24358" y="319623"/>
                    <a:pt x="2100" y="317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325EC52E-4502-4D57-C235-21271AED0FE9}"/>
                </a:ext>
              </a:extLst>
            </p:cNvPr>
            <p:cNvSpPr/>
            <p:nvPr/>
          </p:nvSpPr>
          <p:spPr>
            <a:xfrm>
              <a:off x="7597977" y="9188438"/>
              <a:ext cx="640419" cy="174681"/>
            </a:xfrm>
            <a:custGeom>
              <a:avLst/>
              <a:gdLst>
                <a:gd name="connsiteX0" fmla="*/ 15673 w 640419"/>
                <a:gd name="connsiteY0" fmla="*/ 12 h 174681"/>
                <a:gd name="connsiteX1" fmla="*/ 637973 w 640419"/>
                <a:gd name="connsiteY1" fmla="*/ 19062 h 174681"/>
                <a:gd name="connsiteX2" fmla="*/ 237923 w 640419"/>
                <a:gd name="connsiteY2" fmla="*/ 22237 h 174681"/>
                <a:gd name="connsiteX3" fmla="*/ 387148 w 640419"/>
                <a:gd name="connsiteY3" fmla="*/ 174637 h 174681"/>
                <a:gd name="connsiteX4" fmla="*/ 180773 w 640419"/>
                <a:gd name="connsiteY4" fmla="*/ 38112 h 174681"/>
                <a:gd name="connsiteX5" fmla="*/ 104573 w 640419"/>
                <a:gd name="connsiteY5" fmla="*/ 38112 h 174681"/>
                <a:gd name="connsiteX6" fmla="*/ 183948 w 640419"/>
                <a:gd name="connsiteY6" fmla="*/ 22237 h 174681"/>
                <a:gd name="connsiteX7" fmla="*/ 15673 w 640419"/>
                <a:gd name="connsiteY7" fmla="*/ 12 h 1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419" h="174681">
                  <a:moveTo>
                    <a:pt x="15673" y="12"/>
                  </a:moveTo>
                  <a:cubicBezTo>
                    <a:pt x="91344" y="-517"/>
                    <a:pt x="600931" y="15358"/>
                    <a:pt x="637973" y="19062"/>
                  </a:cubicBezTo>
                  <a:cubicBezTo>
                    <a:pt x="675015" y="22766"/>
                    <a:pt x="279727" y="-3692"/>
                    <a:pt x="237923" y="22237"/>
                  </a:cubicBezTo>
                  <a:cubicBezTo>
                    <a:pt x="196119" y="48166"/>
                    <a:pt x="396673" y="171991"/>
                    <a:pt x="387148" y="174637"/>
                  </a:cubicBezTo>
                  <a:cubicBezTo>
                    <a:pt x="377623" y="177283"/>
                    <a:pt x="227869" y="60866"/>
                    <a:pt x="180773" y="38112"/>
                  </a:cubicBezTo>
                  <a:cubicBezTo>
                    <a:pt x="133677" y="15358"/>
                    <a:pt x="104044" y="40758"/>
                    <a:pt x="104573" y="38112"/>
                  </a:cubicBezTo>
                  <a:cubicBezTo>
                    <a:pt x="105102" y="35466"/>
                    <a:pt x="206173" y="27000"/>
                    <a:pt x="183948" y="22237"/>
                  </a:cubicBezTo>
                  <a:cubicBezTo>
                    <a:pt x="161723" y="17475"/>
                    <a:pt x="-59998" y="541"/>
                    <a:pt x="15673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8F61CC79-3474-3710-216A-8C23762A1B76}"/>
                </a:ext>
              </a:extLst>
            </p:cNvPr>
            <p:cNvSpPr/>
            <p:nvPr/>
          </p:nvSpPr>
          <p:spPr>
            <a:xfrm>
              <a:off x="7709036" y="9289596"/>
              <a:ext cx="89060" cy="273527"/>
            </a:xfrm>
            <a:custGeom>
              <a:avLst/>
              <a:gdLst>
                <a:gd name="connsiteX0" fmla="*/ 41139 w 89060"/>
                <a:gd name="connsiteY0" fmla="*/ 454 h 273527"/>
                <a:gd name="connsiteX1" fmla="*/ 31614 w 89060"/>
                <a:gd name="connsiteY1" fmla="*/ 149679 h 273527"/>
                <a:gd name="connsiteX2" fmla="*/ 88764 w 89060"/>
                <a:gd name="connsiteY2" fmla="*/ 273504 h 273527"/>
                <a:gd name="connsiteX3" fmla="*/ 3039 w 89060"/>
                <a:gd name="connsiteY3" fmla="*/ 140154 h 273527"/>
                <a:gd name="connsiteX4" fmla="*/ 18914 w 89060"/>
                <a:gd name="connsiteY4" fmla="*/ 162379 h 273527"/>
                <a:gd name="connsiteX5" fmla="*/ 15739 w 89060"/>
                <a:gd name="connsiteY5" fmla="*/ 105229 h 273527"/>
                <a:gd name="connsiteX6" fmla="*/ 41139 w 89060"/>
                <a:gd name="connsiteY6" fmla="*/ 454 h 27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60" h="273527">
                  <a:moveTo>
                    <a:pt x="41139" y="454"/>
                  </a:moveTo>
                  <a:cubicBezTo>
                    <a:pt x="43785" y="7862"/>
                    <a:pt x="23677" y="104171"/>
                    <a:pt x="31614" y="149679"/>
                  </a:cubicBezTo>
                  <a:cubicBezTo>
                    <a:pt x="39551" y="195187"/>
                    <a:pt x="93526" y="275091"/>
                    <a:pt x="88764" y="273504"/>
                  </a:cubicBezTo>
                  <a:cubicBezTo>
                    <a:pt x="84002" y="271917"/>
                    <a:pt x="14681" y="158675"/>
                    <a:pt x="3039" y="140154"/>
                  </a:cubicBezTo>
                  <a:cubicBezTo>
                    <a:pt x="-8603" y="121633"/>
                    <a:pt x="16797" y="168200"/>
                    <a:pt x="18914" y="162379"/>
                  </a:cubicBezTo>
                  <a:cubicBezTo>
                    <a:pt x="21031" y="156558"/>
                    <a:pt x="11506" y="132217"/>
                    <a:pt x="15739" y="105229"/>
                  </a:cubicBezTo>
                  <a:cubicBezTo>
                    <a:pt x="19972" y="78242"/>
                    <a:pt x="38493" y="-6954"/>
                    <a:pt x="41139" y="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24291AC3-0891-3102-9F4F-494682F89191}"/>
                </a:ext>
              </a:extLst>
            </p:cNvPr>
            <p:cNvSpPr/>
            <p:nvPr/>
          </p:nvSpPr>
          <p:spPr>
            <a:xfrm>
              <a:off x="7969233" y="9196875"/>
              <a:ext cx="473531" cy="264698"/>
            </a:xfrm>
            <a:custGeom>
              <a:avLst/>
              <a:gdLst>
                <a:gd name="connsiteX0" fmla="*/ 17 w 473531"/>
                <a:gd name="connsiteY0" fmla="*/ 16975 h 264698"/>
                <a:gd name="connsiteX1" fmla="*/ 254017 w 473531"/>
                <a:gd name="connsiteY1" fmla="*/ 16975 h 264698"/>
                <a:gd name="connsiteX2" fmla="*/ 393717 w 473531"/>
                <a:gd name="connsiteY2" fmla="*/ 61425 h 264698"/>
                <a:gd name="connsiteX3" fmla="*/ 381017 w 473531"/>
                <a:gd name="connsiteY3" fmla="*/ 32850 h 264698"/>
                <a:gd name="connsiteX4" fmla="*/ 434992 w 473531"/>
                <a:gd name="connsiteY4" fmla="*/ 128100 h 264698"/>
                <a:gd name="connsiteX5" fmla="*/ 473092 w 473531"/>
                <a:gd name="connsiteY5" fmla="*/ 264625 h 264698"/>
                <a:gd name="connsiteX6" fmla="*/ 450867 w 473531"/>
                <a:gd name="connsiteY6" fmla="*/ 109050 h 264698"/>
                <a:gd name="connsiteX7" fmla="*/ 381017 w 473531"/>
                <a:gd name="connsiteY7" fmla="*/ 36025 h 264698"/>
                <a:gd name="connsiteX8" fmla="*/ 266717 w 473531"/>
                <a:gd name="connsiteY8" fmla="*/ 1100 h 264698"/>
                <a:gd name="connsiteX9" fmla="*/ 17 w 473531"/>
                <a:gd name="connsiteY9" fmla="*/ 16975 h 26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3531" h="264698">
                  <a:moveTo>
                    <a:pt x="17" y="16975"/>
                  </a:moveTo>
                  <a:cubicBezTo>
                    <a:pt x="-2100" y="19621"/>
                    <a:pt x="188401" y="9567"/>
                    <a:pt x="254017" y="16975"/>
                  </a:cubicBezTo>
                  <a:cubicBezTo>
                    <a:pt x="319633" y="24383"/>
                    <a:pt x="372550" y="58779"/>
                    <a:pt x="393717" y="61425"/>
                  </a:cubicBezTo>
                  <a:cubicBezTo>
                    <a:pt x="414884" y="64071"/>
                    <a:pt x="374138" y="21738"/>
                    <a:pt x="381017" y="32850"/>
                  </a:cubicBezTo>
                  <a:cubicBezTo>
                    <a:pt x="387896" y="43962"/>
                    <a:pt x="419646" y="89471"/>
                    <a:pt x="434992" y="128100"/>
                  </a:cubicBezTo>
                  <a:cubicBezTo>
                    <a:pt x="450338" y="166729"/>
                    <a:pt x="470446" y="267800"/>
                    <a:pt x="473092" y="264625"/>
                  </a:cubicBezTo>
                  <a:cubicBezTo>
                    <a:pt x="475738" y="261450"/>
                    <a:pt x="466213" y="147150"/>
                    <a:pt x="450867" y="109050"/>
                  </a:cubicBezTo>
                  <a:cubicBezTo>
                    <a:pt x="435521" y="70950"/>
                    <a:pt x="411709" y="54017"/>
                    <a:pt x="381017" y="36025"/>
                  </a:cubicBezTo>
                  <a:cubicBezTo>
                    <a:pt x="350325" y="18033"/>
                    <a:pt x="329688" y="6921"/>
                    <a:pt x="266717" y="1100"/>
                  </a:cubicBezTo>
                  <a:cubicBezTo>
                    <a:pt x="203746" y="-4721"/>
                    <a:pt x="2134" y="14329"/>
                    <a:pt x="17" y="16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D21916BC-F22B-9037-886A-967709877B03}"/>
                </a:ext>
              </a:extLst>
            </p:cNvPr>
            <p:cNvSpPr/>
            <p:nvPr/>
          </p:nvSpPr>
          <p:spPr>
            <a:xfrm>
              <a:off x="7127852" y="9286673"/>
              <a:ext cx="638200" cy="277050"/>
            </a:xfrm>
            <a:custGeom>
              <a:avLst/>
              <a:gdLst>
                <a:gd name="connsiteX0" fmla="*/ 517548 w 638200"/>
                <a:gd name="connsiteY0" fmla="*/ 202 h 277050"/>
                <a:gd name="connsiteX1" fmla="*/ 523898 w 638200"/>
                <a:gd name="connsiteY1" fmla="*/ 114502 h 277050"/>
                <a:gd name="connsiteX2" fmla="*/ 571523 w 638200"/>
                <a:gd name="connsiteY2" fmla="*/ 231977 h 277050"/>
                <a:gd name="connsiteX3" fmla="*/ 539773 w 638200"/>
                <a:gd name="connsiteY3" fmla="*/ 206577 h 277050"/>
                <a:gd name="connsiteX4" fmla="*/ 638198 w 638200"/>
                <a:gd name="connsiteY4" fmla="*/ 276427 h 277050"/>
                <a:gd name="connsiteX5" fmla="*/ 536598 w 638200"/>
                <a:gd name="connsiteY5" fmla="*/ 158952 h 277050"/>
                <a:gd name="connsiteX6" fmla="*/ 23 w 638200"/>
                <a:gd name="connsiteY6" fmla="*/ 197052 h 277050"/>
                <a:gd name="connsiteX7" fmla="*/ 514373 w 638200"/>
                <a:gd name="connsiteY7" fmla="*/ 143077 h 277050"/>
                <a:gd name="connsiteX8" fmla="*/ 517548 w 638200"/>
                <a:gd name="connsiteY8" fmla="*/ 202 h 2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200" h="277050">
                  <a:moveTo>
                    <a:pt x="517548" y="202"/>
                  </a:moveTo>
                  <a:cubicBezTo>
                    <a:pt x="519135" y="-4560"/>
                    <a:pt x="514902" y="75873"/>
                    <a:pt x="523898" y="114502"/>
                  </a:cubicBezTo>
                  <a:cubicBezTo>
                    <a:pt x="532894" y="153131"/>
                    <a:pt x="568877" y="216631"/>
                    <a:pt x="571523" y="231977"/>
                  </a:cubicBezTo>
                  <a:cubicBezTo>
                    <a:pt x="574169" y="247323"/>
                    <a:pt x="528661" y="199169"/>
                    <a:pt x="539773" y="206577"/>
                  </a:cubicBezTo>
                  <a:cubicBezTo>
                    <a:pt x="550886" y="213985"/>
                    <a:pt x="638727" y="284365"/>
                    <a:pt x="638198" y="276427"/>
                  </a:cubicBezTo>
                  <a:cubicBezTo>
                    <a:pt x="637669" y="268490"/>
                    <a:pt x="642961" y="172181"/>
                    <a:pt x="536598" y="158952"/>
                  </a:cubicBezTo>
                  <a:cubicBezTo>
                    <a:pt x="430235" y="145723"/>
                    <a:pt x="3727" y="199698"/>
                    <a:pt x="23" y="197052"/>
                  </a:cubicBezTo>
                  <a:cubicBezTo>
                    <a:pt x="-3681" y="194406"/>
                    <a:pt x="427590" y="173239"/>
                    <a:pt x="514373" y="143077"/>
                  </a:cubicBezTo>
                  <a:cubicBezTo>
                    <a:pt x="601156" y="112915"/>
                    <a:pt x="515961" y="4964"/>
                    <a:pt x="517548" y="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C94CCE60-490F-6C50-7126-78192829E635}"/>
                </a:ext>
              </a:extLst>
            </p:cNvPr>
            <p:cNvSpPr/>
            <p:nvPr/>
          </p:nvSpPr>
          <p:spPr>
            <a:xfrm>
              <a:off x="7553142" y="9245585"/>
              <a:ext cx="283081" cy="69922"/>
            </a:xfrm>
            <a:custGeom>
              <a:avLst/>
              <a:gdLst>
                <a:gd name="connsiteX0" fmla="*/ 183 w 283081"/>
                <a:gd name="connsiteY0" fmla="*/ 69865 h 69922"/>
                <a:gd name="connsiteX1" fmla="*/ 152583 w 283081"/>
                <a:gd name="connsiteY1" fmla="*/ 12715 h 69922"/>
                <a:gd name="connsiteX2" fmla="*/ 282758 w 283081"/>
                <a:gd name="connsiteY2" fmla="*/ 53990 h 69922"/>
                <a:gd name="connsiteX3" fmla="*/ 184333 w 283081"/>
                <a:gd name="connsiteY3" fmla="*/ 15 h 69922"/>
                <a:gd name="connsiteX4" fmla="*/ 183 w 283081"/>
                <a:gd name="connsiteY4" fmla="*/ 69865 h 6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81" h="69922">
                  <a:moveTo>
                    <a:pt x="183" y="69865"/>
                  </a:moveTo>
                  <a:cubicBezTo>
                    <a:pt x="-5109" y="71982"/>
                    <a:pt x="105487" y="15361"/>
                    <a:pt x="152583" y="12715"/>
                  </a:cubicBezTo>
                  <a:cubicBezTo>
                    <a:pt x="199679" y="10069"/>
                    <a:pt x="277466" y="56107"/>
                    <a:pt x="282758" y="53990"/>
                  </a:cubicBezTo>
                  <a:cubicBezTo>
                    <a:pt x="288050" y="51873"/>
                    <a:pt x="227195" y="-1043"/>
                    <a:pt x="184333" y="15"/>
                  </a:cubicBezTo>
                  <a:cubicBezTo>
                    <a:pt x="141471" y="1073"/>
                    <a:pt x="5475" y="67748"/>
                    <a:pt x="183" y="69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DAE438AE-CF98-FE89-B53A-D497ECDE807A}"/>
                </a:ext>
              </a:extLst>
            </p:cNvPr>
            <p:cNvSpPr/>
            <p:nvPr/>
          </p:nvSpPr>
          <p:spPr>
            <a:xfrm>
              <a:off x="8298052" y="9426534"/>
              <a:ext cx="176029" cy="159818"/>
            </a:xfrm>
            <a:custGeom>
              <a:avLst/>
              <a:gdLst>
                <a:gd name="connsiteX0" fmla="*/ 176023 w 176029"/>
                <a:gd name="connsiteY0" fmla="*/ 41 h 159818"/>
                <a:gd name="connsiteX1" fmla="*/ 7748 w 176029"/>
                <a:gd name="connsiteY1" fmla="*/ 155616 h 159818"/>
                <a:gd name="connsiteX2" fmla="*/ 26798 w 176029"/>
                <a:gd name="connsiteY2" fmla="*/ 117516 h 159818"/>
                <a:gd name="connsiteX3" fmla="*/ 14098 w 176029"/>
                <a:gd name="connsiteY3" fmla="*/ 139741 h 159818"/>
                <a:gd name="connsiteX4" fmla="*/ 176023 w 176029"/>
                <a:gd name="connsiteY4" fmla="*/ 41 h 15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29" h="159818">
                  <a:moveTo>
                    <a:pt x="176023" y="41"/>
                  </a:moveTo>
                  <a:cubicBezTo>
                    <a:pt x="174965" y="2687"/>
                    <a:pt x="32619" y="136037"/>
                    <a:pt x="7748" y="155616"/>
                  </a:cubicBezTo>
                  <a:cubicBezTo>
                    <a:pt x="-17123" y="175195"/>
                    <a:pt x="25740" y="120162"/>
                    <a:pt x="26798" y="117516"/>
                  </a:cubicBezTo>
                  <a:cubicBezTo>
                    <a:pt x="27856" y="114870"/>
                    <a:pt x="-11302" y="157733"/>
                    <a:pt x="14098" y="139741"/>
                  </a:cubicBezTo>
                  <a:cubicBezTo>
                    <a:pt x="39498" y="121749"/>
                    <a:pt x="177081" y="-2605"/>
                    <a:pt x="176023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B411946D-93C6-12C1-6504-B3E1D1035B1B}"/>
                </a:ext>
              </a:extLst>
            </p:cNvPr>
            <p:cNvSpPr/>
            <p:nvPr/>
          </p:nvSpPr>
          <p:spPr>
            <a:xfrm>
              <a:off x="7800703" y="9343893"/>
              <a:ext cx="41572" cy="168577"/>
            </a:xfrm>
            <a:custGeom>
              <a:avLst/>
              <a:gdLst>
                <a:gd name="connsiteX0" fmla="*/ 16147 w 41572"/>
                <a:gd name="connsiteY0" fmla="*/ 132 h 168577"/>
                <a:gd name="connsiteX1" fmla="*/ 6622 w 41572"/>
                <a:gd name="connsiteY1" fmla="*/ 79507 h 168577"/>
                <a:gd name="connsiteX2" fmla="*/ 41547 w 41572"/>
                <a:gd name="connsiteY2" fmla="*/ 168407 h 168577"/>
                <a:gd name="connsiteX3" fmla="*/ 272 w 41572"/>
                <a:gd name="connsiteY3" fmla="*/ 98557 h 168577"/>
                <a:gd name="connsiteX4" fmla="*/ 16147 w 41572"/>
                <a:gd name="connsiteY4" fmla="*/ 132 h 16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72" h="168577">
                  <a:moveTo>
                    <a:pt x="16147" y="132"/>
                  </a:moveTo>
                  <a:cubicBezTo>
                    <a:pt x="17205" y="-3043"/>
                    <a:pt x="2389" y="51461"/>
                    <a:pt x="6622" y="79507"/>
                  </a:cubicBezTo>
                  <a:cubicBezTo>
                    <a:pt x="10855" y="107553"/>
                    <a:pt x="42605" y="165232"/>
                    <a:pt x="41547" y="168407"/>
                  </a:cubicBezTo>
                  <a:cubicBezTo>
                    <a:pt x="40489" y="171582"/>
                    <a:pt x="2918" y="129778"/>
                    <a:pt x="272" y="98557"/>
                  </a:cubicBezTo>
                  <a:cubicBezTo>
                    <a:pt x="-2374" y="67336"/>
                    <a:pt x="15089" y="3307"/>
                    <a:pt x="16147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6B9619C6-DD40-2337-FB10-AC2FBBE5C356}"/>
                </a:ext>
              </a:extLst>
            </p:cNvPr>
            <p:cNvSpPr/>
            <p:nvPr/>
          </p:nvSpPr>
          <p:spPr>
            <a:xfrm>
              <a:off x="7867558" y="9242218"/>
              <a:ext cx="238373" cy="293112"/>
            </a:xfrm>
            <a:custGeom>
              <a:avLst/>
              <a:gdLst>
                <a:gd name="connsiteX0" fmla="*/ 92 w 238373"/>
                <a:gd name="connsiteY0" fmla="*/ 207 h 293112"/>
                <a:gd name="connsiteX1" fmla="*/ 139792 w 238373"/>
                <a:gd name="connsiteY1" fmla="*/ 19257 h 293112"/>
                <a:gd name="connsiteX2" fmla="*/ 209642 w 238373"/>
                <a:gd name="connsiteY2" fmla="*/ 124032 h 293112"/>
                <a:gd name="connsiteX3" fmla="*/ 190592 w 238373"/>
                <a:gd name="connsiteY3" fmla="*/ 111332 h 293112"/>
                <a:gd name="connsiteX4" fmla="*/ 238217 w 238373"/>
                <a:gd name="connsiteY4" fmla="*/ 292307 h 293112"/>
                <a:gd name="connsiteX5" fmla="*/ 171542 w 238373"/>
                <a:gd name="connsiteY5" fmla="*/ 28782 h 293112"/>
                <a:gd name="connsiteX6" fmla="*/ 162017 w 238373"/>
                <a:gd name="connsiteY6" fmla="*/ 22432 h 293112"/>
                <a:gd name="connsiteX7" fmla="*/ 92 w 238373"/>
                <a:gd name="connsiteY7" fmla="*/ 207 h 29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373" h="293112">
                  <a:moveTo>
                    <a:pt x="92" y="207"/>
                  </a:moveTo>
                  <a:cubicBezTo>
                    <a:pt x="-3612" y="-322"/>
                    <a:pt x="104867" y="-1381"/>
                    <a:pt x="139792" y="19257"/>
                  </a:cubicBezTo>
                  <a:cubicBezTo>
                    <a:pt x="174717" y="39895"/>
                    <a:pt x="201175" y="108686"/>
                    <a:pt x="209642" y="124032"/>
                  </a:cubicBezTo>
                  <a:cubicBezTo>
                    <a:pt x="218109" y="139378"/>
                    <a:pt x="185830" y="83286"/>
                    <a:pt x="190592" y="111332"/>
                  </a:cubicBezTo>
                  <a:cubicBezTo>
                    <a:pt x="195354" y="139378"/>
                    <a:pt x="241392" y="306065"/>
                    <a:pt x="238217" y="292307"/>
                  </a:cubicBezTo>
                  <a:cubicBezTo>
                    <a:pt x="235042" y="278549"/>
                    <a:pt x="171542" y="28782"/>
                    <a:pt x="171542" y="28782"/>
                  </a:cubicBezTo>
                  <a:cubicBezTo>
                    <a:pt x="158842" y="-16197"/>
                    <a:pt x="189534" y="28253"/>
                    <a:pt x="162017" y="22432"/>
                  </a:cubicBezTo>
                  <a:cubicBezTo>
                    <a:pt x="134500" y="16611"/>
                    <a:pt x="3796" y="736"/>
                    <a:pt x="92" y="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58FBC796-2B62-2406-9DBB-A7A7FB5BC54D}"/>
                </a:ext>
              </a:extLst>
            </p:cNvPr>
            <p:cNvSpPr/>
            <p:nvPr/>
          </p:nvSpPr>
          <p:spPr>
            <a:xfrm>
              <a:off x="8059910" y="9498894"/>
              <a:ext cx="345227" cy="61562"/>
            </a:xfrm>
            <a:custGeom>
              <a:avLst/>
              <a:gdLst>
                <a:gd name="connsiteX0" fmla="*/ 10940 w 345227"/>
                <a:gd name="connsiteY0" fmla="*/ 61031 h 61562"/>
                <a:gd name="connsiteX1" fmla="*/ 344315 w 345227"/>
                <a:gd name="connsiteY1" fmla="*/ 706 h 61562"/>
                <a:gd name="connsiteX2" fmla="*/ 106190 w 345227"/>
                <a:gd name="connsiteY2" fmla="*/ 29281 h 61562"/>
                <a:gd name="connsiteX3" fmla="*/ 10940 w 345227"/>
                <a:gd name="connsiteY3" fmla="*/ 61031 h 6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227" h="61562">
                  <a:moveTo>
                    <a:pt x="10940" y="61031"/>
                  </a:moveTo>
                  <a:cubicBezTo>
                    <a:pt x="50628" y="56268"/>
                    <a:pt x="328440" y="5998"/>
                    <a:pt x="344315" y="706"/>
                  </a:cubicBezTo>
                  <a:cubicBezTo>
                    <a:pt x="360190" y="-4586"/>
                    <a:pt x="164398" y="21344"/>
                    <a:pt x="106190" y="29281"/>
                  </a:cubicBezTo>
                  <a:cubicBezTo>
                    <a:pt x="47982" y="37218"/>
                    <a:pt x="-28748" y="65794"/>
                    <a:pt x="10940" y="61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404C6A68-0296-63AC-D515-883E721C645E}"/>
                </a:ext>
              </a:extLst>
            </p:cNvPr>
            <p:cNvSpPr/>
            <p:nvPr/>
          </p:nvSpPr>
          <p:spPr>
            <a:xfrm>
              <a:off x="8077158" y="9244517"/>
              <a:ext cx="241527" cy="21924"/>
            </a:xfrm>
            <a:custGeom>
              <a:avLst/>
              <a:gdLst>
                <a:gd name="connsiteX0" fmla="*/ 42 w 241527"/>
                <a:gd name="connsiteY0" fmla="*/ 1083 h 21924"/>
                <a:gd name="connsiteX1" fmla="*/ 177842 w 241527"/>
                <a:gd name="connsiteY1" fmla="*/ 4258 h 21924"/>
                <a:gd name="connsiteX2" fmla="*/ 241342 w 241527"/>
                <a:gd name="connsiteY2" fmla="*/ 20133 h 21924"/>
                <a:gd name="connsiteX3" fmla="*/ 161967 w 241527"/>
                <a:gd name="connsiteY3" fmla="*/ 20133 h 21924"/>
                <a:gd name="connsiteX4" fmla="*/ 42 w 241527"/>
                <a:gd name="connsiteY4" fmla="*/ 1083 h 2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27" h="21924">
                  <a:moveTo>
                    <a:pt x="42" y="1083"/>
                  </a:moveTo>
                  <a:cubicBezTo>
                    <a:pt x="2688" y="-1563"/>
                    <a:pt x="137625" y="1083"/>
                    <a:pt x="177842" y="4258"/>
                  </a:cubicBezTo>
                  <a:cubicBezTo>
                    <a:pt x="218059" y="7433"/>
                    <a:pt x="243988" y="17487"/>
                    <a:pt x="241342" y="20133"/>
                  </a:cubicBezTo>
                  <a:cubicBezTo>
                    <a:pt x="238696" y="22779"/>
                    <a:pt x="205888" y="22250"/>
                    <a:pt x="161967" y="20133"/>
                  </a:cubicBezTo>
                  <a:cubicBezTo>
                    <a:pt x="118046" y="18016"/>
                    <a:pt x="-2604" y="3729"/>
                    <a:pt x="42" y="10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65D0983C-BCDC-9E68-EAB7-054C4734772B}"/>
                </a:ext>
              </a:extLst>
            </p:cNvPr>
            <p:cNvSpPr/>
            <p:nvPr/>
          </p:nvSpPr>
          <p:spPr>
            <a:xfrm>
              <a:off x="8086660" y="9308871"/>
              <a:ext cx="187463" cy="187554"/>
            </a:xfrm>
            <a:custGeom>
              <a:avLst/>
              <a:gdLst>
                <a:gd name="connsiteX0" fmla="*/ 65 w 187463"/>
                <a:gd name="connsiteY0" fmla="*/ 229 h 187554"/>
                <a:gd name="connsiteX1" fmla="*/ 57215 w 187463"/>
                <a:gd name="connsiteY1" fmla="*/ 127229 h 187554"/>
                <a:gd name="connsiteX2" fmla="*/ 57215 w 187463"/>
                <a:gd name="connsiteY2" fmla="*/ 181204 h 187554"/>
                <a:gd name="connsiteX3" fmla="*/ 187390 w 187463"/>
                <a:gd name="connsiteY3" fmla="*/ 184379 h 187554"/>
                <a:gd name="connsiteX4" fmla="*/ 76265 w 187463"/>
                <a:gd name="connsiteY4" fmla="*/ 162154 h 187554"/>
                <a:gd name="connsiteX5" fmla="*/ 104840 w 187463"/>
                <a:gd name="connsiteY5" fmla="*/ 79604 h 187554"/>
                <a:gd name="connsiteX6" fmla="*/ 69915 w 187463"/>
                <a:gd name="connsiteY6" fmla="*/ 95479 h 187554"/>
                <a:gd name="connsiteX7" fmla="*/ 65 w 187463"/>
                <a:gd name="connsiteY7" fmla="*/ 229 h 18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63" h="187554">
                  <a:moveTo>
                    <a:pt x="65" y="229"/>
                  </a:moveTo>
                  <a:cubicBezTo>
                    <a:pt x="-2052" y="5521"/>
                    <a:pt x="47690" y="97067"/>
                    <a:pt x="57215" y="127229"/>
                  </a:cubicBezTo>
                  <a:cubicBezTo>
                    <a:pt x="66740" y="157391"/>
                    <a:pt x="35519" y="171679"/>
                    <a:pt x="57215" y="181204"/>
                  </a:cubicBezTo>
                  <a:cubicBezTo>
                    <a:pt x="78911" y="190729"/>
                    <a:pt x="184215" y="187554"/>
                    <a:pt x="187390" y="184379"/>
                  </a:cubicBezTo>
                  <a:cubicBezTo>
                    <a:pt x="190565" y="181204"/>
                    <a:pt x="90023" y="179616"/>
                    <a:pt x="76265" y="162154"/>
                  </a:cubicBezTo>
                  <a:cubicBezTo>
                    <a:pt x="62507" y="144692"/>
                    <a:pt x="105898" y="90716"/>
                    <a:pt x="104840" y="79604"/>
                  </a:cubicBezTo>
                  <a:cubicBezTo>
                    <a:pt x="103782" y="68492"/>
                    <a:pt x="85790" y="108179"/>
                    <a:pt x="69915" y="95479"/>
                  </a:cubicBezTo>
                  <a:cubicBezTo>
                    <a:pt x="54040" y="82779"/>
                    <a:pt x="2182" y="-5063"/>
                    <a:pt x="65" y="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EE95E115-1E12-3E56-ECF9-47CEAFE0C6F1}"/>
                </a:ext>
              </a:extLst>
            </p:cNvPr>
            <p:cNvSpPr/>
            <p:nvPr/>
          </p:nvSpPr>
          <p:spPr>
            <a:xfrm>
              <a:off x="7147833" y="9185039"/>
              <a:ext cx="561594" cy="191948"/>
            </a:xfrm>
            <a:custGeom>
              <a:avLst/>
              <a:gdLst>
                <a:gd name="connsiteX0" fmla="*/ 2267 w 561594"/>
                <a:gd name="connsiteY0" fmla="*/ 190736 h 191948"/>
                <a:gd name="connsiteX1" fmla="*/ 548367 w 561594"/>
                <a:gd name="connsiteY1" fmla="*/ 3411 h 191948"/>
                <a:gd name="connsiteX2" fmla="*/ 361042 w 561594"/>
                <a:gd name="connsiteY2" fmla="*/ 79611 h 191948"/>
                <a:gd name="connsiteX3" fmla="*/ 2267 w 561594"/>
                <a:gd name="connsiteY3" fmla="*/ 190736 h 19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594" h="191948">
                  <a:moveTo>
                    <a:pt x="2267" y="190736"/>
                  </a:moveTo>
                  <a:cubicBezTo>
                    <a:pt x="33488" y="178036"/>
                    <a:pt x="488571" y="21932"/>
                    <a:pt x="548367" y="3411"/>
                  </a:cubicBezTo>
                  <a:cubicBezTo>
                    <a:pt x="608163" y="-15110"/>
                    <a:pt x="451000" y="46274"/>
                    <a:pt x="361042" y="79611"/>
                  </a:cubicBezTo>
                  <a:cubicBezTo>
                    <a:pt x="271084" y="112948"/>
                    <a:pt x="-28954" y="203436"/>
                    <a:pt x="2267" y="1907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FD8737BB-9734-384C-E0E8-C3C213E962A2}"/>
                </a:ext>
              </a:extLst>
            </p:cNvPr>
            <p:cNvSpPr/>
            <p:nvPr/>
          </p:nvSpPr>
          <p:spPr>
            <a:xfrm>
              <a:off x="9118875" y="6921172"/>
              <a:ext cx="911709" cy="191631"/>
            </a:xfrm>
            <a:custGeom>
              <a:avLst/>
              <a:gdLst>
                <a:gd name="connsiteX0" fmla="*/ 1271 w 911709"/>
                <a:gd name="connsiteY0" fmla="*/ 438 h 191631"/>
                <a:gd name="connsiteX1" fmla="*/ 394861 w 911709"/>
                <a:gd name="connsiteY1" fmla="*/ 79951 h 191631"/>
                <a:gd name="connsiteX2" fmla="*/ 780499 w 911709"/>
                <a:gd name="connsiteY2" fmla="*/ 191270 h 191631"/>
                <a:gd name="connsiteX3" fmla="*/ 311372 w 911709"/>
                <a:gd name="connsiteY3" fmla="*/ 40195 h 191631"/>
                <a:gd name="connsiteX4" fmla="*/ 911695 w 911709"/>
                <a:gd name="connsiteY4" fmla="*/ 40195 h 191631"/>
                <a:gd name="connsiteX5" fmla="*/ 291494 w 911709"/>
                <a:gd name="connsiteY5" fmla="*/ 48146 h 191631"/>
                <a:gd name="connsiteX6" fmla="*/ 1271 w 911709"/>
                <a:gd name="connsiteY6" fmla="*/ 438 h 19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1709" h="191631">
                  <a:moveTo>
                    <a:pt x="1271" y="438"/>
                  </a:moveTo>
                  <a:cubicBezTo>
                    <a:pt x="18499" y="5739"/>
                    <a:pt x="264990" y="48146"/>
                    <a:pt x="394861" y="79951"/>
                  </a:cubicBezTo>
                  <a:cubicBezTo>
                    <a:pt x="524732" y="111756"/>
                    <a:pt x="794414" y="197896"/>
                    <a:pt x="780499" y="191270"/>
                  </a:cubicBezTo>
                  <a:cubicBezTo>
                    <a:pt x="766584" y="184644"/>
                    <a:pt x="289506" y="65374"/>
                    <a:pt x="311372" y="40195"/>
                  </a:cubicBezTo>
                  <a:cubicBezTo>
                    <a:pt x="333238" y="15016"/>
                    <a:pt x="915008" y="38870"/>
                    <a:pt x="911695" y="40195"/>
                  </a:cubicBezTo>
                  <a:cubicBezTo>
                    <a:pt x="908382" y="41520"/>
                    <a:pt x="437930" y="56760"/>
                    <a:pt x="291494" y="48146"/>
                  </a:cubicBezTo>
                  <a:cubicBezTo>
                    <a:pt x="145058" y="39532"/>
                    <a:pt x="-15957" y="-4863"/>
                    <a:pt x="1271" y="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25372DBB-8829-6EB2-8BB5-B1FD46A8C5CB}"/>
                </a:ext>
              </a:extLst>
            </p:cNvPr>
            <p:cNvSpPr/>
            <p:nvPr/>
          </p:nvSpPr>
          <p:spPr>
            <a:xfrm>
              <a:off x="10209342" y="6142383"/>
              <a:ext cx="994046" cy="636123"/>
            </a:xfrm>
            <a:custGeom>
              <a:avLst/>
              <a:gdLst>
                <a:gd name="connsiteX0" fmla="*/ 994046 w 994046"/>
                <a:gd name="connsiteY0" fmla="*/ 0 h 636123"/>
                <a:gd name="connsiteX1" fmla="*/ 612383 w 994046"/>
                <a:gd name="connsiteY1" fmla="*/ 246490 h 636123"/>
                <a:gd name="connsiteX2" fmla="*/ 133 w 994046"/>
                <a:gd name="connsiteY2" fmla="*/ 636104 h 636123"/>
                <a:gd name="connsiteX3" fmla="*/ 560700 w 994046"/>
                <a:gd name="connsiteY3" fmla="*/ 262393 h 636123"/>
                <a:gd name="connsiteX4" fmla="*/ 994046 w 994046"/>
                <a:gd name="connsiteY4" fmla="*/ 0 h 6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046" h="636123">
                  <a:moveTo>
                    <a:pt x="994046" y="0"/>
                  </a:moveTo>
                  <a:lnTo>
                    <a:pt x="612383" y="246490"/>
                  </a:lnTo>
                  <a:lnTo>
                    <a:pt x="133" y="636104"/>
                  </a:lnTo>
                  <a:cubicBezTo>
                    <a:pt x="-8481" y="638755"/>
                    <a:pt x="401011" y="366422"/>
                    <a:pt x="560700" y="262393"/>
                  </a:cubicBezTo>
                  <a:cubicBezTo>
                    <a:pt x="720389" y="158364"/>
                    <a:pt x="839327" y="85145"/>
                    <a:pt x="9940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03208E7E-015D-23D5-D5AC-F6509B279639}"/>
                </a:ext>
              </a:extLst>
            </p:cNvPr>
            <p:cNvSpPr/>
            <p:nvPr/>
          </p:nvSpPr>
          <p:spPr>
            <a:xfrm>
              <a:off x="8678849" y="6800937"/>
              <a:ext cx="1163351" cy="140552"/>
            </a:xfrm>
            <a:custGeom>
              <a:avLst/>
              <a:gdLst>
                <a:gd name="connsiteX0" fmla="*/ 0 w 1163351"/>
                <a:gd name="connsiteY0" fmla="*/ 140552 h 140552"/>
                <a:gd name="connsiteX1" fmla="*/ 1148963 w 1163351"/>
                <a:gd name="connsiteY1" fmla="*/ 1404 h 140552"/>
                <a:gd name="connsiteX2" fmla="*/ 675861 w 1163351"/>
                <a:gd name="connsiteY2" fmla="*/ 65014 h 140552"/>
                <a:gd name="connsiteX3" fmla="*/ 0 w 1163351"/>
                <a:gd name="connsiteY3" fmla="*/ 140552 h 14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351" h="140552">
                  <a:moveTo>
                    <a:pt x="0" y="140552"/>
                  </a:moveTo>
                  <a:lnTo>
                    <a:pt x="1148963" y="1404"/>
                  </a:lnTo>
                  <a:cubicBezTo>
                    <a:pt x="1261606" y="-11186"/>
                    <a:pt x="675861" y="65014"/>
                    <a:pt x="675861" y="65014"/>
                  </a:cubicBezTo>
                  <a:lnTo>
                    <a:pt x="0" y="14055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3ED18BE7-BA8F-8706-357A-5EBC6C9459DD}"/>
                </a:ext>
              </a:extLst>
            </p:cNvPr>
            <p:cNvSpPr/>
            <p:nvPr/>
          </p:nvSpPr>
          <p:spPr>
            <a:xfrm>
              <a:off x="8769152" y="6984720"/>
              <a:ext cx="629439" cy="160080"/>
            </a:xfrm>
            <a:custGeom>
              <a:avLst/>
              <a:gdLst>
                <a:gd name="connsiteX0" fmla="*/ 1137 w 629439"/>
                <a:gd name="connsiteY0" fmla="*/ 501 h 160080"/>
                <a:gd name="connsiteX1" fmla="*/ 605436 w 629439"/>
                <a:gd name="connsiteY1" fmla="*/ 155551 h 160080"/>
                <a:gd name="connsiteX2" fmla="*/ 458337 w 629439"/>
                <a:gd name="connsiteY2" fmla="*/ 107843 h 160080"/>
                <a:gd name="connsiteX3" fmla="*/ 1137 w 629439"/>
                <a:gd name="connsiteY3" fmla="*/ 501 h 16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39" h="160080">
                  <a:moveTo>
                    <a:pt x="1137" y="501"/>
                  </a:moveTo>
                  <a:cubicBezTo>
                    <a:pt x="25654" y="8452"/>
                    <a:pt x="529236" y="137661"/>
                    <a:pt x="605436" y="155551"/>
                  </a:cubicBezTo>
                  <a:cubicBezTo>
                    <a:pt x="681636" y="173441"/>
                    <a:pt x="561041" y="134347"/>
                    <a:pt x="458337" y="107843"/>
                  </a:cubicBezTo>
                  <a:cubicBezTo>
                    <a:pt x="355633" y="81339"/>
                    <a:pt x="-23380" y="-7450"/>
                    <a:pt x="1137" y="5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920E6F74-8FD0-237C-AD85-296315DC706C}"/>
                </a:ext>
              </a:extLst>
            </p:cNvPr>
            <p:cNvSpPr/>
            <p:nvPr/>
          </p:nvSpPr>
          <p:spPr>
            <a:xfrm>
              <a:off x="8020175" y="8795976"/>
              <a:ext cx="2517857" cy="201233"/>
            </a:xfrm>
            <a:custGeom>
              <a:avLst/>
              <a:gdLst>
                <a:gd name="connsiteX0" fmla="*/ 2691 w 2517857"/>
                <a:gd name="connsiteY0" fmla="*/ 200925 h 201233"/>
                <a:gd name="connsiteX1" fmla="*/ 1787759 w 2517857"/>
                <a:gd name="connsiteY1" fmla="*/ 10094 h 201233"/>
                <a:gd name="connsiteX2" fmla="*/ 1716197 w 2517857"/>
                <a:gd name="connsiteY2" fmla="*/ 25996 h 201233"/>
                <a:gd name="connsiteX3" fmla="*/ 2515303 w 2517857"/>
                <a:gd name="connsiteY3" fmla="*/ 22021 h 201233"/>
                <a:gd name="connsiteX4" fmla="*/ 1410072 w 2517857"/>
                <a:gd name="connsiteY4" fmla="*/ 53826 h 201233"/>
                <a:gd name="connsiteX5" fmla="*/ 2691 w 2517857"/>
                <a:gd name="connsiteY5" fmla="*/ 200925 h 20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7857" h="201233">
                  <a:moveTo>
                    <a:pt x="2691" y="200925"/>
                  </a:moveTo>
                  <a:lnTo>
                    <a:pt x="1787759" y="10094"/>
                  </a:lnTo>
                  <a:cubicBezTo>
                    <a:pt x="2073343" y="-19061"/>
                    <a:pt x="1594940" y="24008"/>
                    <a:pt x="1716197" y="25996"/>
                  </a:cubicBezTo>
                  <a:cubicBezTo>
                    <a:pt x="1837454" y="27984"/>
                    <a:pt x="2566324" y="17383"/>
                    <a:pt x="2515303" y="22021"/>
                  </a:cubicBezTo>
                  <a:cubicBezTo>
                    <a:pt x="2464282" y="26659"/>
                    <a:pt x="1822215" y="23346"/>
                    <a:pt x="1410072" y="53826"/>
                  </a:cubicBezTo>
                  <a:cubicBezTo>
                    <a:pt x="997930" y="84306"/>
                    <a:pt x="-60257" y="208214"/>
                    <a:pt x="2691" y="200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B0E94012-B484-E7BF-92BB-660A142FE3D2}"/>
                </a:ext>
              </a:extLst>
            </p:cNvPr>
            <p:cNvSpPr/>
            <p:nvPr/>
          </p:nvSpPr>
          <p:spPr>
            <a:xfrm>
              <a:off x="6499398" y="9020699"/>
              <a:ext cx="1400331" cy="425711"/>
            </a:xfrm>
            <a:custGeom>
              <a:avLst/>
              <a:gdLst>
                <a:gd name="connsiteX0" fmla="*/ 1400223 w 1400331"/>
                <a:gd name="connsiteY0" fmla="*/ 56 h 425711"/>
                <a:gd name="connsiteX1" fmla="*/ 457993 w 1400331"/>
                <a:gd name="connsiteY1" fmla="*/ 186911 h 425711"/>
                <a:gd name="connsiteX2" fmla="*/ 314870 w 1400331"/>
                <a:gd name="connsiteY2" fmla="*/ 314132 h 425711"/>
                <a:gd name="connsiteX3" fmla="*/ 378480 w 1400331"/>
                <a:gd name="connsiteY3" fmla="*/ 334011 h 425711"/>
                <a:gd name="connsiteX4" fmla="*/ 793 w 1400331"/>
                <a:gd name="connsiteY4" fmla="*/ 425451 h 425711"/>
                <a:gd name="connsiteX5" fmla="*/ 279089 w 1400331"/>
                <a:gd name="connsiteY5" fmla="*/ 357864 h 425711"/>
                <a:gd name="connsiteX6" fmla="*/ 283065 w 1400331"/>
                <a:gd name="connsiteY6" fmla="*/ 250522 h 425711"/>
                <a:gd name="connsiteX7" fmla="*/ 287040 w 1400331"/>
                <a:gd name="connsiteY7" fmla="*/ 294254 h 425711"/>
                <a:gd name="connsiteX8" fmla="*/ 350651 w 1400331"/>
                <a:gd name="connsiteY8" fmla="*/ 222692 h 425711"/>
                <a:gd name="connsiteX9" fmla="*/ 652800 w 1400331"/>
                <a:gd name="connsiteY9" fmla="*/ 167033 h 425711"/>
                <a:gd name="connsiteX10" fmla="*/ 521604 w 1400331"/>
                <a:gd name="connsiteY10" fmla="*/ 167033 h 425711"/>
                <a:gd name="connsiteX11" fmla="*/ 1400223 w 1400331"/>
                <a:gd name="connsiteY11" fmla="*/ 56 h 4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0331" h="425711">
                  <a:moveTo>
                    <a:pt x="1400223" y="56"/>
                  </a:moveTo>
                  <a:cubicBezTo>
                    <a:pt x="1389621" y="3369"/>
                    <a:pt x="638885" y="134565"/>
                    <a:pt x="457993" y="186911"/>
                  </a:cubicBezTo>
                  <a:cubicBezTo>
                    <a:pt x="277101" y="239257"/>
                    <a:pt x="328122" y="289615"/>
                    <a:pt x="314870" y="314132"/>
                  </a:cubicBezTo>
                  <a:cubicBezTo>
                    <a:pt x="301618" y="338649"/>
                    <a:pt x="430826" y="315458"/>
                    <a:pt x="378480" y="334011"/>
                  </a:cubicBezTo>
                  <a:cubicBezTo>
                    <a:pt x="326134" y="352564"/>
                    <a:pt x="793" y="425451"/>
                    <a:pt x="793" y="425451"/>
                  </a:cubicBezTo>
                  <a:cubicBezTo>
                    <a:pt x="-15772" y="429427"/>
                    <a:pt x="232044" y="387019"/>
                    <a:pt x="279089" y="357864"/>
                  </a:cubicBezTo>
                  <a:cubicBezTo>
                    <a:pt x="326134" y="328709"/>
                    <a:pt x="281740" y="261124"/>
                    <a:pt x="283065" y="250522"/>
                  </a:cubicBezTo>
                  <a:cubicBezTo>
                    <a:pt x="284390" y="239920"/>
                    <a:pt x="275776" y="298892"/>
                    <a:pt x="287040" y="294254"/>
                  </a:cubicBezTo>
                  <a:cubicBezTo>
                    <a:pt x="298304" y="289616"/>
                    <a:pt x="289691" y="243895"/>
                    <a:pt x="350651" y="222692"/>
                  </a:cubicBezTo>
                  <a:cubicBezTo>
                    <a:pt x="411611" y="201489"/>
                    <a:pt x="624308" y="176310"/>
                    <a:pt x="652800" y="167033"/>
                  </a:cubicBezTo>
                  <a:cubicBezTo>
                    <a:pt x="681292" y="157756"/>
                    <a:pt x="402997" y="192875"/>
                    <a:pt x="521604" y="167033"/>
                  </a:cubicBezTo>
                  <a:cubicBezTo>
                    <a:pt x="640211" y="141191"/>
                    <a:pt x="1410825" y="-3257"/>
                    <a:pt x="1400223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DAD82449-7075-D243-6FD2-197BC1497AEB}"/>
                </a:ext>
              </a:extLst>
            </p:cNvPr>
            <p:cNvSpPr/>
            <p:nvPr/>
          </p:nvSpPr>
          <p:spPr>
            <a:xfrm>
              <a:off x="11024483" y="9160524"/>
              <a:ext cx="734955" cy="409549"/>
            </a:xfrm>
            <a:custGeom>
              <a:avLst/>
              <a:gdLst>
                <a:gd name="connsiteX0" fmla="*/ 0 w 734955"/>
                <a:gd name="connsiteY0" fmla="*/ 313455 h 409549"/>
                <a:gd name="connsiteX1" fmla="*/ 691764 w 734955"/>
                <a:gd name="connsiteY1" fmla="*/ 15281 h 409549"/>
                <a:gd name="connsiteX2" fmla="*/ 659959 w 734955"/>
                <a:gd name="connsiteY2" fmla="*/ 51062 h 409549"/>
                <a:gd name="connsiteX3" fmla="*/ 644056 w 734955"/>
                <a:gd name="connsiteY3" fmla="*/ 118648 h 409549"/>
                <a:gd name="connsiteX4" fmla="*/ 477079 w 734955"/>
                <a:gd name="connsiteY4" fmla="*/ 408871 h 409549"/>
                <a:gd name="connsiteX5" fmla="*/ 683813 w 734955"/>
                <a:gd name="connsiteY5" fmla="*/ 27208 h 409549"/>
                <a:gd name="connsiteX6" fmla="*/ 608275 w 734955"/>
                <a:gd name="connsiteY6" fmla="*/ 78892 h 409549"/>
                <a:gd name="connsiteX7" fmla="*/ 512860 w 734955"/>
                <a:gd name="connsiteY7" fmla="*/ 102746 h 409549"/>
                <a:gd name="connsiteX8" fmla="*/ 580446 w 734955"/>
                <a:gd name="connsiteY8" fmla="*/ 74916 h 409549"/>
                <a:gd name="connsiteX9" fmla="*/ 0 w 734955"/>
                <a:gd name="connsiteY9" fmla="*/ 313455 h 4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4955" h="409549">
                  <a:moveTo>
                    <a:pt x="0" y="313455"/>
                  </a:moveTo>
                  <a:lnTo>
                    <a:pt x="691764" y="15281"/>
                  </a:lnTo>
                  <a:cubicBezTo>
                    <a:pt x="801757" y="-28451"/>
                    <a:pt x="667910" y="33834"/>
                    <a:pt x="659959" y="51062"/>
                  </a:cubicBezTo>
                  <a:cubicBezTo>
                    <a:pt x="652008" y="68290"/>
                    <a:pt x="674536" y="59013"/>
                    <a:pt x="644056" y="118648"/>
                  </a:cubicBezTo>
                  <a:cubicBezTo>
                    <a:pt x="613576" y="178283"/>
                    <a:pt x="470453" y="424111"/>
                    <a:pt x="477079" y="408871"/>
                  </a:cubicBezTo>
                  <a:cubicBezTo>
                    <a:pt x="483705" y="393631"/>
                    <a:pt x="661947" y="82204"/>
                    <a:pt x="683813" y="27208"/>
                  </a:cubicBezTo>
                  <a:cubicBezTo>
                    <a:pt x="705679" y="-27788"/>
                    <a:pt x="636767" y="66302"/>
                    <a:pt x="608275" y="78892"/>
                  </a:cubicBezTo>
                  <a:cubicBezTo>
                    <a:pt x="579783" y="91482"/>
                    <a:pt x="517498" y="103409"/>
                    <a:pt x="512860" y="102746"/>
                  </a:cubicBezTo>
                  <a:cubicBezTo>
                    <a:pt x="508222" y="102083"/>
                    <a:pt x="580446" y="74916"/>
                    <a:pt x="580446" y="74916"/>
                  </a:cubicBezTo>
                  <a:lnTo>
                    <a:pt x="0" y="31345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77B0E563-0595-592A-AEA2-A781B6D946DE}"/>
                </a:ext>
              </a:extLst>
            </p:cNvPr>
            <p:cNvSpPr/>
            <p:nvPr/>
          </p:nvSpPr>
          <p:spPr>
            <a:xfrm>
              <a:off x="3438825" y="8041123"/>
              <a:ext cx="2160290" cy="1163686"/>
            </a:xfrm>
            <a:custGeom>
              <a:avLst/>
              <a:gdLst>
                <a:gd name="connsiteX0" fmla="*/ 114 w 2160290"/>
                <a:gd name="connsiteY0" fmla="*/ 22825 h 1163686"/>
                <a:gd name="connsiteX1" fmla="*/ 609714 w 2160290"/>
                <a:gd name="connsiteY1" fmla="*/ 16199 h 1163686"/>
                <a:gd name="connsiteX2" fmla="*/ 748862 w 2160290"/>
                <a:gd name="connsiteY2" fmla="*/ 234860 h 1163686"/>
                <a:gd name="connsiteX3" fmla="*/ 762114 w 2160290"/>
                <a:gd name="connsiteY3" fmla="*/ 89086 h 1163686"/>
                <a:gd name="connsiteX4" fmla="*/ 821749 w 2160290"/>
                <a:gd name="connsiteY4" fmla="*/ 214981 h 1163686"/>
                <a:gd name="connsiteX5" fmla="*/ 914514 w 2160290"/>
                <a:gd name="connsiteY5" fmla="*/ 69207 h 1163686"/>
                <a:gd name="connsiteX6" fmla="*/ 1252445 w 2160290"/>
                <a:gd name="connsiteY6" fmla="*/ 274616 h 1163686"/>
                <a:gd name="connsiteX7" fmla="*/ 1371714 w 2160290"/>
                <a:gd name="connsiteY7" fmla="*/ 221607 h 1163686"/>
                <a:gd name="connsiteX8" fmla="*/ 1716271 w 2160290"/>
                <a:gd name="connsiteY8" fmla="*/ 314373 h 1163686"/>
                <a:gd name="connsiteX9" fmla="*/ 1828914 w 2160290"/>
                <a:gd name="connsiteY9" fmla="*/ 307747 h 1163686"/>
                <a:gd name="connsiteX10" fmla="*/ 2007818 w 2160290"/>
                <a:gd name="connsiteY10" fmla="*/ 473399 h 1163686"/>
                <a:gd name="connsiteX11" fmla="*/ 1981314 w 2160290"/>
                <a:gd name="connsiteY11" fmla="*/ 161973 h 1163686"/>
                <a:gd name="connsiteX12" fmla="*/ 2014445 w 2160290"/>
                <a:gd name="connsiteY12" fmla="*/ 725190 h 1163686"/>
                <a:gd name="connsiteX13" fmla="*/ 2027697 w 2160290"/>
                <a:gd name="connsiteY13" fmla="*/ 619173 h 1163686"/>
                <a:gd name="connsiteX14" fmla="*/ 2160218 w 2160290"/>
                <a:gd name="connsiteY14" fmla="*/ 1162512 h 1163686"/>
                <a:gd name="connsiteX15" fmla="*/ 2007818 w 2160290"/>
                <a:gd name="connsiteY15" fmla="*/ 758320 h 1163686"/>
                <a:gd name="connsiteX16" fmla="*/ 1676514 w 2160290"/>
                <a:gd name="connsiteY16" fmla="*/ 559538 h 1163686"/>
                <a:gd name="connsiteX17" fmla="*/ 808497 w 2160290"/>
                <a:gd name="connsiteY17" fmla="*/ 539660 h 1163686"/>
                <a:gd name="connsiteX18" fmla="*/ 881384 w 2160290"/>
                <a:gd name="connsiteY18" fmla="*/ 519781 h 1163686"/>
                <a:gd name="connsiteX19" fmla="*/ 742236 w 2160290"/>
                <a:gd name="connsiteY19" fmla="*/ 314373 h 1163686"/>
                <a:gd name="connsiteX20" fmla="*/ 616340 w 2160290"/>
                <a:gd name="connsiteY20" fmla="*/ 301120 h 1163686"/>
                <a:gd name="connsiteX21" fmla="*/ 669349 w 2160290"/>
                <a:gd name="connsiteY21" fmla="*/ 201729 h 1163686"/>
                <a:gd name="connsiteX22" fmla="*/ 410932 w 2160290"/>
                <a:gd name="connsiteY22" fmla="*/ 214981 h 1163686"/>
                <a:gd name="connsiteX23" fmla="*/ 556705 w 2160290"/>
                <a:gd name="connsiteY23" fmla="*/ 75834 h 1163686"/>
                <a:gd name="connsiteX24" fmla="*/ 114 w 2160290"/>
                <a:gd name="connsiteY24" fmla="*/ 22825 h 116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0290" h="1163686">
                  <a:moveTo>
                    <a:pt x="114" y="22825"/>
                  </a:moveTo>
                  <a:cubicBezTo>
                    <a:pt x="8949" y="12886"/>
                    <a:pt x="484923" y="-19140"/>
                    <a:pt x="609714" y="16199"/>
                  </a:cubicBezTo>
                  <a:cubicBezTo>
                    <a:pt x="734505" y="51538"/>
                    <a:pt x="723462" y="222712"/>
                    <a:pt x="748862" y="234860"/>
                  </a:cubicBezTo>
                  <a:cubicBezTo>
                    <a:pt x="774262" y="247008"/>
                    <a:pt x="749966" y="92399"/>
                    <a:pt x="762114" y="89086"/>
                  </a:cubicBezTo>
                  <a:cubicBezTo>
                    <a:pt x="774262" y="85773"/>
                    <a:pt x="796349" y="218294"/>
                    <a:pt x="821749" y="214981"/>
                  </a:cubicBezTo>
                  <a:cubicBezTo>
                    <a:pt x="847149" y="211668"/>
                    <a:pt x="842731" y="59268"/>
                    <a:pt x="914514" y="69207"/>
                  </a:cubicBezTo>
                  <a:cubicBezTo>
                    <a:pt x="986297" y="79146"/>
                    <a:pt x="1176245" y="249216"/>
                    <a:pt x="1252445" y="274616"/>
                  </a:cubicBezTo>
                  <a:cubicBezTo>
                    <a:pt x="1328645" y="300016"/>
                    <a:pt x="1294410" y="214981"/>
                    <a:pt x="1371714" y="221607"/>
                  </a:cubicBezTo>
                  <a:cubicBezTo>
                    <a:pt x="1449018" y="228233"/>
                    <a:pt x="1640071" y="300016"/>
                    <a:pt x="1716271" y="314373"/>
                  </a:cubicBezTo>
                  <a:cubicBezTo>
                    <a:pt x="1792471" y="328730"/>
                    <a:pt x="1780323" y="281243"/>
                    <a:pt x="1828914" y="307747"/>
                  </a:cubicBezTo>
                  <a:cubicBezTo>
                    <a:pt x="1877505" y="334251"/>
                    <a:pt x="1982418" y="497695"/>
                    <a:pt x="2007818" y="473399"/>
                  </a:cubicBezTo>
                  <a:cubicBezTo>
                    <a:pt x="2033218" y="449103"/>
                    <a:pt x="1980210" y="120008"/>
                    <a:pt x="1981314" y="161973"/>
                  </a:cubicBezTo>
                  <a:cubicBezTo>
                    <a:pt x="1982418" y="203938"/>
                    <a:pt x="2006715" y="648990"/>
                    <a:pt x="2014445" y="725190"/>
                  </a:cubicBezTo>
                  <a:cubicBezTo>
                    <a:pt x="2022175" y="801390"/>
                    <a:pt x="2003402" y="546286"/>
                    <a:pt x="2027697" y="619173"/>
                  </a:cubicBezTo>
                  <a:cubicBezTo>
                    <a:pt x="2051992" y="692060"/>
                    <a:pt x="2163531" y="1139321"/>
                    <a:pt x="2160218" y="1162512"/>
                  </a:cubicBezTo>
                  <a:cubicBezTo>
                    <a:pt x="2156905" y="1185703"/>
                    <a:pt x="2088435" y="858816"/>
                    <a:pt x="2007818" y="758320"/>
                  </a:cubicBezTo>
                  <a:cubicBezTo>
                    <a:pt x="1927201" y="657824"/>
                    <a:pt x="1876401" y="595981"/>
                    <a:pt x="1676514" y="559538"/>
                  </a:cubicBezTo>
                  <a:cubicBezTo>
                    <a:pt x="1476627" y="523095"/>
                    <a:pt x="941019" y="546286"/>
                    <a:pt x="808497" y="539660"/>
                  </a:cubicBezTo>
                  <a:cubicBezTo>
                    <a:pt x="675975" y="533034"/>
                    <a:pt x="892428" y="557329"/>
                    <a:pt x="881384" y="519781"/>
                  </a:cubicBezTo>
                  <a:cubicBezTo>
                    <a:pt x="870341" y="482233"/>
                    <a:pt x="786410" y="350816"/>
                    <a:pt x="742236" y="314373"/>
                  </a:cubicBezTo>
                  <a:cubicBezTo>
                    <a:pt x="698062" y="277930"/>
                    <a:pt x="628488" y="319894"/>
                    <a:pt x="616340" y="301120"/>
                  </a:cubicBezTo>
                  <a:cubicBezTo>
                    <a:pt x="604192" y="282346"/>
                    <a:pt x="703584" y="216085"/>
                    <a:pt x="669349" y="201729"/>
                  </a:cubicBezTo>
                  <a:cubicBezTo>
                    <a:pt x="635114" y="187373"/>
                    <a:pt x="429706" y="235963"/>
                    <a:pt x="410932" y="214981"/>
                  </a:cubicBezTo>
                  <a:cubicBezTo>
                    <a:pt x="392158" y="193999"/>
                    <a:pt x="618549" y="107860"/>
                    <a:pt x="556705" y="75834"/>
                  </a:cubicBezTo>
                  <a:cubicBezTo>
                    <a:pt x="494861" y="43808"/>
                    <a:pt x="-8721" y="32764"/>
                    <a:pt x="114" y="22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34C9C456-C2E6-63DE-3067-6F29B62D2A39}"/>
                </a:ext>
              </a:extLst>
            </p:cNvPr>
            <p:cNvSpPr/>
            <p:nvPr/>
          </p:nvSpPr>
          <p:spPr>
            <a:xfrm>
              <a:off x="6407309" y="8233963"/>
              <a:ext cx="914402" cy="1109918"/>
            </a:xfrm>
            <a:custGeom>
              <a:avLst/>
              <a:gdLst>
                <a:gd name="connsiteX0" fmla="*/ 616343 w 914402"/>
                <a:gd name="connsiteY0" fmla="*/ 22141 h 1109918"/>
                <a:gd name="connsiteX1" fmla="*/ 622969 w 914402"/>
                <a:gd name="connsiteY1" fmla="*/ 75150 h 1109918"/>
                <a:gd name="connsiteX2" fmla="*/ 629595 w 914402"/>
                <a:gd name="connsiteY2" fmla="*/ 406454 h 1109918"/>
                <a:gd name="connsiteX3" fmla="*/ 86256 w 914402"/>
                <a:gd name="connsiteY3" fmla="*/ 817272 h 1109918"/>
                <a:gd name="connsiteX4" fmla="*/ 384430 w 914402"/>
                <a:gd name="connsiteY4" fmla="*/ 804020 h 1109918"/>
                <a:gd name="connsiteX5" fmla="*/ 117 w 914402"/>
                <a:gd name="connsiteY5" fmla="*/ 1108820 h 1109918"/>
                <a:gd name="connsiteX6" fmla="*/ 430813 w 914402"/>
                <a:gd name="connsiteY6" fmla="*/ 903411 h 1109918"/>
                <a:gd name="connsiteX7" fmla="*/ 894639 w 914402"/>
                <a:gd name="connsiteY7" fmla="*/ 830524 h 1109918"/>
                <a:gd name="connsiteX8" fmla="*/ 821752 w 914402"/>
                <a:gd name="connsiteY8" fmla="*/ 664872 h 1109918"/>
                <a:gd name="connsiteX9" fmla="*/ 755491 w 914402"/>
                <a:gd name="connsiteY9" fmla="*/ 181167 h 1109918"/>
                <a:gd name="connsiteX10" fmla="*/ 801874 w 914402"/>
                <a:gd name="connsiteY10" fmla="*/ 366698 h 1109918"/>
                <a:gd name="connsiteX11" fmla="*/ 616343 w 914402"/>
                <a:gd name="connsiteY11" fmla="*/ 22141 h 11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2" h="1109918">
                  <a:moveTo>
                    <a:pt x="616343" y="22141"/>
                  </a:moveTo>
                  <a:cubicBezTo>
                    <a:pt x="586526" y="-26450"/>
                    <a:pt x="620760" y="11098"/>
                    <a:pt x="622969" y="75150"/>
                  </a:cubicBezTo>
                  <a:cubicBezTo>
                    <a:pt x="625178" y="139202"/>
                    <a:pt x="719047" y="282767"/>
                    <a:pt x="629595" y="406454"/>
                  </a:cubicBezTo>
                  <a:cubicBezTo>
                    <a:pt x="540143" y="530141"/>
                    <a:pt x="127117" y="751011"/>
                    <a:pt x="86256" y="817272"/>
                  </a:cubicBezTo>
                  <a:cubicBezTo>
                    <a:pt x="45395" y="883533"/>
                    <a:pt x="398786" y="755429"/>
                    <a:pt x="384430" y="804020"/>
                  </a:cubicBezTo>
                  <a:cubicBezTo>
                    <a:pt x="370074" y="852611"/>
                    <a:pt x="-7614" y="1092255"/>
                    <a:pt x="117" y="1108820"/>
                  </a:cubicBezTo>
                  <a:cubicBezTo>
                    <a:pt x="7847" y="1125385"/>
                    <a:pt x="281726" y="949794"/>
                    <a:pt x="430813" y="903411"/>
                  </a:cubicBezTo>
                  <a:cubicBezTo>
                    <a:pt x="579900" y="857028"/>
                    <a:pt x="829483" y="870280"/>
                    <a:pt x="894639" y="830524"/>
                  </a:cubicBezTo>
                  <a:cubicBezTo>
                    <a:pt x="959795" y="790768"/>
                    <a:pt x="844943" y="773098"/>
                    <a:pt x="821752" y="664872"/>
                  </a:cubicBezTo>
                  <a:cubicBezTo>
                    <a:pt x="798561" y="556646"/>
                    <a:pt x="758804" y="230863"/>
                    <a:pt x="755491" y="181167"/>
                  </a:cubicBezTo>
                  <a:cubicBezTo>
                    <a:pt x="752178" y="131471"/>
                    <a:pt x="823961" y="388785"/>
                    <a:pt x="801874" y="366698"/>
                  </a:cubicBezTo>
                  <a:cubicBezTo>
                    <a:pt x="779787" y="344611"/>
                    <a:pt x="646160" y="70732"/>
                    <a:pt x="616343" y="22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ABCB8FED-5FB0-4A57-23DE-B0A4455BF3C0}"/>
                </a:ext>
              </a:extLst>
            </p:cNvPr>
            <p:cNvSpPr/>
            <p:nvPr/>
          </p:nvSpPr>
          <p:spPr>
            <a:xfrm>
              <a:off x="5362673" y="1219822"/>
              <a:ext cx="2885272" cy="7271364"/>
            </a:xfrm>
            <a:custGeom>
              <a:avLst/>
              <a:gdLst>
                <a:gd name="connsiteX0" fmla="*/ 897450 w 2885272"/>
                <a:gd name="connsiteY0" fmla="*/ 194 h 7271364"/>
                <a:gd name="connsiteX1" fmla="*/ 2462481 w 2885272"/>
                <a:gd name="connsiteY1" fmla="*/ 1143194 h 7271364"/>
                <a:gd name="connsiteX2" fmla="*/ 1653589 w 2885272"/>
                <a:gd name="connsiteY2" fmla="*/ 2057594 h 7271364"/>
                <a:gd name="connsiteX3" fmla="*/ 2884512 w 2885272"/>
                <a:gd name="connsiteY3" fmla="*/ 2040010 h 7271364"/>
                <a:gd name="connsiteX4" fmla="*/ 1442573 w 2885272"/>
                <a:gd name="connsiteY4" fmla="*/ 3112671 h 7271364"/>
                <a:gd name="connsiteX5" fmla="*/ 1671173 w 2885272"/>
                <a:gd name="connsiteY5" fmla="*/ 2813733 h 7271364"/>
                <a:gd name="connsiteX6" fmla="*/ 1055712 w 2885272"/>
                <a:gd name="connsiteY6" fmla="*/ 3464364 h 7271364"/>
                <a:gd name="connsiteX7" fmla="*/ 879865 w 2885272"/>
                <a:gd name="connsiteY7" fmla="*/ 4466687 h 7271364"/>
                <a:gd name="connsiteX8" fmla="*/ 915035 w 2885272"/>
                <a:gd name="connsiteY8" fmla="*/ 3956733 h 7271364"/>
                <a:gd name="connsiteX9" fmla="*/ 1178804 w 2885272"/>
                <a:gd name="connsiteY9" fmla="*/ 7209887 h 7271364"/>
                <a:gd name="connsiteX10" fmla="*/ 862281 w 2885272"/>
                <a:gd name="connsiteY10" fmla="*/ 5820702 h 7271364"/>
                <a:gd name="connsiteX11" fmla="*/ 1108465 w 2885272"/>
                <a:gd name="connsiteY11" fmla="*/ 2585133 h 7271364"/>
                <a:gd name="connsiteX12" fmla="*/ 635 w 2885272"/>
                <a:gd name="connsiteY12" fmla="*/ 2866487 h 7271364"/>
                <a:gd name="connsiteX13" fmla="*/ 1284312 w 2885272"/>
                <a:gd name="connsiteY13" fmla="*/ 1494887 h 7271364"/>
                <a:gd name="connsiteX14" fmla="*/ 1530496 w 2885272"/>
                <a:gd name="connsiteY14" fmla="*/ 1055271 h 7271364"/>
                <a:gd name="connsiteX15" fmla="*/ 897450 w 2885272"/>
                <a:gd name="connsiteY15" fmla="*/ 194 h 727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85272" h="7271364">
                  <a:moveTo>
                    <a:pt x="897450" y="194"/>
                  </a:moveTo>
                  <a:cubicBezTo>
                    <a:pt x="1052781" y="14848"/>
                    <a:pt x="2336458" y="800294"/>
                    <a:pt x="2462481" y="1143194"/>
                  </a:cubicBezTo>
                  <a:cubicBezTo>
                    <a:pt x="2588504" y="1486094"/>
                    <a:pt x="1583251" y="1908125"/>
                    <a:pt x="1653589" y="2057594"/>
                  </a:cubicBezTo>
                  <a:cubicBezTo>
                    <a:pt x="1723928" y="2207063"/>
                    <a:pt x="2919681" y="1864164"/>
                    <a:pt x="2884512" y="2040010"/>
                  </a:cubicBezTo>
                  <a:cubicBezTo>
                    <a:pt x="2849343" y="2215856"/>
                    <a:pt x="1644796" y="2983717"/>
                    <a:pt x="1442573" y="3112671"/>
                  </a:cubicBezTo>
                  <a:cubicBezTo>
                    <a:pt x="1240350" y="3241625"/>
                    <a:pt x="1735650" y="2755118"/>
                    <a:pt x="1671173" y="2813733"/>
                  </a:cubicBezTo>
                  <a:cubicBezTo>
                    <a:pt x="1606696" y="2872349"/>
                    <a:pt x="1187597" y="3188872"/>
                    <a:pt x="1055712" y="3464364"/>
                  </a:cubicBezTo>
                  <a:cubicBezTo>
                    <a:pt x="923827" y="3739856"/>
                    <a:pt x="903311" y="4384626"/>
                    <a:pt x="879865" y="4466687"/>
                  </a:cubicBezTo>
                  <a:cubicBezTo>
                    <a:pt x="856419" y="4548749"/>
                    <a:pt x="865212" y="3499533"/>
                    <a:pt x="915035" y="3956733"/>
                  </a:cubicBezTo>
                  <a:cubicBezTo>
                    <a:pt x="964858" y="4413933"/>
                    <a:pt x="1187596" y="6899226"/>
                    <a:pt x="1178804" y="7209887"/>
                  </a:cubicBezTo>
                  <a:cubicBezTo>
                    <a:pt x="1170012" y="7520548"/>
                    <a:pt x="874004" y="6591494"/>
                    <a:pt x="862281" y="5820702"/>
                  </a:cubicBezTo>
                  <a:cubicBezTo>
                    <a:pt x="850558" y="5049910"/>
                    <a:pt x="1252073" y="3077502"/>
                    <a:pt x="1108465" y="2585133"/>
                  </a:cubicBezTo>
                  <a:cubicBezTo>
                    <a:pt x="964857" y="2092764"/>
                    <a:pt x="-28673" y="3048195"/>
                    <a:pt x="635" y="2866487"/>
                  </a:cubicBezTo>
                  <a:cubicBezTo>
                    <a:pt x="29943" y="2684779"/>
                    <a:pt x="1029335" y="1796756"/>
                    <a:pt x="1284312" y="1494887"/>
                  </a:cubicBezTo>
                  <a:cubicBezTo>
                    <a:pt x="1539289" y="1193018"/>
                    <a:pt x="1597904" y="1307317"/>
                    <a:pt x="1530496" y="1055271"/>
                  </a:cubicBezTo>
                  <a:cubicBezTo>
                    <a:pt x="1463088" y="803225"/>
                    <a:pt x="742119" y="-14460"/>
                    <a:pt x="897450" y="19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637C2C4D-D7E3-4C2E-12E3-B1C30F8F7125}"/>
                </a:ext>
              </a:extLst>
            </p:cNvPr>
            <p:cNvSpPr/>
            <p:nvPr/>
          </p:nvSpPr>
          <p:spPr>
            <a:xfrm>
              <a:off x="5315723" y="864487"/>
              <a:ext cx="1825120" cy="8164318"/>
            </a:xfrm>
            <a:custGeom>
              <a:avLst/>
              <a:gdLst>
                <a:gd name="connsiteX0" fmla="*/ 1577446 w 1825120"/>
                <a:gd name="connsiteY0" fmla="*/ 14744 h 8164318"/>
                <a:gd name="connsiteX1" fmla="*/ 47585 w 1825120"/>
                <a:gd name="connsiteY1" fmla="*/ 3813021 h 8164318"/>
                <a:gd name="connsiteX2" fmla="*/ 364108 w 1825120"/>
                <a:gd name="connsiteY2" fmla="*/ 3408575 h 8164318"/>
                <a:gd name="connsiteX3" fmla="*/ 117923 w 1825120"/>
                <a:gd name="connsiteY3" fmla="*/ 6204528 h 8164318"/>
                <a:gd name="connsiteX4" fmla="*/ 153092 w 1825120"/>
                <a:gd name="connsiteY4" fmla="*/ 6046267 h 8164318"/>
                <a:gd name="connsiteX5" fmla="*/ 381692 w 1825120"/>
                <a:gd name="connsiteY5" fmla="*/ 8121251 h 8164318"/>
                <a:gd name="connsiteX6" fmla="*/ 610292 w 1825120"/>
                <a:gd name="connsiteY6" fmla="*/ 7277190 h 8164318"/>
                <a:gd name="connsiteX7" fmla="*/ 1120246 w 1825120"/>
                <a:gd name="connsiteY7" fmla="*/ 5237375 h 8164318"/>
                <a:gd name="connsiteX8" fmla="*/ 1225754 w 1825120"/>
                <a:gd name="connsiteY8" fmla="*/ 6450713 h 8164318"/>
                <a:gd name="connsiteX9" fmla="*/ 1102662 w 1825120"/>
                <a:gd name="connsiteY9" fmla="*/ 3689928 h 8164318"/>
                <a:gd name="connsiteX10" fmla="*/ 1823631 w 1825120"/>
                <a:gd name="connsiteY10" fmla="*/ 1386344 h 8164318"/>
                <a:gd name="connsiteX11" fmla="*/ 1296092 w 1825120"/>
                <a:gd name="connsiteY11" fmla="*/ 2142482 h 8164318"/>
                <a:gd name="connsiteX12" fmla="*/ 1471939 w 1825120"/>
                <a:gd name="connsiteY12" fmla="*/ 911559 h 8164318"/>
                <a:gd name="connsiteX13" fmla="*/ 223431 w 1825120"/>
                <a:gd name="connsiteY13" fmla="*/ 2441421 h 8164318"/>
                <a:gd name="connsiteX14" fmla="*/ 1577446 w 1825120"/>
                <a:gd name="connsiteY14" fmla="*/ 14744 h 8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5120" h="8164318">
                  <a:moveTo>
                    <a:pt x="1577446" y="14744"/>
                  </a:moveTo>
                  <a:cubicBezTo>
                    <a:pt x="1548138" y="243344"/>
                    <a:pt x="249808" y="3247383"/>
                    <a:pt x="47585" y="3813021"/>
                  </a:cubicBezTo>
                  <a:cubicBezTo>
                    <a:pt x="-154638" y="4378659"/>
                    <a:pt x="352385" y="3009991"/>
                    <a:pt x="364108" y="3408575"/>
                  </a:cubicBezTo>
                  <a:cubicBezTo>
                    <a:pt x="375831" y="3807159"/>
                    <a:pt x="153092" y="5764913"/>
                    <a:pt x="117923" y="6204528"/>
                  </a:cubicBezTo>
                  <a:cubicBezTo>
                    <a:pt x="82754" y="6644143"/>
                    <a:pt x="109131" y="5726813"/>
                    <a:pt x="153092" y="6046267"/>
                  </a:cubicBezTo>
                  <a:cubicBezTo>
                    <a:pt x="197053" y="6365721"/>
                    <a:pt x="305492" y="7916097"/>
                    <a:pt x="381692" y="8121251"/>
                  </a:cubicBezTo>
                  <a:cubicBezTo>
                    <a:pt x="457892" y="8326405"/>
                    <a:pt x="487200" y="7757836"/>
                    <a:pt x="610292" y="7277190"/>
                  </a:cubicBezTo>
                  <a:cubicBezTo>
                    <a:pt x="733384" y="6796544"/>
                    <a:pt x="1017669" y="5375121"/>
                    <a:pt x="1120246" y="5237375"/>
                  </a:cubicBezTo>
                  <a:cubicBezTo>
                    <a:pt x="1222823" y="5099629"/>
                    <a:pt x="1228685" y="6708621"/>
                    <a:pt x="1225754" y="6450713"/>
                  </a:cubicBezTo>
                  <a:cubicBezTo>
                    <a:pt x="1222823" y="6192805"/>
                    <a:pt x="1003016" y="4533989"/>
                    <a:pt x="1102662" y="3689928"/>
                  </a:cubicBezTo>
                  <a:cubicBezTo>
                    <a:pt x="1202308" y="2845867"/>
                    <a:pt x="1791393" y="1644252"/>
                    <a:pt x="1823631" y="1386344"/>
                  </a:cubicBezTo>
                  <a:cubicBezTo>
                    <a:pt x="1855869" y="1128436"/>
                    <a:pt x="1354707" y="2221613"/>
                    <a:pt x="1296092" y="2142482"/>
                  </a:cubicBezTo>
                  <a:cubicBezTo>
                    <a:pt x="1237477" y="2063351"/>
                    <a:pt x="1650716" y="861736"/>
                    <a:pt x="1471939" y="911559"/>
                  </a:cubicBezTo>
                  <a:cubicBezTo>
                    <a:pt x="1293162" y="961382"/>
                    <a:pt x="205847" y="2593821"/>
                    <a:pt x="223431" y="2441421"/>
                  </a:cubicBezTo>
                  <a:cubicBezTo>
                    <a:pt x="241015" y="2289021"/>
                    <a:pt x="1606754" y="-213856"/>
                    <a:pt x="1577446" y="1474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BA42FB7D-C5D0-CE12-EDE9-0E97C73C5E4D}"/>
                </a:ext>
              </a:extLst>
            </p:cNvPr>
            <p:cNvSpPr/>
            <p:nvPr/>
          </p:nvSpPr>
          <p:spPr>
            <a:xfrm>
              <a:off x="3822783" y="1234004"/>
              <a:ext cx="3445717" cy="3734515"/>
            </a:xfrm>
            <a:custGeom>
              <a:avLst/>
              <a:gdLst>
                <a:gd name="connsiteX0" fmla="*/ 3386909 w 3445717"/>
                <a:gd name="connsiteY0" fmla="*/ 987 h 3734515"/>
                <a:gd name="connsiteX1" fmla="*/ 98586 w 3445717"/>
                <a:gd name="connsiteY1" fmla="*/ 739541 h 3734515"/>
                <a:gd name="connsiteX2" fmla="*/ 837140 w 3445717"/>
                <a:gd name="connsiteY2" fmla="*/ 774710 h 3734515"/>
                <a:gd name="connsiteX3" fmla="*/ 590955 w 3445717"/>
                <a:gd name="connsiteY3" fmla="*/ 1319834 h 3734515"/>
                <a:gd name="connsiteX4" fmla="*/ 1048155 w 3445717"/>
                <a:gd name="connsiteY4" fmla="*/ 1319834 h 3734515"/>
                <a:gd name="connsiteX5" fmla="*/ 256848 w 3445717"/>
                <a:gd name="connsiteY5" fmla="*/ 2814526 h 3734515"/>
                <a:gd name="connsiteX6" fmla="*/ 1224002 w 3445717"/>
                <a:gd name="connsiteY6" fmla="*/ 2181480 h 3734515"/>
                <a:gd name="connsiteX7" fmla="*/ 749217 w 3445717"/>
                <a:gd name="connsiteY7" fmla="*/ 3728926 h 3734515"/>
                <a:gd name="connsiteX8" fmla="*/ 2613186 w 3445717"/>
                <a:gd name="connsiteY8" fmla="*/ 1530849 h 3734515"/>
                <a:gd name="connsiteX9" fmla="*/ 2085648 w 3445717"/>
                <a:gd name="connsiteY9" fmla="*/ 1495680 h 3734515"/>
                <a:gd name="connsiteX10" fmla="*/ 3422079 w 3445717"/>
                <a:gd name="connsiteY10" fmla="*/ 546110 h 3734515"/>
                <a:gd name="connsiteX11" fmla="*/ 2296663 w 3445717"/>
                <a:gd name="connsiteY11" fmla="*/ 581280 h 3734515"/>
                <a:gd name="connsiteX12" fmla="*/ 3386909 w 3445717"/>
                <a:gd name="connsiteY12" fmla="*/ 987 h 373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5717" h="3734515">
                  <a:moveTo>
                    <a:pt x="3386909" y="987"/>
                  </a:moveTo>
                  <a:cubicBezTo>
                    <a:pt x="3020563" y="27364"/>
                    <a:pt x="523547" y="610587"/>
                    <a:pt x="98586" y="739541"/>
                  </a:cubicBezTo>
                  <a:cubicBezTo>
                    <a:pt x="-326375" y="868495"/>
                    <a:pt x="755079" y="677995"/>
                    <a:pt x="837140" y="774710"/>
                  </a:cubicBezTo>
                  <a:cubicBezTo>
                    <a:pt x="919201" y="871425"/>
                    <a:pt x="555786" y="1228980"/>
                    <a:pt x="590955" y="1319834"/>
                  </a:cubicBezTo>
                  <a:cubicBezTo>
                    <a:pt x="626124" y="1410688"/>
                    <a:pt x="1103839" y="1070719"/>
                    <a:pt x="1048155" y="1319834"/>
                  </a:cubicBezTo>
                  <a:cubicBezTo>
                    <a:pt x="992471" y="1568949"/>
                    <a:pt x="227540" y="2670918"/>
                    <a:pt x="256848" y="2814526"/>
                  </a:cubicBezTo>
                  <a:cubicBezTo>
                    <a:pt x="286156" y="2958134"/>
                    <a:pt x="1141941" y="2029080"/>
                    <a:pt x="1224002" y="2181480"/>
                  </a:cubicBezTo>
                  <a:cubicBezTo>
                    <a:pt x="1306063" y="2333880"/>
                    <a:pt x="517686" y="3837365"/>
                    <a:pt x="749217" y="3728926"/>
                  </a:cubicBezTo>
                  <a:cubicBezTo>
                    <a:pt x="980748" y="3620488"/>
                    <a:pt x="2390448" y="1903057"/>
                    <a:pt x="2613186" y="1530849"/>
                  </a:cubicBezTo>
                  <a:cubicBezTo>
                    <a:pt x="2835924" y="1158641"/>
                    <a:pt x="1950833" y="1659803"/>
                    <a:pt x="2085648" y="1495680"/>
                  </a:cubicBezTo>
                  <a:cubicBezTo>
                    <a:pt x="2220463" y="1331557"/>
                    <a:pt x="3386910" y="698510"/>
                    <a:pt x="3422079" y="546110"/>
                  </a:cubicBezTo>
                  <a:cubicBezTo>
                    <a:pt x="3457248" y="393710"/>
                    <a:pt x="2305455" y="677995"/>
                    <a:pt x="2296663" y="581280"/>
                  </a:cubicBezTo>
                  <a:cubicBezTo>
                    <a:pt x="2287871" y="484565"/>
                    <a:pt x="3753255" y="-25390"/>
                    <a:pt x="3386909" y="98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8375E962-46C9-5FF2-1FB8-C2216FCF0C40}"/>
                </a:ext>
              </a:extLst>
            </p:cNvPr>
            <p:cNvSpPr/>
            <p:nvPr/>
          </p:nvSpPr>
          <p:spPr>
            <a:xfrm>
              <a:off x="7016252" y="1315546"/>
              <a:ext cx="1688133" cy="2521033"/>
            </a:xfrm>
            <a:custGeom>
              <a:avLst/>
              <a:gdLst>
                <a:gd name="connsiteX0" fmla="*/ 298948 w 1688133"/>
                <a:gd name="connsiteY0" fmla="*/ 56054 h 2521033"/>
                <a:gd name="connsiteX1" fmla="*/ 298948 w 1688133"/>
                <a:gd name="connsiteY1" fmla="*/ 108808 h 2521033"/>
                <a:gd name="connsiteX2" fmla="*/ 685810 w 1688133"/>
                <a:gd name="connsiteY2" fmla="*/ 1040792 h 2521033"/>
                <a:gd name="connsiteX3" fmla="*/ 10 w 1688133"/>
                <a:gd name="connsiteY3" fmla="*/ 2060700 h 2521033"/>
                <a:gd name="connsiteX4" fmla="*/ 668225 w 1688133"/>
                <a:gd name="connsiteY4" fmla="*/ 1726592 h 2521033"/>
                <a:gd name="connsiteX5" fmla="*/ 193440 w 1688133"/>
                <a:gd name="connsiteY5" fmla="*/ 2324469 h 2521033"/>
                <a:gd name="connsiteX6" fmla="*/ 949579 w 1688133"/>
                <a:gd name="connsiteY6" fmla="*/ 2060700 h 2521033"/>
                <a:gd name="connsiteX7" fmla="*/ 650640 w 1688133"/>
                <a:gd name="connsiteY7" fmla="*/ 2412392 h 2521033"/>
                <a:gd name="connsiteX8" fmla="*/ 1600210 w 1688133"/>
                <a:gd name="connsiteY8" fmla="*/ 2166208 h 2521033"/>
                <a:gd name="connsiteX9" fmla="*/ 844071 w 1688133"/>
                <a:gd name="connsiteY9" fmla="*/ 2517900 h 2521033"/>
                <a:gd name="connsiteX10" fmla="*/ 1670548 w 1688133"/>
                <a:gd name="connsiteY10" fmla="*/ 1920023 h 2521033"/>
                <a:gd name="connsiteX11" fmla="*/ 1178179 w 1688133"/>
                <a:gd name="connsiteY11" fmla="*/ 812192 h 2521033"/>
                <a:gd name="connsiteX12" fmla="*/ 1688133 w 1688133"/>
                <a:gd name="connsiteY12" fmla="*/ 1251808 h 2521033"/>
                <a:gd name="connsiteX13" fmla="*/ 298948 w 1688133"/>
                <a:gd name="connsiteY13" fmla="*/ 56054 h 252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8133" h="2521033">
                  <a:moveTo>
                    <a:pt x="298948" y="56054"/>
                  </a:moveTo>
                  <a:cubicBezTo>
                    <a:pt x="266709" y="369"/>
                    <a:pt x="234471" y="-55315"/>
                    <a:pt x="298948" y="108808"/>
                  </a:cubicBezTo>
                  <a:cubicBezTo>
                    <a:pt x="363425" y="272931"/>
                    <a:pt x="735633" y="715477"/>
                    <a:pt x="685810" y="1040792"/>
                  </a:cubicBezTo>
                  <a:cubicBezTo>
                    <a:pt x="635987" y="1366107"/>
                    <a:pt x="2941" y="1946400"/>
                    <a:pt x="10" y="2060700"/>
                  </a:cubicBezTo>
                  <a:cubicBezTo>
                    <a:pt x="-2921" y="2175000"/>
                    <a:pt x="635987" y="1682631"/>
                    <a:pt x="668225" y="1726592"/>
                  </a:cubicBezTo>
                  <a:cubicBezTo>
                    <a:pt x="700463" y="1770554"/>
                    <a:pt x="146548" y="2268784"/>
                    <a:pt x="193440" y="2324469"/>
                  </a:cubicBezTo>
                  <a:cubicBezTo>
                    <a:pt x="240332" y="2380154"/>
                    <a:pt x="873379" y="2046046"/>
                    <a:pt x="949579" y="2060700"/>
                  </a:cubicBezTo>
                  <a:cubicBezTo>
                    <a:pt x="1025779" y="2075354"/>
                    <a:pt x="542202" y="2394807"/>
                    <a:pt x="650640" y="2412392"/>
                  </a:cubicBezTo>
                  <a:cubicBezTo>
                    <a:pt x="759078" y="2429977"/>
                    <a:pt x="1567972" y="2148623"/>
                    <a:pt x="1600210" y="2166208"/>
                  </a:cubicBezTo>
                  <a:cubicBezTo>
                    <a:pt x="1632448" y="2183793"/>
                    <a:pt x="832348" y="2558931"/>
                    <a:pt x="844071" y="2517900"/>
                  </a:cubicBezTo>
                  <a:cubicBezTo>
                    <a:pt x="855794" y="2476869"/>
                    <a:pt x="1614863" y="2204308"/>
                    <a:pt x="1670548" y="1920023"/>
                  </a:cubicBezTo>
                  <a:cubicBezTo>
                    <a:pt x="1726233" y="1635738"/>
                    <a:pt x="1175248" y="923561"/>
                    <a:pt x="1178179" y="812192"/>
                  </a:cubicBezTo>
                  <a:cubicBezTo>
                    <a:pt x="1181110" y="700823"/>
                    <a:pt x="1688133" y="1251808"/>
                    <a:pt x="1688133" y="1251808"/>
                  </a:cubicBezTo>
                  <a:lnTo>
                    <a:pt x="298948" y="56054"/>
                  </a:ln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8C59A8C2-5FCE-6E5E-45EA-B1D53FDD216B}"/>
                </a:ext>
              </a:extLst>
            </p:cNvPr>
            <p:cNvSpPr/>
            <p:nvPr/>
          </p:nvSpPr>
          <p:spPr>
            <a:xfrm>
              <a:off x="6552701" y="983787"/>
              <a:ext cx="2612001" cy="3166399"/>
            </a:xfrm>
            <a:custGeom>
              <a:avLst/>
              <a:gdLst>
                <a:gd name="connsiteX0" fmla="*/ 76699 w 2612001"/>
                <a:gd name="connsiteY0" fmla="*/ 36121 h 3166399"/>
                <a:gd name="connsiteX1" fmla="*/ 129453 w 2612001"/>
                <a:gd name="connsiteY1" fmla="*/ 106459 h 3166399"/>
                <a:gd name="connsiteX2" fmla="*/ 1483468 w 2612001"/>
                <a:gd name="connsiteY2" fmla="*/ 1636321 h 3166399"/>
                <a:gd name="connsiteX3" fmla="*/ 832837 w 2612001"/>
                <a:gd name="connsiteY3" fmla="*/ 2497967 h 3166399"/>
                <a:gd name="connsiteX4" fmla="*/ 1659314 w 2612001"/>
                <a:gd name="connsiteY4" fmla="*/ 2480382 h 3166399"/>
                <a:gd name="connsiteX5" fmla="*/ 1483468 w 2612001"/>
                <a:gd name="connsiteY5" fmla="*/ 2621059 h 3166399"/>
                <a:gd name="connsiteX6" fmla="*/ 2204437 w 2612001"/>
                <a:gd name="connsiteY6" fmla="*/ 2621059 h 3166399"/>
                <a:gd name="connsiteX7" fmla="*/ 2450622 w 2612001"/>
                <a:gd name="connsiteY7" fmla="*/ 3166182 h 3166399"/>
                <a:gd name="connsiteX8" fmla="*/ 2608884 w 2612001"/>
                <a:gd name="connsiteY8" fmla="*/ 2550721 h 3166399"/>
                <a:gd name="connsiteX9" fmla="*/ 2309945 w 2612001"/>
                <a:gd name="connsiteY9" fmla="*/ 1073613 h 3166399"/>
                <a:gd name="connsiteX10" fmla="*/ 2573714 w 2612001"/>
                <a:gd name="connsiteY10" fmla="*/ 1618736 h 3166399"/>
                <a:gd name="connsiteX11" fmla="*/ 1958253 w 2612001"/>
                <a:gd name="connsiteY11" fmla="*/ 458151 h 3166399"/>
                <a:gd name="connsiteX12" fmla="*/ 2222022 w 2612001"/>
                <a:gd name="connsiteY12" fmla="*/ 1073613 h 3166399"/>
                <a:gd name="connsiteX13" fmla="*/ 780084 w 2612001"/>
                <a:gd name="connsiteY13" fmla="*/ 211967 h 3166399"/>
                <a:gd name="connsiteX14" fmla="*/ 1325207 w 2612001"/>
                <a:gd name="connsiteY14" fmla="*/ 774675 h 3166399"/>
                <a:gd name="connsiteX15" fmla="*/ 76699 w 2612001"/>
                <a:gd name="connsiteY15" fmla="*/ 36121 h 316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12001" h="3166399">
                  <a:moveTo>
                    <a:pt x="76699" y="36121"/>
                  </a:moveTo>
                  <a:cubicBezTo>
                    <a:pt x="-122593" y="-75248"/>
                    <a:pt x="129453" y="106459"/>
                    <a:pt x="129453" y="106459"/>
                  </a:cubicBezTo>
                  <a:cubicBezTo>
                    <a:pt x="363915" y="373159"/>
                    <a:pt x="1366237" y="1237736"/>
                    <a:pt x="1483468" y="1636321"/>
                  </a:cubicBezTo>
                  <a:cubicBezTo>
                    <a:pt x="1600699" y="2034906"/>
                    <a:pt x="803529" y="2357290"/>
                    <a:pt x="832837" y="2497967"/>
                  </a:cubicBezTo>
                  <a:cubicBezTo>
                    <a:pt x="862145" y="2638644"/>
                    <a:pt x="1550876" y="2459867"/>
                    <a:pt x="1659314" y="2480382"/>
                  </a:cubicBezTo>
                  <a:cubicBezTo>
                    <a:pt x="1767753" y="2500897"/>
                    <a:pt x="1392614" y="2597613"/>
                    <a:pt x="1483468" y="2621059"/>
                  </a:cubicBezTo>
                  <a:cubicBezTo>
                    <a:pt x="1574322" y="2644505"/>
                    <a:pt x="2043245" y="2530205"/>
                    <a:pt x="2204437" y="2621059"/>
                  </a:cubicBezTo>
                  <a:cubicBezTo>
                    <a:pt x="2365629" y="2711913"/>
                    <a:pt x="2383214" y="3177905"/>
                    <a:pt x="2450622" y="3166182"/>
                  </a:cubicBezTo>
                  <a:cubicBezTo>
                    <a:pt x="2518030" y="3154459"/>
                    <a:pt x="2632330" y="2899483"/>
                    <a:pt x="2608884" y="2550721"/>
                  </a:cubicBezTo>
                  <a:cubicBezTo>
                    <a:pt x="2585438" y="2201960"/>
                    <a:pt x="2315807" y="1228944"/>
                    <a:pt x="2309945" y="1073613"/>
                  </a:cubicBezTo>
                  <a:cubicBezTo>
                    <a:pt x="2304083" y="918282"/>
                    <a:pt x="2632329" y="1721313"/>
                    <a:pt x="2573714" y="1618736"/>
                  </a:cubicBezTo>
                  <a:cubicBezTo>
                    <a:pt x="2515099" y="1516159"/>
                    <a:pt x="2016868" y="549005"/>
                    <a:pt x="1958253" y="458151"/>
                  </a:cubicBezTo>
                  <a:cubicBezTo>
                    <a:pt x="1899638" y="367297"/>
                    <a:pt x="2418383" y="1114644"/>
                    <a:pt x="2222022" y="1073613"/>
                  </a:cubicBezTo>
                  <a:cubicBezTo>
                    <a:pt x="2025661" y="1032582"/>
                    <a:pt x="929553" y="261790"/>
                    <a:pt x="780084" y="211967"/>
                  </a:cubicBezTo>
                  <a:cubicBezTo>
                    <a:pt x="630615" y="162144"/>
                    <a:pt x="1448299" y="801052"/>
                    <a:pt x="1325207" y="774675"/>
                  </a:cubicBezTo>
                  <a:cubicBezTo>
                    <a:pt x="1202115" y="748298"/>
                    <a:pt x="275991" y="147490"/>
                    <a:pt x="76699" y="3612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52CA9E1C-BBCE-7671-687A-6097E3C62EF2}"/>
                </a:ext>
              </a:extLst>
            </p:cNvPr>
            <p:cNvSpPr/>
            <p:nvPr/>
          </p:nvSpPr>
          <p:spPr>
            <a:xfrm>
              <a:off x="8120645" y="1204254"/>
              <a:ext cx="1322360" cy="4407953"/>
            </a:xfrm>
            <a:custGeom>
              <a:avLst/>
              <a:gdLst>
                <a:gd name="connsiteX0" fmla="*/ 108955 w 1322360"/>
                <a:gd name="connsiteY0" fmla="*/ 149761 h 4407953"/>
                <a:gd name="connsiteX1" fmla="*/ 144124 w 1322360"/>
                <a:gd name="connsiteY1" fmla="*/ 220100 h 4407953"/>
                <a:gd name="connsiteX2" fmla="*/ 1234370 w 1322360"/>
                <a:gd name="connsiteY2" fmla="*/ 1785131 h 4407953"/>
                <a:gd name="connsiteX3" fmla="*/ 1216786 w 1322360"/>
                <a:gd name="connsiteY3" fmla="*/ 1099331 h 4407953"/>
                <a:gd name="connsiteX4" fmla="*/ 1322293 w 1322360"/>
                <a:gd name="connsiteY4" fmla="*/ 1662038 h 4407953"/>
                <a:gd name="connsiteX5" fmla="*/ 1199201 w 1322360"/>
                <a:gd name="connsiteY5" fmla="*/ 2910546 h 4407953"/>
                <a:gd name="connsiteX6" fmla="*/ 1111278 w 1322360"/>
                <a:gd name="connsiteY6" fmla="*/ 4405238 h 4407953"/>
                <a:gd name="connsiteX7" fmla="*/ 988186 w 1322360"/>
                <a:gd name="connsiteY7" fmla="*/ 3244654 h 4407953"/>
                <a:gd name="connsiteX8" fmla="*/ 935432 w 1322360"/>
                <a:gd name="connsiteY8" fmla="*/ 1996146 h 4407953"/>
                <a:gd name="connsiteX9" fmla="*/ 759586 w 1322360"/>
                <a:gd name="connsiteY9" fmla="*/ 2805038 h 4407953"/>
                <a:gd name="connsiteX10" fmla="*/ 742001 w 1322360"/>
                <a:gd name="connsiteY10" fmla="*/ 2805038 h 4407953"/>
                <a:gd name="connsiteX11" fmla="*/ 777170 w 1322360"/>
                <a:gd name="connsiteY11" fmla="*/ 2101654 h 4407953"/>
                <a:gd name="connsiteX12" fmla="*/ 953017 w 1322360"/>
                <a:gd name="connsiteY12" fmla="*/ 1152084 h 4407953"/>
                <a:gd name="connsiteX13" fmla="*/ 56201 w 1322360"/>
                <a:gd name="connsiteY13" fmla="*/ 61838 h 4407953"/>
                <a:gd name="connsiteX14" fmla="*/ 108955 w 1322360"/>
                <a:gd name="connsiteY14" fmla="*/ 149761 h 440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360" h="4407953">
                  <a:moveTo>
                    <a:pt x="108955" y="149761"/>
                  </a:moveTo>
                  <a:cubicBezTo>
                    <a:pt x="123609" y="176138"/>
                    <a:pt x="-43445" y="-52462"/>
                    <a:pt x="144124" y="220100"/>
                  </a:cubicBezTo>
                  <a:cubicBezTo>
                    <a:pt x="331693" y="492662"/>
                    <a:pt x="1055593" y="1638592"/>
                    <a:pt x="1234370" y="1785131"/>
                  </a:cubicBezTo>
                  <a:cubicBezTo>
                    <a:pt x="1413147" y="1931670"/>
                    <a:pt x="1202132" y="1119847"/>
                    <a:pt x="1216786" y="1099331"/>
                  </a:cubicBezTo>
                  <a:cubicBezTo>
                    <a:pt x="1231440" y="1078816"/>
                    <a:pt x="1325224" y="1360169"/>
                    <a:pt x="1322293" y="1662038"/>
                  </a:cubicBezTo>
                  <a:cubicBezTo>
                    <a:pt x="1319362" y="1963907"/>
                    <a:pt x="1234370" y="2453346"/>
                    <a:pt x="1199201" y="2910546"/>
                  </a:cubicBezTo>
                  <a:cubicBezTo>
                    <a:pt x="1164032" y="3367746"/>
                    <a:pt x="1146447" y="4349553"/>
                    <a:pt x="1111278" y="4405238"/>
                  </a:cubicBezTo>
                  <a:cubicBezTo>
                    <a:pt x="1076109" y="4460923"/>
                    <a:pt x="1017494" y="3646169"/>
                    <a:pt x="988186" y="3244654"/>
                  </a:cubicBezTo>
                  <a:cubicBezTo>
                    <a:pt x="958878" y="2843139"/>
                    <a:pt x="973532" y="2069415"/>
                    <a:pt x="935432" y="1996146"/>
                  </a:cubicBezTo>
                  <a:cubicBezTo>
                    <a:pt x="897332" y="1922877"/>
                    <a:pt x="791825" y="2670223"/>
                    <a:pt x="759586" y="2805038"/>
                  </a:cubicBezTo>
                  <a:cubicBezTo>
                    <a:pt x="727347" y="2939853"/>
                    <a:pt x="739070" y="2922269"/>
                    <a:pt x="742001" y="2805038"/>
                  </a:cubicBezTo>
                  <a:cubicBezTo>
                    <a:pt x="744932" y="2687807"/>
                    <a:pt x="742001" y="2377146"/>
                    <a:pt x="777170" y="2101654"/>
                  </a:cubicBezTo>
                  <a:cubicBezTo>
                    <a:pt x="812339" y="1826162"/>
                    <a:pt x="1073179" y="1492053"/>
                    <a:pt x="953017" y="1152084"/>
                  </a:cubicBezTo>
                  <a:cubicBezTo>
                    <a:pt x="832856" y="812115"/>
                    <a:pt x="202739" y="231822"/>
                    <a:pt x="56201" y="61838"/>
                  </a:cubicBezTo>
                  <a:cubicBezTo>
                    <a:pt x="-90337" y="-108146"/>
                    <a:pt x="94301" y="123384"/>
                    <a:pt x="108955" y="14976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4C51762C-08A1-D856-4B05-6EB2068CE5B5}"/>
                </a:ext>
              </a:extLst>
            </p:cNvPr>
            <p:cNvSpPr/>
            <p:nvPr/>
          </p:nvSpPr>
          <p:spPr>
            <a:xfrm>
              <a:off x="8182948" y="2926050"/>
              <a:ext cx="1145902" cy="4582188"/>
            </a:xfrm>
            <a:custGeom>
              <a:avLst/>
              <a:gdLst>
                <a:gd name="connsiteX0" fmla="*/ 767621 w 1145902"/>
                <a:gd name="connsiteY0" fmla="*/ 10581 h 4582188"/>
                <a:gd name="connsiteX1" fmla="*/ 574190 w 1145902"/>
                <a:gd name="connsiteY1" fmla="*/ 1434935 h 4582188"/>
                <a:gd name="connsiteX2" fmla="*/ 556606 w 1145902"/>
                <a:gd name="connsiteY2" fmla="*/ 2577935 h 4582188"/>
                <a:gd name="connsiteX3" fmla="*/ 662114 w 1145902"/>
                <a:gd name="connsiteY3" fmla="*/ 2261412 h 4582188"/>
                <a:gd name="connsiteX4" fmla="*/ 11483 w 1145902"/>
                <a:gd name="connsiteY4" fmla="*/ 4529827 h 4582188"/>
                <a:gd name="connsiteX5" fmla="*/ 310421 w 1145902"/>
                <a:gd name="connsiteY5" fmla="*/ 3756104 h 4582188"/>
                <a:gd name="connsiteX6" fmla="*/ 1101729 w 1145902"/>
                <a:gd name="connsiteY6" fmla="*/ 2613104 h 4582188"/>
                <a:gd name="connsiteX7" fmla="*/ 1048975 w 1145902"/>
                <a:gd name="connsiteY7" fmla="*/ 2613104 h 4582188"/>
                <a:gd name="connsiteX8" fmla="*/ 1084144 w 1145902"/>
                <a:gd name="connsiteY8" fmla="*/ 379858 h 4582188"/>
                <a:gd name="connsiteX9" fmla="*/ 1084144 w 1145902"/>
                <a:gd name="connsiteY9" fmla="*/ 766719 h 4582188"/>
                <a:gd name="connsiteX10" fmla="*/ 767621 w 1145902"/>
                <a:gd name="connsiteY10" fmla="*/ 10581 h 4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902" h="4582188">
                  <a:moveTo>
                    <a:pt x="767621" y="10581"/>
                  </a:moveTo>
                  <a:cubicBezTo>
                    <a:pt x="682629" y="121950"/>
                    <a:pt x="609359" y="1007043"/>
                    <a:pt x="574190" y="1434935"/>
                  </a:cubicBezTo>
                  <a:cubicBezTo>
                    <a:pt x="539021" y="1862827"/>
                    <a:pt x="541952" y="2440189"/>
                    <a:pt x="556606" y="2577935"/>
                  </a:cubicBezTo>
                  <a:cubicBezTo>
                    <a:pt x="571260" y="2715681"/>
                    <a:pt x="752968" y="1936097"/>
                    <a:pt x="662114" y="2261412"/>
                  </a:cubicBezTo>
                  <a:cubicBezTo>
                    <a:pt x="571260" y="2586727"/>
                    <a:pt x="70098" y="4280712"/>
                    <a:pt x="11483" y="4529827"/>
                  </a:cubicBezTo>
                  <a:cubicBezTo>
                    <a:pt x="-47132" y="4778942"/>
                    <a:pt x="128713" y="4075558"/>
                    <a:pt x="310421" y="3756104"/>
                  </a:cubicBezTo>
                  <a:cubicBezTo>
                    <a:pt x="492129" y="3436650"/>
                    <a:pt x="1101729" y="2613104"/>
                    <a:pt x="1101729" y="2613104"/>
                  </a:cubicBezTo>
                  <a:cubicBezTo>
                    <a:pt x="1224821" y="2422604"/>
                    <a:pt x="1051906" y="2985312"/>
                    <a:pt x="1048975" y="2613104"/>
                  </a:cubicBezTo>
                  <a:cubicBezTo>
                    <a:pt x="1046044" y="2240896"/>
                    <a:pt x="1078283" y="687589"/>
                    <a:pt x="1084144" y="379858"/>
                  </a:cubicBezTo>
                  <a:cubicBezTo>
                    <a:pt x="1090005" y="72127"/>
                    <a:pt x="1142759" y="831196"/>
                    <a:pt x="1084144" y="766719"/>
                  </a:cubicBezTo>
                  <a:cubicBezTo>
                    <a:pt x="1025529" y="702242"/>
                    <a:pt x="852613" y="-100788"/>
                    <a:pt x="767621" y="1058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D23EFF52-B383-649D-96EA-3A4B8F7B8FF8}"/>
                </a:ext>
              </a:extLst>
            </p:cNvPr>
            <p:cNvSpPr/>
            <p:nvPr/>
          </p:nvSpPr>
          <p:spPr>
            <a:xfrm>
              <a:off x="8437181" y="3378822"/>
              <a:ext cx="919135" cy="3547034"/>
            </a:xfrm>
            <a:custGeom>
              <a:avLst/>
              <a:gdLst>
                <a:gd name="connsiteX0" fmla="*/ 724404 w 919135"/>
                <a:gd name="connsiteY0" fmla="*/ 1650378 h 3547034"/>
                <a:gd name="connsiteX1" fmla="*/ 724404 w 919135"/>
                <a:gd name="connsiteY1" fmla="*/ 1703132 h 3547034"/>
                <a:gd name="connsiteX2" fmla="*/ 689234 w 919135"/>
                <a:gd name="connsiteY2" fmla="*/ 2881301 h 3547034"/>
                <a:gd name="connsiteX3" fmla="*/ 548557 w 919135"/>
                <a:gd name="connsiteY3" fmla="*/ 3145070 h 3547034"/>
                <a:gd name="connsiteX4" fmla="*/ 724404 w 919135"/>
                <a:gd name="connsiteY4" fmla="*/ 2986809 h 3547034"/>
                <a:gd name="connsiteX5" fmla="*/ 232034 w 919135"/>
                <a:gd name="connsiteY5" fmla="*/ 3444009 h 3547034"/>
                <a:gd name="connsiteX6" fmla="*/ 917834 w 919135"/>
                <a:gd name="connsiteY6" fmla="*/ 3285747 h 3547034"/>
                <a:gd name="connsiteX7" fmla="*/ 21019 w 919135"/>
                <a:gd name="connsiteY7" fmla="*/ 3531932 h 3547034"/>
                <a:gd name="connsiteX8" fmla="*/ 302373 w 919135"/>
                <a:gd name="connsiteY8" fmla="*/ 3127486 h 3547034"/>
                <a:gd name="connsiteX9" fmla="*/ 513388 w 919135"/>
                <a:gd name="connsiteY9" fmla="*/ 15009 h 3547034"/>
                <a:gd name="connsiteX10" fmla="*/ 443050 w 919135"/>
                <a:gd name="connsiteY10" fmla="*/ 1931732 h 3547034"/>
                <a:gd name="connsiteX11" fmla="*/ 724404 w 919135"/>
                <a:gd name="connsiteY11" fmla="*/ 1650378 h 354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9135" h="3547034">
                  <a:moveTo>
                    <a:pt x="724404" y="1650378"/>
                  </a:moveTo>
                  <a:cubicBezTo>
                    <a:pt x="771296" y="1612278"/>
                    <a:pt x="730266" y="1497978"/>
                    <a:pt x="724404" y="1703132"/>
                  </a:cubicBezTo>
                  <a:cubicBezTo>
                    <a:pt x="718542" y="1908286"/>
                    <a:pt x="718542" y="2640978"/>
                    <a:pt x="689234" y="2881301"/>
                  </a:cubicBezTo>
                  <a:cubicBezTo>
                    <a:pt x="659926" y="3121624"/>
                    <a:pt x="542695" y="3127485"/>
                    <a:pt x="548557" y="3145070"/>
                  </a:cubicBezTo>
                  <a:cubicBezTo>
                    <a:pt x="554419" y="3162655"/>
                    <a:pt x="777158" y="2936986"/>
                    <a:pt x="724404" y="2986809"/>
                  </a:cubicBezTo>
                  <a:cubicBezTo>
                    <a:pt x="671650" y="3036632"/>
                    <a:pt x="199796" y="3394186"/>
                    <a:pt x="232034" y="3444009"/>
                  </a:cubicBezTo>
                  <a:cubicBezTo>
                    <a:pt x="264272" y="3493832"/>
                    <a:pt x="953003" y="3271093"/>
                    <a:pt x="917834" y="3285747"/>
                  </a:cubicBezTo>
                  <a:cubicBezTo>
                    <a:pt x="882665" y="3300401"/>
                    <a:pt x="123596" y="3558309"/>
                    <a:pt x="21019" y="3531932"/>
                  </a:cubicBezTo>
                  <a:cubicBezTo>
                    <a:pt x="-81558" y="3505555"/>
                    <a:pt x="220311" y="3713640"/>
                    <a:pt x="302373" y="3127486"/>
                  </a:cubicBezTo>
                  <a:cubicBezTo>
                    <a:pt x="384434" y="2541332"/>
                    <a:pt x="489942" y="214301"/>
                    <a:pt x="513388" y="15009"/>
                  </a:cubicBezTo>
                  <a:cubicBezTo>
                    <a:pt x="536834" y="-184283"/>
                    <a:pt x="410811" y="1662101"/>
                    <a:pt x="443050" y="1931732"/>
                  </a:cubicBezTo>
                  <a:cubicBezTo>
                    <a:pt x="475289" y="2201363"/>
                    <a:pt x="677512" y="1688478"/>
                    <a:pt x="724404" y="1650378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5C34DCC4-042F-9389-F3C6-5A67882C2E45}"/>
                </a:ext>
              </a:extLst>
            </p:cNvPr>
            <p:cNvSpPr/>
            <p:nvPr/>
          </p:nvSpPr>
          <p:spPr>
            <a:xfrm>
              <a:off x="8360126" y="6088807"/>
              <a:ext cx="849345" cy="1089597"/>
            </a:xfrm>
            <a:custGeom>
              <a:avLst/>
              <a:gdLst>
                <a:gd name="connsiteX0" fmla="*/ 103 w 849345"/>
                <a:gd name="connsiteY0" fmla="*/ 1088080 h 1089597"/>
                <a:gd name="connsiteX1" fmla="*/ 299780 w 849345"/>
                <a:gd name="connsiteY1" fmla="*/ 342729 h 1089597"/>
                <a:gd name="connsiteX2" fmla="*/ 180677 w 849345"/>
                <a:gd name="connsiteY2" fmla="*/ 746141 h 1089597"/>
                <a:gd name="connsiteX3" fmla="*/ 242150 w 849345"/>
                <a:gd name="connsiteY3" fmla="*/ 719247 h 1089597"/>
                <a:gd name="connsiteX4" fmla="*/ 203729 w 849345"/>
                <a:gd name="connsiteY4" fmla="*/ 757667 h 1089597"/>
                <a:gd name="connsiteX5" fmla="*/ 537985 w 849345"/>
                <a:gd name="connsiteY5" fmla="*/ 738457 h 1089597"/>
                <a:gd name="connsiteX6" fmla="*/ 499565 w 849345"/>
                <a:gd name="connsiteY6" fmla="*/ 719247 h 1089597"/>
                <a:gd name="connsiteX7" fmla="*/ 607141 w 849345"/>
                <a:gd name="connsiteY7" fmla="*/ 673143 h 1089597"/>
                <a:gd name="connsiteX8" fmla="*/ 849188 w 849345"/>
                <a:gd name="connsiteY8" fmla="*/ 790 h 1089597"/>
                <a:gd name="connsiteX9" fmla="*/ 568721 w 849345"/>
                <a:gd name="connsiteY9" fmla="*/ 527146 h 1089597"/>
                <a:gd name="connsiteX10" fmla="*/ 549511 w 849345"/>
                <a:gd name="connsiteY10" fmla="*/ 31526 h 1089597"/>
                <a:gd name="connsiteX11" fmla="*/ 199887 w 849345"/>
                <a:gd name="connsiteY11" fmla="*/ 373465 h 1089597"/>
                <a:gd name="connsiteX12" fmla="*/ 265202 w 849345"/>
                <a:gd name="connsiteY12" fmla="*/ 108366 h 1089597"/>
                <a:gd name="connsiteX13" fmla="*/ 103 w 849345"/>
                <a:gd name="connsiteY13" fmla="*/ 1088080 h 108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345" h="1089597">
                  <a:moveTo>
                    <a:pt x="103" y="1088080"/>
                  </a:moveTo>
                  <a:cubicBezTo>
                    <a:pt x="5866" y="1127140"/>
                    <a:pt x="269684" y="399719"/>
                    <a:pt x="299780" y="342729"/>
                  </a:cubicBezTo>
                  <a:cubicBezTo>
                    <a:pt x="329876" y="285739"/>
                    <a:pt x="190282" y="683388"/>
                    <a:pt x="180677" y="746141"/>
                  </a:cubicBezTo>
                  <a:cubicBezTo>
                    <a:pt x="171072" y="808894"/>
                    <a:pt x="238308" y="717326"/>
                    <a:pt x="242150" y="719247"/>
                  </a:cubicBezTo>
                  <a:cubicBezTo>
                    <a:pt x="245992" y="721168"/>
                    <a:pt x="154423" y="754465"/>
                    <a:pt x="203729" y="757667"/>
                  </a:cubicBezTo>
                  <a:cubicBezTo>
                    <a:pt x="253035" y="760869"/>
                    <a:pt x="488679" y="744860"/>
                    <a:pt x="537985" y="738457"/>
                  </a:cubicBezTo>
                  <a:cubicBezTo>
                    <a:pt x="587291" y="732054"/>
                    <a:pt x="488039" y="730133"/>
                    <a:pt x="499565" y="719247"/>
                  </a:cubicBezTo>
                  <a:cubicBezTo>
                    <a:pt x="511091" y="708361"/>
                    <a:pt x="548871" y="792886"/>
                    <a:pt x="607141" y="673143"/>
                  </a:cubicBezTo>
                  <a:cubicBezTo>
                    <a:pt x="665412" y="553400"/>
                    <a:pt x="855591" y="25123"/>
                    <a:pt x="849188" y="790"/>
                  </a:cubicBezTo>
                  <a:cubicBezTo>
                    <a:pt x="842785" y="-23543"/>
                    <a:pt x="618667" y="522023"/>
                    <a:pt x="568721" y="527146"/>
                  </a:cubicBezTo>
                  <a:cubicBezTo>
                    <a:pt x="518775" y="532269"/>
                    <a:pt x="610983" y="57139"/>
                    <a:pt x="549511" y="31526"/>
                  </a:cubicBezTo>
                  <a:cubicBezTo>
                    <a:pt x="488039" y="5913"/>
                    <a:pt x="247272" y="360658"/>
                    <a:pt x="199887" y="373465"/>
                  </a:cubicBezTo>
                  <a:cubicBezTo>
                    <a:pt x="152502" y="386272"/>
                    <a:pt x="298499" y="-17140"/>
                    <a:pt x="265202" y="108366"/>
                  </a:cubicBezTo>
                  <a:cubicBezTo>
                    <a:pt x="231905" y="233872"/>
                    <a:pt x="-5660" y="1049020"/>
                    <a:pt x="103" y="108808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68A12D02-A4D7-8C60-CD26-311F946AE922}"/>
                </a:ext>
              </a:extLst>
            </p:cNvPr>
            <p:cNvSpPr/>
            <p:nvPr/>
          </p:nvSpPr>
          <p:spPr>
            <a:xfrm>
              <a:off x="8430880" y="6891747"/>
              <a:ext cx="1101920" cy="1296150"/>
            </a:xfrm>
            <a:custGeom>
              <a:avLst/>
              <a:gdLst>
                <a:gd name="connsiteX0" fmla="*/ 90713 w 1101920"/>
                <a:gd name="connsiteY0" fmla="*/ 831 h 1296150"/>
                <a:gd name="connsiteX1" fmla="*/ 436495 w 1101920"/>
                <a:gd name="connsiteY1" fmla="*/ 312035 h 1296150"/>
                <a:gd name="connsiteX2" fmla="*/ 728488 w 1101920"/>
                <a:gd name="connsiteY2" fmla="*/ 753866 h 1296150"/>
                <a:gd name="connsiteX3" fmla="*/ 609386 w 1101920"/>
                <a:gd name="connsiteY3" fmla="*/ 750024 h 1296150"/>
                <a:gd name="connsiteX4" fmla="*/ 1093480 w 1101920"/>
                <a:gd name="connsiteY4" fmla="*/ 1287907 h 1296150"/>
                <a:gd name="connsiteX5" fmla="*/ 870643 w 1101920"/>
                <a:gd name="connsiteY5" fmla="*/ 1072754 h 1296150"/>
                <a:gd name="connsiteX6" fmla="*/ 290498 w 1101920"/>
                <a:gd name="connsiteY6" fmla="*/ 1026650 h 1296150"/>
                <a:gd name="connsiteX7" fmla="*/ 217500 w 1101920"/>
                <a:gd name="connsiteY7" fmla="*/ 1115016 h 1296150"/>
                <a:gd name="connsiteX8" fmla="*/ 136817 w 1101920"/>
                <a:gd name="connsiteY8" fmla="*/ 834549 h 1296150"/>
                <a:gd name="connsiteX9" fmla="*/ 75345 w 1101920"/>
                <a:gd name="connsiteY9" fmla="*/ 957493 h 1296150"/>
                <a:gd name="connsiteX10" fmla="*/ 86871 w 1101920"/>
                <a:gd name="connsiteY10" fmla="*/ 511819 h 1296150"/>
                <a:gd name="connsiteX11" fmla="*/ 2347 w 1101920"/>
                <a:gd name="connsiteY11" fmla="*/ 219826 h 1296150"/>
                <a:gd name="connsiteX12" fmla="*/ 194448 w 1101920"/>
                <a:gd name="connsiteY12" fmla="*/ 404243 h 1296150"/>
                <a:gd name="connsiteX13" fmla="*/ 90713 w 1101920"/>
                <a:gd name="connsiteY13" fmla="*/ 831 h 129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1920" h="1296150">
                  <a:moveTo>
                    <a:pt x="90713" y="831"/>
                  </a:moveTo>
                  <a:cubicBezTo>
                    <a:pt x="131054" y="-14537"/>
                    <a:pt x="330199" y="186529"/>
                    <a:pt x="436495" y="312035"/>
                  </a:cubicBezTo>
                  <a:cubicBezTo>
                    <a:pt x="542791" y="437541"/>
                    <a:pt x="699673" y="680868"/>
                    <a:pt x="728488" y="753866"/>
                  </a:cubicBezTo>
                  <a:cubicBezTo>
                    <a:pt x="757303" y="826864"/>
                    <a:pt x="548554" y="661017"/>
                    <a:pt x="609386" y="750024"/>
                  </a:cubicBezTo>
                  <a:cubicBezTo>
                    <a:pt x="670218" y="839031"/>
                    <a:pt x="1049937" y="1234119"/>
                    <a:pt x="1093480" y="1287907"/>
                  </a:cubicBezTo>
                  <a:cubicBezTo>
                    <a:pt x="1137023" y="1341695"/>
                    <a:pt x="1004473" y="1116297"/>
                    <a:pt x="870643" y="1072754"/>
                  </a:cubicBezTo>
                  <a:cubicBezTo>
                    <a:pt x="736813" y="1029211"/>
                    <a:pt x="399355" y="1019606"/>
                    <a:pt x="290498" y="1026650"/>
                  </a:cubicBezTo>
                  <a:cubicBezTo>
                    <a:pt x="181641" y="1033694"/>
                    <a:pt x="243114" y="1147033"/>
                    <a:pt x="217500" y="1115016"/>
                  </a:cubicBezTo>
                  <a:cubicBezTo>
                    <a:pt x="191887" y="1082999"/>
                    <a:pt x="160509" y="860803"/>
                    <a:pt x="136817" y="834549"/>
                  </a:cubicBezTo>
                  <a:cubicBezTo>
                    <a:pt x="113125" y="808295"/>
                    <a:pt x="83669" y="1011281"/>
                    <a:pt x="75345" y="957493"/>
                  </a:cubicBezTo>
                  <a:cubicBezTo>
                    <a:pt x="67021" y="903705"/>
                    <a:pt x="99037" y="634764"/>
                    <a:pt x="86871" y="511819"/>
                  </a:cubicBezTo>
                  <a:cubicBezTo>
                    <a:pt x="74705" y="388874"/>
                    <a:pt x="-15582" y="237755"/>
                    <a:pt x="2347" y="219826"/>
                  </a:cubicBezTo>
                  <a:cubicBezTo>
                    <a:pt x="20276" y="201897"/>
                    <a:pt x="179720" y="437540"/>
                    <a:pt x="194448" y="404243"/>
                  </a:cubicBezTo>
                  <a:cubicBezTo>
                    <a:pt x="209176" y="370946"/>
                    <a:pt x="50372" y="16199"/>
                    <a:pt x="90713" y="83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D27B5B80-4A14-7082-526B-B006EB696D1E}"/>
                </a:ext>
              </a:extLst>
            </p:cNvPr>
            <p:cNvSpPr/>
            <p:nvPr/>
          </p:nvSpPr>
          <p:spPr>
            <a:xfrm>
              <a:off x="8127938" y="6359735"/>
              <a:ext cx="1097316" cy="1825931"/>
            </a:xfrm>
            <a:custGeom>
              <a:avLst/>
              <a:gdLst>
                <a:gd name="connsiteX0" fmla="*/ 343709 w 1097316"/>
                <a:gd name="connsiteY0" fmla="*/ 2645 h 1825931"/>
                <a:gd name="connsiteX1" fmla="*/ 20980 w 1097316"/>
                <a:gd name="connsiteY1" fmla="*/ 1039989 h 1825931"/>
                <a:gd name="connsiteX2" fmla="*/ 105504 w 1097316"/>
                <a:gd name="connsiteY2" fmla="*/ 1397297 h 1825931"/>
                <a:gd name="connsiteX3" fmla="*/ 17138 w 1097316"/>
                <a:gd name="connsiteY3" fmla="*/ 1351193 h 1825931"/>
                <a:gd name="connsiteX4" fmla="*/ 512758 w 1097316"/>
                <a:gd name="connsiteY4" fmla="*/ 1816077 h 1825931"/>
                <a:gd name="connsiteX5" fmla="*/ 401339 w 1097316"/>
                <a:gd name="connsiteY5" fmla="*/ 1650870 h 1825931"/>
                <a:gd name="connsiteX6" fmla="*/ 493548 w 1097316"/>
                <a:gd name="connsiteY6" fmla="*/ 1443401 h 1825931"/>
                <a:gd name="connsiteX7" fmla="*/ 1085218 w 1097316"/>
                <a:gd name="connsiteY7" fmla="*/ 1766131 h 1825931"/>
                <a:gd name="connsiteX8" fmla="*/ 870065 w 1097316"/>
                <a:gd name="connsiteY8" fmla="*/ 1474137 h 1825931"/>
                <a:gd name="connsiteX9" fmla="*/ 604966 w 1097316"/>
                <a:gd name="connsiteY9" fmla="*/ 1193670 h 1825931"/>
                <a:gd name="connsiteX10" fmla="*/ 458970 w 1097316"/>
                <a:gd name="connsiteY10" fmla="*/ 1151408 h 1825931"/>
                <a:gd name="connsiteX11" fmla="*/ 347551 w 1097316"/>
                <a:gd name="connsiteY11" fmla="*/ 682682 h 1825931"/>
                <a:gd name="connsiteX12" fmla="*/ 505074 w 1097316"/>
                <a:gd name="connsiteY12" fmla="*/ 52591 h 1825931"/>
                <a:gd name="connsiteX13" fmla="*/ 247659 w 1097316"/>
                <a:gd name="connsiteY13" fmla="*/ 721102 h 1825931"/>
                <a:gd name="connsiteX14" fmla="*/ 343709 w 1097316"/>
                <a:gd name="connsiteY14" fmla="*/ 2645 h 182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7316" h="1825931">
                  <a:moveTo>
                    <a:pt x="343709" y="2645"/>
                  </a:moveTo>
                  <a:cubicBezTo>
                    <a:pt x="305929" y="55793"/>
                    <a:pt x="60681" y="807547"/>
                    <a:pt x="20980" y="1039989"/>
                  </a:cubicBezTo>
                  <a:cubicBezTo>
                    <a:pt x="-18721" y="1272431"/>
                    <a:pt x="106144" y="1345430"/>
                    <a:pt x="105504" y="1397297"/>
                  </a:cubicBezTo>
                  <a:cubicBezTo>
                    <a:pt x="104864" y="1449164"/>
                    <a:pt x="-50738" y="1281396"/>
                    <a:pt x="17138" y="1351193"/>
                  </a:cubicBezTo>
                  <a:cubicBezTo>
                    <a:pt x="85014" y="1420990"/>
                    <a:pt x="448724" y="1766131"/>
                    <a:pt x="512758" y="1816077"/>
                  </a:cubicBezTo>
                  <a:cubicBezTo>
                    <a:pt x="576792" y="1866023"/>
                    <a:pt x="404541" y="1712983"/>
                    <a:pt x="401339" y="1650870"/>
                  </a:cubicBezTo>
                  <a:cubicBezTo>
                    <a:pt x="398137" y="1588757"/>
                    <a:pt x="379568" y="1424191"/>
                    <a:pt x="493548" y="1443401"/>
                  </a:cubicBezTo>
                  <a:cubicBezTo>
                    <a:pt x="607528" y="1462611"/>
                    <a:pt x="1022465" y="1761008"/>
                    <a:pt x="1085218" y="1766131"/>
                  </a:cubicBezTo>
                  <a:cubicBezTo>
                    <a:pt x="1147971" y="1771254"/>
                    <a:pt x="950107" y="1569547"/>
                    <a:pt x="870065" y="1474137"/>
                  </a:cubicBezTo>
                  <a:cubicBezTo>
                    <a:pt x="790023" y="1378727"/>
                    <a:pt x="673482" y="1247458"/>
                    <a:pt x="604966" y="1193670"/>
                  </a:cubicBezTo>
                  <a:cubicBezTo>
                    <a:pt x="536450" y="1139882"/>
                    <a:pt x="501873" y="1236573"/>
                    <a:pt x="458970" y="1151408"/>
                  </a:cubicBezTo>
                  <a:cubicBezTo>
                    <a:pt x="416068" y="1066243"/>
                    <a:pt x="339867" y="865818"/>
                    <a:pt x="347551" y="682682"/>
                  </a:cubicBezTo>
                  <a:cubicBezTo>
                    <a:pt x="355235" y="499546"/>
                    <a:pt x="521723" y="46188"/>
                    <a:pt x="505074" y="52591"/>
                  </a:cubicBezTo>
                  <a:cubicBezTo>
                    <a:pt x="488425" y="58994"/>
                    <a:pt x="273913" y="727505"/>
                    <a:pt x="247659" y="721102"/>
                  </a:cubicBezTo>
                  <a:cubicBezTo>
                    <a:pt x="221405" y="714699"/>
                    <a:pt x="381489" y="-50503"/>
                    <a:pt x="343709" y="2645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2767F8BE-0A2C-10CF-6C77-60435D26F657}"/>
                </a:ext>
              </a:extLst>
            </p:cNvPr>
            <p:cNvSpPr/>
            <p:nvPr/>
          </p:nvSpPr>
          <p:spPr>
            <a:xfrm>
              <a:off x="2993458" y="911809"/>
              <a:ext cx="3177649" cy="3101702"/>
            </a:xfrm>
            <a:custGeom>
              <a:avLst/>
              <a:gdLst>
                <a:gd name="connsiteX0" fmla="*/ 2594542 w 3177649"/>
                <a:gd name="connsiteY0" fmla="*/ 53391 h 3101702"/>
                <a:gd name="connsiteX1" fmla="*/ 359342 w 3177649"/>
                <a:gd name="connsiteY1" fmla="*/ 1310691 h 3101702"/>
                <a:gd name="connsiteX2" fmla="*/ 816542 w 3177649"/>
                <a:gd name="connsiteY2" fmla="*/ 1170991 h 3101702"/>
                <a:gd name="connsiteX3" fmla="*/ 168842 w 3177649"/>
                <a:gd name="connsiteY3" fmla="*/ 2529891 h 3101702"/>
                <a:gd name="connsiteX4" fmla="*/ 41842 w 3177649"/>
                <a:gd name="connsiteY4" fmla="*/ 3101391 h 3101702"/>
                <a:gd name="connsiteX5" fmla="*/ 778442 w 3177649"/>
                <a:gd name="connsiteY5" fmla="*/ 2466391 h 3101702"/>
                <a:gd name="connsiteX6" fmla="*/ 3153342 w 3177649"/>
                <a:gd name="connsiteY6" fmla="*/ 815391 h 3101702"/>
                <a:gd name="connsiteX7" fmla="*/ 2073842 w 3177649"/>
                <a:gd name="connsiteY7" fmla="*/ 1247191 h 3101702"/>
                <a:gd name="connsiteX8" fmla="*/ 3140642 w 3177649"/>
                <a:gd name="connsiteY8" fmla="*/ 358191 h 3101702"/>
                <a:gd name="connsiteX9" fmla="*/ 2442142 w 3177649"/>
                <a:gd name="connsiteY9" fmla="*/ 447091 h 3101702"/>
                <a:gd name="connsiteX10" fmla="*/ 2772342 w 3177649"/>
                <a:gd name="connsiteY10" fmla="*/ 218491 h 3101702"/>
                <a:gd name="connsiteX11" fmla="*/ 2492942 w 3177649"/>
                <a:gd name="connsiteY11" fmla="*/ 231191 h 3101702"/>
                <a:gd name="connsiteX12" fmla="*/ 2594542 w 3177649"/>
                <a:gd name="connsiteY12" fmla="*/ 53391 h 310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7649" h="3101702">
                  <a:moveTo>
                    <a:pt x="2594542" y="53391"/>
                  </a:moveTo>
                  <a:cubicBezTo>
                    <a:pt x="2238942" y="233308"/>
                    <a:pt x="655675" y="1124424"/>
                    <a:pt x="359342" y="1310691"/>
                  </a:cubicBezTo>
                  <a:cubicBezTo>
                    <a:pt x="63009" y="1496958"/>
                    <a:pt x="848292" y="967791"/>
                    <a:pt x="816542" y="1170991"/>
                  </a:cubicBezTo>
                  <a:cubicBezTo>
                    <a:pt x="784792" y="1374191"/>
                    <a:pt x="297959" y="2208158"/>
                    <a:pt x="168842" y="2529891"/>
                  </a:cubicBezTo>
                  <a:cubicBezTo>
                    <a:pt x="39725" y="2851624"/>
                    <a:pt x="-59758" y="3111974"/>
                    <a:pt x="41842" y="3101391"/>
                  </a:cubicBezTo>
                  <a:cubicBezTo>
                    <a:pt x="143442" y="3090808"/>
                    <a:pt x="259859" y="2847391"/>
                    <a:pt x="778442" y="2466391"/>
                  </a:cubicBezTo>
                  <a:cubicBezTo>
                    <a:pt x="1297025" y="2085391"/>
                    <a:pt x="2937442" y="1018591"/>
                    <a:pt x="3153342" y="815391"/>
                  </a:cubicBezTo>
                  <a:cubicBezTo>
                    <a:pt x="3369242" y="612191"/>
                    <a:pt x="2075959" y="1323391"/>
                    <a:pt x="2073842" y="1247191"/>
                  </a:cubicBezTo>
                  <a:cubicBezTo>
                    <a:pt x="2071725" y="1170991"/>
                    <a:pt x="3079259" y="491541"/>
                    <a:pt x="3140642" y="358191"/>
                  </a:cubicBezTo>
                  <a:cubicBezTo>
                    <a:pt x="3202025" y="224841"/>
                    <a:pt x="2503525" y="470374"/>
                    <a:pt x="2442142" y="447091"/>
                  </a:cubicBezTo>
                  <a:cubicBezTo>
                    <a:pt x="2380759" y="423808"/>
                    <a:pt x="2763875" y="254474"/>
                    <a:pt x="2772342" y="218491"/>
                  </a:cubicBezTo>
                  <a:cubicBezTo>
                    <a:pt x="2780809" y="182508"/>
                    <a:pt x="2520459" y="258708"/>
                    <a:pt x="2492942" y="231191"/>
                  </a:cubicBezTo>
                  <a:cubicBezTo>
                    <a:pt x="2465425" y="203674"/>
                    <a:pt x="2950142" y="-126526"/>
                    <a:pt x="2594542" y="5339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D18A8239-B19B-2C13-948E-A730C827C0B2}"/>
                </a:ext>
              </a:extLst>
            </p:cNvPr>
            <p:cNvSpPr/>
            <p:nvPr/>
          </p:nvSpPr>
          <p:spPr>
            <a:xfrm>
              <a:off x="6324292" y="2067483"/>
              <a:ext cx="1720270" cy="1835767"/>
            </a:xfrm>
            <a:custGeom>
              <a:avLst/>
              <a:gdLst>
                <a:gd name="connsiteX0" fmla="*/ 13008 w 1720270"/>
                <a:gd name="connsiteY0" fmla="*/ 129617 h 1835767"/>
                <a:gd name="connsiteX1" fmla="*/ 584508 w 1720270"/>
                <a:gd name="connsiteY1" fmla="*/ 688417 h 1835767"/>
                <a:gd name="connsiteX2" fmla="*/ 127308 w 1720270"/>
                <a:gd name="connsiteY2" fmla="*/ 1831417 h 1835767"/>
                <a:gd name="connsiteX3" fmla="*/ 863908 w 1720270"/>
                <a:gd name="connsiteY3" fmla="*/ 1044017 h 1835767"/>
                <a:gd name="connsiteX4" fmla="*/ 1702108 w 1720270"/>
                <a:gd name="connsiteY4" fmla="*/ 116917 h 1835767"/>
                <a:gd name="connsiteX5" fmla="*/ 1410008 w 1720270"/>
                <a:gd name="connsiteY5" fmla="*/ 320117 h 1835767"/>
                <a:gd name="connsiteX6" fmla="*/ 1054408 w 1720270"/>
                <a:gd name="connsiteY6" fmla="*/ 2617 h 1835767"/>
                <a:gd name="connsiteX7" fmla="*/ 254308 w 1720270"/>
                <a:gd name="connsiteY7" fmla="*/ 167717 h 1835767"/>
                <a:gd name="connsiteX8" fmla="*/ 13008 w 1720270"/>
                <a:gd name="connsiteY8" fmla="*/ 129617 h 183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0270" h="1835767">
                  <a:moveTo>
                    <a:pt x="13008" y="129617"/>
                  </a:moveTo>
                  <a:cubicBezTo>
                    <a:pt x="68041" y="216400"/>
                    <a:pt x="565458" y="404784"/>
                    <a:pt x="584508" y="688417"/>
                  </a:cubicBezTo>
                  <a:cubicBezTo>
                    <a:pt x="603558" y="972050"/>
                    <a:pt x="80741" y="1772150"/>
                    <a:pt x="127308" y="1831417"/>
                  </a:cubicBezTo>
                  <a:cubicBezTo>
                    <a:pt x="173875" y="1890684"/>
                    <a:pt x="601441" y="1329767"/>
                    <a:pt x="863908" y="1044017"/>
                  </a:cubicBezTo>
                  <a:cubicBezTo>
                    <a:pt x="1126375" y="758267"/>
                    <a:pt x="1611091" y="237567"/>
                    <a:pt x="1702108" y="116917"/>
                  </a:cubicBezTo>
                  <a:cubicBezTo>
                    <a:pt x="1793125" y="-3733"/>
                    <a:pt x="1517958" y="339167"/>
                    <a:pt x="1410008" y="320117"/>
                  </a:cubicBezTo>
                  <a:cubicBezTo>
                    <a:pt x="1302058" y="301067"/>
                    <a:pt x="1247025" y="28017"/>
                    <a:pt x="1054408" y="2617"/>
                  </a:cubicBezTo>
                  <a:cubicBezTo>
                    <a:pt x="861791" y="-22783"/>
                    <a:pt x="423641" y="144434"/>
                    <a:pt x="254308" y="167717"/>
                  </a:cubicBezTo>
                  <a:cubicBezTo>
                    <a:pt x="84975" y="191000"/>
                    <a:pt x="-42025" y="42834"/>
                    <a:pt x="13008" y="12961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93483D21-7494-7AE0-9948-43F795CF6121}"/>
                </a:ext>
              </a:extLst>
            </p:cNvPr>
            <p:cNvSpPr/>
            <p:nvPr/>
          </p:nvSpPr>
          <p:spPr>
            <a:xfrm>
              <a:off x="4202029" y="2628540"/>
              <a:ext cx="2042023" cy="6258015"/>
            </a:xfrm>
            <a:custGeom>
              <a:avLst/>
              <a:gdLst>
                <a:gd name="connsiteX0" fmla="*/ 2033671 w 2042023"/>
                <a:gd name="connsiteY0" fmla="*/ 114660 h 6258015"/>
                <a:gd name="connsiteX1" fmla="*/ 1411371 w 2042023"/>
                <a:gd name="connsiteY1" fmla="*/ 2603860 h 6258015"/>
                <a:gd name="connsiteX2" fmla="*/ 1474871 w 2042023"/>
                <a:gd name="connsiteY2" fmla="*/ 4927960 h 6258015"/>
                <a:gd name="connsiteX3" fmla="*/ 1373271 w 2042023"/>
                <a:gd name="connsiteY3" fmla="*/ 4331060 h 6258015"/>
                <a:gd name="connsiteX4" fmla="*/ 1411371 w 2042023"/>
                <a:gd name="connsiteY4" fmla="*/ 6197960 h 6258015"/>
                <a:gd name="connsiteX5" fmla="*/ 1131971 w 2042023"/>
                <a:gd name="connsiteY5" fmla="*/ 5423260 h 6258015"/>
                <a:gd name="connsiteX6" fmla="*/ 471571 w 2042023"/>
                <a:gd name="connsiteY6" fmla="*/ 1803760 h 6258015"/>
                <a:gd name="connsiteX7" fmla="*/ 496971 w 2042023"/>
                <a:gd name="connsiteY7" fmla="*/ 2527660 h 6258015"/>
                <a:gd name="connsiteX8" fmla="*/ 1671 w 2042023"/>
                <a:gd name="connsiteY8" fmla="*/ 432160 h 6258015"/>
                <a:gd name="connsiteX9" fmla="*/ 344571 w 2042023"/>
                <a:gd name="connsiteY9" fmla="*/ 1791060 h 6258015"/>
                <a:gd name="connsiteX10" fmla="*/ 585871 w 2042023"/>
                <a:gd name="connsiteY10" fmla="*/ 178160 h 6258015"/>
                <a:gd name="connsiteX11" fmla="*/ 623971 w 2042023"/>
                <a:gd name="connsiteY11" fmla="*/ 927460 h 6258015"/>
                <a:gd name="connsiteX12" fmla="*/ 1297071 w 2042023"/>
                <a:gd name="connsiteY12" fmla="*/ 360 h 6258015"/>
                <a:gd name="connsiteX13" fmla="*/ 890671 w 2042023"/>
                <a:gd name="connsiteY13" fmla="*/ 1054460 h 6258015"/>
                <a:gd name="connsiteX14" fmla="*/ 2033671 w 2042023"/>
                <a:gd name="connsiteY14" fmla="*/ 114660 h 625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2023" h="6258015">
                  <a:moveTo>
                    <a:pt x="2033671" y="114660"/>
                  </a:moveTo>
                  <a:cubicBezTo>
                    <a:pt x="2120454" y="372893"/>
                    <a:pt x="1504504" y="1801643"/>
                    <a:pt x="1411371" y="2603860"/>
                  </a:cubicBezTo>
                  <a:cubicBezTo>
                    <a:pt x="1318238" y="3406077"/>
                    <a:pt x="1481221" y="4640093"/>
                    <a:pt x="1474871" y="4927960"/>
                  </a:cubicBezTo>
                  <a:cubicBezTo>
                    <a:pt x="1468521" y="5215827"/>
                    <a:pt x="1383854" y="4119393"/>
                    <a:pt x="1373271" y="4331060"/>
                  </a:cubicBezTo>
                  <a:cubicBezTo>
                    <a:pt x="1362688" y="4542727"/>
                    <a:pt x="1451588" y="6015927"/>
                    <a:pt x="1411371" y="6197960"/>
                  </a:cubicBezTo>
                  <a:cubicBezTo>
                    <a:pt x="1371154" y="6379993"/>
                    <a:pt x="1288604" y="6155627"/>
                    <a:pt x="1131971" y="5423260"/>
                  </a:cubicBezTo>
                  <a:cubicBezTo>
                    <a:pt x="975338" y="4690893"/>
                    <a:pt x="577404" y="2286360"/>
                    <a:pt x="471571" y="1803760"/>
                  </a:cubicBezTo>
                  <a:cubicBezTo>
                    <a:pt x="365738" y="1321160"/>
                    <a:pt x="575288" y="2756260"/>
                    <a:pt x="496971" y="2527660"/>
                  </a:cubicBezTo>
                  <a:cubicBezTo>
                    <a:pt x="418654" y="2299060"/>
                    <a:pt x="27071" y="554927"/>
                    <a:pt x="1671" y="432160"/>
                  </a:cubicBezTo>
                  <a:cubicBezTo>
                    <a:pt x="-23729" y="309393"/>
                    <a:pt x="247204" y="1833393"/>
                    <a:pt x="344571" y="1791060"/>
                  </a:cubicBezTo>
                  <a:cubicBezTo>
                    <a:pt x="441938" y="1748727"/>
                    <a:pt x="539304" y="322093"/>
                    <a:pt x="585871" y="178160"/>
                  </a:cubicBezTo>
                  <a:cubicBezTo>
                    <a:pt x="632438" y="34227"/>
                    <a:pt x="505438" y="957093"/>
                    <a:pt x="623971" y="927460"/>
                  </a:cubicBezTo>
                  <a:cubicBezTo>
                    <a:pt x="742504" y="897827"/>
                    <a:pt x="1252621" y="-20807"/>
                    <a:pt x="1297071" y="360"/>
                  </a:cubicBezTo>
                  <a:cubicBezTo>
                    <a:pt x="1341521" y="21527"/>
                    <a:pt x="774254" y="1033293"/>
                    <a:pt x="890671" y="1054460"/>
                  </a:cubicBezTo>
                  <a:cubicBezTo>
                    <a:pt x="1007088" y="1075627"/>
                    <a:pt x="1946888" y="-143573"/>
                    <a:pt x="2033671" y="11466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AF59E49D-A273-FD8D-106D-7E69CDD924CA}"/>
                </a:ext>
              </a:extLst>
            </p:cNvPr>
            <p:cNvSpPr/>
            <p:nvPr/>
          </p:nvSpPr>
          <p:spPr>
            <a:xfrm>
              <a:off x="3871288" y="2646784"/>
              <a:ext cx="1691384" cy="6081856"/>
            </a:xfrm>
            <a:custGeom>
              <a:avLst/>
              <a:gdLst>
                <a:gd name="connsiteX0" fmla="*/ 40312 w 1691384"/>
                <a:gd name="connsiteY0" fmla="*/ 45616 h 6081856"/>
                <a:gd name="connsiteX1" fmla="*/ 1208712 w 1691384"/>
                <a:gd name="connsiteY1" fmla="*/ 2268116 h 6081856"/>
                <a:gd name="connsiteX2" fmla="*/ 1691312 w 1691384"/>
                <a:gd name="connsiteY2" fmla="*/ 3881016 h 6081856"/>
                <a:gd name="connsiteX3" fmla="*/ 1246812 w 1691384"/>
                <a:gd name="connsiteY3" fmla="*/ 5633616 h 6081856"/>
                <a:gd name="connsiteX4" fmla="*/ 1450012 w 1691384"/>
                <a:gd name="connsiteY4" fmla="*/ 6001916 h 6081856"/>
                <a:gd name="connsiteX5" fmla="*/ 1018212 w 1691384"/>
                <a:gd name="connsiteY5" fmla="*/ 4389016 h 6081856"/>
                <a:gd name="connsiteX6" fmla="*/ 510212 w 1691384"/>
                <a:gd name="connsiteY6" fmla="*/ 1493416 h 6081856"/>
                <a:gd name="connsiteX7" fmla="*/ 840412 w 1691384"/>
                <a:gd name="connsiteY7" fmla="*/ 2572916 h 6081856"/>
                <a:gd name="connsiteX8" fmla="*/ 319712 w 1691384"/>
                <a:gd name="connsiteY8" fmla="*/ 909216 h 6081856"/>
                <a:gd name="connsiteX9" fmla="*/ 40312 w 1691384"/>
                <a:gd name="connsiteY9" fmla="*/ 45616 h 608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1384" h="6081856">
                  <a:moveTo>
                    <a:pt x="40312" y="45616"/>
                  </a:moveTo>
                  <a:cubicBezTo>
                    <a:pt x="188479" y="272099"/>
                    <a:pt x="933545" y="1628883"/>
                    <a:pt x="1208712" y="2268116"/>
                  </a:cubicBezTo>
                  <a:cubicBezTo>
                    <a:pt x="1483879" y="2907349"/>
                    <a:pt x="1684962" y="3320099"/>
                    <a:pt x="1691312" y="3881016"/>
                  </a:cubicBezTo>
                  <a:cubicBezTo>
                    <a:pt x="1697662" y="4441933"/>
                    <a:pt x="1287029" y="5280133"/>
                    <a:pt x="1246812" y="5633616"/>
                  </a:cubicBezTo>
                  <a:cubicBezTo>
                    <a:pt x="1206595" y="5987099"/>
                    <a:pt x="1488112" y="6209349"/>
                    <a:pt x="1450012" y="6001916"/>
                  </a:cubicBezTo>
                  <a:cubicBezTo>
                    <a:pt x="1411912" y="5794483"/>
                    <a:pt x="1174845" y="5140433"/>
                    <a:pt x="1018212" y="4389016"/>
                  </a:cubicBezTo>
                  <a:cubicBezTo>
                    <a:pt x="861579" y="3637599"/>
                    <a:pt x="539845" y="1796099"/>
                    <a:pt x="510212" y="1493416"/>
                  </a:cubicBezTo>
                  <a:cubicBezTo>
                    <a:pt x="480579" y="1190733"/>
                    <a:pt x="872162" y="2670283"/>
                    <a:pt x="840412" y="2572916"/>
                  </a:cubicBezTo>
                  <a:cubicBezTo>
                    <a:pt x="808662" y="2475549"/>
                    <a:pt x="448829" y="1330433"/>
                    <a:pt x="319712" y="909216"/>
                  </a:cubicBezTo>
                  <a:cubicBezTo>
                    <a:pt x="190595" y="487999"/>
                    <a:pt x="-107855" y="-180867"/>
                    <a:pt x="40312" y="4561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EE98375E-C94E-3DC3-10AA-A0DA19A35EDA}"/>
                </a:ext>
              </a:extLst>
            </p:cNvPr>
            <p:cNvSpPr/>
            <p:nvPr/>
          </p:nvSpPr>
          <p:spPr>
            <a:xfrm>
              <a:off x="3703254" y="2258659"/>
              <a:ext cx="2545109" cy="5992122"/>
            </a:xfrm>
            <a:custGeom>
              <a:avLst/>
              <a:gdLst>
                <a:gd name="connsiteX0" fmla="*/ 2367346 w 2545109"/>
                <a:gd name="connsiteY0" fmla="*/ 103541 h 5992122"/>
                <a:gd name="connsiteX1" fmla="*/ 2329246 w 2545109"/>
                <a:gd name="connsiteY1" fmla="*/ 179741 h 5992122"/>
                <a:gd name="connsiteX2" fmla="*/ 856046 w 2545109"/>
                <a:gd name="connsiteY2" fmla="*/ 1805341 h 5992122"/>
                <a:gd name="connsiteX3" fmla="*/ 817946 w 2545109"/>
                <a:gd name="connsiteY3" fmla="*/ 3278541 h 5992122"/>
                <a:gd name="connsiteX4" fmla="*/ 1046546 w 2545109"/>
                <a:gd name="connsiteY4" fmla="*/ 3316641 h 5992122"/>
                <a:gd name="connsiteX5" fmla="*/ 1567246 w 2545109"/>
                <a:gd name="connsiteY5" fmla="*/ 5424841 h 5992122"/>
                <a:gd name="connsiteX6" fmla="*/ 1427546 w 2545109"/>
                <a:gd name="connsiteY6" fmla="*/ 5970941 h 5992122"/>
                <a:gd name="connsiteX7" fmla="*/ 1110046 w 2545109"/>
                <a:gd name="connsiteY7" fmla="*/ 4891441 h 5992122"/>
                <a:gd name="connsiteX8" fmla="*/ 132146 w 2545109"/>
                <a:gd name="connsiteY8" fmla="*/ 1919641 h 5992122"/>
                <a:gd name="connsiteX9" fmla="*/ 43246 w 2545109"/>
                <a:gd name="connsiteY9" fmla="*/ 802041 h 5992122"/>
                <a:gd name="connsiteX10" fmla="*/ 449646 w 2545109"/>
                <a:gd name="connsiteY10" fmla="*/ 802041 h 5992122"/>
                <a:gd name="connsiteX11" fmla="*/ 792546 w 2545109"/>
                <a:gd name="connsiteY11" fmla="*/ 344841 h 5992122"/>
                <a:gd name="connsiteX12" fmla="*/ 716346 w 2545109"/>
                <a:gd name="connsiteY12" fmla="*/ 738541 h 5992122"/>
                <a:gd name="connsiteX13" fmla="*/ 2367346 w 2545109"/>
                <a:gd name="connsiteY13" fmla="*/ 103541 h 599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5109" h="5992122">
                  <a:moveTo>
                    <a:pt x="2367346" y="103541"/>
                  </a:moveTo>
                  <a:cubicBezTo>
                    <a:pt x="2636163" y="10408"/>
                    <a:pt x="2581129" y="-103892"/>
                    <a:pt x="2329246" y="179741"/>
                  </a:cubicBezTo>
                  <a:cubicBezTo>
                    <a:pt x="2077363" y="463374"/>
                    <a:pt x="1107929" y="1288874"/>
                    <a:pt x="856046" y="1805341"/>
                  </a:cubicBezTo>
                  <a:cubicBezTo>
                    <a:pt x="604163" y="2321808"/>
                    <a:pt x="786196" y="3026658"/>
                    <a:pt x="817946" y="3278541"/>
                  </a:cubicBezTo>
                  <a:cubicBezTo>
                    <a:pt x="849696" y="3530424"/>
                    <a:pt x="921663" y="2958924"/>
                    <a:pt x="1046546" y="3316641"/>
                  </a:cubicBezTo>
                  <a:cubicBezTo>
                    <a:pt x="1171429" y="3674358"/>
                    <a:pt x="1503746" y="4982458"/>
                    <a:pt x="1567246" y="5424841"/>
                  </a:cubicBezTo>
                  <a:cubicBezTo>
                    <a:pt x="1630746" y="5867224"/>
                    <a:pt x="1503746" y="6059841"/>
                    <a:pt x="1427546" y="5970941"/>
                  </a:cubicBezTo>
                  <a:cubicBezTo>
                    <a:pt x="1351346" y="5882041"/>
                    <a:pt x="1325946" y="5566658"/>
                    <a:pt x="1110046" y="4891441"/>
                  </a:cubicBezTo>
                  <a:cubicBezTo>
                    <a:pt x="894146" y="4216224"/>
                    <a:pt x="309946" y="2601208"/>
                    <a:pt x="132146" y="1919641"/>
                  </a:cubicBezTo>
                  <a:cubicBezTo>
                    <a:pt x="-45654" y="1238074"/>
                    <a:pt x="-9671" y="988308"/>
                    <a:pt x="43246" y="802041"/>
                  </a:cubicBezTo>
                  <a:cubicBezTo>
                    <a:pt x="96163" y="615774"/>
                    <a:pt x="324763" y="878241"/>
                    <a:pt x="449646" y="802041"/>
                  </a:cubicBezTo>
                  <a:cubicBezTo>
                    <a:pt x="574529" y="725841"/>
                    <a:pt x="748096" y="355424"/>
                    <a:pt x="792546" y="344841"/>
                  </a:cubicBezTo>
                  <a:cubicBezTo>
                    <a:pt x="836996" y="334258"/>
                    <a:pt x="449646" y="780874"/>
                    <a:pt x="716346" y="738541"/>
                  </a:cubicBezTo>
                  <a:cubicBezTo>
                    <a:pt x="983046" y="696208"/>
                    <a:pt x="2098529" y="196674"/>
                    <a:pt x="2367346" y="10354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0A69E297-406C-7FC4-92A5-3D457B7BC1EC}"/>
                </a:ext>
              </a:extLst>
            </p:cNvPr>
            <p:cNvSpPr/>
            <p:nvPr/>
          </p:nvSpPr>
          <p:spPr>
            <a:xfrm>
              <a:off x="3169258" y="2901751"/>
              <a:ext cx="2158754" cy="5592810"/>
            </a:xfrm>
            <a:custGeom>
              <a:avLst/>
              <a:gdLst>
                <a:gd name="connsiteX0" fmla="*/ 653442 w 2158754"/>
                <a:gd name="connsiteY0" fmla="*/ 6549 h 5592810"/>
                <a:gd name="connsiteX1" fmla="*/ 1923442 w 2158754"/>
                <a:gd name="connsiteY1" fmla="*/ 2889449 h 5592810"/>
                <a:gd name="connsiteX2" fmla="*/ 1732942 w 2158754"/>
                <a:gd name="connsiteY2" fmla="*/ 5162749 h 5592810"/>
                <a:gd name="connsiteX3" fmla="*/ 1859942 w 2158754"/>
                <a:gd name="connsiteY3" fmla="*/ 4769049 h 5592810"/>
                <a:gd name="connsiteX4" fmla="*/ 2152042 w 2158754"/>
                <a:gd name="connsiteY4" fmla="*/ 5581849 h 5592810"/>
                <a:gd name="connsiteX5" fmla="*/ 1542442 w 2158754"/>
                <a:gd name="connsiteY5" fmla="*/ 5226249 h 5592810"/>
                <a:gd name="connsiteX6" fmla="*/ 5742 w 2158754"/>
                <a:gd name="connsiteY6" fmla="*/ 5048449 h 5592810"/>
                <a:gd name="connsiteX7" fmla="*/ 996342 w 2158754"/>
                <a:gd name="connsiteY7" fmla="*/ 5010349 h 5592810"/>
                <a:gd name="connsiteX8" fmla="*/ 374042 w 2158754"/>
                <a:gd name="connsiteY8" fmla="*/ 2470349 h 5592810"/>
                <a:gd name="connsiteX9" fmla="*/ 1047142 w 2158754"/>
                <a:gd name="connsiteY9" fmla="*/ 3702249 h 5592810"/>
                <a:gd name="connsiteX10" fmla="*/ 577242 w 2158754"/>
                <a:gd name="connsiteY10" fmla="*/ 1213049 h 5592810"/>
                <a:gd name="connsiteX11" fmla="*/ 1199542 w 2158754"/>
                <a:gd name="connsiteY11" fmla="*/ 2076649 h 5592810"/>
                <a:gd name="connsiteX12" fmla="*/ 653442 w 2158754"/>
                <a:gd name="connsiteY12" fmla="*/ 6549 h 559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8754" h="5592810">
                  <a:moveTo>
                    <a:pt x="653442" y="6549"/>
                  </a:moveTo>
                  <a:cubicBezTo>
                    <a:pt x="774092" y="142016"/>
                    <a:pt x="1743525" y="2030082"/>
                    <a:pt x="1923442" y="2889449"/>
                  </a:cubicBezTo>
                  <a:cubicBezTo>
                    <a:pt x="2103359" y="3748816"/>
                    <a:pt x="1743525" y="4849482"/>
                    <a:pt x="1732942" y="5162749"/>
                  </a:cubicBezTo>
                  <a:cubicBezTo>
                    <a:pt x="1722359" y="5476016"/>
                    <a:pt x="1790092" y="4699199"/>
                    <a:pt x="1859942" y="4769049"/>
                  </a:cubicBezTo>
                  <a:cubicBezTo>
                    <a:pt x="1929792" y="4838899"/>
                    <a:pt x="2204959" y="5505649"/>
                    <a:pt x="2152042" y="5581849"/>
                  </a:cubicBezTo>
                  <a:cubicBezTo>
                    <a:pt x="2099125" y="5658049"/>
                    <a:pt x="1900159" y="5315149"/>
                    <a:pt x="1542442" y="5226249"/>
                  </a:cubicBezTo>
                  <a:cubicBezTo>
                    <a:pt x="1184725" y="5137349"/>
                    <a:pt x="96759" y="5084432"/>
                    <a:pt x="5742" y="5048449"/>
                  </a:cubicBezTo>
                  <a:cubicBezTo>
                    <a:pt x="-85275" y="5012466"/>
                    <a:pt x="934959" y="5440032"/>
                    <a:pt x="996342" y="5010349"/>
                  </a:cubicBezTo>
                  <a:cubicBezTo>
                    <a:pt x="1057725" y="4580666"/>
                    <a:pt x="365575" y="2688366"/>
                    <a:pt x="374042" y="2470349"/>
                  </a:cubicBezTo>
                  <a:cubicBezTo>
                    <a:pt x="382509" y="2252332"/>
                    <a:pt x="1013275" y="3911799"/>
                    <a:pt x="1047142" y="3702249"/>
                  </a:cubicBezTo>
                  <a:cubicBezTo>
                    <a:pt x="1081009" y="3492699"/>
                    <a:pt x="551842" y="1483982"/>
                    <a:pt x="577242" y="1213049"/>
                  </a:cubicBezTo>
                  <a:cubicBezTo>
                    <a:pt x="602642" y="942116"/>
                    <a:pt x="1191075" y="2273499"/>
                    <a:pt x="1199542" y="2076649"/>
                  </a:cubicBezTo>
                  <a:cubicBezTo>
                    <a:pt x="1208009" y="1879799"/>
                    <a:pt x="532792" y="-128918"/>
                    <a:pt x="653442" y="654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EEDF3A8F-C124-7229-ED5D-76A663A63079}"/>
                </a:ext>
              </a:extLst>
            </p:cNvPr>
            <p:cNvSpPr/>
            <p:nvPr/>
          </p:nvSpPr>
          <p:spPr>
            <a:xfrm>
              <a:off x="2934025" y="1765691"/>
              <a:ext cx="3706226" cy="5816209"/>
            </a:xfrm>
            <a:custGeom>
              <a:avLst/>
              <a:gdLst>
                <a:gd name="connsiteX0" fmla="*/ 520375 w 3706226"/>
                <a:gd name="connsiteY0" fmla="*/ 393309 h 5816209"/>
                <a:gd name="connsiteX1" fmla="*/ 520375 w 3706226"/>
                <a:gd name="connsiteY1" fmla="*/ 571109 h 5816209"/>
                <a:gd name="connsiteX2" fmla="*/ 50475 w 3706226"/>
                <a:gd name="connsiteY2" fmla="*/ 2895209 h 5816209"/>
                <a:gd name="connsiteX3" fmla="*/ 63175 w 3706226"/>
                <a:gd name="connsiteY3" fmla="*/ 2895209 h 5816209"/>
                <a:gd name="connsiteX4" fmla="*/ 494975 w 3706226"/>
                <a:gd name="connsiteY4" fmla="*/ 4495409 h 5816209"/>
                <a:gd name="connsiteX5" fmla="*/ 202875 w 3706226"/>
                <a:gd name="connsiteY5" fmla="*/ 5714609 h 5816209"/>
                <a:gd name="connsiteX6" fmla="*/ 469575 w 3706226"/>
                <a:gd name="connsiteY6" fmla="*/ 5295509 h 5816209"/>
                <a:gd name="connsiteX7" fmla="*/ 25075 w 3706226"/>
                <a:gd name="connsiteY7" fmla="*/ 5816209 h 5816209"/>
                <a:gd name="connsiteX8" fmla="*/ 1790375 w 3706226"/>
                <a:gd name="connsiteY8" fmla="*/ 3771509 h 5816209"/>
                <a:gd name="connsiteX9" fmla="*/ 1307775 w 3706226"/>
                <a:gd name="connsiteY9" fmla="*/ 3415909 h 5816209"/>
                <a:gd name="connsiteX10" fmla="*/ 2539675 w 3706226"/>
                <a:gd name="connsiteY10" fmla="*/ 393309 h 5816209"/>
                <a:gd name="connsiteX11" fmla="*/ 3657275 w 3706226"/>
                <a:gd name="connsiteY11" fmla="*/ 139309 h 5816209"/>
                <a:gd name="connsiteX12" fmla="*/ 850575 w 3706226"/>
                <a:gd name="connsiteY12" fmla="*/ 1345809 h 5816209"/>
                <a:gd name="connsiteX13" fmla="*/ 710875 w 3706226"/>
                <a:gd name="connsiteY13" fmla="*/ 698109 h 5816209"/>
                <a:gd name="connsiteX14" fmla="*/ 520375 w 3706226"/>
                <a:gd name="connsiteY14" fmla="*/ 393309 h 581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6226" h="5816209">
                  <a:moveTo>
                    <a:pt x="520375" y="393309"/>
                  </a:moveTo>
                  <a:cubicBezTo>
                    <a:pt x="488625" y="372142"/>
                    <a:pt x="598692" y="154126"/>
                    <a:pt x="520375" y="571109"/>
                  </a:cubicBezTo>
                  <a:cubicBezTo>
                    <a:pt x="442058" y="988092"/>
                    <a:pt x="126675" y="2507859"/>
                    <a:pt x="50475" y="2895209"/>
                  </a:cubicBezTo>
                  <a:cubicBezTo>
                    <a:pt x="-25725" y="3282559"/>
                    <a:pt x="-10908" y="2628509"/>
                    <a:pt x="63175" y="2895209"/>
                  </a:cubicBezTo>
                  <a:cubicBezTo>
                    <a:pt x="137258" y="3161909"/>
                    <a:pt x="471692" y="4025509"/>
                    <a:pt x="494975" y="4495409"/>
                  </a:cubicBezTo>
                  <a:cubicBezTo>
                    <a:pt x="518258" y="4965309"/>
                    <a:pt x="207108" y="5581259"/>
                    <a:pt x="202875" y="5714609"/>
                  </a:cubicBezTo>
                  <a:cubicBezTo>
                    <a:pt x="198642" y="5847959"/>
                    <a:pt x="499208" y="5278576"/>
                    <a:pt x="469575" y="5295509"/>
                  </a:cubicBezTo>
                  <a:cubicBezTo>
                    <a:pt x="439942" y="5312442"/>
                    <a:pt x="25075" y="5816209"/>
                    <a:pt x="25075" y="5816209"/>
                  </a:cubicBezTo>
                  <a:cubicBezTo>
                    <a:pt x="245208" y="5562209"/>
                    <a:pt x="1576592" y="4171559"/>
                    <a:pt x="1790375" y="3771509"/>
                  </a:cubicBezTo>
                  <a:cubicBezTo>
                    <a:pt x="2004158" y="3371459"/>
                    <a:pt x="1182892" y="3978942"/>
                    <a:pt x="1307775" y="3415909"/>
                  </a:cubicBezTo>
                  <a:cubicBezTo>
                    <a:pt x="1432658" y="2852876"/>
                    <a:pt x="2148092" y="939409"/>
                    <a:pt x="2539675" y="393309"/>
                  </a:cubicBezTo>
                  <a:cubicBezTo>
                    <a:pt x="2931258" y="-152791"/>
                    <a:pt x="3938792" y="-19441"/>
                    <a:pt x="3657275" y="139309"/>
                  </a:cubicBezTo>
                  <a:cubicBezTo>
                    <a:pt x="3375758" y="298059"/>
                    <a:pt x="1341642" y="1252676"/>
                    <a:pt x="850575" y="1345809"/>
                  </a:cubicBezTo>
                  <a:cubicBezTo>
                    <a:pt x="359508" y="1438942"/>
                    <a:pt x="768025" y="858976"/>
                    <a:pt x="710875" y="698109"/>
                  </a:cubicBezTo>
                  <a:cubicBezTo>
                    <a:pt x="653725" y="537242"/>
                    <a:pt x="552125" y="414476"/>
                    <a:pt x="520375" y="39330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D4AF06C0-BCD9-9989-07EC-ECA1EF5637A6}"/>
                </a:ext>
              </a:extLst>
            </p:cNvPr>
            <p:cNvSpPr/>
            <p:nvPr/>
          </p:nvSpPr>
          <p:spPr>
            <a:xfrm>
              <a:off x="2562735" y="3670533"/>
              <a:ext cx="3063787" cy="4343207"/>
            </a:xfrm>
            <a:custGeom>
              <a:avLst/>
              <a:gdLst>
                <a:gd name="connsiteX0" fmla="*/ 2910965 w 3063787"/>
                <a:gd name="connsiteY0" fmla="*/ 12467 h 4343207"/>
                <a:gd name="connsiteX1" fmla="*/ 256665 w 3063787"/>
                <a:gd name="connsiteY1" fmla="*/ 4152667 h 4343207"/>
                <a:gd name="connsiteX2" fmla="*/ 675765 w 3063787"/>
                <a:gd name="connsiteY2" fmla="*/ 3390667 h 4343207"/>
                <a:gd name="connsiteX3" fmla="*/ 15365 w 3063787"/>
                <a:gd name="connsiteY3" fmla="*/ 4025667 h 4343207"/>
                <a:gd name="connsiteX4" fmla="*/ 1463165 w 3063787"/>
                <a:gd name="connsiteY4" fmla="*/ 3238267 h 4343207"/>
                <a:gd name="connsiteX5" fmla="*/ 942465 w 3063787"/>
                <a:gd name="connsiteY5" fmla="*/ 4343167 h 4343207"/>
                <a:gd name="connsiteX6" fmla="*/ 1996565 w 3063787"/>
                <a:gd name="connsiteY6" fmla="*/ 3276367 h 4343207"/>
                <a:gd name="connsiteX7" fmla="*/ 2517265 w 3063787"/>
                <a:gd name="connsiteY7" fmla="*/ 2323867 h 4343207"/>
                <a:gd name="connsiteX8" fmla="*/ 2288665 w 3063787"/>
                <a:gd name="connsiteY8" fmla="*/ 2438167 h 4343207"/>
                <a:gd name="connsiteX9" fmla="*/ 3025265 w 3063787"/>
                <a:gd name="connsiteY9" fmla="*/ 850667 h 4343207"/>
                <a:gd name="connsiteX10" fmla="*/ 2771265 w 3063787"/>
                <a:gd name="connsiteY10" fmla="*/ 2806467 h 4343207"/>
                <a:gd name="connsiteX11" fmla="*/ 2910965 w 3063787"/>
                <a:gd name="connsiteY11" fmla="*/ 12467 h 434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3787" h="4343207">
                  <a:moveTo>
                    <a:pt x="2910965" y="12467"/>
                  </a:moveTo>
                  <a:cubicBezTo>
                    <a:pt x="2491865" y="236834"/>
                    <a:pt x="629198" y="3589634"/>
                    <a:pt x="256665" y="4152667"/>
                  </a:cubicBezTo>
                  <a:cubicBezTo>
                    <a:pt x="-115868" y="4715700"/>
                    <a:pt x="715982" y="3411834"/>
                    <a:pt x="675765" y="3390667"/>
                  </a:cubicBezTo>
                  <a:cubicBezTo>
                    <a:pt x="635548" y="3369500"/>
                    <a:pt x="-115868" y="4051067"/>
                    <a:pt x="15365" y="4025667"/>
                  </a:cubicBezTo>
                  <a:cubicBezTo>
                    <a:pt x="146598" y="4000267"/>
                    <a:pt x="1308648" y="3185350"/>
                    <a:pt x="1463165" y="3238267"/>
                  </a:cubicBezTo>
                  <a:cubicBezTo>
                    <a:pt x="1617682" y="3291184"/>
                    <a:pt x="853565" y="4336817"/>
                    <a:pt x="942465" y="4343167"/>
                  </a:cubicBezTo>
                  <a:cubicBezTo>
                    <a:pt x="1031365" y="4349517"/>
                    <a:pt x="1734098" y="3612917"/>
                    <a:pt x="1996565" y="3276367"/>
                  </a:cubicBezTo>
                  <a:cubicBezTo>
                    <a:pt x="2259032" y="2939817"/>
                    <a:pt x="2468582" y="2463567"/>
                    <a:pt x="2517265" y="2323867"/>
                  </a:cubicBezTo>
                  <a:cubicBezTo>
                    <a:pt x="2565948" y="2184167"/>
                    <a:pt x="2203998" y="2683700"/>
                    <a:pt x="2288665" y="2438167"/>
                  </a:cubicBezTo>
                  <a:cubicBezTo>
                    <a:pt x="2373332" y="2192634"/>
                    <a:pt x="2944832" y="789284"/>
                    <a:pt x="3025265" y="850667"/>
                  </a:cubicBezTo>
                  <a:cubicBezTo>
                    <a:pt x="3105698" y="912050"/>
                    <a:pt x="2790315" y="2948284"/>
                    <a:pt x="2771265" y="2806467"/>
                  </a:cubicBezTo>
                  <a:cubicBezTo>
                    <a:pt x="2752215" y="2664650"/>
                    <a:pt x="3330065" y="-211900"/>
                    <a:pt x="2910965" y="1246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75E4D3ED-C931-1064-51C1-3A2E467C42DF}"/>
                </a:ext>
              </a:extLst>
            </p:cNvPr>
            <p:cNvSpPr/>
            <p:nvPr/>
          </p:nvSpPr>
          <p:spPr>
            <a:xfrm>
              <a:off x="2520363" y="5537126"/>
              <a:ext cx="3960053" cy="2799196"/>
            </a:xfrm>
            <a:custGeom>
              <a:avLst/>
              <a:gdLst>
                <a:gd name="connsiteX0" fmla="*/ 108537 w 3960053"/>
                <a:gd name="connsiteY0" fmla="*/ 2133674 h 2799196"/>
                <a:gd name="connsiteX1" fmla="*/ 184737 w 3960053"/>
                <a:gd name="connsiteY1" fmla="*/ 2070174 h 2799196"/>
                <a:gd name="connsiteX2" fmla="*/ 2013537 w 3960053"/>
                <a:gd name="connsiteY2" fmla="*/ 38174 h 2799196"/>
                <a:gd name="connsiteX3" fmla="*/ 1480137 w 3960053"/>
                <a:gd name="connsiteY3" fmla="*/ 698574 h 2799196"/>
                <a:gd name="connsiteX4" fmla="*/ 2369137 w 3960053"/>
                <a:gd name="connsiteY4" fmla="*/ 139774 h 2799196"/>
                <a:gd name="connsiteX5" fmla="*/ 2394537 w 3960053"/>
                <a:gd name="connsiteY5" fmla="*/ 1206574 h 2799196"/>
                <a:gd name="connsiteX6" fmla="*/ 2966037 w 3960053"/>
                <a:gd name="connsiteY6" fmla="*/ 406474 h 2799196"/>
                <a:gd name="connsiteX7" fmla="*/ 3905837 w 3960053"/>
                <a:gd name="connsiteY7" fmla="*/ 2184474 h 2799196"/>
                <a:gd name="connsiteX8" fmla="*/ 3753437 w 3960053"/>
                <a:gd name="connsiteY8" fmla="*/ 2032074 h 2799196"/>
                <a:gd name="connsiteX9" fmla="*/ 2978737 w 3960053"/>
                <a:gd name="connsiteY9" fmla="*/ 2768674 h 2799196"/>
                <a:gd name="connsiteX10" fmla="*/ 845137 w 3960053"/>
                <a:gd name="connsiteY10" fmla="*/ 2616274 h 2799196"/>
                <a:gd name="connsiteX11" fmla="*/ 1708737 w 3960053"/>
                <a:gd name="connsiteY11" fmla="*/ 2222574 h 2799196"/>
                <a:gd name="connsiteX12" fmla="*/ 1302337 w 3960053"/>
                <a:gd name="connsiteY12" fmla="*/ 1790774 h 2799196"/>
                <a:gd name="connsiteX13" fmla="*/ 426037 w 3960053"/>
                <a:gd name="connsiteY13" fmla="*/ 2501974 h 2799196"/>
                <a:gd name="connsiteX14" fmla="*/ 591137 w 3960053"/>
                <a:gd name="connsiteY14" fmla="*/ 2108274 h 2799196"/>
                <a:gd name="connsiteX15" fmla="*/ 108537 w 3960053"/>
                <a:gd name="connsiteY15" fmla="*/ 2133674 h 279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60053" h="2799196">
                  <a:moveTo>
                    <a:pt x="108537" y="2133674"/>
                  </a:moveTo>
                  <a:cubicBezTo>
                    <a:pt x="40804" y="2127324"/>
                    <a:pt x="-132763" y="2419424"/>
                    <a:pt x="184737" y="2070174"/>
                  </a:cubicBezTo>
                  <a:cubicBezTo>
                    <a:pt x="502237" y="1720924"/>
                    <a:pt x="1797637" y="266774"/>
                    <a:pt x="2013537" y="38174"/>
                  </a:cubicBezTo>
                  <a:cubicBezTo>
                    <a:pt x="2229437" y="-190426"/>
                    <a:pt x="1420870" y="681641"/>
                    <a:pt x="1480137" y="698574"/>
                  </a:cubicBezTo>
                  <a:cubicBezTo>
                    <a:pt x="1539404" y="715507"/>
                    <a:pt x="2216737" y="55107"/>
                    <a:pt x="2369137" y="139774"/>
                  </a:cubicBezTo>
                  <a:cubicBezTo>
                    <a:pt x="2521537" y="224441"/>
                    <a:pt x="2295054" y="1162124"/>
                    <a:pt x="2394537" y="1206574"/>
                  </a:cubicBezTo>
                  <a:cubicBezTo>
                    <a:pt x="2494020" y="1251024"/>
                    <a:pt x="2714154" y="243491"/>
                    <a:pt x="2966037" y="406474"/>
                  </a:cubicBezTo>
                  <a:cubicBezTo>
                    <a:pt x="3217920" y="569457"/>
                    <a:pt x="3774604" y="1913541"/>
                    <a:pt x="3905837" y="2184474"/>
                  </a:cubicBezTo>
                  <a:cubicBezTo>
                    <a:pt x="4037070" y="2455407"/>
                    <a:pt x="3907954" y="1934707"/>
                    <a:pt x="3753437" y="2032074"/>
                  </a:cubicBezTo>
                  <a:cubicBezTo>
                    <a:pt x="3598920" y="2129441"/>
                    <a:pt x="3463453" y="2671307"/>
                    <a:pt x="2978737" y="2768674"/>
                  </a:cubicBezTo>
                  <a:cubicBezTo>
                    <a:pt x="2494021" y="2866041"/>
                    <a:pt x="1056804" y="2707291"/>
                    <a:pt x="845137" y="2616274"/>
                  </a:cubicBezTo>
                  <a:cubicBezTo>
                    <a:pt x="633470" y="2525257"/>
                    <a:pt x="1632537" y="2360157"/>
                    <a:pt x="1708737" y="2222574"/>
                  </a:cubicBezTo>
                  <a:cubicBezTo>
                    <a:pt x="1784937" y="2084991"/>
                    <a:pt x="1516120" y="1744207"/>
                    <a:pt x="1302337" y="1790774"/>
                  </a:cubicBezTo>
                  <a:cubicBezTo>
                    <a:pt x="1088554" y="1837341"/>
                    <a:pt x="544570" y="2449057"/>
                    <a:pt x="426037" y="2501974"/>
                  </a:cubicBezTo>
                  <a:cubicBezTo>
                    <a:pt x="307504" y="2554891"/>
                    <a:pt x="641937" y="2169657"/>
                    <a:pt x="591137" y="2108274"/>
                  </a:cubicBezTo>
                  <a:cubicBezTo>
                    <a:pt x="540337" y="2046891"/>
                    <a:pt x="176270" y="2140024"/>
                    <a:pt x="108537" y="213367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411799BC-CD73-B33E-0174-6505D95549B4}"/>
                </a:ext>
              </a:extLst>
            </p:cNvPr>
            <p:cNvSpPr/>
            <p:nvPr/>
          </p:nvSpPr>
          <p:spPr>
            <a:xfrm>
              <a:off x="4277608" y="1146609"/>
              <a:ext cx="5377954" cy="3053225"/>
            </a:xfrm>
            <a:custGeom>
              <a:avLst/>
              <a:gdLst>
                <a:gd name="connsiteX0" fmla="*/ 53092 w 5377954"/>
                <a:gd name="connsiteY0" fmla="*/ 868786 h 3053225"/>
                <a:gd name="connsiteX1" fmla="*/ 116592 w 5377954"/>
                <a:gd name="connsiteY1" fmla="*/ 830686 h 3053225"/>
                <a:gd name="connsiteX2" fmla="*/ 2224792 w 5377954"/>
                <a:gd name="connsiteY2" fmla="*/ 30586 h 3053225"/>
                <a:gd name="connsiteX3" fmla="*/ 2123192 w 5377954"/>
                <a:gd name="connsiteY3" fmla="*/ 170286 h 3053225"/>
                <a:gd name="connsiteX4" fmla="*/ 2834392 w 5377954"/>
                <a:gd name="connsiteY4" fmla="*/ 208386 h 3053225"/>
                <a:gd name="connsiteX5" fmla="*/ 3748792 w 5377954"/>
                <a:gd name="connsiteY5" fmla="*/ 614786 h 3053225"/>
                <a:gd name="connsiteX6" fmla="*/ 3558292 w 5377954"/>
                <a:gd name="connsiteY6" fmla="*/ 449686 h 3053225"/>
                <a:gd name="connsiteX7" fmla="*/ 4701292 w 5377954"/>
                <a:gd name="connsiteY7" fmla="*/ 1325986 h 3053225"/>
                <a:gd name="connsiteX8" fmla="*/ 4548892 w 5377954"/>
                <a:gd name="connsiteY8" fmla="*/ 1186286 h 3053225"/>
                <a:gd name="connsiteX9" fmla="*/ 4802892 w 5377954"/>
                <a:gd name="connsiteY9" fmla="*/ 1592686 h 3053225"/>
                <a:gd name="connsiteX10" fmla="*/ 4879092 w 5377954"/>
                <a:gd name="connsiteY10" fmla="*/ 1465686 h 3053225"/>
                <a:gd name="connsiteX11" fmla="*/ 5361692 w 5377954"/>
                <a:gd name="connsiteY11" fmla="*/ 3053186 h 3053225"/>
                <a:gd name="connsiteX12" fmla="*/ 4205992 w 5377954"/>
                <a:gd name="connsiteY12" fmla="*/ 1516486 h 3053225"/>
                <a:gd name="connsiteX13" fmla="*/ 1513592 w 5377954"/>
                <a:gd name="connsiteY13" fmla="*/ 1960986 h 3053225"/>
                <a:gd name="connsiteX14" fmla="*/ 497592 w 5377954"/>
                <a:gd name="connsiteY14" fmla="*/ 2291186 h 3053225"/>
                <a:gd name="connsiteX15" fmla="*/ 1234192 w 5377954"/>
                <a:gd name="connsiteY15" fmla="*/ 1338686 h 3053225"/>
                <a:gd name="connsiteX16" fmla="*/ 141992 w 5377954"/>
                <a:gd name="connsiteY16" fmla="*/ 1402186 h 3053225"/>
                <a:gd name="connsiteX17" fmla="*/ 802392 w 5377954"/>
                <a:gd name="connsiteY17" fmla="*/ 995786 h 3053225"/>
                <a:gd name="connsiteX18" fmla="*/ 53092 w 5377954"/>
                <a:gd name="connsiteY18" fmla="*/ 868786 h 305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77954" h="3053225">
                  <a:moveTo>
                    <a:pt x="53092" y="868786"/>
                  </a:moveTo>
                  <a:cubicBezTo>
                    <a:pt x="-96133" y="919586"/>
                    <a:pt x="116592" y="830686"/>
                    <a:pt x="116592" y="830686"/>
                  </a:cubicBezTo>
                  <a:lnTo>
                    <a:pt x="2224792" y="30586"/>
                  </a:lnTo>
                  <a:cubicBezTo>
                    <a:pt x="2559225" y="-79481"/>
                    <a:pt x="2021592" y="140653"/>
                    <a:pt x="2123192" y="170286"/>
                  </a:cubicBezTo>
                  <a:cubicBezTo>
                    <a:pt x="2224792" y="199919"/>
                    <a:pt x="2563459" y="134303"/>
                    <a:pt x="2834392" y="208386"/>
                  </a:cubicBezTo>
                  <a:cubicBezTo>
                    <a:pt x="3105325" y="282469"/>
                    <a:pt x="3628142" y="574569"/>
                    <a:pt x="3748792" y="614786"/>
                  </a:cubicBezTo>
                  <a:cubicBezTo>
                    <a:pt x="3869442" y="655003"/>
                    <a:pt x="3399542" y="331153"/>
                    <a:pt x="3558292" y="449686"/>
                  </a:cubicBezTo>
                  <a:cubicBezTo>
                    <a:pt x="3717042" y="568219"/>
                    <a:pt x="4536192" y="1203219"/>
                    <a:pt x="4701292" y="1325986"/>
                  </a:cubicBezTo>
                  <a:cubicBezTo>
                    <a:pt x="4866392" y="1448753"/>
                    <a:pt x="4531959" y="1141836"/>
                    <a:pt x="4548892" y="1186286"/>
                  </a:cubicBezTo>
                  <a:cubicBezTo>
                    <a:pt x="4565825" y="1230736"/>
                    <a:pt x="4747859" y="1546119"/>
                    <a:pt x="4802892" y="1592686"/>
                  </a:cubicBezTo>
                  <a:cubicBezTo>
                    <a:pt x="4857925" y="1639253"/>
                    <a:pt x="4785959" y="1222269"/>
                    <a:pt x="4879092" y="1465686"/>
                  </a:cubicBezTo>
                  <a:cubicBezTo>
                    <a:pt x="4972225" y="1709103"/>
                    <a:pt x="5473875" y="3044719"/>
                    <a:pt x="5361692" y="3053186"/>
                  </a:cubicBezTo>
                  <a:cubicBezTo>
                    <a:pt x="5249509" y="3061653"/>
                    <a:pt x="4847342" y="1698519"/>
                    <a:pt x="4205992" y="1516486"/>
                  </a:cubicBezTo>
                  <a:cubicBezTo>
                    <a:pt x="3564642" y="1334453"/>
                    <a:pt x="2131659" y="1831869"/>
                    <a:pt x="1513592" y="1960986"/>
                  </a:cubicBezTo>
                  <a:cubicBezTo>
                    <a:pt x="895525" y="2090103"/>
                    <a:pt x="544159" y="2394903"/>
                    <a:pt x="497592" y="2291186"/>
                  </a:cubicBezTo>
                  <a:cubicBezTo>
                    <a:pt x="451025" y="2187469"/>
                    <a:pt x="1293459" y="1486853"/>
                    <a:pt x="1234192" y="1338686"/>
                  </a:cubicBezTo>
                  <a:cubicBezTo>
                    <a:pt x="1174925" y="1190519"/>
                    <a:pt x="213959" y="1459336"/>
                    <a:pt x="141992" y="1402186"/>
                  </a:cubicBezTo>
                  <a:cubicBezTo>
                    <a:pt x="70025" y="1345036"/>
                    <a:pt x="812975" y="1082569"/>
                    <a:pt x="802392" y="995786"/>
                  </a:cubicBezTo>
                  <a:cubicBezTo>
                    <a:pt x="791809" y="909003"/>
                    <a:pt x="435150" y="895244"/>
                    <a:pt x="53092" y="86878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51846785-E02A-1518-9421-E69F6B21DD0F}"/>
                </a:ext>
              </a:extLst>
            </p:cNvPr>
            <p:cNvSpPr/>
            <p:nvPr/>
          </p:nvSpPr>
          <p:spPr>
            <a:xfrm>
              <a:off x="7444088" y="6391015"/>
              <a:ext cx="1036823" cy="331913"/>
            </a:xfrm>
            <a:custGeom>
              <a:avLst/>
              <a:gdLst>
                <a:gd name="connsiteX0" fmla="*/ 3138 w 1036823"/>
                <a:gd name="connsiteY0" fmla="*/ 239607 h 331913"/>
                <a:gd name="connsiteX1" fmla="*/ 707275 w 1036823"/>
                <a:gd name="connsiteY1" fmla="*/ 48904 h 331913"/>
                <a:gd name="connsiteX2" fmla="*/ 702385 w 1036823"/>
                <a:gd name="connsiteY2" fmla="*/ 92912 h 331913"/>
                <a:gd name="connsiteX3" fmla="*/ 1030004 w 1036823"/>
                <a:gd name="connsiteY3" fmla="*/ 5 h 331913"/>
                <a:gd name="connsiteX4" fmla="*/ 927317 w 1036823"/>
                <a:gd name="connsiteY4" fmla="*/ 97802 h 331913"/>
                <a:gd name="connsiteX5" fmla="*/ 961546 w 1036823"/>
                <a:gd name="connsiteY5" fmla="*/ 141811 h 331913"/>
                <a:gd name="connsiteX6" fmla="*/ 707275 w 1036823"/>
                <a:gd name="connsiteY6" fmla="*/ 234718 h 331913"/>
                <a:gd name="connsiteX7" fmla="*/ 927317 w 1036823"/>
                <a:gd name="connsiteY7" fmla="*/ 244497 h 331913"/>
                <a:gd name="connsiteX8" fmla="*/ 71595 w 1036823"/>
                <a:gd name="connsiteY8" fmla="*/ 322735 h 331913"/>
                <a:gd name="connsiteX9" fmla="*/ 433444 w 1036823"/>
                <a:gd name="connsiteY9" fmla="*/ 322735 h 331913"/>
                <a:gd name="connsiteX10" fmla="*/ 3138 w 1036823"/>
                <a:gd name="connsiteY10" fmla="*/ 239607 h 33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6823" h="331913">
                  <a:moveTo>
                    <a:pt x="3138" y="239607"/>
                  </a:moveTo>
                  <a:cubicBezTo>
                    <a:pt x="48776" y="193969"/>
                    <a:pt x="590734" y="73353"/>
                    <a:pt x="707275" y="48904"/>
                  </a:cubicBezTo>
                  <a:cubicBezTo>
                    <a:pt x="823816" y="24455"/>
                    <a:pt x="648597" y="101062"/>
                    <a:pt x="702385" y="92912"/>
                  </a:cubicBezTo>
                  <a:cubicBezTo>
                    <a:pt x="756173" y="84762"/>
                    <a:pt x="992515" y="-810"/>
                    <a:pt x="1030004" y="5"/>
                  </a:cubicBezTo>
                  <a:cubicBezTo>
                    <a:pt x="1067493" y="820"/>
                    <a:pt x="938727" y="74168"/>
                    <a:pt x="927317" y="97802"/>
                  </a:cubicBezTo>
                  <a:cubicBezTo>
                    <a:pt x="915907" y="121436"/>
                    <a:pt x="998220" y="118992"/>
                    <a:pt x="961546" y="141811"/>
                  </a:cubicBezTo>
                  <a:cubicBezTo>
                    <a:pt x="924872" y="164630"/>
                    <a:pt x="712980" y="217604"/>
                    <a:pt x="707275" y="234718"/>
                  </a:cubicBezTo>
                  <a:cubicBezTo>
                    <a:pt x="701570" y="251832"/>
                    <a:pt x="1033264" y="229828"/>
                    <a:pt x="927317" y="244497"/>
                  </a:cubicBezTo>
                  <a:cubicBezTo>
                    <a:pt x="821370" y="259166"/>
                    <a:pt x="153907" y="309695"/>
                    <a:pt x="71595" y="322735"/>
                  </a:cubicBezTo>
                  <a:cubicBezTo>
                    <a:pt x="-10717" y="335775"/>
                    <a:pt x="442409" y="334145"/>
                    <a:pt x="433444" y="322735"/>
                  </a:cubicBezTo>
                  <a:cubicBezTo>
                    <a:pt x="424479" y="311325"/>
                    <a:pt x="-42500" y="285245"/>
                    <a:pt x="3138" y="239607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4D9C2346-A1AC-7912-C79F-EA559EC65DDB}"/>
                </a:ext>
              </a:extLst>
            </p:cNvPr>
            <p:cNvSpPr/>
            <p:nvPr/>
          </p:nvSpPr>
          <p:spPr>
            <a:xfrm>
              <a:off x="7376183" y="6585070"/>
              <a:ext cx="975960" cy="352204"/>
            </a:xfrm>
            <a:custGeom>
              <a:avLst/>
              <a:gdLst>
                <a:gd name="connsiteX0" fmla="*/ 22144 w 975960"/>
                <a:gd name="connsiteY0" fmla="*/ 94451 h 352204"/>
                <a:gd name="connsiteX1" fmla="*/ 936544 w 975960"/>
                <a:gd name="connsiteY1" fmla="*/ 21103 h 352204"/>
                <a:gd name="connsiteX2" fmla="*/ 824078 w 975960"/>
                <a:gd name="connsiteY2" fmla="*/ 6434 h 352204"/>
                <a:gd name="connsiteX3" fmla="*/ 956104 w 975960"/>
                <a:gd name="connsiteY3" fmla="*/ 114010 h 352204"/>
                <a:gd name="connsiteX4" fmla="*/ 848527 w 975960"/>
                <a:gd name="connsiteY4" fmla="*/ 255816 h 352204"/>
                <a:gd name="connsiteX5" fmla="*/ 437781 w 975960"/>
                <a:gd name="connsiteY5" fmla="*/ 348723 h 352204"/>
                <a:gd name="connsiteX6" fmla="*/ 516018 w 975960"/>
                <a:gd name="connsiteY6" fmla="*/ 319383 h 352204"/>
                <a:gd name="connsiteX7" fmla="*/ 95492 w 975960"/>
                <a:gd name="connsiteY7" fmla="*/ 197137 h 352204"/>
                <a:gd name="connsiteX8" fmla="*/ 266636 w 975960"/>
                <a:gd name="connsiteY8" fmla="*/ 192248 h 352204"/>
                <a:gd name="connsiteX9" fmla="*/ 22144 w 975960"/>
                <a:gd name="connsiteY9" fmla="*/ 94451 h 35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5960" h="352204">
                  <a:moveTo>
                    <a:pt x="22144" y="94451"/>
                  </a:moveTo>
                  <a:cubicBezTo>
                    <a:pt x="133795" y="65927"/>
                    <a:pt x="802888" y="35772"/>
                    <a:pt x="936544" y="21103"/>
                  </a:cubicBezTo>
                  <a:cubicBezTo>
                    <a:pt x="1070200" y="6434"/>
                    <a:pt x="820818" y="-9051"/>
                    <a:pt x="824078" y="6434"/>
                  </a:cubicBezTo>
                  <a:cubicBezTo>
                    <a:pt x="827338" y="21918"/>
                    <a:pt x="952029" y="72446"/>
                    <a:pt x="956104" y="114010"/>
                  </a:cubicBezTo>
                  <a:cubicBezTo>
                    <a:pt x="960179" y="155574"/>
                    <a:pt x="934914" y="216697"/>
                    <a:pt x="848527" y="255816"/>
                  </a:cubicBezTo>
                  <a:cubicBezTo>
                    <a:pt x="762140" y="294935"/>
                    <a:pt x="493199" y="338129"/>
                    <a:pt x="437781" y="348723"/>
                  </a:cubicBezTo>
                  <a:cubicBezTo>
                    <a:pt x="382363" y="359317"/>
                    <a:pt x="573066" y="344647"/>
                    <a:pt x="516018" y="319383"/>
                  </a:cubicBezTo>
                  <a:cubicBezTo>
                    <a:pt x="458970" y="294119"/>
                    <a:pt x="137056" y="218326"/>
                    <a:pt x="95492" y="197137"/>
                  </a:cubicBezTo>
                  <a:cubicBezTo>
                    <a:pt x="53928" y="175948"/>
                    <a:pt x="276416" y="205288"/>
                    <a:pt x="266636" y="192248"/>
                  </a:cubicBezTo>
                  <a:cubicBezTo>
                    <a:pt x="256856" y="179209"/>
                    <a:pt x="-89507" y="122975"/>
                    <a:pt x="22144" y="94451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円/楕円 1329">
              <a:extLst>
                <a:ext uri="{FF2B5EF4-FFF2-40B4-BE49-F238E27FC236}">
                  <a16:creationId xmlns:a16="http://schemas.microsoft.com/office/drawing/2014/main" id="{753CF3BC-37AA-C3F2-622F-EF199CE5DC9B}"/>
                </a:ext>
              </a:extLst>
            </p:cNvPr>
            <p:cNvSpPr/>
            <p:nvPr/>
          </p:nvSpPr>
          <p:spPr>
            <a:xfrm>
              <a:off x="8566507" y="5520903"/>
              <a:ext cx="230321" cy="230321"/>
            </a:xfrm>
            <a:prstGeom prst="ellipse">
              <a:avLst/>
            </a:pr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2FFDB7B9-4641-4CDE-0DFC-7CDF29BB13BC}"/>
                </a:ext>
              </a:extLst>
            </p:cNvPr>
            <p:cNvSpPr/>
            <p:nvPr/>
          </p:nvSpPr>
          <p:spPr>
            <a:xfrm>
              <a:off x="2022576" y="6920625"/>
              <a:ext cx="4120535" cy="2938150"/>
            </a:xfrm>
            <a:custGeom>
              <a:avLst/>
              <a:gdLst>
                <a:gd name="connsiteX0" fmla="*/ 216771 w 4120535"/>
                <a:gd name="connsiteY0" fmla="*/ 77334 h 2938150"/>
                <a:gd name="connsiteX1" fmla="*/ 3015955 w 4120535"/>
                <a:gd name="connsiteY1" fmla="*/ 1868812 h 2938150"/>
                <a:gd name="connsiteX2" fmla="*/ 3930355 w 4120535"/>
                <a:gd name="connsiteY2" fmla="*/ 2298020 h 2938150"/>
                <a:gd name="connsiteX3" fmla="*/ 4005000 w 4120535"/>
                <a:gd name="connsiteY3" fmla="*/ 2540616 h 2938150"/>
                <a:gd name="connsiteX4" fmla="*/ 2624069 w 4120535"/>
                <a:gd name="connsiteY4" fmla="*/ 2727228 h 2938150"/>
                <a:gd name="connsiteX5" fmla="*/ 2997293 w 4120535"/>
                <a:gd name="connsiteY5" fmla="*/ 2820534 h 2938150"/>
                <a:gd name="connsiteX6" fmla="*/ 123465 w 4120535"/>
                <a:gd name="connsiteY6" fmla="*/ 973073 h 2938150"/>
                <a:gd name="connsiteX7" fmla="*/ 981881 w 4120535"/>
                <a:gd name="connsiteY7" fmla="*/ 1029057 h 2938150"/>
                <a:gd name="connsiteX8" fmla="*/ 272755 w 4120535"/>
                <a:gd name="connsiteY8" fmla="*/ 394575 h 2938150"/>
                <a:gd name="connsiteX9" fmla="*/ 216771 w 4120535"/>
                <a:gd name="connsiteY9" fmla="*/ 77334 h 29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0535" h="2938150">
                  <a:moveTo>
                    <a:pt x="216771" y="77334"/>
                  </a:moveTo>
                  <a:cubicBezTo>
                    <a:pt x="673971" y="323040"/>
                    <a:pt x="2397024" y="1498698"/>
                    <a:pt x="3015955" y="1868812"/>
                  </a:cubicBezTo>
                  <a:cubicBezTo>
                    <a:pt x="3634886" y="2238926"/>
                    <a:pt x="3765514" y="2186053"/>
                    <a:pt x="3930355" y="2298020"/>
                  </a:cubicBezTo>
                  <a:cubicBezTo>
                    <a:pt x="4095196" y="2409987"/>
                    <a:pt x="4222714" y="2469081"/>
                    <a:pt x="4005000" y="2540616"/>
                  </a:cubicBezTo>
                  <a:cubicBezTo>
                    <a:pt x="3787286" y="2612151"/>
                    <a:pt x="2792020" y="2680575"/>
                    <a:pt x="2624069" y="2727228"/>
                  </a:cubicBezTo>
                  <a:cubicBezTo>
                    <a:pt x="2456118" y="2773881"/>
                    <a:pt x="3414060" y="3112893"/>
                    <a:pt x="2997293" y="2820534"/>
                  </a:cubicBezTo>
                  <a:cubicBezTo>
                    <a:pt x="2580526" y="2528175"/>
                    <a:pt x="459367" y="1271653"/>
                    <a:pt x="123465" y="973073"/>
                  </a:cubicBezTo>
                  <a:cubicBezTo>
                    <a:pt x="-212437" y="674493"/>
                    <a:pt x="956999" y="1125473"/>
                    <a:pt x="981881" y="1029057"/>
                  </a:cubicBezTo>
                  <a:cubicBezTo>
                    <a:pt x="1006763" y="932641"/>
                    <a:pt x="397163" y="553195"/>
                    <a:pt x="272755" y="394575"/>
                  </a:cubicBezTo>
                  <a:cubicBezTo>
                    <a:pt x="148347" y="235955"/>
                    <a:pt x="-240429" y="-168372"/>
                    <a:pt x="216771" y="77334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25091DEA-6162-83F9-183C-7C7A66B37499}"/>
                </a:ext>
              </a:extLst>
            </p:cNvPr>
            <p:cNvSpPr/>
            <p:nvPr/>
          </p:nvSpPr>
          <p:spPr>
            <a:xfrm>
              <a:off x="-510548" y="7566576"/>
              <a:ext cx="6672989" cy="2156104"/>
            </a:xfrm>
            <a:custGeom>
              <a:avLst/>
              <a:gdLst>
                <a:gd name="connsiteX0" fmla="*/ 174646 w 6672989"/>
                <a:gd name="connsiteY0" fmla="*/ 2081277 h 2156104"/>
                <a:gd name="connsiteX1" fmla="*/ 323936 w 6672989"/>
                <a:gd name="connsiteY1" fmla="*/ 1969310 h 2156104"/>
                <a:gd name="connsiteX2" fmla="*/ 2731234 w 6672989"/>
                <a:gd name="connsiteY2" fmla="*/ 28542 h 2156104"/>
                <a:gd name="connsiteX3" fmla="*/ 4074842 w 6672989"/>
                <a:gd name="connsiteY3" fmla="*/ 793653 h 2156104"/>
                <a:gd name="connsiteX4" fmla="*/ 3813585 w 6672989"/>
                <a:gd name="connsiteY4" fmla="*/ 551057 h 2156104"/>
                <a:gd name="connsiteX5" fmla="*/ 6650091 w 6672989"/>
                <a:gd name="connsiteY5" fmla="*/ 1931987 h 2156104"/>
                <a:gd name="connsiteX6" fmla="*/ 5157193 w 6672989"/>
                <a:gd name="connsiteY6" fmla="*/ 1390812 h 2156104"/>
                <a:gd name="connsiteX7" fmla="*/ 5269160 w 6672989"/>
                <a:gd name="connsiteY7" fmla="*/ 2025293 h 2156104"/>
                <a:gd name="connsiteX8" fmla="*/ 1835495 w 6672989"/>
                <a:gd name="connsiteY8" fmla="*/ 2099938 h 2156104"/>
                <a:gd name="connsiteX9" fmla="*/ 3123119 w 6672989"/>
                <a:gd name="connsiteY9" fmla="*/ 2155922 h 2156104"/>
                <a:gd name="connsiteX10" fmla="*/ 174646 w 6672989"/>
                <a:gd name="connsiteY10" fmla="*/ 2081277 h 215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989" h="2156104">
                  <a:moveTo>
                    <a:pt x="174646" y="2081277"/>
                  </a:moveTo>
                  <a:cubicBezTo>
                    <a:pt x="-291885" y="2050175"/>
                    <a:pt x="323936" y="1969310"/>
                    <a:pt x="323936" y="1969310"/>
                  </a:cubicBezTo>
                  <a:cubicBezTo>
                    <a:pt x="750034" y="1627188"/>
                    <a:pt x="2106083" y="224485"/>
                    <a:pt x="2731234" y="28542"/>
                  </a:cubicBezTo>
                  <a:cubicBezTo>
                    <a:pt x="3356385" y="-167401"/>
                    <a:pt x="3894450" y="706567"/>
                    <a:pt x="4074842" y="793653"/>
                  </a:cubicBezTo>
                  <a:cubicBezTo>
                    <a:pt x="4255234" y="880739"/>
                    <a:pt x="3384377" y="361335"/>
                    <a:pt x="3813585" y="551057"/>
                  </a:cubicBezTo>
                  <a:cubicBezTo>
                    <a:pt x="4242793" y="740779"/>
                    <a:pt x="6426156" y="1792028"/>
                    <a:pt x="6650091" y="1931987"/>
                  </a:cubicBezTo>
                  <a:cubicBezTo>
                    <a:pt x="6874026" y="2071946"/>
                    <a:pt x="5387348" y="1375261"/>
                    <a:pt x="5157193" y="1390812"/>
                  </a:cubicBezTo>
                  <a:cubicBezTo>
                    <a:pt x="4927038" y="1406363"/>
                    <a:pt x="5822776" y="1907105"/>
                    <a:pt x="5269160" y="2025293"/>
                  </a:cubicBezTo>
                  <a:cubicBezTo>
                    <a:pt x="4715544" y="2143481"/>
                    <a:pt x="2193168" y="2078167"/>
                    <a:pt x="1835495" y="2099938"/>
                  </a:cubicBezTo>
                  <a:cubicBezTo>
                    <a:pt x="1477822" y="2121709"/>
                    <a:pt x="3399927" y="2159032"/>
                    <a:pt x="3123119" y="2155922"/>
                  </a:cubicBezTo>
                  <a:cubicBezTo>
                    <a:pt x="2846311" y="2152812"/>
                    <a:pt x="641177" y="2112379"/>
                    <a:pt x="174646" y="2081277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348D35D7-798F-55EF-9A0F-6D77B6321BAE}"/>
                </a:ext>
              </a:extLst>
            </p:cNvPr>
            <p:cNvSpPr/>
            <p:nvPr/>
          </p:nvSpPr>
          <p:spPr>
            <a:xfrm>
              <a:off x="333044" y="7250367"/>
              <a:ext cx="4936217" cy="2512818"/>
            </a:xfrm>
            <a:custGeom>
              <a:avLst/>
              <a:gdLst>
                <a:gd name="connsiteX0" fmla="*/ 2410156 w 4936217"/>
                <a:gd name="connsiteY0" fmla="*/ 8849 h 2512818"/>
                <a:gd name="connsiteX1" fmla="*/ 357421 w 4936217"/>
                <a:gd name="connsiteY1" fmla="*/ 997894 h 2512818"/>
                <a:gd name="connsiteX2" fmla="*/ 954580 w 4936217"/>
                <a:gd name="connsiteY2" fmla="*/ 717976 h 2512818"/>
                <a:gd name="connsiteX3" fmla="*/ 2858 w 4936217"/>
                <a:gd name="connsiteY3" fmla="*/ 1818988 h 2512818"/>
                <a:gd name="connsiteX4" fmla="*/ 730646 w 4936217"/>
                <a:gd name="connsiteY4" fmla="*/ 1315135 h 2512818"/>
                <a:gd name="connsiteX5" fmla="*/ 2596768 w 4936217"/>
                <a:gd name="connsiteY5" fmla="*/ 1763004 h 2512818"/>
                <a:gd name="connsiteX6" fmla="*/ 1924964 w 4936217"/>
                <a:gd name="connsiteY6" fmla="*/ 2136229 h 2512818"/>
                <a:gd name="connsiteX7" fmla="*/ 4910760 w 4936217"/>
                <a:gd name="connsiteY7" fmla="*/ 2490792 h 2512818"/>
                <a:gd name="connsiteX8" fmla="*/ 3287234 w 4936217"/>
                <a:gd name="connsiteY8" fmla="*/ 1464425 h 2512818"/>
                <a:gd name="connsiteX9" fmla="*/ 1924964 w 4936217"/>
                <a:gd name="connsiteY9" fmla="*/ 979233 h 2512818"/>
                <a:gd name="connsiteX10" fmla="*/ 1887642 w 4936217"/>
                <a:gd name="connsiteY10" fmla="*/ 531364 h 2512818"/>
                <a:gd name="connsiteX11" fmla="*/ 1551740 w 4936217"/>
                <a:gd name="connsiteY11" fmla="*/ 512702 h 2512818"/>
                <a:gd name="connsiteX12" fmla="*/ 2410156 w 4936217"/>
                <a:gd name="connsiteY12" fmla="*/ 8849 h 251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36217" h="2512818">
                  <a:moveTo>
                    <a:pt x="2410156" y="8849"/>
                  </a:moveTo>
                  <a:cubicBezTo>
                    <a:pt x="2211103" y="89714"/>
                    <a:pt x="600017" y="879706"/>
                    <a:pt x="357421" y="997894"/>
                  </a:cubicBezTo>
                  <a:cubicBezTo>
                    <a:pt x="114825" y="1116082"/>
                    <a:pt x="1013674" y="581127"/>
                    <a:pt x="954580" y="717976"/>
                  </a:cubicBezTo>
                  <a:cubicBezTo>
                    <a:pt x="895486" y="854825"/>
                    <a:pt x="40180" y="1719462"/>
                    <a:pt x="2858" y="1818988"/>
                  </a:cubicBezTo>
                  <a:cubicBezTo>
                    <a:pt x="-34464" y="1918514"/>
                    <a:pt x="298328" y="1324466"/>
                    <a:pt x="730646" y="1315135"/>
                  </a:cubicBezTo>
                  <a:cubicBezTo>
                    <a:pt x="1162964" y="1305804"/>
                    <a:pt x="2397715" y="1626155"/>
                    <a:pt x="2596768" y="1763004"/>
                  </a:cubicBezTo>
                  <a:cubicBezTo>
                    <a:pt x="2795821" y="1899853"/>
                    <a:pt x="1539299" y="2014931"/>
                    <a:pt x="1924964" y="2136229"/>
                  </a:cubicBezTo>
                  <a:cubicBezTo>
                    <a:pt x="2310629" y="2257527"/>
                    <a:pt x="4683715" y="2602759"/>
                    <a:pt x="4910760" y="2490792"/>
                  </a:cubicBezTo>
                  <a:cubicBezTo>
                    <a:pt x="5137805" y="2378825"/>
                    <a:pt x="3784867" y="1716351"/>
                    <a:pt x="3287234" y="1464425"/>
                  </a:cubicBezTo>
                  <a:cubicBezTo>
                    <a:pt x="2789601" y="1212499"/>
                    <a:pt x="2158229" y="1134743"/>
                    <a:pt x="1924964" y="979233"/>
                  </a:cubicBezTo>
                  <a:cubicBezTo>
                    <a:pt x="1691699" y="823723"/>
                    <a:pt x="1949846" y="609119"/>
                    <a:pt x="1887642" y="531364"/>
                  </a:cubicBezTo>
                  <a:cubicBezTo>
                    <a:pt x="1825438" y="453609"/>
                    <a:pt x="1458434" y="599788"/>
                    <a:pt x="1551740" y="512702"/>
                  </a:cubicBezTo>
                  <a:cubicBezTo>
                    <a:pt x="1645046" y="425616"/>
                    <a:pt x="2609209" y="-72016"/>
                    <a:pt x="2410156" y="8849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E6A345B5-E895-4E1D-4936-3CC6AE2687F2}"/>
                </a:ext>
              </a:extLst>
            </p:cNvPr>
            <p:cNvSpPr/>
            <p:nvPr/>
          </p:nvSpPr>
          <p:spPr>
            <a:xfrm>
              <a:off x="6530951" y="7301000"/>
              <a:ext cx="3277492" cy="1810361"/>
            </a:xfrm>
            <a:custGeom>
              <a:avLst/>
              <a:gdLst>
                <a:gd name="connsiteX0" fmla="*/ 478 w 3277492"/>
                <a:gd name="connsiteY0" fmla="*/ 32861 h 1810361"/>
                <a:gd name="connsiteX1" fmla="*/ 709604 w 3277492"/>
                <a:gd name="connsiteY1" fmla="*/ 965922 h 1810361"/>
                <a:gd name="connsiteX2" fmla="*/ 541653 w 3277492"/>
                <a:gd name="connsiteY2" fmla="*/ 1507098 h 1810361"/>
                <a:gd name="connsiteX3" fmla="*/ 1288102 w 3277492"/>
                <a:gd name="connsiteY3" fmla="*/ 1563082 h 1810361"/>
                <a:gd name="connsiteX4" fmla="*/ 355041 w 3277492"/>
                <a:gd name="connsiteY4" fmla="*/ 1805678 h 1810361"/>
                <a:gd name="connsiteX5" fmla="*/ 3247531 w 3277492"/>
                <a:gd name="connsiteY5" fmla="*/ 1320486 h 1810361"/>
                <a:gd name="connsiteX6" fmla="*/ 1847939 w 3277492"/>
                <a:gd name="connsiteY6" fmla="*/ 1171196 h 1810361"/>
                <a:gd name="connsiteX7" fmla="*/ 1605343 w 3277492"/>
                <a:gd name="connsiteY7" fmla="*/ 741988 h 1810361"/>
                <a:gd name="connsiteX8" fmla="*/ 616298 w 3277492"/>
                <a:gd name="connsiteY8" fmla="*/ 256796 h 1810361"/>
                <a:gd name="connsiteX9" fmla="*/ 478 w 3277492"/>
                <a:gd name="connsiteY9" fmla="*/ 32861 h 181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7492" h="1810361">
                  <a:moveTo>
                    <a:pt x="478" y="32861"/>
                  </a:moveTo>
                  <a:cubicBezTo>
                    <a:pt x="16029" y="151049"/>
                    <a:pt x="619408" y="720216"/>
                    <a:pt x="709604" y="965922"/>
                  </a:cubicBezTo>
                  <a:cubicBezTo>
                    <a:pt x="799800" y="1211628"/>
                    <a:pt x="445237" y="1407571"/>
                    <a:pt x="541653" y="1507098"/>
                  </a:cubicBezTo>
                  <a:cubicBezTo>
                    <a:pt x="638069" y="1606625"/>
                    <a:pt x="1319204" y="1513319"/>
                    <a:pt x="1288102" y="1563082"/>
                  </a:cubicBezTo>
                  <a:cubicBezTo>
                    <a:pt x="1257000" y="1612845"/>
                    <a:pt x="28470" y="1846111"/>
                    <a:pt x="355041" y="1805678"/>
                  </a:cubicBezTo>
                  <a:cubicBezTo>
                    <a:pt x="681613" y="1765245"/>
                    <a:pt x="2998715" y="1426233"/>
                    <a:pt x="3247531" y="1320486"/>
                  </a:cubicBezTo>
                  <a:cubicBezTo>
                    <a:pt x="3496347" y="1214739"/>
                    <a:pt x="2121637" y="1267612"/>
                    <a:pt x="1847939" y="1171196"/>
                  </a:cubicBezTo>
                  <a:cubicBezTo>
                    <a:pt x="1574241" y="1074780"/>
                    <a:pt x="1810617" y="894388"/>
                    <a:pt x="1605343" y="741988"/>
                  </a:cubicBezTo>
                  <a:cubicBezTo>
                    <a:pt x="1400070" y="589588"/>
                    <a:pt x="880665" y="368763"/>
                    <a:pt x="616298" y="256796"/>
                  </a:cubicBezTo>
                  <a:cubicBezTo>
                    <a:pt x="351931" y="144829"/>
                    <a:pt x="-15073" y="-85327"/>
                    <a:pt x="478" y="32861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7AB7F17B-2185-63D4-8AE5-2975797ECEBC}"/>
                </a:ext>
              </a:extLst>
            </p:cNvPr>
            <p:cNvSpPr/>
            <p:nvPr/>
          </p:nvSpPr>
          <p:spPr>
            <a:xfrm>
              <a:off x="6566218" y="7557469"/>
              <a:ext cx="3686284" cy="1535168"/>
            </a:xfrm>
            <a:custGeom>
              <a:avLst/>
              <a:gdLst>
                <a:gd name="connsiteX0" fmla="*/ 77178 w 3686284"/>
                <a:gd name="connsiteY0" fmla="*/ 74972 h 1535168"/>
                <a:gd name="connsiteX1" fmla="*/ 2988329 w 3686284"/>
                <a:gd name="connsiteY1" fmla="*/ 597486 h 1535168"/>
                <a:gd name="connsiteX2" fmla="*/ 1738027 w 3686284"/>
                <a:gd name="connsiteY2" fmla="*/ 327 h 1535168"/>
                <a:gd name="connsiteX3" fmla="*/ 3006990 w 3686284"/>
                <a:gd name="connsiteY3" fmla="*/ 522841 h 1535168"/>
                <a:gd name="connsiteX4" fmla="*/ 3660133 w 3686284"/>
                <a:gd name="connsiteY4" fmla="*/ 1138662 h 1535168"/>
                <a:gd name="connsiteX5" fmla="*/ 2148574 w 3686284"/>
                <a:gd name="connsiteY5" fmla="*/ 1231968 h 1535168"/>
                <a:gd name="connsiteX6" fmla="*/ 655676 w 3686284"/>
                <a:gd name="connsiteY6" fmla="*/ 1530547 h 1535168"/>
                <a:gd name="connsiteX7" fmla="*/ 1514092 w 3686284"/>
                <a:gd name="connsiteY7" fmla="*/ 970711 h 1535168"/>
                <a:gd name="connsiteX8" fmla="*/ 898272 w 3686284"/>
                <a:gd name="connsiteY8" fmla="*/ 597486 h 1535168"/>
                <a:gd name="connsiteX9" fmla="*/ 77178 w 3686284"/>
                <a:gd name="connsiteY9" fmla="*/ 74972 h 153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6284" h="1535168">
                  <a:moveTo>
                    <a:pt x="77178" y="74972"/>
                  </a:moveTo>
                  <a:cubicBezTo>
                    <a:pt x="425521" y="74972"/>
                    <a:pt x="2711521" y="609927"/>
                    <a:pt x="2988329" y="597486"/>
                  </a:cubicBezTo>
                  <a:cubicBezTo>
                    <a:pt x="3265137" y="585045"/>
                    <a:pt x="1734917" y="12768"/>
                    <a:pt x="1738027" y="327"/>
                  </a:cubicBezTo>
                  <a:cubicBezTo>
                    <a:pt x="1741137" y="-12114"/>
                    <a:pt x="2686639" y="333118"/>
                    <a:pt x="3006990" y="522841"/>
                  </a:cubicBezTo>
                  <a:cubicBezTo>
                    <a:pt x="3327341" y="712564"/>
                    <a:pt x="3803202" y="1020474"/>
                    <a:pt x="3660133" y="1138662"/>
                  </a:cubicBezTo>
                  <a:cubicBezTo>
                    <a:pt x="3517064" y="1256850"/>
                    <a:pt x="2649317" y="1166654"/>
                    <a:pt x="2148574" y="1231968"/>
                  </a:cubicBezTo>
                  <a:cubicBezTo>
                    <a:pt x="1647831" y="1297282"/>
                    <a:pt x="761423" y="1574090"/>
                    <a:pt x="655676" y="1530547"/>
                  </a:cubicBezTo>
                  <a:cubicBezTo>
                    <a:pt x="549929" y="1487004"/>
                    <a:pt x="1473659" y="1126221"/>
                    <a:pt x="1514092" y="970711"/>
                  </a:cubicBezTo>
                  <a:cubicBezTo>
                    <a:pt x="1554525" y="815201"/>
                    <a:pt x="1137758" y="746776"/>
                    <a:pt x="898272" y="597486"/>
                  </a:cubicBezTo>
                  <a:cubicBezTo>
                    <a:pt x="658786" y="448196"/>
                    <a:pt x="-271165" y="74972"/>
                    <a:pt x="77178" y="74972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521CA021-665D-F545-5222-56836741768D}"/>
                </a:ext>
              </a:extLst>
            </p:cNvPr>
            <p:cNvSpPr/>
            <p:nvPr/>
          </p:nvSpPr>
          <p:spPr>
            <a:xfrm>
              <a:off x="2445673" y="7289641"/>
              <a:ext cx="4356851" cy="2414343"/>
            </a:xfrm>
            <a:custGeom>
              <a:avLst/>
              <a:gdLst>
                <a:gd name="connsiteX0" fmla="*/ 446817 w 4356851"/>
                <a:gd name="connsiteY0" fmla="*/ 25559 h 2414343"/>
                <a:gd name="connsiteX1" fmla="*/ 3208678 w 4356851"/>
                <a:gd name="connsiteY1" fmla="*/ 2059632 h 2414343"/>
                <a:gd name="connsiteX2" fmla="*/ 3134033 w 4356851"/>
                <a:gd name="connsiteY2" fmla="*/ 1929004 h 2414343"/>
                <a:gd name="connsiteX3" fmla="*/ 4347013 w 4356851"/>
                <a:gd name="connsiteY3" fmla="*/ 2414196 h 2414343"/>
                <a:gd name="connsiteX4" fmla="*/ 2368923 w 4356851"/>
                <a:gd name="connsiteY4" fmla="*/ 1873020 h 2414343"/>
                <a:gd name="connsiteX5" fmla="*/ 36270 w 4356851"/>
                <a:gd name="connsiteY5" fmla="*/ 697363 h 2414343"/>
                <a:gd name="connsiteX6" fmla="*/ 913347 w 4356851"/>
                <a:gd name="connsiteY6" fmla="*/ 902637 h 2414343"/>
                <a:gd name="connsiteX7" fmla="*/ 446817 w 4356851"/>
                <a:gd name="connsiteY7" fmla="*/ 25559 h 24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6851" h="2414343">
                  <a:moveTo>
                    <a:pt x="446817" y="25559"/>
                  </a:moveTo>
                  <a:cubicBezTo>
                    <a:pt x="829372" y="218392"/>
                    <a:pt x="2760809" y="1742391"/>
                    <a:pt x="3208678" y="2059632"/>
                  </a:cubicBezTo>
                  <a:cubicBezTo>
                    <a:pt x="3656547" y="2376873"/>
                    <a:pt x="2944311" y="1869910"/>
                    <a:pt x="3134033" y="1929004"/>
                  </a:cubicBezTo>
                  <a:cubicBezTo>
                    <a:pt x="3323755" y="1988098"/>
                    <a:pt x="4474531" y="2423527"/>
                    <a:pt x="4347013" y="2414196"/>
                  </a:cubicBezTo>
                  <a:cubicBezTo>
                    <a:pt x="4219495" y="2404865"/>
                    <a:pt x="3087380" y="2159159"/>
                    <a:pt x="2368923" y="1873020"/>
                  </a:cubicBezTo>
                  <a:cubicBezTo>
                    <a:pt x="1650466" y="1586881"/>
                    <a:pt x="278866" y="859094"/>
                    <a:pt x="36270" y="697363"/>
                  </a:cubicBezTo>
                  <a:cubicBezTo>
                    <a:pt x="-206326" y="535632"/>
                    <a:pt x="844923" y="1014604"/>
                    <a:pt x="913347" y="902637"/>
                  </a:cubicBezTo>
                  <a:cubicBezTo>
                    <a:pt x="981771" y="790670"/>
                    <a:pt x="64262" y="-167274"/>
                    <a:pt x="446817" y="25559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B0ECF273-30DA-4A2D-3893-DB959BEBC7B7}"/>
                </a:ext>
              </a:extLst>
            </p:cNvPr>
            <p:cNvSpPr/>
            <p:nvPr/>
          </p:nvSpPr>
          <p:spPr>
            <a:xfrm>
              <a:off x="6265291" y="7173975"/>
              <a:ext cx="2953517" cy="1821376"/>
            </a:xfrm>
            <a:custGeom>
              <a:avLst/>
              <a:gdLst>
                <a:gd name="connsiteX0" fmla="*/ 172831 w 2953517"/>
                <a:gd name="connsiteY0" fmla="*/ 85241 h 1821376"/>
                <a:gd name="connsiteX1" fmla="*/ 844636 w 2953517"/>
                <a:gd name="connsiteY1" fmla="*/ 813029 h 1821376"/>
                <a:gd name="connsiteX2" fmla="*/ 844636 w 2953517"/>
                <a:gd name="connsiteY2" fmla="*/ 1615462 h 1821376"/>
                <a:gd name="connsiteX3" fmla="*/ 1105893 w 2953517"/>
                <a:gd name="connsiteY3" fmla="*/ 1596801 h 1821376"/>
                <a:gd name="connsiteX4" fmla="*/ 900619 w 2953517"/>
                <a:gd name="connsiteY4" fmla="*/ 1820735 h 1821376"/>
                <a:gd name="connsiteX5" fmla="*/ 1740374 w 2953517"/>
                <a:gd name="connsiteY5" fmla="*/ 1634123 h 1821376"/>
                <a:gd name="connsiteX6" fmla="*/ 1665729 w 2953517"/>
                <a:gd name="connsiteY6" fmla="*/ 887674 h 1821376"/>
                <a:gd name="connsiteX7" fmla="*/ 2953354 w 2953517"/>
                <a:gd name="connsiteY7" fmla="*/ 1074286 h 1821376"/>
                <a:gd name="connsiteX8" fmla="*/ 1572423 w 2953517"/>
                <a:gd name="connsiteY8" fmla="*/ 738384 h 1821376"/>
                <a:gd name="connsiteX9" fmla="*/ 116848 w 2953517"/>
                <a:gd name="connsiteY9" fmla="*/ 85241 h 1821376"/>
                <a:gd name="connsiteX10" fmla="*/ 172831 w 2953517"/>
                <a:gd name="connsiteY10" fmla="*/ 85241 h 182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517" h="1821376">
                  <a:moveTo>
                    <a:pt x="172831" y="85241"/>
                  </a:moveTo>
                  <a:cubicBezTo>
                    <a:pt x="294129" y="206539"/>
                    <a:pt x="732669" y="557992"/>
                    <a:pt x="844636" y="813029"/>
                  </a:cubicBezTo>
                  <a:cubicBezTo>
                    <a:pt x="956603" y="1068066"/>
                    <a:pt x="801093" y="1484833"/>
                    <a:pt x="844636" y="1615462"/>
                  </a:cubicBezTo>
                  <a:cubicBezTo>
                    <a:pt x="888179" y="1746091"/>
                    <a:pt x="1096562" y="1562589"/>
                    <a:pt x="1105893" y="1596801"/>
                  </a:cubicBezTo>
                  <a:cubicBezTo>
                    <a:pt x="1115224" y="1631013"/>
                    <a:pt x="794872" y="1814515"/>
                    <a:pt x="900619" y="1820735"/>
                  </a:cubicBezTo>
                  <a:cubicBezTo>
                    <a:pt x="1006366" y="1826955"/>
                    <a:pt x="1612856" y="1789633"/>
                    <a:pt x="1740374" y="1634123"/>
                  </a:cubicBezTo>
                  <a:cubicBezTo>
                    <a:pt x="1867892" y="1478613"/>
                    <a:pt x="1463566" y="980980"/>
                    <a:pt x="1665729" y="887674"/>
                  </a:cubicBezTo>
                  <a:cubicBezTo>
                    <a:pt x="1867892" y="794368"/>
                    <a:pt x="2968905" y="1099168"/>
                    <a:pt x="2953354" y="1074286"/>
                  </a:cubicBezTo>
                  <a:cubicBezTo>
                    <a:pt x="2937803" y="1049404"/>
                    <a:pt x="2045174" y="903225"/>
                    <a:pt x="1572423" y="738384"/>
                  </a:cubicBezTo>
                  <a:cubicBezTo>
                    <a:pt x="1099672" y="573543"/>
                    <a:pt x="350113" y="190988"/>
                    <a:pt x="116848" y="85241"/>
                  </a:cubicBezTo>
                  <a:cubicBezTo>
                    <a:pt x="-116417" y="-20506"/>
                    <a:pt x="51533" y="-36057"/>
                    <a:pt x="172831" y="85241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91C8725F-F9B8-064D-A906-61A500F2410A}"/>
                </a:ext>
              </a:extLst>
            </p:cNvPr>
            <p:cNvSpPr/>
            <p:nvPr/>
          </p:nvSpPr>
          <p:spPr>
            <a:xfrm>
              <a:off x="6601948" y="7292377"/>
              <a:ext cx="3143826" cy="1031833"/>
            </a:xfrm>
            <a:custGeom>
              <a:avLst/>
              <a:gdLst>
                <a:gd name="connsiteX0" fmla="*/ 4125 w 3143826"/>
                <a:gd name="connsiteY0" fmla="*/ 4162 h 1031833"/>
                <a:gd name="connsiteX1" fmla="*/ 2430085 w 3143826"/>
                <a:gd name="connsiteY1" fmla="*/ 563999 h 1031833"/>
                <a:gd name="connsiteX2" fmla="*/ 2262134 w 3143826"/>
                <a:gd name="connsiteY2" fmla="*/ 545337 h 1031833"/>
                <a:gd name="connsiteX3" fmla="*/ 3120550 w 3143826"/>
                <a:gd name="connsiteY3" fmla="*/ 1030529 h 1031833"/>
                <a:gd name="connsiteX4" fmla="*/ 1179783 w 3143826"/>
                <a:gd name="connsiteY4" fmla="*/ 694627 h 1031833"/>
                <a:gd name="connsiteX5" fmla="*/ 1832925 w 3143826"/>
                <a:gd name="connsiteY5" fmla="*/ 899901 h 1031833"/>
                <a:gd name="connsiteX6" fmla="*/ 4125 w 3143826"/>
                <a:gd name="connsiteY6" fmla="*/ 4162 h 103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826" h="1031833">
                  <a:moveTo>
                    <a:pt x="4125" y="4162"/>
                  </a:moveTo>
                  <a:cubicBezTo>
                    <a:pt x="103652" y="-51822"/>
                    <a:pt x="2053750" y="473803"/>
                    <a:pt x="2430085" y="563999"/>
                  </a:cubicBezTo>
                  <a:cubicBezTo>
                    <a:pt x="2806420" y="654195"/>
                    <a:pt x="2147057" y="467582"/>
                    <a:pt x="2262134" y="545337"/>
                  </a:cubicBezTo>
                  <a:cubicBezTo>
                    <a:pt x="2377211" y="623092"/>
                    <a:pt x="3300942" y="1005647"/>
                    <a:pt x="3120550" y="1030529"/>
                  </a:cubicBezTo>
                  <a:cubicBezTo>
                    <a:pt x="2940158" y="1055411"/>
                    <a:pt x="1394387" y="716398"/>
                    <a:pt x="1179783" y="694627"/>
                  </a:cubicBezTo>
                  <a:cubicBezTo>
                    <a:pt x="965179" y="672856"/>
                    <a:pt x="2028868" y="1021199"/>
                    <a:pt x="1832925" y="899901"/>
                  </a:cubicBezTo>
                  <a:cubicBezTo>
                    <a:pt x="1636982" y="778603"/>
                    <a:pt x="-95402" y="60146"/>
                    <a:pt x="4125" y="4162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A1EA6010-B66B-74CA-DDC4-68E73235E831}"/>
                </a:ext>
              </a:extLst>
            </p:cNvPr>
            <p:cNvSpPr/>
            <p:nvPr/>
          </p:nvSpPr>
          <p:spPr>
            <a:xfrm>
              <a:off x="7952857" y="9167042"/>
              <a:ext cx="539016" cy="394979"/>
            </a:xfrm>
            <a:custGeom>
              <a:avLst/>
              <a:gdLst>
                <a:gd name="connsiteX0" fmla="*/ 12726 w 539016"/>
                <a:gd name="connsiteY0" fmla="*/ 2716 h 394979"/>
                <a:gd name="connsiteX1" fmla="*/ 122197 w 539016"/>
                <a:gd name="connsiteY1" fmla="*/ 260293 h 394979"/>
                <a:gd name="connsiteX2" fmla="*/ 32044 w 539016"/>
                <a:gd name="connsiteY2" fmla="*/ 382643 h 394979"/>
                <a:gd name="connsiteX3" fmla="*/ 508563 w 539016"/>
                <a:gd name="connsiteY3" fmla="*/ 376203 h 394979"/>
                <a:gd name="connsiteX4" fmla="*/ 489244 w 539016"/>
                <a:gd name="connsiteY4" fmla="*/ 253854 h 394979"/>
                <a:gd name="connsiteX5" fmla="*/ 476366 w 539016"/>
                <a:gd name="connsiteY5" fmla="*/ 131504 h 394979"/>
                <a:gd name="connsiteX6" fmla="*/ 12726 w 539016"/>
                <a:gd name="connsiteY6" fmla="*/ 2716 h 3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016" h="394979">
                  <a:moveTo>
                    <a:pt x="12726" y="2716"/>
                  </a:moveTo>
                  <a:cubicBezTo>
                    <a:pt x="-46302" y="24181"/>
                    <a:pt x="118977" y="196972"/>
                    <a:pt x="122197" y="260293"/>
                  </a:cubicBezTo>
                  <a:cubicBezTo>
                    <a:pt x="125417" y="323614"/>
                    <a:pt x="-32350" y="363325"/>
                    <a:pt x="32044" y="382643"/>
                  </a:cubicBezTo>
                  <a:cubicBezTo>
                    <a:pt x="96438" y="401961"/>
                    <a:pt x="432363" y="397668"/>
                    <a:pt x="508563" y="376203"/>
                  </a:cubicBezTo>
                  <a:cubicBezTo>
                    <a:pt x="584763" y="354738"/>
                    <a:pt x="494610" y="294637"/>
                    <a:pt x="489244" y="253854"/>
                  </a:cubicBezTo>
                  <a:cubicBezTo>
                    <a:pt x="483878" y="213071"/>
                    <a:pt x="552566" y="170141"/>
                    <a:pt x="476366" y="131504"/>
                  </a:cubicBezTo>
                  <a:cubicBezTo>
                    <a:pt x="400166" y="92867"/>
                    <a:pt x="71754" y="-18749"/>
                    <a:pt x="12726" y="2716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69E627C6-9AF5-2B94-0D69-B3D301FCB0D7}"/>
                </a:ext>
              </a:extLst>
            </p:cNvPr>
            <p:cNvSpPr/>
            <p:nvPr/>
          </p:nvSpPr>
          <p:spPr>
            <a:xfrm>
              <a:off x="7946255" y="9225956"/>
              <a:ext cx="465440" cy="197319"/>
            </a:xfrm>
            <a:custGeom>
              <a:avLst/>
              <a:gdLst>
                <a:gd name="connsiteX0" fmla="*/ 10 w 465440"/>
                <a:gd name="connsiteY0" fmla="*/ 1757 h 197319"/>
                <a:gd name="connsiteX1" fmla="*/ 379937 w 465440"/>
                <a:gd name="connsiteY1" fmla="*/ 59712 h 197319"/>
                <a:gd name="connsiteX2" fmla="*/ 463649 w 465440"/>
                <a:gd name="connsiteY2" fmla="*/ 169182 h 197319"/>
                <a:gd name="connsiteX3" fmla="*/ 334860 w 465440"/>
                <a:gd name="connsiteY3" fmla="*/ 194940 h 197319"/>
                <a:gd name="connsiteX4" fmla="*/ 367058 w 465440"/>
                <a:gd name="connsiteY4" fmla="*/ 124106 h 197319"/>
                <a:gd name="connsiteX5" fmla="*/ 10 w 465440"/>
                <a:gd name="connsiteY5" fmla="*/ 1757 h 19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440" h="197319">
                  <a:moveTo>
                    <a:pt x="10" y="1757"/>
                  </a:moveTo>
                  <a:cubicBezTo>
                    <a:pt x="2156" y="-8975"/>
                    <a:pt x="302664" y="31808"/>
                    <a:pt x="379937" y="59712"/>
                  </a:cubicBezTo>
                  <a:cubicBezTo>
                    <a:pt x="457210" y="87616"/>
                    <a:pt x="471162" y="146644"/>
                    <a:pt x="463649" y="169182"/>
                  </a:cubicBezTo>
                  <a:cubicBezTo>
                    <a:pt x="456136" y="191720"/>
                    <a:pt x="350959" y="202453"/>
                    <a:pt x="334860" y="194940"/>
                  </a:cubicBezTo>
                  <a:cubicBezTo>
                    <a:pt x="318762" y="187427"/>
                    <a:pt x="417500" y="156303"/>
                    <a:pt x="367058" y="124106"/>
                  </a:cubicBezTo>
                  <a:cubicBezTo>
                    <a:pt x="316616" y="91909"/>
                    <a:pt x="-2136" y="12489"/>
                    <a:pt x="10" y="1757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3415D7F7-3884-E3E8-CD42-7836D3CB7E32}"/>
                </a:ext>
              </a:extLst>
            </p:cNvPr>
            <p:cNvSpPr/>
            <p:nvPr/>
          </p:nvSpPr>
          <p:spPr>
            <a:xfrm>
              <a:off x="11238325" y="5743803"/>
              <a:ext cx="297720" cy="234486"/>
            </a:xfrm>
            <a:custGeom>
              <a:avLst/>
              <a:gdLst>
                <a:gd name="connsiteX0" fmla="*/ 165917 w 297720"/>
                <a:gd name="connsiteY0" fmla="*/ 174 h 234486"/>
                <a:gd name="connsiteX1" fmla="*/ 294706 w 297720"/>
                <a:gd name="connsiteY1" fmla="*/ 77448 h 234486"/>
                <a:gd name="connsiteX2" fmla="*/ 236751 w 297720"/>
                <a:gd name="connsiteY2" fmla="*/ 231994 h 234486"/>
                <a:gd name="connsiteX3" fmla="*/ 17810 w 297720"/>
                <a:gd name="connsiteY3" fmla="*/ 167600 h 234486"/>
                <a:gd name="connsiteX4" fmla="*/ 30689 w 297720"/>
                <a:gd name="connsiteY4" fmla="*/ 96766 h 234486"/>
                <a:gd name="connsiteX5" fmla="*/ 165917 w 297720"/>
                <a:gd name="connsiteY5" fmla="*/ 174 h 23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720" h="234486">
                  <a:moveTo>
                    <a:pt x="165917" y="174"/>
                  </a:moveTo>
                  <a:cubicBezTo>
                    <a:pt x="209920" y="-3046"/>
                    <a:pt x="282900" y="38811"/>
                    <a:pt x="294706" y="77448"/>
                  </a:cubicBezTo>
                  <a:cubicBezTo>
                    <a:pt x="306512" y="116085"/>
                    <a:pt x="282900" y="216969"/>
                    <a:pt x="236751" y="231994"/>
                  </a:cubicBezTo>
                  <a:cubicBezTo>
                    <a:pt x="190602" y="247019"/>
                    <a:pt x="52154" y="190138"/>
                    <a:pt x="17810" y="167600"/>
                  </a:cubicBezTo>
                  <a:cubicBezTo>
                    <a:pt x="-16534" y="145062"/>
                    <a:pt x="4931" y="119304"/>
                    <a:pt x="30689" y="96766"/>
                  </a:cubicBezTo>
                  <a:cubicBezTo>
                    <a:pt x="56447" y="74228"/>
                    <a:pt x="121914" y="3394"/>
                    <a:pt x="165917" y="174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3E12D136-C066-0DF6-14C5-F45DE24920C2}"/>
                </a:ext>
              </a:extLst>
            </p:cNvPr>
            <p:cNvSpPr/>
            <p:nvPr/>
          </p:nvSpPr>
          <p:spPr>
            <a:xfrm>
              <a:off x="11125857" y="5718273"/>
              <a:ext cx="545240" cy="322099"/>
            </a:xfrm>
            <a:custGeom>
              <a:avLst/>
              <a:gdLst>
                <a:gd name="connsiteX0" fmla="*/ 529523 w 545240"/>
                <a:gd name="connsiteY0" fmla="*/ 6386 h 322099"/>
                <a:gd name="connsiteX1" fmla="*/ 130278 w 545240"/>
                <a:gd name="connsiteY1" fmla="*/ 38583 h 322099"/>
                <a:gd name="connsiteX2" fmla="*/ 78763 w 545240"/>
                <a:gd name="connsiteY2" fmla="*/ 122296 h 322099"/>
                <a:gd name="connsiteX3" fmla="*/ 336340 w 545240"/>
                <a:gd name="connsiteY3" fmla="*/ 289721 h 322099"/>
                <a:gd name="connsiteX4" fmla="*/ 297704 w 545240"/>
                <a:gd name="connsiteY4" fmla="*/ 263964 h 322099"/>
                <a:gd name="connsiteX5" fmla="*/ 1489 w 545240"/>
                <a:gd name="connsiteY5" fmla="*/ 128735 h 322099"/>
                <a:gd name="connsiteX6" fmla="*/ 439371 w 545240"/>
                <a:gd name="connsiteY6" fmla="*/ 321919 h 322099"/>
                <a:gd name="connsiteX7" fmla="*/ 458689 w 545240"/>
                <a:gd name="connsiteY7" fmla="*/ 160933 h 322099"/>
                <a:gd name="connsiteX8" fmla="*/ 529523 w 545240"/>
                <a:gd name="connsiteY8" fmla="*/ 6386 h 32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240" h="322099">
                  <a:moveTo>
                    <a:pt x="529523" y="6386"/>
                  </a:moveTo>
                  <a:cubicBezTo>
                    <a:pt x="474788" y="-14006"/>
                    <a:pt x="205405" y="19265"/>
                    <a:pt x="130278" y="38583"/>
                  </a:cubicBezTo>
                  <a:cubicBezTo>
                    <a:pt x="55151" y="57901"/>
                    <a:pt x="44419" y="80440"/>
                    <a:pt x="78763" y="122296"/>
                  </a:cubicBezTo>
                  <a:cubicBezTo>
                    <a:pt x="113107" y="164152"/>
                    <a:pt x="299850" y="266110"/>
                    <a:pt x="336340" y="289721"/>
                  </a:cubicBezTo>
                  <a:cubicBezTo>
                    <a:pt x="372830" y="313332"/>
                    <a:pt x="353512" y="290795"/>
                    <a:pt x="297704" y="263964"/>
                  </a:cubicBezTo>
                  <a:cubicBezTo>
                    <a:pt x="241896" y="237133"/>
                    <a:pt x="-22122" y="119076"/>
                    <a:pt x="1489" y="128735"/>
                  </a:cubicBezTo>
                  <a:cubicBezTo>
                    <a:pt x="25100" y="138394"/>
                    <a:pt x="363171" y="316553"/>
                    <a:pt x="439371" y="321919"/>
                  </a:cubicBezTo>
                  <a:cubicBezTo>
                    <a:pt x="515571" y="327285"/>
                    <a:pt x="437224" y="211375"/>
                    <a:pt x="458689" y="160933"/>
                  </a:cubicBezTo>
                  <a:cubicBezTo>
                    <a:pt x="480154" y="110491"/>
                    <a:pt x="584258" y="26778"/>
                    <a:pt x="529523" y="6386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DED7A01A-6FCB-7AFC-EBF7-276DB3CB52BB}"/>
                </a:ext>
              </a:extLst>
            </p:cNvPr>
            <p:cNvSpPr/>
            <p:nvPr/>
          </p:nvSpPr>
          <p:spPr>
            <a:xfrm>
              <a:off x="11353054" y="5466027"/>
              <a:ext cx="565393" cy="226876"/>
            </a:xfrm>
            <a:custGeom>
              <a:avLst/>
              <a:gdLst>
                <a:gd name="connsiteX0" fmla="*/ 12552 w 565393"/>
                <a:gd name="connsiteY0" fmla="*/ 7494 h 226876"/>
                <a:gd name="connsiteX1" fmla="*/ 167098 w 565393"/>
                <a:gd name="connsiteY1" fmla="*/ 26812 h 226876"/>
                <a:gd name="connsiteX2" fmla="*/ 540585 w 565393"/>
                <a:gd name="connsiteY2" fmla="*/ 226435 h 226876"/>
                <a:gd name="connsiteX3" fmla="*/ 476191 w 565393"/>
                <a:gd name="connsiteY3" fmla="*/ 78328 h 226876"/>
                <a:gd name="connsiteX4" fmla="*/ 12552 w 565393"/>
                <a:gd name="connsiteY4" fmla="*/ 7494 h 22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393" h="226876">
                  <a:moveTo>
                    <a:pt x="12552" y="7494"/>
                  </a:moveTo>
                  <a:cubicBezTo>
                    <a:pt x="-38963" y="-1092"/>
                    <a:pt x="79093" y="-9678"/>
                    <a:pt x="167098" y="26812"/>
                  </a:cubicBezTo>
                  <a:cubicBezTo>
                    <a:pt x="255103" y="63302"/>
                    <a:pt x="489070" y="217849"/>
                    <a:pt x="540585" y="226435"/>
                  </a:cubicBezTo>
                  <a:cubicBezTo>
                    <a:pt x="592100" y="235021"/>
                    <a:pt x="559904" y="115891"/>
                    <a:pt x="476191" y="78328"/>
                  </a:cubicBezTo>
                  <a:cubicBezTo>
                    <a:pt x="392478" y="40765"/>
                    <a:pt x="64067" y="16080"/>
                    <a:pt x="12552" y="7494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48B17CE4-55BB-9E71-4E2F-1DA4F23E2F88}"/>
                </a:ext>
              </a:extLst>
            </p:cNvPr>
            <p:cNvSpPr/>
            <p:nvPr/>
          </p:nvSpPr>
          <p:spPr>
            <a:xfrm>
              <a:off x="11101578" y="6207543"/>
              <a:ext cx="105850" cy="296376"/>
            </a:xfrm>
            <a:custGeom>
              <a:avLst/>
              <a:gdLst>
                <a:gd name="connsiteX0" fmla="*/ 103042 w 105850"/>
                <a:gd name="connsiteY0" fmla="*/ 74 h 296376"/>
                <a:gd name="connsiteX1" fmla="*/ 77284 w 105850"/>
                <a:gd name="connsiteY1" fmla="*/ 148181 h 296376"/>
                <a:gd name="connsiteX2" fmla="*/ 83723 w 105850"/>
                <a:gd name="connsiteY2" fmla="*/ 296288 h 296376"/>
                <a:gd name="connsiteX3" fmla="*/ 11 w 105850"/>
                <a:gd name="connsiteY3" fmla="*/ 167499 h 296376"/>
                <a:gd name="connsiteX4" fmla="*/ 103042 w 105850"/>
                <a:gd name="connsiteY4" fmla="*/ 74 h 29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50" h="296376">
                  <a:moveTo>
                    <a:pt x="103042" y="74"/>
                  </a:moveTo>
                  <a:cubicBezTo>
                    <a:pt x="115921" y="-3146"/>
                    <a:pt x="80504" y="98812"/>
                    <a:pt x="77284" y="148181"/>
                  </a:cubicBezTo>
                  <a:cubicBezTo>
                    <a:pt x="74064" y="197550"/>
                    <a:pt x="96602" y="293068"/>
                    <a:pt x="83723" y="296288"/>
                  </a:cubicBezTo>
                  <a:cubicBezTo>
                    <a:pt x="70844" y="299508"/>
                    <a:pt x="-1062" y="213648"/>
                    <a:pt x="11" y="167499"/>
                  </a:cubicBezTo>
                  <a:cubicBezTo>
                    <a:pt x="1084" y="121350"/>
                    <a:pt x="90163" y="3294"/>
                    <a:pt x="103042" y="74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49E78A63-EFCC-2767-70D2-A9930248711B}"/>
                </a:ext>
              </a:extLst>
            </p:cNvPr>
            <p:cNvSpPr/>
            <p:nvPr/>
          </p:nvSpPr>
          <p:spPr>
            <a:xfrm>
              <a:off x="7048309" y="2931391"/>
              <a:ext cx="1977647" cy="1051266"/>
            </a:xfrm>
            <a:custGeom>
              <a:avLst/>
              <a:gdLst>
                <a:gd name="connsiteX0" fmla="*/ 357043 w 1977647"/>
                <a:gd name="connsiteY0" fmla="*/ 69386 h 1051266"/>
                <a:gd name="connsiteX1" fmla="*/ 2874 w 1977647"/>
                <a:gd name="connsiteY1" fmla="*/ 822801 h 1051266"/>
                <a:gd name="connsiteX2" fmla="*/ 196057 w 1977647"/>
                <a:gd name="connsiteY2" fmla="*/ 758406 h 1051266"/>
                <a:gd name="connsiteX3" fmla="*/ 311967 w 1977647"/>
                <a:gd name="connsiteY3" fmla="*/ 829240 h 1051266"/>
                <a:gd name="connsiteX4" fmla="*/ 614621 w 1977647"/>
                <a:gd name="connsiteY4" fmla="*/ 842119 h 1051266"/>
                <a:gd name="connsiteX5" fmla="*/ 659697 w 1977647"/>
                <a:gd name="connsiteY5" fmla="*/ 1015984 h 1051266"/>
                <a:gd name="connsiteX6" fmla="*/ 1213488 w 1977647"/>
                <a:gd name="connsiteY6" fmla="*/ 275448 h 1051266"/>
                <a:gd name="connsiteX7" fmla="*/ 975229 w 1977647"/>
                <a:gd name="connsiteY7" fmla="*/ 835679 h 1051266"/>
                <a:gd name="connsiteX8" fmla="*/ 1619173 w 1977647"/>
                <a:gd name="connsiteY8" fmla="*/ 784164 h 1051266"/>
                <a:gd name="connsiteX9" fmla="*/ 1561218 w 1977647"/>
                <a:gd name="connsiteY9" fmla="*/ 1048181 h 1051266"/>
                <a:gd name="connsiteX10" fmla="*/ 1954023 w 1977647"/>
                <a:gd name="connsiteY10" fmla="*/ 578102 h 1051266"/>
                <a:gd name="connsiteX11" fmla="*/ 762728 w 1977647"/>
                <a:gd name="connsiteY11" fmla="*/ 597420 h 1051266"/>
                <a:gd name="connsiteX12" fmla="*/ 820683 w 1977647"/>
                <a:gd name="connsiteY12" fmla="*/ 4992 h 1051266"/>
                <a:gd name="connsiteX13" fmla="*/ 363483 w 1977647"/>
                <a:gd name="connsiteY13" fmla="*/ 301206 h 1051266"/>
                <a:gd name="connsiteX14" fmla="*/ 357043 w 1977647"/>
                <a:gd name="connsiteY14" fmla="*/ 69386 h 105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7647" h="1051266">
                  <a:moveTo>
                    <a:pt x="357043" y="69386"/>
                  </a:moveTo>
                  <a:cubicBezTo>
                    <a:pt x="296942" y="156318"/>
                    <a:pt x="29705" y="707964"/>
                    <a:pt x="2874" y="822801"/>
                  </a:cubicBezTo>
                  <a:cubicBezTo>
                    <a:pt x="-23957" y="937638"/>
                    <a:pt x="144542" y="757333"/>
                    <a:pt x="196057" y="758406"/>
                  </a:cubicBezTo>
                  <a:cubicBezTo>
                    <a:pt x="247572" y="759479"/>
                    <a:pt x="242206" y="815288"/>
                    <a:pt x="311967" y="829240"/>
                  </a:cubicBezTo>
                  <a:cubicBezTo>
                    <a:pt x="381728" y="843192"/>
                    <a:pt x="556666" y="810995"/>
                    <a:pt x="614621" y="842119"/>
                  </a:cubicBezTo>
                  <a:cubicBezTo>
                    <a:pt x="672576" y="873243"/>
                    <a:pt x="559886" y="1110429"/>
                    <a:pt x="659697" y="1015984"/>
                  </a:cubicBezTo>
                  <a:cubicBezTo>
                    <a:pt x="759508" y="921539"/>
                    <a:pt x="1160899" y="305499"/>
                    <a:pt x="1213488" y="275448"/>
                  </a:cubicBezTo>
                  <a:cubicBezTo>
                    <a:pt x="1266077" y="245397"/>
                    <a:pt x="907615" y="750893"/>
                    <a:pt x="975229" y="835679"/>
                  </a:cubicBezTo>
                  <a:cubicBezTo>
                    <a:pt x="1042843" y="920465"/>
                    <a:pt x="1521508" y="748747"/>
                    <a:pt x="1619173" y="784164"/>
                  </a:cubicBezTo>
                  <a:cubicBezTo>
                    <a:pt x="1716838" y="819581"/>
                    <a:pt x="1505410" y="1082525"/>
                    <a:pt x="1561218" y="1048181"/>
                  </a:cubicBezTo>
                  <a:cubicBezTo>
                    <a:pt x="1617026" y="1013837"/>
                    <a:pt x="2087105" y="653229"/>
                    <a:pt x="1954023" y="578102"/>
                  </a:cubicBezTo>
                  <a:cubicBezTo>
                    <a:pt x="1820941" y="502975"/>
                    <a:pt x="951618" y="692938"/>
                    <a:pt x="762728" y="597420"/>
                  </a:cubicBezTo>
                  <a:cubicBezTo>
                    <a:pt x="573838" y="501902"/>
                    <a:pt x="887224" y="54361"/>
                    <a:pt x="820683" y="4992"/>
                  </a:cubicBezTo>
                  <a:cubicBezTo>
                    <a:pt x="754142" y="-44377"/>
                    <a:pt x="436463" y="288327"/>
                    <a:pt x="363483" y="301206"/>
                  </a:cubicBezTo>
                  <a:cubicBezTo>
                    <a:pt x="290503" y="314085"/>
                    <a:pt x="417144" y="-17546"/>
                    <a:pt x="357043" y="6938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 1345">
              <a:extLst>
                <a:ext uri="{FF2B5EF4-FFF2-40B4-BE49-F238E27FC236}">
                  <a16:creationId xmlns:a16="http://schemas.microsoft.com/office/drawing/2014/main" id="{1468D7C3-A9B9-FD7B-14AD-2B786C02B3E5}"/>
                </a:ext>
              </a:extLst>
            </p:cNvPr>
            <p:cNvSpPr/>
            <p:nvPr/>
          </p:nvSpPr>
          <p:spPr>
            <a:xfrm>
              <a:off x="8260011" y="8905360"/>
              <a:ext cx="3132918" cy="717388"/>
            </a:xfrm>
            <a:custGeom>
              <a:avLst/>
              <a:gdLst>
                <a:gd name="connsiteX0" fmla="*/ 22598 w 3132918"/>
                <a:gd name="connsiteY0" fmla="*/ 185631 h 717388"/>
                <a:gd name="connsiteX1" fmla="*/ 2646528 w 3132918"/>
                <a:gd name="connsiteY1" fmla="*/ 101 h 717388"/>
                <a:gd name="connsiteX2" fmla="*/ 2315224 w 3132918"/>
                <a:gd name="connsiteY2" fmla="*/ 212136 h 717388"/>
                <a:gd name="connsiteX3" fmla="*/ 3110354 w 3132918"/>
                <a:gd name="connsiteY3" fmla="*/ 172379 h 717388"/>
                <a:gd name="connsiteX4" fmla="*/ 1268302 w 3132918"/>
                <a:gd name="connsiteY4" fmla="*/ 662710 h 717388"/>
                <a:gd name="connsiteX5" fmla="*/ 1573102 w 3132918"/>
                <a:gd name="connsiteY5" fmla="*/ 596449 h 717388"/>
                <a:gd name="connsiteX6" fmla="*/ 552685 w 3132918"/>
                <a:gd name="connsiteY6" fmla="*/ 715718 h 717388"/>
                <a:gd name="connsiteX7" fmla="*/ 963502 w 3132918"/>
                <a:gd name="connsiteY7" fmla="*/ 490431 h 717388"/>
                <a:gd name="connsiteX8" fmla="*/ 605693 w 3132918"/>
                <a:gd name="connsiteY8" fmla="*/ 477179 h 717388"/>
                <a:gd name="connsiteX9" fmla="*/ 1334563 w 3132918"/>
                <a:gd name="connsiteY9" fmla="*/ 291649 h 717388"/>
                <a:gd name="connsiteX10" fmla="*/ 22598 w 3132918"/>
                <a:gd name="connsiteY10" fmla="*/ 185631 h 7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32918" h="717388">
                  <a:moveTo>
                    <a:pt x="22598" y="185631"/>
                  </a:moveTo>
                  <a:cubicBezTo>
                    <a:pt x="241259" y="137040"/>
                    <a:pt x="2264424" y="-4316"/>
                    <a:pt x="2646528" y="101"/>
                  </a:cubicBezTo>
                  <a:cubicBezTo>
                    <a:pt x="3028632" y="4518"/>
                    <a:pt x="2237920" y="183423"/>
                    <a:pt x="2315224" y="212136"/>
                  </a:cubicBezTo>
                  <a:cubicBezTo>
                    <a:pt x="2392528" y="240849"/>
                    <a:pt x="3284841" y="97283"/>
                    <a:pt x="3110354" y="172379"/>
                  </a:cubicBezTo>
                  <a:cubicBezTo>
                    <a:pt x="2935867" y="247475"/>
                    <a:pt x="1524511" y="592032"/>
                    <a:pt x="1268302" y="662710"/>
                  </a:cubicBezTo>
                  <a:cubicBezTo>
                    <a:pt x="1012093" y="733388"/>
                    <a:pt x="1692372" y="587614"/>
                    <a:pt x="1573102" y="596449"/>
                  </a:cubicBezTo>
                  <a:cubicBezTo>
                    <a:pt x="1453833" y="605284"/>
                    <a:pt x="654285" y="733388"/>
                    <a:pt x="552685" y="715718"/>
                  </a:cubicBezTo>
                  <a:cubicBezTo>
                    <a:pt x="451085" y="698048"/>
                    <a:pt x="954667" y="530188"/>
                    <a:pt x="963502" y="490431"/>
                  </a:cubicBezTo>
                  <a:cubicBezTo>
                    <a:pt x="972337" y="450675"/>
                    <a:pt x="543850" y="510309"/>
                    <a:pt x="605693" y="477179"/>
                  </a:cubicBezTo>
                  <a:cubicBezTo>
                    <a:pt x="667536" y="444049"/>
                    <a:pt x="1427328" y="340240"/>
                    <a:pt x="1334563" y="291649"/>
                  </a:cubicBezTo>
                  <a:cubicBezTo>
                    <a:pt x="1241798" y="243058"/>
                    <a:pt x="-196063" y="234222"/>
                    <a:pt x="22598" y="185631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E1868909-D404-29D6-3000-7607520975C5}"/>
                </a:ext>
              </a:extLst>
            </p:cNvPr>
            <p:cNvSpPr/>
            <p:nvPr/>
          </p:nvSpPr>
          <p:spPr>
            <a:xfrm>
              <a:off x="8328436" y="8927161"/>
              <a:ext cx="2648576" cy="510192"/>
            </a:xfrm>
            <a:custGeom>
              <a:avLst/>
              <a:gdLst>
                <a:gd name="connsiteX0" fmla="*/ 20434 w 2648576"/>
                <a:gd name="connsiteY0" fmla="*/ 150578 h 510192"/>
                <a:gd name="connsiteX1" fmla="*/ 417999 w 2648576"/>
                <a:gd name="connsiteY1" fmla="*/ 283100 h 510192"/>
                <a:gd name="connsiteX2" fmla="*/ 391494 w 2648576"/>
                <a:gd name="connsiteY2" fmla="*/ 481882 h 510192"/>
                <a:gd name="connsiteX3" fmla="*/ 868573 w 2648576"/>
                <a:gd name="connsiteY3" fmla="*/ 442126 h 510192"/>
                <a:gd name="connsiteX4" fmla="*/ 775807 w 2648576"/>
                <a:gd name="connsiteY4" fmla="*/ 495135 h 510192"/>
                <a:gd name="connsiteX5" fmla="*/ 2644364 w 2648576"/>
                <a:gd name="connsiteY5" fmla="*/ 124074 h 510192"/>
                <a:gd name="connsiteX6" fmla="*/ 1305894 w 2648576"/>
                <a:gd name="connsiteY6" fmla="*/ 296352 h 510192"/>
                <a:gd name="connsiteX7" fmla="*/ 2061268 w 2648576"/>
                <a:gd name="connsiteY7" fmla="*/ 4804 h 510192"/>
                <a:gd name="connsiteX8" fmla="*/ 643286 w 2648576"/>
                <a:gd name="connsiteY8" fmla="*/ 110822 h 510192"/>
                <a:gd name="connsiteX9" fmla="*/ 1146868 w 2648576"/>
                <a:gd name="connsiteY9" fmla="*/ 57813 h 510192"/>
                <a:gd name="connsiteX10" fmla="*/ 20434 w 2648576"/>
                <a:gd name="connsiteY10" fmla="*/ 150578 h 51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8576" h="510192">
                  <a:moveTo>
                    <a:pt x="20434" y="150578"/>
                  </a:moveTo>
                  <a:cubicBezTo>
                    <a:pt x="-101044" y="188126"/>
                    <a:pt x="356156" y="227883"/>
                    <a:pt x="417999" y="283100"/>
                  </a:cubicBezTo>
                  <a:cubicBezTo>
                    <a:pt x="479842" y="338317"/>
                    <a:pt x="316398" y="455378"/>
                    <a:pt x="391494" y="481882"/>
                  </a:cubicBezTo>
                  <a:cubicBezTo>
                    <a:pt x="466590" y="508386"/>
                    <a:pt x="804521" y="439917"/>
                    <a:pt x="868573" y="442126"/>
                  </a:cubicBezTo>
                  <a:cubicBezTo>
                    <a:pt x="932625" y="444335"/>
                    <a:pt x="479842" y="548144"/>
                    <a:pt x="775807" y="495135"/>
                  </a:cubicBezTo>
                  <a:cubicBezTo>
                    <a:pt x="1071772" y="442126"/>
                    <a:pt x="2556016" y="157205"/>
                    <a:pt x="2644364" y="124074"/>
                  </a:cubicBezTo>
                  <a:cubicBezTo>
                    <a:pt x="2732712" y="90943"/>
                    <a:pt x="1403077" y="316230"/>
                    <a:pt x="1305894" y="296352"/>
                  </a:cubicBezTo>
                  <a:cubicBezTo>
                    <a:pt x="1208711" y="276474"/>
                    <a:pt x="2171703" y="35726"/>
                    <a:pt x="2061268" y="4804"/>
                  </a:cubicBezTo>
                  <a:cubicBezTo>
                    <a:pt x="1950833" y="-26118"/>
                    <a:pt x="795686" y="101987"/>
                    <a:pt x="643286" y="110822"/>
                  </a:cubicBezTo>
                  <a:cubicBezTo>
                    <a:pt x="490886" y="119657"/>
                    <a:pt x="1250677" y="55604"/>
                    <a:pt x="1146868" y="57813"/>
                  </a:cubicBezTo>
                  <a:cubicBezTo>
                    <a:pt x="1043059" y="60022"/>
                    <a:pt x="141912" y="113030"/>
                    <a:pt x="20434" y="150578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28D2E256-659D-A4D2-E54D-4526A709BCAB}"/>
                </a:ext>
              </a:extLst>
            </p:cNvPr>
            <p:cNvSpPr/>
            <p:nvPr/>
          </p:nvSpPr>
          <p:spPr>
            <a:xfrm>
              <a:off x="7502529" y="6993250"/>
              <a:ext cx="557971" cy="75028"/>
            </a:xfrm>
            <a:custGeom>
              <a:avLst/>
              <a:gdLst>
                <a:gd name="connsiteX0" fmla="*/ 1724 w 557971"/>
                <a:gd name="connsiteY0" fmla="*/ 75023 h 75028"/>
                <a:gd name="connsiteX1" fmla="*/ 348965 w 557971"/>
                <a:gd name="connsiteY1" fmla="*/ 9434 h 75028"/>
                <a:gd name="connsiteX2" fmla="*/ 557309 w 557971"/>
                <a:gd name="connsiteY2" fmla="*/ 40299 h 75028"/>
                <a:gd name="connsiteX3" fmla="*/ 283375 w 557971"/>
                <a:gd name="connsiteY3" fmla="*/ 9434 h 75028"/>
                <a:gd name="connsiteX4" fmla="*/ 78889 w 557971"/>
                <a:gd name="connsiteY4" fmla="*/ 5575 h 75028"/>
                <a:gd name="connsiteX5" fmla="*/ 210068 w 557971"/>
                <a:gd name="connsiteY5" fmla="*/ 5575 h 75028"/>
                <a:gd name="connsiteX6" fmla="*/ 1724 w 557971"/>
                <a:gd name="connsiteY6" fmla="*/ 75023 h 7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7971" h="75028">
                  <a:moveTo>
                    <a:pt x="1724" y="75023"/>
                  </a:moveTo>
                  <a:cubicBezTo>
                    <a:pt x="24873" y="75666"/>
                    <a:pt x="256368" y="15221"/>
                    <a:pt x="348965" y="9434"/>
                  </a:cubicBezTo>
                  <a:cubicBezTo>
                    <a:pt x="441562" y="3647"/>
                    <a:pt x="568241" y="40299"/>
                    <a:pt x="557309" y="40299"/>
                  </a:cubicBezTo>
                  <a:cubicBezTo>
                    <a:pt x="546377" y="40299"/>
                    <a:pt x="363112" y="15221"/>
                    <a:pt x="283375" y="9434"/>
                  </a:cubicBezTo>
                  <a:cubicBezTo>
                    <a:pt x="203638" y="3647"/>
                    <a:pt x="91107" y="6218"/>
                    <a:pt x="78889" y="5575"/>
                  </a:cubicBezTo>
                  <a:cubicBezTo>
                    <a:pt x="66671" y="4932"/>
                    <a:pt x="224215" y="-6643"/>
                    <a:pt x="210068" y="5575"/>
                  </a:cubicBezTo>
                  <a:cubicBezTo>
                    <a:pt x="195921" y="17793"/>
                    <a:pt x="-21425" y="74380"/>
                    <a:pt x="1724" y="750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11462B0E-06FF-0EC7-596A-5A6D1F201BA5}"/>
                </a:ext>
              </a:extLst>
            </p:cNvPr>
            <p:cNvSpPr/>
            <p:nvPr/>
          </p:nvSpPr>
          <p:spPr>
            <a:xfrm>
              <a:off x="7145395" y="6805914"/>
              <a:ext cx="40312" cy="162045"/>
            </a:xfrm>
            <a:custGeom>
              <a:avLst/>
              <a:gdLst>
                <a:gd name="connsiteX0" fmla="*/ 27051 w 40312"/>
                <a:gd name="connsiteY0" fmla="*/ 0 h 162045"/>
                <a:gd name="connsiteX1" fmla="*/ 30909 w 40312"/>
                <a:gd name="connsiteY1" fmla="*/ 77164 h 162045"/>
                <a:gd name="connsiteX2" fmla="*/ 43 w 40312"/>
                <a:gd name="connsiteY2" fmla="*/ 162045 h 162045"/>
                <a:gd name="connsiteX3" fmla="*/ 38625 w 40312"/>
                <a:gd name="connsiteY3" fmla="*/ 77164 h 162045"/>
                <a:gd name="connsiteX4" fmla="*/ 27051 w 40312"/>
                <a:gd name="connsiteY4" fmla="*/ 0 h 16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2" h="162045">
                  <a:moveTo>
                    <a:pt x="27051" y="0"/>
                  </a:moveTo>
                  <a:cubicBezTo>
                    <a:pt x="25765" y="0"/>
                    <a:pt x="35410" y="50157"/>
                    <a:pt x="30909" y="77164"/>
                  </a:cubicBezTo>
                  <a:cubicBezTo>
                    <a:pt x="26408" y="104172"/>
                    <a:pt x="-1243" y="162045"/>
                    <a:pt x="43" y="162045"/>
                  </a:cubicBezTo>
                  <a:cubicBezTo>
                    <a:pt x="1329" y="162045"/>
                    <a:pt x="31552" y="100956"/>
                    <a:pt x="38625" y="77164"/>
                  </a:cubicBezTo>
                  <a:cubicBezTo>
                    <a:pt x="45698" y="53372"/>
                    <a:pt x="28337" y="0"/>
                    <a:pt x="270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D8BC8670-CFA3-56A5-FBA0-2B7ECCEB8C2E}"/>
                </a:ext>
              </a:extLst>
            </p:cNvPr>
            <p:cNvSpPr/>
            <p:nvPr/>
          </p:nvSpPr>
          <p:spPr>
            <a:xfrm>
              <a:off x="7102885" y="6427483"/>
              <a:ext cx="142907" cy="27702"/>
            </a:xfrm>
            <a:custGeom>
              <a:avLst/>
              <a:gdLst>
                <a:gd name="connsiteX0" fmla="*/ 142867 w 142907"/>
                <a:gd name="connsiteY0" fmla="*/ 325 h 27702"/>
                <a:gd name="connsiteX1" fmla="*/ 54128 w 142907"/>
                <a:gd name="connsiteY1" fmla="*/ 27332 h 27702"/>
                <a:gd name="connsiteX2" fmla="*/ 112 w 142907"/>
                <a:gd name="connsiteY2" fmla="*/ 15758 h 27702"/>
                <a:gd name="connsiteX3" fmla="*/ 42553 w 142907"/>
                <a:gd name="connsiteY3" fmla="*/ 11899 h 27702"/>
                <a:gd name="connsiteX4" fmla="*/ 142867 w 142907"/>
                <a:gd name="connsiteY4" fmla="*/ 325 h 2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7" h="27702">
                  <a:moveTo>
                    <a:pt x="142867" y="325"/>
                  </a:moveTo>
                  <a:cubicBezTo>
                    <a:pt x="144796" y="2897"/>
                    <a:pt x="77920" y="24760"/>
                    <a:pt x="54128" y="27332"/>
                  </a:cubicBezTo>
                  <a:cubicBezTo>
                    <a:pt x="30336" y="29904"/>
                    <a:pt x="2041" y="18330"/>
                    <a:pt x="112" y="15758"/>
                  </a:cubicBezTo>
                  <a:cubicBezTo>
                    <a:pt x="-1817" y="13186"/>
                    <a:pt x="21333" y="12542"/>
                    <a:pt x="42553" y="11899"/>
                  </a:cubicBezTo>
                  <a:cubicBezTo>
                    <a:pt x="63773" y="11256"/>
                    <a:pt x="140938" y="-2247"/>
                    <a:pt x="142867" y="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918F785A-10AD-1392-195C-7BA01B902812}"/>
                </a:ext>
              </a:extLst>
            </p:cNvPr>
            <p:cNvSpPr/>
            <p:nvPr/>
          </p:nvSpPr>
          <p:spPr>
            <a:xfrm>
              <a:off x="5989347" y="4641584"/>
              <a:ext cx="1578422" cy="2393557"/>
            </a:xfrm>
            <a:custGeom>
              <a:avLst/>
              <a:gdLst>
                <a:gd name="connsiteX0" fmla="*/ 324367 w 1578422"/>
                <a:gd name="connsiteY0" fmla="*/ 122005 h 2393557"/>
                <a:gd name="connsiteX1" fmla="*/ 1177807 w 1578422"/>
                <a:gd name="connsiteY1" fmla="*/ 1088656 h 2393557"/>
                <a:gd name="connsiteX2" fmla="*/ 1003636 w 1578422"/>
                <a:gd name="connsiteY2" fmla="*/ 1010279 h 2393557"/>
                <a:gd name="connsiteX3" fmla="*/ 1482607 w 1578422"/>
                <a:gd name="connsiteY3" fmla="*/ 1489250 h 2393557"/>
                <a:gd name="connsiteX4" fmla="*/ 1247476 w 1578422"/>
                <a:gd name="connsiteY4" fmla="*/ 1332496 h 2393557"/>
                <a:gd name="connsiteX5" fmla="*/ 1578402 w 1578422"/>
                <a:gd name="connsiteY5" fmla="*/ 1724382 h 2393557"/>
                <a:gd name="connsiteX6" fmla="*/ 1264893 w 1578422"/>
                <a:gd name="connsiteY6" fmla="*/ 1611170 h 2393557"/>
                <a:gd name="connsiteX7" fmla="*/ 1482607 w 1578422"/>
                <a:gd name="connsiteY7" fmla="*/ 1881136 h 2393557"/>
                <a:gd name="connsiteX8" fmla="*/ 1221350 w 1578422"/>
                <a:gd name="connsiteY8" fmla="*/ 2020473 h 2393557"/>
                <a:gd name="connsiteX9" fmla="*/ 1439064 w 1578422"/>
                <a:gd name="connsiteY9" fmla="*/ 2003056 h 2393557"/>
                <a:gd name="connsiteX10" fmla="*/ 1055887 w 1578422"/>
                <a:gd name="connsiteY10" fmla="*/ 2351399 h 2393557"/>
                <a:gd name="connsiteX11" fmla="*/ 1073304 w 1578422"/>
                <a:gd name="connsiteY11" fmla="*/ 2299147 h 2393557"/>
                <a:gd name="connsiteX12" fmla="*/ 272116 w 1578422"/>
                <a:gd name="connsiteY12" fmla="*/ 1558919 h 2393557"/>
                <a:gd name="connsiteX13" fmla="*/ 838173 w 1578422"/>
                <a:gd name="connsiteY13" fmla="*/ 1950805 h 2393557"/>
                <a:gd name="connsiteX14" fmla="*/ 2150 w 1578422"/>
                <a:gd name="connsiteY14" fmla="*/ 949319 h 2393557"/>
                <a:gd name="connsiteX15" fmla="*/ 585624 w 1578422"/>
                <a:gd name="connsiteY15" fmla="*/ 1445707 h 2393557"/>
                <a:gd name="connsiteX16" fmla="*/ 219864 w 1578422"/>
                <a:gd name="connsiteY16" fmla="*/ 688062 h 2393557"/>
                <a:gd name="connsiteX17" fmla="*/ 420162 w 1578422"/>
                <a:gd name="connsiteY17" fmla="*/ 958027 h 2393557"/>
                <a:gd name="connsiteX18" fmla="*/ 254699 w 1578422"/>
                <a:gd name="connsiteY18" fmla="*/ 540016 h 2393557"/>
                <a:gd name="connsiteX19" fmla="*/ 542082 w 1578422"/>
                <a:gd name="connsiteY19" fmla="*/ 722896 h 2393557"/>
                <a:gd name="connsiteX20" fmla="*/ 45693 w 1578422"/>
                <a:gd name="connsiteY20" fmla="*/ 85 h 2393557"/>
                <a:gd name="connsiteX21" fmla="*/ 698836 w 1578422"/>
                <a:gd name="connsiteY21" fmla="*/ 670645 h 2393557"/>
                <a:gd name="connsiteX22" fmla="*/ 324367 w 1578422"/>
                <a:gd name="connsiteY22" fmla="*/ 122005 h 239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422" h="2393557">
                  <a:moveTo>
                    <a:pt x="324367" y="122005"/>
                  </a:moveTo>
                  <a:cubicBezTo>
                    <a:pt x="404195" y="191673"/>
                    <a:pt x="1064596" y="940610"/>
                    <a:pt x="1177807" y="1088656"/>
                  </a:cubicBezTo>
                  <a:cubicBezTo>
                    <a:pt x="1291019" y="1236702"/>
                    <a:pt x="952836" y="943513"/>
                    <a:pt x="1003636" y="1010279"/>
                  </a:cubicBezTo>
                  <a:cubicBezTo>
                    <a:pt x="1054436" y="1077045"/>
                    <a:pt x="1441967" y="1435547"/>
                    <a:pt x="1482607" y="1489250"/>
                  </a:cubicBezTo>
                  <a:cubicBezTo>
                    <a:pt x="1523247" y="1542953"/>
                    <a:pt x="1231510" y="1293307"/>
                    <a:pt x="1247476" y="1332496"/>
                  </a:cubicBezTo>
                  <a:cubicBezTo>
                    <a:pt x="1263442" y="1371685"/>
                    <a:pt x="1575499" y="1677936"/>
                    <a:pt x="1578402" y="1724382"/>
                  </a:cubicBezTo>
                  <a:cubicBezTo>
                    <a:pt x="1581305" y="1770828"/>
                    <a:pt x="1280859" y="1585044"/>
                    <a:pt x="1264893" y="1611170"/>
                  </a:cubicBezTo>
                  <a:cubicBezTo>
                    <a:pt x="1248927" y="1637296"/>
                    <a:pt x="1489864" y="1812919"/>
                    <a:pt x="1482607" y="1881136"/>
                  </a:cubicBezTo>
                  <a:cubicBezTo>
                    <a:pt x="1475350" y="1949353"/>
                    <a:pt x="1228607" y="2000153"/>
                    <a:pt x="1221350" y="2020473"/>
                  </a:cubicBezTo>
                  <a:cubicBezTo>
                    <a:pt x="1214093" y="2040793"/>
                    <a:pt x="1466641" y="1947902"/>
                    <a:pt x="1439064" y="2003056"/>
                  </a:cubicBezTo>
                  <a:cubicBezTo>
                    <a:pt x="1411487" y="2058210"/>
                    <a:pt x="1116847" y="2302051"/>
                    <a:pt x="1055887" y="2351399"/>
                  </a:cubicBezTo>
                  <a:cubicBezTo>
                    <a:pt x="994927" y="2400748"/>
                    <a:pt x="1203932" y="2431227"/>
                    <a:pt x="1073304" y="2299147"/>
                  </a:cubicBezTo>
                  <a:cubicBezTo>
                    <a:pt x="942676" y="2167067"/>
                    <a:pt x="311304" y="1616976"/>
                    <a:pt x="272116" y="1558919"/>
                  </a:cubicBezTo>
                  <a:cubicBezTo>
                    <a:pt x="232928" y="1500862"/>
                    <a:pt x="883167" y="2052405"/>
                    <a:pt x="838173" y="1950805"/>
                  </a:cubicBezTo>
                  <a:cubicBezTo>
                    <a:pt x="793179" y="1849205"/>
                    <a:pt x="44241" y="1033502"/>
                    <a:pt x="2150" y="949319"/>
                  </a:cubicBezTo>
                  <a:cubicBezTo>
                    <a:pt x="-39941" y="865136"/>
                    <a:pt x="549338" y="1489250"/>
                    <a:pt x="585624" y="1445707"/>
                  </a:cubicBezTo>
                  <a:cubicBezTo>
                    <a:pt x="621910" y="1402164"/>
                    <a:pt x="247441" y="769342"/>
                    <a:pt x="219864" y="688062"/>
                  </a:cubicBezTo>
                  <a:cubicBezTo>
                    <a:pt x="192287" y="606782"/>
                    <a:pt x="414356" y="982701"/>
                    <a:pt x="420162" y="958027"/>
                  </a:cubicBezTo>
                  <a:cubicBezTo>
                    <a:pt x="425968" y="933353"/>
                    <a:pt x="234379" y="579204"/>
                    <a:pt x="254699" y="540016"/>
                  </a:cubicBezTo>
                  <a:cubicBezTo>
                    <a:pt x="275019" y="500828"/>
                    <a:pt x="576916" y="812884"/>
                    <a:pt x="542082" y="722896"/>
                  </a:cubicBezTo>
                  <a:cubicBezTo>
                    <a:pt x="507248" y="632908"/>
                    <a:pt x="19567" y="8793"/>
                    <a:pt x="45693" y="85"/>
                  </a:cubicBezTo>
                  <a:cubicBezTo>
                    <a:pt x="71819" y="-8624"/>
                    <a:pt x="655293" y="650325"/>
                    <a:pt x="698836" y="670645"/>
                  </a:cubicBezTo>
                  <a:cubicBezTo>
                    <a:pt x="742379" y="690965"/>
                    <a:pt x="244539" y="52337"/>
                    <a:pt x="324367" y="12200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4E69CFEA-D2D0-55BE-B074-75249D13BDD5}"/>
                </a:ext>
              </a:extLst>
            </p:cNvPr>
            <p:cNvSpPr/>
            <p:nvPr/>
          </p:nvSpPr>
          <p:spPr>
            <a:xfrm>
              <a:off x="5856118" y="6144983"/>
              <a:ext cx="1955618" cy="1545479"/>
            </a:xfrm>
            <a:custGeom>
              <a:avLst/>
              <a:gdLst>
                <a:gd name="connsiteX0" fmla="*/ 570808 w 1955618"/>
                <a:gd name="connsiteY0" fmla="*/ 81646 h 1545479"/>
                <a:gd name="connsiteX1" fmla="*/ 631768 w 1955618"/>
                <a:gd name="connsiteY1" fmla="*/ 107771 h 1545479"/>
                <a:gd name="connsiteX2" fmla="*/ 1885802 w 1955618"/>
                <a:gd name="connsiteY2" fmla="*/ 1004754 h 1545479"/>
                <a:gd name="connsiteX3" fmla="*/ 1641962 w 1955618"/>
                <a:gd name="connsiteY3" fmla="*/ 987337 h 1545479"/>
                <a:gd name="connsiteX4" fmla="*/ 1955471 w 1955618"/>
                <a:gd name="connsiteY4" fmla="*/ 1231177 h 1545479"/>
                <a:gd name="connsiteX5" fmla="*/ 1685505 w 1955618"/>
                <a:gd name="connsiteY5" fmla="*/ 1318263 h 1545479"/>
                <a:gd name="connsiteX6" fmla="*/ 1868385 w 1955618"/>
                <a:gd name="connsiteY6" fmla="*/ 1544686 h 1545479"/>
                <a:gd name="connsiteX7" fmla="*/ 501139 w 1955618"/>
                <a:gd name="connsiteY7" fmla="*/ 1231177 h 1545479"/>
                <a:gd name="connsiteX8" fmla="*/ 797231 w 1955618"/>
                <a:gd name="connsiteY8" fmla="*/ 1205051 h 1545479"/>
                <a:gd name="connsiteX9" fmla="*/ 396636 w 1955618"/>
                <a:gd name="connsiteY9" fmla="*/ 647703 h 1545479"/>
                <a:gd name="connsiteX10" fmla="*/ 718853 w 1955618"/>
                <a:gd name="connsiteY10" fmla="*/ 717371 h 1545479"/>
                <a:gd name="connsiteX11" fmla="*/ 4751 w 1955618"/>
                <a:gd name="connsiteY11" fmla="*/ 212274 h 1545479"/>
                <a:gd name="connsiteX12" fmla="*/ 1136865 w 1955618"/>
                <a:gd name="connsiteY12" fmla="*/ 699954 h 1545479"/>
                <a:gd name="connsiteX13" fmla="*/ 570808 w 1955618"/>
                <a:gd name="connsiteY13" fmla="*/ 81646 h 154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55618" h="1545479">
                  <a:moveTo>
                    <a:pt x="570808" y="81646"/>
                  </a:moveTo>
                  <a:cubicBezTo>
                    <a:pt x="486625" y="-17051"/>
                    <a:pt x="412602" y="-46080"/>
                    <a:pt x="631768" y="107771"/>
                  </a:cubicBezTo>
                  <a:cubicBezTo>
                    <a:pt x="850934" y="261622"/>
                    <a:pt x="1717436" y="858160"/>
                    <a:pt x="1885802" y="1004754"/>
                  </a:cubicBezTo>
                  <a:cubicBezTo>
                    <a:pt x="2054168" y="1151348"/>
                    <a:pt x="1630351" y="949600"/>
                    <a:pt x="1641962" y="987337"/>
                  </a:cubicBezTo>
                  <a:cubicBezTo>
                    <a:pt x="1653574" y="1025074"/>
                    <a:pt x="1948214" y="1176023"/>
                    <a:pt x="1955471" y="1231177"/>
                  </a:cubicBezTo>
                  <a:cubicBezTo>
                    <a:pt x="1962728" y="1286331"/>
                    <a:pt x="1700019" y="1266012"/>
                    <a:pt x="1685505" y="1318263"/>
                  </a:cubicBezTo>
                  <a:cubicBezTo>
                    <a:pt x="1670991" y="1370514"/>
                    <a:pt x="2065779" y="1559200"/>
                    <a:pt x="1868385" y="1544686"/>
                  </a:cubicBezTo>
                  <a:cubicBezTo>
                    <a:pt x="1670991" y="1530172"/>
                    <a:pt x="679665" y="1287783"/>
                    <a:pt x="501139" y="1231177"/>
                  </a:cubicBezTo>
                  <a:cubicBezTo>
                    <a:pt x="322613" y="1174571"/>
                    <a:pt x="814648" y="1302297"/>
                    <a:pt x="797231" y="1205051"/>
                  </a:cubicBezTo>
                  <a:cubicBezTo>
                    <a:pt x="779814" y="1107805"/>
                    <a:pt x="409699" y="728983"/>
                    <a:pt x="396636" y="647703"/>
                  </a:cubicBezTo>
                  <a:cubicBezTo>
                    <a:pt x="383573" y="566423"/>
                    <a:pt x="784167" y="789943"/>
                    <a:pt x="718853" y="717371"/>
                  </a:cubicBezTo>
                  <a:cubicBezTo>
                    <a:pt x="653539" y="644799"/>
                    <a:pt x="-64917" y="215177"/>
                    <a:pt x="4751" y="212274"/>
                  </a:cubicBezTo>
                  <a:cubicBezTo>
                    <a:pt x="74419" y="209371"/>
                    <a:pt x="1042522" y="724628"/>
                    <a:pt x="1136865" y="699954"/>
                  </a:cubicBezTo>
                  <a:cubicBezTo>
                    <a:pt x="1231208" y="675280"/>
                    <a:pt x="654991" y="180343"/>
                    <a:pt x="570808" y="81646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74E5C1CC-10DB-1EFB-E33A-27A8867F7F2E}"/>
                </a:ext>
              </a:extLst>
            </p:cNvPr>
            <p:cNvSpPr/>
            <p:nvPr/>
          </p:nvSpPr>
          <p:spPr>
            <a:xfrm>
              <a:off x="6755497" y="6338711"/>
              <a:ext cx="1406647" cy="739038"/>
            </a:xfrm>
            <a:custGeom>
              <a:avLst/>
              <a:gdLst>
                <a:gd name="connsiteX0" fmla="*/ 11063 w 1406647"/>
                <a:gd name="connsiteY0" fmla="*/ 9838 h 739038"/>
                <a:gd name="connsiteX1" fmla="*/ 1326057 w 1406647"/>
                <a:gd name="connsiteY1" fmla="*/ 645563 h 739038"/>
                <a:gd name="connsiteX2" fmla="*/ 1265097 w 1406647"/>
                <a:gd name="connsiteY2" fmla="*/ 610729 h 739038"/>
                <a:gd name="connsiteX3" fmla="*/ 1282514 w 1406647"/>
                <a:gd name="connsiteY3" fmla="*/ 645563 h 739038"/>
                <a:gd name="connsiteX4" fmla="*/ 455200 w 1406647"/>
                <a:gd name="connsiteY4" fmla="*/ 680398 h 739038"/>
                <a:gd name="connsiteX5" fmla="*/ 847086 w 1406647"/>
                <a:gd name="connsiteY5" fmla="*/ 715232 h 739038"/>
                <a:gd name="connsiteX6" fmla="*/ 237486 w 1406647"/>
                <a:gd name="connsiteY6" fmla="*/ 288512 h 739038"/>
                <a:gd name="connsiteX7" fmla="*/ 463909 w 1406647"/>
                <a:gd name="connsiteY7" fmla="*/ 305929 h 739038"/>
                <a:gd name="connsiteX8" fmla="*/ 437783 w 1406647"/>
                <a:gd name="connsiteY8" fmla="*/ 88215 h 739038"/>
                <a:gd name="connsiteX9" fmla="*/ 681623 w 1406647"/>
                <a:gd name="connsiteY9" fmla="*/ 244969 h 739038"/>
                <a:gd name="connsiteX10" fmla="*/ 11063 w 1406647"/>
                <a:gd name="connsiteY10" fmla="*/ 9838 h 7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6647" h="739038">
                  <a:moveTo>
                    <a:pt x="11063" y="9838"/>
                  </a:moveTo>
                  <a:cubicBezTo>
                    <a:pt x="118469" y="76604"/>
                    <a:pt x="1117051" y="545415"/>
                    <a:pt x="1326057" y="645563"/>
                  </a:cubicBezTo>
                  <a:cubicBezTo>
                    <a:pt x="1535063" y="745712"/>
                    <a:pt x="1272354" y="610729"/>
                    <a:pt x="1265097" y="610729"/>
                  </a:cubicBezTo>
                  <a:cubicBezTo>
                    <a:pt x="1257840" y="610729"/>
                    <a:pt x="1417497" y="633952"/>
                    <a:pt x="1282514" y="645563"/>
                  </a:cubicBezTo>
                  <a:cubicBezTo>
                    <a:pt x="1147531" y="657174"/>
                    <a:pt x="527771" y="668787"/>
                    <a:pt x="455200" y="680398"/>
                  </a:cubicBezTo>
                  <a:cubicBezTo>
                    <a:pt x="382629" y="692009"/>
                    <a:pt x="883372" y="780546"/>
                    <a:pt x="847086" y="715232"/>
                  </a:cubicBezTo>
                  <a:cubicBezTo>
                    <a:pt x="810800" y="649918"/>
                    <a:pt x="301349" y="356729"/>
                    <a:pt x="237486" y="288512"/>
                  </a:cubicBezTo>
                  <a:cubicBezTo>
                    <a:pt x="173623" y="220295"/>
                    <a:pt x="430526" y="339312"/>
                    <a:pt x="463909" y="305929"/>
                  </a:cubicBezTo>
                  <a:cubicBezTo>
                    <a:pt x="497292" y="272546"/>
                    <a:pt x="401497" y="98375"/>
                    <a:pt x="437783" y="88215"/>
                  </a:cubicBezTo>
                  <a:cubicBezTo>
                    <a:pt x="474069" y="78055"/>
                    <a:pt x="751292" y="252226"/>
                    <a:pt x="681623" y="244969"/>
                  </a:cubicBezTo>
                  <a:cubicBezTo>
                    <a:pt x="611955" y="237712"/>
                    <a:pt x="-96343" y="-56928"/>
                    <a:pt x="11063" y="9838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2EC0CCA4-0D9A-D433-8999-A0AD47C90914}"/>
                </a:ext>
              </a:extLst>
            </p:cNvPr>
            <p:cNvSpPr/>
            <p:nvPr/>
          </p:nvSpPr>
          <p:spPr>
            <a:xfrm>
              <a:off x="6261359" y="3362117"/>
              <a:ext cx="1022019" cy="2485890"/>
            </a:xfrm>
            <a:custGeom>
              <a:avLst/>
              <a:gdLst>
                <a:gd name="connsiteX0" fmla="*/ 1019007 w 1022019"/>
                <a:gd name="connsiteY0" fmla="*/ 25517 h 2485890"/>
                <a:gd name="connsiteX1" fmla="*/ 278778 w 1022019"/>
                <a:gd name="connsiteY1" fmla="*/ 1418889 h 2485890"/>
                <a:gd name="connsiteX2" fmla="*/ 365864 w 1022019"/>
                <a:gd name="connsiteY2" fmla="*/ 1096672 h 2485890"/>
                <a:gd name="connsiteX3" fmla="*/ 26230 w 1022019"/>
                <a:gd name="connsiteY3" fmla="*/ 2446500 h 2485890"/>
                <a:gd name="connsiteX4" fmla="*/ 52355 w 1022019"/>
                <a:gd name="connsiteY4" fmla="*/ 1984946 h 2485890"/>
                <a:gd name="connsiteX5" fmla="*/ 287487 w 1022019"/>
                <a:gd name="connsiteY5" fmla="*/ 556740 h 2485890"/>
                <a:gd name="connsiteX6" fmla="*/ 313612 w 1022019"/>
                <a:gd name="connsiteY6" fmla="*/ 739620 h 2485890"/>
                <a:gd name="connsiteX7" fmla="*/ 714207 w 1022019"/>
                <a:gd name="connsiteY7" fmla="*/ 182272 h 2485890"/>
                <a:gd name="connsiteX8" fmla="*/ 566161 w 1022019"/>
                <a:gd name="connsiteY8" fmla="*/ 704786 h 2485890"/>
                <a:gd name="connsiteX9" fmla="*/ 740332 w 1022019"/>
                <a:gd name="connsiteY9" fmla="*/ 121312 h 2485890"/>
                <a:gd name="connsiteX10" fmla="*/ 548744 w 1022019"/>
                <a:gd name="connsiteY10" fmla="*/ 487072 h 2485890"/>
                <a:gd name="connsiteX11" fmla="*/ 1019007 w 1022019"/>
                <a:gd name="connsiteY11" fmla="*/ 25517 h 248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2019" h="2485890">
                  <a:moveTo>
                    <a:pt x="1019007" y="25517"/>
                  </a:moveTo>
                  <a:cubicBezTo>
                    <a:pt x="974013" y="180820"/>
                    <a:pt x="387635" y="1240363"/>
                    <a:pt x="278778" y="1418889"/>
                  </a:cubicBezTo>
                  <a:cubicBezTo>
                    <a:pt x="169921" y="1597415"/>
                    <a:pt x="407955" y="925404"/>
                    <a:pt x="365864" y="1096672"/>
                  </a:cubicBezTo>
                  <a:cubicBezTo>
                    <a:pt x="323773" y="1267940"/>
                    <a:pt x="78481" y="2298455"/>
                    <a:pt x="26230" y="2446500"/>
                  </a:cubicBezTo>
                  <a:cubicBezTo>
                    <a:pt x="-26021" y="2594545"/>
                    <a:pt x="8812" y="2299906"/>
                    <a:pt x="52355" y="1984946"/>
                  </a:cubicBezTo>
                  <a:cubicBezTo>
                    <a:pt x="95898" y="1669986"/>
                    <a:pt x="243944" y="764294"/>
                    <a:pt x="287487" y="556740"/>
                  </a:cubicBezTo>
                  <a:cubicBezTo>
                    <a:pt x="331030" y="349186"/>
                    <a:pt x="242492" y="802031"/>
                    <a:pt x="313612" y="739620"/>
                  </a:cubicBezTo>
                  <a:cubicBezTo>
                    <a:pt x="384732" y="677209"/>
                    <a:pt x="672116" y="188078"/>
                    <a:pt x="714207" y="182272"/>
                  </a:cubicBezTo>
                  <a:cubicBezTo>
                    <a:pt x="756298" y="176466"/>
                    <a:pt x="561807" y="714946"/>
                    <a:pt x="566161" y="704786"/>
                  </a:cubicBezTo>
                  <a:cubicBezTo>
                    <a:pt x="570515" y="694626"/>
                    <a:pt x="743235" y="157598"/>
                    <a:pt x="740332" y="121312"/>
                  </a:cubicBezTo>
                  <a:cubicBezTo>
                    <a:pt x="737429" y="85026"/>
                    <a:pt x="506653" y="500135"/>
                    <a:pt x="548744" y="487072"/>
                  </a:cubicBezTo>
                  <a:cubicBezTo>
                    <a:pt x="590835" y="474009"/>
                    <a:pt x="1064001" y="-129786"/>
                    <a:pt x="1019007" y="2551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87242B60-961E-5F5E-026C-4D4F59C1C24F}"/>
                </a:ext>
              </a:extLst>
            </p:cNvPr>
            <p:cNvSpPr/>
            <p:nvPr/>
          </p:nvSpPr>
          <p:spPr>
            <a:xfrm>
              <a:off x="8455949" y="3684129"/>
              <a:ext cx="468089" cy="2564332"/>
            </a:xfrm>
            <a:custGeom>
              <a:avLst/>
              <a:gdLst>
                <a:gd name="connsiteX0" fmla="*/ 270040 w 468089"/>
                <a:gd name="connsiteY0" fmla="*/ 8305 h 2564332"/>
                <a:gd name="connsiteX1" fmla="*/ 357125 w 468089"/>
                <a:gd name="connsiteY1" fmla="*/ 983665 h 2564332"/>
                <a:gd name="connsiteX2" fmla="*/ 357125 w 468089"/>
                <a:gd name="connsiteY2" fmla="*/ 704991 h 2564332"/>
                <a:gd name="connsiteX3" fmla="*/ 217788 w 468089"/>
                <a:gd name="connsiteY3" fmla="*/ 1262340 h 2564332"/>
                <a:gd name="connsiteX4" fmla="*/ 322291 w 468089"/>
                <a:gd name="connsiteY4" fmla="*/ 1053334 h 2564332"/>
                <a:gd name="connsiteX5" fmla="*/ 304874 w 468089"/>
                <a:gd name="connsiteY5" fmla="*/ 1898065 h 2564332"/>
                <a:gd name="connsiteX6" fmla="*/ 287457 w 468089"/>
                <a:gd name="connsiteY6" fmla="*/ 1802271 h 2564332"/>
                <a:gd name="connsiteX7" fmla="*/ 74 w 468089"/>
                <a:gd name="connsiteY7" fmla="*/ 2559917 h 2564332"/>
                <a:gd name="connsiteX8" fmla="*/ 261331 w 468089"/>
                <a:gd name="connsiteY8" fmla="*/ 2080945 h 2564332"/>
                <a:gd name="connsiteX9" fmla="*/ 461628 w 468089"/>
                <a:gd name="connsiteY9" fmla="*/ 1392968 h 2564332"/>
                <a:gd name="connsiteX10" fmla="*/ 418085 w 468089"/>
                <a:gd name="connsiteY10" fmla="*/ 1480054 h 2564332"/>
                <a:gd name="connsiteX11" fmla="*/ 409377 w 468089"/>
                <a:gd name="connsiteY11" fmla="*/ 208602 h 2564332"/>
                <a:gd name="connsiteX12" fmla="*/ 400668 w 468089"/>
                <a:gd name="connsiteY12" fmla="*/ 495985 h 2564332"/>
                <a:gd name="connsiteX13" fmla="*/ 270040 w 468089"/>
                <a:gd name="connsiteY13" fmla="*/ 8305 h 256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8089" h="2564332">
                  <a:moveTo>
                    <a:pt x="270040" y="8305"/>
                  </a:moveTo>
                  <a:cubicBezTo>
                    <a:pt x="262783" y="89585"/>
                    <a:pt x="342611" y="867551"/>
                    <a:pt x="357125" y="983665"/>
                  </a:cubicBezTo>
                  <a:cubicBezTo>
                    <a:pt x="371639" y="1099779"/>
                    <a:pt x="380348" y="658545"/>
                    <a:pt x="357125" y="704991"/>
                  </a:cubicBezTo>
                  <a:cubicBezTo>
                    <a:pt x="333902" y="751437"/>
                    <a:pt x="223594" y="1204283"/>
                    <a:pt x="217788" y="1262340"/>
                  </a:cubicBezTo>
                  <a:cubicBezTo>
                    <a:pt x="211982" y="1320397"/>
                    <a:pt x="307777" y="947380"/>
                    <a:pt x="322291" y="1053334"/>
                  </a:cubicBezTo>
                  <a:cubicBezTo>
                    <a:pt x="336805" y="1159288"/>
                    <a:pt x="310680" y="1773242"/>
                    <a:pt x="304874" y="1898065"/>
                  </a:cubicBezTo>
                  <a:cubicBezTo>
                    <a:pt x="299068" y="2022888"/>
                    <a:pt x="338257" y="1691962"/>
                    <a:pt x="287457" y="1802271"/>
                  </a:cubicBezTo>
                  <a:cubicBezTo>
                    <a:pt x="236657" y="1912580"/>
                    <a:pt x="4428" y="2513471"/>
                    <a:pt x="74" y="2559917"/>
                  </a:cubicBezTo>
                  <a:cubicBezTo>
                    <a:pt x="-4280" y="2606363"/>
                    <a:pt x="184405" y="2275437"/>
                    <a:pt x="261331" y="2080945"/>
                  </a:cubicBezTo>
                  <a:cubicBezTo>
                    <a:pt x="338257" y="1886454"/>
                    <a:pt x="435502" y="1493116"/>
                    <a:pt x="461628" y="1392968"/>
                  </a:cubicBezTo>
                  <a:cubicBezTo>
                    <a:pt x="487754" y="1292820"/>
                    <a:pt x="426793" y="1677448"/>
                    <a:pt x="418085" y="1480054"/>
                  </a:cubicBezTo>
                  <a:cubicBezTo>
                    <a:pt x="409377" y="1282660"/>
                    <a:pt x="412280" y="372613"/>
                    <a:pt x="409377" y="208602"/>
                  </a:cubicBezTo>
                  <a:cubicBezTo>
                    <a:pt x="406474" y="44591"/>
                    <a:pt x="422439" y="523562"/>
                    <a:pt x="400668" y="495985"/>
                  </a:cubicBezTo>
                  <a:cubicBezTo>
                    <a:pt x="378897" y="468408"/>
                    <a:pt x="277297" y="-72975"/>
                    <a:pt x="270040" y="830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8A45FE5A-2843-EC91-9F76-AE322323B723}"/>
                </a:ext>
              </a:extLst>
            </p:cNvPr>
            <p:cNvSpPr/>
            <p:nvPr/>
          </p:nvSpPr>
          <p:spPr>
            <a:xfrm>
              <a:off x="7907364" y="5092922"/>
              <a:ext cx="1025722" cy="2534930"/>
            </a:xfrm>
            <a:custGeom>
              <a:avLst/>
              <a:gdLst>
                <a:gd name="connsiteX0" fmla="*/ 1001505 w 1025722"/>
                <a:gd name="connsiteY0" fmla="*/ 19009 h 2534930"/>
                <a:gd name="connsiteX1" fmla="*/ 191607 w 1025722"/>
                <a:gd name="connsiteY1" fmla="*/ 1908769 h 2534930"/>
                <a:gd name="connsiteX2" fmla="*/ 252567 w 1025722"/>
                <a:gd name="connsiteY2" fmla="*/ 1839101 h 2534930"/>
                <a:gd name="connsiteX3" fmla="*/ 19 w 1025722"/>
                <a:gd name="connsiteY3" fmla="*/ 2527078 h 2534930"/>
                <a:gd name="connsiteX4" fmla="*/ 243859 w 1025722"/>
                <a:gd name="connsiteY4" fmla="*/ 2117775 h 2534930"/>
                <a:gd name="connsiteX5" fmla="*/ 1001505 w 1025722"/>
                <a:gd name="connsiteY5" fmla="*/ 767947 h 2534930"/>
                <a:gd name="connsiteX6" fmla="*/ 827333 w 1025722"/>
                <a:gd name="connsiteY6" fmla="*/ 924701 h 2534930"/>
                <a:gd name="connsiteX7" fmla="*/ 1001505 w 1025722"/>
                <a:gd name="connsiteY7" fmla="*/ 19009 h 253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5722" h="2534930">
                  <a:moveTo>
                    <a:pt x="1001505" y="19009"/>
                  </a:moveTo>
                  <a:cubicBezTo>
                    <a:pt x="895551" y="183020"/>
                    <a:pt x="316430" y="1605420"/>
                    <a:pt x="191607" y="1908769"/>
                  </a:cubicBezTo>
                  <a:cubicBezTo>
                    <a:pt x="66784" y="2212118"/>
                    <a:pt x="284498" y="1736049"/>
                    <a:pt x="252567" y="1839101"/>
                  </a:cubicBezTo>
                  <a:cubicBezTo>
                    <a:pt x="220636" y="1942153"/>
                    <a:pt x="1470" y="2480632"/>
                    <a:pt x="19" y="2527078"/>
                  </a:cubicBezTo>
                  <a:cubicBezTo>
                    <a:pt x="-1432" y="2573524"/>
                    <a:pt x="76945" y="2410963"/>
                    <a:pt x="243859" y="2117775"/>
                  </a:cubicBezTo>
                  <a:cubicBezTo>
                    <a:pt x="410773" y="1824587"/>
                    <a:pt x="904259" y="966793"/>
                    <a:pt x="1001505" y="767947"/>
                  </a:cubicBezTo>
                  <a:cubicBezTo>
                    <a:pt x="1098751" y="569101"/>
                    <a:pt x="822979" y="1046621"/>
                    <a:pt x="827333" y="924701"/>
                  </a:cubicBezTo>
                  <a:cubicBezTo>
                    <a:pt x="831687" y="802781"/>
                    <a:pt x="1107459" y="-145002"/>
                    <a:pt x="1001505" y="1900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40A3C215-8C00-DDCC-FDBE-74397E5085B3}"/>
                </a:ext>
              </a:extLst>
            </p:cNvPr>
            <p:cNvSpPr/>
            <p:nvPr/>
          </p:nvSpPr>
          <p:spPr>
            <a:xfrm>
              <a:off x="6884246" y="6748420"/>
              <a:ext cx="1285161" cy="680163"/>
            </a:xfrm>
            <a:custGeom>
              <a:avLst/>
              <a:gdLst>
                <a:gd name="connsiteX0" fmla="*/ 21651 w 1285161"/>
                <a:gd name="connsiteY0" fmla="*/ 566780 h 680163"/>
                <a:gd name="connsiteX1" fmla="*/ 1162474 w 1285161"/>
                <a:gd name="connsiteY1" fmla="*/ 244563 h 680163"/>
                <a:gd name="connsiteX2" fmla="*/ 796714 w 1285161"/>
                <a:gd name="connsiteY2" fmla="*/ 322940 h 680163"/>
                <a:gd name="connsiteX3" fmla="*/ 1266977 w 1285161"/>
                <a:gd name="connsiteY3" fmla="*/ 322940 h 680163"/>
                <a:gd name="connsiteX4" fmla="*/ 1188600 w 1285161"/>
                <a:gd name="connsiteY4" fmla="*/ 401317 h 680163"/>
                <a:gd name="connsiteX5" fmla="*/ 1188600 w 1285161"/>
                <a:gd name="connsiteY5" fmla="*/ 505820 h 680163"/>
                <a:gd name="connsiteX6" fmla="*/ 927343 w 1285161"/>
                <a:gd name="connsiteY6" fmla="*/ 514529 h 680163"/>
                <a:gd name="connsiteX7" fmla="*/ 1057971 w 1285161"/>
                <a:gd name="connsiteY7" fmla="*/ 679991 h 680163"/>
                <a:gd name="connsiteX8" fmla="*/ 674794 w 1285161"/>
                <a:gd name="connsiteY8" fmla="*/ 479694 h 680163"/>
                <a:gd name="connsiteX9" fmla="*/ 622543 w 1285161"/>
                <a:gd name="connsiteY9" fmla="*/ 592906 h 680163"/>
                <a:gd name="connsiteX10" fmla="*/ 404828 w 1285161"/>
                <a:gd name="connsiteY10" fmla="*/ 253271 h 680163"/>
                <a:gd name="connsiteX11" fmla="*/ 422245 w 1285161"/>
                <a:gd name="connsiteY11" fmla="*/ 723 h 680163"/>
                <a:gd name="connsiteX12" fmla="*/ 413537 w 1285161"/>
                <a:gd name="connsiteY12" fmla="*/ 331649 h 680163"/>
                <a:gd name="connsiteX13" fmla="*/ 21651 w 1285161"/>
                <a:gd name="connsiteY13" fmla="*/ 566780 h 68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5161" h="680163">
                  <a:moveTo>
                    <a:pt x="21651" y="566780"/>
                  </a:moveTo>
                  <a:cubicBezTo>
                    <a:pt x="146474" y="552266"/>
                    <a:pt x="1033297" y="285203"/>
                    <a:pt x="1162474" y="244563"/>
                  </a:cubicBezTo>
                  <a:cubicBezTo>
                    <a:pt x="1291651" y="203923"/>
                    <a:pt x="779297" y="309877"/>
                    <a:pt x="796714" y="322940"/>
                  </a:cubicBezTo>
                  <a:cubicBezTo>
                    <a:pt x="814131" y="336003"/>
                    <a:pt x="1201663" y="309877"/>
                    <a:pt x="1266977" y="322940"/>
                  </a:cubicBezTo>
                  <a:cubicBezTo>
                    <a:pt x="1332291" y="336003"/>
                    <a:pt x="1201663" y="370837"/>
                    <a:pt x="1188600" y="401317"/>
                  </a:cubicBezTo>
                  <a:cubicBezTo>
                    <a:pt x="1175537" y="431797"/>
                    <a:pt x="1232143" y="486951"/>
                    <a:pt x="1188600" y="505820"/>
                  </a:cubicBezTo>
                  <a:cubicBezTo>
                    <a:pt x="1145057" y="524689"/>
                    <a:pt x="949114" y="485501"/>
                    <a:pt x="927343" y="514529"/>
                  </a:cubicBezTo>
                  <a:cubicBezTo>
                    <a:pt x="905572" y="543557"/>
                    <a:pt x="1100063" y="685797"/>
                    <a:pt x="1057971" y="679991"/>
                  </a:cubicBezTo>
                  <a:cubicBezTo>
                    <a:pt x="1015879" y="674185"/>
                    <a:pt x="747365" y="494208"/>
                    <a:pt x="674794" y="479694"/>
                  </a:cubicBezTo>
                  <a:cubicBezTo>
                    <a:pt x="602223" y="465180"/>
                    <a:pt x="667537" y="630643"/>
                    <a:pt x="622543" y="592906"/>
                  </a:cubicBezTo>
                  <a:cubicBezTo>
                    <a:pt x="577549" y="555169"/>
                    <a:pt x="438211" y="351968"/>
                    <a:pt x="404828" y="253271"/>
                  </a:cubicBezTo>
                  <a:cubicBezTo>
                    <a:pt x="371445" y="154574"/>
                    <a:pt x="420794" y="-12340"/>
                    <a:pt x="422245" y="723"/>
                  </a:cubicBezTo>
                  <a:cubicBezTo>
                    <a:pt x="423697" y="13786"/>
                    <a:pt x="477400" y="240209"/>
                    <a:pt x="413537" y="331649"/>
                  </a:cubicBezTo>
                  <a:cubicBezTo>
                    <a:pt x="349674" y="423089"/>
                    <a:pt x="-103172" y="581294"/>
                    <a:pt x="21651" y="56678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63B7E188-0ADC-0FB3-BB1A-88BE919D43BA}"/>
                </a:ext>
              </a:extLst>
            </p:cNvPr>
            <p:cNvSpPr/>
            <p:nvPr/>
          </p:nvSpPr>
          <p:spPr>
            <a:xfrm>
              <a:off x="7742397" y="4053890"/>
              <a:ext cx="366287" cy="1053347"/>
            </a:xfrm>
            <a:custGeom>
              <a:avLst/>
              <a:gdLst>
                <a:gd name="connsiteX0" fmla="*/ 330449 w 366287"/>
                <a:gd name="connsiteY0" fmla="*/ 4304 h 1053347"/>
                <a:gd name="connsiteX1" fmla="*/ 51774 w 366287"/>
                <a:gd name="connsiteY1" fmla="*/ 700990 h 1053347"/>
                <a:gd name="connsiteX2" fmla="*/ 86609 w 366287"/>
                <a:gd name="connsiteY2" fmla="*/ 640030 h 1053347"/>
                <a:gd name="connsiteX3" fmla="*/ 365283 w 366287"/>
                <a:gd name="connsiteY3" fmla="*/ 1049333 h 1053347"/>
                <a:gd name="connsiteX4" fmla="*/ 173694 w 366287"/>
                <a:gd name="connsiteY4" fmla="*/ 814201 h 1053347"/>
                <a:gd name="connsiteX5" fmla="*/ 8232 w 366287"/>
                <a:gd name="connsiteY5" fmla="*/ 265561 h 1053347"/>
                <a:gd name="connsiteX6" fmla="*/ 34357 w 366287"/>
                <a:gd name="connsiteY6" fmla="*/ 422316 h 1053347"/>
                <a:gd name="connsiteX7" fmla="*/ 86609 w 366287"/>
                <a:gd name="connsiteY7" fmla="*/ 161059 h 1053347"/>
                <a:gd name="connsiteX8" fmla="*/ 8232 w 366287"/>
                <a:gd name="connsiteY8" fmla="*/ 396190 h 1053347"/>
                <a:gd name="connsiteX9" fmla="*/ 330449 w 366287"/>
                <a:gd name="connsiteY9" fmla="*/ 4304 h 105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6287" h="1053347">
                  <a:moveTo>
                    <a:pt x="330449" y="4304"/>
                  </a:moveTo>
                  <a:cubicBezTo>
                    <a:pt x="337706" y="55104"/>
                    <a:pt x="92414" y="595036"/>
                    <a:pt x="51774" y="700990"/>
                  </a:cubicBezTo>
                  <a:cubicBezTo>
                    <a:pt x="11134" y="806944"/>
                    <a:pt x="34358" y="581973"/>
                    <a:pt x="86609" y="640030"/>
                  </a:cubicBezTo>
                  <a:cubicBezTo>
                    <a:pt x="138860" y="698087"/>
                    <a:pt x="350769" y="1020305"/>
                    <a:pt x="365283" y="1049333"/>
                  </a:cubicBezTo>
                  <a:cubicBezTo>
                    <a:pt x="379797" y="1078361"/>
                    <a:pt x="233202" y="944830"/>
                    <a:pt x="173694" y="814201"/>
                  </a:cubicBezTo>
                  <a:cubicBezTo>
                    <a:pt x="114185" y="683572"/>
                    <a:pt x="31455" y="330875"/>
                    <a:pt x="8232" y="265561"/>
                  </a:cubicBezTo>
                  <a:cubicBezTo>
                    <a:pt x="-14991" y="200247"/>
                    <a:pt x="21294" y="439733"/>
                    <a:pt x="34357" y="422316"/>
                  </a:cubicBezTo>
                  <a:cubicBezTo>
                    <a:pt x="47420" y="404899"/>
                    <a:pt x="90963" y="165413"/>
                    <a:pt x="86609" y="161059"/>
                  </a:cubicBezTo>
                  <a:cubicBezTo>
                    <a:pt x="82255" y="156705"/>
                    <a:pt x="-30957" y="423767"/>
                    <a:pt x="8232" y="396190"/>
                  </a:cubicBezTo>
                  <a:cubicBezTo>
                    <a:pt x="47420" y="368613"/>
                    <a:pt x="323192" y="-46496"/>
                    <a:pt x="330449" y="4304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FBDD9CEF-77DA-1BED-3B1F-DF3D428DD4C3}"/>
                </a:ext>
              </a:extLst>
            </p:cNvPr>
            <p:cNvSpPr/>
            <p:nvPr/>
          </p:nvSpPr>
          <p:spPr>
            <a:xfrm>
              <a:off x="7637097" y="4632957"/>
              <a:ext cx="632111" cy="1262751"/>
            </a:xfrm>
            <a:custGeom>
              <a:avLst/>
              <a:gdLst>
                <a:gd name="connsiteX0" fmla="*/ 235452 w 632111"/>
                <a:gd name="connsiteY0" fmla="*/ 3 h 1262751"/>
                <a:gd name="connsiteX1" fmla="*/ 601212 w 632111"/>
                <a:gd name="connsiteY1" fmla="*/ 627020 h 1262751"/>
                <a:gd name="connsiteX2" fmla="*/ 557669 w 632111"/>
                <a:gd name="connsiteY2" fmla="*/ 896986 h 1262751"/>
                <a:gd name="connsiteX3" fmla="*/ 122240 w 632111"/>
                <a:gd name="connsiteY3" fmla="*/ 984072 h 1262751"/>
                <a:gd name="connsiteX4" fmla="*/ 244160 w 632111"/>
                <a:gd name="connsiteY4" fmla="*/ 949237 h 1262751"/>
                <a:gd name="connsiteX5" fmla="*/ 320 w 632111"/>
                <a:gd name="connsiteY5" fmla="*/ 1262746 h 1262751"/>
                <a:gd name="connsiteX6" fmla="*/ 191909 w 632111"/>
                <a:gd name="connsiteY6" fmla="*/ 940529 h 1262751"/>
                <a:gd name="connsiteX7" fmla="*/ 174492 w 632111"/>
                <a:gd name="connsiteY7" fmla="*/ 583477 h 1262751"/>
                <a:gd name="connsiteX8" fmla="*/ 270286 w 632111"/>
                <a:gd name="connsiteY8" fmla="*/ 775066 h 1262751"/>
                <a:gd name="connsiteX9" fmla="*/ 191909 w 632111"/>
                <a:gd name="connsiteY9" fmla="*/ 444140 h 1262751"/>
                <a:gd name="connsiteX10" fmla="*/ 427040 w 632111"/>
                <a:gd name="connsiteY10" fmla="*/ 714106 h 1262751"/>
                <a:gd name="connsiteX11" fmla="*/ 252869 w 632111"/>
                <a:gd name="connsiteY11" fmla="*/ 313512 h 1262751"/>
                <a:gd name="connsiteX12" fmla="*/ 409623 w 632111"/>
                <a:gd name="connsiteY12" fmla="*/ 635729 h 1262751"/>
                <a:gd name="connsiteX13" fmla="*/ 235452 w 632111"/>
                <a:gd name="connsiteY13" fmla="*/ 3 h 126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111" h="1262751">
                  <a:moveTo>
                    <a:pt x="235452" y="3"/>
                  </a:moveTo>
                  <a:cubicBezTo>
                    <a:pt x="267383" y="-1448"/>
                    <a:pt x="547509" y="477523"/>
                    <a:pt x="601212" y="627020"/>
                  </a:cubicBezTo>
                  <a:cubicBezTo>
                    <a:pt x="654915" y="776517"/>
                    <a:pt x="637498" y="837477"/>
                    <a:pt x="557669" y="896986"/>
                  </a:cubicBezTo>
                  <a:cubicBezTo>
                    <a:pt x="477840" y="956495"/>
                    <a:pt x="174491" y="975364"/>
                    <a:pt x="122240" y="984072"/>
                  </a:cubicBezTo>
                  <a:cubicBezTo>
                    <a:pt x="69988" y="992781"/>
                    <a:pt x="264480" y="902791"/>
                    <a:pt x="244160" y="949237"/>
                  </a:cubicBezTo>
                  <a:cubicBezTo>
                    <a:pt x="223840" y="995683"/>
                    <a:pt x="9028" y="1264197"/>
                    <a:pt x="320" y="1262746"/>
                  </a:cubicBezTo>
                  <a:cubicBezTo>
                    <a:pt x="-8388" y="1261295"/>
                    <a:pt x="162880" y="1053741"/>
                    <a:pt x="191909" y="940529"/>
                  </a:cubicBezTo>
                  <a:cubicBezTo>
                    <a:pt x="220938" y="827318"/>
                    <a:pt x="161429" y="611054"/>
                    <a:pt x="174492" y="583477"/>
                  </a:cubicBezTo>
                  <a:cubicBezTo>
                    <a:pt x="187555" y="555900"/>
                    <a:pt x="267383" y="798289"/>
                    <a:pt x="270286" y="775066"/>
                  </a:cubicBezTo>
                  <a:cubicBezTo>
                    <a:pt x="273189" y="751843"/>
                    <a:pt x="165783" y="454300"/>
                    <a:pt x="191909" y="444140"/>
                  </a:cubicBezTo>
                  <a:cubicBezTo>
                    <a:pt x="218035" y="433980"/>
                    <a:pt x="416880" y="735877"/>
                    <a:pt x="427040" y="714106"/>
                  </a:cubicBezTo>
                  <a:cubicBezTo>
                    <a:pt x="437200" y="692335"/>
                    <a:pt x="255772" y="326575"/>
                    <a:pt x="252869" y="313512"/>
                  </a:cubicBezTo>
                  <a:cubicBezTo>
                    <a:pt x="249966" y="300449"/>
                    <a:pt x="411074" y="683626"/>
                    <a:pt x="409623" y="635729"/>
                  </a:cubicBezTo>
                  <a:cubicBezTo>
                    <a:pt x="408172" y="587832"/>
                    <a:pt x="203521" y="1454"/>
                    <a:pt x="235452" y="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AAEBCD6E-5C73-4C6B-8617-5BFF9EF35273}"/>
                </a:ext>
              </a:extLst>
            </p:cNvPr>
            <p:cNvSpPr/>
            <p:nvPr/>
          </p:nvSpPr>
          <p:spPr>
            <a:xfrm>
              <a:off x="7345189" y="6182837"/>
              <a:ext cx="902020" cy="410178"/>
            </a:xfrm>
            <a:custGeom>
              <a:avLst/>
              <a:gdLst>
                <a:gd name="connsiteX0" fmla="*/ 579611 w 902020"/>
                <a:gd name="connsiteY0" fmla="*/ 249 h 410178"/>
                <a:gd name="connsiteX1" fmla="*/ 701531 w 902020"/>
                <a:gd name="connsiteY1" fmla="*/ 130877 h 410178"/>
                <a:gd name="connsiteX2" fmla="*/ 283520 w 902020"/>
                <a:gd name="connsiteY2" fmla="*/ 235380 h 410178"/>
                <a:gd name="connsiteX3" fmla="*/ 475108 w 902020"/>
                <a:gd name="connsiteY3" fmla="*/ 235380 h 410178"/>
                <a:gd name="connsiteX4" fmla="*/ 4845 w 902020"/>
                <a:gd name="connsiteY4" fmla="*/ 409552 h 410178"/>
                <a:gd name="connsiteX5" fmla="*/ 823451 w 902020"/>
                <a:gd name="connsiteY5" fmla="*/ 287632 h 410178"/>
                <a:gd name="connsiteX6" fmla="*/ 832160 w 902020"/>
                <a:gd name="connsiteY6" fmla="*/ 130877 h 410178"/>
                <a:gd name="connsiteX7" fmla="*/ 893120 w 902020"/>
                <a:gd name="connsiteY7" fmla="*/ 165712 h 410178"/>
                <a:gd name="connsiteX8" fmla="*/ 579611 w 902020"/>
                <a:gd name="connsiteY8" fmla="*/ 249 h 41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2020" h="410178">
                  <a:moveTo>
                    <a:pt x="579611" y="249"/>
                  </a:moveTo>
                  <a:cubicBezTo>
                    <a:pt x="547680" y="-5557"/>
                    <a:pt x="750879" y="91689"/>
                    <a:pt x="701531" y="130877"/>
                  </a:cubicBezTo>
                  <a:cubicBezTo>
                    <a:pt x="652183" y="170065"/>
                    <a:pt x="321257" y="217963"/>
                    <a:pt x="283520" y="235380"/>
                  </a:cubicBezTo>
                  <a:cubicBezTo>
                    <a:pt x="245783" y="252797"/>
                    <a:pt x="521554" y="206351"/>
                    <a:pt x="475108" y="235380"/>
                  </a:cubicBezTo>
                  <a:cubicBezTo>
                    <a:pt x="428662" y="264409"/>
                    <a:pt x="-53212" y="400843"/>
                    <a:pt x="4845" y="409552"/>
                  </a:cubicBezTo>
                  <a:cubicBezTo>
                    <a:pt x="62902" y="418261"/>
                    <a:pt x="685565" y="334078"/>
                    <a:pt x="823451" y="287632"/>
                  </a:cubicBezTo>
                  <a:cubicBezTo>
                    <a:pt x="961337" y="241186"/>
                    <a:pt x="820549" y="151197"/>
                    <a:pt x="832160" y="130877"/>
                  </a:cubicBezTo>
                  <a:cubicBezTo>
                    <a:pt x="843772" y="110557"/>
                    <a:pt x="929406" y="190386"/>
                    <a:pt x="893120" y="165712"/>
                  </a:cubicBezTo>
                  <a:cubicBezTo>
                    <a:pt x="856834" y="141038"/>
                    <a:pt x="611542" y="6055"/>
                    <a:pt x="579611" y="24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2B7C8595-62C6-C30E-AB0D-3117A629E1F6}"/>
                </a:ext>
              </a:extLst>
            </p:cNvPr>
            <p:cNvSpPr/>
            <p:nvPr/>
          </p:nvSpPr>
          <p:spPr>
            <a:xfrm>
              <a:off x="6358120" y="4711009"/>
              <a:ext cx="983331" cy="1055339"/>
            </a:xfrm>
            <a:custGeom>
              <a:avLst/>
              <a:gdLst>
                <a:gd name="connsiteX0" fmla="*/ 16554 w 983331"/>
                <a:gd name="connsiteY0" fmla="*/ 328 h 1055339"/>
                <a:gd name="connsiteX1" fmla="*/ 678406 w 983331"/>
                <a:gd name="connsiteY1" fmla="*/ 496717 h 1055339"/>
                <a:gd name="connsiteX2" fmla="*/ 669697 w 983331"/>
                <a:gd name="connsiteY2" fmla="*/ 444465 h 1055339"/>
                <a:gd name="connsiteX3" fmla="*/ 887411 w 983331"/>
                <a:gd name="connsiteY3" fmla="*/ 818934 h 1055339"/>
                <a:gd name="connsiteX4" fmla="*/ 861286 w 983331"/>
                <a:gd name="connsiteY4" fmla="*/ 723140 h 1055339"/>
                <a:gd name="connsiteX5" fmla="*/ 983206 w 983331"/>
                <a:gd name="connsiteY5" fmla="*/ 1054065 h 1055339"/>
                <a:gd name="connsiteX6" fmla="*/ 835160 w 983331"/>
                <a:gd name="connsiteY6" fmla="*/ 827642 h 1055339"/>
                <a:gd name="connsiteX7" fmla="*/ 356189 w 983331"/>
                <a:gd name="connsiteY7" fmla="*/ 583802 h 1055339"/>
                <a:gd name="connsiteX8" fmla="*/ 330063 w 983331"/>
                <a:gd name="connsiteY8" fmla="*/ 636054 h 1055339"/>
                <a:gd name="connsiteX9" fmla="*/ 103640 w 983331"/>
                <a:gd name="connsiteY9" fmla="*/ 322545 h 1055339"/>
                <a:gd name="connsiteX10" fmla="*/ 190726 w 983331"/>
                <a:gd name="connsiteY10" fmla="*/ 418340 h 1055339"/>
                <a:gd name="connsiteX11" fmla="*/ 16554 w 983331"/>
                <a:gd name="connsiteY11" fmla="*/ 328 h 105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3331" h="1055339">
                  <a:moveTo>
                    <a:pt x="16554" y="328"/>
                  </a:moveTo>
                  <a:cubicBezTo>
                    <a:pt x="97834" y="13391"/>
                    <a:pt x="569549" y="422694"/>
                    <a:pt x="678406" y="496717"/>
                  </a:cubicBezTo>
                  <a:cubicBezTo>
                    <a:pt x="787263" y="570740"/>
                    <a:pt x="634863" y="390762"/>
                    <a:pt x="669697" y="444465"/>
                  </a:cubicBezTo>
                  <a:cubicBezTo>
                    <a:pt x="704531" y="498168"/>
                    <a:pt x="855479" y="772488"/>
                    <a:pt x="887411" y="818934"/>
                  </a:cubicBezTo>
                  <a:cubicBezTo>
                    <a:pt x="919343" y="865380"/>
                    <a:pt x="845320" y="683952"/>
                    <a:pt x="861286" y="723140"/>
                  </a:cubicBezTo>
                  <a:cubicBezTo>
                    <a:pt x="877252" y="762328"/>
                    <a:pt x="987560" y="1036648"/>
                    <a:pt x="983206" y="1054065"/>
                  </a:cubicBezTo>
                  <a:cubicBezTo>
                    <a:pt x="978852" y="1071482"/>
                    <a:pt x="939663" y="906019"/>
                    <a:pt x="835160" y="827642"/>
                  </a:cubicBezTo>
                  <a:cubicBezTo>
                    <a:pt x="730657" y="749265"/>
                    <a:pt x="440372" y="615733"/>
                    <a:pt x="356189" y="583802"/>
                  </a:cubicBezTo>
                  <a:cubicBezTo>
                    <a:pt x="272006" y="551871"/>
                    <a:pt x="372154" y="679597"/>
                    <a:pt x="330063" y="636054"/>
                  </a:cubicBezTo>
                  <a:cubicBezTo>
                    <a:pt x="287972" y="592511"/>
                    <a:pt x="126863" y="358831"/>
                    <a:pt x="103640" y="322545"/>
                  </a:cubicBezTo>
                  <a:cubicBezTo>
                    <a:pt x="80417" y="286259"/>
                    <a:pt x="202337" y="469140"/>
                    <a:pt x="190726" y="418340"/>
                  </a:cubicBezTo>
                  <a:cubicBezTo>
                    <a:pt x="179115" y="367540"/>
                    <a:pt x="-64726" y="-12735"/>
                    <a:pt x="16554" y="328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円/楕円 1364">
              <a:extLst>
                <a:ext uri="{FF2B5EF4-FFF2-40B4-BE49-F238E27FC236}">
                  <a16:creationId xmlns:a16="http://schemas.microsoft.com/office/drawing/2014/main" id="{63490601-87AB-FF8B-AEBB-684B338FAB00}"/>
                </a:ext>
              </a:extLst>
            </p:cNvPr>
            <p:cNvSpPr/>
            <p:nvPr/>
          </p:nvSpPr>
          <p:spPr>
            <a:xfrm>
              <a:off x="6793516" y="5583706"/>
              <a:ext cx="425445" cy="425445"/>
            </a:xfrm>
            <a:prstGeom prst="ellipse">
              <a:avLst/>
            </a:pr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216D8EB5-EAE8-2597-54F2-BF98BD447827}"/>
                </a:ext>
              </a:extLst>
            </p:cNvPr>
            <p:cNvSpPr/>
            <p:nvPr/>
          </p:nvSpPr>
          <p:spPr>
            <a:xfrm>
              <a:off x="7629875" y="5450661"/>
              <a:ext cx="186266" cy="515386"/>
            </a:xfrm>
            <a:custGeom>
              <a:avLst/>
              <a:gdLst>
                <a:gd name="connsiteX0" fmla="*/ 173005 w 186266"/>
                <a:gd name="connsiteY0" fmla="*/ 905 h 515386"/>
                <a:gd name="connsiteX1" fmla="*/ 173005 w 186266"/>
                <a:gd name="connsiteY1" fmla="*/ 201202 h 515386"/>
                <a:gd name="connsiteX2" fmla="*/ 94628 w 186266"/>
                <a:gd name="connsiteY2" fmla="*/ 305705 h 515386"/>
                <a:gd name="connsiteX3" fmla="*/ 129462 w 186266"/>
                <a:gd name="connsiteY3" fmla="*/ 270870 h 515386"/>
                <a:gd name="connsiteX4" fmla="*/ 7542 w 186266"/>
                <a:gd name="connsiteY4" fmla="*/ 514710 h 515386"/>
                <a:gd name="connsiteX5" fmla="*/ 16251 w 186266"/>
                <a:gd name="connsiteY5" fmla="*/ 183785 h 515386"/>
                <a:gd name="connsiteX6" fmla="*/ 42376 w 186266"/>
                <a:gd name="connsiteY6" fmla="*/ 288288 h 515386"/>
                <a:gd name="connsiteX7" fmla="*/ 173005 w 186266"/>
                <a:gd name="connsiteY7" fmla="*/ 905 h 5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6" h="515386">
                  <a:moveTo>
                    <a:pt x="173005" y="905"/>
                  </a:moveTo>
                  <a:cubicBezTo>
                    <a:pt x="194777" y="-13609"/>
                    <a:pt x="186068" y="150402"/>
                    <a:pt x="173005" y="201202"/>
                  </a:cubicBezTo>
                  <a:cubicBezTo>
                    <a:pt x="159942" y="252002"/>
                    <a:pt x="101885" y="294094"/>
                    <a:pt x="94628" y="305705"/>
                  </a:cubicBezTo>
                  <a:cubicBezTo>
                    <a:pt x="87371" y="317316"/>
                    <a:pt x="143976" y="236036"/>
                    <a:pt x="129462" y="270870"/>
                  </a:cubicBezTo>
                  <a:cubicBezTo>
                    <a:pt x="114948" y="305704"/>
                    <a:pt x="26410" y="529224"/>
                    <a:pt x="7542" y="514710"/>
                  </a:cubicBezTo>
                  <a:cubicBezTo>
                    <a:pt x="-11326" y="500196"/>
                    <a:pt x="10445" y="221522"/>
                    <a:pt x="16251" y="183785"/>
                  </a:cubicBezTo>
                  <a:cubicBezTo>
                    <a:pt x="22057" y="146048"/>
                    <a:pt x="14799" y="314414"/>
                    <a:pt x="42376" y="288288"/>
                  </a:cubicBezTo>
                  <a:cubicBezTo>
                    <a:pt x="69953" y="262162"/>
                    <a:pt x="151233" y="15419"/>
                    <a:pt x="173005" y="90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41DF7A9D-F0A0-B765-8879-427CAEBEE67B}"/>
                </a:ext>
              </a:extLst>
            </p:cNvPr>
            <p:cNvSpPr/>
            <p:nvPr/>
          </p:nvSpPr>
          <p:spPr>
            <a:xfrm>
              <a:off x="7642626" y="5844702"/>
              <a:ext cx="1049920" cy="257639"/>
            </a:xfrm>
            <a:custGeom>
              <a:avLst/>
              <a:gdLst>
                <a:gd name="connsiteX0" fmla="*/ 73168 w 1049920"/>
                <a:gd name="connsiteY0" fmla="*/ 7458 h 257639"/>
                <a:gd name="connsiteX1" fmla="*/ 656643 w 1049920"/>
                <a:gd name="connsiteY1" fmla="*/ 103252 h 257639"/>
                <a:gd name="connsiteX2" fmla="*/ 1048528 w 1049920"/>
                <a:gd name="connsiteY2" fmla="*/ 7458 h 257639"/>
                <a:gd name="connsiteX3" fmla="*/ 769854 w 1049920"/>
                <a:gd name="connsiteY3" fmla="*/ 94544 h 257639"/>
                <a:gd name="connsiteX4" fmla="*/ 325717 w 1049920"/>
                <a:gd name="connsiteY4" fmla="*/ 207755 h 257639"/>
                <a:gd name="connsiteX5" fmla="*/ 343134 w 1049920"/>
                <a:gd name="connsiteY5" fmla="*/ 251298 h 257639"/>
                <a:gd name="connsiteX6" fmla="*/ 195088 w 1049920"/>
                <a:gd name="connsiteY6" fmla="*/ 77127 h 257639"/>
                <a:gd name="connsiteX7" fmla="*/ 20917 w 1049920"/>
                <a:gd name="connsiteY7" fmla="*/ 16167 h 257639"/>
                <a:gd name="connsiteX8" fmla="*/ 73168 w 1049920"/>
                <a:gd name="connsiteY8" fmla="*/ 7458 h 25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9920" h="257639">
                  <a:moveTo>
                    <a:pt x="73168" y="7458"/>
                  </a:moveTo>
                  <a:cubicBezTo>
                    <a:pt x="179122" y="21972"/>
                    <a:pt x="494083" y="103252"/>
                    <a:pt x="656643" y="103252"/>
                  </a:cubicBezTo>
                  <a:cubicBezTo>
                    <a:pt x="819203" y="103252"/>
                    <a:pt x="1029660" y="8909"/>
                    <a:pt x="1048528" y="7458"/>
                  </a:cubicBezTo>
                  <a:cubicBezTo>
                    <a:pt x="1067396" y="6007"/>
                    <a:pt x="890323" y="61161"/>
                    <a:pt x="769854" y="94544"/>
                  </a:cubicBezTo>
                  <a:cubicBezTo>
                    <a:pt x="649385" y="127927"/>
                    <a:pt x="325717" y="207755"/>
                    <a:pt x="325717" y="207755"/>
                  </a:cubicBezTo>
                  <a:cubicBezTo>
                    <a:pt x="254597" y="233881"/>
                    <a:pt x="364905" y="273069"/>
                    <a:pt x="343134" y="251298"/>
                  </a:cubicBezTo>
                  <a:cubicBezTo>
                    <a:pt x="321363" y="229527"/>
                    <a:pt x="248791" y="116316"/>
                    <a:pt x="195088" y="77127"/>
                  </a:cubicBezTo>
                  <a:cubicBezTo>
                    <a:pt x="141385" y="37939"/>
                    <a:pt x="39785" y="30681"/>
                    <a:pt x="20917" y="16167"/>
                  </a:cubicBezTo>
                  <a:cubicBezTo>
                    <a:pt x="2049" y="1653"/>
                    <a:pt x="-32786" y="-7056"/>
                    <a:pt x="73168" y="7458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4FE1D278-B062-AA25-867F-5DD4B2055010}"/>
                </a:ext>
              </a:extLst>
            </p:cNvPr>
            <p:cNvSpPr/>
            <p:nvPr/>
          </p:nvSpPr>
          <p:spPr>
            <a:xfrm>
              <a:off x="7631896" y="4231026"/>
              <a:ext cx="417385" cy="1226647"/>
            </a:xfrm>
            <a:custGeom>
              <a:avLst/>
              <a:gdLst>
                <a:gd name="connsiteX0" fmla="*/ 301613 w 417385"/>
                <a:gd name="connsiteY0" fmla="*/ 18757 h 1226647"/>
                <a:gd name="connsiteX1" fmla="*/ 5521 w 417385"/>
                <a:gd name="connsiteY1" fmla="*/ 837363 h 1226647"/>
                <a:gd name="connsiteX2" fmla="*/ 110024 w 417385"/>
                <a:gd name="connsiteY2" fmla="*/ 610940 h 1226647"/>
                <a:gd name="connsiteX3" fmla="*/ 127441 w 417385"/>
                <a:gd name="connsiteY3" fmla="*/ 933157 h 1226647"/>
                <a:gd name="connsiteX4" fmla="*/ 205818 w 417385"/>
                <a:gd name="connsiteY4" fmla="*/ 758985 h 1226647"/>
                <a:gd name="connsiteX5" fmla="*/ 153567 w 417385"/>
                <a:gd name="connsiteY5" fmla="*/ 1220540 h 1226647"/>
                <a:gd name="connsiteX6" fmla="*/ 414824 w 417385"/>
                <a:gd name="connsiteY6" fmla="*/ 367100 h 1226647"/>
                <a:gd name="connsiteX7" fmla="*/ 292904 w 417385"/>
                <a:gd name="connsiteY7" fmla="*/ 506437 h 1226647"/>
                <a:gd name="connsiteX8" fmla="*/ 397407 w 417385"/>
                <a:gd name="connsiteY8" fmla="*/ 1340 h 1226647"/>
                <a:gd name="connsiteX9" fmla="*/ 258070 w 417385"/>
                <a:gd name="connsiteY9" fmla="*/ 349683 h 1226647"/>
                <a:gd name="connsiteX10" fmla="*/ 301613 w 417385"/>
                <a:gd name="connsiteY10" fmla="*/ 18757 h 122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7385" h="1226647">
                  <a:moveTo>
                    <a:pt x="301613" y="18757"/>
                  </a:moveTo>
                  <a:cubicBezTo>
                    <a:pt x="259521" y="100037"/>
                    <a:pt x="37452" y="738666"/>
                    <a:pt x="5521" y="837363"/>
                  </a:cubicBezTo>
                  <a:cubicBezTo>
                    <a:pt x="-26410" y="936060"/>
                    <a:pt x="89704" y="594974"/>
                    <a:pt x="110024" y="610940"/>
                  </a:cubicBezTo>
                  <a:cubicBezTo>
                    <a:pt x="130344" y="626906"/>
                    <a:pt x="111475" y="908483"/>
                    <a:pt x="127441" y="933157"/>
                  </a:cubicBezTo>
                  <a:cubicBezTo>
                    <a:pt x="143407" y="957831"/>
                    <a:pt x="201464" y="711088"/>
                    <a:pt x="205818" y="758985"/>
                  </a:cubicBezTo>
                  <a:cubicBezTo>
                    <a:pt x="210172" y="806882"/>
                    <a:pt x="118733" y="1285854"/>
                    <a:pt x="153567" y="1220540"/>
                  </a:cubicBezTo>
                  <a:cubicBezTo>
                    <a:pt x="188401" y="1155226"/>
                    <a:pt x="391601" y="486117"/>
                    <a:pt x="414824" y="367100"/>
                  </a:cubicBezTo>
                  <a:cubicBezTo>
                    <a:pt x="438047" y="248083"/>
                    <a:pt x="295807" y="567397"/>
                    <a:pt x="292904" y="506437"/>
                  </a:cubicBezTo>
                  <a:cubicBezTo>
                    <a:pt x="290001" y="445477"/>
                    <a:pt x="403213" y="27466"/>
                    <a:pt x="397407" y="1340"/>
                  </a:cubicBezTo>
                  <a:cubicBezTo>
                    <a:pt x="391601" y="-24786"/>
                    <a:pt x="272584" y="339523"/>
                    <a:pt x="258070" y="349683"/>
                  </a:cubicBezTo>
                  <a:cubicBezTo>
                    <a:pt x="243556" y="359843"/>
                    <a:pt x="343705" y="-62523"/>
                    <a:pt x="301613" y="1875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8D6F7A35-FE43-31A4-5943-AD7976034A70}"/>
                </a:ext>
              </a:extLst>
            </p:cNvPr>
            <p:cNvSpPr/>
            <p:nvPr/>
          </p:nvSpPr>
          <p:spPr>
            <a:xfrm>
              <a:off x="7298330" y="3918688"/>
              <a:ext cx="783369" cy="289531"/>
            </a:xfrm>
            <a:custGeom>
              <a:avLst/>
              <a:gdLst>
                <a:gd name="connsiteX0" fmla="*/ 8161 w 783369"/>
                <a:gd name="connsiteY0" fmla="*/ 169 h 289531"/>
                <a:gd name="connsiteX1" fmla="*/ 617761 w 783369"/>
                <a:gd name="connsiteY1" fmla="*/ 174341 h 289531"/>
                <a:gd name="connsiteX2" fmla="*/ 495841 w 783369"/>
                <a:gd name="connsiteY2" fmla="*/ 209175 h 289531"/>
                <a:gd name="connsiteX3" fmla="*/ 783224 w 783369"/>
                <a:gd name="connsiteY3" fmla="*/ 174341 h 289531"/>
                <a:gd name="connsiteX4" fmla="*/ 452299 w 783369"/>
                <a:gd name="connsiteY4" fmla="*/ 226592 h 289531"/>
                <a:gd name="connsiteX5" fmla="*/ 478424 w 783369"/>
                <a:gd name="connsiteY5" fmla="*/ 287552 h 289531"/>
                <a:gd name="connsiteX6" fmla="*/ 147499 w 783369"/>
                <a:gd name="connsiteY6" fmla="*/ 148215 h 289531"/>
                <a:gd name="connsiteX7" fmla="*/ 260710 w 783369"/>
                <a:gd name="connsiteY7" fmla="*/ 209175 h 289531"/>
                <a:gd name="connsiteX8" fmla="*/ 8161 w 783369"/>
                <a:gd name="connsiteY8" fmla="*/ 169 h 28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9" h="289531">
                  <a:moveTo>
                    <a:pt x="8161" y="169"/>
                  </a:moveTo>
                  <a:cubicBezTo>
                    <a:pt x="67669" y="-5637"/>
                    <a:pt x="536481" y="139507"/>
                    <a:pt x="617761" y="174341"/>
                  </a:cubicBezTo>
                  <a:cubicBezTo>
                    <a:pt x="699041" y="209175"/>
                    <a:pt x="468264" y="209175"/>
                    <a:pt x="495841" y="209175"/>
                  </a:cubicBezTo>
                  <a:cubicBezTo>
                    <a:pt x="523418" y="209175"/>
                    <a:pt x="790481" y="171438"/>
                    <a:pt x="783224" y="174341"/>
                  </a:cubicBezTo>
                  <a:cubicBezTo>
                    <a:pt x="775967" y="177244"/>
                    <a:pt x="503099" y="207724"/>
                    <a:pt x="452299" y="226592"/>
                  </a:cubicBezTo>
                  <a:cubicBezTo>
                    <a:pt x="401499" y="245461"/>
                    <a:pt x="529224" y="300615"/>
                    <a:pt x="478424" y="287552"/>
                  </a:cubicBezTo>
                  <a:cubicBezTo>
                    <a:pt x="427624" y="274489"/>
                    <a:pt x="183785" y="161278"/>
                    <a:pt x="147499" y="148215"/>
                  </a:cubicBezTo>
                  <a:cubicBezTo>
                    <a:pt x="111213" y="135152"/>
                    <a:pt x="288287" y="239655"/>
                    <a:pt x="260710" y="209175"/>
                  </a:cubicBezTo>
                  <a:cubicBezTo>
                    <a:pt x="233133" y="178695"/>
                    <a:pt x="-51347" y="5975"/>
                    <a:pt x="8161" y="16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5B020265-D337-5F78-4CB3-59AD13ACB46F}"/>
                </a:ext>
              </a:extLst>
            </p:cNvPr>
            <p:cNvSpPr/>
            <p:nvPr/>
          </p:nvSpPr>
          <p:spPr>
            <a:xfrm>
              <a:off x="8327063" y="4169804"/>
              <a:ext cx="407651" cy="218694"/>
            </a:xfrm>
            <a:custGeom>
              <a:avLst/>
              <a:gdLst>
                <a:gd name="connsiteX0" fmla="*/ 407634 w 407651"/>
                <a:gd name="connsiteY0" fmla="*/ 1602 h 218694"/>
                <a:gd name="connsiteX1" fmla="*/ 50583 w 407651"/>
                <a:gd name="connsiteY1" fmla="*/ 175773 h 218694"/>
                <a:gd name="connsiteX2" fmla="*/ 7040 w 407651"/>
                <a:gd name="connsiteY2" fmla="*/ 210607 h 218694"/>
                <a:gd name="connsiteX3" fmla="*/ 94126 w 407651"/>
                <a:gd name="connsiteY3" fmla="*/ 53853 h 218694"/>
                <a:gd name="connsiteX4" fmla="*/ 33166 w 407651"/>
                <a:gd name="connsiteY4" fmla="*/ 88687 h 218694"/>
                <a:gd name="connsiteX5" fmla="*/ 407634 w 407651"/>
                <a:gd name="connsiteY5" fmla="*/ 1602 h 21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51" h="218694">
                  <a:moveTo>
                    <a:pt x="407634" y="1602"/>
                  </a:moveTo>
                  <a:cubicBezTo>
                    <a:pt x="410537" y="16116"/>
                    <a:pt x="50583" y="175773"/>
                    <a:pt x="50583" y="175773"/>
                  </a:cubicBezTo>
                  <a:cubicBezTo>
                    <a:pt x="-16183" y="210607"/>
                    <a:pt x="-217" y="230927"/>
                    <a:pt x="7040" y="210607"/>
                  </a:cubicBezTo>
                  <a:cubicBezTo>
                    <a:pt x="14297" y="190287"/>
                    <a:pt x="89772" y="74173"/>
                    <a:pt x="94126" y="53853"/>
                  </a:cubicBezTo>
                  <a:cubicBezTo>
                    <a:pt x="98480" y="33533"/>
                    <a:pt x="-14731" y="101750"/>
                    <a:pt x="33166" y="88687"/>
                  </a:cubicBezTo>
                  <a:cubicBezTo>
                    <a:pt x="81063" y="75624"/>
                    <a:pt x="404731" y="-12912"/>
                    <a:pt x="407634" y="1602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D1146B28-3E1E-59D0-725F-01154B7C7CE7}"/>
                </a:ext>
              </a:extLst>
            </p:cNvPr>
            <p:cNvSpPr/>
            <p:nvPr/>
          </p:nvSpPr>
          <p:spPr>
            <a:xfrm>
              <a:off x="6802973" y="4561799"/>
              <a:ext cx="1085189" cy="341196"/>
            </a:xfrm>
            <a:custGeom>
              <a:avLst/>
              <a:gdLst>
                <a:gd name="connsiteX0" fmla="*/ 15838 w 1085189"/>
                <a:gd name="connsiteY0" fmla="*/ 1492 h 341196"/>
                <a:gd name="connsiteX1" fmla="*/ 747358 w 1085189"/>
                <a:gd name="connsiteY1" fmla="*/ 184372 h 341196"/>
                <a:gd name="connsiteX2" fmla="*/ 668981 w 1085189"/>
                <a:gd name="connsiteY2" fmla="*/ 201790 h 341196"/>
                <a:gd name="connsiteX3" fmla="*/ 1078284 w 1085189"/>
                <a:gd name="connsiteY3" fmla="*/ 227915 h 341196"/>
                <a:gd name="connsiteX4" fmla="*/ 895404 w 1085189"/>
                <a:gd name="connsiteY4" fmla="*/ 236624 h 341196"/>
                <a:gd name="connsiteX5" fmla="*/ 503518 w 1085189"/>
                <a:gd name="connsiteY5" fmla="*/ 341127 h 341196"/>
                <a:gd name="connsiteX6" fmla="*/ 329347 w 1085189"/>
                <a:gd name="connsiteY6" fmla="*/ 219207 h 341196"/>
                <a:gd name="connsiteX7" fmla="*/ 581896 w 1085189"/>
                <a:gd name="connsiteY7" fmla="*/ 315001 h 341196"/>
                <a:gd name="connsiteX8" fmla="*/ 68090 w 1085189"/>
                <a:gd name="connsiteY8" fmla="*/ 97287 h 341196"/>
                <a:gd name="connsiteX9" fmla="*/ 233553 w 1085189"/>
                <a:gd name="connsiteY9" fmla="*/ 97287 h 341196"/>
                <a:gd name="connsiteX10" fmla="*/ 15838 w 1085189"/>
                <a:gd name="connsiteY10" fmla="*/ 1492 h 34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5189" h="341196">
                  <a:moveTo>
                    <a:pt x="15838" y="1492"/>
                  </a:moveTo>
                  <a:cubicBezTo>
                    <a:pt x="101472" y="16006"/>
                    <a:pt x="638501" y="150989"/>
                    <a:pt x="747358" y="184372"/>
                  </a:cubicBezTo>
                  <a:cubicBezTo>
                    <a:pt x="856215" y="217755"/>
                    <a:pt x="613827" y="194533"/>
                    <a:pt x="668981" y="201790"/>
                  </a:cubicBezTo>
                  <a:cubicBezTo>
                    <a:pt x="724135" y="209047"/>
                    <a:pt x="1040547" y="222109"/>
                    <a:pt x="1078284" y="227915"/>
                  </a:cubicBezTo>
                  <a:cubicBezTo>
                    <a:pt x="1116021" y="233721"/>
                    <a:pt x="991198" y="217755"/>
                    <a:pt x="895404" y="236624"/>
                  </a:cubicBezTo>
                  <a:cubicBezTo>
                    <a:pt x="799610" y="255493"/>
                    <a:pt x="597861" y="344030"/>
                    <a:pt x="503518" y="341127"/>
                  </a:cubicBezTo>
                  <a:cubicBezTo>
                    <a:pt x="409175" y="338224"/>
                    <a:pt x="316284" y="223561"/>
                    <a:pt x="329347" y="219207"/>
                  </a:cubicBezTo>
                  <a:cubicBezTo>
                    <a:pt x="342410" y="214853"/>
                    <a:pt x="625439" y="335321"/>
                    <a:pt x="581896" y="315001"/>
                  </a:cubicBezTo>
                  <a:cubicBezTo>
                    <a:pt x="538353" y="294681"/>
                    <a:pt x="126147" y="133573"/>
                    <a:pt x="68090" y="97287"/>
                  </a:cubicBezTo>
                  <a:cubicBezTo>
                    <a:pt x="10033" y="61001"/>
                    <a:pt x="248067" y="111801"/>
                    <a:pt x="233553" y="97287"/>
                  </a:cubicBezTo>
                  <a:cubicBezTo>
                    <a:pt x="219039" y="82773"/>
                    <a:pt x="-69796" y="-13022"/>
                    <a:pt x="15838" y="1492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7462350E-2FC6-BD53-D97A-95771FE7D0F0}"/>
                </a:ext>
              </a:extLst>
            </p:cNvPr>
            <p:cNvSpPr/>
            <p:nvPr/>
          </p:nvSpPr>
          <p:spPr>
            <a:xfrm>
              <a:off x="8299252" y="4770311"/>
              <a:ext cx="531989" cy="359094"/>
            </a:xfrm>
            <a:custGeom>
              <a:avLst/>
              <a:gdLst>
                <a:gd name="connsiteX0" fmla="*/ 17 w 531989"/>
                <a:gd name="connsiteY0" fmla="*/ 19403 h 359094"/>
                <a:gd name="connsiteX1" fmla="*/ 121937 w 531989"/>
                <a:gd name="connsiteY1" fmla="*/ 1986 h 359094"/>
                <a:gd name="connsiteX2" fmla="*/ 217731 w 531989"/>
                <a:gd name="connsiteY2" fmla="*/ 54238 h 359094"/>
                <a:gd name="connsiteX3" fmla="*/ 383194 w 531989"/>
                <a:gd name="connsiteY3" fmla="*/ 132615 h 359094"/>
                <a:gd name="connsiteX4" fmla="*/ 383194 w 531989"/>
                <a:gd name="connsiteY4" fmla="*/ 210992 h 359094"/>
                <a:gd name="connsiteX5" fmla="*/ 278691 w 531989"/>
                <a:gd name="connsiteY5" fmla="*/ 228409 h 359094"/>
                <a:gd name="connsiteX6" fmla="*/ 531239 w 531989"/>
                <a:gd name="connsiteY6" fmla="*/ 359038 h 359094"/>
                <a:gd name="connsiteX7" fmla="*/ 182897 w 531989"/>
                <a:gd name="connsiteY7" fmla="*/ 210992 h 359094"/>
                <a:gd name="connsiteX8" fmla="*/ 130645 w 531989"/>
                <a:gd name="connsiteY8" fmla="*/ 97780 h 359094"/>
                <a:gd name="connsiteX9" fmla="*/ 17 w 531989"/>
                <a:gd name="connsiteY9" fmla="*/ 19403 h 35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989" h="359094">
                  <a:moveTo>
                    <a:pt x="17" y="19403"/>
                  </a:moveTo>
                  <a:cubicBezTo>
                    <a:pt x="-1434" y="3437"/>
                    <a:pt x="85651" y="-3820"/>
                    <a:pt x="121937" y="1986"/>
                  </a:cubicBezTo>
                  <a:cubicBezTo>
                    <a:pt x="158223" y="7792"/>
                    <a:pt x="174188" y="32467"/>
                    <a:pt x="217731" y="54238"/>
                  </a:cubicBezTo>
                  <a:cubicBezTo>
                    <a:pt x="261274" y="76009"/>
                    <a:pt x="355617" y="106489"/>
                    <a:pt x="383194" y="132615"/>
                  </a:cubicBezTo>
                  <a:cubicBezTo>
                    <a:pt x="410771" y="158741"/>
                    <a:pt x="400611" y="195026"/>
                    <a:pt x="383194" y="210992"/>
                  </a:cubicBezTo>
                  <a:cubicBezTo>
                    <a:pt x="365777" y="226958"/>
                    <a:pt x="254017" y="203735"/>
                    <a:pt x="278691" y="228409"/>
                  </a:cubicBezTo>
                  <a:cubicBezTo>
                    <a:pt x="303365" y="253083"/>
                    <a:pt x="547205" y="361941"/>
                    <a:pt x="531239" y="359038"/>
                  </a:cubicBezTo>
                  <a:cubicBezTo>
                    <a:pt x="515273" y="356135"/>
                    <a:pt x="249662" y="254535"/>
                    <a:pt x="182897" y="210992"/>
                  </a:cubicBezTo>
                  <a:cubicBezTo>
                    <a:pt x="116132" y="167449"/>
                    <a:pt x="162576" y="128260"/>
                    <a:pt x="130645" y="97780"/>
                  </a:cubicBezTo>
                  <a:cubicBezTo>
                    <a:pt x="98714" y="67300"/>
                    <a:pt x="1468" y="35369"/>
                    <a:pt x="17" y="1940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8BBA7EBA-6927-CBF9-4F33-EE5E6178D007}"/>
                </a:ext>
              </a:extLst>
            </p:cNvPr>
            <p:cNvSpPr/>
            <p:nvPr/>
          </p:nvSpPr>
          <p:spPr>
            <a:xfrm>
              <a:off x="6725099" y="4515674"/>
              <a:ext cx="929735" cy="325514"/>
            </a:xfrm>
            <a:custGeom>
              <a:avLst/>
              <a:gdLst>
                <a:gd name="connsiteX0" fmla="*/ 24044 w 929735"/>
                <a:gd name="connsiteY0" fmla="*/ 4075 h 325514"/>
                <a:gd name="connsiteX1" fmla="*/ 659770 w 929735"/>
                <a:gd name="connsiteY1" fmla="*/ 247915 h 325514"/>
                <a:gd name="connsiteX2" fmla="*/ 746855 w 929735"/>
                <a:gd name="connsiteY2" fmla="*/ 308875 h 325514"/>
                <a:gd name="connsiteX3" fmla="*/ 929735 w 929735"/>
                <a:gd name="connsiteY3" fmla="*/ 300166 h 325514"/>
                <a:gd name="connsiteX4" fmla="*/ 581392 w 929735"/>
                <a:gd name="connsiteY4" fmla="*/ 317583 h 325514"/>
                <a:gd name="connsiteX5" fmla="*/ 137255 w 929735"/>
                <a:gd name="connsiteY5" fmla="*/ 152120 h 325514"/>
                <a:gd name="connsiteX6" fmla="*/ 137255 w 929735"/>
                <a:gd name="connsiteY6" fmla="*/ 99869 h 325514"/>
                <a:gd name="connsiteX7" fmla="*/ 24044 w 929735"/>
                <a:gd name="connsiteY7" fmla="*/ 4075 h 32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9735" h="325514">
                  <a:moveTo>
                    <a:pt x="24044" y="4075"/>
                  </a:moveTo>
                  <a:cubicBezTo>
                    <a:pt x="111130" y="28749"/>
                    <a:pt x="539302" y="197115"/>
                    <a:pt x="659770" y="247915"/>
                  </a:cubicBezTo>
                  <a:cubicBezTo>
                    <a:pt x="780239" y="298715"/>
                    <a:pt x="701861" y="300167"/>
                    <a:pt x="746855" y="308875"/>
                  </a:cubicBezTo>
                  <a:cubicBezTo>
                    <a:pt x="791849" y="317583"/>
                    <a:pt x="929735" y="300166"/>
                    <a:pt x="929735" y="300166"/>
                  </a:cubicBezTo>
                  <a:cubicBezTo>
                    <a:pt x="902158" y="301617"/>
                    <a:pt x="713472" y="342257"/>
                    <a:pt x="581392" y="317583"/>
                  </a:cubicBezTo>
                  <a:cubicBezTo>
                    <a:pt x="449312" y="292909"/>
                    <a:pt x="211278" y="188406"/>
                    <a:pt x="137255" y="152120"/>
                  </a:cubicBezTo>
                  <a:cubicBezTo>
                    <a:pt x="63232" y="115834"/>
                    <a:pt x="161929" y="125995"/>
                    <a:pt x="137255" y="99869"/>
                  </a:cubicBezTo>
                  <a:cubicBezTo>
                    <a:pt x="112581" y="73743"/>
                    <a:pt x="-63042" y="-20599"/>
                    <a:pt x="24044" y="407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ADAE2242-9D4E-CA72-65AC-E9CE8662CFFE}"/>
                </a:ext>
              </a:extLst>
            </p:cNvPr>
            <p:cNvSpPr/>
            <p:nvPr/>
          </p:nvSpPr>
          <p:spPr>
            <a:xfrm>
              <a:off x="6148379" y="6939969"/>
              <a:ext cx="1996237" cy="600478"/>
            </a:xfrm>
            <a:custGeom>
              <a:avLst/>
              <a:gdLst>
                <a:gd name="connsiteX0" fmla="*/ 8581 w 1996237"/>
                <a:gd name="connsiteY0" fmla="*/ 762 h 600478"/>
                <a:gd name="connsiteX1" fmla="*/ 1367118 w 1996237"/>
                <a:gd name="connsiteY1" fmla="*/ 87848 h 600478"/>
                <a:gd name="connsiteX2" fmla="*/ 1088444 w 1996237"/>
                <a:gd name="connsiteY2" fmla="*/ 166225 h 600478"/>
                <a:gd name="connsiteX3" fmla="*/ 1959301 w 1996237"/>
                <a:gd name="connsiteY3" fmla="*/ 157517 h 600478"/>
                <a:gd name="connsiteX4" fmla="*/ 1811255 w 1996237"/>
                <a:gd name="connsiteY4" fmla="*/ 201060 h 600478"/>
                <a:gd name="connsiteX5" fmla="*/ 1593541 w 1996237"/>
                <a:gd name="connsiteY5" fmla="*/ 61722 h 600478"/>
                <a:gd name="connsiteX6" fmla="*/ 1915758 w 1996237"/>
                <a:gd name="connsiteY6" fmla="*/ 410065 h 600478"/>
                <a:gd name="connsiteX7" fmla="*/ 1428078 w 1996237"/>
                <a:gd name="connsiteY7" fmla="*/ 584237 h 600478"/>
                <a:gd name="connsiteX8" fmla="*/ 1506455 w 1996237"/>
                <a:gd name="connsiteY8" fmla="*/ 592945 h 600478"/>
                <a:gd name="connsiteX9" fmla="*/ 182752 w 1996237"/>
                <a:gd name="connsiteY9" fmla="*/ 471025 h 600478"/>
                <a:gd name="connsiteX10" fmla="*/ 870730 w 1996237"/>
                <a:gd name="connsiteY10" fmla="*/ 270728 h 600478"/>
                <a:gd name="connsiteX11" fmla="*/ 1018775 w 1996237"/>
                <a:gd name="connsiteY11" fmla="*/ 157517 h 600478"/>
                <a:gd name="connsiteX12" fmla="*/ 330798 w 1996237"/>
                <a:gd name="connsiteY12" fmla="*/ 235894 h 600478"/>
                <a:gd name="connsiteX13" fmla="*/ 766227 w 1996237"/>
                <a:gd name="connsiteY13" fmla="*/ 140100 h 600478"/>
                <a:gd name="connsiteX14" fmla="*/ 8581 w 1996237"/>
                <a:gd name="connsiteY14" fmla="*/ 762 h 60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6237" h="600478">
                  <a:moveTo>
                    <a:pt x="8581" y="762"/>
                  </a:moveTo>
                  <a:cubicBezTo>
                    <a:pt x="108730" y="-7947"/>
                    <a:pt x="1187141" y="60271"/>
                    <a:pt x="1367118" y="87848"/>
                  </a:cubicBezTo>
                  <a:cubicBezTo>
                    <a:pt x="1547095" y="115425"/>
                    <a:pt x="989747" y="154614"/>
                    <a:pt x="1088444" y="166225"/>
                  </a:cubicBezTo>
                  <a:cubicBezTo>
                    <a:pt x="1187141" y="177837"/>
                    <a:pt x="1838833" y="151711"/>
                    <a:pt x="1959301" y="157517"/>
                  </a:cubicBezTo>
                  <a:cubicBezTo>
                    <a:pt x="2079769" y="163323"/>
                    <a:pt x="1872215" y="217026"/>
                    <a:pt x="1811255" y="201060"/>
                  </a:cubicBezTo>
                  <a:cubicBezTo>
                    <a:pt x="1750295" y="185094"/>
                    <a:pt x="1576124" y="26888"/>
                    <a:pt x="1593541" y="61722"/>
                  </a:cubicBezTo>
                  <a:cubicBezTo>
                    <a:pt x="1610958" y="96556"/>
                    <a:pt x="1943335" y="322979"/>
                    <a:pt x="1915758" y="410065"/>
                  </a:cubicBezTo>
                  <a:cubicBezTo>
                    <a:pt x="1888181" y="497151"/>
                    <a:pt x="1496295" y="553757"/>
                    <a:pt x="1428078" y="584237"/>
                  </a:cubicBezTo>
                  <a:cubicBezTo>
                    <a:pt x="1359861" y="614717"/>
                    <a:pt x="1506455" y="592945"/>
                    <a:pt x="1506455" y="592945"/>
                  </a:cubicBezTo>
                  <a:cubicBezTo>
                    <a:pt x="1298901" y="574076"/>
                    <a:pt x="288706" y="524728"/>
                    <a:pt x="182752" y="471025"/>
                  </a:cubicBezTo>
                  <a:cubicBezTo>
                    <a:pt x="76798" y="417322"/>
                    <a:pt x="731393" y="322979"/>
                    <a:pt x="870730" y="270728"/>
                  </a:cubicBezTo>
                  <a:cubicBezTo>
                    <a:pt x="1010067" y="218477"/>
                    <a:pt x="1108764" y="163323"/>
                    <a:pt x="1018775" y="157517"/>
                  </a:cubicBezTo>
                  <a:cubicBezTo>
                    <a:pt x="928786" y="151711"/>
                    <a:pt x="372889" y="238797"/>
                    <a:pt x="330798" y="235894"/>
                  </a:cubicBezTo>
                  <a:cubicBezTo>
                    <a:pt x="288707" y="232991"/>
                    <a:pt x="815575" y="182191"/>
                    <a:pt x="766227" y="140100"/>
                  </a:cubicBezTo>
                  <a:cubicBezTo>
                    <a:pt x="716879" y="98009"/>
                    <a:pt x="-91568" y="9471"/>
                    <a:pt x="8581" y="762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B1E366AE-DFCC-7F4F-749B-B89F92EAEBB0}"/>
                </a:ext>
              </a:extLst>
            </p:cNvPr>
            <p:cNvSpPr/>
            <p:nvPr/>
          </p:nvSpPr>
          <p:spPr>
            <a:xfrm>
              <a:off x="8611035" y="3726802"/>
              <a:ext cx="412366" cy="1927927"/>
            </a:xfrm>
            <a:custGeom>
              <a:avLst/>
              <a:gdLst>
                <a:gd name="connsiteX0" fmla="*/ 1742 w 412366"/>
                <a:gd name="connsiteY0" fmla="*/ 467 h 1927927"/>
                <a:gd name="connsiteX1" fmla="*/ 210748 w 412366"/>
                <a:gd name="connsiteY1" fmla="*/ 531689 h 1927927"/>
                <a:gd name="connsiteX2" fmla="*/ 97536 w 412366"/>
                <a:gd name="connsiteY2" fmla="*/ 897449 h 1927927"/>
                <a:gd name="connsiteX3" fmla="*/ 175914 w 412366"/>
                <a:gd name="connsiteY3" fmla="*/ 801655 h 1927927"/>
                <a:gd name="connsiteX4" fmla="*/ 53994 w 412366"/>
                <a:gd name="connsiteY4" fmla="*/ 1332878 h 1927927"/>
                <a:gd name="connsiteX5" fmla="*/ 53994 w 412366"/>
                <a:gd name="connsiteY5" fmla="*/ 1298044 h 1927927"/>
                <a:gd name="connsiteX6" fmla="*/ 106245 w 412366"/>
                <a:gd name="connsiteY6" fmla="*/ 1855392 h 1927927"/>
                <a:gd name="connsiteX7" fmla="*/ 114954 w 412366"/>
                <a:gd name="connsiteY7" fmla="*/ 1846684 h 1927927"/>
                <a:gd name="connsiteX8" fmla="*/ 132371 w 412366"/>
                <a:gd name="connsiteY8" fmla="*/ 1898935 h 1927927"/>
                <a:gd name="connsiteX9" fmla="*/ 132371 w 412366"/>
                <a:gd name="connsiteY9" fmla="*/ 1332878 h 1927927"/>
                <a:gd name="connsiteX10" fmla="*/ 393628 w 412366"/>
                <a:gd name="connsiteY10" fmla="*/ 462021 h 1927927"/>
                <a:gd name="connsiteX11" fmla="*/ 350085 w 412366"/>
                <a:gd name="connsiteY11" fmla="*/ 627484 h 1927927"/>
                <a:gd name="connsiteX12" fmla="*/ 1742 w 412366"/>
                <a:gd name="connsiteY12" fmla="*/ 467 h 192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2366" h="1927927">
                  <a:moveTo>
                    <a:pt x="1742" y="467"/>
                  </a:moveTo>
                  <a:cubicBezTo>
                    <a:pt x="-21481" y="-15499"/>
                    <a:pt x="194782" y="382192"/>
                    <a:pt x="210748" y="531689"/>
                  </a:cubicBezTo>
                  <a:cubicBezTo>
                    <a:pt x="226714" y="681186"/>
                    <a:pt x="103342" y="852455"/>
                    <a:pt x="97536" y="897449"/>
                  </a:cubicBezTo>
                  <a:cubicBezTo>
                    <a:pt x="91730" y="942443"/>
                    <a:pt x="183171" y="729084"/>
                    <a:pt x="175914" y="801655"/>
                  </a:cubicBezTo>
                  <a:cubicBezTo>
                    <a:pt x="168657" y="874226"/>
                    <a:pt x="74314" y="1250147"/>
                    <a:pt x="53994" y="1332878"/>
                  </a:cubicBezTo>
                  <a:cubicBezTo>
                    <a:pt x="33674" y="1415610"/>
                    <a:pt x="45286" y="1210958"/>
                    <a:pt x="53994" y="1298044"/>
                  </a:cubicBezTo>
                  <a:cubicBezTo>
                    <a:pt x="62702" y="1385130"/>
                    <a:pt x="96085" y="1763952"/>
                    <a:pt x="106245" y="1855392"/>
                  </a:cubicBezTo>
                  <a:cubicBezTo>
                    <a:pt x="116405" y="1946832"/>
                    <a:pt x="110600" y="1839427"/>
                    <a:pt x="114954" y="1846684"/>
                  </a:cubicBezTo>
                  <a:cubicBezTo>
                    <a:pt x="119308" y="1853941"/>
                    <a:pt x="129468" y="1984569"/>
                    <a:pt x="132371" y="1898935"/>
                  </a:cubicBezTo>
                  <a:cubicBezTo>
                    <a:pt x="135274" y="1813301"/>
                    <a:pt x="88828" y="1572364"/>
                    <a:pt x="132371" y="1332878"/>
                  </a:cubicBezTo>
                  <a:cubicBezTo>
                    <a:pt x="175914" y="1093392"/>
                    <a:pt x="357342" y="579587"/>
                    <a:pt x="393628" y="462021"/>
                  </a:cubicBezTo>
                  <a:cubicBezTo>
                    <a:pt x="429914" y="344455"/>
                    <a:pt x="412497" y="698604"/>
                    <a:pt x="350085" y="627484"/>
                  </a:cubicBezTo>
                  <a:cubicBezTo>
                    <a:pt x="287673" y="556364"/>
                    <a:pt x="24965" y="16433"/>
                    <a:pt x="1742" y="46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2BDA9336-47B5-85EF-3EDB-9712041323EB}"/>
                </a:ext>
              </a:extLst>
            </p:cNvPr>
            <p:cNvSpPr/>
            <p:nvPr/>
          </p:nvSpPr>
          <p:spPr>
            <a:xfrm>
              <a:off x="8281356" y="4092833"/>
              <a:ext cx="420492" cy="402756"/>
            </a:xfrm>
            <a:custGeom>
              <a:avLst/>
              <a:gdLst>
                <a:gd name="connsiteX0" fmla="*/ 418507 w 420492"/>
                <a:gd name="connsiteY0" fmla="*/ 148241 h 402756"/>
                <a:gd name="connsiteX1" fmla="*/ 78873 w 420492"/>
                <a:gd name="connsiteY1" fmla="*/ 400790 h 402756"/>
                <a:gd name="connsiteX2" fmla="*/ 113707 w 420492"/>
                <a:gd name="connsiteY2" fmla="*/ 270161 h 402756"/>
                <a:gd name="connsiteX3" fmla="*/ 495 w 420492"/>
                <a:gd name="connsiteY3" fmla="*/ 357247 h 402756"/>
                <a:gd name="connsiteX4" fmla="*/ 165958 w 420492"/>
                <a:gd name="connsiteY4" fmla="*/ 139533 h 402756"/>
                <a:gd name="connsiteX5" fmla="*/ 96290 w 420492"/>
                <a:gd name="connsiteY5" fmla="*/ 252744 h 402756"/>
                <a:gd name="connsiteX6" fmla="*/ 401090 w 420492"/>
                <a:gd name="connsiteY6" fmla="*/ 196 h 402756"/>
                <a:gd name="connsiteX7" fmla="*/ 226918 w 420492"/>
                <a:gd name="connsiteY7" fmla="*/ 209201 h 402756"/>
                <a:gd name="connsiteX8" fmla="*/ 418507 w 420492"/>
                <a:gd name="connsiteY8" fmla="*/ 148241 h 40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492" h="402756">
                  <a:moveTo>
                    <a:pt x="418507" y="148241"/>
                  </a:moveTo>
                  <a:cubicBezTo>
                    <a:pt x="393833" y="180172"/>
                    <a:pt x="129673" y="380470"/>
                    <a:pt x="78873" y="400790"/>
                  </a:cubicBezTo>
                  <a:cubicBezTo>
                    <a:pt x="28073" y="421110"/>
                    <a:pt x="126770" y="277418"/>
                    <a:pt x="113707" y="270161"/>
                  </a:cubicBezTo>
                  <a:cubicBezTo>
                    <a:pt x="100644" y="262904"/>
                    <a:pt x="-8214" y="379018"/>
                    <a:pt x="495" y="357247"/>
                  </a:cubicBezTo>
                  <a:cubicBezTo>
                    <a:pt x="9203" y="335476"/>
                    <a:pt x="149992" y="156950"/>
                    <a:pt x="165958" y="139533"/>
                  </a:cubicBezTo>
                  <a:cubicBezTo>
                    <a:pt x="181924" y="122116"/>
                    <a:pt x="57102" y="275967"/>
                    <a:pt x="96290" y="252744"/>
                  </a:cubicBezTo>
                  <a:cubicBezTo>
                    <a:pt x="135478" y="229521"/>
                    <a:pt x="379319" y="7453"/>
                    <a:pt x="401090" y="196"/>
                  </a:cubicBezTo>
                  <a:cubicBezTo>
                    <a:pt x="422861" y="-7061"/>
                    <a:pt x="224015" y="188881"/>
                    <a:pt x="226918" y="209201"/>
                  </a:cubicBezTo>
                  <a:cubicBezTo>
                    <a:pt x="229821" y="229521"/>
                    <a:pt x="443181" y="116310"/>
                    <a:pt x="418507" y="148241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3114F9E6-5815-BC2A-4F7F-F4064FA1F410}"/>
                </a:ext>
              </a:extLst>
            </p:cNvPr>
            <p:cNvSpPr/>
            <p:nvPr/>
          </p:nvSpPr>
          <p:spPr>
            <a:xfrm>
              <a:off x="6701585" y="4463762"/>
              <a:ext cx="257760" cy="129385"/>
            </a:xfrm>
            <a:custGeom>
              <a:avLst/>
              <a:gdLst>
                <a:gd name="connsiteX0" fmla="*/ 1697 w 257760"/>
                <a:gd name="connsiteY0" fmla="*/ 56086 h 129385"/>
                <a:gd name="connsiteX1" fmla="*/ 252027 w 257760"/>
                <a:gd name="connsiteY1" fmla="*/ 457 h 129385"/>
                <a:gd name="connsiteX2" fmla="*/ 179014 w 257760"/>
                <a:gd name="connsiteY2" fmla="*/ 35225 h 129385"/>
                <a:gd name="connsiteX3" fmla="*/ 199875 w 257760"/>
                <a:gd name="connsiteY3" fmla="*/ 129099 h 129385"/>
                <a:gd name="connsiteX4" fmla="*/ 175537 w 257760"/>
                <a:gd name="connsiteY4" fmla="*/ 66516 h 129385"/>
                <a:gd name="connsiteX5" fmla="*/ 144246 w 257760"/>
                <a:gd name="connsiteY5" fmla="*/ 56086 h 129385"/>
                <a:gd name="connsiteX6" fmla="*/ 1697 w 257760"/>
                <a:gd name="connsiteY6" fmla="*/ 56086 h 12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760" h="129385">
                  <a:moveTo>
                    <a:pt x="1697" y="56086"/>
                  </a:moveTo>
                  <a:cubicBezTo>
                    <a:pt x="19660" y="46815"/>
                    <a:pt x="222474" y="3934"/>
                    <a:pt x="252027" y="457"/>
                  </a:cubicBezTo>
                  <a:cubicBezTo>
                    <a:pt x="281580" y="-3020"/>
                    <a:pt x="187706" y="13785"/>
                    <a:pt x="179014" y="35225"/>
                  </a:cubicBezTo>
                  <a:cubicBezTo>
                    <a:pt x="170322" y="56665"/>
                    <a:pt x="200454" y="123884"/>
                    <a:pt x="199875" y="129099"/>
                  </a:cubicBezTo>
                  <a:cubicBezTo>
                    <a:pt x="199296" y="134314"/>
                    <a:pt x="175537" y="66516"/>
                    <a:pt x="175537" y="66516"/>
                  </a:cubicBezTo>
                  <a:cubicBezTo>
                    <a:pt x="166266" y="54347"/>
                    <a:pt x="174957" y="57824"/>
                    <a:pt x="144246" y="56086"/>
                  </a:cubicBezTo>
                  <a:cubicBezTo>
                    <a:pt x="113535" y="54348"/>
                    <a:pt x="-16266" y="65357"/>
                    <a:pt x="1697" y="560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74FF18DC-534B-D2D0-3112-A34308515357}"/>
                </a:ext>
              </a:extLst>
            </p:cNvPr>
            <p:cNvSpPr/>
            <p:nvPr/>
          </p:nvSpPr>
          <p:spPr>
            <a:xfrm>
              <a:off x="6443369" y="7113700"/>
              <a:ext cx="958933" cy="2008178"/>
            </a:xfrm>
            <a:custGeom>
              <a:avLst/>
              <a:gdLst>
                <a:gd name="connsiteX0" fmla="*/ 84753 w 958933"/>
                <a:gd name="connsiteY0" fmla="*/ 85753 h 2008178"/>
                <a:gd name="connsiteX1" fmla="*/ 96327 w 958933"/>
                <a:gd name="connsiteY1" fmla="*/ 143627 h 2008178"/>
                <a:gd name="connsiteX2" fmla="*/ 675061 w 958933"/>
                <a:gd name="connsiteY2" fmla="*/ 1162199 h 2008178"/>
                <a:gd name="connsiteX3" fmla="*/ 478292 w 958933"/>
                <a:gd name="connsiteY3" fmla="*/ 838108 h 2008178"/>
                <a:gd name="connsiteX4" fmla="*/ 651912 w 958933"/>
                <a:gd name="connsiteY4" fmla="*/ 1729358 h 2008178"/>
                <a:gd name="connsiteX5" fmla="*/ 524590 w 958933"/>
                <a:gd name="connsiteY5" fmla="*/ 1544163 h 2008178"/>
                <a:gd name="connsiteX6" fmla="*/ 732935 w 958933"/>
                <a:gd name="connsiteY6" fmla="*/ 2007151 h 2008178"/>
                <a:gd name="connsiteX7" fmla="*/ 894980 w 958933"/>
                <a:gd name="connsiteY7" fmla="*/ 1393692 h 2008178"/>
                <a:gd name="connsiteX8" fmla="*/ 790808 w 958933"/>
                <a:gd name="connsiteY8" fmla="*/ 849682 h 2008178"/>
                <a:gd name="connsiteX9" fmla="*/ 929704 w 958933"/>
                <a:gd name="connsiteY9" fmla="*/ 884406 h 2008178"/>
                <a:gd name="connsiteX10" fmla="*/ 84753 w 958933"/>
                <a:gd name="connsiteY10" fmla="*/ 85753 h 200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8933" h="2008178">
                  <a:moveTo>
                    <a:pt x="84753" y="85753"/>
                  </a:moveTo>
                  <a:cubicBezTo>
                    <a:pt x="-54143" y="-37710"/>
                    <a:pt x="-2058" y="-35781"/>
                    <a:pt x="96327" y="143627"/>
                  </a:cubicBezTo>
                  <a:cubicBezTo>
                    <a:pt x="194712" y="323035"/>
                    <a:pt x="611400" y="1046452"/>
                    <a:pt x="675061" y="1162199"/>
                  </a:cubicBezTo>
                  <a:cubicBezTo>
                    <a:pt x="738722" y="1277946"/>
                    <a:pt x="482150" y="743582"/>
                    <a:pt x="478292" y="838108"/>
                  </a:cubicBezTo>
                  <a:cubicBezTo>
                    <a:pt x="474434" y="932634"/>
                    <a:pt x="644196" y="1611682"/>
                    <a:pt x="651912" y="1729358"/>
                  </a:cubicBezTo>
                  <a:cubicBezTo>
                    <a:pt x="659628" y="1847034"/>
                    <a:pt x="511086" y="1497864"/>
                    <a:pt x="524590" y="1544163"/>
                  </a:cubicBezTo>
                  <a:cubicBezTo>
                    <a:pt x="538094" y="1590462"/>
                    <a:pt x="671203" y="2032230"/>
                    <a:pt x="732935" y="2007151"/>
                  </a:cubicBezTo>
                  <a:cubicBezTo>
                    <a:pt x="794667" y="1982073"/>
                    <a:pt x="885335" y="1586603"/>
                    <a:pt x="894980" y="1393692"/>
                  </a:cubicBezTo>
                  <a:cubicBezTo>
                    <a:pt x="904625" y="1200781"/>
                    <a:pt x="785021" y="934563"/>
                    <a:pt x="790808" y="849682"/>
                  </a:cubicBezTo>
                  <a:cubicBezTo>
                    <a:pt x="796595" y="764801"/>
                    <a:pt x="1041592" y="1013657"/>
                    <a:pt x="929704" y="884406"/>
                  </a:cubicBezTo>
                  <a:cubicBezTo>
                    <a:pt x="817816" y="755155"/>
                    <a:pt x="223649" y="209216"/>
                    <a:pt x="84753" y="8575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44F4238E-826D-B2CE-589C-1F016D957909}"/>
                </a:ext>
              </a:extLst>
            </p:cNvPr>
            <p:cNvSpPr/>
            <p:nvPr/>
          </p:nvSpPr>
          <p:spPr>
            <a:xfrm>
              <a:off x="6708693" y="3374154"/>
              <a:ext cx="464181" cy="1241868"/>
            </a:xfrm>
            <a:custGeom>
              <a:avLst/>
              <a:gdLst>
                <a:gd name="connsiteX0" fmla="*/ 463632 w 464181"/>
                <a:gd name="connsiteY0" fmla="*/ 4046 h 1241868"/>
                <a:gd name="connsiteX1" fmla="*/ 231857 w 464181"/>
                <a:gd name="connsiteY1" fmla="*/ 686671 h 1241868"/>
                <a:gd name="connsiteX2" fmla="*/ 263607 w 464181"/>
                <a:gd name="connsiteY2" fmla="*/ 537446 h 1241868"/>
                <a:gd name="connsiteX3" fmla="*/ 127082 w 464181"/>
                <a:gd name="connsiteY3" fmla="*/ 988296 h 1241868"/>
                <a:gd name="connsiteX4" fmla="*/ 139782 w 464181"/>
                <a:gd name="connsiteY4" fmla="*/ 1175621 h 1241868"/>
                <a:gd name="connsiteX5" fmla="*/ 127082 w 464181"/>
                <a:gd name="connsiteY5" fmla="*/ 829546 h 1241868"/>
                <a:gd name="connsiteX6" fmla="*/ 365207 w 464181"/>
                <a:gd name="connsiteY6" fmla="*/ 1239121 h 1241868"/>
                <a:gd name="connsiteX7" fmla="*/ 295357 w 464181"/>
                <a:gd name="connsiteY7" fmla="*/ 997821 h 1241868"/>
                <a:gd name="connsiteX8" fmla="*/ 108032 w 464181"/>
                <a:gd name="connsiteY8" fmla="*/ 788271 h 1241868"/>
                <a:gd name="connsiteX9" fmla="*/ 82 w 464181"/>
                <a:gd name="connsiteY9" fmla="*/ 902571 h 1241868"/>
                <a:gd name="connsiteX10" fmla="*/ 123907 w 464181"/>
                <a:gd name="connsiteY10" fmla="*/ 708896 h 1241868"/>
                <a:gd name="connsiteX11" fmla="*/ 263607 w 464181"/>
                <a:gd name="connsiteY11" fmla="*/ 359646 h 1241868"/>
                <a:gd name="connsiteX12" fmla="*/ 295357 w 464181"/>
                <a:gd name="connsiteY12" fmla="*/ 400921 h 1241868"/>
                <a:gd name="connsiteX13" fmla="*/ 463632 w 464181"/>
                <a:gd name="connsiteY13" fmla="*/ 4046 h 124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181" h="1241868">
                  <a:moveTo>
                    <a:pt x="463632" y="4046"/>
                  </a:moveTo>
                  <a:cubicBezTo>
                    <a:pt x="453049" y="51671"/>
                    <a:pt x="265195" y="597771"/>
                    <a:pt x="231857" y="686671"/>
                  </a:cubicBezTo>
                  <a:cubicBezTo>
                    <a:pt x="198519" y="775571"/>
                    <a:pt x="281069" y="487175"/>
                    <a:pt x="263607" y="537446"/>
                  </a:cubicBezTo>
                  <a:cubicBezTo>
                    <a:pt x="246145" y="587717"/>
                    <a:pt x="147719" y="881934"/>
                    <a:pt x="127082" y="988296"/>
                  </a:cubicBezTo>
                  <a:cubicBezTo>
                    <a:pt x="106445" y="1094658"/>
                    <a:pt x="139782" y="1202079"/>
                    <a:pt x="139782" y="1175621"/>
                  </a:cubicBezTo>
                  <a:cubicBezTo>
                    <a:pt x="139782" y="1149163"/>
                    <a:pt x="89511" y="818963"/>
                    <a:pt x="127082" y="829546"/>
                  </a:cubicBezTo>
                  <a:cubicBezTo>
                    <a:pt x="164653" y="840129"/>
                    <a:pt x="337161" y="1211075"/>
                    <a:pt x="365207" y="1239121"/>
                  </a:cubicBezTo>
                  <a:cubicBezTo>
                    <a:pt x="393253" y="1267167"/>
                    <a:pt x="338219" y="1072963"/>
                    <a:pt x="295357" y="997821"/>
                  </a:cubicBezTo>
                  <a:cubicBezTo>
                    <a:pt x="252494" y="922679"/>
                    <a:pt x="157244" y="804146"/>
                    <a:pt x="108032" y="788271"/>
                  </a:cubicBezTo>
                  <a:cubicBezTo>
                    <a:pt x="58820" y="772396"/>
                    <a:pt x="-2564" y="915800"/>
                    <a:pt x="82" y="902571"/>
                  </a:cubicBezTo>
                  <a:cubicBezTo>
                    <a:pt x="2728" y="889342"/>
                    <a:pt x="79986" y="799383"/>
                    <a:pt x="123907" y="708896"/>
                  </a:cubicBezTo>
                  <a:cubicBezTo>
                    <a:pt x="167828" y="618409"/>
                    <a:pt x="235032" y="410975"/>
                    <a:pt x="263607" y="359646"/>
                  </a:cubicBezTo>
                  <a:cubicBezTo>
                    <a:pt x="292182" y="308317"/>
                    <a:pt x="262019" y="458071"/>
                    <a:pt x="295357" y="400921"/>
                  </a:cubicBezTo>
                  <a:cubicBezTo>
                    <a:pt x="328694" y="343771"/>
                    <a:pt x="474215" y="-43579"/>
                    <a:pt x="463632" y="404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8D82C4EC-97C0-5B60-CBDA-793663198099}"/>
                </a:ext>
              </a:extLst>
            </p:cNvPr>
            <p:cNvSpPr/>
            <p:nvPr/>
          </p:nvSpPr>
          <p:spPr>
            <a:xfrm>
              <a:off x="6452480" y="3406771"/>
              <a:ext cx="517602" cy="1568833"/>
            </a:xfrm>
            <a:custGeom>
              <a:avLst/>
              <a:gdLst>
                <a:gd name="connsiteX0" fmla="*/ 516645 w 517602"/>
                <a:gd name="connsiteY0" fmla="*/ 130179 h 1568833"/>
                <a:gd name="connsiteX1" fmla="*/ 192795 w 517602"/>
                <a:gd name="connsiteY1" fmla="*/ 869954 h 1568833"/>
                <a:gd name="connsiteX2" fmla="*/ 215020 w 517602"/>
                <a:gd name="connsiteY2" fmla="*/ 809629 h 1568833"/>
                <a:gd name="connsiteX3" fmla="*/ 40395 w 517602"/>
                <a:gd name="connsiteY3" fmla="*/ 1336679 h 1568833"/>
                <a:gd name="connsiteX4" fmla="*/ 100720 w 517602"/>
                <a:gd name="connsiteY4" fmla="*/ 1165229 h 1568833"/>
                <a:gd name="connsiteX5" fmla="*/ 2295 w 517602"/>
                <a:gd name="connsiteY5" fmla="*/ 1562104 h 1568833"/>
                <a:gd name="connsiteX6" fmla="*/ 34045 w 517602"/>
                <a:gd name="connsiteY6" fmla="*/ 1355729 h 1568833"/>
                <a:gd name="connsiteX7" fmla="*/ 65795 w 517602"/>
                <a:gd name="connsiteY7" fmla="*/ 628654 h 1568833"/>
                <a:gd name="connsiteX8" fmla="*/ 46745 w 517602"/>
                <a:gd name="connsiteY8" fmla="*/ 695329 h 1568833"/>
                <a:gd name="connsiteX9" fmla="*/ 249945 w 517602"/>
                <a:gd name="connsiteY9" fmla="*/ 142879 h 1568833"/>
                <a:gd name="connsiteX10" fmla="*/ 262645 w 517602"/>
                <a:gd name="connsiteY10" fmla="*/ 403229 h 1568833"/>
                <a:gd name="connsiteX11" fmla="*/ 462670 w 517602"/>
                <a:gd name="connsiteY11" fmla="*/ 4 h 1568833"/>
                <a:gd name="connsiteX12" fmla="*/ 297570 w 517602"/>
                <a:gd name="connsiteY12" fmla="*/ 393704 h 1568833"/>
                <a:gd name="connsiteX13" fmla="*/ 516645 w 517602"/>
                <a:gd name="connsiteY13" fmla="*/ 130179 h 15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7602" h="1568833">
                  <a:moveTo>
                    <a:pt x="516645" y="130179"/>
                  </a:moveTo>
                  <a:cubicBezTo>
                    <a:pt x="499183" y="209554"/>
                    <a:pt x="243066" y="756712"/>
                    <a:pt x="192795" y="869954"/>
                  </a:cubicBezTo>
                  <a:cubicBezTo>
                    <a:pt x="142524" y="983196"/>
                    <a:pt x="240420" y="731842"/>
                    <a:pt x="215020" y="809629"/>
                  </a:cubicBezTo>
                  <a:cubicBezTo>
                    <a:pt x="189620" y="887416"/>
                    <a:pt x="59445" y="1277412"/>
                    <a:pt x="40395" y="1336679"/>
                  </a:cubicBezTo>
                  <a:cubicBezTo>
                    <a:pt x="21345" y="1395946"/>
                    <a:pt x="107070" y="1127658"/>
                    <a:pt x="100720" y="1165229"/>
                  </a:cubicBezTo>
                  <a:cubicBezTo>
                    <a:pt x="94370" y="1202800"/>
                    <a:pt x="13407" y="1530354"/>
                    <a:pt x="2295" y="1562104"/>
                  </a:cubicBezTo>
                  <a:cubicBezTo>
                    <a:pt x="-8817" y="1593854"/>
                    <a:pt x="23462" y="1511304"/>
                    <a:pt x="34045" y="1355729"/>
                  </a:cubicBezTo>
                  <a:cubicBezTo>
                    <a:pt x="44628" y="1200154"/>
                    <a:pt x="63678" y="738721"/>
                    <a:pt x="65795" y="628654"/>
                  </a:cubicBezTo>
                  <a:cubicBezTo>
                    <a:pt x="67912" y="518587"/>
                    <a:pt x="16053" y="776291"/>
                    <a:pt x="46745" y="695329"/>
                  </a:cubicBezTo>
                  <a:cubicBezTo>
                    <a:pt x="77437" y="614367"/>
                    <a:pt x="213962" y="191562"/>
                    <a:pt x="249945" y="142879"/>
                  </a:cubicBezTo>
                  <a:cubicBezTo>
                    <a:pt x="285928" y="94196"/>
                    <a:pt x="227191" y="427042"/>
                    <a:pt x="262645" y="403229"/>
                  </a:cubicBezTo>
                  <a:cubicBezTo>
                    <a:pt x="298099" y="379417"/>
                    <a:pt x="456849" y="1591"/>
                    <a:pt x="462670" y="4"/>
                  </a:cubicBezTo>
                  <a:cubicBezTo>
                    <a:pt x="468491" y="-1584"/>
                    <a:pt x="288045" y="375712"/>
                    <a:pt x="297570" y="393704"/>
                  </a:cubicBezTo>
                  <a:cubicBezTo>
                    <a:pt x="307095" y="411696"/>
                    <a:pt x="534107" y="50804"/>
                    <a:pt x="516645" y="13017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ED652804-3E0C-8D4C-D3FF-ECDC0A5D8E68}"/>
                </a:ext>
              </a:extLst>
            </p:cNvPr>
            <p:cNvSpPr/>
            <p:nvPr/>
          </p:nvSpPr>
          <p:spPr>
            <a:xfrm>
              <a:off x="4851156" y="2662207"/>
              <a:ext cx="439222" cy="5364914"/>
            </a:xfrm>
            <a:custGeom>
              <a:avLst/>
              <a:gdLst>
                <a:gd name="connsiteX0" fmla="*/ 244 w 439222"/>
                <a:gd name="connsiteY0" fmla="*/ 17493 h 5364914"/>
                <a:gd name="connsiteX1" fmla="*/ 419344 w 439222"/>
                <a:gd name="connsiteY1" fmla="*/ 3255993 h 5364914"/>
                <a:gd name="connsiteX2" fmla="*/ 355844 w 439222"/>
                <a:gd name="connsiteY2" fmla="*/ 2836893 h 5364914"/>
                <a:gd name="connsiteX3" fmla="*/ 216144 w 439222"/>
                <a:gd name="connsiteY3" fmla="*/ 5364193 h 5364914"/>
                <a:gd name="connsiteX4" fmla="*/ 305044 w 439222"/>
                <a:gd name="connsiteY4" fmla="*/ 2557493 h 5364914"/>
                <a:gd name="connsiteX5" fmla="*/ 178044 w 439222"/>
                <a:gd name="connsiteY5" fmla="*/ 1300193 h 5364914"/>
                <a:gd name="connsiteX6" fmla="*/ 355844 w 439222"/>
                <a:gd name="connsiteY6" fmla="*/ 1935193 h 5364914"/>
                <a:gd name="connsiteX7" fmla="*/ 244 w 439222"/>
                <a:gd name="connsiteY7" fmla="*/ 17493 h 536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222" h="5364914">
                  <a:moveTo>
                    <a:pt x="244" y="17493"/>
                  </a:moveTo>
                  <a:cubicBezTo>
                    <a:pt x="10827" y="237626"/>
                    <a:pt x="360077" y="2786093"/>
                    <a:pt x="419344" y="3255993"/>
                  </a:cubicBezTo>
                  <a:cubicBezTo>
                    <a:pt x="478611" y="3725893"/>
                    <a:pt x="389711" y="2485526"/>
                    <a:pt x="355844" y="2836893"/>
                  </a:cubicBezTo>
                  <a:cubicBezTo>
                    <a:pt x="321977" y="3188260"/>
                    <a:pt x="224611" y="5410760"/>
                    <a:pt x="216144" y="5364193"/>
                  </a:cubicBezTo>
                  <a:cubicBezTo>
                    <a:pt x="207677" y="5317626"/>
                    <a:pt x="311394" y="3234826"/>
                    <a:pt x="305044" y="2557493"/>
                  </a:cubicBezTo>
                  <a:cubicBezTo>
                    <a:pt x="298694" y="1880160"/>
                    <a:pt x="169577" y="1403910"/>
                    <a:pt x="178044" y="1300193"/>
                  </a:cubicBezTo>
                  <a:cubicBezTo>
                    <a:pt x="186511" y="1196476"/>
                    <a:pt x="385477" y="2146860"/>
                    <a:pt x="355844" y="1935193"/>
                  </a:cubicBezTo>
                  <a:cubicBezTo>
                    <a:pt x="326211" y="1723526"/>
                    <a:pt x="-10339" y="-202640"/>
                    <a:pt x="244" y="17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5EBC5F37-24D8-40A6-7432-1C5E481D95B0}"/>
                </a:ext>
              </a:extLst>
            </p:cNvPr>
            <p:cNvSpPr/>
            <p:nvPr/>
          </p:nvSpPr>
          <p:spPr>
            <a:xfrm>
              <a:off x="4097143" y="2735795"/>
              <a:ext cx="604572" cy="5171422"/>
            </a:xfrm>
            <a:custGeom>
              <a:avLst/>
              <a:gdLst>
                <a:gd name="connsiteX0" fmla="*/ 17657 w 604572"/>
                <a:gd name="connsiteY0" fmla="*/ 70905 h 5171422"/>
                <a:gd name="connsiteX1" fmla="*/ 576457 w 604572"/>
                <a:gd name="connsiteY1" fmla="*/ 3588805 h 5171422"/>
                <a:gd name="connsiteX2" fmla="*/ 525657 w 604572"/>
                <a:gd name="connsiteY2" fmla="*/ 3157005 h 5171422"/>
                <a:gd name="connsiteX3" fmla="*/ 563757 w 604572"/>
                <a:gd name="connsiteY3" fmla="*/ 5163605 h 5171422"/>
                <a:gd name="connsiteX4" fmla="*/ 462157 w 604572"/>
                <a:gd name="connsiteY4" fmla="*/ 2293405 h 5171422"/>
                <a:gd name="connsiteX5" fmla="*/ 385957 w 604572"/>
                <a:gd name="connsiteY5" fmla="*/ 2344205 h 5171422"/>
                <a:gd name="connsiteX6" fmla="*/ 43057 w 604572"/>
                <a:gd name="connsiteY6" fmla="*/ 1239305 h 5171422"/>
                <a:gd name="connsiteX7" fmla="*/ 157357 w 604572"/>
                <a:gd name="connsiteY7" fmla="*/ 1658405 h 5171422"/>
                <a:gd name="connsiteX8" fmla="*/ 170057 w 604572"/>
                <a:gd name="connsiteY8" fmla="*/ 1379005 h 5171422"/>
                <a:gd name="connsiteX9" fmla="*/ 144657 w 604572"/>
                <a:gd name="connsiteY9" fmla="*/ 1239305 h 5171422"/>
                <a:gd name="connsiteX10" fmla="*/ 17657 w 604572"/>
                <a:gd name="connsiteY10" fmla="*/ 70905 h 517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4572" h="5171422">
                  <a:moveTo>
                    <a:pt x="17657" y="70905"/>
                  </a:moveTo>
                  <a:cubicBezTo>
                    <a:pt x="89624" y="462488"/>
                    <a:pt x="491790" y="3074455"/>
                    <a:pt x="576457" y="3588805"/>
                  </a:cubicBezTo>
                  <a:cubicBezTo>
                    <a:pt x="661124" y="4103155"/>
                    <a:pt x="527774" y="2894538"/>
                    <a:pt x="525657" y="3157005"/>
                  </a:cubicBezTo>
                  <a:cubicBezTo>
                    <a:pt x="523540" y="3419472"/>
                    <a:pt x="574340" y="5307538"/>
                    <a:pt x="563757" y="5163605"/>
                  </a:cubicBezTo>
                  <a:cubicBezTo>
                    <a:pt x="553174" y="5019672"/>
                    <a:pt x="491790" y="2763305"/>
                    <a:pt x="462157" y="2293405"/>
                  </a:cubicBezTo>
                  <a:cubicBezTo>
                    <a:pt x="432524" y="1823505"/>
                    <a:pt x="455807" y="2519888"/>
                    <a:pt x="385957" y="2344205"/>
                  </a:cubicBezTo>
                  <a:cubicBezTo>
                    <a:pt x="316107" y="2168522"/>
                    <a:pt x="81157" y="1353605"/>
                    <a:pt x="43057" y="1239305"/>
                  </a:cubicBezTo>
                  <a:cubicBezTo>
                    <a:pt x="4957" y="1125005"/>
                    <a:pt x="136190" y="1635122"/>
                    <a:pt x="157357" y="1658405"/>
                  </a:cubicBezTo>
                  <a:cubicBezTo>
                    <a:pt x="178524" y="1681688"/>
                    <a:pt x="172174" y="1448855"/>
                    <a:pt x="170057" y="1379005"/>
                  </a:cubicBezTo>
                  <a:cubicBezTo>
                    <a:pt x="167940" y="1309155"/>
                    <a:pt x="174290" y="1450972"/>
                    <a:pt x="144657" y="1239305"/>
                  </a:cubicBezTo>
                  <a:cubicBezTo>
                    <a:pt x="115024" y="1027638"/>
                    <a:pt x="-54310" y="-320678"/>
                    <a:pt x="17657" y="709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3AD37E60-9735-3B9D-BA9F-4FF4F5019A5B}"/>
                </a:ext>
              </a:extLst>
            </p:cNvPr>
            <p:cNvSpPr/>
            <p:nvPr/>
          </p:nvSpPr>
          <p:spPr>
            <a:xfrm>
              <a:off x="3523055" y="2640040"/>
              <a:ext cx="121884" cy="3751368"/>
            </a:xfrm>
            <a:custGeom>
              <a:avLst/>
              <a:gdLst>
                <a:gd name="connsiteX0" fmla="*/ 121845 w 121884"/>
                <a:gd name="connsiteY0" fmla="*/ 14260 h 3751368"/>
                <a:gd name="connsiteX1" fmla="*/ 20245 w 121884"/>
                <a:gd name="connsiteY1" fmla="*/ 3659160 h 3751368"/>
                <a:gd name="connsiteX2" fmla="*/ 7545 w 121884"/>
                <a:gd name="connsiteY2" fmla="*/ 2439960 h 3751368"/>
                <a:gd name="connsiteX3" fmla="*/ 121845 w 121884"/>
                <a:gd name="connsiteY3" fmla="*/ 14260 h 375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884" h="3751368">
                  <a:moveTo>
                    <a:pt x="121845" y="14260"/>
                  </a:moveTo>
                  <a:cubicBezTo>
                    <a:pt x="123962" y="217460"/>
                    <a:pt x="39295" y="3254877"/>
                    <a:pt x="20245" y="3659160"/>
                  </a:cubicBezTo>
                  <a:cubicBezTo>
                    <a:pt x="1195" y="4063443"/>
                    <a:pt x="-7272" y="3043210"/>
                    <a:pt x="7545" y="2439960"/>
                  </a:cubicBezTo>
                  <a:cubicBezTo>
                    <a:pt x="22362" y="1836710"/>
                    <a:pt x="119728" y="-188940"/>
                    <a:pt x="121845" y="14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A5157E36-EA2C-B9AA-F813-6ABDC33C56E4}"/>
                </a:ext>
              </a:extLst>
            </p:cNvPr>
            <p:cNvSpPr/>
            <p:nvPr/>
          </p:nvSpPr>
          <p:spPr>
            <a:xfrm>
              <a:off x="3924281" y="3731801"/>
              <a:ext cx="281257" cy="3727973"/>
            </a:xfrm>
            <a:custGeom>
              <a:avLst/>
              <a:gdLst>
                <a:gd name="connsiteX0" fmla="*/ 19 w 281257"/>
                <a:gd name="connsiteY0" fmla="*/ 1999 h 3727973"/>
                <a:gd name="connsiteX1" fmla="*/ 203219 w 281257"/>
                <a:gd name="connsiteY1" fmla="*/ 2732499 h 3727973"/>
                <a:gd name="connsiteX2" fmla="*/ 203219 w 281257"/>
                <a:gd name="connsiteY2" fmla="*/ 2897599 h 3727973"/>
                <a:gd name="connsiteX3" fmla="*/ 203219 w 281257"/>
                <a:gd name="connsiteY3" fmla="*/ 2821399 h 3727973"/>
                <a:gd name="connsiteX4" fmla="*/ 177819 w 281257"/>
                <a:gd name="connsiteY4" fmla="*/ 3723099 h 3727973"/>
                <a:gd name="connsiteX5" fmla="*/ 279419 w 281257"/>
                <a:gd name="connsiteY5" fmla="*/ 2364199 h 3727973"/>
                <a:gd name="connsiteX6" fmla="*/ 241319 w 281257"/>
                <a:gd name="connsiteY6" fmla="*/ 2630899 h 3727973"/>
                <a:gd name="connsiteX7" fmla="*/ 215919 w 281257"/>
                <a:gd name="connsiteY7" fmla="*/ 2148299 h 3727973"/>
                <a:gd name="connsiteX8" fmla="*/ 215919 w 281257"/>
                <a:gd name="connsiteY8" fmla="*/ 2287999 h 3727973"/>
                <a:gd name="connsiteX9" fmla="*/ 19 w 281257"/>
                <a:gd name="connsiteY9" fmla="*/ 1999 h 372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257" h="3727973">
                  <a:moveTo>
                    <a:pt x="19" y="1999"/>
                  </a:moveTo>
                  <a:cubicBezTo>
                    <a:pt x="-2098" y="76082"/>
                    <a:pt x="169352" y="2249899"/>
                    <a:pt x="203219" y="2732499"/>
                  </a:cubicBezTo>
                  <a:cubicBezTo>
                    <a:pt x="237086" y="3215099"/>
                    <a:pt x="203219" y="2897599"/>
                    <a:pt x="203219" y="2897599"/>
                  </a:cubicBezTo>
                  <a:cubicBezTo>
                    <a:pt x="203219" y="2912416"/>
                    <a:pt x="207452" y="2683816"/>
                    <a:pt x="203219" y="2821399"/>
                  </a:cubicBezTo>
                  <a:cubicBezTo>
                    <a:pt x="198986" y="2958982"/>
                    <a:pt x="165119" y="3799299"/>
                    <a:pt x="177819" y="3723099"/>
                  </a:cubicBezTo>
                  <a:cubicBezTo>
                    <a:pt x="190519" y="3646899"/>
                    <a:pt x="268836" y="2546232"/>
                    <a:pt x="279419" y="2364199"/>
                  </a:cubicBezTo>
                  <a:cubicBezTo>
                    <a:pt x="290002" y="2182166"/>
                    <a:pt x="251902" y="2666882"/>
                    <a:pt x="241319" y="2630899"/>
                  </a:cubicBezTo>
                  <a:cubicBezTo>
                    <a:pt x="230736" y="2594916"/>
                    <a:pt x="220152" y="2205449"/>
                    <a:pt x="215919" y="2148299"/>
                  </a:cubicBezTo>
                  <a:cubicBezTo>
                    <a:pt x="211686" y="2091149"/>
                    <a:pt x="254019" y="2641482"/>
                    <a:pt x="215919" y="2287999"/>
                  </a:cubicBezTo>
                  <a:cubicBezTo>
                    <a:pt x="177819" y="1934516"/>
                    <a:pt x="2136" y="-72084"/>
                    <a:pt x="19" y="19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5E5E9F03-FAD3-3C45-136F-184A96FD5AD1}"/>
                </a:ext>
              </a:extLst>
            </p:cNvPr>
            <p:cNvSpPr/>
            <p:nvPr/>
          </p:nvSpPr>
          <p:spPr>
            <a:xfrm>
              <a:off x="3614171" y="1723732"/>
              <a:ext cx="630690" cy="865064"/>
            </a:xfrm>
            <a:custGeom>
              <a:avLst/>
              <a:gdLst>
                <a:gd name="connsiteX0" fmla="*/ 627629 w 630690"/>
                <a:gd name="connsiteY0" fmla="*/ 3468 h 865064"/>
                <a:gd name="connsiteX1" fmla="*/ 5329 w 630690"/>
                <a:gd name="connsiteY1" fmla="*/ 854368 h 865064"/>
                <a:gd name="connsiteX2" fmla="*/ 322829 w 630690"/>
                <a:gd name="connsiteY2" fmla="*/ 486068 h 865064"/>
                <a:gd name="connsiteX3" fmla="*/ 246629 w 630690"/>
                <a:gd name="connsiteY3" fmla="*/ 549568 h 865064"/>
                <a:gd name="connsiteX4" fmla="*/ 627629 w 630690"/>
                <a:gd name="connsiteY4" fmla="*/ 3468 h 86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690" h="865064">
                  <a:moveTo>
                    <a:pt x="627629" y="3468"/>
                  </a:moveTo>
                  <a:cubicBezTo>
                    <a:pt x="587412" y="54268"/>
                    <a:pt x="56129" y="773935"/>
                    <a:pt x="5329" y="854368"/>
                  </a:cubicBezTo>
                  <a:cubicBezTo>
                    <a:pt x="-45471" y="934801"/>
                    <a:pt x="282612" y="536868"/>
                    <a:pt x="322829" y="486068"/>
                  </a:cubicBezTo>
                  <a:cubicBezTo>
                    <a:pt x="363046" y="435268"/>
                    <a:pt x="193712" y="623651"/>
                    <a:pt x="246629" y="549568"/>
                  </a:cubicBezTo>
                  <a:cubicBezTo>
                    <a:pt x="299546" y="475485"/>
                    <a:pt x="667846" y="-47332"/>
                    <a:pt x="627629" y="3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96B17293-19C6-3759-7219-3FF7B9100435}"/>
                </a:ext>
              </a:extLst>
            </p:cNvPr>
            <p:cNvSpPr/>
            <p:nvPr/>
          </p:nvSpPr>
          <p:spPr>
            <a:xfrm>
              <a:off x="5651177" y="3542242"/>
              <a:ext cx="382363" cy="2871483"/>
            </a:xfrm>
            <a:custGeom>
              <a:avLst/>
              <a:gdLst>
                <a:gd name="connsiteX0" fmla="*/ 381323 w 382363"/>
                <a:gd name="connsiteY0" fmla="*/ 1058 h 2871483"/>
                <a:gd name="connsiteX1" fmla="*/ 165423 w 382363"/>
                <a:gd name="connsiteY1" fmla="*/ 1156758 h 2871483"/>
                <a:gd name="connsiteX2" fmla="*/ 152723 w 382363"/>
                <a:gd name="connsiteY2" fmla="*/ 2414058 h 2871483"/>
                <a:gd name="connsiteX3" fmla="*/ 140023 w 382363"/>
                <a:gd name="connsiteY3" fmla="*/ 2007658 h 2871483"/>
                <a:gd name="connsiteX4" fmla="*/ 323 w 382363"/>
                <a:gd name="connsiteY4" fmla="*/ 2871258 h 2871483"/>
                <a:gd name="connsiteX5" fmla="*/ 101923 w 382363"/>
                <a:gd name="connsiteY5" fmla="*/ 2083858 h 2871483"/>
                <a:gd name="connsiteX6" fmla="*/ 114623 w 382363"/>
                <a:gd name="connsiteY6" fmla="*/ 1232958 h 2871483"/>
                <a:gd name="connsiteX7" fmla="*/ 63823 w 382363"/>
                <a:gd name="connsiteY7" fmla="*/ 1359958 h 2871483"/>
                <a:gd name="connsiteX8" fmla="*/ 381323 w 382363"/>
                <a:gd name="connsiteY8" fmla="*/ 1058 h 287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363" h="2871483">
                  <a:moveTo>
                    <a:pt x="381323" y="1058"/>
                  </a:moveTo>
                  <a:cubicBezTo>
                    <a:pt x="398256" y="-32809"/>
                    <a:pt x="203523" y="754591"/>
                    <a:pt x="165423" y="1156758"/>
                  </a:cubicBezTo>
                  <a:cubicBezTo>
                    <a:pt x="127323" y="1558925"/>
                    <a:pt x="156956" y="2272241"/>
                    <a:pt x="152723" y="2414058"/>
                  </a:cubicBezTo>
                  <a:cubicBezTo>
                    <a:pt x="148490" y="2555875"/>
                    <a:pt x="165423" y="1931458"/>
                    <a:pt x="140023" y="2007658"/>
                  </a:cubicBezTo>
                  <a:cubicBezTo>
                    <a:pt x="114623" y="2083858"/>
                    <a:pt x="6673" y="2858558"/>
                    <a:pt x="323" y="2871258"/>
                  </a:cubicBezTo>
                  <a:cubicBezTo>
                    <a:pt x="-6027" y="2883958"/>
                    <a:pt x="82873" y="2356908"/>
                    <a:pt x="101923" y="2083858"/>
                  </a:cubicBezTo>
                  <a:cubicBezTo>
                    <a:pt x="120973" y="1810808"/>
                    <a:pt x="120973" y="1353608"/>
                    <a:pt x="114623" y="1232958"/>
                  </a:cubicBezTo>
                  <a:cubicBezTo>
                    <a:pt x="108273" y="1112308"/>
                    <a:pt x="17256" y="1558925"/>
                    <a:pt x="63823" y="1359958"/>
                  </a:cubicBezTo>
                  <a:cubicBezTo>
                    <a:pt x="110390" y="1160991"/>
                    <a:pt x="364390" y="34925"/>
                    <a:pt x="381323" y="10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AED3F411-6D17-DBAA-6978-CD1EC492E3DA}"/>
                </a:ext>
              </a:extLst>
            </p:cNvPr>
            <p:cNvSpPr/>
            <p:nvPr/>
          </p:nvSpPr>
          <p:spPr>
            <a:xfrm>
              <a:off x="5379810" y="2332928"/>
              <a:ext cx="220973" cy="2645557"/>
            </a:xfrm>
            <a:custGeom>
              <a:avLst/>
              <a:gdLst>
                <a:gd name="connsiteX0" fmla="*/ 220890 w 220973"/>
                <a:gd name="connsiteY0" fmla="*/ 3872 h 2645557"/>
                <a:gd name="connsiteX1" fmla="*/ 17690 w 220973"/>
                <a:gd name="connsiteY1" fmla="*/ 918272 h 2645557"/>
                <a:gd name="connsiteX2" fmla="*/ 17690 w 220973"/>
                <a:gd name="connsiteY2" fmla="*/ 956372 h 2645557"/>
                <a:gd name="connsiteX3" fmla="*/ 81190 w 220973"/>
                <a:gd name="connsiteY3" fmla="*/ 2645472 h 2645557"/>
                <a:gd name="connsiteX4" fmla="*/ 43090 w 220973"/>
                <a:gd name="connsiteY4" fmla="*/ 880172 h 2645557"/>
                <a:gd name="connsiteX5" fmla="*/ 81190 w 220973"/>
                <a:gd name="connsiteY5" fmla="*/ 537272 h 2645557"/>
                <a:gd name="connsiteX6" fmla="*/ 43090 w 220973"/>
                <a:gd name="connsiteY6" fmla="*/ 588072 h 2645557"/>
                <a:gd name="connsiteX7" fmla="*/ 220890 w 220973"/>
                <a:gd name="connsiteY7" fmla="*/ 3872 h 264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73" h="2645557">
                  <a:moveTo>
                    <a:pt x="220890" y="3872"/>
                  </a:moveTo>
                  <a:cubicBezTo>
                    <a:pt x="216657" y="58905"/>
                    <a:pt x="17690" y="918272"/>
                    <a:pt x="17690" y="918272"/>
                  </a:cubicBezTo>
                  <a:cubicBezTo>
                    <a:pt x="-16177" y="1077022"/>
                    <a:pt x="7107" y="668505"/>
                    <a:pt x="17690" y="956372"/>
                  </a:cubicBezTo>
                  <a:cubicBezTo>
                    <a:pt x="28273" y="1244239"/>
                    <a:pt x="76957" y="2658172"/>
                    <a:pt x="81190" y="2645472"/>
                  </a:cubicBezTo>
                  <a:cubicBezTo>
                    <a:pt x="85423" y="2632772"/>
                    <a:pt x="43090" y="1231539"/>
                    <a:pt x="43090" y="880172"/>
                  </a:cubicBezTo>
                  <a:cubicBezTo>
                    <a:pt x="43090" y="528805"/>
                    <a:pt x="81190" y="585955"/>
                    <a:pt x="81190" y="537272"/>
                  </a:cubicBezTo>
                  <a:cubicBezTo>
                    <a:pt x="81190" y="488589"/>
                    <a:pt x="19807" y="679089"/>
                    <a:pt x="43090" y="588072"/>
                  </a:cubicBezTo>
                  <a:cubicBezTo>
                    <a:pt x="66373" y="497055"/>
                    <a:pt x="225123" y="-51161"/>
                    <a:pt x="220890" y="38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89F5C3CF-50FB-2F28-9652-976D49B9887D}"/>
                </a:ext>
              </a:extLst>
            </p:cNvPr>
            <p:cNvSpPr/>
            <p:nvPr/>
          </p:nvSpPr>
          <p:spPr>
            <a:xfrm>
              <a:off x="4987747" y="4206449"/>
              <a:ext cx="41548" cy="3451816"/>
            </a:xfrm>
            <a:custGeom>
              <a:avLst/>
              <a:gdLst>
                <a:gd name="connsiteX0" fmla="*/ 3353 w 41548"/>
                <a:gd name="connsiteY0" fmla="*/ 263951 h 3451816"/>
                <a:gd name="connsiteX1" fmla="*/ 3353 w 41548"/>
                <a:gd name="connsiteY1" fmla="*/ 314751 h 3451816"/>
                <a:gd name="connsiteX2" fmla="*/ 16053 w 41548"/>
                <a:gd name="connsiteY2" fmla="*/ 3426251 h 3451816"/>
                <a:gd name="connsiteX3" fmla="*/ 41453 w 41548"/>
                <a:gd name="connsiteY3" fmla="*/ 1711751 h 3451816"/>
                <a:gd name="connsiteX4" fmla="*/ 3353 w 41548"/>
                <a:gd name="connsiteY4" fmla="*/ 263951 h 345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48" h="3451816">
                  <a:moveTo>
                    <a:pt x="3353" y="263951"/>
                  </a:moveTo>
                  <a:cubicBezTo>
                    <a:pt x="-2997" y="31118"/>
                    <a:pt x="1236" y="-212299"/>
                    <a:pt x="3353" y="314751"/>
                  </a:cubicBezTo>
                  <a:cubicBezTo>
                    <a:pt x="5470" y="841801"/>
                    <a:pt x="9703" y="3193418"/>
                    <a:pt x="16053" y="3426251"/>
                  </a:cubicBezTo>
                  <a:cubicBezTo>
                    <a:pt x="22403" y="3659084"/>
                    <a:pt x="39336" y="2238801"/>
                    <a:pt x="41453" y="1711751"/>
                  </a:cubicBezTo>
                  <a:cubicBezTo>
                    <a:pt x="43570" y="1184701"/>
                    <a:pt x="9703" y="496784"/>
                    <a:pt x="3353" y="263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8D7CAD43-C444-2D39-EEF4-EDD224603C02}"/>
                </a:ext>
              </a:extLst>
            </p:cNvPr>
            <p:cNvSpPr/>
            <p:nvPr/>
          </p:nvSpPr>
          <p:spPr>
            <a:xfrm>
              <a:off x="9015080" y="3527675"/>
              <a:ext cx="231452" cy="645520"/>
            </a:xfrm>
            <a:custGeom>
              <a:avLst/>
              <a:gdLst>
                <a:gd name="connsiteX0" fmla="*/ 230520 w 231452"/>
                <a:gd name="connsiteY0" fmla="*/ 2925 h 645520"/>
                <a:gd name="connsiteX1" fmla="*/ 14620 w 231452"/>
                <a:gd name="connsiteY1" fmla="*/ 625225 h 645520"/>
                <a:gd name="connsiteX2" fmla="*/ 27320 w 231452"/>
                <a:gd name="connsiteY2" fmla="*/ 485525 h 645520"/>
                <a:gd name="connsiteX3" fmla="*/ 90820 w 231452"/>
                <a:gd name="connsiteY3" fmla="*/ 396625 h 645520"/>
                <a:gd name="connsiteX4" fmla="*/ 230520 w 231452"/>
                <a:gd name="connsiteY4" fmla="*/ 2925 h 64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452" h="645520">
                  <a:moveTo>
                    <a:pt x="230520" y="2925"/>
                  </a:moveTo>
                  <a:cubicBezTo>
                    <a:pt x="217820" y="41025"/>
                    <a:pt x="48487" y="544792"/>
                    <a:pt x="14620" y="625225"/>
                  </a:cubicBezTo>
                  <a:cubicBezTo>
                    <a:pt x="-19247" y="705658"/>
                    <a:pt x="14620" y="523625"/>
                    <a:pt x="27320" y="485525"/>
                  </a:cubicBezTo>
                  <a:cubicBezTo>
                    <a:pt x="40020" y="447425"/>
                    <a:pt x="59070" y="483408"/>
                    <a:pt x="90820" y="396625"/>
                  </a:cubicBezTo>
                  <a:cubicBezTo>
                    <a:pt x="122570" y="309842"/>
                    <a:pt x="243220" y="-35175"/>
                    <a:pt x="230520" y="2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1D690C5E-F3E5-86D2-220D-E14D51DD9EBF}"/>
                </a:ext>
              </a:extLst>
            </p:cNvPr>
            <p:cNvSpPr/>
            <p:nvPr/>
          </p:nvSpPr>
          <p:spPr>
            <a:xfrm>
              <a:off x="9042400" y="3802438"/>
              <a:ext cx="153092" cy="924063"/>
            </a:xfrm>
            <a:custGeom>
              <a:avLst/>
              <a:gdLst>
                <a:gd name="connsiteX0" fmla="*/ 38100 w 153092"/>
                <a:gd name="connsiteY0" fmla="*/ 7562 h 924063"/>
                <a:gd name="connsiteX1" fmla="*/ 152400 w 153092"/>
                <a:gd name="connsiteY1" fmla="*/ 909262 h 924063"/>
                <a:gd name="connsiteX2" fmla="*/ 88900 w 153092"/>
                <a:gd name="connsiteY2" fmla="*/ 591762 h 924063"/>
                <a:gd name="connsiteX3" fmla="*/ 63500 w 153092"/>
                <a:gd name="connsiteY3" fmla="*/ 464762 h 924063"/>
                <a:gd name="connsiteX4" fmla="*/ 0 w 153092"/>
                <a:gd name="connsiteY4" fmla="*/ 744162 h 924063"/>
                <a:gd name="connsiteX5" fmla="*/ 63500 w 153092"/>
                <a:gd name="connsiteY5" fmla="*/ 490162 h 924063"/>
                <a:gd name="connsiteX6" fmla="*/ 38100 w 153092"/>
                <a:gd name="connsiteY6" fmla="*/ 7562 h 9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092" h="924063">
                  <a:moveTo>
                    <a:pt x="38100" y="7562"/>
                  </a:moveTo>
                  <a:cubicBezTo>
                    <a:pt x="52917" y="77412"/>
                    <a:pt x="143933" y="811895"/>
                    <a:pt x="152400" y="909262"/>
                  </a:cubicBezTo>
                  <a:cubicBezTo>
                    <a:pt x="160867" y="1006629"/>
                    <a:pt x="88900" y="591762"/>
                    <a:pt x="88900" y="591762"/>
                  </a:cubicBezTo>
                  <a:cubicBezTo>
                    <a:pt x="74083" y="517679"/>
                    <a:pt x="78317" y="439362"/>
                    <a:pt x="63500" y="464762"/>
                  </a:cubicBezTo>
                  <a:cubicBezTo>
                    <a:pt x="48683" y="490162"/>
                    <a:pt x="0" y="739929"/>
                    <a:pt x="0" y="744162"/>
                  </a:cubicBezTo>
                  <a:cubicBezTo>
                    <a:pt x="0" y="748395"/>
                    <a:pt x="59267" y="608695"/>
                    <a:pt x="63500" y="490162"/>
                  </a:cubicBezTo>
                  <a:cubicBezTo>
                    <a:pt x="67733" y="371629"/>
                    <a:pt x="23283" y="-62288"/>
                    <a:pt x="38100" y="75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55BD2CD5-F56A-A6EC-760E-B26CA3BBEC78}"/>
                </a:ext>
              </a:extLst>
            </p:cNvPr>
            <p:cNvSpPr/>
            <p:nvPr/>
          </p:nvSpPr>
          <p:spPr>
            <a:xfrm>
              <a:off x="8553184" y="7251682"/>
              <a:ext cx="748629" cy="720219"/>
            </a:xfrm>
            <a:custGeom>
              <a:avLst/>
              <a:gdLst>
                <a:gd name="connsiteX0" fmla="*/ 260616 w 748629"/>
                <a:gd name="connsiteY0" fmla="*/ 18 h 720219"/>
                <a:gd name="connsiteX1" fmla="*/ 197116 w 748629"/>
                <a:gd name="connsiteY1" fmla="*/ 241318 h 720219"/>
                <a:gd name="connsiteX2" fmla="*/ 324116 w 748629"/>
                <a:gd name="connsiteY2" fmla="*/ 393718 h 720219"/>
                <a:gd name="connsiteX3" fmla="*/ 70116 w 748629"/>
                <a:gd name="connsiteY3" fmla="*/ 266718 h 720219"/>
                <a:gd name="connsiteX4" fmla="*/ 730516 w 748629"/>
                <a:gd name="connsiteY4" fmla="*/ 711218 h 720219"/>
                <a:gd name="connsiteX5" fmla="*/ 514616 w 748629"/>
                <a:gd name="connsiteY5" fmla="*/ 546118 h 720219"/>
                <a:gd name="connsiteX6" fmla="*/ 6616 w 748629"/>
                <a:gd name="connsiteY6" fmla="*/ 317518 h 720219"/>
                <a:gd name="connsiteX7" fmla="*/ 222516 w 748629"/>
                <a:gd name="connsiteY7" fmla="*/ 355618 h 720219"/>
                <a:gd name="connsiteX8" fmla="*/ 184416 w 748629"/>
                <a:gd name="connsiteY8" fmla="*/ 203218 h 720219"/>
                <a:gd name="connsiteX9" fmla="*/ 120916 w 748629"/>
                <a:gd name="connsiteY9" fmla="*/ 254018 h 720219"/>
                <a:gd name="connsiteX10" fmla="*/ 260616 w 748629"/>
                <a:gd name="connsiteY10" fmla="*/ 18 h 72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8629" h="720219">
                  <a:moveTo>
                    <a:pt x="260616" y="18"/>
                  </a:moveTo>
                  <a:cubicBezTo>
                    <a:pt x="273316" y="-2099"/>
                    <a:pt x="186533" y="175701"/>
                    <a:pt x="197116" y="241318"/>
                  </a:cubicBezTo>
                  <a:cubicBezTo>
                    <a:pt x="207699" y="306935"/>
                    <a:pt x="345283" y="389485"/>
                    <a:pt x="324116" y="393718"/>
                  </a:cubicBezTo>
                  <a:cubicBezTo>
                    <a:pt x="302949" y="397951"/>
                    <a:pt x="2383" y="213801"/>
                    <a:pt x="70116" y="266718"/>
                  </a:cubicBezTo>
                  <a:cubicBezTo>
                    <a:pt x="137849" y="319635"/>
                    <a:pt x="656433" y="664651"/>
                    <a:pt x="730516" y="711218"/>
                  </a:cubicBezTo>
                  <a:cubicBezTo>
                    <a:pt x="804599" y="757785"/>
                    <a:pt x="635266" y="611735"/>
                    <a:pt x="514616" y="546118"/>
                  </a:cubicBezTo>
                  <a:cubicBezTo>
                    <a:pt x="393966" y="480501"/>
                    <a:pt x="55299" y="349268"/>
                    <a:pt x="6616" y="317518"/>
                  </a:cubicBezTo>
                  <a:cubicBezTo>
                    <a:pt x="-42067" y="285768"/>
                    <a:pt x="192883" y="374668"/>
                    <a:pt x="222516" y="355618"/>
                  </a:cubicBezTo>
                  <a:cubicBezTo>
                    <a:pt x="252149" y="336568"/>
                    <a:pt x="184416" y="203218"/>
                    <a:pt x="184416" y="203218"/>
                  </a:cubicBezTo>
                  <a:cubicBezTo>
                    <a:pt x="167483" y="186285"/>
                    <a:pt x="108216" y="287885"/>
                    <a:pt x="120916" y="254018"/>
                  </a:cubicBezTo>
                  <a:cubicBezTo>
                    <a:pt x="133616" y="220151"/>
                    <a:pt x="247916" y="2135"/>
                    <a:pt x="260616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4C3EDB38-937D-3C19-84B1-E6D88686BAD3}"/>
                </a:ext>
              </a:extLst>
            </p:cNvPr>
            <p:cNvSpPr/>
            <p:nvPr/>
          </p:nvSpPr>
          <p:spPr>
            <a:xfrm>
              <a:off x="5608638" y="6238772"/>
              <a:ext cx="42862" cy="2102056"/>
            </a:xfrm>
            <a:custGeom>
              <a:avLst/>
              <a:gdLst>
                <a:gd name="connsiteX0" fmla="*/ 4762 w 42862"/>
                <a:gd name="connsiteY0" fmla="*/ 22328 h 2102056"/>
                <a:gd name="connsiteX1" fmla="*/ 42862 w 42862"/>
                <a:gd name="connsiteY1" fmla="*/ 2079728 h 2102056"/>
                <a:gd name="connsiteX2" fmla="*/ 4762 w 42862"/>
                <a:gd name="connsiteY2" fmla="*/ 1051028 h 2102056"/>
                <a:gd name="connsiteX3" fmla="*/ 4762 w 42862"/>
                <a:gd name="connsiteY3" fmla="*/ 22328 h 210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2" h="2102056">
                  <a:moveTo>
                    <a:pt x="4762" y="22328"/>
                  </a:moveTo>
                  <a:cubicBezTo>
                    <a:pt x="11112" y="193778"/>
                    <a:pt x="42862" y="1908278"/>
                    <a:pt x="42862" y="2079728"/>
                  </a:cubicBezTo>
                  <a:cubicBezTo>
                    <a:pt x="42862" y="2251178"/>
                    <a:pt x="11112" y="1389695"/>
                    <a:pt x="4762" y="1051028"/>
                  </a:cubicBezTo>
                  <a:cubicBezTo>
                    <a:pt x="-1588" y="712361"/>
                    <a:pt x="-1588" y="-149122"/>
                    <a:pt x="4762" y="22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D1699626-74A9-F22A-344B-5BED00E002ED}"/>
                </a:ext>
              </a:extLst>
            </p:cNvPr>
            <p:cNvSpPr/>
            <p:nvPr/>
          </p:nvSpPr>
          <p:spPr>
            <a:xfrm>
              <a:off x="3251124" y="3796179"/>
              <a:ext cx="66652" cy="1285558"/>
            </a:xfrm>
            <a:custGeom>
              <a:avLst/>
              <a:gdLst>
                <a:gd name="connsiteX0" fmla="*/ 76 w 66652"/>
                <a:gd name="connsiteY0" fmla="*/ 1121 h 1285558"/>
                <a:gd name="connsiteX1" fmla="*/ 50876 w 66652"/>
                <a:gd name="connsiteY1" fmla="*/ 1220321 h 1285558"/>
                <a:gd name="connsiteX2" fmla="*/ 63576 w 66652"/>
                <a:gd name="connsiteY2" fmla="*/ 1004421 h 1285558"/>
                <a:gd name="connsiteX3" fmla="*/ 76 w 66652"/>
                <a:gd name="connsiteY3" fmla="*/ 1121 h 128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52" h="1285558">
                  <a:moveTo>
                    <a:pt x="76" y="1121"/>
                  </a:moveTo>
                  <a:cubicBezTo>
                    <a:pt x="-2041" y="37104"/>
                    <a:pt x="40293" y="1053104"/>
                    <a:pt x="50876" y="1220321"/>
                  </a:cubicBezTo>
                  <a:cubicBezTo>
                    <a:pt x="61459" y="1387538"/>
                    <a:pt x="72043" y="1203388"/>
                    <a:pt x="63576" y="1004421"/>
                  </a:cubicBezTo>
                  <a:cubicBezTo>
                    <a:pt x="55109" y="805454"/>
                    <a:pt x="2193" y="-34862"/>
                    <a:pt x="76" y="1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6F1D7DD2-5C0D-54A6-28F2-E7C137CBAD9A}"/>
                </a:ext>
              </a:extLst>
            </p:cNvPr>
            <p:cNvSpPr/>
            <p:nvPr/>
          </p:nvSpPr>
          <p:spPr>
            <a:xfrm>
              <a:off x="6835752" y="4625841"/>
              <a:ext cx="363248" cy="191052"/>
            </a:xfrm>
            <a:custGeom>
              <a:avLst/>
              <a:gdLst>
                <a:gd name="connsiteX0" fmla="*/ 23 w 363248"/>
                <a:gd name="connsiteY0" fmla="*/ 134 h 191052"/>
                <a:gd name="connsiteX1" fmla="*/ 168298 w 363248"/>
                <a:gd name="connsiteY1" fmla="*/ 117609 h 191052"/>
                <a:gd name="connsiteX2" fmla="*/ 136548 w 363248"/>
                <a:gd name="connsiteY2" fmla="*/ 89034 h 191052"/>
                <a:gd name="connsiteX3" fmla="*/ 361973 w 363248"/>
                <a:gd name="connsiteY3" fmla="*/ 190634 h 191052"/>
                <a:gd name="connsiteX4" fmla="*/ 225448 w 363248"/>
                <a:gd name="connsiteY4" fmla="*/ 123959 h 191052"/>
                <a:gd name="connsiteX5" fmla="*/ 165123 w 363248"/>
                <a:gd name="connsiteY5" fmla="*/ 95384 h 191052"/>
                <a:gd name="connsiteX6" fmla="*/ 146073 w 363248"/>
                <a:gd name="connsiteY6" fmla="*/ 9659 h 191052"/>
                <a:gd name="connsiteX7" fmla="*/ 155598 w 363248"/>
                <a:gd name="connsiteY7" fmla="*/ 92209 h 191052"/>
                <a:gd name="connsiteX8" fmla="*/ 23 w 363248"/>
                <a:gd name="connsiteY8" fmla="*/ 134 h 19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248" h="191052">
                  <a:moveTo>
                    <a:pt x="23" y="134"/>
                  </a:moveTo>
                  <a:cubicBezTo>
                    <a:pt x="2140" y="4367"/>
                    <a:pt x="145544" y="102792"/>
                    <a:pt x="168298" y="117609"/>
                  </a:cubicBezTo>
                  <a:cubicBezTo>
                    <a:pt x="191052" y="132426"/>
                    <a:pt x="104269" y="76863"/>
                    <a:pt x="136548" y="89034"/>
                  </a:cubicBezTo>
                  <a:cubicBezTo>
                    <a:pt x="168827" y="101205"/>
                    <a:pt x="347156" y="184813"/>
                    <a:pt x="361973" y="190634"/>
                  </a:cubicBezTo>
                  <a:cubicBezTo>
                    <a:pt x="376790" y="196455"/>
                    <a:pt x="258256" y="139834"/>
                    <a:pt x="225448" y="123959"/>
                  </a:cubicBezTo>
                  <a:cubicBezTo>
                    <a:pt x="192640" y="108084"/>
                    <a:pt x="178352" y="114434"/>
                    <a:pt x="165123" y="95384"/>
                  </a:cubicBezTo>
                  <a:cubicBezTo>
                    <a:pt x="151894" y="76334"/>
                    <a:pt x="147660" y="10188"/>
                    <a:pt x="146073" y="9659"/>
                  </a:cubicBezTo>
                  <a:cubicBezTo>
                    <a:pt x="144486" y="9130"/>
                    <a:pt x="174119" y="91151"/>
                    <a:pt x="155598" y="92209"/>
                  </a:cubicBezTo>
                  <a:cubicBezTo>
                    <a:pt x="137077" y="93267"/>
                    <a:pt x="-2094" y="-4099"/>
                    <a:pt x="23" y="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3472E1BD-6F86-6587-C3B3-A428BDEF1CCC}"/>
                </a:ext>
              </a:extLst>
            </p:cNvPr>
            <p:cNvSpPr/>
            <p:nvPr/>
          </p:nvSpPr>
          <p:spPr>
            <a:xfrm>
              <a:off x="6831973" y="4737066"/>
              <a:ext cx="589059" cy="164072"/>
            </a:xfrm>
            <a:custGeom>
              <a:avLst/>
              <a:gdLst>
                <a:gd name="connsiteX0" fmla="*/ 627 w 589059"/>
                <a:gd name="connsiteY0" fmla="*/ 34 h 164072"/>
                <a:gd name="connsiteX1" fmla="*/ 181602 w 589059"/>
                <a:gd name="connsiteY1" fmla="*/ 38134 h 164072"/>
                <a:gd name="connsiteX2" fmla="*/ 394327 w 589059"/>
                <a:gd name="connsiteY2" fmla="*/ 95284 h 164072"/>
                <a:gd name="connsiteX3" fmla="*/ 327652 w 589059"/>
                <a:gd name="connsiteY3" fmla="*/ 104809 h 164072"/>
                <a:gd name="connsiteX4" fmla="*/ 581652 w 589059"/>
                <a:gd name="connsiteY4" fmla="*/ 161959 h 164072"/>
                <a:gd name="connsiteX5" fmla="*/ 502277 w 589059"/>
                <a:gd name="connsiteY5" fmla="*/ 152434 h 164072"/>
                <a:gd name="connsiteX6" fmla="*/ 308602 w 589059"/>
                <a:gd name="connsiteY6" fmla="*/ 158784 h 164072"/>
                <a:gd name="connsiteX7" fmla="*/ 403852 w 589059"/>
                <a:gd name="connsiteY7" fmla="*/ 133384 h 164072"/>
                <a:gd name="connsiteX8" fmla="*/ 330827 w 589059"/>
                <a:gd name="connsiteY8" fmla="*/ 88934 h 164072"/>
                <a:gd name="connsiteX9" fmla="*/ 270502 w 589059"/>
                <a:gd name="connsiteY9" fmla="*/ 95284 h 164072"/>
                <a:gd name="connsiteX10" fmla="*/ 314952 w 589059"/>
                <a:gd name="connsiteY10" fmla="*/ 73059 h 164072"/>
                <a:gd name="connsiteX11" fmla="*/ 194302 w 589059"/>
                <a:gd name="connsiteY11" fmla="*/ 9559 h 164072"/>
                <a:gd name="connsiteX12" fmla="*/ 245102 w 589059"/>
                <a:gd name="connsiteY12" fmla="*/ 44484 h 164072"/>
                <a:gd name="connsiteX13" fmla="*/ 627 w 589059"/>
                <a:gd name="connsiteY13" fmla="*/ 34 h 16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9059" h="164072">
                  <a:moveTo>
                    <a:pt x="627" y="34"/>
                  </a:moveTo>
                  <a:cubicBezTo>
                    <a:pt x="-9956" y="-1024"/>
                    <a:pt x="115985" y="22259"/>
                    <a:pt x="181602" y="38134"/>
                  </a:cubicBezTo>
                  <a:cubicBezTo>
                    <a:pt x="247219" y="54009"/>
                    <a:pt x="369985" y="84172"/>
                    <a:pt x="394327" y="95284"/>
                  </a:cubicBezTo>
                  <a:cubicBezTo>
                    <a:pt x="418669" y="106396"/>
                    <a:pt x="296431" y="93697"/>
                    <a:pt x="327652" y="104809"/>
                  </a:cubicBezTo>
                  <a:cubicBezTo>
                    <a:pt x="358873" y="115921"/>
                    <a:pt x="552548" y="154022"/>
                    <a:pt x="581652" y="161959"/>
                  </a:cubicBezTo>
                  <a:cubicBezTo>
                    <a:pt x="610756" y="169896"/>
                    <a:pt x="547785" y="152963"/>
                    <a:pt x="502277" y="152434"/>
                  </a:cubicBezTo>
                  <a:cubicBezTo>
                    <a:pt x="456769" y="151905"/>
                    <a:pt x="325006" y="161959"/>
                    <a:pt x="308602" y="158784"/>
                  </a:cubicBezTo>
                  <a:cubicBezTo>
                    <a:pt x="292198" y="155609"/>
                    <a:pt x="400148" y="145026"/>
                    <a:pt x="403852" y="133384"/>
                  </a:cubicBezTo>
                  <a:cubicBezTo>
                    <a:pt x="407556" y="121742"/>
                    <a:pt x="353052" y="95284"/>
                    <a:pt x="330827" y="88934"/>
                  </a:cubicBezTo>
                  <a:cubicBezTo>
                    <a:pt x="308602" y="82584"/>
                    <a:pt x="273148" y="97930"/>
                    <a:pt x="270502" y="95284"/>
                  </a:cubicBezTo>
                  <a:cubicBezTo>
                    <a:pt x="267856" y="92638"/>
                    <a:pt x="327652" y="87347"/>
                    <a:pt x="314952" y="73059"/>
                  </a:cubicBezTo>
                  <a:cubicBezTo>
                    <a:pt x="302252" y="58772"/>
                    <a:pt x="205944" y="14321"/>
                    <a:pt x="194302" y="9559"/>
                  </a:cubicBezTo>
                  <a:cubicBezTo>
                    <a:pt x="182660" y="4797"/>
                    <a:pt x="274735" y="45542"/>
                    <a:pt x="245102" y="44484"/>
                  </a:cubicBezTo>
                  <a:cubicBezTo>
                    <a:pt x="215469" y="43426"/>
                    <a:pt x="11210" y="1092"/>
                    <a:pt x="627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ED59744C-068E-87F7-6CF0-FFF1F9B1DBFB}"/>
                </a:ext>
              </a:extLst>
            </p:cNvPr>
            <p:cNvSpPr/>
            <p:nvPr/>
          </p:nvSpPr>
          <p:spPr>
            <a:xfrm>
              <a:off x="6689696" y="4638635"/>
              <a:ext cx="117575" cy="238542"/>
            </a:xfrm>
            <a:custGeom>
              <a:avLst/>
              <a:gdLst>
                <a:gd name="connsiteX0" fmla="*/ 29 w 117575"/>
                <a:gd name="connsiteY0" fmla="*/ 40 h 238542"/>
                <a:gd name="connsiteX1" fmla="*/ 88929 w 117575"/>
                <a:gd name="connsiteY1" fmla="*/ 130215 h 238542"/>
                <a:gd name="connsiteX2" fmla="*/ 88929 w 117575"/>
                <a:gd name="connsiteY2" fmla="*/ 76240 h 238542"/>
                <a:gd name="connsiteX3" fmla="*/ 117504 w 117575"/>
                <a:gd name="connsiteY3" fmla="*/ 238165 h 238542"/>
                <a:gd name="connsiteX4" fmla="*/ 79404 w 117575"/>
                <a:gd name="connsiteY4" fmla="*/ 117515 h 238542"/>
                <a:gd name="connsiteX5" fmla="*/ 29 w 117575"/>
                <a:gd name="connsiteY5" fmla="*/ 40 h 23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75" h="238542">
                  <a:moveTo>
                    <a:pt x="29" y="40"/>
                  </a:moveTo>
                  <a:cubicBezTo>
                    <a:pt x="1617" y="2157"/>
                    <a:pt x="74112" y="117515"/>
                    <a:pt x="88929" y="130215"/>
                  </a:cubicBezTo>
                  <a:cubicBezTo>
                    <a:pt x="103746" y="142915"/>
                    <a:pt x="84167" y="58248"/>
                    <a:pt x="88929" y="76240"/>
                  </a:cubicBezTo>
                  <a:cubicBezTo>
                    <a:pt x="93692" y="94232"/>
                    <a:pt x="119091" y="231286"/>
                    <a:pt x="117504" y="238165"/>
                  </a:cubicBezTo>
                  <a:cubicBezTo>
                    <a:pt x="115917" y="245044"/>
                    <a:pt x="97396" y="156144"/>
                    <a:pt x="79404" y="117515"/>
                  </a:cubicBezTo>
                  <a:cubicBezTo>
                    <a:pt x="61412" y="78886"/>
                    <a:pt x="-1559" y="-2077"/>
                    <a:pt x="29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377C45EB-2404-A7FD-9570-E6F7729E3E68}"/>
                </a:ext>
              </a:extLst>
            </p:cNvPr>
            <p:cNvSpPr/>
            <p:nvPr/>
          </p:nvSpPr>
          <p:spPr>
            <a:xfrm>
              <a:off x="7375174" y="5060896"/>
              <a:ext cx="73421" cy="152482"/>
            </a:xfrm>
            <a:custGeom>
              <a:avLst/>
              <a:gdLst>
                <a:gd name="connsiteX0" fmla="*/ 73376 w 73421"/>
                <a:gd name="connsiteY0" fmla="*/ 54 h 152482"/>
                <a:gd name="connsiteX1" fmla="*/ 22576 w 73421"/>
                <a:gd name="connsiteY1" fmla="*/ 57204 h 152482"/>
                <a:gd name="connsiteX2" fmla="*/ 351 w 73421"/>
                <a:gd name="connsiteY2" fmla="*/ 152454 h 152482"/>
                <a:gd name="connsiteX3" fmla="*/ 13051 w 73421"/>
                <a:gd name="connsiteY3" fmla="*/ 66729 h 152482"/>
                <a:gd name="connsiteX4" fmla="*/ 73376 w 73421"/>
                <a:gd name="connsiteY4" fmla="*/ 54 h 15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1" h="152482">
                  <a:moveTo>
                    <a:pt x="73376" y="54"/>
                  </a:moveTo>
                  <a:cubicBezTo>
                    <a:pt x="74963" y="-1533"/>
                    <a:pt x="34747" y="31804"/>
                    <a:pt x="22576" y="57204"/>
                  </a:cubicBezTo>
                  <a:cubicBezTo>
                    <a:pt x="10405" y="82604"/>
                    <a:pt x="1938" y="150867"/>
                    <a:pt x="351" y="152454"/>
                  </a:cubicBezTo>
                  <a:cubicBezTo>
                    <a:pt x="-1236" y="154041"/>
                    <a:pt x="2468" y="88425"/>
                    <a:pt x="13051" y="66729"/>
                  </a:cubicBezTo>
                  <a:cubicBezTo>
                    <a:pt x="23634" y="45033"/>
                    <a:pt x="71789" y="1641"/>
                    <a:pt x="73376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06A36D86-3301-19B5-9EE9-58AD49877C10}"/>
                </a:ext>
              </a:extLst>
            </p:cNvPr>
            <p:cNvSpPr/>
            <p:nvPr/>
          </p:nvSpPr>
          <p:spPr>
            <a:xfrm>
              <a:off x="7824762" y="4233036"/>
              <a:ext cx="31976" cy="217845"/>
            </a:xfrm>
            <a:custGeom>
              <a:avLst/>
              <a:gdLst>
                <a:gd name="connsiteX0" fmla="*/ 167 w 31976"/>
                <a:gd name="connsiteY0" fmla="*/ 441 h 217845"/>
                <a:gd name="connsiteX1" fmla="*/ 31296 w 31976"/>
                <a:gd name="connsiteY1" fmla="*/ 210559 h 217845"/>
                <a:gd name="connsiteX2" fmla="*/ 19623 w 31976"/>
                <a:gd name="connsiteY2" fmla="*/ 156084 h 217845"/>
                <a:gd name="connsiteX3" fmla="*/ 167 w 31976"/>
                <a:gd name="connsiteY3" fmla="*/ 441 h 21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76" h="217845">
                  <a:moveTo>
                    <a:pt x="167" y="441"/>
                  </a:moveTo>
                  <a:cubicBezTo>
                    <a:pt x="2113" y="9520"/>
                    <a:pt x="28053" y="184619"/>
                    <a:pt x="31296" y="210559"/>
                  </a:cubicBezTo>
                  <a:cubicBezTo>
                    <a:pt x="34539" y="236499"/>
                    <a:pt x="25460" y="187212"/>
                    <a:pt x="19623" y="156084"/>
                  </a:cubicBezTo>
                  <a:cubicBezTo>
                    <a:pt x="13786" y="124956"/>
                    <a:pt x="-1779" y="-8638"/>
                    <a:pt x="167" y="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E70C8123-622F-D36E-DA76-8EA96C92AC55}"/>
                </a:ext>
              </a:extLst>
            </p:cNvPr>
            <p:cNvSpPr/>
            <p:nvPr/>
          </p:nvSpPr>
          <p:spPr>
            <a:xfrm>
              <a:off x="7669281" y="4696442"/>
              <a:ext cx="72527" cy="237486"/>
            </a:xfrm>
            <a:custGeom>
              <a:avLst/>
              <a:gdLst>
                <a:gd name="connsiteX0" fmla="*/ 70045 w 72527"/>
                <a:gd name="connsiteY0" fmla="*/ 72 h 237486"/>
                <a:gd name="connsiteX1" fmla="*/ 62263 w 72527"/>
                <a:gd name="connsiteY1" fmla="*/ 105131 h 237486"/>
                <a:gd name="connsiteX2" fmla="*/ 6 w 72527"/>
                <a:gd name="connsiteY2" fmla="*/ 237427 h 237486"/>
                <a:gd name="connsiteX3" fmla="*/ 66154 w 72527"/>
                <a:gd name="connsiteY3" fmla="*/ 120695 h 237486"/>
                <a:gd name="connsiteX4" fmla="*/ 70045 w 72527"/>
                <a:gd name="connsiteY4" fmla="*/ 72 h 23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27" h="237486">
                  <a:moveTo>
                    <a:pt x="70045" y="72"/>
                  </a:moveTo>
                  <a:cubicBezTo>
                    <a:pt x="69397" y="-2522"/>
                    <a:pt x="73936" y="65572"/>
                    <a:pt x="62263" y="105131"/>
                  </a:cubicBezTo>
                  <a:cubicBezTo>
                    <a:pt x="50590" y="144690"/>
                    <a:pt x="-642" y="234833"/>
                    <a:pt x="6" y="237427"/>
                  </a:cubicBezTo>
                  <a:cubicBezTo>
                    <a:pt x="654" y="240021"/>
                    <a:pt x="55129" y="157012"/>
                    <a:pt x="66154" y="120695"/>
                  </a:cubicBezTo>
                  <a:cubicBezTo>
                    <a:pt x="77179" y="84378"/>
                    <a:pt x="70693" y="2666"/>
                    <a:pt x="70045" y="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62366BDC-FA10-D6C3-2853-31D240857E98}"/>
                </a:ext>
              </a:extLst>
            </p:cNvPr>
            <p:cNvSpPr/>
            <p:nvPr/>
          </p:nvSpPr>
          <p:spPr>
            <a:xfrm>
              <a:off x="7836603" y="4735423"/>
              <a:ext cx="31699" cy="225689"/>
            </a:xfrm>
            <a:custGeom>
              <a:avLst/>
              <a:gdLst>
                <a:gd name="connsiteX0" fmla="*/ 0 w 31699"/>
                <a:gd name="connsiteY0" fmla="*/ 2 h 225689"/>
                <a:gd name="connsiteX1" fmla="*/ 31128 w 31699"/>
                <a:gd name="connsiteY1" fmla="*/ 143971 h 225689"/>
                <a:gd name="connsiteX2" fmla="*/ 11673 w 31699"/>
                <a:gd name="connsiteY2" fmla="*/ 225683 h 225689"/>
                <a:gd name="connsiteX3" fmla="*/ 31128 w 31699"/>
                <a:gd name="connsiteY3" fmla="*/ 140080 h 225689"/>
                <a:gd name="connsiteX4" fmla="*/ 0 w 31699"/>
                <a:gd name="connsiteY4" fmla="*/ 2 h 22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9" h="225689">
                  <a:moveTo>
                    <a:pt x="0" y="2"/>
                  </a:moveTo>
                  <a:cubicBezTo>
                    <a:pt x="0" y="650"/>
                    <a:pt x="29183" y="106358"/>
                    <a:pt x="31128" y="143971"/>
                  </a:cubicBezTo>
                  <a:cubicBezTo>
                    <a:pt x="33073" y="181584"/>
                    <a:pt x="11673" y="226331"/>
                    <a:pt x="11673" y="225683"/>
                  </a:cubicBezTo>
                  <a:cubicBezTo>
                    <a:pt x="11673" y="225035"/>
                    <a:pt x="35668" y="175100"/>
                    <a:pt x="31128" y="140080"/>
                  </a:cubicBezTo>
                  <a:cubicBezTo>
                    <a:pt x="26588" y="105060"/>
                    <a:pt x="0" y="-646"/>
                    <a:pt x="0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75B1E533-B883-1BE5-12D3-CEBBA609A874}"/>
                </a:ext>
              </a:extLst>
            </p:cNvPr>
            <p:cNvSpPr/>
            <p:nvPr/>
          </p:nvSpPr>
          <p:spPr>
            <a:xfrm>
              <a:off x="7844361" y="4673135"/>
              <a:ext cx="15661" cy="299749"/>
            </a:xfrm>
            <a:custGeom>
              <a:avLst/>
              <a:gdLst>
                <a:gd name="connsiteX0" fmla="*/ 24 w 15661"/>
                <a:gd name="connsiteY0" fmla="*/ 33 h 299749"/>
                <a:gd name="connsiteX1" fmla="*/ 11697 w 15661"/>
                <a:gd name="connsiteY1" fmla="*/ 194586 h 299749"/>
                <a:gd name="connsiteX2" fmla="*/ 24 w 15661"/>
                <a:gd name="connsiteY2" fmla="*/ 299645 h 299749"/>
                <a:gd name="connsiteX3" fmla="*/ 15588 w 15661"/>
                <a:gd name="connsiteY3" fmla="*/ 210150 h 299749"/>
                <a:gd name="connsiteX4" fmla="*/ 24 w 15661"/>
                <a:gd name="connsiteY4" fmla="*/ 33 h 29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61" h="299749">
                  <a:moveTo>
                    <a:pt x="24" y="33"/>
                  </a:moveTo>
                  <a:cubicBezTo>
                    <a:pt x="-624" y="-2561"/>
                    <a:pt x="11697" y="144651"/>
                    <a:pt x="11697" y="194586"/>
                  </a:cubicBezTo>
                  <a:cubicBezTo>
                    <a:pt x="11697" y="244521"/>
                    <a:pt x="-624" y="297051"/>
                    <a:pt x="24" y="299645"/>
                  </a:cubicBezTo>
                  <a:cubicBezTo>
                    <a:pt x="672" y="302239"/>
                    <a:pt x="14291" y="256194"/>
                    <a:pt x="15588" y="210150"/>
                  </a:cubicBezTo>
                  <a:cubicBezTo>
                    <a:pt x="16885" y="164106"/>
                    <a:pt x="672" y="2627"/>
                    <a:pt x="24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8456B410-5A1B-21AC-B994-9DC624841CE1}"/>
                </a:ext>
              </a:extLst>
            </p:cNvPr>
            <p:cNvSpPr/>
            <p:nvPr/>
          </p:nvSpPr>
          <p:spPr>
            <a:xfrm>
              <a:off x="7542612" y="5466056"/>
              <a:ext cx="45003" cy="115291"/>
            </a:xfrm>
            <a:custGeom>
              <a:avLst/>
              <a:gdLst>
                <a:gd name="connsiteX0" fmla="*/ 44962 w 45003"/>
                <a:gd name="connsiteY0" fmla="*/ 889 h 115291"/>
                <a:gd name="connsiteX1" fmla="*/ 2161 w 45003"/>
                <a:gd name="connsiteY1" fmla="*/ 113730 h 115291"/>
                <a:gd name="connsiteX2" fmla="*/ 9943 w 45003"/>
                <a:gd name="connsiteY2" fmla="*/ 63146 h 115291"/>
                <a:gd name="connsiteX3" fmla="*/ 44962 w 45003"/>
                <a:gd name="connsiteY3" fmla="*/ 889 h 1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03" h="115291">
                  <a:moveTo>
                    <a:pt x="44962" y="889"/>
                  </a:moveTo>
                  <a:cubicBezTo>
                    <a:pt x="43665" y="9320"/>
                    <a:pt x="7997" y="103354"/>
                    <a:pt x="2161" y="113730"/>
                  </a:cubicBezTo>
                  <a:cubicBezTo>
                    <a:pt x="-3676" y="124106"/>
                    <a:pt x="3458" y="80007"/>
                    <a:pt x="9943" y="63146"/>
                  </a:cubicBezTo>
                  <a:cubicBezTo>
                    <a:pt x="16428" y="46285"/>
                    <a:pt x="46259" y="-7542"/>
                    <a:pt x="44962" y="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48FAC025-267A-AA70-185A-47985C1DF9B1}"/>
                </a:ext>
              </a:extLst>
            </p:cNvPr>
            <p:cNvSpPr/>
            <p:nvPr/>
          </p:nvSpPr>
          <p:spPr>
            <a:xfrm>
              <a:off x="8466029" y="4083790"/>
              <a:ext cx="92082" cy="105668"/>
            </a:xfrm>
            <a:custGeom>
              <a:avLst/>
              <a:gdLst>
                <a:gd name="connsiteX0" fmla="*/ 1696 w 92082"/>
                <a:gd name="connsiteY0" fmla="*/ 104035 h 105668"/>
                <a:gd name="connsiteX1" fmla="*/ 90596 w 92082"/>
                <a:gd name="connsiteY1" fmla="*/ 2435 h 105668"/>
                <a:gd name="connsiteX2" fmla="*/ 55671 w 92082"/>
                <a:gd name="connsiteY2" fmla="*/ 34185 h 105668"/>
                <a:gd name="connsiteX3" fmla="*/ 33446 w 92082"/>
                <a:gd name="connsiteY3" fmla="*/ 62760 h 105668"/>
                <a:gd name="connsiteX4" fmla="*/ 1696 w 92082"/>
                <a:gd name="connsiteY4" fmla="*/ 104035 h 10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82" h="105668">
                  <a:moveTo>
                    <a:pt x="1696" y="104035"/>
                  </a:moveTo>
                  <a:cubicBezTo>
                    <a:pt x="11221" y="93981"/>
                    <a:pt x="81600" y="14077"/>
                    <a:pt x="90596" y="2435"/>
                  </a:cubicBezTo>
                  <a:cubicBezTo>
                    <a:pt x="99592" y="-9207"/>
                    <a:pt x="65196" y="24131"/>
                    <a:pt x="55671" y="34185"/>
                  </a:cubicBezTo>
                  <a:cubicBezTo>
                    <a:pt x="46146" y="44239"/>
                    <a:pt x="41383" y="50589"/>
                    <a:pt x="33446" y="62760"/>
                  </a:cubicBezTo>
                  <a:cubicBezTo>
                    <a:pt x="25509" y="74931"/>
                    <a:pt x="-7829" y="114089"/>
                    <a:pt x="1696" y="104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3AB2941C-D6BC-6E64-5DCB-390B7FEF732E}"/>
                </a:ext>
              </a:extLst>
            </p:cNvPr>
            <p:cNvSpPr/>
            <p:nvPr/>
          </p:nvSpPr>
          <p:spPr>
            <a:xfrm>
              <a:off x="8540483" y="4978305"/>
              <a:ext cx="144920" cy="79505"/>
            </a:xfrm>
            <a:custGeom>
              <a:avLst/>
              <a:gdLst>
                <a:gd name="connsiteX0" fmla="*/ 267 w 144920"/>
                <a:gd name="connsiteY0" fmla="*/ 95 h 79505"/>
                <a:gd name="connsiteX1" fmla="*/ 139967 w 144920"/>
                <a:gd name="connsiteY1" fmla="*/ 76295 h 79505"/>
                <a:gd name="connsiteX2" fmla="*/ 105042 w 144920"/>
                <a:gd name="connsiteY2" fmla="*/ 60420 h 79505"/>
                <a:gd name="connsiteX3" fmla="*/ 267 w 144920"/>
                <a:gd name="connsiteY3" fmla="*/ 95 h 7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920" h="79505">
                  <a:moveTo>
                    <a:pt x="267" y="95"/>
                  </a:moveTo>
                  <a:cubicBezTo>
                    <a:pt x="6088" y="2741"/>
                    <a:pt x="122505" y="66241"/>
                    <a:pt x="139967" y="76295"/>
                  </a:cubicBezTo>
                  <a:cubicBezTo>
                    <a:pt x="157429" y="86349"/>
                    <a:pt x="124621" y="70474"/>
                    <a:pt x="105042" y="60420"/>
                  </a:cubicBezTo>
                  <a:cubicBezTo>
                    <a:pt x="85463" y="50366"/>
                    <a:pt x="-5554" y="-2551"/>
                    <a:pt x="267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ACEE3624-D747-A23C-0E7F-D89B58E11C7A}"/>
                </a:ext>
              </a:extLst>
            </p:cNvPr>
            <p:cNvSpPr/>
            <p:nvPr/>
          </p:nvSpPr>
          <p:spPr>
            <a:xfrm>
              <a:off x="8674091" y="4937120"/>
              <a:ext cx="28675" cy="95262"/>
            </a:xfrm>
            <a:custGeom>
              <a:avLst/>
              <a:gdLst>
                <a:gd name="connsiteX0" fmla="*/ 28584 w 28675"/>
                <a:gd name="connsiteY0" fmla="*/ 5 h 95262"/>
                <a:gd name="connsiteX1" fmla="*/ 9534 w 28675"/>
                <a:gd name="connsiteY1" fmla="*/ 50805 h 95262"/>
                <a:gd name="connsiteX2" fmla="*/ 22234 w 28675"/>
                <a:gd name="connsiteY2" fmla="*/ 95255 h 95262"/>
                <a:gd name="connsiteX3" fmla="*/ 9 w 28675"/>
                <a:gd name="connsiteY3" fmla="*/ 47630 h 95262"/>
                <a:gd name="connsiteX4" fmla="*/ 28584 w 28675"/>
                <a:gd name="connsiteY4" fmla="*/ 5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5" h="95262">
                  <a:moveTo>
                    <a:pt x="28584" y="5"/>
                  </a:moveTo>
                  <a:cubicBezTo>
                    <a:pt x="30171" y="534"/>
                    <a:pt x="10592" y="34930"/>
                    <a:pt x="9534" y="50805"/>
                  </a:cubicBezTo>
                  <a:cubicBezTo>
                    <a:pt x="8476" y="66680"/>
                    <a:pt x="23821" y="95784"/>
                    <a:pt x="22234" y="95255"/>
                  </a:cubicBezTo>
                  <a:cubicBezTo>
                    <a:pt x="20647" y="94726"/>
                    <a:pt x="-520" y="60330"/>
                    <a:pt x="9" y="47630"/>
                  </a:cubicBezTo>
                  <a:cubicBezTo>
                    <a:pt x="538" y="34930"/>
                    <a:pt x="26997" y="-524"/>
                    <a:pt x="28584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C7DFA709-7845-C5A6-1962-F19C43B283F2}"/>
                </a:ext>
              </a:extLst>
            </p:cNvPr>
            <p:cNvSpPr/>
            <p:nvPr/>
          </p:nvSpPr>
          <p:spPr>
            <a:xfrm>
              <a:off x="8680380" y="5124413"/>
              <a:ext cx="19704" cy="130266"/>
            </a:xfrm>
            <a:custGeom>
              <a:avLst/>
              <a:gdLst>
                <a:gd name="connsiteX0" fmla="*/ 70 w 19704"/>
                <a:gd name="connsiteY0" fmla="*/ 37 h 130266"/>
                <a:gd name="connsiteX1" fmla="*/ 12770 w 19704"/>
                <a:gd name="connsiteY1" fmla="*/ 69887 h 130266"/>
                <a:gd name="connsiteX2" fmla="*/ 15945 w 19704"/>
                <a:gd name="connsiteY2" fmla="*/ 130212 h 130266"/>
                <a:gd name="connsiteX3" fmla="*/ 19120 w 19704"/>
                <a:gd name="connsiteY3" fmla="*/ 79412 h 130266"/>
                <a:gd name="connsiteX4" fmla="*/ 70 w 19704"/>
                <a:gd name="connsiteY4" fmla="*/ 37 h 13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4" h="130266">
                  <a:moveTo>
                    <a:pt x="70" y="37"/>
                  </a:moveTo>
                  <a:cubicBezTo>
                    <a:pt x="-988" y="-1551"/>
                    <a:pt x="10124" y="48191"/>
                    <a:pt x="12770" y="69887"/>
                  </a:cubicBezTo>
                  <a:cubicBezTo>
                    <a:pt x="15416" y="91583"/>
                    <a:pt x="14887" y="128624"/>
                    <a:pt x="15945" y="130212"/>
                  </a:cubicBezTo>
                  <a:cubicBezTo>
                    <a:pt x="17003" y="131800"/>
                    <a:pt x="21237" y="98462"/>
                    <a:pt x="19120" y="79412"/>
                  </a:cubicBezTo>
                  <a:cubicBezTo>
                    <a:pt x="17003" y="60362"/>
                    <a:pt x="1128" y="1625"/>
                    <a:pt x="70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>
              <a:extLst>
                <a:ext uri="{FF2B5EF4-FFF2-40B4-BE49-F238E27FC236}">
                  <a16:creationId xmlns:a16="http://schemas.microsoft.com/office/drawing/2014/main" id="{FFC4E0A4-C4E1-6ED5-3B7C-04FF6F41CC7D}"/>
                </a:ext>
              </a:extLst>
            </p:cNvPr>
            <p:cNvSpPr/>
            <p:nvPr/>
          </p:nvSpPr>
          <p:spPr>
            <a:xfrm>
              <a:off x="8256217" y="4153443"/>
              <a:ext cx="167220" cy="542043"/>
            </a:xfrm>
            <a:custGeom>
              <a:avLst/>
              <a:gdLst>
                <a:gd name="connsiteX0" fmla="*/ 166942 w 167220"/>
                <a:gd name="connsiteY0" fmla="*/ 1404 h 542043"/>
                <a:gd name="connsiteX1" fmla="*/ 50139 w 167220"/>
                <a:gd name="connsiteY1" fmla="*/ 268382 h 542043"/>
                <a:gd name="connsiteX2" fmla="*/ 76837 w 167220"/>
                <a:gd name="connsiteY2" fmla="*/ 231672 h 542043"/>
                <a:gd name="connsiteX3" fmla="*/ 20104 w 167220"/>
                <a:gd name="connsiteY3" fmla="*/ 348475 h 542043"/>
                <a:gd name="connsiteX4" fmla="*/ 81 w 167220"/>
                <a:gd name="connsiteY4" fmla="*/ 458604 h 542043"/>
                <a:gd name="connsiteX5" fmla="*/ 23441 w 167220"/>
                <a:gd name="connsiteY5" fmla="*/ 385185 h 542043"/>
                <a:gd name="connsiteX6" fmla="*/ 81 w 167220"/>
                <a:gd name="connsiteY6" fmla="*/ 542034 h 542043"/>
                <a:gd name="connsiteX7" fmla="*/ 16767 w 167220"/>
                <a:gd name="connsiteY7" fmla="*/ 391859 h 542043"/>
                <a:gd name="connsiteX8" fmla="*/ 43465 w 167220"/>
                <a:gd name="connsiteY8" fmla="*/ 201637 h 542043"/>
                <a:gd name="connsiteX9" fmla="*/ 43465 w 167220"/>
                <a:gd name="connsiteY9" fmla="*/ 275056 h 542043"/>
                <a:gd name="connsiteX10" fmla="*/ 73500 w 167220"/>
                <a:gd name="connsiteY10" fmla="*/ 171602 h 542043"/>
                <a:gd name="connsiteX11" fmla="*/ 63488 w 167220"/>
                <a:gd name="connsiteY11" fmla="*/ 228335 h 542043"/>
                <a:gd name="connsiteX12" fmla="*/ 103535 w 167220"/>
                <a:gd name="connsiteY12" fmla="*/ 128218 h 542043"/>
                <a:gd name="connsiteX13" fmla="*/ 83511 w 167220"/>
                <a:gd name="connsiteY13" fmla="*/ 161591 h 542043"/>
                <a:gd name="connsiteX14" fmla="*/ 166942 w 167220"/>
                <a:gd name="connsiteY14" fmla="*/ 1404 h 54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220" h="542043">
                  <a:moveTo>
                    <a:pt x="166942" y="1404"/>
                  </a:moveTo>
                  <a:cubicBezTo>
                    <a:pt x="161380" y="19202"/>
                    <a:pt x="65156" y="230004"/>
                    <a:pt x="50139" y="268382"/>
                  </a:cubicBezTo>
                  <a:cubicBezTo>
                    <a:pt x="35122" y="306760"/>
                    <a:pt x="81843" y="218323"/>
                    <a:pt x="76837" y="231672"/>
                  </a:cubicBezTo>
                  <a:cubicBezTo>
                    <a:pt x="71831" y="245021"/>
                    <a:pt x="32897" y="310653"/>
                    <a:pt x="20104" y="348475"/>
                  </a:cubicBezTo>
                  <a:cubicBezTo>
                    <a:pt x="7311" y="386297"/>
                    <a:pt x="-475" y="452486"/>
                    <a:pt x="81" y="458604"/>
                  </a:cubicBezTo>
                  <a:cubicBezTo>
                    <a:pt x="637" y="464722"/>
                    <a:pt x="23441" y="371280"/>
                    <a:pt x="23441" y="385185"/>
                  </a:cubicBezTo>
                  <a:cubicBezTo>
                    <a:pt x="23441" y="399090"/>
                    <a:pt x="1193" y="540922"/>
                    <a:pt x="81" y="542034"/>
                  </a:cubicBezTo>
                  <a:cubicBezTo>
                    <a:pt x="-1031" y="543146"/>
                    <a:pt x="9536" y="448592"/>
                    <a:pt x="16767" y="391859"/>
                  </a:cubicBezTo>
                  <a:cubicBezTo>
                    <a:pt x="23998" y="335126"/>
                    <a:pt x="39015" y="221104"/>
                    <a:pt x="43465" y="201637"/>
                  </a:cubicBezTo>
                  <a:cubicBezTo>
                    <a:pt x="47915" y="182170"/>
                    <a:pt x="38459" y="280062"/>
                    <a:pt x="43465" y="275056"/>
                  </a:cubicBezTo>
                  <a:cubicBezTo>
                    <a:pt x="48471" y="270050"/>
                    <a:pt x="70163" y="179389"/>
                    <a:pt x="73500" y="171602"/>
                  </a:cubicBezTo>
                  <a:cubicBezTo>
                    <a:pt x="76837" y="163815"/>
                    <a:pt x="58482" y="235566"/>
                    <a:pt x="63488" y="228335"/>
                  </a:cubicBezTo>
                  <a:cubicBezTo>
                    <a:pt x="68494" y="221104"/>
                    <a:pt x="100198" y="139342"/>
                    <a:pt x="103535" y="128218"/>
                  </a:cubicBezTo>
                  <a:cubicBezTo>
                    <a:pt x="106872" y="117094"/>
                    <a:pt x="74055" y="182727"/>
                    <a:pt x="83511" y="161591"/>
                  </a:cubicBezTo>
                  <a:cubicBezTo>
                    <a:pt x="92966" y="140455"/>
                    <a:pt x="172504" y="-16394"/>
                    <a:pt x="166942" y="1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942D05E2-BFB7-B823-1323-0C5A0E6B83BC}"/>
                </a:ext>
              </a:extLst>
            </p:cNvPr>
            <p:cNvSpPr/>
            <p:nvPr/>
          </p:nvSpPr>
          <p:spPr>
            <a:xfrm>
              <a:off x="8463278" y="4427566"/>
              <a:ext cx="84132" cy="157774"/>
            </a:xfrm>
            <a:custGeom>
              <a:avLst/>
              <a:gdLst>
                <a:gd name="connsiteX0" fmla="*/ 83956 w 84132"/>
                <a:gd name="connsiteY0" fmla="*/ 55 h 157774"/>
                <a:gd name="connsiteX1" fmla="*/ 45455 w 84132"/>
                <a:gd name="connsiteY1" fmla="*/ 93099 h 157774"/>
                <a:gd name="connsiteX2" fmla="*/ 48663 w 84132"/>
                <a:gd name="connsiteY2" fmla="*/ 80266 h 157774"/>
                <a:gd name="connsiteX3" fmla="*/ 537 w 84132"/>
                <a:gd name="connsiteY3" fmla="*/ 157268 h 157774"/>
                <a:gd name="connsiteX4" fmla="*/ 26204 w 84132"/>
                <a:gd name="connsiteY4" fmla="*/ 109141 h 157774"/>
                <a:gd name="connsiteX5" fmla="*/ 83956 w 84132"/>
                <a:gd name="connsiteY5" fmla="*/ 55 h 15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132" h="157774">
                  <a:moveTo>
                    <a:pt x="83956" y="55"/>
                  </a:moveTo>
                  <a:cubicBezTo>
                    <a:pt x="87165" y="-2619"/>
                    <a:pt x="45455" y="93099"/>
                    <a:pt x="45455" y="93099"/>
                  </a:cubicBezTo>
                  <a:cubicBezTo>
                    <a:pt x="39573" y="106467"/>
                    <a:pt x="56149" y="69571"/>
                    <a:pt x="48663" y="80266"/>
                  </a:cubicBezTo>
                  <a:cubicBezTo>
                    <a:pt x="41177" y="90961"/>
                    <a:pt x="4280" y="152456"/>
                    <a:pt x="537" y="157268"/>
                  </a:cubicBezTo>
                  <a:cubicBezTo>
                    <a:pt x="-3206" y="162081"/>
                    <a:pt x="13370" y="131600"/>
                    <a:pt x="26204" y="109141"/>
                  </a:cubicBezTo>
                  <a:cubicBezTo>
                    <a:pt x="39038" y="86682"/>
                    <a:pt x="80747" y="2729"/>
                    <a:pt x="83956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A531F305-345F-D6E4-0700-3F999B7C40FB}"/>
                </a:ext>
              </a:extLst>
            </p:cNvPr>
            <p:cNvSpPr/>
            <p:nvPr/>
          </p:nvSpPr>
          <p:spPr>
            <a:xfrm>
              <a:off x="8428076" y="4356980"/>
              <a:ext cx="138519" cy="160559"/>
            </a:xfrm>
            <a:custGeom>
              <a:avLst/>
              <a:gdLst>
                <a:gd name="connsiteX0" fmla="*/ 138408 w 138519"/>
                <a:gd name="connsiteY0" fmla="*/ 56 h 160559"/>
                <a:gd name="connsiteX1" fmla="*/ 51781 w 138519"/>
                <a:gd name="connsiteY1" fmla="*/ 83475 h 160559"/>
                <a:gd name="connsiteX2" fmla="*/ 446 w 138519"/>
                <a:gd name="connsiteY2" fmla="*/ 160477 h 160559"/>
                <a:gd name="connsiteX3" fmla="*/ 32530 w 138519"/>
                <a:gd name="connsiteY3" fmla="*/ 96308 h 160559"/>
                <a:gd name="connsiteX4" fmla="*/ 138408 w 138519"/>
                <a:gd name="connsiteY4" fmla="*/ 56 h 1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19" h="160559">
                  <a:moveTo>
                    <a:pt x="138408" y="56"/>
                  </a:moveTo>
                  <a:cubicBezTo>
                    <a:pt x="141617" y="-2083"/>
                    <a:pt x="74775" y="56738"/>
                    <a:pt x="51781" y="83475"/>
                  </a:cubicBezTo>
                  <a:cubicBezTo>
                    <a:pt x="28787" y="110212"/>
                    <a:pt x="3654" y="158338"/>
                    <a:pt x="446" y="160477"/>
                  </a:cubicBezTo>
                  <a:cubicBezTo>
                    <a:pt x="-2763" y="162616"/>
                    <a:pt x="11675" y="122510"/>
                    <a:pt x="32530" y="96308"/>
                  </a:cubicBezTo>
                  <a:cubicBezTo>
                    <a:pt x="53385" y="70106"/>
                    <a:pt x="135199" y="2195"/>
                    <a:pt x="138408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6D83B0D6-1287-ED07-068C-4C0592DFF808}"/>
                </a:ext>
              </a:extLst>
            </p:cNvPr>
            <p:cNvSpPr/>
            <p:nvPr/>
          </p:nvSpPr>
          <p:spPr>
            <a:xfrm>
              <a:off x="8746152" y="4395427"/>
              <a:ext cx="70211" cy="49929"/>
            </a:xfrm>
            <a:custGeom>
              <a:avLst/>
              <a:gdLst>
                <a:gd name="connsiteX0" fmla="*/ 4 w 70211"/>
                <a:gd name="connsiteY0" fmla="*/ 110 h 49929"/>
                <a:gd name="connsiteX1" fmla="*/ 64172 w 70211"/>
                <a:gd name="connsiteY1" fmla="*/ 48236 h 49929"/>
                <a:gd name="connsiteX2" fmla="*/ 60964 w 70211"/>
                <a:gd name="connsiteY2" fmla="*/ 35402 h 49929"/>
                <a:gd name="connsiteX3" fmla="*/ 4 w 70211"/>
                <a:gd name="connsiteY3" fmla="*/ 110 h 4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11" h="49929">
                  <a:moveTo>
                    <a:pt x="4" y="110"/>
                  </a:moveTo>
                  <a:cubicBezTo>
                    <a:pt x="539" y="2249"/>
                    <a:pt x="64172" y="48236"/>
                    <a:pt x="64172" y="48236"/>
                  </a:cubicBezTo>
                  <a:cubicBezTo>
                    <a:pt x="74332" y="54118"/>
                    <a:pt x="70589" y="43423"/>
                    <a:pt x="60964" y="35402"/>
                  </a:cubicBezTo>
                  <a:cubicBezTo>
                    <a:pt x="51339" y="27381"/>
                    <a:pt x="-531" y="-2029"/>
                    <a:pt x="4" y="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3A590374-3E61-257E-0361-7E55211AD5B0}"/>
                </a:ext>
              </a:extLst>
            </p:cNvPr>
            <p:cNvSpPr/>
            <p:nvPr/>
          </p:nvSpPr>
          <p:spPr>
            <a:xfrm>
              <a:off x="7165595" y="1723833"/>
              <a:ext cx="1042733" cy="1999381"/>
            </a:xfrm>
            <a:custGeom>
              <a:avLst/>
              <a:gdLst>
                <a:gd name="connsiteX0" fmla="*/ 743057 w 1042733"/>
                <a:gd name="connsiteY0" fmla="*/ 26244 h 1999381"/>
                <a:gd name="connsiteX1" fmla="*/ 761224 w 1042733"/>
                <a:gd name="connsiteY1" fmla="*/ 92856 h 1999381"/>
                <a:gd name="connsiteX2" fmla="*/ 997393 w 1042733"/>
                <a:gd name="connsiteY2" fmla="*/ 468305 h 1999381"/>
                <a:gd name="connsiteX3" fmla="*/ 791502 w 1042733"/>
                <a:gd name="connsiteY3" fmla="*/ 765031 h 1999381"/>
                <a:gd name="connsiteX4" fmla="*/ 888392 w 1042733"/>
                <a:gd name="connsiteY4" fmla="*/ 686307 h 1999381"/>
                <a:gd name="connsiteX5" fmla="*/ 579555 w 1042733"/>
                <a:gd name="connsiteY5" fmla="*/ 1170758 h 1999381"/>
                <a:gd name="connsiteX6" fmla="*/ 621944 w 1042733"/>
                <a:gd name="connsiteY6" fmla="*/ 1049645 h 1999381"/>
                <a:gd name="connsiteX7" fmla="*/ 4270 w 1042733"/>
                <a:gd name="connsiteY7" fmla="*/ 1994323 h 1999381"/>
                <a:gd name="connsiteX8" fmla="*/ 979226 w 1042733"/>
                <a:gd name="connsiteY8" fmla="*/ 571250 h 1999381"/>
                <a:gd name="connsiteX9" fmla="*/ 955004 w 1042733"/>
                <a:gd name="connsiteY9" fmla="*/ 589417 h 1999381"/>
                <a:gd name="connsiteX10" fmla="*/ 1015560 w 1042733"/>
                <a:gd name="connsiteY10" fmla="*/ 486472 h 1999381"/>
                <a:gd name="connsiteX11" fmla="*/ 1021616 w 1042733"/>
                <a:gd name="connsiteY11" fmla="*/ 456193 h 1999381"/>
                <a:gd name="connsiteX12" fmla="*/ 743057 w 1042733"/>
                <a:gd name="connsiteY12" fmla="*/ 26244 h 199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733" h="1999381">
                  <a:moveTo>
                    <a:pt x="743057" y="26244"/>
                  </a:moveTo>
                  <a:cubicBezTo>
                    <a:pt x="699658" y="-34312"/>
                    <a:pt x="718835" y="19179"/>
                    <a:pt x="761224" y="92856"/>
                  </a:cubicBezTo>
                  <a:cubicBezTo>
                    <a:pt x="803613" y="166533"/>
                    <a:pt x="992347" y="356276"/>
                    <a:pt x="997393" y="468305"/>
                  </a:cubicBezTo>
                  <a:cubicBezTo>
                    <a:pt x="1002439" y="580334"/>
                    <a:pt x="809669" y="728697"/>
                    <a:pt x="791502" y="765031"/>
                  </a:cubicBezTo>
                  <a:cubicBezTo>
                    <a:pt x="773335" y="801365"/>
                    <a:pt x="923716" y="618686"/>
                    <a:pt x="888392" y="686307"/>
                  </a:cubicBezTo>
                  <a:cubicBezTo>
                    <a:pt x="853068" y="753928"/>
                    <a:pt x="623963" y="1110202"/>
                    <a:pt x="579555" y="1170758"/>
                  </a:cubicBezTo>
                  <a:cubicBezTo>
                    <a:pt x="535147" y="1231314"/>
                    <a:pt x="717825" y="912384"/>
                    <a:pt x="621944" y="1049645"/>
                  </a:cubicBezTo>
                  <a:cubicBezTo>
                    <a:pt x="526063" y="1186906"/>
                    <a:pt x="-55277" y="2074055"/>
                    <a:pt x="4270" y="1994323"/>
                  </a:cubicBezTo>
                  <a:cubicBezTo>
                    <a:pt x="63817" y="1914591"/>
                    <a:pt x="979226" y="571250"/>
                    <a:pt x="979226" y="571250"/>
                  </a:cubicBezTo>
                  <a:cubicBezTo>
                    <a:pt x="1137682" y="337099"/>
                    <a:pt x="948948" y="603547"/>
                    <a:pt x="955004" y="589417"/>
                  </a:cubicBezTo>
                  <a:cubicBezTo>
                    <a:pt x="961060" y="575287"/>
                    <a:pt x="1015560" y="486472"/>
                    <a:pt x="1015560" y="486472"/>
                  </a:cubicBezTo>
                  <a:cubicBezTo>
                    <a:pt x="1026662" y="464268"/>
                    <a:pt x="1062996" y="530879"/>
                    <a:pt x="1021616" y="456193"/>
                  </a:cubicBezTo>
                  <a:cubicBezTo>
                    <a:pt x="980236" y="381507"/>
                    <a:pt x="786456" y="86800"/>
                    <a:pt x="743057" y="26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17EF1F59-D85C-4DA8-B09E-12AD35F6AF70}"/>
                </a:ext>
              </a:extLst>
            </p:cNvPr>
            <p:cNvSpPr/>
            <p:nvPr/>
          </p:nvSpPr>
          <p:spPr>
            <a:xfrm>
              <a:off x="8233718" y="1634190"/>
              <a:ext cx="773412" cy="1159152"/>
            </a:xfrm>
            <a:custGeom>
              <a:avLst/>
              <a:gdLst>
                <a:gd name="connsiteX0" fmla="*/ 1938 w 773412"/>
                <a:gd name="connsiteY0" fmla="*/ 830 h 1159152"/>
                <a:gd name="connsiteX1" fmla="*/ 746780 w 773412"/>
                <a:gd name="connsiteY1" fmla="*/ 606393 h 1159152"/>
                <a:gd name="connsiteX2" fmla="*/ 601445 w 773412"/>
                <a:gd name="connsiteY2" fmla="*/ 551892 h 1159152"/>
                <a:gd name="connsiteX3" fmla="*/ 540889 w 773412"/>
                <a:gd name="connsiteY3" fmla="*/ 703283 h 1159152"/>
                <a:gd name="connsiteX4" fmla="*/ 437943 w 773412"/>
                <a:gd name="connsiteY4" fmla="*/ 1157455 h 1159152"/>
                <a:gd name="connsiteX5" fmla="*/ 583278 w 773412"/>
                <a:gd name="connsiteY5" fmla="*/ 521614 h 1159152"/>
                <a:gd name="connsiteX6" fmla="*/ 480332 w 773412"/>
                <a:gd name="connsiteY6" fmla="*/ 400501 h 1159152"/>
                <a:gd name="connsiteX7" fmla="*/ 528777 w 773412"/>
                <a:gd name="connsiteY7" fmla="*/ 473169 h 1159152"/>
                <a:gd name="connsiteX8" fmla="*/ 1938 w 773412"/>
                <a:gd name="connsiteY8" fmla="*/ 830 h 115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3412" h="1159152">
                  <a:moveTo>
                    <a:pt x="1938" y="830"/>
                  </a:moveTo>
                  <a:cubicBezTo>
                    <a:pt x="38272" y="23034"/>
                    <a:pt x="646862" y="514549"/>
                    <a:pt x="746780" y="606393"/>
                  </a:cubicBezTo>
                  <a:cubicBezTo>
                    <a:pt x="846698" y="698237"/>
                    <a:pt x="635760" y="535744"/>
                    <a:pt x="601445" y="551892"/>
                  </a:cubicBezTo>
                  <a:cubicBezTo>
                    <a:pt x="567130" y="568040"/>
                    <a:pt x="568139" y="602356"/>
                    <a:pt x="540889" y="703283"/>
                  </a:cubicBezTo>
                  <a:cubicBezTo>
                    <a:pt x="513639" y="804210"/>
                    <a:pt x="430878" y="1187733"/>
                    <a:pt x="437943" y="1157455"/>
                  </a:cubicBezTo>
                  <a:cubicBezTo>
                    <a:pt x="445008" y="1127177"/>
                    <a:pt x="576213" y="647773"/>
                    <a:pt x="583278" y="521614"/>
                  </a:cubicBezTo>
                  <a:cubicBezTo>
                    <a:pt x="590343" y="395455"/>
                    <a:pt x="489416" y="408575"/>
                    <a:pt x="480332" y="400501"/>
                  </a:cubicBezTo>
                  <a:cubicBezTo>
                    <a:pt x="471249" y="392427"/>
                    <a:pt x="606491" y="537762"/>
                    <a:pt x="528777" y="473169"/>
                  </a:cubicBezTo>
                  <a:cubicBezTo>
                    <a:pt x="451063" y="408576"/>
                    <a:pt x="-34396" y="-21374"/>
                    <a:pt x="1938" y="8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30E4CE2B-79BD-750F-9E49-7708BDA3DBD1}"/>
                </a:ext>
              </a:extLst>
            </p:cNvPr>
            <p:cNvSpPr/>
            <p:nvPr/>
          </p:nvSpPr>
          <p:spPr>
            <a:xfrm>
              <a:off x="7375717" y="2094874"/>
              <a:ext cx="1020673" cy="1556680"/>
            </a:xfrm>
            <a:custGeom>
              <a:avLst/>
              <a:gdLst>
                <a:gd name="connsiteX0" fmla="*/ 865994 w 1020673"/>
                <a:gd name="connsiteY0" fmla="*/ 374 h 1556680"/>
                <a:gd name="connsiteX1" fmla="*/ 987107 w 1020673"/>
                <a:gd name="connsiteY1" fmla="*/ 430323 h 1556680"/>
                <a:gd name="connsiteX2" fmla="*/ 763049 w 1020673"/>
                <a:gd name="connsiteY2" fmla="*/ 866329 h 1556680"/>
                <a:gd name="connsiteX3" fmla="*/ 817549 w 1020673"/>
                <a:gd name="connsiteY3" fmla="*/ 769439 h 1556680"/>
                <a:gd name="connsiteX4" fmla="*/ 39 w 1020673"/>
                <a:gd name="connsiteY4" fmla="*/ 1556670 h 1556680"/>
                <a:gd name="connsiteX5" fmla="*/ 853883 w 1020673"/>
                <a:gd name="connsiteY5" fmla="*/ 751272 h 1556680"/>
                <a:gd name="connsiteX6" fmla="*/ 829660 w 1020673"/>
                <a:gd name="connsiteY6" fmla="*/ 842106 h 1556680"/>
                <a:gd name="connsiteX7" fmla="*/ 526879 w 1020673"/>
                <a:gd name="connsiteY7" fmla="*/ 1532448 h 1556680"/>
                <a:gd name="connsiteX8" fmla="*/ 684325 w 1020673"/>
                <a:gd name="connsiteY8" fmla="*/ 1126721 h 1556680"/>
                <a:gd name="connsiteX9" fmla="*/ 1017385 w 1020673"/>
                <a:gd name="connsiteY9" fmla="*/ 369767 h 1556680"/>
                <a:gd name="connsiteX10" fmla="*/ 865994 w 1020673"/>
                <a:gd name="connsiteY10" fmla="*/ 374 h 155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0673" h="1556680">
                  <a:moveTo>
                    <a:pt x="865994" y="374"/>
                  </a:moveTo>
                  <a:cubicBezTo>
                    <a:pt x="860948" y="10467"/>
                    <a:pt x="1004264" y="285997"/>
                    <a:pt x="987107" y="430323"/>
                  </a:cubicBezTo>
                  <a:cubicBezTo>
                    <a:pt x="969950" y="574649"/>
                    <a:pt x="791309" y="809810"/>
                    <a:pt x="763049" y="866329"/>
                  </a:cubicBezTo>
                  <a:cubicBezTo>
                    <a:pt x="734789" y="922848"/>
                    <a:pt x="944717" y="654382"/>
                    <a:pt x="817549" y="769439"/>
                  </a:cubicBezTo>
                  <a:cubicBezTo>
                    <a:pt x="690381" y="884496"/>
                    <a:pt x="-6017" y="1559698"/>
                    <a:pt x="39" y="1556670"/>
                  </a:cubicBezTo>
                  <a:cubicBezTo>
                    <a:pt x="6095" y="1553642"/>
                    <a:pt x="715613" y="870366"/>
                    <a:pt x="853883" y="751272"/>
                  </a:cubicBezTo>
                  <a:cubicBezTo>
                    <a:pt x="992153" y="632178"/>
                    <a:pt x="884161" y="711910"/>
                    <a:pt x="829660" y="842106"/>
                  </a:cubicBezTo>
                  <a:cubicBezTo>
                    <a:pt x="775159" y="972302"/>
                    <a:pt x="551101" y="1485012"/>
                    <a:pt x="526879" y="1532448"/>
                  </a:cubicBezTo>
                  <a:cubicBezTo>
                    <a:pt x="502657" y="1579884"/>
                    <a:pt x="602574" y="1320501"/>
                    <a:pt x="684325" y="1126721"/>
                  </a:cubicBezTo>
                  <a:cubicBezTo>
                    <a:pt x="766076" y="932941"/>
                    <a:pt x="988116" y="553454"/>
                    <a:pt x="1017385" y="369767"/>
                  </a:cubicBezTo>
                  <a:cubicBezTo>
                    <a:pt x="1046654" y="186080"/>
                    <a:pt x="871040" y="-9719"/>
                    <a:pt x="865994" y="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874E871E-48A9-0629-B8B6-54A75BE22B81}"/>
                </a:ext>
              </a:extLst>
            </p:cNvPr>
            <p:cNvSpPr/>
            <p:nvPr/>
          </p:nvSpPr>
          <p:spPr>
            <a:xfrm>
              <a:off x="8190902" y="2193371"/>
              <a:ext cx="391006" cy="1501138"/>
            </a:xfrm>
            <a:custGeom>
              <a:avLst/>
              <a:gdLst>
                <a:gd name="connsiteX0" fmla="*/ 329368 w 391006"/>
                <a:gd name="connsiteY0" fmla="*/ 29045 h 1501138"/>
                <a:gd name="connsiteX1" fmla="*/ 329368 w 391006"/>
                <a:gd name="connsiteY1" fmla="*/ 95657 h 1501138"/>
                <a:gd name="connsiteX2" fmla="*/ 329368 w 391006"/>
                <a:gd name="connsiteY2" fmla="*/ 761776 h 1501138"/>
                <a:gd name="connsiteX3" fmla="*/ 2364 w 391006"/>
                <a:gd name="connsiteY3" fmla="*/ 1367339 h 1501138"/>
                <a:gd name="connsiteX4" fmla="*/ 177977 w 391006"/>
                <a:gd name="connsiteY4" fmla="*/ 1137225 h 1501138"/>
                <a:gd name="connsiteX5" fmla="*/ 99254 w 391006"/>
                <a:gd name="connsiteY5" fmla="*/ 1215948 h 1501138"/>
                <a:gd name="connsiteX6" fmla="*/ 177977 w 391006"/>
                <a:gd name="connsiteY6" fmla="*/ 1149336 h 1501138"/>
                <a:gd name="connsiteX7" fmla="*/ 202200 w 391006"/>
                <a:gd name="connsiteY7" fmla="*/ 1500563 h 1501138"/>
                <a:gd name="connsiteX8" fmla="*/ 196144 w 391006"/>
                <a:gd name="connsiteY8" fmla="*/ 1228059 h 1501138"/>
                <a:gd name="connsiteX9" fmla="*/ 196144 w 391006"/>
                <a:gd name="connsiteY9" fmla="*/ 1076669 h 1501138"/>
                <a:gd name="connsiteX10" fmla="*/ 371758 w 391006"/>
                <a:gd name="connsiteY10" fmla="*/ 598274 h 1501138"/>
                <a:gd name="connsiteX11" fmla="*/ 371758 w 391006"/>
                <a:gd name="connsiteY11" fmla="*/ 525606 h 1501138"/>
                <a:gd name="connsiteX12" fmla="*/ 389924 w 391006"/>
                <a:gd name="connsiteY12" fmla="*/ 652775 h 1501138"/>
                <a:gd name="connsiteX13" fmla="*/ 329368 w 391006"/>
                <a:gd name="connsiteY13" fmla="*/ 29045 h 150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1006" h="1501138">
                  <a:moveTo>
                    <a:pt x="329368" y="29045"/>
                  </a:moveTo>
                  <a:cubicBezTo>
                    <a:pt x="319275" y="-63808"/>
                    <a:pt x="329368" y="95657"/>
                    <a:pt x="329368" y="95657"/>
                  </a:cubicBezTo>
                  <a:cubicBezTo>
                    <a:pt x="329368" y="217779"/>
                    <a:pt x="383869" y="549829"/>
                    <a:pt x="329368" y="761776"/>
                  </a:cubicBezTo>
                  <a:cubicBezTo>
                    <a:pt x="274867" y="973723"/>
                    <a:pt x="27596" y="1304764"/>
                    <a:pt x="2364" y="1367339"/>
                  </a:cubicBezTo>
                  <a:cubicBezTo>
                    <a:pt x="-22868" y="1429914"/>
                    <a:pt x="161829" y="1162457"/>
                    <a:pt x="177977" y="1137225"/>
                  </a:cubicBezTo>
                  <a:cubicBezTo>
                    <a:pt x="194125" y="1111993"/>
                    <a:pt x="99254" y="1213930"/>
                    <a:pt x="99254" y="1215948"/>
                  </a:cubicBezTo>
                  <a:cubicBezTo>
                    <a:pt x="99254" y="1217966"/>
                    <a:pt x="160819" y="1101900"/>
                    <a:pt x="177977" y="1149336"/>
                  </a:cubicBezTo>
                  <a:cubicBezTo>
                    <a:pt x="195135" y="1196772"/>
                    <a:pt x="199172" y="1487442"/>
                    <a:pt x="202200" y="1500563"/>
                  </a:cubicBezTo>
                  <a:cubicBezTo>
                    <a:pt x="205228" y="1513684"/>
                    <a:pt x="197153" y="1298708"/>
                    <a:pt x="196144" y="1228059"/>
                  </a:cubicBezTo>
                  <a:cubicBezTo>
                    <a:pt x="195135" y="1157410"/>
                    <a:pt x="166875" y="1181633"/>
                    <a:pt x="196144" y="1076669"/>
                  </a:cubicBezTo>
                  <a:cubicBezTo>
                    <a:pt x="225413" y="971705"/>
                    <a:pt x="342489" y="690118"/>
                    <a:pt x="371758" y="598274"/>
                  </a:cubicBezTo>
                  <a:cubicBezTo>
                    <a:pt x="401027" y="506430"/>
                    <a:pt x="368730" y="516523"/>
                    <a:pt x="371758" y="525606"/>
                  </a:cubicBezTo>
                  <a:cubicBezTo>
                    <a:pt x="374786" y="534689"/>
                    <a:pt x="395980" y="731498"/>
                    <a:pt x="389924" y="652775"/>
                  </a:cubicBezTo>
                  <a:cubicBezTo>
                    <a:pt x="383868" y="574052"/>
                    <a:pt x="339461" y="121898"/>
                    <a:pt x="329368" y="290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68211677-6D7D-A940-8683-6F65807B8E28}"/>
                </a:ext>
              </a:extLst>
            </p:cNvPr>
            <p:cNvSpPr/>
            <p:nvPr/>
          </p:nvSpPr>
          <p:spPr>
            <a:xfrm>
              <a:off x="8516442" y="2137457"/>
              <a:ext cx="388103" cy="1651485"/>
            </a:xfrm>
            <a:custGeom>
              <a:avLst/>
              <a:gdLst>
                <a:gd name="connsiteX0" fmla="*/ 124941 w 388103"/>
                <a:gd name="connsiteY0" fmla="*/ 180 h 1651485"/>
                <a:gd name="connsiteX1" fmla="*/ 348999 w 388103"/>
                <a:gd name="connsiteY1" fmla="*/ 636021 h 1651485"/>
                <a:gd name="connsiteX2" fmla="*/ 209720 w 388103"/>
                <a:gd name="connsiteY2" fmla="*/ 1229473 h 1651485"/>
                <a:gd name="connsiteX3" fmla="*/ 264220 w 388103"/>
                <a:gd name="connsiteY3" fmla="*/ 1096249 h 1651485"/>
                <a:gd name="connsiteX4" fmla="*/ 15939 w 388103"/>
                <a:gd name="connsiteY4" fmla="*/ 1623089 h 1651485"/>
                <a:gd name="connsiteX5" fmla="*/ 64384 w 388103"/>
                <a:gd name="connsiteY5" fmla="*/ 1526199 h 1651485"/>
                <a:gd name="connsiteX6" fmla="*/ 385333 w 388103"/>
                <a:gd name="connsiteY6" fmla="*/ 1065971 h 1651485"/>
                <a:gd name="connsiteX7" fmla="*/ 227886 w 388103"/>
                <a:gd name="connsiteY7" fmla="*/ 1235528 h 1651485"/>
                <a:gd name="connsiteX8" fmla="*/ 373222 w 388103"/>
                <a:gd name="connsiteY8" fmla="*/ 823746 h 1651485"/>
                <a:gd name="connsiteX9" fmla="*/ 355055 w 388103"/>
                <a:gd name="connsiteY9" fmla="*/ 799523 h 1651485"/>
                <a:gd name="connsiteX10" fmla="*/ 348999 w 388103"/>
                <a:gd name="connsiteY10" fmla="*/ 478575 h 1651485"/>
                <a:gd name="connsiteX11" fmla="*/ 324777 w 388103"/>
                <a:gd name="connsiteY11" fmla="*/ 569409 h 1651485"/>
                <a:gd name="connsiteX12" fmla="*/ 124941 w 388103"/>
                <a:gd name="connsiteY12" fmla="*/ 180 h 16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8103" h="1651485">
                  <a:moveTo>
                    <a:pt x="124941" y="180"/>
                  </a:moveTo>
                  <a:cubicBezTo>
                    <a:pt x="128978" y="11282"/>
                    <a:pt x="334869" y="431139"/>
                    <a:pt x="348999" y="636021"/>
                  </a:cubicBezTo>
                  <a:cubicBezTo>
                    <a:pt x="363129" y="840903"/>
                    <a:pt x="223850" y="1152768"/>
                    <a:pt x="209720" y="1229473"/>
                  </a:cubicBezTo>
                  <a:cubicBezTo>
                    <a:pt x="195590" y="1306178"/>
                    <a:pt x="296517" y="1030646"/>
                    <a:pt x="264220" y="1096249"/>
                  </a:cubicBezTo>
                  <a:cubicBezTo>
                    <a:pt x="231923" y="1161852"/>
                    <a:pt x="49245" y="1551431"/>
                    <a:pt x="15939" y="1623089"/>
                  </a:cubicBezTo>
                  <a:cubicBezTo>
                    <a:pt x="-17367" y="1694747"/>
                    <a:pt x="2818" y="1619052"/>
                    <a:pt x="64384" y="1526199"/>
                  </a:cubicBezTo>
                  <a:cubicBezTo>
                    <a:pt x="125950" y="1433346"/>
                    <a:pt x="358083" y="1114416"/>
                    <a:pt x="385333" y="1065971"/>
                  </a:cubicBezTo>
                  <a:cubicBezTo>
                    <a:pt x="412583" y="1017526"/>
                    <a:pt x="229904" y="1275899"/>
                    <a:pt x="227886" y="1235528"/>
                  </a:cubicBezTo>
                  <a:cubicBezTo>
                    <a:pt x="225868" y="1195157"/>
                    <a:pt x="352027" y="896414"/>
                    <a:pt x="373222" y="823746"/>
                  </a:cubicBezTo>
                  <a:cubicBezTo>
                    <a:pt x="394417" y="751079"/>
                    <a:pt x="359092" y="857052"/>
                    <a:pt x="355055" y="799523"/>
                  </a:cubicBezTo>
                  <a:cubicBezTo>
                    <a:pt x="351018" y="741994"/>
                    <a:pt x="354045" y="516927"/>
                    <a:pt x="348999" y="478575"/>
                  </a:cubicBezTo>
                  <a:cubicBezTo>
                    <a:pt x="343953" y="440223"/>
                    <a:pt x="358083" y="646114"/>
                    <a:pt x="324777" y="569409"/>
                  </a:cubicBezTo>
                  <a:cubicBezTo>
                    <a:pt x="291471" y="492704"/>
                    <a:pt x="120904" y="-10922"/>
                    <a:pt x="124941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AD4524B2-B01E-AFC6-2700-72BF4DB2AA0D}"/>
                </a:ext>
              </a:extLst>
            </p:cNvPr>
            <p:cNvSpPr/>
            <p:nvPr/>
          </p:nvSpPr>
          <p:spPr>
            <a:xfrm>
              <a:off x="8955288" y="3020540"/>
              <a:ext cx="328066" cy="1969600"/>
            </a:xfrm>
            <a:custGeom>
              <a:avLst/>
              <a:gdLst>
                <a:gd name="connsiteX0" fmla="*/ 200823 w 328066"/>
                <a:gd name="connsiteY0" fmla="*/ 1219 h 1969600"/>
                <a:gd name="connsiteX1" fmla="*/ 237157 w 328066"/>
                <a:gd name="connsiteY1" fmla="*/ 461447 h 1969600"/>
                <a:gd name="connsiteX2" fmla="*/ 85766 w 328066"/>
                <a:gd name="connsiteY2" fmla="*/ 1030676 h 1969600"/>
                <a:gd name="connsiteX3" fmla="*/ 128156 w 328066"/>
                <a:gd name="connsiteY3" fmla="*/ 939841 h 1969600"/>
                <a:gd name="connsiteX4" fmla="*/ 37321 w 328066"/>
                <a:gd name="connsiteY4" fmla="*/ 1309235 h 1969600"/>
                <a:gd name="connsiteX5" fmla="*/ 37321 w 328066"/>
                <a:gd name="connsiteY5" fmla="*/ 1696795 h 1969600"/>
                <a:gd name="connsiteX6" fmla="*/ 43377 w 328066"/>
                <a:gd name="connsiteY6" fmla="*/ 1624128 h 1969600"/>
                <a:gd name="connsiteX7" fmla="*/ 91822 w 328066"/>
                <a:gd name="connsiteY7" fmla="*/ 1969298 h 1969600"/>
                <a:gd name="connsiteX8" fmla="*/ 49433 w 328066"/>
                <a:gd name="connsiteY8" fmla="*/ 1678628 h 1969600"/>
                <a:gd name="connsiteX9" fmla="*/ 7043 w 328066"/>
                <a:gd name="connsiteY9" fmla="*/ 1357680 h 1969600"/>
                <a:gd name="connsiteX10" fmla="*/ 206879 w 328066"/>
                <a:gd name="connsiteY10" fmla="*/ 764228 h 1969600"/>
                <a:gd name="connsiteX11" fmla="*/ 267435 w 328066"/>
                <a:gd name="connsiteY11" fmla="*/ 534114 h 1969600"/>
                <a:gd name="connsiteX12" fmla="*/ 212935 w 328066"/>
                <a:gd name="connsiteY12" fmla="*/ 637060 h 1969600"/>
                <a:gd name="connsiteX13" fmla="*/ 327991 w 328066"/>
                <a:gd name="connsiteY13" fmla="*/ 176832 h 1969600"/>
                <a:gd name="connsiteX14" fmla="*/ 231101 w 328066"/>
                <a:gd name="connsiteY14" fmla="*/ 400890 h 1969600"/>
                <a:gd name="connsiteX15" fmla="*/ 261380 w 328066"/>
                <a:gd name="connsiteY15" fmla="*/ 328223 h 1969600"/>
                <a:gd name="connsiteX16" fmla="*/ 200823 w 328066"/>
                <a:gd name="connsiteY16" fmla="*/ 1219 h 196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8066" h="1969600">
                  <a:moveTo>
                    <a:pt x="200823" y="1219"/>
                  </a:moveTo>
                  <a:cubicBezTo>
                    <a:pt x="196786" y="23423"/>
                    <a:pt x="256333" y="289871"/>
                    <a:pt x="237157" y="461447"/>
                  </a:cubicBezTo>
                  <a:cubicBezTo>
                    <a:pt x="217981" y="633023"/>
                    <a:pt x="103933" y="950944"/>
                    <a:pt x="85766" y="1030676"/>
                  </a:cubicBezTo>
                  <a:cubicBezTo>
                    <a:pt x="67599" y="1110408"/>
                    <a:pt x="136230" y="893414"/>
                    <a:pt x="128156" y="939841"/>
                  </a:cubicBezTo>
                  <a:cubicBezTo>
                    <a:pt x="120082" y="986268"/>
                    <a:pt x="52460" y="1183076"/>
                    <a:pt x="37321" y="1309235"/>
                  </a:cubicBezTo>
                  <a:cubicBezTo>
                    <a:pt x="22182" y="1435394"/>
                    <a:pt x="36312" y="1644313"/>
                    <a:pt x="37321" y="1696795"/>
                  </a:cubicBezTo>
                  <a:cubicBezTo>
                    <a:pt x="38330" y="1749277"/>
                    <a:pt x="34294" y="1578711"/>
                    <a:pt x="43377" y="1624128"/>
                  </a:cubicBezTo>
                  <a:cubicBezTo>
                    <a:pt x="52460" y="1669545"/>
                    <a:pt x="90813" y="1960215"/>
                    <a:pt x="91822" y="1969298"/>
                  </a:cubicBezTo>
                  <a:cubicBezTo>
                    <a:pt x="92831" y="1978381"/>
                    <a:pt x="63563" y="1780564"/>
                    <a:pt x="49433" y="1678628"/>
                  </a:cubicBezTo>
                  <a:cubicBezTo>
                    <a:pt x="35303" y="1576692"/>
                    <a:pt x="-19198" y="1510080"/>
                    <a:pt x="7043" y="1357680"/>
                  </a:cubicBezTo>
                  <a:cubicBezTo>
                    <a:pt x="33284" y="1205280"/>
                    <a:pt x="163480" y="901489"/>
                    <a:pt x="206879" y="764228"/>
                  </a:cubicBezTo>
                  <a:cubicBezTo>
                    <a:pt x="250278" y="626967"/>
                    <a:pt x="266426" y="555309"/>
                    <a:pt x="267435" y="534114"/>
                  </a:cubicBezTo>
                  <a:cubicBezTo>
                    <a:pt x="268444" y="512919"/>
                    <a:pt x="202842" y="696607"/>
                    <a:pt x="212935" y="637060"/>
                  </a:cubicBezTo>
                  <a:cubicBezTo>
                    <a:pt x="223028" y="577513"/>
                    <a:pt x="324963" y="216194"/>
                    <a:pt x="327991" y="176832"/>
                  </a:cubicBezTo>
                  <a:cubicBezTo>
                    <a:pt x="331019" y="137470"/>
                    <a:pt x="242203" y="375658"/>
                    <a:pt x="231101" y="400890"/>
                  </a:cubicBezTo>
                  <a:cubicBezTo>
                    <a:pt x="219999" y="426122"/>
                    <a:pt x="264408" y="389789"/>
                    <a:pt x="261380" y="328223"/>
                  </a:cubicBezTo>
                  <a:cubicBezTo>
                    <a:pt x="258352" y="266658"/>
                    <a:pt x="204860" y="-20985"/>
                    <a:pt x="200823" y="1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F44948EB-661B-6C72-A6FA-BDF7916BFE46}"/>
                </a:ext>
              </a:extLst>
            </p:cNvPr>
            <p:cNvSpPr/>
            <p:nvPr/>
          </p:nvSpPr>
          <p:spPr>
            <a:xfrm>
              <a:off x="8804562" y="3260313"/>
              <a:ext cx="472842" cy="2432773"/>
            </a:xfrm>
            <a:custGeom>
              <a:avLst/>
              <a:gdLst>
                <a:gd name="connsiteX0" fmla="*/ 254659 w 472842"/>
                <a:gd name="connsiteY0" fmla="*/ 3671 h 2432773"/>
                <a:gd name="connsiteX1" fmla="*/ 6378 w 472842"/>
                <a:gd name="connsiteY1" fmla="*/ 1117907 h 2432773"/>
                <a:gd name="connsiteX2" fmla="*/ 72990 w 472842"/>
                <a:gd name="connsiteY2" fmla="*/ 930182 h 2432773"/>
                <a:gd name="connsiteX3" fmla="*/ 66935 w 472842"/>
                <a:gd name="connsiteY3" fmla="*/ 1784026 h 2432773"/>
                <a:gd name="connsiteX4" fmla="*/ 72990 w 472842"/>
                <a:gd name="connsiteY4" fmla="*/ 1620524 h 2432773"/>
                <a:gd name="connsiteX5" fmla="*/ 24545 w 472842"/>
                <a:gd name="connsiteY5" fmla="*/ 2413812 h 2432773"/>
                <a:gd name="connsiteX6" fmla="*/ 103268 w 472842"/>
                <a:gd name="connsiteY6" fmla="*/ 2201864 h 2432773"/>
                <a:gd name="connsiteX7" fmla="*/ 194103 w 472842"/>
                <a:gd name="connsiteY7" fmla="*/ 2395645 h 2432773"/>
                <a:gd name="connsiteX8" fmla="*/ 418161 w 472842"/>
                <a:gd name="connsiteY8" fmla="*/ 1487300 h 2432773"/>
                <a:gd name="connsiteX9" fmla="*/ 375772 w 472842"/>
                <a:gd name="connsiteY9" fmla="*/ 1693192 h 2432773"/>
                <a:gd name="connsiteX10" fmla="*/ 345494 w 472842"/>
                <a:gd name="connsiteY10" fmla="*/ 445732 h 2432773"/>
                <a:gd name="connsiteX11" fmla="*/ 309160 w 472842"/>
                <a:gd name="connsiteY11" fmla="*/ 924127 h 2432773"/>
                <a:gd name="connsiteX12" fmla="*/ 472662 w 472842"/>
                <a:gd name="connsiteY12" fmla="*/ 106617 h 2432773"/>
                <a:gd name="connsiteX13" fmla="*/ 272826 w 472842"/>
                <a:gd name="connsiteY13" fmla="*/ 736402 h 2432773"/>
                <a:gd name="connsiteX14" fmla="*/ 254659 w 472842"/>
                <a:gd name="connsiteY14" fmla="*/ 3671 h 243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2842" h="2432773">
                  <a:moveTo>
                    <a:pt x="254659" y="3671"/>
                  </a:moveTo>
                  <a:cubicBezTo>
                    <a:pt x="210251" y="67255"/>
                    <a:pt x="36656" y="963488"/>
                    <a:pt x="6378" y="1117907"/>
                  </a:cubicBezTo>
                  <a:cubicBezTo>
                    <a:pt x="-23900" y="1272326"/>
                    <a:pt x="62897" y="819162"/>
                    <a:pt x="72990" y="930182"/>
                  </a:cubicBezTo>
                  <a:cubicBezTo>
                    <a:pt x="83083" y="1041202"/>
                    <a:pt x="66935" y="1668969"/>
                    <a:pt x="66935" y="1784026"/>
                  </a:cubicBezTo>
                  <a:cubicBezTo>
                    <a:pt x="66935" y="1899083"/>
                    <a:pt x="80055" y="1515560"/>
                    <a:pt x="72990" y="1620524"/>
                  </a:cubicBezTo>
                  <a:cubicBezTo>
                    <a:pt x="65925" y="1725488"/>
                    <a:pt x="19499" y="2316922"/>
                    <a:pt x="24545" y="2413812"/>
                  </a:cubicBezTo>
                  <a:cubicBezTo>
                    <a:pt x="29591" y="2510702"/>
                    <a:pt x="75008" y="2204892"/>
                    <a:pt x="103268" y="2201864"/>
                  </a:cubicBezTo>
                  <a:cubicBezTo>
                    <a:pt x="131528" y="2198836"/>
                    <a:pt x="141621" y="2514739"/>
                    <a:pt x="194103" y="2395645"/>
                  </a:cubicBezTo>
                  <a:cubicBezTo>
                    <a:pt x="246585" y="2276551"/>
                    <a:pt x="387883" y="1604375"/>
                    <a:pt x="418161" y="1487300"/>
                  </a:cubicBezTo>
                  <a:cubicBezTo>
                    <a:pt x="448439" y="1370225"/>
                    <a:pt x="387883" y="1866786"/>
                    <a:pt x="375772" y="1693192"/>
                  </a:cubicBezTo>
                  <a:cubicBezTo>
                    <a:pt x="363661" y="1519598"/>
                    <a:pt x="356596" y="573910"/>
                    <a:pt x="345494" y="445732"/>
                  </a:cubicBezTo>
                  <a:cubicBezTo>
                    <a:pt x="334392" y="317555"/>
                    <a:pt x="287965" y="980646"/>
                    <a:pt x="309160" y="924127"/>
                  </a:cubicBezTo>
                  <a:cubicBezTo>
                    <a:pt x="330355" y="867608"/>
                    <a:pt x="478718" y="137904"/>
                    <a:pt x="472662" y="106617"/>
                  </a:cubicBezTo>
                  <a:cubicBezTo>
                    <a:pt x="466606" y="75330"/>
                    <a:pt x="309160" y="749523"/>
                    <a:pt x="272826" y="736402"/>
                  </a:cubicBezTo>
                  <a:cubicBezTo>
                    <a:pt x="236492" y="723281"/>
                    <a:pt x="299067" y="-59913"/>
                    <a:pt x="254659" y="367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176F5AB4-9037-EB1F-7C57-43B8BB867C95}"/>
                </a:ext>
              </a:extLst>
            </p:cNvPr>
            <p:cNvSpPr/>
            <p:nvPr/>
          </p:nvSpPr>
          <p:spPr>
            <a:xfrm>
              <a:off x="11586178" y="7013991"/>
              <a:ext cx="168443" cy="64109"/>
            </a:xfrm>
            <a:custGeom>
              <a:avLst/>
              <a:gdLst>
                <a:gd name="connsiteX0" fmla="*/ 130 w 168443"/>
                <a:gd name="connsiteY0" fmla="*/ 317 h 64109"/>
                <a:gd name="connsiteX1" fmla="*/ 160345 w 168443"/>
                <a:gd name="connsiteY1" fmla="*/ 62840 h 64109"/>
                <a:gd name="connsiteX2" fmla="*/ 132991 w 168443"/>
                <a:gd name="connsiteY2" fmla="*/ 39394 h 64109"/>
                <a:gd name="connsiteX3" fmla="*/ 130 w 168443"/>
                <a:gd name="connsiteY3" fmla="*/ 317 h 64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43" h="64109">
                  <a:moveTo>
                    <a:pt x="130" y="317"/>
                  </a:moveTo>
                  <a:cubicBezTo>
                    <a:pt x="4689" y="4225"/>
                    <a:pt x="138202" y="56327"/>
                    <a:pt x="160345" y="62840"/>
                  </a:cubicBezTo>
                  <a:cubicBezTo>
                    <a:pt x="182489" y="69353"/>
                    <a:pt x="154483" y="49163"/>
                    <a:pt x="132991" y="39394"/>
                  </a:cubicBezTo>
                  <a:cubicBezTo>
                    <a:pt x="111499" y="29625"/>
                    <a:pt x="-4429" y="-3591"/>
                    <a:pt x="130" y="317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329F98DF-5343-DFD0-3DDC-E41B28F8D830}"/>
                </a:ext>
              </a:extLst>
            </p:cNvPr>
            <p:cNvSpPr/>
            <p:nvPr/>
          </p:nvSpPr>
          <p:spPr>
            <a:xfrm>
              <a:off x="11875315" y="6967204"/>
              <a:ext cx="27533" cy="168852"/>
            </a:xfrm>
            <a:custGeom>
              <a:avLst/>
              <a:gdLst>
                <a:gd name="connsiteX0" fmla="*/ 7977 w 27533"/>
                <a:gd name="connsiteY0" fmla="*/ 211 h 168852"/>
                <a:gd name="connsiteX1" fmla="*/ 15793 w 27533"/>
                <a:gd name="connsiteY1" fmla="*/ 93996 h 168852"/>
                <a:gd name="connsiteX2" fmla="*/ 162 w 27533"/>
                <a:gd name="connsiteY2" fmla="*/ 168242 h 168852"/>
                <a:gd name="connsiteX3" fmla="*/ 27516 w 27533"/>
                <a:gd name="connsiteY3" fmla="*/ 121350 h 168852"/>
                <a:gd name="connsiteX4" fmla="*/ 7977 w 27533"/>
                <a:gd name="connsiteY4" fmla="*/ 211 h 16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3" h="168852">
                  <a:moveTo>
                    <a:pt x="7977" y="211"/>
                  </a:moveTo>
                  <a:cubicBezTo>
                    <a:pt x="6023" y="-4348"/>
                    <a:pt x="17095" y="65991"/>
                    <a:pt x="15793" y="93996"/>
                  </a:cubicBezTo>
                  <a:cubicBezTo>
                    <a:pt x="14491" y="122001"/>
                    <a:pt x="-1792" y="163683"/>
                    <a:pt x="162" y="168242"/>
                  </a:cubicBezTo>
                  <a:cubicBezTo>
                    <a:pt x="2116" y="172801"/>
                    <a:pt x="26865" y="151309"/>
                    <a:pt x="27516" y="121350"/>
                  </a:cubicBezTo>
                  <a:cubicBezTo>
                    <a:pt x="28167" y="91391"/>
                    <a:pt x="9931" y="4770"/>
                    <a:pt x="7977" y="211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894F9849-A65B-3BBC-ED8B-AC575C2B3B2F}"/>
                </a:ext>
              </a:extLst>
            </p:cNvPr>
            <p:cNvSpPr/>
            <p:nvPr/>
          </p:nvSpPr>
          <p:spPr>
            <a:xfrm>
              <a:off x="11762145" y="6564848"/>
              <a:ext cx="173069" cy="105819"/>
            </a:xfrm>
            <a:custGeom>
              <a:avLst/>
              <a:gdLst>
                <a:gd name="connsiteX0" fmla="*/ 9 w 173069"/>
                <a:gd name="connsiteY0" fmla="*/ 75 h 105819"/>
                <a:gd name="connsiteX1" fmla="*/ 164132 w 173069"/>
                <a:gd name="connsiteY1" fmla="*/ 62598 h 105819"/>
                <a:gd name="connsiteX2" fmla="*/ 121147 w 173069"/>
                <a:gd name="connsiteY2" fmla="*/ 70414 h 105819"/>
                <a:gd name="connsiteX3" fmla="*/ 168040 w 173069"/>
                <a:gd name="connsiteY3" fmla="*/ 105583 h 105819"/>
                <a:gd name="connsiteX4" fmla="*/ 156317 w 173069"/>
                <a:gd name="connsiteY4" fmla="*/ 50875 h 105819"/>
                <a:gd name="connsiteX5" fmla="*/ 9 w 173069"/>
                <a:gd name="connsiteY5" fmla="*/ 75 h 10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069" h="105819">
                  <a:moveTo>
                    <a:pt x="9" y="75"/>
                  </a:moveTo>
                  <a:cubicBezTo>
                    <a:pt x="1311" y="2029"/>
                    <a:pt x="143942" y="50875"/>
                    <a:pt x="164132" y="62598"/>
                  </a:cubicBezTo>
                  <a:cubicBezTo>
                    <a:pt x="184322" y="74321"/>
                    <a:pt x="120496" y="63250"/>
                    <a:pt x="121147" y="70414"/>
                  </a:cubicBezTo>
                  <a:cubicBezTo>
                    <a:pt x="121798" y="77578"/>
                    <a:pt x="162178" y="108839"/>
                    <a:pt x="168040" y="105583"/>
                  </a:cubicBezTo>
                  <a:cubicBezTo>
                    <a:pt x="173902" y="102327"/>
                    <a:pt x="179112" y="67157"/>
                    <a:pt x="156317" y="50875"/>
                  </a:cubicBezTo>
                  <a:cubicBezTo>
                    <a:pt x="133522" y="34593"/>
                    <a:pt x="-1293" y="-1879"/>
                    <a:pt x="9" y="75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9CC852CD-E424-592C-CDCA-FA6A918A3C4F}"/>
                </a:ext>
              </a:extLst>
            </p:cNvPr>
            <p:cNvSpPr/>
            <p:nvPr/>
          </p:nvSpPr>
          <p:spPr>
            <a:xfrm>
              <a:off x="11828526" y="7130328"/>
              <a:ext cx="188353" cy="127533"/>
            </a:xfrm>
            <a:custGeom>
              <a:avLst/>
              <a:gdLst>
                <a:gd name="connsiteX0" fmla="*/ 59 w 188353"/>
                <a:gd name="connsiteY0" fmla="*/ 59826 h 127533"/>
                <a:gd name="connsiteX1" fmla="*/ 152459 w 188353"/>
                <a:gd name="connsiteY1" fmla="*/ 94995 h 127533"/>
                <a:gd name="connsiteX2" fmla="*/ 152459 w 188353"/>
                <a:gd name="connsiteY2" fmla="*/ 67641 h 127533"/>
                <a:gd name="connsiteX3" fmla="*/ 187628 w 188353"/>
                <a:gd name="connsiteY3" fmla="*/ 126257 h 127533"/>
                <a:gd name="connsiteX4" fmla="*/ 175905 w 188353"/>
                <a:gd name="connsiteY4" fmla="*/ 1210 h 127533"/>
                <a:gd name="connsiteX5" fmla="*/ 171997 w 188353"/>
                <a:gd name="connsiteY5" fmla="*/ 63734 h 127533"/>
                <a:gd name="connsiteX6" fmla="*/ 59 w 188353"/>
                <a:gd name="connsiteY6" fmla="*/ 59826 h 12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353" h="127533">
                  <a:moveTo>
                    <a:pt x="59" y="59826"/>
                  </a:moveTo>
                  <a:cubicBezTo>
                    <a:pt x="-3197" y="65036"/>
                    <a:pt x="127059" y="93693"/>
                    <a:pt x="152459" y="94995"/>
                  </a:cubicBezTo>
                  <a:cubicBezTo>
                    <a:pt x="177859" y="96298"/>
                    <a:pt x="146597" y="62431"/>
                    <a:pt x="152459" y="67641"/>
                  </a:cubicBezTo>
                  <a:cubicBezTo>
                    <a:pt x="158321" y="72851"/>
                    <a:pt x="183720" y="137329"/>
                    <a:pt x="187628" y="126257"/>
                  </a:cubicBezTo>
                  <a:cubicBezTo>
                    <a:pt x="191536" y="115185"/>
                    <a:pt x="178510" y="11630"/>
                    <a:pt x="175905" y="1210"/>
                  </a:cubicBezTo>
                  <a:cubicBezTo>
                    <a:pt x="173300" y="-9210"/>
                    <a:pt x="197397" y="50708"/>
                    <a:pt x="171997" y="63734"/>
                  </a:cubicBezTo>
                  <a:cubicBezTo>
                    <a:pt x="146597" y="76760"/>
                    <a:pt x="3315" y="54616"/>
                    <a:pt x="59" y="59826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59AE1178-A6BA-C8CF-A23A-E866916A895B}"/>
                </a:ext>
              </a:extLst>
            </p:cNvPr>
            <p:cNvSpPr/>
            <p:nvPr/>
          </p:nvSpPr>
          <p:spPr>
            <a:xfrm>
              <a:off x="11777343" y="7396671"/>
              <a:ext cx="103806" cy="254884"/>
            </a:xfrm>
            <a:custGeom>
              <a:avLst/>
              <a:gdLst>
                <a:gd name="connsiteX0" fmla="*/ 442 w 103806"/>
                <a:gd name="connsiteY0" fmla="*/ 591 h 254884"/>
                <a:gd name="connsiteX1" fmla="*/ 62965 w 103806"/>
                <a:gd name="connsiteY1" fmla="*/ 137360 h 254884"/>
                <a:gd name="connsiteX2" fmla="*/ 86411 w 103806"/>
                <a:gd name="connsiteY2" fmla="*/ 195975 h 254884"/>
                <a:gd name="connsiteX3" fmla="*/ 86411 w 103806"/>
                <a:gd name="connsiteY3" fmla="*/ 176437 h 254884"/>
                <a:gd name="connsiteX4" fmla="*/ 98134 w 103806"/>
                <a:gd name="connsiteY4" fmla="*/ 254591 h 254884"/>
                <a:gd name="connsiteX5" fmla="*/ 98134 w 103806"/>
                <a:gd name="connsiteY5" fmla="*/ 195975 h 254884"/>
                <a:gd name="connsiteX6" fmla="*/ 442 w 103806"/>
                <a:gd name="connsiteY6" fmla="*/ 591 h 2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06" h="254884">
                  <a:moveTo>
                    <a:pt x="442" y="591"/>
                  </a:moveTo>
                  <a:cubicBezTo>
                    <a:pt x="-5419" y="-9178"/>
                    <a:pt x="48637" y="104796"/>
                    <a:pt x="62965" y="137360"/>
                  </a:cubicBezTo>
                  <a:cubicBezTo>
                    <a:pt x="77293" y="169924"/>
                    <a:pt x="86411" y="195975"/>
                    <a:pt x="86411" y="195975"/>
                  </a:cubicBezTo>
                  <a:cubicBezTo>
                    <a:pt x="90319" y="202488"/>
                    <a:pt x="84457" y="166668"/>
                    <a:pt x="86411" y="176437"/>
                  </a:cubicBezTo>
                  <a:cubicBezTo>
                    <a:pt x="88365" y="186206"/>
                    <a:pt x="96180" y="251335"/>
                    <a:pt x="98134" y="254591"/>
                  </a:cubicBezTo>
                  <a:cubicBezTo>
                    <a:pt x="100088" y="257847"/>
                    <a:pt x="109857" y="233749"/>
                    <a:pt x="98134" y="195975"/>
                  </a:cubicBezTo>
                  <a:cubicBezTo>
                    <a:pt x="86411" y="158201"/>
                    <a:pt x="6303" y="10360"/>
                    <a:pt x="442" y="591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814A2E28-9414-3620-23AB-584488A029AA}"/>
                </a:ext>
              </a:extLst>
            </p:cNvPr>
            <p:cNvSpPr/>
            <p:nvPr/>
          </p:nvSpPr>
          <p:spPr>
            <a:xfrm>
              <a:off x="11555046" y="6318738"/>
              <a:ext cx="481266" cy="74247"/>
            </a:xfrm>
            <a:custGeom>
              <a:avLst/>
              <a:gdLst>
                <a:gd name="connsiteX0" fmla="*/ 0 w 481266"/>
                <a:gd name="connsiteY0" fmla="*/ 0 h 74247"/>
                <a:gd name="connsiteX1" fmla="*/ 328246 w 481266"/>
                <a:gd name="connsiteY1" fmla="*/ 3908 h 74247"/>
                <a:gd name="connsiteX2" fmla="*/ 230554 w 481266"/>
                <a:gd name="connsiteY2" fmla="*/ 46893 h 74247"/>
                <a:gd name="connsiteX3" fmla="*/ 472831 w 481266"/>
                <a:gd name="connsiteY3" fmla="*/ 35170 h 74247"/>
                <a:gd name="connsiteX4" fmla="*/ 429846 w 481266"/>
                <a:gd name="connsiteY4" fmla="*/ 42985 h 74247"/>
                <a:gd name="connsiteX5" fmla="*/ 468923 w 481266"/>
                <a:gd name="connsiteY5" fmla="*/ 74247 h 74247"/>
                <a:gd name="connsiteX6" fmla="*/ 410308 w 481266"/>
                <a:gd name="connsiteY6" fmla="*/ 42985 h 74247"/>
                <a:gd name="connsiteX7" fmla="*/ 254000 w 481266"/>
                <a:gd name="connsiteY7" fmla="*/ 15631 h 74247"/>
                <a:gd name="connsiteX8" fmla="*/ 273539 w 481266"/>
                <a:gd name="connsiteY8" fmla="*/ 15631 h 74247"/>
                <a:gd name="connsiteX9" fmla="*/ 0 w 481266"/>
                <a:gd name="connsiteY9" fmla="*/ 0 h 7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266" h="74247">
                  <a:moveTo>
                    <a:pt x="0" y="0"/>
                  </a:moveTo>
                  <a:lnTo>
                    <a:pt x="328246" y="3908"/>
                  </a:lnTo>
                  <a:cubicBezTo>
                    <a:pt x="366672" y="11724"/>
                    <a:pt x="206457" y="41683"/>
                    <a:pt x="230554" y="46893"/>
                  </a:cubicBezTo>
                  <a:cubicBezTo>
                    <a:pt x="254651" y="52103"/>
                    <a:pt x="439616" y="35821"/>
                    <a:pt x="472831" y="35170"/>
                  </a:cubicBezTo>
                  <a:cubicBezTo>
                    <a:pt x="506046" y="34519"/>
                    <a:pt x="430497" y="36472"/>
                    <a:pt x="429846" y="42985"/>
                  </a:cubicBezTo>
                  <a:cubicBezTo>
                    <a:pt x="429195" y="49498"/>
                    <a:pt x="472179" y="74247"/>
                    <a:pt x="468923" y="74247"/>
                  </a:cubicBezTo>
                  <a:cubicBezTo>
                    <a:pt x="465667" y="74247"/>
                    <a:pt x="446128" y="52754"/>
                    <a:pt x="410308" y="42985"/>
                  </a:cubicBezTo>
                  <a:cubicBezTo>
                    <a:pt x="374488" y="33216"/>
                    <a:pt x="254000" y="15631"/>
                    <a:pt x="254000" y="15631"/>
                  </a:cubicBezTo>
                  <a:cubicBezTo>
                    <a:pt x="231205" y="11072"/>
                    <a:pt x="273539" y="15631"/>
                    <a:pt x="273539" y="156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67F69407-3F21-505B-9EDB-A08B664A2E08}"/>
                </a:ext>
              </a:extLst>
            </p:cNvPr>
            <p:cNvSpPr/>
            <p:nvPr/>
          </p:nvSpPr>
          <p:spPr>
            <a:xfrm>
              <a:off x="11695015" y="6443764"/>
              <a:ext cx="311365" cy="20342"/>
            </a:xfrm>
            <a:custGeom>
              <a:avLst/>
              <a:gdLst>
                <a:gd name="connsiteX0" fmla="*/ 708 w 311365"/>
                <a:gd name="connsiteY0" fmla="*/ 19559 h 20342"/>
                <a:gd name="connsiteX1" fmla="*/ 301600 w 311365"/>
                <a:gd name="connsiteY1" fmla="*/ 21 h 20342"/>
                <a:gd name="connsiteX2" fmla="*/ 219539 w 311365"/>
                <a:gd name="connsiteY2" fmla="*/ 15651 h 20342"/>
                <a:gd name="connsiteX3" fmla="*/ 708 w 311365"/>
                <a:gd name="connsiteY3" fmla="*/ 19559 h 2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365" h="20342">
                  <a:moveTo>
                    <a:pt x="708" y="19559"/>
                  </a:moveTo>
                  <a:cubicBezTo>
                    <a:pt x="14385" y="16954"/>
                    <a:pt x="265128" y="672"/>
                    <a:pt x="301600" y="21"/>
                  </a:cubicBezTo>
                  <a:cubicBezTo>
                    <a:pt x="338072" y="-630"/>
                    <a:pt x="263826" y="13697"/>
                    <a:pt x="219539" y="15651"/>
                  </a:cubicBezTo>
                  <a:cubicBezTo>
                    <a:pt x="175252" y="17605"/>
                    <a:pt x="-12969" y="22164"/>
                    <a:pt x="708" y="19559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78BACA0D-AE37-91D1-04AE-3DE9E53A994D}"/>
                </a:ext>
              </a:extLst>
            </p:cNvPr>
            <p:cNvSpPr/>
            <p:nvPr/>
          </p:nvSpPr>
          <p:spPr>
            <a:xfrm>
              <a:off x="8606938" y="6927654"/>
              <a:ext cx="719250" cy="327277"/>
            </a:xfrm>
            <a:custGeom>
              <a:avLst/>
              <a:gdLst>
                <a:gd name="connsiteX0" fmla="*/ 487 w 719250"/>
                <a:gd name="connsiteY0" fmla="*/ 196 h 327277"/>
                <a:gd name="connsiteX1" fmla="*/ 381487 w 719250"/>
                <a:gd name="connsiteY1" fmla="*/ 270071 h 327277"/>
                <a:gd name="connsiteX2" fmla="*/ 356087 w 719250"/>
                <a:gd name="connsiteY2" fmla="*/ 257371 h 327277"/>
                <a:gd name="connsiteX3" fmla="*/ 467212 w 719250"/>
                <a:gd name="connsiteY3" fmla="*/ 317696 h 327277"/>
                <a:gd name="connsiteX4" fmla="*/ 419587 w 719250"/>
                <a:gd name="connsiteY4" fmla="*/ 295471 h 327277"/>
                <a:gd name="connsiteX5" fmla="*/ 718037 w 719250"/>
                <a:gd name="connsiteY5" fmla="*/ 295471 h 327277"/>
                <a:gd name="connsiteX6" fmla="*/ 521187 w 719250"/>
                <a:gd name="connsiteY6" fmla="*/ 301821 h 327277"/>
                <a:gd name="connsiteX7" fmla="*/ 425937 w 719250"/>
                <a:gd name="connsiteY7" fmla="*/ 320871 h 327277"/>
                <a:gd name="connsiteX8" fmla="*/ 187812 w 719250"/>
                <a:gd name="connsiteY8" fmla="*/ 177996 h 327277"/>
                <a:gd name="connsiteX9" fmla="*/ 298937 w 719250"/>
                <a:gd name="connsiteY9" fmla="*/ 225621 h 327277"/>
                <a:gd name="connsiteX10" fmla="*/ 487 w 719250"/>
                <a:gd name="connsiteY10" fmla="*/ 196 h 32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9250" h="327277">
                  <a:moveTo>
                    <a:pt x="487" y="196"/>
                  </a:moveTo>
                  <a:cubicBezTo>
                    <a:pt x="14245" y="7604"/>
                    <a:pt x="322220" y="227208"/>
                    <a:pt x="381487" y="270071"/>
                  </a:cubicBezTo>
                  <a:cubicBezTo>
                    <a:pt x="440754" y="312934"/>
                    <a:pt x="341800" y="249434"/>
                    <a:pt x="356087" y="257371"/>
                  </a:cubicBezTo>
                  <a:cubicBezTo>
                    <a:pt x="370374" y="265308"/>
                    <a:pt x="456629" y="311346"/>
                    <a:pt x="467212" y="317696"/>
                  </a:cubicBezTo>
                  <a:cubicBezTo>
                    <a:pt x="477795" y="324046"/>
                    <a:pt x="377783" y="299175"/>
                    <a:pt x="419587" y="295471"/>
                  </a:cubicBezTo>
                  <a:cubicBezTo>
                    <a:pt x="461391" y="291767"/>
                    <a:pt x="701104" y="294413"/>
                    <a:pt x="718037" y="295471"/>
                  </a:cubicBezTo>
                  <a:cubicBezTo>
                    <a:pt x="734970" y="296529"/>
                    <a:pt x="569870" y="297588"/>
                    <a:pt x="521187" y="301821"/>
                  </a:cubicBezTo>
                  <a:cubicBezTo>
                    <a:pt x="472504" y="306054"/>
                    <a:pt x="481500" y="341509"/>
                    <a:pt x="425937" y="320871"/>
                  </a:cubicBezTo>
                  <a:cubicBezTo>
                    <a:pt x="370375" y="300234"/>
                    <a:pt x="208979" y="193871"/>
                    <a:pt x="187812" y="177996"/>
                  </a:cubicBezTo>
                  <a:cubicBezTo>
                    <a:pt x="166645" y="162121"/>
                    <a:pt x="329099" y="254196"/>
                    <a:pt x="298937" y="225621"/>
                  </a:cubicBezTo>
                  <a:cubicBezTo>
                    <a:pt x="268775" y="197046"/>
                    <a:pt x="-13271" y="-7212"/>
                    <a:pt x="487" y="196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AA8614A1-D0F8-553D-0BE4-32F028B8448A}"/>
                </a:ext>
              </a:extLst>
            </p:cNvPr>
            <p:cNvSpPr/>
            <p:nvPr/>
          </p:nvSpPr>
          <p:spPr>
            <a:xfrm>
              <a:off x="9648157" y="6784930"/>
              <a:ext cx="747333" cy="118158"/>
            </a:xfrm>
            <a:custGeom>
              <a:avLst/>
              <a:gdLst>
                <a:gd name="connsiteX0" fmla="*/ 668 w 747333"/>
                <a:gd name="connsiteY0" fmla="*/ 111170 h 118158"/>
                <a:gd name="connsiteX1" fmla="*/ 407068 w 747333"/>
                <a:gd name="connsiteY1" fmla="*/ 76245 h 118158"/>
                <a:gd name="connsiteX2" fmla="*/ 397543 w 747333"/>
                <a:gd name="connsiteY2" fmla="*/ 92120 h 118158"/>
                <a:gd name="connsiteX3" fmla="*/ 664243 w 747333"/>
                <a:gd name="connsiteY3" fmla="*/ 31795 h 118158"/>
                <a:gd name="connsiteX4" fmla="*/ 648368 w 747333"/>
                <a:gd name="connsiteY4" fmla="*/ 31795 h 118158"/>
                <a:gd name="connsiteX5" fmla="*/ 746793 w 747333"/>
                <a:gd name="connsiteY5" fmla="*/ 117520 h 118158"/>
                <a:gd name="connsiteX6" fmla="*/ 680118 w 747333"/>
                <a:gd name="connsiteY6" fmla="*/ 69895 h 118158"/>
                <a:gd name="connsiteX7" fmla="*/ 521368 w 747333"/>
                <a:gd name="connsiteY7" fmla="*/ 50845 h 118158"/>
                <a:gd name="connsiteX8" fmla="*/ 445168 w 747333"/>
                <a:gd name="connsiteY8" fmla="*/ 45 h 118158"/>
                <a:gd name="connsiteX9" fmla="*/ 473743 w 747333"/>
                <a:gd name="connsiteY9" fmla="*/ 60370 h 118158"/>
                <a:gd name="connsiteX10" fmla="*/ 391193 w 747333"/>
                <a:gd name="connsiteY10" fmla="*/ 63545 h 118158"/>
                <a:gd name="connsiteX11" fmla="*/ 213393 w 747333"/>
                <a:gd name="connsiteY11" fmla="*/ 69895 h 118158"/>
                <a:gd name="connsiteX12" fmla="*/ 308643 w 747333"/>
                <a:gd name="connsiteY12" fmla="*/ 73070 h 118158"/>
                <a:gd name="connsiteX13" fmla="*/ 668 w 747333"/>
                <a:gd name="connsiteY13" fmla="*/ 111170 h 11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333" h="118158">
                  <a:moveTo>
                    <a:pt x="668" y="111170"/>
                  </a:moveTo>
                  <a:cubicBezTo>
                    <a:pt x="17072" y="111699"/>
                    <a:pt x="340922" y="79420"/>
                    <a:pt x="407068" y="76245"/>
                  </a:cubicBezTo>
                  <a:cubicBezTo>
                    <a:pt x="473214" y="73070"/>
                    <a:pt x="354681" y="99528"/>
                    <a:pt x="397543" y="92120"/>
                  </a:cubicBezTo>
                  <a:cubicBezTo>
                    <a:pt x="440405" y="84712"/>
                    <a:pt x="664243" y="31795"/>
                    <a:pt x="664243" y="31795"/>
                  </a:cubicBezTo>
                  <a:cubicBezTo>
                    <a:pt x="706047" y="21741"/>
                    <a:pt x="634610" y="17507"/>
                    <a:pt x="648368" y="31795"/>
                  </a:cubicBezTo>
                  <a:cubicBezTo>
                    <a:pt x="662126" y="46083"/>
                    <a:pt x="741501" y="111170"/>
                    <a:pt x="746793" y="117520"/>
                  </a:cubicBezTo>
                  <a:cubicBezTo>
                    <a:pt x="752085" y="123870"/>
                    <a:pt x="717689" y="81007"/>
                    <a:pt x="680118" y="69895"/>
                  </a:cubicBezTo>
                  <a:cubicBezTo>
                    <a:pt x="642547" y="58782"/>
                    <a:pt x="560526" y="62487"/>
                    <a:pt x="521368" y="50845"/>
                  </a:cubicBezTo>
                  <a:cubicBezTo>
                    <a:pt x="482210" y="39203"/>
                    <a:pt x="453106" y="-1543"/>
                    <a:pt x="445168" y="45"/>
                  </a:cubicBezTo>
                  <a:cubicBezTo>
                    <a:pt x="437230" y="1633"/>
                    <a:pt x="482739" y="49787"/>
                    <a:pt x="473743" y="60370"/>
                  </a:cubicBezTo>
                  <a:cubicBezTo>
                    <a:pt x="464747" y="70953"/>
                    <a:pt x="391193" y="63545"/>
                    <a:pt x="391193" y="63545"/>
                  </a:cubicBezTo>
                  <a:lnTo>
                    <a:pt x="213393" y="69895"/>
                  </a:lnTo>
                  <a:cubicBezTo>
                    <a:pt x="199635" y="71482"/>
                    <a:pt x="342510" y="66191"/>
                    <a:pt x="308643" y="73070"/>
                  </a:cubicBezTo>
                  <a:cubicBezTo>
                    <a:pt x="274776" y="79949"/>
                    <a:pt x="-15736" y="110641"/>
                    <a:pt x="668" y="11117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DB8E7170-4CBC-157E-1623-5128F4AC0699}"/>
                </a:ext>
              </a:extLst>
            </p:cNvPr>
            <p:cNvSpPr/>
            <p:nvPr/>
          </p:nvSpPr>
          <p:spPr>
            <a:xfrm>
              <a:off x="7198569" y="3800743"/>
              <a:ext cx="434549" cy="53873"/>
            </a:xfrm>
            <a:custGeom>
              <a:avLst/>
              <a:gdLst>
                <a:gd name="connsiteX0" fmla="*/ 2331 w 434549"/>
                <a:gd name="connsiteY0" fmla="*/ 53707 h 53873"/>
                <a:gd name="connsiteX1" fmla="*/ 405556 w 434549"/>
                <a:gd name="connsiteY1" fmla="*/ 2907 h 53873"/>
                <a:gd name="connsiteX2" fmla="*/ 351581 w 434549"/>
                <a:gd name="connsiteY2" fmla="*/ 9257 h 53873"/>
                <a:gd name="connsiteX3" fmla="*/ 313481 w 434549"/>
                <a:gd name="connsiteY3" fmla="*/ 34657 h 53873"/>
                <a:gd name="connsiteX4" fmla="*/ 434131 w 434549"/>
                <a:gd name="connsiteY4" fmla="*/ 47357 h 53873"/>
                <a:gd name="connsiteX5" fmla="*/ 351581 w 434549"/>
                <a:gd name="connsiteY5" fmla="*/ 44182 h 53873"/>
                <a:gd name="connsiteX6" fmla="*/ 307131 w 434549"/>
                <a:gd name="connsiteY6" fmla="*/ 15607 h 53873"/>
                <a:gd name="connsiteX7" fmla="*/ 272206 w 434549"/>
                <a:gd name="connsiteY7" fmla="*/ 2907 h 53873"/>
                <a:gd name="connsiteX8" fmla="*/ 180131 w 434549"/>
                <a:gd name="connsiteY8" fmla="*/ 15607 h 53873"/>
                <a:gd name="connsiteX9" fmla="*/ 262681 w 434549"/>
                <a:gd name="connsiteY9" fmla="*/ 6082 h 53873"/>
                <a:gd name="connsiteX10" fmla="*/ 240456 w 434549"/>
                <a:gd name="connsiteY10" fmla="*/ 18782 h 53873"/>
                <a:gd name="connsiteX11" fmla="*/ 2331 w 434549"/>
                <a:gd name="connsiteY11" fmla="*/ 53707 h 5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4549" h="53873">
                  <a:moveTo>
                    <a:pt x="2331" y="53707"/>
                  </a:moveTo>
                  <a:cubicBezTo>
                    <a:pt x="29848" y="51061"/>
                    <a:pt x="347348" y="10315"/>
                    <a:pt x="405556" y="2907"/>
                  </a:cubicBezTo>
                  <a:cubicBezTo>
                    <a:pt x="463764" y="-4501"/>
                    <a:pt x="366927" y="3965"/>
                    <a:pt x="351581" y="9257"/>
                  </a:cubicBezTo>
                  <a:cubicBezTo>
                    <a:pt x="336235" y="14549"/>
                    <a:pt x="299723" y="28307"/>
                    <a:pt x="313481" y="34657"/>
                  </a:cubicBezTo>
                  <a:cubicBezTo>
                    <a:pt x="327239" y="41007"/>
                    <a:pt x="427781" y="45769"/>
                    <a:pt x="434131" y="47357"/>
                  </a:cubicBezTo>
                  <a:cubicBezTo>
                    <a:pt x="440481" y="48944"/>
                    <a:pt x="372747" y="49474"/>
                    <a:pt x="351581" y="44182"/>
                  </a:cubicBezTo>
                  <a:cubicBezTo>
                    <a:pt x="330415" y="38890"/>
                    <a:pt x="320360" y="22486"/>
                    <a:pt x="307131" y="15607"/>
                  </a:cubicBezTo>
                  <a:cubicBezTo>
                    <a:pt x="293902" y="8728"/>
                    <a:pt x="293373" y="2907"/>
                    <a:pt x="272206" y="2907"/>
                  </a:cubicBezTo>
                  <a:cubicBezTo>
                    <a:pt x="251039" y="2907"/>
                    <a:pt x="181718" y="15078"/>
                    <a:pt x="180131" y="15607"/>
                  </a:cubicBezTo>
                  <a:cubicBezTo>
                    <a:pt x="178544" y="16136"/>
                    <a:pt x="252627" y="5553"/>
                    <a:pt x="262681" y="6082"/>
                  </a:cubicBezTo>
                  <a:cubicBezTo>
                    <a:pt x="272735" y="6611"/>
                    <a:pt x="281731" y="10845"/>
                    <a:pt x="240456" y="18782"/>
                  </a:cubicBezTo>
                  <a:cubicBezTo>
                    <a:pt x="199181" y="26719"/>
                    <a:pt x="-25186" y="56353"/>
                    <a:pt x="2331" y="53707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9478DDB0-E088-A43F-031C-481DBFFEF94A}"/>
                </a:ext>
              </a:extLst>
            </p:cNvPr>
            <p:cNvSpPr/>
            <p:nvPr/>
          </p:nvSpPr>
          <p:spPr>
            <a:xfrm>
              <a:off x="7416386" y="3873378"/>
              <a:ext cx="397561" cy="73170"/>
            </a:xfrm>
            <a:custGeom>
              <a:avLst/>
              <a:gdLst>
                <a:gd name="connsiteX0" fmla="*/ 414 w 397561"/>
                <a:gd name="connsiteY0" fmla="*/ 50922 h 73170"/>
                <a:gd name="connsiteX1" fmla="*/ 257589 w 397561"/>
                <a:gd name="connsiteY1" fmla="*/ 22347 h 73170"/>
                <a:gd name="connsiteX2" fmla="*/ 229014 w 397561"/>
                <a:gd name="connsiteY2" fmla="*/ 19172 h 73170"/>
                <a:gd name="connsiteX3" fmla="*/ 362364 w 397561"/>
                <a:gd name="connsiteY3" fmla="*/ 60447 h 73170"/>
                <a:gd name="connsiteX4" fmla="*/ 343314 w 397561"/>
                <a:gd name="connsiteY4" fmla="*/ 73147 h 73170"/>
                <a:gd name="connsiteX5" fmla="*/ 397289 w 397561"/>
                <a:gd name="connsiteY5" fmla="*/ 63622 h 73170"/>
                <a:gd name="connsiteX6" fmla="*/ 359189 w 397561"/>
                <a:gd name="connsiteY6" fmla="*/ 63622 h 73170"/>
                <a:gd name="connsiteX7" fmla="*/ 254414 w 397561"/>
                <a:gd name="connsiteY7" fmla="*/ 35047 h 73170"/>
                <a:gd name="connsiteX8" fmla="*/ 178214 w 397561"/>
                <a:gd name="connsiteY8" fmla="*/ 28697 h 73170"/>
                <a:gd name="connsiteX9" fmla="*/ 222664 w 397561"/>
                <a:gd name="connsiteY9" fmla="*/ 122 h 73170"/>
                <a:gd name="connsiteX10" fmla="*/ 197264 w 397561"/>
                <a:gd name="connsiteY10" fmla="*/ 19172 h 73170"/>
                <a:gd name="connsiteX11" fmla="*/ 414 w 397561"/>
                <a:gd name="connsiteY11" fmla="*/ 50922 h 7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7561" h="73170">
                  <a:moveTo>
                    <a:pt x="414" y="50922"/>
                  </a:moveTo>
                  <a:cubicBezTo>
                    <a:pt x="10468" y="51451"/>
                    <a:pt x="219489" y="27639"/>
                    <a:pt x="257589" y="22347"/>
                  </a:cubicBezTo>
                  <a:cubicBezTo>
                    <a:pt x="295689" y="17055"/>
                    <a:pt x="211552" y="12822"/>
                    <a:pt x="229014" y="19172"/>
                  </a:cubicBezTo>
                  <a:cubicBezTo>
                    <a:pt x="246476" y="25522"/>
                    <a:pt x="362364" y="60447"/>
                    <a:pt x="362364" y="60447"/>
                  </a:cubicBezTo>
                  <a:cubicBezTo>
                    <a:pt x="381414" y="69443"/>
                    <a:pt x="337493" y="72618"/>
                    <a:pt x="343314" y="73147"/>
                  </a:cubicBezTo>
                  <a:cubicBezTo>
                    <a:pt x="349135" y="73676"/>
                    <a:pt x="394643" y="65210"/>
                    <a:pt x="397289" y="63622"/>
                  </a:cubicBezTo>
                  <a:cubicBezTo>
                    <a:pt x="399935" y="62035"/>
                    <a:pt x="383001" y="68384"/>
                    <a:pt x="359189" y="63622"/>
                  </a:cubicBezTo>
                  <a:cubicBezTo>
                    <a:pt x="335377" y="58860"/>
                    <a:pt x="284577" y="40868"/>
                    <a:pt x="254414" y="35047"/>
                  </a:cubicBezTo>
                  <a:cubicBezTo>
                    <a:pt x="224251" y="29226"/>
                    <a:pt x="183506" y="34518"/>
                    <a:pt x="178214" y="28697"/>
                  </a:cubicBezTo>
                  <a:cubicBezTo>
                    <a:pt x="172922" y="22876"/>
                    <a:pt x="219489" y="1709"/>
                    <a:pt x="222664" y="122"/>
                  </a:cubicBezTo>
                  <a:cubicBezTo>
                    <a:pt x="225839" y="-1465"/>
                    <a:pt x="228485" y="12822"/>
                    <a:pt x="197264" y="19172"/>
                  </a:cubicBezTo>
                  <a:cubicBezTo>
                    <a:pt x="166043" y="25522"/>
                    <a:pt x="-9640" y="50393"/>
                    <a:pt x="414" y="50922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6E7BDD9F-6293-EE75-DA38-9B6981B29CC9}"/>
                </a:ext>
              </a:extLst>
            </p:cNvPr>
            <p:cNvSpPr/>
            <p:nvPr/>
          </p:nvSpPr>
          <p:spPr>
            <a:xfrm>
              <a:off x="7806805" y="3927455"/>
              <a:ext cx="156554" cy="146714"/>
            </a:xfrm>
            <a:custGeom>
              <a:avLst/>
              <a:gdLst>
                <a:gd name="connsiteX0" fmla="*/ 108470 w 156554"/>
                <a:gd name="connsiteY0" fmla="*/ 20 h 146714"/>
                <a:gd name="connsiteX1" fmla="*/ 137045 w 156554"/>
                <a:gd name="connsiteY1" fmla="*/ 53995 h 146714"/>
                <a:gd name="connsiteX2" fmla="*/ 6870 w 156554"/>
                <a:gd name="connsiteY2" fmla="*/ 142895 h 146714"/>
                <a:gd name="connsiteX3" fmla="*/ 32270 w 156554"/>
                <a:gd name="connsiteY3" fmla="*/ 123845 h 146714"/>
                <a:gd name="connsiteX4" fmla="*/ 152920 w 156554"/>
                <a:gd name="connsiteY4" fmla="*/ 63520 h 146714"/>
                <a:gd name="connsiteX5" fmla="*/ 127520 w 156554"/>
                <a:gd name="connsiteY5" fmla="*/ 66695 h 146714"/>
                <a:gd name="connsiteX6" fmla="*/ 133870 w 156554"/>
                <a:gd name="connsiteY6" fmla="*/ 47645 h 146714"/>
                <a:gd name="connsiteX7" fmla="*/ 108470 w 156554"/>
                <a:gd name="connsiteY7" fmla="*/ 20 h 14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554" h="146714">
                  <a:moveTo>
                    <a:pt x="108470" y="20"/>
                  </a:moveTo>
                  <a:cubicBezTo>
                    <a:pt x="108999" y="1078"/>
                    <a:pt x="153978" y="30183"/>
                    <a:pt x="137045" y="53995"/>
                  </a:cubicBezTo>
                  <a:cubicBezTo>
                    <a:pt x="120112" y="77808"/>
                    <a:pt x="24332" y="131253"/>
                    <a:pt x="6870" y="142895"/>
                  </a:cubicBezTo>
                  <a:cubicBezTo>
                    <a:pt x="-10592" y="154537"/>
                    <a:pt x="7928" y="137074"/>
                    <a:pt x="32270" y="123845"/>
                  </a:cubicBezTo>
                  <a:cubicBezTo>
                    <a:pt x="56612" y="110616"/>
                    <a:pt x="137045" y="73045"/>
                    <a:pt x="152920" y="63520"/>
                  </a:cubicBezTo>
                  <a:cubicBezTo>
                    <a:pt x="168795" y="53995"/>
                    <a:pt x="127520" y="66695"/>
                    <a:pt x="127520" y="66695"/>
                  </a:cubicBezTo>
                  <a:cubicBezTo>
                    <a:pt x="124345" y="64049"/>
                    <a:pt x="137045" y="56641"/>
                    <a:pt x="133870" y="47645"/>
                  </a:cubicBezTo>
                  <a:cubicBezTo>
                    <a:pt x="130695" y="38649"/>
                    <a:pt x="107941" y="-1038"/>
                    <a:pt x="108470" y="2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7519520A-F7E5-4B63-8D0F-C3B8624D7E9A}"/>
                </a:ext>
              </a:extLst>
            </p:cNvPr>
            <p:cNvSpPr/>
            <p:nvPr/>
          </p:nvSpPr>
          <p:spPr>
            <a:xfrm>
              <a:off x="7927969" y="4943415"/>
              <a:ext cx="136540" cy="196827"/>
            </a:xfrm>
            <a:custGeom>
              <a:avLst/>
              <a:gdLst>
                <a:gd name="connsiteX0" fmla="*/ 6 w 136540"/>
                <a:gd name="connsiteY0" fmla="*/ 60 h 196827"/>
                <a:gd name="connsiteX1" fmla="*/ 53981 w 136540"/>
                <a:gd name="connsiteY1" fmla="*/ 60385 h 196827"/>
                <a:gd name="connsiteX2" fmla="*/ 133356 w 136540"/>
                <a:gd name="connsiteY2" fmla="*/ 193735 h 196827"/>
                <a:gd name="connsiteX3" fmla="*/ 117481 w 136540"/>
                <a:gd name="connsiteY3" fmla="*/ 149285 h 196827"/>
                <a:gd name="connsiteX4" fmla="*/ 85731 w 136540"/>
                <a:gd name="connsiteY4" fmla="*/ 92135 h 196827"/>
                <a:gd name="connsiteX5" fmla="*/ 130181 w 136540"/>
                <a:gd name="connsiteY5" fmla="*/ 28635 h 196827"/>
                <a:gd name="connsiteX6" fmla="*/ 69856 w 136540"/>
                <a:gd name="connsiteY6" fmla="*/ 69910 h 196827"/>
                <a:gd name="connsiteX7" fmla="*/ 92081 w 136540"/>
                <a:gd name="connsiteY7" fmla="*/ 76260 h 196827"/>
                <a:gd name="connsiteX8" fmla="*/ 57156 w 136540"/>
                <a:gd name="connsiteY8" fmla="*/ 69910 h 196827"/>
                <a:gd name="connsiteX9" fmla="*/ 6 w 136540"/>
                <a:gd name="connsiteY9" fmla="*/ 60 h 19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540" h="196827">
                  <a:moveTo>
                    <a:pt x="6" y="60"/>
                  </a:moveTo>
                  <a:cubicBezTo>
                    <a:pt x="-523" y="-1527"/>
                    <a:pt x="31756" y="28106"/>
                    <a:pt x="53981" y="60385"/>
                  </a:cubicBezTo>
                  <a:cubicBezTo>
                    <a:pt x="76206" y="92664"/>
                    <a:pt x="122773" y="178918"/>
                    <a:pt x="133356" y="193735"/>
                  </a:cubicBezTo>
                  <a:cubicBezTo>
                    <a:pt x="143939" y="208552"/>
                    <a:pt x="125418" y="166218"/>
                    <a:pt x="117481" y="149285"/>
                  </a:cubicBezTo>
                  <a:cubicBezTo>
                    <a:pt x="109544" y="132352"/>
                    <a:pt x="83614" y="112243"/>
                    <a:pt x="85731" y="92135"/>
                  </a:cubicBezTo>
                  <a:cubicBezTo>
                    <a:pt x="87848" y="72027"/>
                    <a:pt x="132827" y="32339"/>
                    <a:pt x="130181" y="28635"/>
                  </a:cubicBezTo>
                  <a:cubicBezTo>
                    <a:pt x="127535" y="24931"/>
                    <a:pt x="76206" y="61973"/>
                    <a:pt x="69856" y="69910"/>
                  </a:cubicBezTo>
                  <a:cubicBezTo>
                    <a:pt x="63506" y="77847"/>
                    <a:pt x="94198" y="76260"/>
                    <a:pt x="92081" y="76260"/>
                  </a:cubicBezTo>
                  <a:cubicBezTo>
                    <a:pt x="89964" y="76260"/>
                    <a:pt x="67210" y="82610"/>
                    <a:pt x="57156" y="69910"/>
                  </a:cubicBezTo>
                  <a:cubicBezTo>
                    <a:pt x="47102" y="57210"/>
                    <a:pt x="535" y="1647"/>
                    <a:pt x="6" y="6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3167953F-3138-1189-F9B1-10A8CDCC0C5C}"/>
                </a:ext>
              </a:extLst>
            </p:cNvPr>
            <p:cNvSpPr/>
            <p:nvPr/>
          </p:nvSpPr>
          <p:spPr>
            <a:xfrm>
              <a:off x="8064374" y="5473694"/>
              <a:ext cx="169253" cy="86053"/>
            </a:xfrm>
            <a:custGeom>
              <a:avLst/>
              <a:gdLst>
                <a:gd name="connsiteX0" fmla="*/ 12826 w 169253"/>
                <a:gd name="connsiteY0" fmla="*/ 6 h 86053"/>
                <a:gd name="connsiteX1" fmla="*/ 165226 w 169253"/>
                <a:gd name="connsiteY1" fmla="*/ 44456 h 86053"/>
                <a:gd name="connsiteX2" fmla="*/ 114426 w 169253"/>
                <a:gd name="connsiteY2" fmla="*/ 41281 h 86053"/>
                <a:gd name="connsiteX3" fmla="*/ 126 w 169253"/>
                <a:gd name="connsiteY3" fmla="*/ 85731 h 86053"/>
                <a:gd name="connsiteX4" fmla="*/ 92201 w 169253"/>
                <a:gd name="connsiteY4" fmla="*/ 60331 h 86053"/>
                <a:gd name="connsiteX5" fmla="*/ 101726 w 169253"/>
                <a:gd name="connsiteY5" fmla="*/ 41281 h 86053"/>
                <a:gd name="connsiteX6" fmla="*/ 12826 w 169253"/>
                <a:gd name="connsiteY6" fmla="*/ 6 h 8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253" h="86053">
                  <a:moveTo>
                    <a:pt x="12826" y="6"/>
                  </a:moveTo>
                  <a:cubicBezTo>
                    <a:pt x="23409" y="535"/>
                    <a:pt x="148293" y="37577"/>
                    <a:pt x="165226" y="44456"/>
                  </a:cubicBezTo>
                  <a:cubicBezTo>
                    <a:pt x="182159" y="51335"/>
                    <a:pt x="141943" y="34402"/>
                    <a:pt x="114426" y="41281"/>
                  </a:cubicBezTo>
                  <a:cubicBezTo>
                    <a:pt x="86909" y="48160"/>
                    <a:pt x="3830" y="82556"/>
                    <a:pt x="126" y="85731"/>
                  </a:cubicBezTo>
                  <a:cubicBezTo>
                    <a:pt x="-3578" y="88906"/>
                    <a:pt x="75268" y="67739"/>
                    <a:pt x="92201" y="60331"/>
                  </a:cubicBezTo>
                  <a:cubicBezTo>
                    <a:pt x="109134" y="52923"/>
                    <a:pt x="111780" y="50277"/>
                    <a:pt x="101726" y="41281"/>
                  </a:cubicBezTo>
                  <a:cubicBezTo>
                    <a:pt x="91672" y="32285"/>
                    <a:pt x="2243" y="-523"/>
                    <a:pt x="12826" y="6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DBD2A5C5-05F0-537B-2F1D-8047398982E3}"/>
                </a:ext>
              </a:extLst>
            </p:cNvPr>
            <p:cNvSpPr/>
            <p:nvPr/>
          </p:nvSpPr>
          <p:spPr>
            <a:xfrm>
              <a:off x="7791399" y="5514960"/>
              <a:ext cx="267181" cy="104819"/>
            </a:xfrm>
            <a:custGeom>
              <a:avLst/>
              <a:gdLst>
                <a:gd name="connsiteX0" fmla="*/ 51 w 267181"/>
                <a:gd name="connsiteY0" fmla="*/ 41290 h 104819"/>
                <a:gd name="connsiteX1" fmla="*/ 203251 w 267181"/>
                <a:gd name="connsiteY1" fmla="*/ 76215 h 104819"/>
                <a:gd name="connsiteX2" fmla="*/ 130226 w 267181"/>
                <a:gd name="connsiteY2" fmla="*/ 73040 h 104819"/>
                <a:gd name="connsiteX3" fmla="*/ 177851 w 267181"/>
                <a:gd name="connsiteY3" fmla="*/ 104790 h 104819"/>
                <a:gd name="connsiteX4" fmla="*/ 152451 w 267181"/>
                <a:gd name="connsiteY4" fmla="*/ 66690 h 104819"/>
                <a:gd name="connsiteX5" fmla="*/ 266751 w 267181"/>
                <a:gd name="connsiteY5" fmla="*/ 15 h 104819"/>
                <a:gd name="connsiteX6" fmla="*/ 184201 w 267181"/>
                <a:gd name="connsiteY6" fmla="*/ 60340 h 104819"/>
                <a:gd name="connsiteX7" fmla="*/ 51 w 267181"/>
                <a:gd name="connsiteY7" fmla="*/ 41290 h 10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181" h="104819">
                  <a:moveTo>
                    <a:pt x="51" y="41290"/>
                  </a:moveTo>
                  <a:cubicBezTo>
                    <a:pt x="3226" y="43936"/>
                    <a:pt x="181555" y="70923"/>
                    <a:pt x="203251" y="76215"/>
                  </a:cubicBezTo>
                  <a:cubicBezTo>
                    <a:pt x="224947" y="81507"/>
                    <a:pt x="134459" y="68278"/>
                    <a:pt x="130226" y="73040"/>
                  </a:cubicBezTo>
                  <a:cubicBezTo>
                    <a:pt x="125993" y="77802"/>
                    <a:pt x="174147" y="105848"/>
                    <a:pt x="177851" y="104790"/>
                  </a:cubicBezTo>
                  <a:cubicBezTo>
                    <a:pt x="181555" y="103732"/>
                    <a:pt x="137634" y="84152"/>
                    <a:pt x="152451" y="66690"/>
                  </a:cubicBezTo>
                  <a:cubicBezTo>
                    <a:pt x="167268" y="49228"/>
                    <a:pt x="261460" y="1073"/>
                    <a:pt x="266751" y="15"/>
                  </a:cubicBezTo>
                  <a:cubicBezTo>
                    <a:pt x="272042" y="-1043"/>
                    <a:pt x="227593" y="51344"/>
                    <a:pt x="184201" y="60340"/>
                  </a:cubicBezTo>
                  <a:cubicBezTo>
                    <a:pt x="140809" y="69336"/>
                    <a:pt x="-3124" y="38644"/>
                    <a:pt x="51" y="4129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CB9A94BF-0FB4-12B9-DD50-CB7F9C41673F}"/>
                </a:ext>
              </a:extLst>
            </p:cNvPr>
            <p:cNvSpPr/>
            <p:nvPr/>
          </p:nvSpPr>
          <p:spPr>
            <a:xfrm>
              <a:off x="7946458" y="5069999"/>
              <a:ext cx="168855" cy="325188"/>
            </a:xfrm>
            <a:custGeom>
              <a:avLst/>
              <a:gdLst>
                <a:gd name="connsiteX0" fmla="*/ 10092 w 168855"/>
                <a:gd name="connsiteY0" fmla="*/ 476 h 325188"/>
                <a:gd name="connsiteX1" fmla="*/ 35492 w 168855"/>
                <a:gd name="connsiteY1" fmla="*/ 51276 h 325188"/>
                <a:gd name="connsiteX2" fmla="*/ 19617 w 168855"/>
                <a:gd name="connsiteY2" fmla="*/ 95726 h 325188"/>
                <a:gd name="connsiteX3" fmla="*/ 57717 w 168855"/>
                <a:gd name="connsiteY3" fmla="*/ 137001 h 325188"/>
                <a:gd name="connsiteX4" fmla="*/ 48192 w 168855"/>
                <a:gd name="connsiteY4" fmla="*/ 200501 h 325188"/>
                <a:gd name="connsiteX5" fmla="*/ 79942 w 168855"/>
                <a:gd name="connsiteY5" fmla="*/ 181451 h 325188"/>
                <a:gd name="connsiteX6" fmla="*/ 60892 w 168855"/>
                <a:gd name="connsiteY6" fmla="*/ 324326 h 325188"/>
                <a:gd name="connsiteX7" fmla="*/ 89467 w 168855"/>
                <a:gd name="connsiteY7" fmla="*/ 241776 h 325188"/>
                <a:gd name="connsiteX8" fmla="*/ 168842 w 168855"/>
                <a:gd name="connsiteY8" fmla="*/ 254476 h 325188"/>
                <a:gd name="connsiteX9" fmla="*/ 83117 w 168855"/>
                <a:gd name="connsiteY9" fmla="*/ 206851 h 325188"/>
                <a:gd name="connsiteX10" fmla="*/ 73592 w 168855"/>
                <a:gd name="connsiteY10" fmla="*/ 165576 h 325188"/>
                <a:gd name="connsiteX11" fmla="*/ 95817 w 168855"/>
                <a:gd name="connsiteY11" fmla="*/ 140176 h 325188"/>
                <a:gd name="connsiteX12" fmla="*/ 48192 w 168855"/>
                <a:gd name="connsiteY12" fmla="*/ 137001 h 325188"/>
                <a:gd name="connsiteX13" fmla="*/ 567 w 168855"/>
                <a:gd name="connsiteY13" fmla="*/ 121126 h 325188"/>
                <a:gd name="connsiteX14" fmla="*/ 22792 w 168855"/>
                <a:gd name="connsiteY14" fmla="*/ 83026 h 325188"/>
                <a:gd name="connsiteX15" fmla="*/ 10092 w 168855"/>
                <a:gd name="connsiteY15" fmla="*/ 476 h 32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855" h="325188">
                  <a:moveTo>
                    <a:pt x="10092" y="476"/>
                  </a:moveTo>
                  <a:cubicBezTo>
                    <a:pt x="12209" y="-4816"/>
                    <a:pt x="33905" y="35401"/>
                    <a:pt x="35492" y="51276"/>
                  </a:cubicBezTo>
                  <a:cubicBezTo>
                    <a:pt x="37080" y="67151"/>
                    <a:pt x="15913" y="81439"/>
                    <a:pt x="19617" y="95726"/>
                  </a:cubicBezTo>
                  <a:cubicBezTo>
                    <a:pt x="23321" y="110013"/>
                    <a:pt x="52954" y="119538"/>
                    <a:pt x="57717" y="137001"/>
                  </a:cubicBezTo>
                  <a:cubicBezTo>
                    <a:pt x="62480" y="154464"/>
                    <a:pt x="44488" y="193093"/>
                    <a:pt x="48192" y="200501"/>
                  </a:cubicBezTo>
                  <a:cubicBezTo>
                    <a:pt x="51896" y="207909"/>
                    <a:pt x="77825" y="160814"/>
                    <a:pt x="79942" y="181451"/>
                  </a:cubicBezTo>
                  <a:cubicBezTo>
                    <a:pt x="82059" y="202088"/>
                    <a:pt x="59305" y="314272"/>
                    <a:pt x="60892" y="324326"/>
                  </a:cubicBezTo>
                  <a:cubicBezTo>
                    <a:pt x="62479" y="334380"/>
                    <a:pt x="71475" y="253418"/>
                    <a:pt x="89467" y="241776"/>
                  </a:cubicBezTo>
                  <a:cubicBezTo>
                    <a:pt x="107459" y="230134"/>
                    <a:pt x="169900" y="260297"/>
                    <a:pt x="168842" y="254476"/>
                  </a:cubicBezTo>
                  <a:cubicBezTo>
                    <a:pt x="167784" y="248655"/>
                    <a:pt x="98992" y="221668"/>
                    <a:pt x="83117" y="206851"/>
                  </a:cubicBezTo>
                  <a:cubicBezTo>
                    <a:pt x="67242" y="192034"/>
                    <a:pt x="71475" y="176688"/>
                    <a:pt x="73592" y="165576"/>
                  </a:cubicBezTo>
                  <a:cubicBezTo>
                    <a:pt x="75709" y="154464"/>
                    <a:pt x="100050" y="144938"/>
                    <a:pt x="95817" y="140176"/>
                  </a:cubicBezTo>
                  <a:cubicBezTo>
                    <a:pt x="91584" y="135414"/>
                    <a:pt x="64067" y="140176"/>
                    <a:pt x="48192" y="137001"/>
                  </a:cubicBezTo>
                  <a:cubicBezTo>
                    <a:pt x="32317" y="133826"/>
                    <a:pt x="4800" y="130122"/>
                    <a:pt x="567" y="121126"/>
                  </a:cubicBezTo>
                  <a:cubicBezTo>
                    <a:pt x="-3666" y="112130"/>
                    <a:pt x="16971" y="98372"/>
                    <a:pt x="22792" y="83026"/>
                  </a:cubicBezTo>
                  <a:cubicBezTo>
                    <a:pt x="28613" y="67680"/>
                    <a:pt x="7975" y="5768"/>
                    <a:pt x="10092" y="476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EBC62BE5-3070-FA68-F7A7-F8E380A4A9A0}"/>
                </a:ext>
              </a:extLst>
            </p:cNvPr>
            <p:cNvSpPr/>
            <p:nvPr/>
          </p:nvSpPr>
          <p:spPr>
            <a:xfrm>
              <a:off x="8693991" y="4733874"/>
              <a:ext cx="100950" cy="180751"/>
            </a:xfrm>
            <a:custGeom>
              <a:avLst/>
              <a:gdLst>
                <a:gd name="connsiteX0" fmla="*/ 100759 w 100950"/>
                <a:gd name="connsiteY0" fmla="*/ 51 h 180751"/>
                <a:gd name="connsiteX1" fmla="*/ 53134 w 100950"/>
                <a:gd name="connsiteY1" fmla="*/ 98476 h 180751"/>
                <a:gd name="connsiteX2" fmla="*/ 56309 w 100950"/>
                <a:gd name="connsiteY2" fmla="*/ 82601 h 180751"/>
                <a:gd name="connsiteX3" fmla="*/ 2334 w 100950"/>
                <a:gd name="connsiteY3" fmla="*/ 177851 h 180751"/>
                <a:gd name="connsiteX4" fmla="*/ 11859 w 100950"/>
                <a:gd name="connsiteY4" fmla="*/ 152451 h 180751"/>
                <a:gd name="connsiteX5" fmla="*/ 30909 w 100950"/>
                <a:gd name="connsiteY5" fmla="*/ 114351 h 180751"/>
                <a:gd name="connsiteX6" fmla="*/ 100759 w 100950"/>
                <a:gd name="connsiteY6" fmla="*/ 51 h 1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50" h="180751">
                  <a:moveTo>
                    <a:pt x="100759" y="51"/>
                  </a:moveTo>
                  <a:cubicBezTo>
                    <a:pt x="104463" y="-2595"/>
                    <a:pt x="53134" y="98476"/>
                    <a:pt x="53134" y="98476"/>
                  </a:cubicBezTo>
                  <a:cubicBezTo>
                    <a:pt x="45726" y="112234"/>
                    <a:pt x="64776" y="69372"/>
                    <a:pt x="56309" y="82601"/>
                  </a:cubicBezTo>
                  <a:cubicBezTo>
                    <a:pt x="47842" y="95830"/>
                    <a:pt x="2334" y="177851"/>
                    <a:pt x="2334" y="177851"/>
                  </a:cubicBezTo>
                  <a:cubicBezTo>
                    <a:pt x="-5074" y="189493"/>
                    <a:pt x="7096" y="163034"/>
                    <a:pt x="11859" y="152451"/>
                  </a:cubicBezTo>
                  <a:cubicBezTo>
                    <a:pt x="16621" y="141868"/>
                    <a:pt x="17151" y="137634"/>
                    <a:pt x="30909" y="114351"/>
                  </a:cubicBezTo>
                  <a:cubicBezTo>
                    <a:pt x="44667" y="91068"/>
                    <a:pt x="97055" y="2697"/>
                    <a:pt x="100759" y="51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ACC416F8-9C04-B3F9-16CB-CBC6506EA1A6}"/>
                </a:ext>
              </a:extLst>
            </p:cNvPr>
            <p:cNvSpPr/>
            <p:nvPr/>
          </p:nvSpPr>
          <p:spPr>
            <a:xfrm>
              <a:off x="8041843" y="6129888"/>
              <a:ext cx="13155" cy="126434"/>
            </a:xfrm>
            <a:custGeom>
              <a:avLst/>
              <a:gdLst>
                <a:gd name="connsiteX0" fmla="*/ 432 w 13155"/>
                <a:gd name="connsiteY0" fmla="*/ 1037 h 126434"/>
                <a:gd name="connsiteX1" fmla="*/ 13132 w 13155"/>
                <a:gd name="connsiteY1" fmla="*/ 124862 h 126434"/>
                <a:gd name="connsiteX2" fmla="*/ 3607 w 13155"/>
                <a:gd name="connsiteY2" fmla="*/ 67712 h 126434"/>
                <a:gd name="connsiteX3" fmla="*/ 432 w 13155"/>
                <a:gd name="connsiteY3" fmla="*/ 1037 h 12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55" h="126434">
                  <a:moveTo>
                    <a:pt x="432" y="1037"/>
                  </a:moveTo>
                  <a:cubicBezTo>
                    <a:pt x="2020" y="10562"/>
                    <a:pt x="12603" y="113750"/>
                    <a:pt x="13132" y="124862"/>
                  </a:cubicBezTo>
                  <a:cubicBezTo>
                    <a:pt x="13661" y="135974"/>
                    <a:pt x="5194" y="85174"/>
                    <a:pt x="3607" y="67712"/>
                  </a:cubicBezTo>
                  <a:cubicBezTo>
                    <a:pt x="2020" y="50250"/>
                    <a:pt x="-1156" y="-8488"/>
                    <a:pt x="432" y="1037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3DD7E32A-3D99-5862-A353-627777413EFC}"/>
                </a:ext>
              </a:extLst>
            </p:cNvPr>
            <p:cNvSpPr/>
            <p:nvPr/>
          </p:nvSpPr>
          <p:spPr>
            <a:xfrm>
              <a:off x="7588217" y="6273689"/>
              <a:ext cx="31783" cy="108309"/>
            </a:xfrm>
            <a:custGeom>
              <a:avLst/>
              <a:gdLst>
                <a:gd name="connsiteX0" fmla="*/ 33 w 31783"/>
                <a:gd name="connsiteY0" fmla="*/ 111 h 108309"/>
                <a:gd name="connsiteX1" fmla="*/ 25433 w 31783"/>
                <a:gd name="connsiteY1" fmla="*/ 60436 h 108309"/>
                <a:gd name="connsiteX2" fmla="*/ 12733 w 31783"/>
                <a:gd name="connsiteY2" fmla="*/ 108061 h 108309"/>
                <a:gd name="connsiteX3" fmla="*/ 31783 w 31783"/>
                <a:gd name="connsiteY3" fmla="*/ 76311 h 108309"/>
                <a:gd name="connsiteX4" fmla="*/ 33 w 31783"/>
                <a:gd name="connsiteY4" fmla="*/ 111 h 10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3" h="108309">
                  <a:moveTo>
                    <a:pt x="33" y="111"/>
                  </a:moveTo>
                  <a:cubicBezTo>
                    <a:pt x="-1025" y="-2535"/>
                    <a:pt x="23316" y="42444"/>
                    <a:pt x="25433" y="60436"/>
                  </a:cubicBezTo>
                  <a:cubicBezTo>
                    <a:pt x="27550" y="78428"/>
                    <a:pt x="11675" y="105415"/>
                    <a:pt x="12733" y="108061"/>
                  </a:cubicBezTo>
                  <a:cubicBezTo>
                    <a:pt x="13791" y="110707"/>
                    <a:pt x="31783" y="91657"/>
                    <a:pt x="31783" y="76311"/>
                  </a:cubicBezTo>
                  <a:cubicBezTo>
                    <a:pt x="31783" y="60965"/>
                    <a:pt x="1091" y="2757"/>
                    <a:pt x="33" y="111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B58ECD70-8D1E-3340-0F7E-51AE2F615669}"/>
                </a:ext>
              </a:extLst>
            </p:cNvPr>
            <p:cNvSpPr/>
            <p:nvPr/>
          </p:nvSpPr>
          <p:spPr>
            <a:xfrm>
              <a:off x="7924800" y="6184731"/>
              <a:ext cx="12810" cy="92830"/>
            </a:xfrm>
            <a:custGeom>
              <a:avLst/>
              <a:gdLst>
                <a:gd name="connsiteX0" fmla="*/ 12700 w 12810"/>
                <a:gd name="connsiteY0" fmla="*/ 169 h 92830"/>
                <a:gd name="connsiteX1" fmla="*/ 6350 w 12810"/>
                <a:gd name="connsiteY1" fmla="*/ 70019 h 92830"/>
                <a:gd name="connsiteX2" fmla="*/ 9525 w 12810"/>
                <a:gd name="connsiteY2" fmla="*/ 92244 h 92830"/>
                <a:gd name="connsiteX3" fmla="*/ 0 w 12810"/>
                <a:gd name="connsiteY3" fmla="*/ 50969 h 92830"/>
                <a:gd name="connsiteX4" fmla="*/ 12700 w 12810"/>
                <a:gd name="connsiteY4" fmla="*/ 169 h 9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0" h="92830">
                  <a:moveTo>
                    <a:pt x="12700" y="169"/>
                  </a:moveTo>
                  <a:cubicBezTo>
                    <a:pt x="13758" y="3344"/>
                    <a:pt x="6879" y="54673"/>
                    <a:pt x="6350" y="70019"/>
                  </a:cubicBezTo>
                  <a:cubicBezTo>
                    <a:pt x="5821" y="85365"/>
                    <a:pt x="10583" y="95419"/>
                    <a:pt x="9525" y="92244"/>
                  </a:cubicBezTo>
                  <a:cubicBezTo>
                    <a:pt x="8467" y="89069"/>
                    <a:pt x="0" y="62611"/>
                    <a:pt x="0" y="50969"/>
                  </a:cubicBezTo>
                  <a:cubicBezTo>
                    <a:pt x="0" y="39327"/>
                    <a:pt x="11642" y="-3006"/>
                    <a:pt x="12700" y="169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159DBBDD-953F-C253-C6D8-11E7F8096D21}"/>
                </a:ext>
              </a:extLst>
            </p:cNvPr>
            <p:cNvSpPr/>
            <p:nvPr/>
          </p:nvSpPr>
          <p:spPr>
            <a:xfrm>
              <a:off x="7723521" y="6324567"/>
              <a:ext cx="87279" cy="79437"/>
            </a:xfrm>
            <a:custGeom>
              <a:avLst/>
              <a:gdLst>
                <a:gd name="connsiteX0" fmla="*/ 33004 w 87279"/>
                <a:gd name="connsiteY0" fmla="*/ 33 h 79437"/>
                <a:gd name="connsiteX1" fmla="*/ 20304 w 87279"/>
                <a:gd name="connsiteY1" fmla="*/ 60358 h 79437"/>
                <a:gd name="connsiteX2" fmla="*/ 61579 w 87279"/>
                <a:gd name="connsiteY2" fmla="*/ 44483 h 79437"/>
                <a:gd name="connsiteX3" fmla="*/ 80629 w 87279"/>
                <a:gd name="connsiteY3" fmla="*/ 79408 h 79437"/>
                <a:gd name="connsiteX4" fmla="*/ 80629 w 87279"/>
                <a:gd name="connsiteY4" fmla="*/ 50833 h 79437"/>
                <a:gd name="connsiteX5" fmla="*/ 1254 w 87279"/>
                <a:gd name="connsiteY5" fmla="*/ 69883 h 79437"/>
                <a:gd name="connsiteX6" fmla="*/ 33004 w 87279"/>
                <a:gd name="connsiteY6" fmla="*/ 33 h 7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279" h="79437">
                  <a:moveTo>
                    <a:pt x="33004" y="33"/>
                  </a:moveTo>
                  <a:cubicBezTo>
                    <a:pt x="36179" y="-1554"/>
                    <a:pt x="15541" y="52950"/>
                    <a:pt x="20304" y="60358"/>
                  </a:cubicBezTo>
                  <a:cubicBezTo>
                    <a:pt x="25066" y="67766"/>
                    <a:pt x="51525" y="41308"/>
                    <a:pt x="61579" y="44483"/>
                  </a:cubicBezTo>
                  <a:cubicBezTo>
                    <a:pt x="71633" y="47658"/>
                    <a:pt x="77454" y="78350"/>
                    <a:pt x="80629" y="79408"/>
                  </a:cubicBezTo>
                  <a:cubicBezTo>
                    <a:pt x="83804" y="80466"/>
                    <a:pt x="93858" y="52420"/>
                    <a:pt x="80629" y="50833"/>
                  </a:cubicBezTo>
                  <a:cubicBezTo>
                    <a:pt x="67400" y="49246"/>
                    <a:pt x="9721" y="75175"/>
                    <a:pt x="1254" y="69883"/>
                  </a:cubicBezTo>
                  <a:cubicBezTo>
                    <a:pt x="-7213" y="64591"/>
                    <a:pt x="29829" y="1620"/>
                    <a:pt x="33004" y="33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C550B285-6707-CEDA-17DD-3366F25C3250}"/>
                </a:ext>
              </a:extLst>
            </p:cNvPr>
            <p:cNvSpPr/>
            <p:nvPr/>
          </p:nvSpPr>
          <p:spPr>
            <a:xfrm>
              <a:off x="7583939" y="6473825"/>
              <a:ext cx="209754" cy="51265"/>
            </a:xfrm>
            <a:custGeom>
              <a:avLst/>
              <a:gdLst>
                <a:gd name="connsiteX0" fmla="*/ 58286 w 209754"/>
                <a:gd name="connsiteY0" fmla="*/ 0 h 51265"/>
                <a:gd name="connsiteX1" fmla="*/ 17011 w 209754"/>
                <a:gd name="connsiteY1" fmla="*/ 50800 h 51265"/>
                <a:gd name="connsiteX2" fmla="*/ 115436 w 209754"/>
                <a:gd name="connsiteY2" fmla="*/ 25400 h 51265"/>
                <a:gd name="connsiteX3" fmla="*/ 207511 w 209754"/>
                <a:gd name="connsiteY3" fmla="*/ 28575 h 51265"/>
                <a:gd name="connsiteX4" fmla="*/ 166236 w 209754"/>
                <a:gd name="connsiteY4" fmla="*/ 28575 h 51265"/>
                <a:gd name="connsiteX5" fmla="*/ 4311 w 209754"/>
                <a:gd name="connsiteY5" fmla="*/ 50800 h 51265"/>
                <a:gd name="connsiteX6" fmla="*/ 58286 w 209754"/>
                <a:gd name="connsiteY6" fmla="*/ 0 h 5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754" h="51265">
                  <a:moveTo>
                    <a:pt x="58286" y="0"/>
                  </a:moveTo>
                  <a:cubicBezTo>
                    <a:pt x="60403" y="0"/>
                    <a:pt x="7486" y="46567"/>
                    <a:pt x="17011" y="50800"/>
                  </a:cubicBezTo>
                  <a:cubicBezTo>
                    <a:pt x="26536" y="55033"/>
                    <a:pt x="83686" y="29104"/>
                    <a:pt x="115436" y="25400"/>
                  </a:cubicBezTo>
                  <a:cubicBezTo>
                    <a:pt x="147186" y="21696"/>
                    <a:pt x="199044" y="28046"/>
                    <a:pt x="207511" y="28575"/>
                  </a:cubicBezTo>
                  <a:cubicBezTo>
                    <a:pt x="215978" y="29104"/>
                    <a:pt x="200103" y="24871"/>
                    <a:pt x="166236" y="28575"/>
                  </a:cubicBezTo>
                  <a:cubicBezTo>
                    <a:pt x="132369" y="32279"/>
                    <a:pt x="27065" y="51329"/>
                    <a:pt x="4311" y="50800"/>
                  </a:cubicBezTo>
                  <a:cubicBezTo>
                    <a:pt x="-18443" y="50271"/>
                    <a:pt x="56169" y="0"/>
                    <a:pt x="58286" y="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63483703-8160-FF66-799D-505CD1B91B06}"/>
                </a:ext>
              </a:extLst>
            </p:cNvPr>
            <p:cNvSpPr/>
            <p:nvPr/>
          </p:nvSpPr>
          <p:spPr>
            <a:xfrm>
              <a:off x="7505676" y="6070600"/>
              <a:ext cx="41481" cy="76200"/>
            </a:xfrm>
            <a:custGeom>
              <a:avLst/>
              <a:gdLst>
                <a:gd name="connsiteX0" fmla="*/ 15899 w 41481"/>
                <a:gd name="connsiteY0" fmla="*/ 0 h 76200"/>
                <a:gd name="connsiteX1" fmla="*/ 34949 w 41481"/>
                <a:gd name="connsiteY1" fmla="*/ 50800 h 76200"/>
                <a:gd name="connsiteX2" fmla="*/ 24 w 41481"/>
                <a:gd name="connsiteY2" fmla="*/ 76200 h 76200"/>
                <a:gd name="connsiteX3" fmla="*/ 41299 w 41481"/>
                <a:gd name="connsiteY3" fmla="*/ 50800 h 76200"/>
                <a:gd name="connsiteX4" fmla="*/ 15899 w 41481"/>
                <a:gd name="connsiteY4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81" h="76200">
                  <a:moveTo>
                    <a:pt x="15899" y="0"/>
                  </a:moveTo>
                  <a:cubicBezTo>
                    <a:pt x="14841" y="0"/>
                    <a:pt x="37595" y="38100"/>
                    <a:pt x="34949" y="50800"/>
                  </a:cubicBezTo>
                  <a:cubicBezTo>
                    <a:pt x="32303" y="63500"/>
                    <a:pt x="-1034" y="76200"/>
                    <a:pt x="24" y="76200"/>
                  </a:cubicBezTo>
                  <a:cubicBezTo>
                    <a:pt x="1082" y="76200"/>
                    <a:pt x="38653" y="60854"/>
                    <a:pt x="41299" y="50800"/>
                  </a:cubicBezTo>
                  <a:cubicBezTo>
                    <a:pt x="43945" y="40746"/>
                    <a:pt x="16957" y="0"/>
                    <a:pt x="15899" y="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72BD4F93-F828-8BCA-0BC4-C4C999F6688C}"/>
                </a:ext>
              </a:extLst>
            </p:cNvPr>
            <p:cNvSpPr/>
            <p:nvPr/>
          </p:nvSpPr>
          <p:spPr>
            <a:xfrm>
              <a:off x="7973281" y="8873732"/>
              <a:ext cx="3782948" cy="661128"/>
            </a:xfrm>
            <a:custGeom>
              <a:avLst/>
              <a:gdLst>
                <a:gd name="connsiteX0" fmla="*/ 24825 w 3782948"/>
                <a:gd name="connsiteY0" fmla="*/ 189245 h 661128"/>
                <a:gd name="connsiteX1" fmla="*/ 2837473 w 3782948"/>
                <a:gd name="connsiteY1" fmla="*/ 4050 h 661128"/>
                <a:gd name="connsiteX2" fmla="*/ 3474081 w 3782948"/>
                <a:gd name="connsiteY2" fmla="*/ 73498 h 661128"/>
                <a:gd name="connsiteX3" fmla="*/ 3231013 w 3782948"/>
                <a:gd name="connsiteY3" fmla="*/ 212395 h 661128"/>
                <a:gd name="connsiteX4" fmla="*/ 3751873 w 3782948"/>
                <a:gd name="connsiteY4" fmla="*/ 142946 h 661128"/>
                <a:gd name="connsiteX5" fmla="*/ 2154567 w 3782948"/>
                <a:gd name="connsiteY5" fmla="*/ 652233 h 661128"/>
                <a:gd name="connsiteX6" fmla="*/ 2663853 w 3782948"/>
                <a:gd name="connsiteY6" fmla="*/ 467038 h 661128"/>
                <a:gd name="connsiteX7" fmla="*/ 1680005 w 3782948"/>
                <a:gd name="connsiteY7" fmla="*/ 467038 h 661128"/>
                <a:gd name="connsiteX8" fmla="*/ 2374486 w 3782948"/>
                <a:gd name="connsiteY8" fmla="*/ 212395 h 661128"/>
                <a:gd name="connsiteX9" fmla="*/ 811904 w 3782948"/>
                <a:gd name="connsiteY9" fmla="*/ 247119 h 661128"/>
                <a:gd name="connsiteX10" fmla="*/ 1425362 w 3782948"/>
                <a:gd name="connsiteY10" fmla="*/ 200820 h 661128"/>
                <a:gd name="connsiteX11" fmla="*/ 24825 w 3782948"/>
                <a:gd name="connsiteY11" fmla="*/ 189245 h 66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82948" h="661128">
                  <a:moveTo>
                    <a:pt x="24825" y="189245"/>
                  </a:moveTo>
                  <a:cubicBezTo>
                    <a:pt x="260177" y="156450"/>
                    <a:pt x="2262597" y="23341"/>
                    <a:pt x="2837473" y="4050"/>
                  </a:cubicBezTo>
                  <a:cubicBezTo>
                    <a:pt x="3412349" y="-15241"/>
                    <a:pt x="3408491" y="38774"/>
                    <a:pt x="3474081" y="73498"/>
                  </a:cubicBezTo>
                  <a:cubicBezTo>
                    <a:pt x="3539671" y="108222"/>
                    <a:pt x="3184714" y="200820"/>
                    <a:pt x="3231013" y="212395"/>
                  </a:cubicBezTo>
                  <a:cubicBezTo>
                    <a:pt x="3277312" y="223970"/>
                    <a:pt x="3931281" y="69640"/>
                    <a:pt x="3751873" y="142946"/>
                  </a:cubicBezTo>
                  <a:cubicBezTo>
                    <a:pt x="3572465" y="216252"/>
                    <a:pt x="2335903" y="598218"/>
                    <a:pt x="2154567" y="652233"/>
                  </a:cubicBezTo>
                  <a:cubicBezTo>
                    <a:pt x="1973231" y="706248"/>
                    <a:pt x="2742947" y="497904"/>
                    <a:pt x="2663853" y="467038"/>
                  </a:cubicBezTo>
                  <a:cubicBezTo>
                    <a:pt x="2584759" y="436172"/>
                    <a:pt x="1728233" y="509478"/>
                    <a:pt x="1680005" y="467038"/>
                  </a:cubicBezTo>
                  <a:cubicBezTo>
                    <a:pt x="1631777" y="424598"/>
                    <a:pt x="2519170" y="249048"/>
                    <a:pt x="2374486" y="212395"/>
                  </a:cubicBezTo>
                  <a:cubicBezTo>
                    <a:pt x="2229802" y="175742"/>
                    <a:pt x="970091" y="249048"/>
                    <a:pt x="811904" y="247119"/>
                  </a:cubicBezTo>
                  <a:cubicBezTo>
                    <a:pt x="653717" y="245190"/>
                    <a:pt x="1548825" y="210466"/>
                    <a:pt x="1425362" y="200820"/>
                  </a:cubicBezTo>
                  <a:cubicBezTo>
                    <a:pt x="1301899" y="191174"/>
                    <a:pt x="-210527" y="222040"/>
                    <a:pt x="24825" y="189245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BA3A7FD7-862B-08CB-5407-20E1072DFA8F}"/>
                </a:ext>
              </a:extLst>
            </p:cNvPr>
            <p:cNvSpPr/>
            <p:nvPr/>
          </p:nvSpPr>
          <p:spPr>
            <a:xfrm>
              <a:off x="7908681" y="9230837"/>
              <a:ext cx="445934" cy="293981"/>
            </a:xfrm>
            <a:custGeom>
              <a:avLst/>
              <a:gdLst>
                <a:gd name="connsiteX0" fmla="*/ 621 w 445934"/>
                <a:gd name="connsiteY0" fmla="*/ 987 h 293981"/>
                <a:gd name="connsiteX1" fmla="*/ 419075 w 445934"/>
                <a:gd name="connsiteY1" fmla="*/ 37149 h 293981"/>
                <a:gd name="connsiteX2" fmla="*/ 372580 w 445934"/>
                <a:gd name="connsiteY2" fmla="*/ 73312 h 293981"/>
                <a:gd name="connsiteX3" fmla="*/ 444905 w 445934"/>
                <a:gd name="connsiteY3" fmla="*/ 145638 h 293981"/>
                <a:gd name="connsiteX4" fmla="*/ 408743 w 445934"/>
                <a:gd name="connsiteY4" fmla="*/ 212797 h 293981"/>
                <a:gd name="connsiteX5" fmla="*/ 320919 w 445934"/>
                <a:gd name="connsiteY5" fmla="*/ 259292 h 293981"/>
                <a:gd name="connsiteX6" fmla="*/ 196933 w 445934"/>
                <a:gd name="connsiteY6" fmla="*/ 290288 h 293981"/>
                <a:gd name="connsiteX7" fmla="*/ 279590 w 445934"/>
                <a:gd name="connsiteY7" fmla="*/ 171468 h 293981"/>
                <a:gd name="connsiteX8" fmla="*/ 181434 w 445934"/>
                <a:gd name="connsiteY8" fmla="*/ 68146 h 293981"/>
                <a:gd name="connsiteX9" fmla="*/ 320919 w 445934"/>
                <a:gd name="connsiteY9" fmla="*/ 78478 h 293981"/>
                <a:gd name="connsiteX10" fmla="*/ 621 w 445934"/>
                <a:gd name="connsiteY10" fmla="*/ 987 h 2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5934" h="293981">
                  <a:moveTo>
                    <a:pt x="621" y="987"/>
                  </a:moveTo>
                  <a:cubicBezTo>
                    <a:pt x="16980" y="-5901"/>
                    <a:pt x="357082" y="25095"/>
                    <a:pt x="419075" y="37149"/>
                  </a:cubicBezTo>
                  <a:cubicBezTo>
                    <a:pt x="481068" y="49203"/>
                    <a:pt x="368275" y="55231"/>
                    <a:pt x="372580" y="73312"/>
                  </a:cubicBezTo>
                  <a:cubicBezTo>
                    <a:pt x="376885" y="91393"/>
                    <a:pt x="438878" y="122391"/>
                    <a:pt x="444905" y="145638"/>
                  </a:cubicBezTo>
                  <a:cubicBezTo>
                    <a:pt x="450932" y="168885"/>
                    <a:pt x="429407" y="193855"/>
                    <a:pt x="408743" y="212797"/>
                  </a:cubicBezTo>
                  <a:cubicBezTo>
                    <a:pt x="388079" y="231739"/>
                    <a:pt x="356221" y="246377"/>
                    <a:pt x="320919" y="259292"/>
                  </a:cubicBezTo>
                  <a:cubicBezTo>
                    <a:pt x="285617" y="272207"/>
                    <a:pt x="203821" y="304925"/>
                    <a:pt x="196933" y="290288"/>
                  </a:cubicBezTo>
                  <a:cubicBezTo>
                    <a:pt x="190045" y="275651"/>
                    <a:pt x="282173" y="208492"/>
                    <a:pt x="279590" y="171468"/>
                  </a:cubicBezTo>
                  <a:cubicBezTo>
                    <a:pt x="277007" y="134444"/>
                    <a:pt x="174546" y="83644"/>
                    <a:pt x="181434" y="68146"/>
                  </a:cubicBezTo>
                  <a:cubicBezTo>
                    <a:pt x="188322" y="52648"/>
                    <a:pt x="345888" y="87949"/>
                    <a:pt x="320919" y="78478"/>
                  </a:cubicBezTo>
                  <a:cubicBezTo>
                    <a:pt x="295950" y="69007"/>
                    <a:pt x="-15738" y="7875"/>
                    <a:pt x="621" y="987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82683E83-A3E8-9F5F-E1FB-7CF7AFA3EB66}"/>
                </a:ext>
              </a:extLst>
            </p:cNvPr>
            <p:cNvSpPr/>
            <p:nvPr/>
          </p:nvSpPr>
          <p:spPr>
            <a:xfrm>
              <a:off x="11478725" y="5473063"/>
              <a:ext cx="539828" cy="271682"/>
            </a:xfrm>
            <a:custGeom>
              <a:avLst/>
              <a:gdLst>
                <a:gd name="connsiteX0" fmla="*/ 353 w 539828"/>
                <a:gd name="connsiteY0" fmla="*/ 3005 h 271682"/>
                <a:gd name="connsiteX1" fmla="*/ 268990 w 539828"/>
                <a:gd name="connsiteY1" fmla="*/ 178652 h 271682"/>
                <a:gd name="connsiteX2" fmla="*/ 310319 w 539828"/>
                <a:gd name="connsiteY2" fmla="*/ 168320 h 271682"/>
                <a:gd name="connsiteX3" fmla="*/ 537628 w 539828"/>
                <a:gd name="connsiteY3" fmla="*/ 271642 h 271682"/>
                <a:gd name="connsiteX4" fmla="*/ 418807 w 539828"/>
                <a:gd name="connsiteY4" fmla="*/ 178652 h 271682"/>
                <a:gd name="connsiteX5" fmla="*/ 305153 w 539828"/>
                <a:gd name="connsiteY5" fmla="*/ 23669 h 271682"/>
                <a:gd name="connsiteX6" fmla="*/ 217329 w 539828"/>
                <a:gd name="connsiteY6" fmla="*/ 49500 h 271682"/>
                <a:gd name="connsiteX7" fmla="*/ 212163 w 539828"/>
                <a:gd name="connsiteY7" fmla="*/ 64998 h 271682"/>
                <a:gd name="connsiteX8" fmla="*/ 353 w 539828"/>
                <a:gd name="connsiteY8" fmla="*/ 3005 h 27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828" h="271682">
                  <a:moveTo>
                    <a:pt x="353" y="3005"/>
                  </a:moveTo>
                  <a:cubicBezTo>
                    <a:pt x="9824" y="21947"/>
                    <a:pt x="217329" y="151100"/>
                    <a:pt x="268990" y="178652"/>
                  </a:cubicBezTo>
                  <a:cubicBezTo>
                    <a:pt x="320651" y="206204"/>
                    <a:pt x="265546" y="152822"/>
                    <a:pt x="310319" y="168320"/>
                  </a:cubicBezTo>
                  <a:cubicBezTo>
                    <a:pt x="355092" y="183818"/>
                    <a:pt x="519547" y="269920"/>
                    <a:pt x="537628" y="271642"/>
                  </a:cubicBezTo>
                  <a:cubicBezTo>
                    <a:pt x="555709" y="273364"/>
                    <a:pt x="457553" y="219981"/>
                    <a:pt x="418807" y="178652"/>
                  </a:cubicBezTo>
                  <a:cubicBezTo>
                    <a:pt x="380061" y="137323"/>
                    <a:pt x="338733" y="45194"/>
                    <a:pt x="305153" y="23669"/>
                  </a:cubicBezTo>
                  <a:cubicBezTo>
                    <a:pt x="271573" y="2144"/>
                    <a:pt x="232827" y="42612"/>
                    <a:pt x="217329" y="49500"/>
                  </a:cubicBezTo>
                  <a:cubicBezTo>
                    <a:pt x="201831" y="56388"/>
                    <a:pt x="250048" y="69303"/>
                    <a:pt x="212163" y="64998"/>
                  </a:cubicBezTo>
                  <a:cubicBezTo>
                    <a:pt x="174278" y="60693"/>
                    <a:pt x="-9118" y="-15937"/>
                    <a:pt x="353" y="3005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DD4B53B2-766B-90BE-B253-9BF93CE8FDBB}"/>
                </a:ext>
              </a:extLst>
            </p:cNvPr>
            <p:cNvSpPr/>
            <p:nvPr/>
          </p:nvSpPr>
          <p:spPr>
            <a:xfrm>
              <a:off x="11138390" y="5707261"/>
              <a:ext cx="418548" cy="368707"/>
            </a:xfrm>
            <a:custGeom>
              <a:avLst/>
              <a:gdLst>
                <a:gd name="connsiteX0" fmla="*/ 10057 w 418548"/>
                <a:gd name="connsiteY0" fmla="*/ 73607 h 368707"/>
                <a:gd name="connsiteX1" fmla="*/ 397515 w 418548"/>
                <a:gd name="connsiteY1" fmla="*/ 1281 h 368707"/>
                <a:gd name="connsiteX2" fmla="*/ 371685 w 418548"/>
                <a:gd name="connsiteY2" fmla="*/ 32278 h 368707"/>
                <a:gd name="connsiteX3" fmla="*/ 413013 w 418548"/>
                <a:gd name="connsiteY3" fmla="*/ 94271 h 368707"/>
                <a:gd name="connsiteX4" fmla="*/ 371685 w 418548"/>
                <a:gd name="connsiteY4" fmla="*/ 290583 h 368707"/>
                <a:gd name="connsiteX5" fmla="*/ 402681 w 418548"/>
                <a:gd name="connsiteY5" fmla="*/ 368075 h 368707"/>
                <a:gd name="connsiteX6" fmla="*/ 165041 w 418548"/>
                <a:gd name="connsiteY6" fmla="*/ 254420 h 368707"/>
                <a:gd name="connsiteX7" fmla="*/ 211535 w 418548"/>
                <a:gd name="connsiteY7" fmla="*/ 238922 h 368707"/>
                <a:gd name="connsiteX8" fmla="*/ 118546 w 418548"/>
                <a:gd name="connsiteY8" fmla="*/ 151098 h 368707"/>
                <a:gd name="connsiteX9" fmla="*/ 10057 w 418548"/>
                <a:gd name="connsiteY9" fmla="*/ 73607 h 36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548" h="368707">
                  <a:moveTo>
                    <a:pt x="10057" y="73607"/>
                  </a:moveTo>
                  <a:cubicBezTo>
                    <a:pt x="56552" y="48637"/>
                    <a:pt x="397515" y="1281"/>
                    <a:pt x="397515" y="1281"/>
                  </a:cubicBezTo>
                  <a:cubicBezTo>
                    <a:pt x="457786" y="-5607"/>
                    <a:pt x="369102" y="16780"/>
                    <a:pt x="371685" y="32278"/>
                  </a:cubicBezTo>
                  <a:cubicBezTo>
                    <a:pt x="374268" y="47776"/>
                    <a:pt x="413013" y="51220"/>
                    <a:pt x="413013" y="94271"/>
                  </a:cubicBezTo>
                  <a:cubicBezTo>
                    <a:pt x="413013" y="137322"/>
                    <a:pt x="373407" y="244949"/>
                    <a:pt x="371685" y="290583"/>
                  </a:cubicBezTo>
                  <a:cubicBezTo>
                    <a:pt x="369963" y="336217"/>
                    <a:pt x="437122" y="374102"/>
                    <a:pt x="402681" y="368075"/>
                  </a:cubicBezTo>
                  <a:cubicBezTo>
                    <a:pt x="368240" y="362048"/>
                    <a:pt x="196899" y="275946"/>
                    <a:pt x="165041" y="254420"/>
                  </a:cubicBezTo>
                  <a:cubicBezTo>
                    <a:pt x="133183" y="232895"/>
                    <a:pt x="219284" y="256142"/>
                    <a:pt x="211535" y="238922"/>
                  </a:cubicBezTo>
                  <a:cubicBezTo>
                    <a:pt x="203786" y="221702"/>
                    <a:pt x="145237" y="181234"/>
                    <a:pt x="118546" y="151098"/>
                  </a:cubicBezTo>
                  <a:cubicBezTo>
                    <a:pt x="91855" y="120962"/>
                    <a:pt x="-36438" y="98577"/>
                    <a:pt x="10057" y="73607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5706DFCE-0E93-EEB8-DD3D-6244157E19B2}"/>
                </a:ext>
              </a:extLst>
            </p:cNvPr>
            <p:cNvSpPr/>
            <p:nvPr/>
          </p:nvSpPr>
          <p:spPr>
            <a:xfrm>
              <a:off x="8582024" y="4454147"/>
              <a:ext cx="227517" cy="67057"/>
            </a:xfrm>
            <a:custGeom>
              <a:avLst/>
              <a:gdLst>
                <a:gd name="connsiteX0" fmla="*/ 1 w 227517"/>
                <a:gd name="connsiteY0" fmla="*/ 67053 h 67057"/>
                <a:gd name="connsiteX1" fmla="*/ 130176 w 227517"/>
                <a:gd name="connsiteY1" fmla="*/ 6728 h 67057"/>
                <a:gd name="connsiteX2" fmla="*/ 225426 w 227517"/>
                <a:gd name="connsiteY2" fmla="*/ 6728 h 67057"/>
                <a:gd name="connsiteX3" fmla="*/ 190501 w 227517"/>
                <a:gd name="connsiteY3" fmla="*/ 6728 h 67057"/>
                <a:gd name="connsiteX4" fmla="*/ 127001 w 227517"/>
                <a:gd name="connsiteY4" fmla="*/ 378 h 67057"/>
                <a:gd name="connsiteX5" fmla="*/ 82551 w 227517"/>
                <a:gd name="connsiteY5" fmla="*/ 19428 h 67057"/>
                <a:gd name="connsiteX6" fmla="*/ 127001 w 227517"/>
                <a:gd name="connsiteY6" fmla="*/ 3553 h 67057"/>
                <a:gd name="connsiteX7" fmla="*/ 1 w 227517"/>
                <a:gd name="connsiteY7" fmla="*/ 67053 h 6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517" h="67057">
                  <a:moveTo>
                    <a:pt x="1" y="67053"/>
                  </a:moveTo>
                  <a:cubicBezTo>
                    <a:pt x="530" y="67582"/>
                    <a:pt x="92605" y="16782"/>
                    <a:pt x="130176" y="6728"/>
                  </a:cubicBezTo>
                  <a:cubicBezTo>
                    <a:pt x="167747" y="-3326"/>
                    <a:pt x="225426" y="6728"/>
                    <a:pt x="225426" y="6728"/>
                  </a:cubicBezTo>
                  <a:cubicBezTo>
                    <a:pt x="235480" y="6728"/>
                    <a:pt x="206905" y="7786"/>
                    <a:pt x="190501" y="6728"/>
                  </a:cubicBezTo>
                  <a:cubicBezTo>
                    <a:pt x="174097" y="5670"/>
                    <a:pt x="144993" y="-1739"/>
                    <a:pt x="127001" y="378"/>
                  </a:cubicBezTo>
                  <a:cubicBezTo>
                    <a:pt x="109009" y="2495"/>
                    <a:pt x="82551" y="18899"/>
                    <a:pt x="82551" y="19428"/>
                  </a:cubicBezTo>
                  <a:cubicBezTo>
                    <a:pt x="82551" y="19957"/>
                    <a:pt x="135997" y="-3326"/>
                    <a:pt x="127001" y="3553"/>
                  </a:cubicBezTo>
                  <a:cubicBezTo>
                    <a:pt x="118005" y="10432"/>
                    <a:pt x="-528" y="66524"/>
                    <a:pt x="1" y="67053"/>
                  </a:cubicBezTo>
                  <a:close/>
                </a:path>
              </a:pathLst>
            </a:custGeom>
            <a:solidFill>
              <a:srgbClr val="17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DEB79303-B28C-19B7-2934-DC200449AAB7}"/>
                </a:ext>
              </a:extLst>
            </p:cNvPr>
            <p:cNvSpPr/>
            <p:nvPr/>
          </p:nvSpPr>
          <p:spPr>
            <a:xfrm>
              <a:off x="8629648" y="4429826"/>
              <a:ext cx="117529" cy="40581"/>
            </a:xfrm>
            <a:custGeom>
              <a:avLst/>
              <a:gdLst>
                <a:gd name="connsiteX0" fmla="*/ 2 w 117529"/>
                <a:gd name="connsiteY0" fmla="*/ 40574 h 40581"/>
                <a:gd name="connsiteX1" fmla="*/ 95252 w 117529"/>
                <a:gd name="connsiteY1" fmla="*/ 5649 h 40581"/>
                <a:gd name="connsiteX2" fmla="*/ 117477 w 117529"/>
                <a:gd name="connsiteY2" fmla="*/ 2474 h 40581"/>
                <a:gd name="connsiteX3" fmla="*/ 92077 w 117529"/>
                <a:gd name="connsiteY3" fmla="*/ 2474 h 40581"/>
                <a:gd name="connsiteX4" fmla="*/ 2 w 117529"/>
                <a:gd name="connsiteY4" fmla="*/ 40574 h 4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29" h="40581">
                  <a:moveTo>
                    <a:pt x="2" y="40574"/>
                  </a:moveTo>
                  <a:cubicBezTo>
                    <a:pt x="531" y="41103"/>
                    <a:pt x="75673" y="11999"/>
                    <a:pt x="95252" y="5649"/>
                  </a:cubicBezTo>
                  <a:cubicBezTo>
                    <a:pt x="114831" y="-701"/>
                    <a:pt x="118006" y="3003"/>
                    <a:pt x="117477" y="2474"/>
                  </a:cubicBezTo>
                  <a:cubicBezTo>
                    <a:pt x="116948" y="1945"/>
                    <a:pt x="110069" y="-2818"/>
                    <a:pt x="92077" y="2474"/>
                  </a:cubicBezTo>
                  <a:cubicBezTo>
                    <a:pt x="74085" y="7766"/>
                    <a:pt x="-527" y="40045"/>
                    <a:pt x="2" y="40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F8F91760-EF9A-6951-1C87-BE9B6EE504FF}"/>
                </a:ext>
              </a:extLst>
            </p:cNvPr>
            <p:cNvSpPr/>
            <p:nvPr/>
          </p:nvSpPr>
          <p:spPr>
            <a:xfrm>
              <a:off x="8601066" y="4340105"/>
              <a:ext cx="27407" cy="65830"/>
            </a:xfrm>
            <a:custGeom>
              <a:avLst/>
              <a:gdLst>
                <a:gd name="connsiteX0" fmla="*/ 9 w 27407"/>
                <a:gd name="connsiteY0" fmla="*/ 120 h 65830"/>
                <a:gd name="connsiteX1" fmla="*/ 22234 w 27407"/>
                <a:gd name="connsiteY1" fmla="*/ 63620 h 65830"/>
                <a:gd name="connsiteX2" fmla="*/ 25409 w 27407"/>
                <a:gd name="connsiteY2" fmla="*/ 47745 h 65830"/>
                <a:gd name="connsiteX3" fmla="*/ 9 w 27407"/>
                <a:gd name="connsiteY3" fmla="*/ 120 h 6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07" h="65830">
                  <a:moveTo>
                    <a:pt x="9" y="120"/>
                  </a:moveTo>
                  <a:cubicBezTo>
                    <a:pt x="-520" y="2766"/>
                    <a:pt x="22234" y="63620"/>
                    <a:pt x="22234" y="63620"/>
                  </a:cubicBezTo>
                  <a:cubicBezTo>
                    <a:pt x="26467" y="71557"/>
                    <a:pt x="29642" y="56212"/>
                    <a:pt x="25409" y="47745"/>
                  </a:cubicBezTo>
                  <a:cubicBezTo>
                    <a:pt x="21176" y="39278"/>
                    <a:pt x="538" y="-2526"/>
                    <a:pt x="9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3DF155E4-48DA-8E46-CF3B-343E657592EE}"/>
                </a:ext>
              </a:extLst>
            </p:cNvPr>
            <p:cNvSpPr/>
            <p:nvPr/>
          </p:nvSpPr>
          <p:spPr>
            <a:xfrm>
              <a:off x="8706661" y="4304997"/>
              <a:ext cx="97977" cy="71492"/>
            </a:xfrm>
            <a:custGeom>
              <a:avLst/>
              <a:gdLst>
                <a:gd name="connsiteX0" fmla="*/ 97614 w 97977"/>
                <a:gd name="connsiteY0" fmla="*/ 303 h 71492"/>
                <a:gd name="connsiteX1" fmla="*/ 2364 w 97977"/>
                <a:gd name="connsiteY1" fmla="*/ 70153 h 71492"/>
                <a:gd name="connsiteX2" fmla="*/ 34114 w 97977"/>
                <a:gd name="connsiteY2" fmla="*/ 44753 h 71492"/>
                <a:gd name="connsiteX3" fmla="*/ 97614 w 97977"/>
                <a:gd name="connsiteY3" fmla="*/ 303 h 7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7" h="71492">
                  <a:moveTo>
                    <a:pt x="97614" y="303"/>
                  </a:moveTo>
                  <a:cubicBezTo>
                    <a:pt x="92322" y="4536"/>
                    <a:pt x="12947" y="62745"/>
                    <a:pt x="2364" y="70153"/>
                  </a:cubicBezTo>
                  <a:cubicBezTo>
                    <a:pt x="-8219" y="77561"/>
                    <a:pt x="19297" y="52161"/>
                    <a:pt x="34114" y="44753"/>
                  </a:cubicBezTo>
                  <a:cubicBezTo>
                    <a:pt x="48931" y="37345"/>
                    <a:pt x="102906" y="-3930"/>
                    <a:pt x="97614" y="3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1EB03BD3-D498-7983-00B6-BECFD3157C7C}"/>
                </a:ext>
              </a:extLst>
            </p:cNvPr>
            <p:cNvSpPr/>
            <p:nvPr/>
          </p:nvSpPr>
          <p:spPr>
            <a:xfrm>
              <a:off x="8301273" y="4390502"/>
              <a:ext cx="64867" cy="156246"/>
            </a:xfrm>
            <a:custGeom>
              <a:avLst/>
              <a:gdLst>
                <a:gd name="connsiteX0" fmla="*/ 64852 w 64867"/>
                <a:gd name="connsiteY0" fmla="*/ 523 h 156246"/>
                <a:gd name="connsiteX1" fmla="*/ 1352 w 64867"/>
                <a:gd name="connsiteY1" fmla="*/ 152923 h 156246"/>
                <a:gd name="connsiteX2" fmla="*/ 20402 w 64867"/>
                <a:gd name="connsiteY2" fmla="*/ 105298 h 156246"/>
                <a:gd name="connsiteX3" fmla="*/ 7702 w 64867"/>
                <a:gd name="connsiteY3" fmla="*/ 102123 h 156246"/>
                <a:gd name="connsiteX4" fmla="*/ 64852 w 64867"/>
                <a:gd name="connsiteY4" fmla="*/ 523 h 15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67" h="156246">
                  <a:moveTo>
                    <a:pt x="64852" y="523"/>
                  </a:moveTo>
                  <a:cubicBezTo>
                    <a:pt x="63794" y="8990"/>
                    <a:pt x="8760" y="135461"/>
                    <a:pt x="1352" y="152923"/>
                  </a:cubicBezTo>
                  <a:cubicBezTo>
                    <a:pt x="-6056" y="170385"/>
                    <a:pt x="19344" y="113765"/>
                    <a:pt x="20402" y="105298"/>
                  </a:cubicBezTo>
                  <a:cubicBezTo>
                    <a:pt x="21460" y="96831"/>
                    <a:pt x="1352" y="115352"/>
                    <a:pt x="7702" y="102123"/>
                  </a:cubicBezTo>
                  <a:cubicBezTo>
                    <a:pt x="14052" y="88894"/>
                    <a:pt x="65910" y="-7944"/>
                    <a:pt x="64852" y="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401FFE92-2933-A5B1-5202-62B1381B46ED}"/>
                </a:ext>
              </a:extLst>
            </p:cNvPr>
            <p:cNvSpPr/>
            <p:nvPr/>
          </p:nvSpPr>
          <p:spPr>
            <a:xfrm>
              <a:off x="8693150" y="4274586"/>
              <a:ext cx="127000" cy="27589"/>
            </a:xfrm>
            <a:custGeom>
              <a:avLst/>
              <a:gdLst>
                <a:gd name="connsiteX0" fmla="*/ 0 w 127000"/>
                <a:gd name="connsiteY0" fmla="*/ 27539 h 27589"/>
                <a:gd name="connsiteX1" fmla="*/ 79375 w 127000"/>
                <a:gd name="connsiteY1" fmla="*/ 8489 h 27589"/>
                <a:gd name="connsiteX2" fmla="*/ 127000 w 127000"/>
                <a:gd name="connsiteY2" fmla="*/ 2139 h 27589"/>
                <a:gd name="connsiteX3" fmla="*/ 79375 w 127000"/>
                <a:gd name="connsiteY3" fmla="*/ 2139 h 27589"/>
                <a:gd name="connsiteX4" fmla="*/ 0 w 127000"/>
                <a:gd name="connsiteY4" fmla="*/ 27539 h 2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00" h="27589">
                  <a:moveTo>
                    <a:pt x="0" y="27539"/>
                  </a:moveTo>
                  <a:cubicBezTo>
                    <a:pt x="0" y="28597"/>
                    <a:pt x="58208" y="12722"/>
                    <a:pt x="79375" y="8489"/>
                  </a:cubicBezTo>
                  <a:cubicBezTo>
                    <a:pt x="100542" y="4256"/>
                    <a:pt x="127000" y="3197"/>
                    <a:pt x="127000" y="2139"/>
                  </a:cubicBezTo>
                  <a:cubicBezTo>
                    <a:pt x="127000" y="1081"/>
                    <a:pt x="100542" y="-2094"/>
                    <a:pt x="79375" y="2139"/>
                  </a:cubicBezTo>
                  <a:cubicBezTo>
                    <a:pt x="58208" y="6372"/>
                    <a:pt x="0" y="26481"/>
                    <a:pt x="0" y="275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9DE224C9-4257-E41A-2C62-4DD4EA4725FD}"/>
                </a:ext>
              </a:extLst>
            </p:cNvPr>
            <p:cNvSpPr/>
            <p:nvPr/>
          </p:nvSpPr>
          <p:spPr>
            <a:xfrm>
              <a:off x="8303940" y="4574124"/>
              <a:ext cx="59152" cy="218039"/>
            </a:xfrm>
            <a:custGeom>
              <a:avLst/>
              <a:gdLst>
                <a:gd name="connsiteX0" fmla="*/ 59010 w 59152"/>
                <a:gd name="connsiteY0" fmla="*/ 1051 h 218039"/>
                <a:gd name="connsiteX1" fmla="*/ 1860 w 59152"/>
                <a:gd name="connsiteY1" fmla="*/ 213776 h 218039"/>
                <a:gd name="connsiteX2" fmla="*/ 17735 w 59152"/>
                <a:gd name="connsiteY2" fmla="*/ 134401 h 218039"/>
                <a:gd name="connsiteX3" fmla="*/ 59010 w 59152"/>
                <a:gd name="connsiteY3" fmla="*/ 1051 h 21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52" h="218039">
                  <a:moveTo>
                    <a:pt x="59010" y="1051"/>
                  </a:moveTo>
                  <a:cubicBezTo>
                    <a:pt x="56364" y="14280"/>
                    <a:pt x="8739" y="191551"/>
                    <a:pt x="1860" y="213776"/>
                  </a:cubicBezTo>
                  <a:cubicBezTo>
                    <a:pt x="-5019" y="236001"/>
                    <a:pt x="8739" y="165622"/>
                    <a:pt x="17735" y="134401"/>
                  </a:cubicBezTo>
                  <a:cubicBezTo>
                    <a:pt x="26731" y="103180"/>
                    <a:pt x="61656" y="-12178"/>
                    <a:pt x="59010" y="1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BB821ACF-BD14-4AAC-9D5D-3DDF4AF3F103}"/>
                </a:ext>
              </a:extLst>
            </p:cNvPr>
            <p:cNvSpPr/>
            <p:nvPr/>
          </p:nvSpPr>
          <p:spPr>
            <a:xfrm>
              <a:off x="7803103" y="4457447"/>
              <a:ext cx="79230" cy="209102"/>
            </a:xfrm>
            <a:custGeom>
              <a:avLst/>
              <a:gdLst>
                <a:gd name="connsiteX0" fmla="*/ 79201 w 79230"/>
                <a:gd name="connsiteY0" fmla="*/ 253 h 209102"/>
                <a:gd name="connsiteX1" fmla="*/ 13259 w 79230"/>
                <a:gd name="connsiteY1" fmla="*/ 206872 h 209102"/>
                <a:gd name="connsiteX2" fmla="*/ 70 w 79230"/>
                <a:gd name="connsiteY2" fmla="*/ 114553 h 209102"/>
                <a:gd name="connsiteX3" fmla="*/ 8862 w 79230"/>
                <a:gd name="connsiteY3" fmla="*/ 193684 h 209102"/>
                <a:gd name="connsiteX4" fmla="*/ 26447 w 79230"/>
                <a:gd name="connsiteY4" fmla="*/ 132138 h 209102"/>
                <a:gd name="connsiteX5" fmla="*/ 22051 w 79230"/>
                <a:gd name="connsiteY5" fmla="*/ 162911 h 209102"/>
                <a:gd name="connsiteX6" fmla="*/ 79201 w 79230"/>
                <a:gd name="connsiteY6" fmla="*/ 253 h 20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30" h="209102">
                  <a:moveTo>
                    <a:pt x="79201" y="253"/>
                  </a:moveTo>
                  <a:cubicBezTo>
                    <a:pt x="77736" y="7580"/>
                    <a:pt x="26447" y="187822"/>
                    <a:pt x="13259" y="206872"/>
                  </a:cubicBezTo>
                  <a:cubicBezTo>
                    <a:pt x="71" y="225922"/>
                    <a:pt x="803" y="116751"/>
                    <a:pt x="70" y="114553"/>
                  </a:cubicBezTo>
                  <a:cubicBezTo>
                    <a:pt x="-663" y="112355"/>
                    <a:pt x="4466" y="190753"/>
                    <a:pt x="8862" y="193684"/>
                  </a:cubicBezTo>
                  <a:cubicBezTo>
                    <a:pt x="13258" y="196615"/>
                    <a:pt x="24249" y="137267"/>
                    <a:pt x="26447" y="132138"/>
                  </a:cubicBezTo>
                  <a:cubicBezTo>
                    <a:pt x="28645" y="127009"/>
                    <a:pt x="16922" y="179030"/>
                    <a:pt x="22051" y="162911"/>
                  </a:cubicBezTo>
                  <a:cubicBezTo>
                    <a:pt x="27180" y="146792"/>
                    <a:pt x="80666" y="-7074"/>
                    <a:pt x="79201" y="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F4F0C106-19C4-FDDC-A21E-A9DBD6B1F51A}"/>
                </a:ext>
              </a:extLst>
            </p:cNvPr>
            <p:cNvSpPr/>
            <p:nvPr/>
          </p:nvSpPr>
          <p:spPr>
            <a:xfrm>
              <a:off x="7649303" y="4822533"/>
              <a:ext cx="106326" cy="211117"/>
            </a:xfrm>
            <a:custGeom>
              <a:avLst/>
              <a:gdLst>
                <a:gd name="connsiteX0" fmla="*/ 105512 w 106326"/>
                <a:gd name="connsiteY0" fmla="*/ 48 h 211117"/>
                <a:gd name="connsiteX1" fmla="*/ 87928 w 106326"/>
                <a:gd name="connsiteY1" fmla="*/ 105555 h 211117"/>
                <a:gd name="connsiteX2" fmla="*/ 5 w 106326"/>
                <a:gd name="connsiteY2" fmla="*/ 211063 h 211117"/>
                <a:gd name="connsiteX3" fmla="*/ 92324 w 106326"/>
                <a:gd name="connsiteY3" fmla="*/ 118744 h 211117"/>
                <a:gd name="connsiteX4" fmla="*/ 105512 w 106326"/>
                <a:gd name="connsiteY4" fmla="*/ 48 h 21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6" h="211117">
                  <a:moveTo>
                    <a:pt x="105512" y="48"/>
                  </a:moveTo>
                  <a:cubicBezTo>
                    <a:pt x="104779" y="-2150"/>
                    <a:pt x="105513" y="70386"/>
                    <a:pt x="87928" y="105555"/>
                  </a:cubicBezTo>
                  <a:cubicBezTo>
                    <a:pt x="70343" y="140724"/>
                    <a:pt x="-728" y="208865"/>
                    <a:pt x="5" y="211063"/>
                  </a:cubicBezTo>
                  <a:cubicBezTo>
                    <a:pt x="738" y="213261"/>
                    <a:pt x="74740" y="148052"/>
                    <a:pt x="92324" y="118744"/>
                  </a:cubicBezTo>
                  <a:cubicBezTo>
                    <a:pt x="109908" y="89436"/>
                    <a:pt x="106245" y="2246"/>
                    <a:pt x="105512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99CD0F0F-9E0C-B2E8-F01C-6CDE7BCBC99A}"/>
                </a:ext>
              </a:extLst>
            </p:cNvPr>
            <p:cNvSpPr/>
            <p:nvPr/>
          </p:nvSpPr>
          <p:spPr>
            <a:xfrm>
              <a:off x="7584198" y="4625902"/>
              <a:ext cx="143279" cy="410723"/>
            </a:xfrm>
            <a:custGeom>
              <a:avLst/>
              <a:gdLst>
                <a:gd name="connsiteX0" fmla="*/ 121527 w 143279"/>
                <a:gd name="connsiteY0" fmla="*/ 73 h 410723"/>
                <a:gd name="connsiteX1" fmla="*/ 127877 w 143279"/>
                <a:gd name="connsiteY1" fmla="*/ 142948 h 410723"/>
                <a:gd name="connsiteX2" fmla="*/ 70727 w 143279"/>
                <a:gd name="connsiteY2" fmla="*/ 320748 h 410723"/>
                <a:gd name="connsiteX3" fmla="*/ 73902 w 143279"/>
                <a:gd name="connsiteY3" fmla="*/ 266773 h 410723"/>
                <a:gd name="connsiteX4" fmla="*/ 877 w 143279"/>
                <a:gd name="connsiteY4" fmla="*/ 409648 h 410723"/>
                <a:gd name="connsiteX5" fmla="*/ 131052 w 143279"/>
                <a:gd name="connsiteY5" fmla="*/ 177873 h 410723"/>
                <a:gd name="connsiteX6" fmla="*/ 137402 w 143279"/>
                <a:gd name="connsiteY6" fmla="*/ 123898 h 410723"/>
                <a:gd name="connsiteX7" fmla="*/ 121527 w 143279"/>
                <a:gd name="connsiteY7" fmla="*/ 73 h 41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279" h="410723">
                  <a:moveTo>
                    <a:pt x="121527" y="73"/>
                  </a:moveTo>
                  <a:cubicBezTo>
                    <a:pt x="119940" y="3248"/>
                    <a:pt x="136344" y="89502"/>
                    <a:pt x="127877" y="142948"/>
                  </a:cubicBezTo>
                  <a:cubicBezTo>
                    <a:pt x="119410" y="196394"/>
                    <a:pt x="79723" y="300111"/>
                    <a:pt x="70727" y="320748"/>
                  </a:cubicBezTo>
                  <a:cubicBezTo>
                    <a:pt x="61731" y="341386"/>
                    <a:pt x="85544" y="251957"/>
                    <a:pt x="73902" y="266773"/>
                  </a:cubicBezTo>
                  <a:cubicBezTo>
                    <a:pt x="62260" y="281589"/>
                    <a:pt x="-8648" y="424465"/>
                    <a:pt x="877" y="409648"/>
                  </a:cubicBezTo>
                  <a:cubicBezTo>
                    <a:pt x="10402" y="394831"/>
                    <a:pt x="108298" y="225498"/>
                    <a:pt x="131052" y="177873"/>
                  </a:cubicBezTo>
                  <a:cubicBezTo>
                    <a:pt x="153806" y="130248"/>
                    <a:pt x="137931" y="149827"/>
                    <a:pt x="137402" y="123898"/>
                  </a:cubicBezTo>
                  <a:cubicBezTo>
                    <a:pt x="136873" y="97969"/>
                    <a:pt x="123114" y="-3102"/>
                    <a:pt x="121527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30989A6E-CD4B-3B75-F632-A138EDE5F21E}"/>
                </a:ext>
              </a:extLst>
            </p:cNvPr>
            <p:cNvSpPr/>
            <p:nvPr/>
          </p:nvSpPr>
          <p:spPr>
            <a:xfrm>
              <a:off x="7610724" y="5047750"/>
              <a:ext cx="95323" cy="81401"/>
            </a:xfrm>
            <a:custGeom>
              <a:avLst/>
              <a:gdLst>
                <a:gd name="connsiteX0" fmla="*/ 95001 w 95323"/>
                <a:gd name="connsiteY0" fmla="*/ 500 h 81401"/>
                <a:gd name="connsiteX1" fmla="*/ 2926 w 95323"/>
                <a:gd name="connsiteY1" fmla="*/ 79875 h 81401"/>
                <a:gd name="connsiteX2" fmla="*/ 31501 w 95323"/>
                <a:gd name="connsiteY2" fmla="*/ 48125 h 81401"/>
                <a:gd name="connsiteX3" fmla="*/ 95001 w 95323"/>
                <a:gd name="connsiteY3" fmla="*/ 500 h 8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23" h="81401">
                  <a:moveTo>
                    <a:pt x="95001" y="500"/>
                  </a:moveTo>
                  <a:cubicBezTo>
                    <a:pt x="90238" y="5792"/>
                    <a:pt x="13509" y="71938"/>
                    <a:pt x="2926" y="79875"/>
                  </a:cubicBezTo>
                  <a:cubicBezTo>
                    <a:pt x="-7657" y="87812"/>
                    <a:pt x="12451" y="62942"/>
                    <a:pt x="31501" y="48125"/>
                  </a:cubicBezTo>
                  <a:cubicBezTo>
                    <a:pt x="50551" y="33308"/>
                    <a:pt x="99764" y="-4792"/>
                    <a:pt x="95001" y="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9BC2A707-334F-E923-2128-6CEEDF2C6B1C}"/>
                </a:ext>
              </a:extLst>
            </p:cNvPr>
            <p:cNvSpPr/>
            <p:nvPr/>
          </p:nvSpPr>
          <p:spPr>
            <a:xfrm>
              <a:off x="7708833" y="5232375"/>
              <a:ext cx="38406" cy="225476"/>
            </a:xfrm>
            <a:custGeom>
              <a:avLst/>
              <a:gdLst>
                <a:gd name="connsiteX0" fmla="*/ 67 w 38406"/>
                <a:gd name="connsiteY0" fmla="*/ 25 h 225476"/>
                <a:gd name="connsiteX1" fmla="*/ 28642 w 38406"/>
                <a:gd name="connsiteY1" fmla="*/ 107975 h 225476"/>
                <a:gd name="connsiteX2" fmla="*/ 19117 w 38406"/>
                <a:gd name="connsiteY2" fmla="*/ 225450 h 225476"/>
                <a:gd name="connsiteX3" fmla="*/ 38167 w 38406"/>
                <a:gd name="connsiteY3" fmla="*/ 117500 h 225476"/>
                <a:gd name="connsiteX4" fmla="*/ 67 w 38406"/>
                <a:gd name="connsiteY4" fmla="*/ 25 h 22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06" h="225476">
                  <a:moveTo>
                    <a:pt x="67" y="25"/>
                  </a:moveTo>
                  <a:cubicBezTo>
                    <a:pt x="-1520" y="-1562"/>
                    <a:pt x="25467" y="70404"/>
                    <a:pt x="28642" y="107975"/>
                  </a:cubicBezTo>
                  <a:cubicBezTo>
                    <a:pt x="31817" y="145546"/>
                    <a:pt x="17530" y="223863"/>
                    <a:pt x="19117" y="225450"/>
                  </a:cubicBezTo>
                  <a:cubicBezTo>
                    <a:pt x="20704" y="227037"/>
                    <a:pt x="40813" y="155600"/>
                    <a:pt x="38167" y="117500"/>
                  </a:cubicBezTo>
                  <a:cubicBezTo>
                    <a:pt x="35521" y="79400"/>
                    <a:pt x="1654" y="1612"/>
                    <a:pt x="67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E823D318-2B5F-0422-EBF0-283464112139}"/>
                </a:ext>
              </a:extLst>
            </p:cNvPr>
            <p:cNvSpPr/>
            <p:nvPr/>
          </p:nvSpPr>
          <p:spPr>
            <a:xfrm>
              <a:off x="8699426" y="4914542"/>
              <a:ext cx="40600" cy="169422"/>
            </a:xfrm>
            <a:custGeom>
              <a:avLst/>
              <a:gdLst>
                <a:gd name="connsiteX0" fmla="*/ 74 w 40600"/>
                <a:gd name="connsiteY0" fmla="*/ 358 h 169422"/>
                <a:gd name="connsiteX1" fmla="*/ 28649 w 40600"/>
                <a:gd name="connsiteY1" fmla="*/ 89258 h 169422"/>
                <a:gd name="connsiteX2" fmla="*/ 34999 w 40600"/>
                <a:gd name="connsiteY2" fmla="*/ 168633 h 169422"/>
                <a:gd name="connsiteX3" fmla="*/ 38174 w 40600"/>
                <a:gd name="connsiteY3" fmla="*/ 124183 h 169422"/>
                <a:gd name="connsiteX4" fmla="*/ 74 w 40600"/>
                <a:gd name="connsiteY4" fmla="*/ 358 h 16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169422">
                  <a:moveTo>
                    <a:pt x="74" y="358"/>
                  </a:moveTo>
                  <a:cubicBezTo>
                    <a:pt x="-1514" y="-5463"/>
                    <a:pt x="22828" y="61212"/>
                    <a:pt x="28649" y="89258"/>
                  </a:cubicBezTo>
                  <a:cubicBezTo>
                    <a:pt x="34470" y="117304"/>
                    <a:pt x="33412" y="162812"/>
                    <a:pt x="34999" y="168633"/>
                  </a:cubicBezTo>
                  <a:cubicBezTo>
                    <a:pt x="36587" y="174454"/>
                    <a:pt x="44524" y="146937"/>
                    <a:pt x="38174" y="124183"/>
                  </a:cubicBezTo>
                  <a:cubicBezTo>
                    <a:pt x="31824" y="101429"/>
                    <a:pt x="1662" y="6179"/>
                    <a:pt x="74" y="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303FE25B-FB42-5420-1424-330927B4897B}"/>
                </a:ext>
              </a:extLst>
            </p:cNvPr>
            <p:cNvSpPr/>
            <p:nvPr/>
          </p:nvSpPr>
          <p:spPr>
            <a:xfrm>
              <a:off x="8728008" y="5092641"/>
              <a:ext cx="76334" cy="262354"/>
            </a:xfrm>
            <a:custGeom>
              <a:avLst/>
              <a:gdLst>
                <a:gd name="connsiteX0" fmla="*/ 67 w 76334"/>
                <a:gd name="connsiteY0" fmla="*/ 59 h 262354"/>
                <a:gd name="connsiteX1" fmla="*/ 34992 w 76334"/>
                <a:gd name="connsiteY1" fmla="*/ 50859 h 262354"/>
                <a:gd name="connsiteX2" fmla="*/ 57217 w 76334"/>
                <a:gd name="connsiteY2" fmla="*/ 130234 h 262354"/>
                <a:gd name="connsiteX3" fmla="*/ 54042 w 76334"/>
                <a:gd name="connsiteY3" fmla="*/ 111184 h 262354"/>
                <a:gd name="connsiteX4" fmla="*/ 76267 w 76334"/>
                <a:gd name="connsiteY4" fmla="*/ 260409 h 262354"/>
                <a:gd name="connsiteX5" fmla="*/ 60392 w 76334"/>
                <a:gd name="connsiteY5" fmla="*/ 187384 h 262354"/>
                <a:gd name="connsiteX6" fmla="*/ 44517 w 76334"/>
                <a:gd name="connsiteY6" fmla="*/ 60384 h 262354"/>
                <a:gd name="connsiteX7" fmla="*/ 67 w 76334"/>
                <a:gd name="connsiteY7" fmla="*/ 59 h 26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34" h="262354">
                  <a:moveTo>
                    <a:pt x="67" y="59"/>
                  </a:moveTo>
                  <a:cubicBezTo>
                    <a:pt x="-1520" y="-1528"/>
                    <a:pt x="25467" y="29163"/>
                    <a:pt x="34992" y="50859"/>
                  </a:cubicBezTo>
                  <a:cubicBezTo>
                    <a:pt x="44517" y="72555"/>
                    <a:pt x="54042" y="120180"/>
                    <a:pt x="57217" y="130234"/>
                  </a:cubicBezTo>
                  <a:cubicBezTo>
                    <a:pt x="60392" y="140288"/>
                    <a:pt x="50867" y="89488"/>
                    <a:pt x="54042" y="111184"/>
                  </a:cubicBezTo>
                  <a:cubicBezTo>
                    <a:pt x="57217" y="132880"/>
                    <a:pt x="75209" y="247709"/>
                    <a:pt x="76267" y="260409"/>
                  </a:cubicBezTo>
                  <a:cubicBezTo>
                    <a:pt x="77325" y="273109"/>
                    <a:pt x="65684" y="220721"/>
                    <a:pt x="60392" y="187384"/>
                  </a:cubicBezTo>
                  <a:cubicBezTo>
                    <a:pt x="55100" y="154047"/>
                    <a:pt x="54571" y="91076"/>
                    <a:pt x="44517" y="60384"/>
                  </a:cubicBezTo>
                  <a:cubicBezTo>
                    <a:pt x="34463" y="29692"/>
                    <a:pt x="1654" y="1646"/>
                    <a:pt x="67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AAC5BB2C-90A1-05E7-CA29-8BA65EB79196}"/>
                </a:ext>
              </a:extLst>
            </p:cNvPr>
            <p:cNvSpPr/>
            <p:nvPr/>
          </p:nvSpPr>
          <p:spPr>
            <a:xfrm>
              <a:off x="6220248" y="5305849"/>
              <a:ext cx="1739103" cy="2210475"/>
            </a:xfrm>
            <a:custGeom>
              <a:avLst/>
              <a:gdLst>
                <a:gd name="connsiteX0" fmla="*/ 6381 w 1739103"/>
                <a:gd name="connsiteY0" fmla="*/ 6380 h 2210475"/>
                <a:gd name="connsiteX1" fmla="*/ 518009 w 1739103"/>
                <a:gd name="connsiteY1" fmla="*/ 1116722 h 2210475"/>
                <a:gd name="connsiteX2" fmla="*/ 474466 w 1739103"/>
                <a:gd name="connsiteY2" fmla="*/ 1040522 h 2210475"/>
                <a:gd name="connsiteX3" fmla="*/ 877238 w 1739103"/>
                <a:gd name="connsiteY3" fmla="*/ 1650122 h 2210475"/>
                <a:gd name="connsiteX4" fmla="*/ 855466 w 1739103"/>
                <a:gd name="connsiteY4" fmla="*/ 1595694 h 2210475"/>
                <a:gd name="connsiteX5" fmla="*/ 1203809 w 1739103"/>
                <a:gd name="connsiteY5" fmla="*/ 2161751 h 2210475"/>
                <a:gd name="connsiteX6" fmla="*/ 1236466 w 1739103"/>
                <a:gd name="connsiteY6" fmla="*/ 2074665 h 2210475"/>
                <a:gd name="connsiteX7" fmla="*/ 1737209 w 1739103"/>
                <a:gd name="connsiteY7" fmla="*/ 2205294 h 2210475"/>
                <a:gd name="connsiteX8" fmla="*/ 1029638 w 1739103"/>
                <a:gd name="connsiteY8" fmla="*/ 2172637 h 2210475"/>
                <a:gd name="connsiteX9" fmla="*/ 692181 w 1739103"/>
                <a:gd name="connsiteY9" fmla="*/ 2063780 h 2210475"/>
                <a:gd name="connsiteX10" fmla="*/ 213209 w 1739103"/>
                <a:gd name="connsiteY10" fmla="*/ 2009351 h 2210475"/>
                <a:gd name="connsiteX11" fmla="*/ 376495 w 1739103"/>
                <a:gd name="connsiteY11" fmla="*/ 1563037 h 2210475"/>
                <a:gd name="connsiteX12" fmla="*/ 60809 w 1739103"/>
                <a:gd name="connsiteY12" fmla="*/ 779265 h 2210475"/>
                <a:gd name="connsiteX13" fmla="*/ 289409 w 1739103"/>
                <a:gd name="connsiteY13" fmla="*/ 986094 h 2210475"/>
                <a:gd name="connsiteX14" fmla="*/ 115238 w 1739103"/>
                <a:gd name="connsiteY14" fmla="*/ 605094 h 2210475"/>
                <a:gd name="connsiteX15" fmla="*/ 224095 w 1739103"/>
                <a:gd name="connsiteY15" fmla="*/ 659522 h 2210475"/>
                <a:gd name="connsiteX16" fmla="*/ 6381 w 1739103"/>
                <a:gd name="connsiteY16" fmla="*/ 6380 h 221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9103" h="2210475">
                  <a:moveTo>
                    <a:pt x="6381" y="6380"/>
                  </a:moveTo>
                  <a:cubicBezTo>
                    <a:pt x="55367" y="82580"/>
                    <a:pt x="439995" y="944365"/>
                    <a:pt x="518009" y="1116722"/>
                  </a:cubicBezTo>
                  <a:cubicBezTo>
                    <a:pt x="596023" y="1289079"/>
                    <a:pt x="414595" y="951622"/>
                    <a:pt x="474466" y="1040522"/>
                  </a:cubicBezTo>
                  <a:cubicBezTo>
                    <a:pt x="534337" y="1129422"/>
                    <a:pt x="877238" y="1650122"/>
                    <a:pt x="877238" y="1650122"/>
                  </a:cubicBezTo>
                  <a:cubicBezTo>
                    <a:pt x="940738" y="1742651"/>
                    <a:pt x="801038" y="1510423"/>
                    <a:pt x="855466" y="1595694"/>
                  </a:cubicBezTo>
                  <a:cubicBezTo>
                    <a:pt x="909895" y="1680966"/>
                    <a:pt x="1140309" y="2081923"/>
                    <a:pt x="1203809" y="2161751"/>
                  </a:cubicBezTo>
                  <a:cubicBezTo>
                    <a:pt x="1267309" y="2241580"/>
                    <a:pt x="1147566" y="2067408"/>
                    <a:pt x="1236466" y="2074665"/>
                  </a:cubicBezTo>
                  <a:cubicBezTo>
                    <a:pt x="1325366" y="2081922"/>
                    <a:pt x="1771680" y="2188965"/>
                    <a:pt x="1737209" y="2205294"/>
                  </a:cubicBezTo>
                  <a:cubicBezTo>
                    <a:pt x="1702738" y="2221623"/>
                    <a:pt x="1203809" y="2196223"/>
                    <a:pt x="1029638" y="2172637"/>
                  </a:cubicBezTo>
                  <a:cubicBezTo>
                    <a:pt x="855467" y="2149051"/>
                    <a:pt x="828253" y="2090994"/>
                    <a:pt x="692181" y="2063780"/>
                  </a:cubicBezTo>
                  <a:cubicBezTo>
                    <a:pt x="556110" y="2036566"/>
                    <a:pt x="265823" y="2092808"/>
                    <a:pt x="213209" y="2009351"/>
                  </a:cubicBezTo>
                  <a:cubicBezTo>
                    <a:pt x="160595" y="1925894"/>
                    <a:pt x="401895" y="1768051"/>
                    <a:pt x="376495" y="1563037"/>
                  </a:cubicBezTo>
                  <a:cubicBezTo>
                    <a:pt x="351095" y="1358023"/>
                    <a:pt x="75323" y="875422"/>
                    <a:pt x="60809" y="779265"/>
                  </a:cubicBezTo>
                  <a:cubicBezTo>
                    <a:pt x="46295" y="683108"/>
                    <a:pt x="280337" y="1015123"/>
                    <a:pt x="289409" y="986094"/>
                  </a:cubicBezTo>
                  <a:cubicBezTo>
                    <a:pt x="298481" y="957065"/>
                    <a:pt x="126124" y="659523"/>
                    <a:pt x="115238" y="605094"/>
                  </a:cubicBezTo>
                  <a:cubicBezTo>
                    <a:pt x="104352" y="550665"/>
                    <a:pt x="242238" y="759308"/>
                    <a:pt x="224095" y="659522"/>
                  </a:cubicBezTo>
                  <a:cubicBezTo>
                    <a:pt x="205952" y="559736"/>
                    <a:pt x="-42605" y="-69820"/>
                    <a:pt x="6381" y="638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25F866F9-9F7F-1B86-9B44-808EE0DFAF62}"/>
                </a:ext>
              </a:extLst>
            </p:cNvPr>
            <p:cNvSpPr/>
            <p:nvPr/>
          </p:nvSpPr>
          <p:spPr>
            <a:xfrm>
              <a:off x="7291422" y="6778203"/>
              <a:ext cx="1022966" cy="183027"/>
            </a:xfrm>
            <a:custGeom>
              <a:avLst/>
              <a:gdLst>
                <a:gd name="connsiteX0" fmla="*/ 1032 w 1022966"/>
                <a:gd name="connsiteY0" fmla="*/ 185 h 183027"/>
                <a:gd name="connsiteX1" fmla="*/ 515097 w 1022966"/>
                <a:gd name="connsiteY1" fmla="*/ 54776 h 183027"/>
                <a:gd name="connsiteX2" fmla="*/ 478703 w 1022966"/>
                <a:gd name="connsiteY2" fmla="*/ 136663 h 183027"/>
                <a:gd name="connsiteX3" fmla="*/ 1001868 w 1022966"/>
                <a:gd name="connsiteY3" fmla="*/ 45678 h 183027"/>
                <a:gd name="connsiteX4" fmla="*/ 874488 w 1022966"/>
                <a:gd name="connsiteY4" fmla="*/ 86621 h 183027"/>
                <a:gd name="connsiteX5" fmla="*/ 451408 w 1022966"/>
                <a:gd name="connsiteY5" fmla="*/ 182155 h 183027"/>
                <a:gd name="connsiteX6" fmla="*/ 424112 w 1022966"/>
                <a:gd name="connsiteY6" fmla="*/ 132113 h 183027"/>
                <a:gd name="connsiteX7" fmla="*/ 228494 w 1022966"/>
                <a:gd name="connsiteY7" fmla="*/ 100269 h 183027"/>
                <a:gd name="connsiteX8" fmla="*/ 378620 w 1022966"/>
                <a:gd name="connsiteY8" fmla="*/ 72973 h 183027"/>
                <a:gd name="connsiteX9" fmla="*/ 1032 w 1022966"/>
                <a:gd name="connsiteY9" fmla="*/ 185 h 18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2966" h="183027">
                  <a:moveTo>
                    <a:pt x="1032" y="185"/>
                  </a:moveTo>
                  <a:cubicBezTo>
                    <a:pt x="23778" y="-2848"/>
                    <a:pt x="435485" y="32030"/>
                    <a:pt x="515097" y="54776"/>
                  </a:cubicBezTo>
                  <a:cubicBezTo>
                    <a:pt x="594709" y="77522"/>
                    <a:pt x="397575" y="138179"/>
                    <a:pt x="478703" y="136663"/>
                  </a:cubicBezTo>
                  <a:cubicBezTo>
                    <a:pt x="559831" y="135147"/>
                    <a:pt x="935904" y="54018"/>
                    <a:pt x="1001868" y="45678"/>
                  </a:cubicBezTo>
                  <a:cubicBezTo>
                    <a:pt x="1067832" y="37338"/>
                    <a:pt x="966231" y="63875"/>
                    <a:pt x="874488" y="86621"/>
                  </a:cubicBezTo>
                  <a:cubicBezTo>
                    <a:pt x="782745" y="109367"/>
                    <a:pt x="526471" y="174573"/>
                    <a:pt x="451408" y="182155"/>
                  </a:cubicBezTo>
                  <a:cubicBezTo>
                    <a:pt x="376345" y="189737"/>
                    <a:pt x="461264" y="145761"/>
                    <a:pt x="424112" y="132113"/>
                  </a:cubicBezTo>
                  <a:cubicBezTo>
                    <a:pt x="386960" y="118465"/>
                    <a:pt x="236076" y="110126"/>
                    <a:pt x="228494" y="100269"/>
                  </a:cubicBezTo>
                  <a:cubicBezTo>
                    <a:pt x="220912" y="90412"/>
                    <a:pt x="418805" y="89654"/>
                    <a:pt x="378620" y="72973"/>
                  </a:cubicBezTo>
                  <a:cubicBezTo>
                    <a:pt x="338435" y="56292"/>
                    <a:pt x="-21714" y="3218"/>
                    <a:pt x="1032" y="18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>
              <a:extLst>
                <a:ext uri="{FF2B5EF4-FFF2-40B4-BE49-F238E27FC236}">
                  <a16:creationId xmlns:a16="http://schemas.microsoft.com/office/drawing/2014/main" id="{A7534AB0-EA53-5641-7972-F149B5E9A790}"/>
                </a:ext>
              </a:extLst>
            </p:cNvPr>
            <p:cNvSpPr/>
            <p:nvPr/>
          </p:nvSpPr>
          <p:spPr>
            <a:xfrm>
              <a:off x="7277529" y="6741725"/>
              <a:ext cx="991800" cy="182342"/>
            </a:xfrm>
            <a:custGeom>
              <a:avLst/>
              <a:gdLst>
                <a:gd name="connsiteX0" fmla="*/ 5826 w 991800"/>
                <a:gd name="connsiteY0" fmla="*/ 269 h 182342"/>
                <a:gd name="connsiteX1" fmla="*/ 415259 w 991800"/>
                <a:gd name="connsiteY1" fmla="*/ 77606 h 182342"/>
                <a:gd name="connsiteX2" fmla="*/ 492596 w 991800"/>
                <a:gd name="connsiteY2" fmla="*/ 150394 h 182342"/>
                <a:gd name="connsiteX3" fmla="*/ 665468 w 991800"/>
                <a:gd name="connsiteY3" fmla="*/ 123099 h 182342"/>
                <a:gd name="connsiteX4" fmla="*/ 660919 w 991800"/>
                <a:gd name="connsiteY4" fmla="*/ 136747 h 182342"/>
                <a:gd name="connsiteX5" fmla="*/ 983916 w 991800"/>
                <a:gd name="connsiteY5" fmla="*/ 114000 h 182342"/>
                <a:gd name="connsiteX6" fmla="*/ 283331 w 991800"/>
                <a:gd name="connsiteY6" fmla="*/ 182239 h 182342"/>
                <a:gd name="connsiteX7" fmla="*/ 283331 w 991800"/>
                <a:gd name="connsiteY7" fmla="*/ 127648 h 182342"/>
                <a:gd name="connsiteX8" fmla="*/ 178698 w 991800"/>
                <a:gd name="connsiteY8" fmla="*/ 54860 h 182342"/>
                <a:gd name="connsiteX9" fmla="*/ 5826 w 991800"/>
                <a:gd name="connsiteY9" fmla="*/ 269 h 18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1800" h="182342">
                  <a:moveTo>
                    <a:pt x="5826" y="269"/>
                  </a:moveTo>
                  <a:cubicBezTo>
                    <a:pt x="45253" y="4060"/>
                    <a:pt x="334131" y="52585"/>
                    <a:pt x="415259" y="77606"/>
                  </a:cubicBezTo>
                  <a:cubicBezTo>
                    <a:pt x="496387" y="102627"/>
                    <a:pt x="450895" y="142812"/>
                    <a:pt x="492596" y="150394"/>
                  </a:cubicBezTo>
                  <a:cubicBezTo>
                    <a:pt x="534297" y="157976"/>
                    <a:pt x="665468" y="123099"/>
                    <a:pt x="665468" y="123099"/>
                  </a:cubicBezTo>
                  <a:cubicBezTo>
                    <a:pt x="693522" y="120825"/>
                    <a:pt x="607844" y="138264"/>
                    <a:pt x="660919" y="136747"/>
                  </a:cubicBezTo>
                  <a:cubicBezTo>
                    <a:pt x="713994" y="135231"/>
                    <a:pt x="1046847" y="106418"/>
                    <a:pt x="983916" y="114000"/>
                  </a:cubicBezTo>
                  <a:cubicBezTo>
                    <a:pt x="920985" y="121582"/>
                    <a:pt x="400095" y="179964"/>
                    <a:pt x="283331" y="182239"/>
                  </a:cubicBezTo>
                  <a:cubicBezTo>
                    <a:pt x="166567" y="184514"/>
                    <a:pt x="300770" y="148878"/>
                    <a:pt x="283331" y="127648"/>
                  </a:cubicBezTo>
                  <a:cubicBezTo>
                    <a:pt x="265892" y="106418"/>
                    <a:pt x="218883" y="76090"/>
                    <a:pt x="178698" y="54860"/>
                  </a:cubicBezTo>
                  <a:cubicBezTo>
                    <a:pt x="138513" y="33630"/>
                    <a:pt x="-33601" y="-3522"/>
                    <a:pt x="5826" y="26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7527D1AD-61EA-1B70-8873-773E2DDEA89D}"/>
                </a:ext>
              </a:extLst>
            </p:cNvPr>
            <p:cNvSpPr/>
            <p:nvPr/>
          </p:nvSpPr>
          <p:spPr>
            <a:xfrm>
              <a:off x="7528788" y="5371297"/>
              <a:ext cx="860074" cy="707933"/>
            </a:xfrm>
            <a:custGeom>
              <a:avLst/>
              <a:gdLst>
                <a:gd name="connsiteX0" fmla="*/ 391463 w 860074"/>
                <a:gd name="connsiteY0" fmla="*/ 28667 h 707933"/>
                <a:gd name="connsiteX1" fmla="*/ 27522 w 860074"/>
                <a:gd name="connsiteY1" fmla="*/ 378960 h 707933"/>
                <a:gd name="connsiteX2" fmla="*/ 63916 w 860074"/>
                <a:gd name="connsiteY2" fmla="*/ 365312 h 707933"/>
                <a:gd name="connsiteX3" fmla="*/ 50269 w 860074"/>
                <a:gd name="connsiteY3" fmla="*/ 529085 h 707933"/>
                <a:gd name="connsiteX4" fmla="*/ 227690 w 860074"/>
                <a:gd name="connsiteY4" fmla="*/ 606422 h 707933"/>
                <a:gd name="connsiteX5" fmla="*/ 132155 w 860074"/>
                <a:gd name="connsiteY5" fmla="*/ 647366 h 707933"/>
                <a:gd name="connsiteX6" fmla="*/ 477899 w 860074"/>
                <a:gd name="connsiteY6" fmla="*/ 701957 h 707933"/>
                <a:gd name="connsiteX7" fmla="*/ 450603 w 860074"/>
                <a:gd name="connsiteY7" fmla="*/ 706506 h 707933"/>
                <a:gd name="connsiteX8" fmla="*/ 860036 w 860074"/>
                <a:gd name="connsiteY8" fmla="*/ 656464 h 707933"/>
                <a:gd name="connsiteX9" fmla="*/ 473349 w 860074"/>
                <a:gd name="connsiteY9" fmla="*/ 665563 h 707933"/>
                <a:gd name="connsiteX10" fmla="*/ 195845 w 860074"/>
                <a:gd name="connsiteY10" fmla="*/ 551831 h 707933"/>
                <a:gd name="connsiteX11" fmla="*/ 264084 w 860074"/>
                <a:gd name="connsiteY11" fmla="*/ 283425 h 707933"/>
                <a:gd name="connsiteX12" fmla="*/ 227 w 860074"/>
                <a:gd name="connsiteY12" fmla="*/ 324369 h 707933"/>
                <a:gd name="connsiteX13" fmla="*/ 218591 w 860074"/>
                <a:gd name="connsiteY13" fmla="*/ 83258 h 707933"/>
                <a:gd name="connsiteX14" fmla="*/ 250436 w 860074"/>
                <a:gd name="connsiteY14" fmla="*/ 1372 h 707933"/>
                <a:gd name="connsiteX15" fmla="*/ 195845 w 860074"/>
                <a:gd name="connsiteY15" fmla="*/ 137849 h 707933"/>
                <a:gd name="connsiteX16" fmla="*/ 391463 w 860074"/>
                <a:gd name="connsiteY16" fmla="*/ 28667 h 70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0074" h="707933">
                  <a:moveTo>
                    <a:pt x="391463" y="28667"/>
                  </a:moveTo>
                  <a:cubicBezTo>
                    <a:pt x="363409" y="68852"/>
                    <a:pt x="82113" y="322853"/>
                    <a:pt x="27522" y="378960"/>
                  </a:cubicBezTo>
                  <a:cubicBezTo>
                    <a:pt x="-27069" y="435067"/>
                    <a:pt x="60125" y="340291"/>
                    <a:pt x="63916" y="365312"/>
                  </a:cubicBezTo>
                  <a:cubicBezTo>
                    <a:pt x="67707" y="390333"/>
                    <a:pt x="22973" y="488900"/>
                    <a:pt x="50269" y="529085"/>
                  </a:cubicBezTo>
                  <a:cubicBezTo>
                    <a:pt x="77565" y="569270"/>
                    <a:pt x="214042" y="586709"/>
                    <a:pt x="227690" y="606422"/>
                  </a:cubicBezTo>
                  <a:cubicBezTo>
                    <a:pt x="241338" y="626135"/>
                    <a:pt x="90454" y="631444"/>
                    <a:pt x="132155" y="647366"/>
                  </a:cubicBezTo>
                  <a:cubicBezTo>
                    <a:pt x="173856" y="663288"/>
                    <a:pt x="477899" y="701957"/>
                    <a:pt x="477899" y="701957"/>
                  </a:cubicBezTo>
                  <a:cubicBezTo>
                    <a:pt x="530974" y="711814"/>
                    <a:pt x="450603" y="706506"/>
                    <a:pt x="450603" y="706506"/>
                  </a:cubicBezTo>
                  <a:cubicBezTo>
                    <a:pt x="514292" y="698924"/>
                    <a:pt x="856245" y="663288"/>
                    <a:pt x="860036" y="656464"/>
                  </a:cubicBezTo>
                  <a:cubicBezTo>
                    <a:pt x="863827" y="649640"/>
                    <a:pt x="584047" y="683002"/>
                    <a:pt x="473349" y="665563"/>
                  </a:cubicBezTo>
                  <a:cubicBezTo>
                    <a:pt x="362651" y="648124"/>
                    <a:pt x="230722" y="615521"/>
                    <a:pt x="195845" y="551831"/>
                  </a:cubicBezTo>
                  <a:cubicBezTo>
                    <a:pt x="160967" y="488141"/>
                    <a:pt x="296687" y="321335"/>
                    <a:pt x="264084" y="283425"/>
                  </a:cubicBezTo>
                  <a:cubicBezTo>
                    <a:pt x="231481" y="245515"/>
                    <a:pt x="7809" y="357730"/>
                    <a:pt x="227" y="324369"/>
                  </a:cubicBezTo>
                  <a:cubicBezTo>
                    <a:pt x="-7355" y="291008"/>
                    <a:pt x="176889" y="137091"/>
                    <a:pt x="218591" y="83258"/>
                  </a:cubicBezTo>
                  <a:cubicBezTo>
                    <a:pt x="260292" y="29425"/>
                    <a:pt x="254227" y="-7727"/>
                    <a:pt x="250436" y="1372"/>
                  </a:cubicBezTo>
                  <a:cubicBezTo>
                    <a:pt x="246645" y="10470"/>
                    <a:pt x="168550" y="128751"/>
                    <a:pt x="195845" y="137849"/>
                  </a:cubicBezTo>
                  <a:cubicBezTo>
                    <a:pt x="223140" y="146947"/>
                    <a:pt x="419517" y="-11518"/>
                    <a:pt x="391463" y="2866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827143EA-3A86-1517-4B13-566C67574155}"/>
                </a:ext>
              </a:extLst>
            </p:cNvPr>
            <p:cNvSpPr/>
            <p:nvPr/>
          </p:nvSpPr>
          <p:spPr>
            <a:xfrm>
              <a:off x="7828966" y="5886734"/>
              <a:ext cx="268714" cy="45511"/>
            </a:xfrm>
            <a:custGeom>
              <a:avLst/>
              <a:gdLst>
                <a:gd name="connsiteX0" fmla="*/ 300 w 268714"/>
                <a:gd name="connsiteY0" fmla="*/ 45493 h 45511"/>
                <a:gd name="connsiteX1" fmla="*/ 173171 w 268714"/>
                <a:gd name="connsiteY1" fmla="*/ 18197 h 45511"/>
                <a:gd name="connsiteX2" fmla="*/ 268706 w 268714"/>
                <a:gd name="connsiteY2" fmla="*/ 13648 h 45511"/>
                <a:gd name="connsiteX3" fmla="*/ 168622 w 268714"/>
                <a:gd name="connsiteY3" fmla="*/ 0 h 45511"/>
                <a:gd name="connsiteX4" fmla="*/ 132228 w 268714"/>
                <a:gd name="connsiteY4" fmla="*/ 13648 h 45511"/>
                <a:gd name="connsiteX5" fmla="*/ 300 w 268714"/>
                <a:gd name="connsiteY5" fmla="*/ 45493 h 4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714" h="45511">
                  <a:moveTo>
                    <a:pt x="300" y="45493"/>
                  </a:moveTo>
                  <a:cubicBezTo>
                    <a:pt x="7124" y="46251"/>
                    <a:pt x="128437" y="23504"/>
                    <a:pt x="173171" y="18197"/>
                  </a:cubicBezTo>
                  <a:cubicBezTo>
                    <a:pt x="217905" y="12890"/>
                    <a:pt x="269464" y="16681"/>
                    <a:pt x="268706" y="13648"/>
                  </a:cubicBezTo>
                  <a:cubicBezTo>
                    <a:pt x="267948" y="10615"/>
                    <a:pt x="191368" y="0"/>
                    <a:pt x="168622" y="0"/>
                  </a:cubicBezTo>
                  <a:cubicBezTo>
                    <a:pt x="145876" y="0"/>
                    <a:pt x="159523" y="7582"/>
                    <a:pt x="132228" y="13648"/>
                  </a:cubicBezTo>
                  <a:cubicBezTo>
                    <a:pt x="104933" y="19714"/>
                    <a:pt x="-6524" y="44735"/>
                    <a:pt x="300" y="4549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8E9DB86B-C555-3AD8-F70A-718E2D37F3F6}"/>
                </a:ext>
              </a:extLst>
            </p:cNvPr>
            <p:cNvSpPr/>
            <p:nvPr/>
          </p:nvSpPr>
          <p:spPr>
            <a:xfrm>
              <a:off x="7835864" y="5893689"/>
              <a:ext cx="239001" cy="56348"/>
            </a:xfrm>
            <a:custGeom>
              <a:avLst/>
              <a:gdLst>
                <a:gd name="connsiteX0" fmla="*/ 36 w 239001"/>
                <a:gd name="connsiteY0" fmla="*/ 56261 h 56348"/>
                <a:gd name="connsiteX1" fmla="*/ 127036 w 239001"/>
                <a:gd name="connsiteY1" fmla="*/ 14986 h 56348"/>
                <a:gd name="connsiteX2" fmla="*/ 238161 w 239001"/>
                <a:gd name="connsiteY2" fmla="*/ 18161 h 56348"/>
                <a:gd name="connsiteX3" fmla="*/ 181011 w 239001"/>
                <a:gd name="connsiteY3" fmla="*/ 8636 h 56348"/>
                <a:gd name="connsiteX4" fmla="*/ 139736 w 239001"/>
                <a:gd name="connsiteY4" fmla="*/ 2286 h 56348"/>
                <a:gd name="connsiteX5" fmla="*/ 36 w 239001"/>
                <a:gd name="connsiteY5" fmla="*/ 56261 h 5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001" h="56348">
                  <a:moveTo>
                    <a:pt x="36" y="56261"/>
                  </a:moveTo>
                  <a:cubicBezTo>
                    <a:pt x="-2081" y="58378"/>
                    <a:pt x="87349" y="21336"/>
                    <a:pt x="127036" y="14986"/>
                  </a:cubicBezTo>
                  <a:cubicBezTo>
                    <a:pt x="166723" y="8636"/>
                    <a:pt x="229165" y="19219"/>
                    <a:pt x="238161" y="18161"/>
                  </a:cubicBezTo>
                  <a:cubicBezTo>
                    <a:pt x="247157" y="17103"/>
                    <a:pt x="181011" y="8636"/>
                    <a:pt x="181011" y="8636"/>
                  </a:cubicBezTo>
                  <a:cubicBezTo>
                    <a:pt x="164607" y="5990"/>
                    <a:pt x="170428" y="-4593"/>
                    <a:pt x="139736" y="2286"/>
                  </a:cubicBezTo>
                  <a:cubicBezTo>
                    <a:pt x="109044" y="9165"/>
                    <a:pt x="2153" y="54144"/>
                    <a:pt x="36" y="56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897DB850-4143-B3FA-5340-A6C843828D06}"/>
                </a:ext>
              </a:extLst>
            </p:cNvPr>
            <p:cNvSpPr/>
            <p:nvPr/>
          </p:nvSpPr>
          <p:spPr>
            <a:xfrm>
              <a:off x="3878312" y="1354945"/>
              <a:ext cx="1779386" cy="831359"/>
            </a:xfrm>
            <a:custGeom>
              <a:avLst/>
              <a:gdLst>
                <a:gd name="connsiteX0" fmla="*/ 1776254 w 1779386"/>
                <a:gd name="connsiteY0" fmla="*/ 889 h 831359"/>
                <a:gd name="connsiteX1" fmla="*/ 851343 w 1779386"/>
                <a:gd name="connsiteY1" fmla="*/ 274158 h 831359"/>
                <a:gd name="connsiteX2" fmla="*/ 430929 w 1779386"/>
                <a:gd name="connsiteY2" fmla="*/ 547427 h 831359"/>
                <a:gd name="connsiteX3" fmla="*/ 493991 w 1779386"/>
                <a:gd name="connsiteY3" fmla="*/ 421303 h 831359"/>
                <a:gd name="connsiteX4" fmla="*/ 5 w 1779386"/>
                <a:gd name="connsiteY4" fmla="*/ 831207 h 831359"/>
                <a:gd name="connsiteX5" fmla="*/ 504502 w 1779386"/>
                <a:gd name="connsiteY5" fmla="*/ 368752 h 831359"/>
                <a:gd name="connsiteX6" fmla="*/ 1776254 w 1779386"/>
                <a:gd name="connsiteY6" fmla="*/ 889 h 83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386" h="831359">
                  <a:moveTo>
                    <a:pt x="1776254" y="889"/>
                  </a:moveTo>
                  <a:cubicBezTo>
                    <a:pt x="1834061" y="-14877"/>
                    <a:pt x="1075564" y="183068"/>
                    <a:pt x="851343" y="274158"/>
                  </a:cubicBezTo>
                  <a:cubicBezTo>
                    <a:pt x="627122" y="365248"/>
                    <a:pt x="490488" y="522903"/>
                    <a:pt x="430929" y="547427"/>
                  </a:cubicBezTo>
                  <a:cubicBezTo>
                    <a:pt x="371370" y="571951"/>
                    <a:pt x="565812" y="374006"/>
                    <a:pt x="493991" y="421303"/>
                  </a:cubicBezTo>
                  <a:cubicBezTo>
                    <a:pt x="422170" y="468600"/>
                    <a:pt x="-1747" y="839965"/>
                    <a:pt x="5" y="831207"/>
                  </a:cubicBezTo>
                  <a:cubicBezTo>
                    <a:pt x="1757" y="822449"/>
                    <a:pt x="213716" y="507138"/>
                    <a:pt x="504502" y="368752"/>
                  </a:cubicBezTo>
                  <a:cubicBezTo>
                    <a:pt x="795288" y="230366"/>
                    <a:pt x="1718447" y="16655"/>
                    <a:pt x="1776254" y="8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C20BADC0-4C71-E8FC-B789-3B4C602395AB}"/>
                </a:ext>
              </a:extLst>
            </p:cNvPr>
            <p:cNvSpPr/>
            <p:nvPr/>
          </p:nvSpPr>
          <p:spPr>
            <a:xfrm>
              <a:off x="6840430" y="1196478"/>
              <a:ext cx="1021792" cy="360637"/>
            </a:xfrm>
            <a:custGeom>
              <a:avLst/>
              <a:gdLst>
                <a:gd name="connsiteX0" fmla="*/ 637 w 1021792"/>
                <a:gd name="connsiteY0" fmla="*/ 144 h 360637"/>
                <a:gd name="connsiteX1" fmla="*/ 457837 w 1021792"/>
                <a:gd name="connsiteY1" fmla="*/ 158189 h 360637"/>
                <a:gd name="connsiteX2" fmla="*/ 328014 w 1021792"/>
                <a:gd name="connsiteY2" fmla="*/ 11433 h 360637"/>
                <a:gd name="connsiteX3" fmla="*/ 988414 w 1021792"/>
                <a:gd name="connsiteY3" fmla="*/ 350100 h 360637"/>
                <a:gd name="connsiteX4" fmla="*/ 858592 w 1021792"/>
                <a:gd name="connsiteY4" fmla="*/ 265433 h 360637"/>
                <a:gd name="connsiteX5" fmla="*/ 294148 w 1021792"/>
                <a:gd name="connsiteY5" fmla="*/ 169478 h 360637"/>
                <a:gd name="connsiteX6" fmla="*/ 356237 w 1021792"/>
                <a:gd name="connsiteY6" fmla="*/ 192055 h 360637"/>
                <a:gd name="connsiteX7" fmla="*/ 637 w 1021792"/>
                <a:gd name="connsiteY7" fmla="*/ 144 h 36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1792" h="360637">
                  <a:moveTo>
                    <a:pt x="637" y="144"/>
                  </a:moveTo>
                  <a:cubicBezTo>
                    <a:pt x="17570" y="-5500"/>
                    <a:pt x="403274" y="156308"/>
                    <a:pt x="457837" y="158189"/>
                  </a:cubicBezTo>
                  <a:cubicBezTo>
                    <a:pt x="512400" y="160070"/>
                    <a:pt x="239585" y="-20552"/>
                    <a:pt x="328014" y="11433"/>
                  </a:cubicBezTo>
                  <a:cubicBezTo>
                    <a:pt x="416443" y="43418"/>
                    <a:pt x="899984" y="307767"/>
                    <a:pt x="988414" y="350100"/>
                  </a:cubicBezTo>
                  <a:cubicBezTo>
                    <a:pt x="1076844" y="392433"/>
                    <a:pt x="974303" y="295537"/>
                    <a:pt x="858592" y="265433"/>
                  </a:cubicBezTo>
                  <a:cubicBezTo>
                    <a:pt x="742881" y="235329"/>
                    <a:pt x="377874" y="181708"/>
                    <a:pt x="294148" y="169478"/>
                  </a:cubicBezTo>
                  <a:cubicBezTo>
                    <a:pt x="210422" y="157248"/>
                    <a:pt x="403274" y="215574"/>
                    <a:pt x="356237" y="192055"/>
                  </a:cubicBezTo>
                  <a:cubicBezTo>
                    <a:pt x="309200" y="168536"/>
                    <a:pt x="-16296" y="5788"/>
                    <a:pt x="637" y="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>
              <a:extLst>
                <a:ext uri="{FF2B5EF4-FFF2-40B4-BE49-F238E27FC236}">
                  <a16:creationId xmlns:a16="http://schemas.microsoft.com/office/drawing/2014/main" id="{5B7D0F4F-75C5-C8E0-D6D6-8B43E1BC3D43}"/>
                </a:ext>
              </a:extLst>
            </p:cNvPr>
            <p:cNvSpPr/>
            <p:nvPr/>
          </p:nvSpPr>
          <p:spPr>
            <a:xfrm>
              <a:off x="4176305" y="1173762"/>
              <a:ext cx="1781900" cy="645526"/>
            </a:xfrm>
            <a:custGeom>
              <a:avLst/>
              <a:gdLst>
                <a:gd name="connsiteX0" fmla="*/ 1059 w 1781900"/>
                <a:gd name="connsiteY0" fmla="*/ 645413 h 645526"/>
                <a:gd name="connsiteX1" fmla="*/ 617076 w 1781900"/>
                <a:gd name="connsiteY1" fmla="*/ 298903 h 645526"/>
                <a:gd name="connsiteX2" fmla="*/ 1165716 w 1781900"/>
                <a:gd name="connsiteY2" fmla="*/ 164150 h 645526"/>
                <a:gd name="connsiteX3" fmla="*/ 799956 w 1781900"/>
                <a:gd name="connsiteY3" fmla="*/ 144899 h 645526"/>
                <a:gd name="connsiteX4" fmla="*/ 1781733 w 1781900"/>
                <a:gd name="connsiteY4" fmla="*/ 520 h 645526"/>
                <a:gd name="connsiteX5" fmla="*/ 876958 w 1781900"/>
                <a:gd name="connsiteY5" fmla="*/ 202651 h 645526"/>
                <a:gd name="connsiteX6" fmla="*/ 645952 w 1781900"/>
                <a:gd name="connsiteY6" fmla="*/ 347030 h 645526"/>
                <a:gd name="connsiteX7" fmla="*/ 771080 w 1781900"/>
                <a:gd name="connsiteY7" fmla="*/ 337404 h 645526"/>
                <a:gd name="connsiteX8" fmla="*/ 1059 w 1781900"/>
                <a:gd name="connsiteY8" fmla="*/ 645413 h 64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1900" h="645526">
                  <a:moveTo>
                    <a:pt x="1059" y="645413"/>
                  </a:moveTo>
                  <a:cubicBezTo>
                    <a:pt x="-24608" y="638996"/>
                    <a:pt x="422967" y="379113"/>
                    <a:pt x="617076" y="298903"/>
                  </a:cubicBezTo>
                  <a:cubicBezTo>
                    <a:pt x="811186" y="218692"/>
                    <a:pt x="1135236" y="189817"/>
                    <a:pt x="1165716" y="164150"/>
                  </a:cubicBezTo>
                  <a:cubicBezTo>
                    <a:pt x="1196196" y="138483"/>
                    <a:pt x="697287" y="172171"/>
                    <a:pt x="799956" y="144899"/>
                  </a:cubicBezTo>
                  <a:cubicBezTo>
                    <a:pt x="902625" y="117627"/>
                    <a:pt x="1768899" y="-9105"/>
                    <a:pt x="1781733" y="520"/>
                  </a:cubicBezTo>
                  <a:cubicBezTo>
                    <a:pt x="1794567" y="10145"/>
                    <a:pt x="1066255" y="144899"/>
                    <a:pt x="876958" y="202651"/>
                  </a:cubicBezTo>
                  <a:cubicBezTo>
                    <a:pt x="687661" y="260403"/>
                    <a:pt x="663598" y="324571"/>
                    <a:pt x="645952" y="347030"/>
                  </a:cubicBezTo>
                  <a:cubicBezTo>
                    <a:pt x="628306" y="369489"/>
                    <a:pt x="876958" y="290882"/>
                    <a:pt x="771080" y="337404"/>
                  </a:cubicBezTo>
                  <a:cubicBezTo>
                    <a:pt x="665202" y="383926"/>
                    <a:pt x="26726" y="651830"/>
                    <a:pt x="1059" y="6454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69" name="グループ化 1468">
            <a:extLst>
              <a:ext uri="{FF2B5EF4-FFF2-40B4-BE49-F238E27FC236}">
                <a16:creationId xmlns:a16="http://schemas.microsoft.com/office/drawing/2014/main" id="{3D879C44-093B-B14E-9C40-74F609922BAB}"/>
              </a:ext>
            </a:extLst>
          </p:cNvPr>
          <p:cNvGrpSpPr/>
          <p:nvPr/>
        </p:nvGrpSpPr>
        <p:grpSpPr>
          <a:xfrm>
            <a:off x="9711862" y="868061"/>
            <a:ext cx="2811988" cy="1594431"/>
            <a:chOff x="9711862" y="868061"/>
            <a:chExt cx="2811988" cy="1594431"/>
          </a:xfrm>
        </p:grpSpPr>
        <p:cxnSp>
          <p:nvCxnSpPr>
            <p:cNvPr id="1470" name="直線コネクタ 1469">
              <a:extLst>
                <a:ext uri="{FF2B5EF4-FFF2-40B4-BE49-F238E27FC236}">
                  <a16:creationId xmlns:a16="http://schemas.microsoft.com/office/drawing/2014/main" id="{D60E8942-3E1B-EAF4-79C4-2BAC66B75D3B}"/>
                </a:ext>
              </a:extLst>
            </p:cNvPr>
            <p:cNvCxnSpPr/>
            <p:nvPr/>
          </p:nvCxnSpPr>
          <p:spPr>
            <a:xfrm>
              <a:off x="10011905" y="868061"/>
              <a:ext cx="0" cy="362857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1" name="直線コネクタ 1470">
              <a:extLst>
                <a:ext uri="{FF2B5EF4-FFF2-40B4-BE49-F238E27FC236}">
                  <a16:creationId xmlns:a16="http://schemas.microsoft.com/office/drawing/2014/main" id="{5255E340-7071-A895-3B12-EB1E9F89E753}"/>
                </a:ext>
              </a:extLst>
            </p:cNvPr>
            <p:cNvCxnSpPr/>
            <p:nvPr/>
          </p:nvCxnSpPr>
          <p:spPr>
            <a:xfrm>
              <a:off x="10011905" y="1048493"/>
              <a:ext cx="813661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直線コネクタ 1126">
              <a:extLst>
                <a:ext uri="{FF2B5EF4-FFF2-40B4-BE49-F238E27FC236}">
                  <a16:creationId xmlns:a16="http://schemas.microsoft.com/office/drawing/2014/main" id="{BC1D800A-E088-DE11-9B08-A815FC2B858B}"/>
                </a:ext>
              </a:extLst>
            </p:cNvPr>
            <p:cNvCxnSpPr/>
            <p:nvPr/>
          </p:nvCxnSpPr>
          <p:spPr>
            <a:xfrm>
              <a:off x="10833315" y="1048493"/>
              <a:ext cx="0" cy="52458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2" name="テキスト ボックス 1471">
              <a:extLst>
                <a:ext uri="{FF2B5EF4-FFF2-40B4-BE49-F238E27FC236}">
                  <a16:creationId xmlns:a16="http://schemas.microsoft.com/office/drawing/2014/main" id="{6E2C428F-E205-FCC8-B204-7019B8E15020}"/>
                </a:ext>
              </a:extLst>
            </p:cNvPr>
            <p:cNvSpPr txBox="1"/>
            <p:nvPr/>
          </p:nvSpPr>
          <p:spPr>
            <a:xfrm>
              <a:off x="9711862" y="1539162"/>
              <a:ext cx="28119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/>
                <a:t>絵における高低差約</a:t>
              </a:r>
              <a:r>
                <a:rPr kumimoji="1" lang="en-US" altLang="ja-JP" dirty="0"/>
                <a:t>1cm</a:t>
              </a:r>
            </a:p>
            <a:p>
              <a:r>
                <a:rPr kumimoji="1" lang="ja-JP" altLang="en-US"/>
                <a:t>キャンパスサイズは</a:t>
              </a:r>
              <a:r>
                <a:rPr kumimoji="1" lang="en-US" altLang="ja-JP" dirty="0"/>
                <a:t>A3</a:t>
              </a:r>
              <a:r>
                <a:rPr kumimoji="1" lang="ja-JP" altLang="en-US"/>
                <a:t>横</a:t>
              </a:r>
              <a:endParaRPr kumimoji="1" lang="en-US" altLang="ja-JP" dirty="0"/>
            </a:p>
            <a:p>
              <a:r>
                <a:rPr kumimoji="1" lang="ja-JP" altLang="en-US"/>
                <a:t>横：</a:t>
              </a:r>
              <a:r>
                <a:rPr kumimoji="1" lang="en-US" altLang="ja-JP" dirty="0"/>
                <a:t>42cm</a:t>
              </a:r>
              <a:r>
                <a:rPr kumimoji="1" lang="ja-JP" altLang="en-US"/>
                <a:t>、縦</a:t>
              </a:r>
              <a:r>
                <a:rPr kumimoji="1" lang="en-US" altLang="ja-JP" dirty="0"/>
                <a:t>29.7cm</a:t>
              </a:r>
              <a:endParaRPr kumimoji="1" lang="ja-JP" altLang="en-US"/>
            </a:p>
          </p:txBody>
        </p:sp>
      </p:grpSp>
      <p:sp>
        <p:nvSpPr>
          <p:cNvPr id="1474" name="正方形/長方形 1473">
            <a:extLst>
              <a:ext uri="{FF2B5EF4-FFF2-40B4-BE49-F238E27FC236}">
                <a16:creationId xmlns:a16="http://schemas.microsoft.com/office/drawing/2014/main" id="{05694BFA-E40D-C689-27AE-7AB824113228}"/>
              </a:ext>
            </a:extLst>
          </p:cNvPr>
          <p:cNvSpPr/>
          <p:nvPr/>
        </p:nvSpPr>
        <p:spPr>
          <a:xfrm>
            <a:off x="12019607" y="44575"/>
            <a:ext cx="737749" cy="7377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5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4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B8BEF17-21C4-AC7C-EB87-8E79D98DA242}"/>
              </a:ext>
            </a:extLst>
          </p:cNvPr>
          <p:cNvGrpSpPr>
            <a:grpSpLocks noChangeAspect="1"/>
          </p:cNvGrpSpPr>
          <p:nvPr/>
        </p:nvGrpSpPr>
        <p:grpSpPr>
          <a:xfrm>
            <a:off x="-214777" y="3082140"/>
            <a:ext cx="6326973" cy="4536784"/>
            <a:chOff x="-510548" y="782214"/>
            <a:chExt cx="12658121" cy="9076561"/>
          </a:xfrm>
        </p:grpSpPr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6C04DA2E-87E4-575E-AE44-17B767F822AE}"/>
                </a:ext>
              </a:extLst>
            </p:cNvPr>
            <p:cNvSpPr/>
            <p:nvPr/>
          </p:nvSpPr>
          <p:spPr>
            <a:xfrm>
              <a:off x="3249927" y="1044902"/>
              <a:ext cx="2873439" cy="2181273"/>
            </a:xfrm>
            <a:custGeom>
              <a:avLst/>
              <a:gdLst>
                <a:gd name="connsiteX0" fmla="*/ 2872577 w 2873439"/>
                <a:gd name="connsiteY0" fmla="*/ 15272 h 2181273"/>
                <a:gd name="connsiteX1" fmla="*/ 2276230 w 2873439"/>
                <a:gd name="connsiteY1" fmla="*/ 121289 h 2181273"/>
                <a:gd name="connsiteX2" fmla="*/ 1626873 w 2873439"/>
                <a:gd name="connsiteY2" fmla="*/ 611620 h 2181273"/>
                <a:gd name="connsiteX3" fmla="*/ 1600369 w 2873439"/>
                <a:gd name="connsiteY3" fmla="*/ 465846 h 2181273"/>
                <a:gd name="connsiteX4" fmla="*/ 937760 w 2873439"/>
                <a:gd name="connsiteY4" fmla="*/ 823655 h 2181273"/>
                <a:gd name="connsiteX5" fmla="*/ 937760 w 2873439"/>
                <a:gd name="connsiteY5" fmla="*/ 691133 h 2181273"/>
                <a:gd name="connsiteX6" fmla="*/ 261899 w 2873439"/>
                <a:gd name="connsiteY6" fmla="*/ 1366994 h 2181273"/>
                <a:gd name="connsiteX7" fmla="*/ 447430 w 2873439"/>
                <a:gd name="connsiteY7" fmla="*/ 1128455 h 2181273"/>
                <a:gd name="connsiteX8" fmla="*/ 10108 w 2873439"/>
                <a:gd name="connsiteY8" fmla="*/ 2148872 h 2181273"/>
                <a:gd name="connsiteX9" fmla="*/ 169134 w 2873439"/>
                <a:gd name="connsiteY9" fmla="*/ 1857324 h 2181273"/>
                <a:gd name="connsiteX10" fmla="*/ 500438 w 2873439"/>
                <a:gd name="connsiteY10" fmla="*/ 1154959 h 2181273"/>
                <a:gd name="connsiteX11" fmla="*/ 1083534 w 2873439"/>
                <a:gd name="connsiteY11" fmla="*/ 624872 h 2181273"/>
                <a:gd name="connsiteX12" fmla="*/ 1070282 w 2873439"/>
                <a:gd name="connsiteY12" fmla="*/ 704385 h 2181273"/>
                <a:gd name="connsiteX13" fmla="*/ 1759395 w 2873439"/>
                <a:gd name="connsiteY13" fmla="*/ 280315 h 2181273"/>
                <a:gd name="connsiteX14" fmla="*/ 1666630 w 2873439"/>
                <a:gd name="connsiteY14" fmla="*/ 386333 h 2181273"/>
                <a:gd name="connsiteX15" fmla="*/ 1984682 w 2873439"/>
                <a:gd name="connsiteY15" fmla="*/ 41776 h 2181273"/>
                <a:gd name="connsiteX16" fmla="*/ 1891916 w 2873439"/>
                <a:gd name="connsiteY16" fmla="*/ 187550 h 2181273"/>
                <a:gd name="connsiteX17" fmla="*/ 2395499 w 2873439"/>
                <a:gd name="connsiteY17" fmla="*/ 41776 h 2181273"/>
                <a:gd name="connsiteX18" fmla="*/ 2408751 w 2873439"/>
                <a:gd name="connsiteY18" fmla="*/ 2020 h 2181273"/>
                <a:gd name="connsiteX19" fmla="*/ 2872577 w 2873439"/>
                <a:gd name="connsiteY19" fmla="*/ 15272 h 218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73439" h="2181273">
                  <a:moveTo>
                    <a:pt x="2872577" y="15272"/>
                  </a:moveTo>
                  <a:cubicBezTo>
                    <a:pt x="2850490" y="35150"/>
                    <a:pt x="2483847" y="21898"/>
                    <a:pt x="2276230" y="121289"/>
                  </a:cubicBezTo>
                  <a:cubicBezTo>
                    <a:pt x="2068613" y="220680"/>
                    <a:pt x="1739517" y="554194"/>
                    <a:pt x="1626873" y="611620"/>
                  </a:cubicBezTo>
                  <a:cubicBezTo>
                    <a:pt x="1514229" y="669046"/>
                    <a:pt x="1715221" y="430507"/>
                    <a:pt x="1600369" y="465846"/>
                  </a:cubicBezTo>
                  <a:cubicBezTo>
                    <a:pt x="1485517" y="501185"/>
                    <a:pt x="1048195" y="786107"/>
                    <a:pt x="937760" y="823655"/>
                  </a:cubicBezTo>
                  <a:cubicBezTo>
                    <a:pt x="827325" y="861203"/>
                    <a:pt x="1050403" y="600577"/>
                    <a:pt x="937760" y="691133"/>
                  </a:cubicBezTo>
                  <a:cubicBezTo>
                    <a:pt x="825117" y="781689"/>
                    <a:pt x="343621" y="1294107"/>
                    <a:pt x="261899" y="1366994"/>
                  </a:cubicBezTo>
                  <a:cubicBezTo>
                    <a:pt x="180177" y="1439881"/>
                    <a:pt x="489395" y="998142"/>
                    <a:pt x="447430" y="1128455"/>
                  </a:cubicBezTo>
                  <a:cubicBezTo>
                    <a:pt x="405465" y="1258768"/>
                    <a:pt x="56491" y="2027394"/>
                    <a:pt x="10108" y="2148872"/>
                  </a:cubicBezTo>
                  <a:cubicBezTo>
                    <a:pt x="-36275" y="2270350"/>
                    <a:pt x="87412" y="2022976"/>
                    <a:pt x="169134" y="1857324"/>
                  </a:cubicBezTo>
                  <a:cubicBezTo>
                    <a:pt x="250856" y="1691672"/>
                    <a:pt x="348038" y="1360367"/>
                    <a:pt x="500438" y="1154959"/>
                  </a:cubicBezTo>
                  <a:cubicBezTo>
                    <a:pt x="652838" y="949551"/>
                    <a:pt x="1083534" y="624872"/>
                    <a:pt x="1083534" y="624872"/>
                  </a:cubicBezTo>
                  <a:cubicBezTo>
                    <a:pt x="1178508" y="549776"/>
                    <a:pt x="957638" y="761811"/>
                    <a:pt x="1070282" y="704385"/>
                  </a:cubicBezTo>
                  <a:cubicBezTo>
                    <a:pt x="1182926" y="646959"/>
                    <a:pt x="1660004" y="333324"/>
                    <a:pt x="1759395" y="280315"/>
                  </a:cubicBezTo>
                  <a:cubicBezTo>
                    <a:pt x="1858786" y="227306"/>
                    <a:pt x="1629082" y="426089"/>
                    <a:pt x="1666630" y="386333"/>
                  </a:cubicBezTo>
                  <a:cubicBezTo>
                    <a:pt x="1704178" y="346577"/>
                    <a:pt x="1947134" y="74906"/>
                    <a:pt x="1984682" y="41776"/>
                  </a:cubicBezTo>
                  <a:cubicBezTo>
                    <a:pt x="2022230" y="8646"/>
                    <a:pt x="1823447" y="187550"/>
                    <a:pt x="1891916" y="187550"/>
                  </a:cubicBezTo>
                  <a:cubicBezTo>
                    <a:pt x="1960385" y="187550"/>
                    <a:pt x="2395499" y="41776"/>
                    <a:pt x="2395499" y="41776"/>
                  </a:cubicBezTo>
                  <a:cubicBezTo>
                    <a:pt x="2481638" y="10854"/>
                    <a:pt x="2331447" y="4229"/>
                    <a:pt x="2408751" y="2020"/>
                  </a:cubicBezTo>
                  <a:cubicBezTo>
                    <a:pt x="2486055" y="-189"/>
                    <a:pt x="2894664" y="-4606"/>
                    <a:pt x="2872577" y="152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9ECED6AC-D90A-E1BE-41C2-10C85B25B21D}"/>
                </a:ext>
              </a:extLst>
            </p:cNvPr>
            <p:cNvSpPr/>
            <p:nvPr/>
          </p:nvSpPr>
          <p:spPr>
            <a:xfrm>
              <a:off x="6186714" y="1122616"/>
              <a:ext cx="828735" cy="2219585"/>
            </a:xfrm>
            <a:custGeom>
              <a:avLst/>
              <a:gdLst>
                <a:gd name="connsiteX0" fmla="*/ 823686 w 828735"/>
                <a:gd name="connsiteY0" fmla="*/ 3819 h 2219585"/>
                <a:gd name="connsiteX1" fmla="*/ 571895 w 828735"/>
                <a:gd name="connsiteY1" fmla="*/ 255610 h 2219585"/>
                <a:gd name="connsiteX2" fmla="*/ 306851 w 828735"/>
                <a:gd name="connsiteY2" fmla="*/ 719436 h 2219585"/>
                <a:gd name="connsiteX3" fmla="*/ 359860 w 828735"/>
                <a:gd name="connsiteY3" fmla="*/ 533906 h 2219585"/>
                <a:gd name="connsiteX4" fmla="*/ 227338 w 828735"/>
                <a:gd name="connsiteY4" fmla="*/ 1236271 h 2219585"/>
                <a:gd name="connsiteX5" fmla="*/ 214086 w 828735"/>
                <a:gd name="connsiteY5" fmla="*/ 1077245 h 2219585"/>
                <a:gd name="connsiteX6" fmla="*/ 2051 w 828735"/>
                <a:gd name="connsiteY6" fmla="*/ 2216932 h 2219585"/>
                <a:gd name="connsiteX7" fmla="*/ 359860 w 828735"/>
                <a:gd name="connsiteY7" fmla="*/ 706184 h 2219585"/>
                <a:gd name="connsiteX8" fmla="*/ 373112 w 828735"/>
                <a:gd name="connsiteY8" fmla="*/ 533906 h 2219585"/>
                <a:gd name="connsiteX9" fmla="*/ 214086 w 828735"/>
                <a:gd name="connsiteY9" fmla="*/ 692932 h 2219585"/>
                <a:gd name="connsiteX10" fmla="*/ 532138 w 828735"/>
                <a:gd name="connsiteY10" fmla="*/ 202601 h 2219585"/>
                <a:gd name="connsiteX11" fmla="*/ 333356 w 828735"/>
                <a:gd name="connsiteY11" fmla="*/ 441141 h 2219585"/>
                <a:gd name="connsiteX12" fmla="*/ 823686 w 828735"/>
                <a:gd name="connsiteY12" fmla="*/ 3819 h 221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8735" h="2219585">
                  <a:moveTo>
                    <a:pt x="823686" y="3819"/>
                  </a:moveTo>
                  <a:cubicBezTo>
                    <a:pt x="863443" y="-27103"/>
                    <a:pt x="658034" y="136341"/>
                    <a:pt x="571895" y="255610"/>
                  </a:cubicBezTo>
                  <a:cubicBezTo>
                    <a:pt x="485756" y="374879"/>
                    <a:pt x="342190" y="673053"/>
                    <a:pt x="306851" y="719436"/>
                  </a:cubicBezTo>
                  <a:cubicBezTo>
                    <a:pt x="271512" y="765819"/>
                    <a:pt x="373112" y="447767"/>
                    <a:pt x="359860" y="533906"/>
                  </a:cubicBezTo>
                  <a:cubicBezTo>
                    <a:pt x="346608" y="620045"/>
                    <a:pt x="251634" y="1145715"/>
                    <a:pt x="227338" y="1236271"/>
                  </a:cubicBezTo>
                  <a:cubicBezTo>
                    <a:pt x="203042" y="1326828"/>
                    <a:pt x="251634" y="913802"/>
                    <a:pt x="214086" y="1077245"/>
                  </a:cubicBezTo>
                  <a:cubicBezTo>
                    <a:pt x="176538" y="1240688"/>
                    <a:pt x="-22245" y="2278776"/>
                    <a:pt x="2051" y="2216932"/>
                  </a:cubicBezTo>
                  <a:cubicBezTo>
                    <a:pt x="26347" y="2155089"/>
                    <a:pt x="298016" y="986688"/>
                    <a:pt x="359860" y="706184"/>
                  </a:cubicBezTo>
                  <a:cubicBezTo>
                    <a:pt x="421704" y="425680"/>
                    <a:pt x="397408" y="536115"/>
                    <a:pt x="373112" y="533906"/>
                  </a:cubicBezTo>
                  <a:cubicBezTo>
                    <a:pt x="348816" y="531697"/>
                    <a:pt x="187582" y="748149"/>
                    <a:pt x="214086" y="692932"/>
                  </a:cubicBezTo>
                  <a:cubicBezTo>
                    <a:pt x="240590" y="637715"/>
                    <a:pt x="512260" y="244566"/>
                    <a:pt x="532138" y="202601"/>
                  </a:cubicBezTo>
                  <a:cubicBezTo>
                    <a:pt x="552016" y="160636"/>
                    <a:pt x="282556" y="472063"/>
                    <a:pt x="333356" y="441141"/>
                  </a:cubicBezTo>
                  <a:cubicBezTo>
                    <a:pt x="384156" y="410219"/>
                    <a:pt x="783929" y="34741"/>
                    <a:pt x="823686" y="38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FFFF6F0F-5CA2-E24F-7FAE-368416BFA077}"/>
                </a:ext>
              </a:extLst>
            </p:cNvPr>
            <p:cNvSpPr/>
            <p:nvPr/>
          </p:nvSpPr>
          <p:spPr>
            <a:xfrm>
              <a:off x="7142779" y="1401897"/>
              <a:ext cx="862231" cy="1873857"/>
            </a:xfrm>
            <a:custGeom>
              <a:avLst/>
              <a:gdLst>
                <a:gd name="connsiteX0" fmla="*/ 861534 w 862231"/>
                <a:gd name="connsiteY0" fmla="*/ 2833 h 1873857"/>
                <a:gd name="connsiteX1" fmla="*/ 530230 w 862231"/>
                <a:gd name="connsiteY1" fmla="*/ 400399 h 1873857"/>
                <a:gd name="connsiteX2" fmla="*/ 609743 w 862231"/>
                <a:gd name="connsiteY2" fmla="*/ 466660 h 1873857"/>
                <a:gd name="connsiteX3" fmla="*/ 185673 w 862231"/>
                <a:gd name="connsiteY3" fmla="*/ 1275042 h 1873857"/>
                <a:gd name="connsiteX4" fmla="*/ 344699 w 862231"/>
                <a:gd name="connsiteY4" fmla="*/ 1314799 h 1873857"/>
                <a:gd name="connsiteX5" fmla="*/ 39899 w 862231"/>
                <a:gd name="connsiteY5" fmla="*/ 1712364 h 1873857"/>
                <a:gd name="connsiteX6" fmla="*/ 225430 w 862231"/>
                <a:gd name="connsiteY6" fmla="*/ 1606346 h 1873857"/>
                <a:gd name="connsiteX7" fmla="*/ 143 w 862231"/>
                <a:gd name="connsiteY7" fmla="*/ 1871390 h 1873857"/>
                <a:gd name="connsiteX8" fmla="*/ 265186 w 862231"/>
                <a:gd name="connsiteY8" fmla="*/ 1420816 h 1873857"/>
                <a:gd name="connsiteX9" fmla="*/ 384456 w 862231"/>
                <a:gd name="connsiteY9" fmla="*/ 1023251 h 1873857"/>
                <a:gd name="connsiteX10" fmla="*/ 225430 w 862231"/>
                <a:gd name="connsiteY10" fmla="*/ 1301546 h 1873857"/>
                <a:gd name="connsiteX11" fmla="*/ 530230 w 862231"/>
                <a:gd name="connsiteY11" fmla="*/ 506416 h 1873857"/>
                <a:gd name="connsiteX12" fmla="*/ 357951 w 862231"/>
                <a:gd name="connsiteY12" fmla="*/ 599181 h 1873857"/>
                <a:gd name="connsiteX13" fmla="*/ 609743 w 862231"/>
                <a:gd name="connsiteY13" fmla="*/ 241373 h 1873857"/>
                <a:gd name="connsiteX14" fmla="*/ 861534 w 862231"/>
                <a:gd name="connsiteY14" fmla="*/ 2833 h 187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2231" h="1873857">
                  <a:moveTo>
                    <a:pt x="861534" y="2833"/>
                  </a:moveTo>
                  <a:cubicBezTo>
                    <a:pt x="848282" y="29337"/>
                    <a:pt x="572195" y="323095"/>
                    <a:pt x="530230" y="400399"/>
                  </a:cubicBezTo>
                  <a:cubicBezTo>
                    <a:pt x="488265" y="477703"/>
                    <a:pt x="667169" y="320886"/>
                    <a:pt x="609743" y="466660"/>
                  </a:cubicBezTo>
                  <a:cubicBezTo>
                    <a:pt x="552317" y="612434"/>
                    <a:pt x="229847" y="1133686"/>
                    <a:pt x="185673" y="1275042"/>
                  </a:cubicBezTo>
                  <a:cubicBezTo>
                    <a:pt x="141499" y="1416398"/>
                    <a:pt x="368995" y="1241912"/>
                    <a:pt x="344699" y="1314799"/>
                  </a:cubicBezTo>
                  <a:cubicBezTo>
                    <a:pt x="320403" y="1387686"/>
                    <a:pt x="59777" y="1663773"/>
                    <a:pt x="39899" y="1712364"/>
                  </a:cubicBezTo>
                  <a:cubicBezTo>
                    <a:pt x="20021" y="1760955"/>
                    <a:pt x="232056" y="1579842"/>
                    <a:pt x="225430" y="1606346"/>
                  </a:cubicBezTo>
                  <a:cubicBezTo>
                    <a:pt x="218804" y="1632850"/>
                    <a:pt x="-6483" y="1902312"/>
                    <a:pt x="143" y="1871390"/>
                  </a:cubicBezTo>
                  <a:cubicBezTo>
                    <a:pt x="6769" y="1840468"/>
                    <a:pt x="201134" y="1562172"/>
                    <a:pt x="265186" y="1420816"/>
                  </a:cubicBezTo>
                  <a:cubicBezTo>
                    <a:pt x="329238" y="1279460"/>
                    <a:pt x="391082" y="1043129"/>
                    <a:pt x="384456" y="1023251"/>
                  </a:cubicBezTo>
                  <a:cubicBezTo>
                    <a:pt x="377830" y="1003373"/>
                    <a:pt x="201134" y="1387685"/>
                    <a:pt x="225430" y="1301546"/>
                  </a:cubicBezTo>
                  <a:cubicBezTo>
                    <a:pt x="249726" y="1215407"/>
                    <a:pt x="508143" y="623477"/>
                    <a:pt x="530230" y="506416"/>
                  </a:cubicBezTo>
                  <a:cubicBezTo>
                    <a:pt x="552317" y="389355"/>
                    <a:pt x="344699" y="643355"/>
                    <a:pt x="357951" y="599181"/>
                  </a:cubicBezTo>
                  <a:cubicBezTo>
                    <a:pt x="371203" y="555007"/>
                    <a:pt x="523604" y="340764"/>
                    <a:pt x="609743" y="241373"/>
                  </a:cubicBezTo>
                  <a:cubicBezTo>
                    <a:pt x="695882" y="141982"/>
                    <a:pt x="874786" y="-23671"/>
                    <a:pt x="861534" y="2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1C90FCD4-581E-7810-985A-ADB55CA3B610}"/>
                </a:ext>
              </a:extLst>
            </p:cNvPr>
            <p:cNvSpPr/>
            <p:nvPr/>
          </p:nvSpPr>
          <p:spPr>
            <a:xfrm>
              <a:off x="6201863" y="914224"/>
              <a:ext cx="1818276" cy="492294"/>
            </a:xfrm>
            <a:custGeom>
              <a:avLst/>
              <a:gdLst>
                <a:gd name="connsiteX0" fmla="*/ 154 w 1818276"/>
                <a:gd name="connsiteY0" fmla="*/ 198959 h 492294"/>
                <a:gd name="connsiteX1" fmla="*/ 729024 w 1818276"/>
                <a:gd name="connsiteY1" fmla="*/ 159202 h 492294"/>
                <a:gd name="connsiteX2" fmla="*/ 1404885 w 1818276"/>
                <a:gd name="connsiteY2" fmla="*/ 331480 h 492294"/>
                <a:gd name="connsiteX3" fmla="*/ 1298867 w 1818276"/>
                <a:gd name="connsiteY3" fmla="*/ 238715 h 492294"/>
                <a:gd name="connsiteX4" fmla="*/ 1815702 w 1818276"/>
                <a:gd name="connsiteY4" fmla="*/ 490506 h 492294"/>
                <a:gd name="connsiteX5" fmla="*/ 1510902 w 1818276"/>
                <a:gd name="connsiteY5" fmla="*/ 357985 h 492294"/>
                <a:gd name="connsiteX6" fmla="*/ 874798 w 1818276"/>
                <a:gd name="connsiteY6" fmla="*/ 66437 h 492294"/>
                <a:gd name="connsiteX7" fmla="*/ 927807 w 1818276"/>
                <a:gd name="connsiteY7" fmla="*/ 132698 h 492294"/>
                <a:gd name="connsiteX8" fmla="*/ 556746 w 1818276"/>
                <a:gd name="connsiteY8" fmla="*/ 176 h 492294"/>
                <a:gd name="connsiteX9" fmla="*/ 662763 w 1818276"/>
                <a:gd name="connsiteY9" fmla="*/ 106193 h 492294"/>
                <a:gd name="connsiteX10" fmla="*/ 154 w 1818276"/>
                <a:gd name="connsiteY10" fmla="*/ 198959 h 49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8276" h="492294">
                  <a:moveTo>
                    <a:pt x="154" y="198959"/>
                  </a:moveTo>
                  <a:cubicBezTo>
                    <a:pt x="11197" y="207794"/>
                    <a:pt x="494902" y="137115"/>
                    <a:pt x="729024" y="159202"/>
                  </a:cubicBezTo>
                  <a:cubicBezTo>
                    <a:pt x="963146" y="181289"/>
                    <a:pt x="1309911" y="318228"/>
                    <a:pt x="1404885" y="331480"/>
                  </a:cubicBezTo>
                  <a:cubicBezTo>
                    <a:pt x="1499859" y="344732"/>
                    <a:pt x="1230398" y="212211"/>
                    <a:pt x="1298867" y="238715"/>
                  </a:cubicBezTo>
                  <a:cubicBezTo>
                    <a:pt x="1367336" y="265219"/>
                    <a:pt x="1780363" y="470628"/>
                    <a:pt x="1815702" y="490506"/>
                  </a:cubicBezTo>
                  <a:cubicBezTo>
                    <a:pt x="1851041" y="510384"/>
                    <a:pt x="1510902" y="357985"/>
                    <a:pt x="1510902" y="357985"/>
                  </a:cubicBezTo>
                  <a:lnTo>
                    <a:pt x="874798" y="66437"/>
                  </a:lnTo>
                  <a:cubicBezTo>
                    <a:pt x="777616" y="28889"/>
                    <a:pt x="980816" y="143741"/>
                    <a:pt x="927807" y="132698"/>
                  </a:cubicBezTo>
                  <a:cubicBezTo>
                    <a:pt x="874798" y="121655"/>
                    <a:pt x="600920" y="4593"/>
                    <a:pt x="556746" y="176"/>
                  </a:cubicBezTo>
                  <a:cubicBezTo>
                    <a:pt x="512572" y="-4241"/>
                    <a:pt x="753320" y="75271"/>
                    <a:pt x="662763" y="106193"/>
                  </a:cubicBezTo>
                  <a:cubicBezTo>
                    <a:pt x="572207" y="137115"/>
                    <a:pt x="-10889" y="190124"/>
                    <a:pt x="154" y="1989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636C503E-8AEC-60AD-7BAE-66656DCBB873}"/>
                </a:ext>
              </a:extLst>
            </p:cNvPr>
            <p:cNvSpPr/>
            <p:nvPr/>
          </p:nvSpPr>
          <p:spPr>
            <a:xfrm>
              <a:off x="8044070" y="1417983"/>
              <a:ext cx="1078645" cy="1914015"/>
            </a:xfrm>
            <a:custGeom>
              <a:avLst/>
              <a:gdLst>
                <a:gd name="connsiteX0" fmla="*/ 0 w 1078645"/>
                <a:gd name="connsiteY0" fmla="*/ 0 h 1914015"/>
                <a:gd name="connsiteX1" fmla="*/ 450573 w 1078645"/>
                <a:gd name="connsiteY1" fmla="*/ 304800 h 1914015"/>
                <a:gd name="connsiteX2" fmla="*/ 503582 w 1078645"/>
                <a:gd name="connsiteY2" fmla="*/ 477078 h 1914015"/>
                <a:gd name="connsiteX3" fmla="*/ 596347 w 1078645"/>
                <a:gd name="connsiteY3" fmla="*/ 384313 h 1914015"/>
                <a:gd name="connsiteX4" fmla="*/ 967408 w 1078645"/>
                <a:gd name="connsiteY4" fmla="*/ 848139 h 1914015"/>
                <a:gd name="connsiteX5" fmla="*/ 927652 w 1078645"/>
                <a:gd name="connsiteY5" fmla="*/ 728869 h 1914015"/>
                <a:gd name="connsiteX6" fmla="*/ 1020417 w 1078645"/>
                <a:gd name="connsiteY6" fmla="*/ 1205947 h 1914015"/>
                <a:gd name="connsiteX7" fmla="*/ 1033669 w 1078645"/>
                <a:gd name="connsiteY7" fmla="*/ 1073426 h 1914015"/>
                <a:gd name="connsiteX8" fmla="*/ 967408 w 1078645"/>
                <a:gd name="connsiteY8" fmla="*/ 1881808 h 1914015"/>
                <a:gd name="connsiteX9" fmla="*/ 954156 w 1078645"/>
                <a:gd name="connsiteY9" fmla="*/ 1696278 h 1914015"/>
                <a:gd name="connsiteX10" fmla="*/ 1073426 w 1078645"/>
                <a:gd name="connsiteY10" fmla="*/ 1166191 h 1914015"/>
                <a:gd name="connsiteX11" fmla="*/ 755373 w 1078645"/>
                <a:gd name="connsiteY11" fmla="*/ 596347 h 1914015"/>
                <a:gd name="connsiteX12" fmla="*/ 848139 w 1078645"/>
                <a:gd name="connsiteY12" fmla="*/ 715617 h 1914015"/>
                <a:gd name="connsiteX13" fmla="*/ 318052 w 1078645"/>
                <a:gd name="connsiteY13" fmla="*/ 212034 h 1914015"/>
                <a:gd name="connsiteX14" fmla="*/ 702365 w 1078645"/>
                <a:gd name="connsiteY14" fmla="*/ 450574 h 1914015"/>
                <a:gd name="connsiteX15" fmla="*/ 0 w 1078645"/>
                <a:gd name="connsiteY15" fmla="*/ 0 h 191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8645" h="1914015">
                  <a:moveTo>
                    <a:pt x="0" y="0"/>
                  </a:moveTo>
                  <a:cubicBezTo>
                    <a:pt x="183321" y="112643"/>
                    <a:pt x="366643" y="225287"/>
                    <a:pt x="450573" y="304800"/>
                  </a:cubicBezTo>
                  <a:cubicBezTo>
                    <a:pt x="534503" y="384313"/>
                    <a:pt x="479286" y="463826"/>
                    <a:pt x="503582" y="477078"/>
                  </a:cubicBezTo>
                  <a:cubicBezTo>
                    <a:pt x="527878" y="490330"/>
                    <a:pt x="519043" y="322469"/>
                    <a:pt x="596347" y="384313"/>
                  </a:cubicBezTo>
                  <a:cubicBezTo>
                    <a:pt x="673651" y="446157"/>
                    <a:pt x="912191" y="790713"/>
                    <a:pt x="967408" y="848139"/>
                  </a:cubicBezTo>
                  <a:cubicBezTo>
                    <a:pt x="1022626" y="905565"/>
                    <a:pt x="918817" y="669234"/>
                    <a:pt x="927652" y="728869"/>
                  </a:cubicBezTo>
                  <a:cubicBezTo>
                    <a:pt x="936487" y="788504"/>
                    <a:pt x="1002748" y="1148521"/>
                    <a:pt x="1020417" y="1205947"/>
                  </a:cubicBezTo>
                  <a:cubicBezTo>
                    <a:pt x="1038086" y="1263373"/>
                    <a:pt x="1042504" y="960783"/>
                    <a:pt x="1033669" y="1073426"/>
                  </a:cubicBezTo>
                  <a:cubicBezTo>
                    <a:pt x="1024834" y="1186069"/>
                    <a:pt x="980660" y="1777999"/>
                    <a:pt x="967408" y="1881808"/>
                  </a:cubicBezTo>
                  <a:cubicBezTo>
                    <a:pt x="954156" y="1985617"/>
                    <a:pt x="936486" y="1815547"/>
                    <a:pt x="954156" y="1696278"/>
                  </a:cubicBezTo>
                  <a:cubicBezTo>
                    <a:pt x="971826" y="1577009"/>
                    <a:pt x="1106556" y="1349513"/>
                    <a:pt x="1073426" y="1166191"/>
                  </a:cubicBezTo>
                  <a:cubicBezTo>
                    <a:pt x="1040296" y="982869"/>
                    <a:pt x="792921" y="671443"/>
                    <a:pt x="755373" y="596347"/>
                  </a:cubicBezTo>
                  <a:cubicBezTo>
                    <a:pt x="717825" y="521251"/>
                    <a:pt x="921026" y="779669"/>
                    <a:pt x="848139" y="715617"/>
                  </a:cubicBezTo>
                  <a:cubicBezTo>
                    <a:pt x="775252" y="651565"/>
                    <a:pt x="342348" y="256208"/>
                    <a:pt x="318052" y="212034"/>
                  </a:cubicBezTo>
                  <a:cubicBezTo>
                    <a:pt x="293756" y="167860"/>
                    <a:pt x="702365" y="450574"/>
                    <a:pt x="702365" y="450574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0AAA3424-BA99-0904-CB67-535FEEBF524C}"/>
                </a:ext>
              </a:extLst>
            </p:cNvPr>
            <p:cNvSpPr/>
            <p:nvPr/>
          </p:nvSpPr>
          <p:spPr>
            <a:xfrm>
              <a:off x="8961105" y="2363890"/>
              <a:ext cx="414067" cy="870452"/>
            </a:xfrm>
            <a:custGeom>
              <a:avLst/>
              <a:gdLst>
                <a:gd name="connsiteX0" fmla="*/ 15 w 414067"/>
                <a:gd name="connsiteY0" fmla="*/ 3 h 870452"/>
                <a:gd name="connsiteX1" fmla="*/ 291268 w 414067"/>
                <a:gd name="connsiteY1" fmla="*/ 331897 h 870452"/>
                <a:gd name="connsiteX2" fmla="*/ 331908 w 414067"/>
                <a:gd name="connsiteY2" fmla="*/ 582510 h 870452"/>
                <a:gd name="connsiteX3" fmla="*/ 345455 w 414067"/>
                <a:gd name="connsiteY3" fmla="*/ 474137 h 870452"/>
                <a:gd name="connsiteX4" fmla="*/ 413188 w 414067"/>
                <a:gd name="connsiteY4" fmla="*/ 866990 h 870452"/>
                <a:gd name="connsiteX5" fmla="*/ 291268 w 414067"/>
                <a:gd name="connsiteY5" fmla="*/ 209977 h 870452"/>
                <a:gd name="connsiteX6" fmla="*/ 304815 w 414067"/>
                <a:gd name="connsiteY6" fmla="*/ 325123 h 870452"/>
                <a:gd name="connsiteX7" fmla="*/ 15 w 414067"/>
                <a:gd name="connsiteY7" fmla="*/ 3 h 8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067" h="870452">
                  <a:moveTo>
                    <a:pt x="15" y="3"/>
                  </a:moveTo>
                  <a:cubicBezTo>
                    <a:pt x="-2243" y="1132"/>
                    <a:pt x="235953" y="234813"/>
                    <a:pt x="291268" y="331897"/>
                  </a:cubicBezTo>
                  <a:cubicBezTo>
                    <a:pt x="346584" y="428982"/>
                    <a:pt x="322877" y="558803"/>
                    <a:pt x="331908" y="582510"/>
                  </a:cubicBezTo>
                  <a:cubicBezTo>
                    <a:pt x="340939" y="606217"/>
                    <a:pt x="331908" y="426724"/>
                    <a:pt x="345455" y="474137"/>
                  </a:cubicBezTo>
                  <a:cubicBezTo>
                    <a:pt x="359002" y="521550"/>
                    <a:pt x="422219" y="911017"/>
                    <a:pt x="413188" y="866990"/>
                  </a:cubicBezTo>
                  <a:cubicBezTo>
                    <a:pt x="404157" y="822963"/>
                    <a:pt x="309330" y="300288"/>
                    <a:pt x="291268" y="209977"/>
                  </a:cubicBezTo>
                  <a:cubicBezTo>
                    <a:pt x="273206" y="119666"/>
                    <a:pt x="347713" y="358990"/>
                    <a:pt x="304815" y="325123"/>
                  </a:cubicBezTo>
                  <a:cubicBezTo>
                    <a:pt x="261917" y="291256"/>
                    <a:pt x="2273" y="-1126"/>
                    <a:pt x="1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D023BF54-B90E-9CE6-C57F-7DC72CF7E96F}"/>
                </a:ext>
              </a:extLst>
            </p:cNvPr>
            <p:cNvSpPr/>
            <p:nvPr/>
          </p:nvSpPr>
          <p:spPr>
            <a:xfrm>
              <a:off x="6730999" y="4359033"/>
              <a:ext cx="683521" cy="190767"/>
            </a:xfrm>
            <a:custGeom>
              <a:avLst/>
              <a:gdLst>
                <a:gd name="connsiteX0" fmla="*/ 1 w 683521"/>
                <a:gd name="connsiteY0" fmla="*/ 76442 h 190767"/>
                <a:gd name="connsiteX1" fmla="*/ 136526 w 683521"/>
                <a:gd name="connsiteY1" fmla="*/ 139942 h 190767"/>
                <a:gd name="connsiteX2" fmla="*/ 120651 w 683521"/>
                <a:gd name="connsiteY2" fmla="*/ 143117 h 190767"/>
                <a:gd name="connsiteX3" fmla="*/ 234951 w 683521"/>
                <a:gd name="connsiteY3" fmla="*/ 143117 h 190767"/>
                <a:gd name="connsiteX4" fmla="*/ 298451 w 683521"/>
                <a:gd name="connsiteY4" fmla="*/ 190742 h 190767"/>
                <a:gd name="connsiteX5" fmla="*/ 285751 w 683521"/>
                <a:gd name="connsiteY5" fmla="*/ 149467 h 190767"/>
                <a:gd name="connsiteX6" fmla="*/ 346076 w 683521"/>
                <a:gd name="connsiteY6" fmla="*/ 130417 h 190767"/>
                <a:gd name="connsiteX7" fmla="*/ 473076 w 683521"/>
                <a:gd name="connsiteY7" fmla="*/ 146292 h 190767"/>
                <a:gd name="connsiteX8" fmla="*/ 457201 w 683521"/>
                <a:gd name="connsiteY8" fmla="*/ 120892 h 190767"/>
                <a:gd name="connsiteX9" fmla="*/ 488951 w 683521"/>
                <a:gd name="connsiteY9" fmla="*/ 117717 h 190767"/>
                <a:gd name="connsiteX10" fmla="*/ 593726 w 683521"/>
                <a:gd name="connsiteY10" fmla="*/ 117717 h 190767"/>
                <a:gd name="connsiteX11" fmla="*/ 612776 w 683521"/>
                <a:gd name="connsiteY11" fmla="*/ 85967 h 190767"/>
                <a:gd name="connsiteX12" fmla="*/ 682626 w 683521"/>
                <a:gd name="connsiteY12" fmla="*/ 242 h 190767"/>
                <a:gd name="connsiteX13" fmla="*/ 647701 w 683521"/>
                <a:gd name="connsiteY13" fmla="*/ 60567 h 190767"/>
                <a:gd name="connsiteX14" fmla="*/ 581026 w 683521"/>
                <a:gd name="connsiteY14" fmla="*/ 73267 h 190767"/>
                <a:gd name="connsiteX15" fmla="*/ 387351 w 683521"/>
                <a:gd name="connsiteY15" fmla="*/ 82792 h 190767"/>
                <a:gd name="connsiteX16" fmla="*/ 482601 w 683521"/>
                <a:gd name="connsiteY16" fmla="*/ 89142 h 190767"/>
                <a:gd name="connsiteX17" fmla="*/ 311151 w 683521"/>
                <a:gd name="connsiteY17" fmla="*/ 108192 h 190767"/>
                <a:gd name="connsiteX18" fmla="*/ 320676 w 683521"/>
                <a:gd name="connsiteY18" fmla="*/ 124067 h 190767"/>
                <a:gd name="connsiteX19" fmla="*/ 165101 w 683521"/>
                <a:gd name="connsiteY19" fmla="*/ 117717 h 190767"/>
                <a:gd name="connsiteX20" fmla="*/ 209551 w 683521"/>
                <a:gd name="connsiteY20" fmla="*/ 124067 h 190767"/>
                <a:gd name="connsiteX21" fmla="*/ 120651 w 683521"/>
                <a:gd name="connsiteY21" fmla="*/ 82792 h 190767"/>
                <a:gd name="connsiteX22" fmla="*/ 139701 w 683521"/>
                <a:gd name="connsiteY22" fmla="*/ 105017 h 190767"/>
                <a:gd name="connsiteX23" fmla="*/ 1 w 683521"/>
                <a:gd name="connsiteY23" fmla="*/ 76442 h 19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3521" h="190767">
                  <a:moveTo>
                    <a:pt x="1" y="76442"/>
                  </a:moveTo>
                  <a:cubicBezTo>
                    <a:pt x="-528" y="82263"/>
                    <a:pt x="136526" y="139942"/>
                    <a:pt x="136526" y="139942"/>
                  </a:cubicBezTo>
                  <a:cubicBezTo>
                    <a:pt x="156634" y="151054"/>
                    <a:pt x="104247" y="142588"/>
                    <a:pt x="120651" y="143117"/>
                  </a:cubicBezTo>
                  <a:cubicBezTo>
                    <a:pt x="137055" y="143646"/>
                    <a:pt x="205318" y="135180"/>
                    <a:pt x="234951" y="143117"/>
                  </a:cubicBezTo>
                  <a:cubicBezTo>
                    <a:pt x="264584" y="151054"/>
                    <a:pt x="289984" y="189684"/>
                    <a:pt x="298451" y="190742"/>
                  </a:cubicBezTo>
                  <a:cubicBezTo>
                    <a:pt x="306918" y="191800"/>
                    <a:pt x="277814" y="159521"/>
                    <a:pt x="285751" y="149467"/>
                  </a:cubicBezTo>
                  <a:cubicBezTo>
                    <a:pt x="293688" y="139413"/>
                    <a:pt x="314855" y="130946"/>
                    <a:pt x="346076" y="130417"/>
                  </a:cubicBezTo>
                  <a:cubicBezTo>
                    <a:pt x="377297" y="129888"/>
                    <a:pt x="454555" y="147879"/>
                    <a:pt x="473076" y="146292"/>
                  </a:cubicBezTo>
                  <a:cubicBezTo>
                    <a:pt x="491597" y="144705"/>
                    <a:pt x="454555" y="125654"/>
                    <a:pt x="457201" y="120892"/>
                  </a:cubicBezTo>
                  <a:cubicBezTo>
                    <a:pt x="459847" y="116130"/>
                    <a:pt x="466197" y="118246"/>
                    <a:pt x="488951" y="117717"/>
                  </a:cubicBezTo>
                  <a:cubicBezTo>
                    <a:pt x="511705" y="117188"/>
                    <a:pt x="573089" y="123009"/>
                    <a:pt x="593726" y="117717"/>
                  </a:cubicBezTo>
                  <a:cubicBezTo>
                    <a:pt x="614363" y="112425"/>
                    <a:pt x="597959" y="105546"/>
                    <a:pt x="612776" y="85967"/>
                  </a:cubicBezTo>
                  <a:cubicBezTo>
                    <a:pt x="627593" y="66388"/>
                    <a:pt x="676805" y="4475"/>
                    <a:pt x="682626" y="242"/>
                  </a:cubicBezTo>
                  <a:cubicBezTo>
                    <a:pt x="688447" y="-3991"/>
                    <a:pt x="664634" y="48396"/>
                    <a:pt x="647701" y="60567"/>
                  </a:cubicBezTo>
                  <a:cubicBezTo>
                    <a:pt x="630768" y="72738"/>
                    <a:pt x="624418" y="69563"/>
                    <a:pt x="581026" y="73267"/>
                  </a:cubicBezTo>
                  <a:cubicBezTo>
                    <a:pt x="537634" y="76971"/>
                    <a:pt x="403755" y="80146"/>
                    <a:pt x="387351" y="82792"/>
                  </a:cubicBezTo>
                  <a:cubicBezTo>
                    <a:pt x="370947" y="85438"/>
                    <a:pt x="495301" y="84909"/>
                    <a:pt x="482601" y="89142"/>
                  </a:cubicBezTo>
                  <a:cubicBezTo>
                    <a:pt x="469901" y="93375"/>
                    <a:pt x="338139" y="102371"/>
                    <a:pt x="311151" y="108192"/>
                  </a:cubicBezTo>
                  <a:cubicBezTo>
                    <a:pt x="284163" y="114013"/>
                    <a:pt x="345018" y="122480"/>
                    <a:pt x="320676" y="124067"/>
                  </a:cubicBezTo>
                  <a:cubicBezTo>
                    <a:pt x="296334" y="125655"/>
                    <a:pt x="183622" y="117717"/>
                    <a:pt x="165101" y="117717"/>
                  </a:cubicBezTo>
                  <a:cubicBezTo>
                    <a:pt x="146580" y="117717"/>
                    <a:pt x="216959" y="129888"/>
                    <a:pt x="209551" y="124067"/>
                  </a:cubicBezTo>
                  <a:cubicBezTo>
                    <a:pt x="202143" y="118246"/>
                    <a:pt x="132293" y="85967"/>
                    <a:pt x="120651" y="82792"/>
                  </a:cubicBezTo>
                  <a:cubicBezTo>
                    <a:pt x="109009" y="79617"/>
                    <a:pt x="152930" y="105017"/>
                    <a:pt x="139701" y="105017"/>
                  </a:cubicBezTo>
                  <a:cubicBezTo>
                    <a:pt x="126472" y="105017"/>
                    <a:pt x="530" y="70621"/>
                    <a:pt x="1" y="76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1C1AEB68-1A4F-6E1D-4186-0F51B4D529D3}"/>
                </a:ext>
              </a:extLst>
            </p:cNvPr>
            <p:cNvSpPr/>
            <p:nvPr/>
          </p:nvSpPr>
          <p:spPr>
            <a:xfrm>
              <a:off x="7293468" y="4384675"/>
              <a:ext cx="423476" cy="133955"/>
            </a:xfrm>
            <a:custGeom>
              <a:avLst/>
              <a:gdLst>
                <a:gd name="connsiteX0" fmla="*/ 2682 w 423476"/>
                <a:gd name="connsiteY0" fmla="*/ 66675 h 133955"/>
                <a:gd name="connsiteX1" fmla="*/ 186832 w 423476"/>
                <a:gd name="connsiteY1" fmla="*/ 79375 h 133955"/>
                <a:gd name="connsiteX2" fmla="*/ 307482 w 423476"/>
                <a:gd name="connsiteY2" fmla="*/ 120650 h 133955"/>
                <a:gd name="connsiteX3" fmla="*/ 253507 w 423476"/>
                <a:gd name="connsiteY3" fmla="*/ 133350 h 133955"/>
                <a:gd name="connsiteX4" fmla="*/ 323357 w 423476"/>
                <a:gd name="connsiteY4" fmla="*/ 104775 h 133955"/>
                <a:gd name="connsiteX5" fmla="*/ 421782 w 423476"/>
                <a:gd name="connsiteY5" fmla="*/ 25400 h 133955"/>
                <a:gd name="connsiteX6" fmla="*/ 377332 w 423476"/>
                <a:gd name="connsiteY6" fmla="*/ 60325 h 133955"/>
                <a:gd name="connsiteX7" fmla="*/ 272557 w 423476"/>
                <a:gd name="connsiteY7" fmla="*/ 95250 h 133955"/>
                <a:gd name="connsiteX8" fmla="*/ 288432 w 423476"/>
                <a:gd name="connsiteY8" fmla="*/ 31750 h 133955"/>
                <a:gd name="connsiteX9" fmla="*/ 253507 w 423476"/>
                <a:gd name="connsiteY9" fmla="*/ 73025 h 133955"/>
                <a:gd name="connsiteX10" fmla="*/ 234457 w 423476"/>
                <a:gd name="connsiteY10" fmla="*/ 53975 h 133955"/>
                <a:gd name="connsiteX11" fmla="*/ 228107 w 423476"/>
                <a:gd name="connsiteY11" fmla="*/ 0 h 133955"/>
                <a:gd name="connsiteX12" fmla="*/ 224932 w 423476"/>
                <a:gd name="connsiteY12" fmla="*/ 53975 h 133955"/>
                <a:gd name="connsiteX13" fmla="*/ 183657 w 423476"/>
                <a:gd name="connsiteY13" fmla="*/ 41275 h 133955"/>
                <a:gd name="connsiteX14" fmla="*/ 183657 w 423476"/>
                <a:gd name="connsiteY14" fmla="*/ 12700 h 133955"/>
                <a:gd name="connsiteX15" fmla="*/ 139207 w 423476"/>
                <a:gd name="connsiteY15" fmla="*/ 47625 h 133955"/>
                <a:gd name="connsiteX16" fmla="*/ 145557 w 423476"/>
                <a:gd name="connsiteY16" fmla="*/ 28575 h 133955"/>
                <a:gd name="connsiteX17" fmla="*/ 104282 w 423476"/>
                <a:gd name="connsiteY17" fmla="*/ 57150 h 133955"/>
                <a:gd name="connsiteX18" fmla="*/ 123332 w 423476"/>
                <a:gd name="connsiteY18" fmla="*/ 15875 h 133955"/>
                <a:gd name="connsiteX19" fmla="*/ 78882 w 423476"/>
                <a:gd name="connsiteY19" fmla="*/ 50800 h 133955"/>
                <a:gd name="connsiteX20" fmla="*/ 2682 w 423476"/>
                <a:gd name="connsiteY20" fmla="*/ 66675 h 13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3476" h="133955">
                  <a:moveTo>
                    <a:pt x="2682" y="66675"/>
                  </a:moveTo>
                  <a:cubicBezTo>
                    <a:pt x="20674" y="71438"/>
                    <a:pt x="136032" y="70379"/>
                    <a:pt x="186832" y="79375"/>
                  </a:cubicBezTo>
                  <a:cubicBezTo>
                    <a:pt x="237632" y="88371"/>
                    <a:pt x="296370" y="111654"/>
                    <a:pt x="307482" y="120650"/>
                  </a:cubicBezTo>
                  <a:cubicBezTo>
                    <a:pt x="318594" y="129646"/>
                    <a:pt x="250861" y="135996"/>
                    <a:pt x="253507" y="133350"/>
                  </a:cubicBezTo>
                  <a:cubicBezTo>
                    <a:pt x="256153" y="130704"/>
                    <a:pt x="295311" y="122767"/>
                    <a:pt x="323357" y="104775"/>
                  </a:cubicBezTo>
                  <a:cubicBezTo>
                    <a:pt x="351403" y="86783"/>
                    <a:pt x="412786" y="32808"/>
                    <a:pt x="421782" y="25400"/>
                  </a:cubicBezTo>
                  <a:cubicBezTo>
                    <a:pt x="430778" y="17992"/>
                    <a:pt x="402203" y="48683"/>
                    <a:pt x="377332" y="60325"/>
                  </a:cubicBezTo>
                  <a:cubicBezTo>
                    <a:pt x="352461" y="71967"/>
                    <a:pt x="287374" y="100013"/>
                    <a:pt x="272557" y="95250"/>
                  </a:cubicBezTo>
                  <a:cubicBezTo>
                    <a:pt x="257740" y="90487"/>
                    <a:pt x="291607" y="35454"/>
                    <a:pt x="288432" y="31750"/>
                  </a:cubicBezTo>
                  <a:cubicBezTo>
                    <a:pt x="285257" y="28046"/>
                    <a:pt x="253507" y="73025"/>
                    <a:pt x="253507" y="73025"/>
                  </a:cubicBezTo>
                  <a:cubicBezTo>
                    <a:pt x="244511" y="76729"/>
                    <a:pt x="238690" y="66146"/>
                    <a:pt x="234457" y="53975"/>
                  </a:cubicBezTo>
                  <a:cubicBezTo>
                    <a:pt x="230224" y="41804"/>
                    <a:pt x="229694" y="0"/>
                    <a:pt x="228107" y="0"/>
                  </a:cubicBezTo>
                  <a:cubicBezTo>
                    <a:pt x="226520" y="0"/>
                    <a:pt x="232340" y="47096"/>
                    <a:pt x="224932" y="53975"/>
                  </a:cubicBezTo>
                  <a:cubicBezTo>
                    <a:pt x="217524" y="60854"/>
                    <a:pt x="190536" y="48154"/>
                    <a:pt x="183657" y="41275"/>
                  </a:cubicBezTo>
                  <a:cubicBezTo>
                    <a:pt x="176778" y="34396"/>
                    <a:pt x="191065" y="11642"/>
                    <a:pt x="183657" y="12700"/>
                  </a:cubicBezTo>
                  <a:cubicBezTo>
                    <a:pt x="176249" y="13758"/>
                    <a:pt x="145557" y="44979"/>
                    <a:pt x="139207" y="47625"/>
                  </a:cubicBezTo>
                  <a:cubicBezTo>
                    <a:pt x="132857" y="50271"/>
                    <a:pt x="151378" y="26987"/>
                    <a:pt x="145557" y="28575"/>
                  </a:cubicBezTo>
                  <a:cubicBezTo>
                    <a:pt x="139736" y="30162"/>
                    <a:pt x="107986" y="59267"/>
                    <a:pt x="104282" y="57150"/>
                  </a:cubicBezTo>
                  <a:cubicBezTo>
                    <a:pt x="100578" y="55033"/>
                    <a:pt x="127565" y="16933"/>
                    <a:pt x="123332" y="15875"/>
                  </a:cubicBezTo>
                  <a:cubicBezTo>
                    <a:pt x="119099" y="14817"/>
                    <a:pt x="95286" y="42862"/>
                    <a:pt x="78882" y="50800"/>
                  </a:cubicBezTo>
                  <a:cubicBezTo>
                    <a:pt x="62478" y="58737"/>
                    <a:pt x="-15310" y="61912"/>
                    <a:pt x="2682" y="666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E38B3CF0-7C4C-BE45-3729-45B40ACCF0F4}"/>
                </a:ext>
              </a:extLst>
            </p:cNvPr>
            <p:cNvSpPr/>
            <p:nvPr/>
          </p:nvSpPr>
          <p:spPr>
            <a:xfrm>
              <a:off x="7510736" y="4470398"/>
              <a:ext cx="180113" cy="318480"/>
            </a:xfrm>
            <a:custGeom>
              <a:avLst/>
              <a:gdLst>
                <a:gd name="connsiteX0" fmla="*/ 42589 w 180113"/>
                <a:gd name="connsiteY0" fmla="*/ 2 h 318480"/>
                <a:gd name="connsiteX1" fmla="*/ 58464 w 180113"/>
                <a:gd name="connsiteY1" fmla="*/ 88902 h 318480"/>
                <a:gd name="connsiteX2" fmla="*/ 42589 w 180113"/>
                <a:gd name="connsiteY2" fmla="*/ 187327 h 318480"/>
                <a:gd name="connsiteX3" fmla="*/ 71164 w 180113"/>
                <a:gd name="connsiteY3" fmla="*/ 158752 h 318480"/>
                <a:gd name="connsiteX4" fmla="*/ 1314 w 180113"/>
                <a:gd name="connsiteY4" fmla="*/ 269877 h 318480"/>
                <a:gd name="connsiteX5" fmla="*/ 29889 w 180113"/>
                <a:gd name="connsiteY5" fmla="*/ 244477 h 318480"/>
                <a:gd name="connsiteX6" fmla="*/ 83864 w 180113"/>
                <a:gd name="connsiteY6" fmla="*/ 266702 h 318480"/>
                <a:gd name="connsiteX7" fmla="*/ 83864 w 180113"/>
                <a:gd name="connsiteY7" fmla="*/ 241302 h 318480"/>
                <a:gd name="connsiteX8" fmla="*/ 172764 w 180113"/>
                <a:gd name="connsiteY8" fmla="*/ 317502 h 318480"/>
                <a:gd name="connsiteX9" fmla="*/ 172764 w 180113"/>
                <a:gd name="connsiteY9" fmla="*/ 279402 h 318480"/>
                <a:gd name="connsiteX10" fmla="*/ 153714 w 180113"/>
                <a:gd name="connsiteY10" fmla="*/ 206377 h 318480"/>
                <a:gd name="connsiteX11" fmla="*/ 106089 w 180113"/>
                <a:gd name="connsiteY11" fmla="*/ 114302 h 318480"/>
                <a:gd name="connsiteX12" fmla="*/ 128314 w 180113"/>
                <a:gd name="connsiteY12" fmla="*/ 168277 h 318480"/>
                <a:gd name="connsiteX13" fmla="*/ 90214 w 180113"/>
                <a:gd name="connsiteY13" fmla="*/ 34927 h 318480"/>
                <a:gd name="connsiteX14" fmla="*/ 99739 w 180113"/>
                <a:gd name="connsiteY14" fmla="*/ 85727 h 318480"/>
                <a:gd name="connsiteX15" fmla="*/ 42589 w 180113"/>
                <a:gd name="connsiteY15" fmla="*/ 2 h 31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113" h="318480">
                  <a:moveTo>
                    <a:pt x="42589" y="2"/>
                  </a:moveTo>
                  <a:cubicBezTo>
                    <a:pt x="35710" y="531"/>
                    <a:pt x="58464" y="57681"/>
                    <a:pt x="58464" y="88902"/>
                  </a:cubicBezTo>
                  <a:cubicBezTo>
                    <a:pt x="58464" y="120123"/>
                    <a:pt x="40472" y="175685"/>
                    <a:pt x="42589" y="187327"/>
                  </a:cubicBezTo>
                  <a:cubicBezTo>
                    <a:pt x="44706" y="198969"/>
                    <a:pt x="78043" y="144994"/>
                    <a:pt x="71164" y="158752"/>
                  </a:cubicBezTo>
                  <a:cubicBezTo>
                    <a:pt x="64285" y="172510"/>
                    <a:pt x="8193" y="255590"/>
                    <a:pt x="1314" y="269877"/>
                  </a:cubicBezTo>
                  <a:cubicBezTo>
                    <a:pt x="-5565" y="284165"/>
                    <a:pt x="16131" y="245006"/>
                    <a:pt x="29889" y="244477"/>
                  </a:cubicBezTo>
                  <a:cubicBezTo>
                    <a:pt x="43647" y="243948"/>
                    <a:pt x="74868" y="267231"/>
                    <a:pt x="83864" y="266702"/>
                  </a:cubicBezTo>
                  <a:cubicBezTo>
                    <a:pt x="92860" y="266173"/>
                    <a:pt x="69047" y="232835"/>
                    <a:pt x="83864" y="241302"/>
                  </a:cubicBezTo>
                  <a:cubicBezTo>
                    <a:pt x="98681" y="249769"/>
                    <a:pt x="157947" y="311152"/>
                    <a:pt x="172764" y="317502"/>
                  </a:cubicBezTo>
                  <a:cubicBezTo>
                    <a:pt x="187581" y="323852"/>
                    <a:pt x="175939" y="297923"/>
                    <a:pt x="172764" y="279402"/>
                  </a:cubicBezTo>
                  <a:cubicBezTo>
                    <a:pt x="169589" y="260881"/>
                    <a:pt x="164826" y="233894"/>
                    <a:pt x="153714" y="206377"/>
                  </a:cubicBezTo>
                  <a:cubicBezTo>
                    <a:pt x="142602" y="178860"/>
                    <a:pt x="110322" y="120652"/>
                    <a:pt x="106089" y="114302"/>
                  </a:cubicBezTo>
                  <a:cubicBezTo>
                    <a:pt x="101856" y="107952"/>
                    <a:pt x="130960" y="181506"/>
                    <a:pt x="128314" y="168277"/>
                  </a:cubicBezTo>
                  <a:cubicBezTo>
                    <a:pt x="125668" y="155048"/>
                    <a:pt x="94976" y="48685"/>
                    <a:pt x="90214" y="34927"/>
                  </a:cubicBezTo>
                  <a:cubicBezTo>
                    <a:pt x="85452" y="21169"/>
                    <a:pt x="106618" y="88373"/>
                    <a:pt x="99739" y="85727"/>
                  </a:cubicBezTo>
                  <a:cubicBezTo>
                    <a:pt x="92860" y="83081"/>
                    <a:pt x="49468" y="-527"/>
                    <a:pt x="42589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75910CA5-76D0-6886-805C-D2DA9AD75782}"/>
                </a:ext>
              </a:extLst>
            </p:cNvPr>
            <p:cNvSpPr/>
            <p:nvPr/>
          </p:nvSpPr>
          <p:spPr>
            <a:xfrm>
              <a:off x="7654452" y="4478962"/>
              <a:ext cx="56081" cy="305292"/>
            </a:xfrm>
            <a:custGeom>
              <a:avLst/>
              <a:gdLst>
                <a:gd name="connsiteX0" fmla="*/ 6823 w 56081"/>
                <a:gd name="connsiteY0" fmla="*/ 963 h 305292"/>
                <a:gd name="connsiteX1" fmla="*/ 48098 w 56081"/>
                <a:gd name="connsiteY1" fmla="*/ 188288 h 305292"/>
                <a:gd name="connsiteX2" fmla="*/ 51273 w 56081"/>
                <a:gd name="connsiteY2" fmla="*/ 143838 h 305292"/>
                <a:gd name="connsiteX3" fmla="*/ 54448 w 56081"/>
                <a:gd name="connsiteY3" fmla="*/ 299413 h 305292"/>
                <a:gd name="connsiteX4" fmla="*/ 51273 w 56081"/>
                <a:gd name="connsiteY4" fmla="*/ 251788 h 305292"/>
                <a:gd name="connsiteX5" fmla="*/ 3648 w 56081"/>
                <a:gd name="connsiteY5" fmla="*/ 58113 h 305292"/>
                <a:gd name="connsiteX6" fmla="*/ 3648 w 56081"/>
                <a:gd name="connsiteY6" fmla="*/ 112088 h 305292"/>
                <a:gd name="connsiteX7" fmla="*/ 6823 w 56081"/>
                <a:gd name="connsiteY7" fmla="*/ 963 h 30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081" h="305292">
                  <a:moveTo>
                    <a:pt x="6823" y="963"/>
                  </a:moveTo>
                  <a:cubicBezTo>
                    <a:pt x="14231" y="13663"/>
                    <a:pt x="40690" y="164476"/>
                    <a:pt x="48098" y="188288"/>
                  </a:cubicBezTo>
                  <a:cubicBezTo>
                    <a:pt x="55506" y="212101"/>
                    <a:pt x="50215" y="125317"/>
                    <a:pt x="51273" y="143838"/>
                  </a:cubicBezTo>
                  <a:cubicBezTo>
                    <a:pt x="52331" y="162359"/>
                    <a:pt x="54448" y="281421"/>
                    <a:pt x="54448" y="299413"/>
                  </a:cubicBezTo>
                  <a:cubicBezTo>
                    <a:pt x="54448" y="317405"/>
                    <a:pt x="59740" y="292004"/>
                    <a:pt x="51273" y="251788"/>
                  </a:cubicBezTo>
                  <a:cubicBezTo>
                    <a:pt x="42806" y="211572"/>
                    <a:pt x="11586" y="81396"/>
                    <a:pt x="3648" y="58113"/>
                  </a:cubicBezTo>
                  <a:cubicBezTo>
                    <a:pt x="-4290" y="34830"/>
                    <a:pt x="3119" y="118967"/>
                    <a:pt x="3648" y="112088"/>
                  </a:cubicBezTo>
                  <a:cubicBezTo>
                    <a:pt x="4177" y="105209"/>
                    <a:pt x="-585" y="-11737"/>
                    <a:pt x="6823" y="9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6104E694-2F02-36BB-7EE2-FEE87FB1270C}"/>
                </a:ext>
              </a:extLst>
            </p:cNvPr>
            <p:cNvSpPr/>
            <p:nvPr/>
          </p:nvSpPr>
          <p:spPr>
            <a:xfrm>
              <a:off x="6959597" y="4479899"/>
              <a:ext cx="702153" cy="292154"/>
            </a:xfrm>
            <a:custGeom>
              <a:avLst/>
              <a:gdLst>
                <a:gd name="connsiteX0" fmla="*/ 3 w 702153"/>
                <a:gd name="connsiteY0" fmla="*/ 26 h 292154"/>
                <a:gd name="connsiteX1" fmla="*/ 66678 w 702153"/>
                <a:gd name="connsiteY1" fmla="*/ 104801 h 292154"/>
                <a:gd name="connsiteX2" fmla="*/ 238128 w 702153"/>
                <a:gd name="connsiteY2" fmla="*/ 209576 h 292154"/>
                <a:gd name="connsiteX3" fmla="*/ 219078 w 702153"/>
                <a:gd name="connsiteY3" fmla="*/ 193701 h 292154"/>
                <a:gd name="connsiteX4" fmla="*/ 371478 w 702153"/>
                <a:gd name="connsiteY4" fmla="*/ 260376 h 292154"/>
                <a:gd name="connsiteX5" fmla="*/ 361953 w 702153"/>
                <a:gd name="connsiteY5" fmla="*/ 260376 h 292154"/>
                <a:gd name="connsiteX6" fmla="*/ 520703 w 702153"/>
                <a:gd name="connsiteY6" fmla="*/ 269901 h 292154"/>
                <a:gd name="connsiteX7" fmla="*/ 485778 w 702153"/>
                <a:gd name="connsiteY7" fmla="*/ 266726 h 292154"/>
                <a:gd name="connsiteX8" fmla="*/ 692153 w 702153"/>
                <a:gd name="connsiteY8" fmla="*/ 254026 h 292154"/>
                <a:gd name="connsiteX9" fmla="*/ 660403 w 702153"/>
                <a:gd name="connsiteY9" fmla="*/ 257201 h 292154"/>
                <a:gd name="connsiteX10" fmla="*/ 577853 w 702153"/>
                <a:gd name="connsiteY10" fmla="*/ 292126 h 292154"/>
                <a:gd name="connsiteX11" fmla="*/ 596903 w 702153"/>
                <a:gd name="connsiteY11" fmla="*/ 263551 h 292154"/>
                <a:gd name="connsiteX12" fmla="*/ 441328 w 702153"/>
                <a:gd name="connsiteY12" fmla="*/ 285776 h 292154"/>
                <a:gd name="connsiteX13" fmla="*/ 450853 w 702153"/>
                <a:gd name="connsiteY13" fmla="*/ 279426 h 292154"/>
                <a:gd name="connsiteX14" fmla="*/ 254003 w 702153"/>
                <a:gd name="connsiteY14" fmla="*/ 231801 h 292154"/>
                <a:gd name="connsiteX15" fmla="*/ 279403 w 702153"/>
                <a:gd name="connsiteY15" fmla="*/ 244501 h 292154"/>
                <a:gd name="connsiteX16" fmla="*/ 127003 w 702153"/>
                <a:gd name="connsiteY16" fmla="*/ 158776 h 292154"/>
                <a:gd name="connsiteX17" fmla="*/ 76203 w 702153"/>
                <a:gd name="connsiteY17" fmla="*/ 136551 h 292154"/>
                <a:gd name="connsiteX18" fmla="*/ 104778 w 702153"/>
                <a:gd name="connsiteY18" fmla="*/ 155601 h 292154"/>
                <a:gd name="connsiteX19" fmla="*/ 12703 w 702153"/>
                <a:gd name="connsiteY19" fmla="*/ 95276 h 292154"/>
                <a:gd name="connsiteX20" fmla="*/ 63503 w 702153"/>
                <a:gd name="connsiteY20" fmla="*/ 114326 h 292154"/>
                <a:gd name="connsiteX21" fmla="*/ 3 w 702153"/>
                <a:gd name="connsiteY21" fmla="*/ 26 h 29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2153" h="292154">
                  <a:moveTo>
                    <a:pt x="3" y="26"/>
                  </a:moveTo>
                  <a:cubicBezTo>
                    <a:pt x="532" y="-1561"/>
                    <a:pt x="26991" y="69876"/>
                    <a:pt x="66678" y="104801"/>
                  </a:cubicBezTo>
                  <a:cubicBezTo>
                    <a:pt x="106365" y="139726"/>
                    <a:pt x="238128" y="209576"/>
                    <a:pt x="238128" y="209576"/>
                  </a:cubicBezTo>
                  <a:cubicBezTo>
                    <a:pt x="263528" y="224393"/>
                    <a:pt x="196853" y="185234"/>
                    <a:pt x="219078" y="193701"/>
                  </a:cubicBezTo>
                  <a:cubicBezTo>
                    <a:pt x="241303" y="202168"/>
                    <a:pt x="371478" y="260376"/>
                    <a:pt x="371478" y="260376"/>
                  </a:cubicBezTo>
                  <a:cubicBezTo>
                    <a:pt x="395291" y="271489"/>
                    <a:pt x="361953" y="260376"/>
                    <a:pt x="361953" y="260376"/>
                  </a:cubicBezTo>
                  <a:lnTo>
                    <a:pt x="520703" y="269901"/>
                  </a:lnTo>
                  <a:cubicBezTo>
                    <a:pt x="541340" y="270959"/>
                    <a:pt x="457203" y="269372"/>
                    <a:pt x="485778" y="266726"/>
                  </a:cubicBezTo>
                  <a:cubicBezTo>
                    <a:pt x="514353" y="264080"/>
                    <a:pt x="663049" y="255613"/>
                    <a:pt x="692153" y="254026"/>
                  </a:cubicBezTo>
                  <a:cubicBezTo>
                    <a:pt x="721257" y="252439"/>
                    <a:pt x="679453" y="250851"/>
                    <a:pt x="660403" y="257201"/>
                  </a:cubicBezTo>
                  <a:cubicBezTo>
                    <a:pt x="641353" y="263551"/>
                    <a:pt x="588436" y="291068"/>
                    <a:pt x="577853" y="292126"/>
                  </a:cubicBezTo>
                  <a:cubicBezTo>
                    <a:pt x="567270" y="293184"/>
                    <a:pt x="619657" y="264609"/>
                    <a:pt x="596903" y="263551"/>
                  </a:cubicBezTo>
                  <a:cubicBezTo>
                    <a:pt x="574149" y="262493"/>
                    <a:pt x="441328" y="285776"/>
                    <a:pt x="441328" y="285776"/>
                  </a:cubicBezTo>
                  <a:cubicBezTo>
                    <a:pt x="416986" y="288422"/>
                    <a:pt x="482074" y="288422"/>
                    <a:pt x="450853" y="279426"/>
                  </a:cubicBezTo>
                  <a:cubicBezTo>
                    <a:pt x="419632" y="270430"/>
                    <a:pt x="282578" y="237622"/>
                    <a:pt x="254003" y="231801"/>
                  </a:cubicBezTo>
                  <a:cubicBezTo>
                    <a:pt x="225428" y="225980"/>
                    <a:pt x="300570" y="256672"/>
                    <a:pt x="279403" y="244501"/>
                  </a:cubicBezTo>
                  <a:cubicBezTo>
                    <a:pt x="258236" y="232330"/>
                    <a:pt x="160870" y="176768"/>
                    <a:pt x="127003" y="158776"/>
                  </a:cubicBezTo>
                  <a:cubicBezTo>
                    <a:pt x="93136" y="140784"/>
                    <a:pt x="79907" y="137080"/>
                    <a:pt x="76203" y="136551"/>
                  </a:cubicBezTo>
                  <a:cubicBezTo>
                    <a:pt x="72499" y="136022"/>
                    <a:pt x="104778" y="155601"/>
                    <a:pt x="104778" y="155601"/>
                  </a:cubicBezTo>
                  <a:cubicBezTo>
                    <a:pt x="94195" y="148722"/>
                    <a:pt x="19582" y="102155"/>
                    <a:pt x="12703" y="95276"/>
                  </a:cubicBezTo>
                  <a:cubicBezTo>
                    <a:pt x="5824" y="88397"/>
                    <a:pt x="66149" y="126497"/>
                    <a:pt x="63503" y="114326"/>
                  </a:cubicBezTo>
                  <a:cubicBezTo>
                    <a:pt x="60857" y="102155"/>
                    <a:pt x="-526" y="1613"/>
                    <a:pt x="3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487CEB98-0057-C5E2-821B-8830F7F92BCB}"/>
                </a:ext>
              </a:extLst>
            </p:cNvPr>
            <p:cNvSpPr/>
            <p:nvPr/>
          </p:nvSpPr>
          <p:spPr>
            <a:xfrm>
              <a:off x="7604113" y="4485443"/>
              <a:ext cx="82888" cy="317717"/>
            </a:xfrm>
            <a:custGeom>
              <a:avLst/>
              <a:gdLst>
                <a:gd name="connsiteX0" fmla="*/ 12 w 82888"/>
                <a:gd name="connsiteY0" fmla="*/ 832 h 317717"/>
                <a:gd name="connsiteX1" fmla="*/ 76212 w 82888"/>
                <a:gd name="connsiteY1" fmla="*/ 156407 h 317717"/>
                <a:gd name="connsiteX2" fmla="*/ 76212 w 82888"/>
                <a:gd name="connsiteY2" fmla="*/ 127832 h 317717"/>
                <a:gd name="connsiteX3" fmla="*/ 69862 w 82888"/>
                <a:gd name="connsiteY3" fmla="*/ 315157 h 317717"/>
                <a:gd name="connsiteX4" fmla="*/ 82562 w 82888"/>
                <a:gd name="connsiteY4" fmla="*/ 229432 h 317717"/>
                <a:gd name="connsiteX5" fmla="*/ 53987 w 82888"/>
                <a:gd name="connsiteY5" fmla="*/ 127832 h 317717"/>
                <a:gd name="connsiteX6" fmla="*/ 60337 w 82888"/>
                <a:gd name="connsiteY6" fmla="*/ 134182 h 317717"/>
                <a:gd name="connsiteX7" fmla="*/ 66687 w 82888"/>
                <a:gd name="connsiteY7" fmla="*/ 67507 h 317717"/>
                <a:gd name="connsiteX8" fmla="*/ 69862 w 82888"/>
                <a:gd name="connsiteY8" fmla="*/ 92907 h 317717"/>
                <a:gd name="connsiteX9" fmla="*/ 12 w 82888"/>
                <a:gd name="connsiteY9" fmla="*/ 832 h 31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88" h="317717">
                  <a:moveTo>
                    <a:pt x="12" y="832"/>
                  </a:moveTo>
                  <a:cubicBezTo>
                    <a:pt x="1070" y="11415"/>
                    <a:pt x="63512" y="135240"/>
                    <a:pt x="76212" y="156407"/>
                  </a:cubicBezTo>
                  <a:cubicBezTo>
                    <a:pt x="88912" y="177574"/>
                    <a:pt x="77270" y="101374"/>
                    <a:pt x="76212" y="127832"/>
                  </a:cubicBezTo>
                  <a:cubicBezTo>
                    <a:pt x="75154" y="154290"/>
                    <a:pt x="68804" y="298224"/>
                    <a:pt x="69862" y="315157"/>
                  </a:cubicBezTo>
                  <a:cubicBezTo>
                    <a:pt x="70920" y="332090"/>
                    <a:pt x="85208" y="260653"/>
                    <a:pt x="82562" y="229432"/>
                  </a:cubicBezTo>
                  <a:cubicBezTo>
                    <a:pt x="79916" y="198211"/>
                    <a:pt x="53987" y="127832"/>
                    <a:pt x="53987" y="127832"/>
                  </a:cubicBezTo>
                  <a:cubicBezTo>
                    <a:pt x="50283" y="111957"/>
                    <a:pt x="58220" y="144236"/>
                    <a:pt x="60337" y="134182"/>
                  </a:cubicBezTo>
                  <a:cubicBezTo>
                    <a:pt x="62454" y="124128"/>
                    <a:pt x="65100" y="74386"/>
                    <a:pt x="66687" y="67507"/>
                  </a:cubicBezTo>
                  <a:cubicBezTo>
                    <a:pt x="68274" y="60628"/>
                    <a:pt x="76741" y="101903"/>
                    <a:pt x="69862" y="92907"/>
                  </a:cubicBezTo>
                  <a:cubicBezTo>
                    <a:pt x="62983" y="83911"/>
                    <a:pt x="-1046" y="-9751"/>
                    <a:pt x="12" y="8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AB0A19CE-3104-7658-E375-B6DFD320730F}"/>
                </a:ext>
              </a:extLst>
            </p:cNvPr>
            <p:cNvSpPr/>
            <p:nvPr/>
          </p:nvSpPr>
          <p:spPr>
            <a:xfrm>
              <a:off x="6981825" y="4625975"/>
              <a:ext cx="708645" cy="173307"/>
            </a:xfrm>
            <a:custGeom>
              <a:avLst/>
              <a:gdLst>
                <a:gd name="connsiteX0" fmla="*/ 0 w 708645"/>
                <a:gd name="connsiteY0" fmla="*/ 0 h 173307"/>
                <a:gd name="connsiteX1" fmla="*/ 152400 w 708645"/>
                <a:gd name="connsiteY1" fmla="*/ 79375 h 173307"/>
                <a:gd name="connsiteX2" fmla="*/ 311150 w 708645"/>
                <a:gd name="connsiteY2" fmla="*/ 155575 h 173307"/>
                <a:gd name="connsiteX3" fmla="*/ 288925 w 708645"/>
                <a:gd name="connsiteY3" fmla="*/ 136525 h 173307"/>
                <a:gd name="connsiteX4" fmla="*/ 495300 w 708645"/>
                <a:gd name="connsiteY4" fmla="*/ 165100 h 173307"/>
                <a:gd name="connsiteX5" fmla="*/ 450850 w 708645"/>
                <a:gd name="connsiteY5" fmla="*/ 158750 h 173307"/>
                <a:gd name="connsiteX6" fmla="*/ 641350 w 708645"/>
                <a:gd name="connsiteY6" fmla="*/ 168275 h 173307"/>
                <a:gd name="connsiteX7" fmla="*/ 708025 w 708645"/>
                <a:gd name="connsiteY7" fmla="*/ 158750 h 173307"/>
                <a:gd name="connsiteX8" fmla="*/ 609600 w 708645"/>
                <a:gd name="connsiteY8" fmla="*/ 161925 h 173307"/>
                <a:gd name="connsiteX9" fmla="*/ 434975 w 708645"/>
                <a:gd name="connsiteY9" fmla="*/ 171450 h 173307"/>
                <a:gd name="connsiteX10" fmla="*/ 219075 w 708645"/>
                <a:gd name="connsiteY10" fmla="*/ 120650 h 173307"/>
                <a:gd name="connsiteX11" fmla="*/ 301625 w 708645"/>
                <a:gd name="connsiteY11" fmla="*/ 123825 h 173307"/>
                <a:gd name="connsiteX12" fmla="*/ 165100 w 708645"/>
                <a:gd name="connsiteY12" fmla="*/ 73025 h 173307"/>
                <a:gd name="connsiteX13" fmla="*/ 241300 w 708645"/>
                <a:gd name="connsiteY13" fmla="*/ 98425 h 173307"/>
                <a:gd name="connsiteX14" fmla="*/ 0 w 708645"/>
                <a:gd name="connsiteY14" fmla="*/ 0 h 17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8645" h="173307">
                  <a:moveTo>
                    <a:pt x="0" y="0"/>
                  </a:moveTo>
                  <a:cubicBezTo>
                    <a:pt x="50271" y="26723"/>
                    <a:pt x="100542" y="53446"/>
                    <a:pt x="152400" y="79375"/>
                  </a:cubicBezTo>
                  <a:cubicBezTo>
                    <a:pt x="204258" y="105304"/>
                    <a:pt x="288396" y="146050"/>
                    <a:pt x="311150" y="155575"/>
                  </a:cubicBezTo>
                  <a:cubicBezTo>
                    <a:pt x="333904" y="165100"/>
                    <a:pt x="258233" y="134938"/>
                    <a:pt x="288925" y="136525"/>
                  </a:cubicBezTo>
                  <a:cubicBezTo>
                    <a:pt x="319617" y="138113"/>
                    <a:pt x="495300" y="165100"/>
                    <a:pt x="495300" y="165100"/>
                  </a:cubicBezTo>
                  <a:cubicBezTo>
                    <a:pt x="522287" y="168804"/>
                    <a:pt x="426508" y="158221"/>
                    <a:pt x="450850" y="158750"/>
                  </a:cubicBezTo>
                  <a:cubicBezTo>
                    <a:pt x="475192" y="159279"/>
                    <a:pt x="598488" y="168275"/>
                    <a:pt x="641350" y="168275"/>
                  </a:cubicBezTo>
                  <a:cubicBezTo>
                    <a:pt x="684212" y="168275"/>
                    <a:pt x="713316" y="159808"/>
                    <a:pt x="708025" y="158750"/>
                  </a:cubicBezTo>
                  <a:cubicBezTo>
                    <a:pt x="702734" y="157692"/>
                    <a:pt x="609600" y="161925"/>
                    <a:pt x="609600" y="161925"/>
                  </a:cubicBezTo>
                  <a:cubicBezTo>
                    <a:pt x="564092" y="164042"/>
                    <a:pt x="500062" y="178329"/>
                    <a:pt x="434975" y="171450"/>
                  </a:cubicBezTo>
                  <a:cubicBezTo>
                    <a:pt x="369888" y="164571"/>
                    <a:pt x="241300" y="128588"/>
                    <a:pt x="219075" y="120650"/>
                  </a:cubicBezTo>
                  <a:cubicBezTo>
                    <a:pt x="196850" y="112713"/>
                    <a:pt x="310621" y="131763"/>
                    <a:pt x="301625" y="123825"/>
                  </a:cubicBezTo>
                  <a:cubicBezTo>
                    <a:pt x="292629" y="115888"/>
                    <a:pt x="175154" y="77258"/>
                    <a:pt x="165100" y="73025"/>
                  </a:cubicBezTo>
                  <a:cubicBezTo>
                    <a:pt x="155046" y="68792"/>
                    <a:pt x="241300" y="98425"/>
                    <a:pt x="241300" y="984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5C0FC8B1-13A3-22B6-7A17-18C118A9AAD6}"/>
                </a:ext>
              </a:extLst>
            </p:cNvPr>
            <p:cNvSpPr/>
            <p:nvPr/>
          </p:nvSpPr>
          <p:spPr>
            <a:xfrm>
              <a:off x="6994036" y="4644523"/>
              <a:ext cx="435472" cy="203775"/>
            </a:xfrm>
            <a:custGeom>
              <a:avLst/>
              <a:gdLst>
                <a:gd name="connsiteX0" fmla="*/ 489 w 435472"/>
                <a:gd name="connsiteY0" fmla="*/ 502 h 203775"/>
                <a:gd name="connsiteX1" fmla="*/ 73514 w 435472"/>
                <a:gd name="connsiteY1" fmla="*/ 44952 h 203775"/>
                <a:gd name="connsiteX2" fmla="*/ 73514 w 435472"/>
                <a:gd name="connsiteY2" fmla="*/ 114802 h 203775"/>
                <a:gd name="connsiteX3" fmla="*/ 83039 w 435472"/>
                <a:gd name="connsiteY3" fmla="*/ 79877 h 203775"/>
                <a:gd name="connsiteX4" fmla="*/ 117964 w 435472"/>
                <a:gd name="connsiteY4" fmla="*/ 86227 h 203775"/>
                <a:gd name="connsiteX5" fmla="*/ 152889 w 435472"/>
                <a:gd name="connsiteY5" fmla="*/ 121152 h 203775"/>
                <a:gd name="connsiteX6" fmla="*/ 159239 w 435472"/>
                <a:gd name="connsiteY6" fmla="*/ 105277 h 203775"/>
                <a:gd name="connsiteX7" fmla="*/ 235439 w 435472"/>
                <a:gd name="connsiteY7" fmla="*/ 159252 h 203775"/>
                <a:gd name="connsiteX8" fmla="*/ 213214 w 435472"/>
                <a:gd name="connsiteY8" fmla="*/ 114802 h 203775"/>
                <a:gd name="connsiteX9" fmla="*/ 279889 w 435472"/>
                <a:gd name="connsiteY9" fmla="*/ 143377 h 203775"/>
                <a:gd name="connsiteX10" fmla="*/ 321164 w 435472"/>
                <a:gd name="connsiteY10" fmla="*/ 203702 h 203775"/>
                <a:gd name="connsiteX11" fmla="*/ 305289 w 435472"/>
                <a:gd name="connsiteY11" fmla="*/ 156077 h 203775"/>
                <a:gd name="connsiteX12" fmla="*/ 384664 w 435472"/>
                <a:gd name="connsiteY12" fmla="*/ 191002 h 203775"/>
                <a:gd name="connsiteX13" fmla="*/ 365614 w 435472"/>
                <a:gd name="connsiteY13" fmla="*/ 156077 h 203775"/>
                <a:gd name="connsiteX14" fmla="*/ 435464 w 435472"/>
                <a:gd name="connsiteY14" fmla="*/ 203702 h 203775"/>
                <a:gd name="connsiteX15" fmla="*/ 368789 w 435472"/>
                <a:gd name="connsiteY15" fmla="*/ 165602 h 203775"/>
                <a:gd name="connsiteX16" fmla="*/ 175114 w 435472"/>
                <a:gd name="connsiteY16" fmla="*/ 111627 h 203775"/>
                <a:gd name="connsiteX17" fmla="*/ 111614 w 435472"/>
                <a:gd name="connsiteY17" fmla="*/ 64002 h 203775"/>
                <a:gd name="connsiteX18" fmla="*/ 114789 w 435472"/>
                <a:gd name="connsiteY18" fmla="*/ 73527 h 203775"/>
                <a:gd name="connsiteX19" fmla="*/ 489 w 435472"/>
                <a:gd name="connsiteY19" fmla="*/ 502 h 20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472" h="203775">
                  <a:moveTo>
                    <a:pt x="489" y="502"/>
                  </a:moveTo>
                  <a:cubicBezTo>
                    <a:pt x="-6390" y="-4260"/>
                    <a:pt x="61343" y="25902"/>
                    <a:pt x="73514" y="44952"/>
                  </a:cubicBezTo>
                  <a:cubicBezTo>
                    <a:pt x="85685" y="64002"/>
                    <a:pt x="71927" y="108981"/>
                    <a:pt x="73514" y="114802"/>
                  </a:cubicBezTo>
                  <a:cubicBezTo>
                    <a:pt x="75102" y="120623"/>
                    <a:pt x="75631" y="84640"/>
                    <a:pt x="83039" y="79877"/>
                  </a:cubicBezTo>
                  <a:cubicBezTo>
                    <a:pt x="90447" y="75115"/>
                    <a:pt x="106322" y="79348"/>
                    <a:pt x="117964" y="86227"/>
                  </a:cubicBezTo>
                  <a:cubicBezTo>
                    <a:pt x="129606" y="93106"/>
                    <a:pt x="152889" y="121152"/>
                    <a:pt x="152889" y="121152"/>
                  </a:cubicBezTo>
                  <a:cubicBezTo>
                    <a:pt x="159768" y="124327"/>
                    <a:pt x="145481" y="98927"/>
                    <a:pt x="159239" y="105277"/>
                  </a:cubicBezTo>
                  <a:cubicBezTo>
                    <a:pt x="172997" y="111627"/>
                    <a:pt x="226443" y="157665"/>
                    <a:pt x="235439" y="159252"/>
                  </a:cubicBezTo>
                  <a:cubicBezTo>
                    <a:pt x="244435" y="160839"/>
                    <a:pt x="205806" y="117448"/>
                    <a:pt x="213214" y="114802"/>
                  </a:cubicBezTo>
                  <a:cubicBezTo>
                    <a:pt x="220622" y="112156"/>
                    <a:pt x="261897" y="128560"/>
                    <a:pt x="279889" y="143377"/>
                  </a:cubicBezTo>
                  <a:cubicBezTo>
                    <a:pt x="297881" y="158194"/>
                    <a:pt x="316931" y="201585"/>
                    <a:pt x="321164" y="203702"/>
                  </a:cubicBezTo>
                  <a:cubicBezTo>
                    <a:pt x="325397" y="205819"/>
                    <a:pt x="294706" y="158194"/>
                    <a:pt x="305289" y="156077"/>
                  </a:cubicBezTo>
                  <a:cubicBezTo>
                    <a:pt x="315872" y="153960"/>
                    <a:pt x="374610" y="191002"/>
                    <a:pt x="384664" y="191002"/>
                  </a:cubicBezTo>
                  <a:cubicBezTo>
                    <a:pt x="394718" y="191002"/>
                    <a:pt x="357147" y="153960"/>
                    <a:pt x="365614" y="156077"/>
                  </a:cubicBezTo>
                  <a:cubicBezTo>
                    <a:pt x="374081" y="158194"/>
                    <a:pt x="434935" y="202115"/>
                    <a:pt x="435464" y="203702"/>
                  </a:cubicBezTo>
                  <a:cubicBezTo>
                    <a:pt x="435993" y="205289"/>
                    <a:pt x="412181" y="180948"/>
                    <a:pt x="368789" y="165602"/>
                  </a:cubicBezTo>
                  <a:cubicBezTo>
                    <a:pt x="325397" y="150256"/>
                    <a:pt x="217976" y="128560"/>
                    <a:pt x="175114" y="111627"/>
                  </a:cubicBezTo>
                  <a:cubicBezTo>
                    <a:pt x="132252" y="94694"/>
                    <a:pt x="121668" y="70352"/>
                    <a:pt x="111614" y="64002"/>
                  </a:cubicBezTo>
                  <a:cubicBezTo>
                    <a:pt x="101560" y="57652"/>
                    <a:pt x="128547" y="80406"/>
                    <a:pt x="114789" y="73527"/>
                  </a:cubicBezTo>
                  <a:cubicBezTo>
                    <a:pt x="101031" y="66648"/>
                    <a:pt x="7368" y="5264"/>
                    <a:pt x="489" y="5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6DF8B7F1-108E-5D24-3C8B-FB93CFB74532}"/>
                </a:ext>
              </a:extLst>
            </p:cNvPr>
            <p:cNvSpPr/>
            <p:nvPr/>
          </p:nvSpPr>
          <p:spPr>
            <a:xfrm>
              <a:off x="7237941" y="4444719"/>
              <a:ext cx="318829" cy="298534"/>
            </a:xfrm>
            <a:custGeom>
              <a:avLst/>
              <a:gdLst>
                <a:gd name="connsiteX0" fmla="*/ 299509 w 318829"/>
                <a:gd name="connsiteY0" fmla="*/ 16156 h 298534"/>
                <a:gd name="connsiteX1" fmla="*/ 318559 w 318829"/>
                <a:gd name="connsiteY1" fmla="*/ 101881 h 298534"/>
                <a:gd name="connsiteX2" fmla="*/ 289984 w 318829"/>
                <a:gd name="connsiteY2" fmla="*/ 206656 h 298534"/>
                <a:gd name="connsiteX3" fmla="*/ 207434 w 318829"/>
                <a:gd name="connsiteY3" fmla="*/ 289206 h 298534"/>
                <a:gd name="connsiteX4" fmla="*/ 140759 w 318829"/>
                <a:gd name="connsiteY4" fmla="*/ 295556 h 298534"/>
                <a:gd name="connsiteX5" fmla="*/ 67734 w 318829"/>
                <a:gd name="connsiteY5" fmla="*/ 279681 h 298534"/>
                <a:gd name="connsiteX6" fmla="*/ 42334 w 318829"/>
                <a:gd name="connsiteY6" fmla="*/ 225706 h 298534"/>
                <a:gd name="connsiteX7" fmla="*/ 20109 w 318829"/>
                <a:gd name="connsiteY7" fmla="*/ 152681 h 298534"/>
                <a:gd name="connsiteX8" fmla="*/ 26459 w 318829"/>
                <a:gd name="connsiteY8" fmla="*/ 193956 h 298534"/>
                <a:gd name="connsiteX9" fmla="*/ 13759 w 318829"/>
                <a:gd name="connsiteY9" fmla="*/ 155856 h 298534"/>
                <a:gd name="connsiteX10" fmla="*/ 23284 w 318829"/>
                <a:gd name="connsiteY10" fmla="*/ 98706 h 298534"/>
                <a:gd name="connsiteX11" fmla="*/ 35984 w 318829"/>
                <a:gd name="connsiteY11" fmla="*/ 60606 h 298534"/>
                <a:gd name="connsiteX12" fmla="*/ 1059 w 318829"/>
                <a:gd name="connsiteY12" fmla="*/ 28856 h 298534"/>
                <a:gd name="connsiteX13" fmla="*/ 83609 w 318829"/>
                <a:gd name="connsiteY13" fmla="*/ 12981 h 298534"/>
                <a:gd name="connsiteX14" fmla="*/ 166159 w 318829"/>
                <a:gd name="connsiteY14" fmla="*/ 3456 h 298534"/>
                <a:gd name="connsiteX15" fmla="*/ 226484 w 318829"/>
                <a:gd name="connsiteY15" fmla="*/ 281 h 298534"/>
                <a:gd name="connsiteX16" fmla="*/ 299509 w 318829"/>
                <a:gd name="connsiteY16" fmla="*/ 16156 h 29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8829" h="298534">
                  <a:moveTo>
                    <a:pt x="299509" y="16156"/>
                  </a:moveTo>
                  <a:cubicBezTo>
                    <a:pt x="314855" y="33089"/>
                    <a:pt x="320147" y="70131"/>
                    <a:pt x="318559" y="101881"/>
                  </a:cubicBezTo>
                  <a:cubicBezTo>
                    <a:pt x="316971" y="133631"/>
                    <a:pt x="308505" y="175435"/>
                    <a:pt x="289984" y="206656"/>
                  </a:cubicBezTo>
                  <a:cubicBezTo>
                    <a:pt x="271463" y="237877"/>
                    <a:pt x="232305" y="274389"/>
                    <a:pt x="207434" y="289206"/>
                  </a:cubicBezTo>
                  <a:cubicBezTo>
                    <a:pt x="182563" y="304023"/>
                    <a:pt x="164042" y="297144"/>
                    <a:pt x="140759" y="295556"/>
                  </a:cubicBezTo>
                  <a:cubicBezTo>
                    <a:pt x="117476" y="293969"/>
                    <a:pt x="84138" y="291323"/>
                    <a:pt x="67734" y="279681"/>
                  </a:cubicBezTo>
                  <a:cubicBezTo>
                    <a:pt x="51330" y="268039"/>
                    <a:pt x="50271" y="246873"/>
                    <a:pt x="42334" y="225706"/>
                  </a:cubicBezTo>
                  <a:cubicBezTo>
                    <a:pt x="34396" y="204539"/>
                    <a:pt x="22755" y="157973"/>
                    <a:pt x="20109" y="152681"/>
                  </a:cubicBezTo>
                  <a:cubicBezTo>
                    <a:pt x="17463" y="147389"/>
                    <a:pt x="27517" y="193427"/>
                    <a:pt x="26459" y="193956"/>
                  </a:cubicBezTo>
                  <a:cubicBezTo>
                    <a:pt x="25401" y="194485"/>
                    <a:pt x="14288" y="171731"/>
                    <a:pt x="13759" y="155856"/>
                  </a:cubicBezTo>
                  <a:cubicBezTo>
                    <a:pt x="13230" y="139981"/>
                    <a:pt x="19580" y="114581"/>
                    <a:pt x="23284" y="98706"/>
                  </a:cubicBezTo>
                  <a:cubicBezTo>
                    <a:pt x="26988" y="82831"/>
                    <a:pt x="39688" y="72248"/>
                    <a:pt x="35984" y="60606"/>
                  </a:cubicBezTo>
                  <a:cubicBezTo>
                    <a:pt x="32280" y="48964"/>
                    <a:pt x="-6878" y="36793"/>
                    <a:pt x="1059" y="28856"/>
                  </a:cubicBezTo>
                  <a:cubicBezTo>
                    <a:pt x="8996" y="20919"/>
                    <a:pt x="56092" y="17214"/>
                    <a:pt x="83609" y="12981"/>
                  </a:cubicBezTo>
                  <a:cubicBezTo>
                    <a:pt x="111126" y="8748"/>
                    <a:pt x="142346" y="5573"/>
                    <a:pt x="166159" y="3456"/>
                  </a:cubicBezTo>
                  <a:cubicBezTo>
                    <a:pt x="189972" y="1339"/>
                    <a:pt x="200555" y="-777"/>
                    <a:pt x="226484" y="281"/>
                  </a:cubicBezTo>
                  <a:cubicBezTo>
                    <a:pt x="252413" y="1339"/>
                    <a:pt x="284163" y="-777"/>
                    <a:pt x="299509" y="16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AD297739-6004-4E4A-4834-8B509CC14464}"/>
                </a:ext>
              </a:extLst>
            </p:cNvPr>
            <p:cNvSpPr/>
            <p:nvPr/>
          </p:nvSpPr>
          <p:spPr>
            <a:xfrm rot="21009665">
              <a:off x="7456761" y="4498700"/>
              <a:ext cx="61639" cy="88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BFFC98E3-3DA1-B022-C436-118AFF47D379}"/>
                </a:ext>
              </a:extLst>
            </p:cNvPr>
            <p:cNvSpPr/>
            <p:nvPr/>
          </p:nvSpPr>
          <p:spPr>
            <a:xfrm>
              <a:off x="6972562" y="4349719"/>
              <a:ext cx="633761" cy="124052"/>
            </a:xfrm>
            <a:custGeom>
              <a:avLst/>
              <a:gdLst>
                <a:gd name="connsiteX0" fmla="*/ 2913 w 633761"/>
                <a:gd name="connsiteY0" fmla="*/ 123856 h 124052"/>
                <a:gd name="connsiteX1" fmla="*/ 275963 w 633761"/>
                <a:gd name="connsiteY1" fmla="*/ 28606 h 124052"/>
                <a:gd name="connsiteX2" fmla="*/ 241038 w 633761"/>
                <a:gd name="connsiteY2" fmla="*/ 44481 h 124052"/>
                <a:gd name="connsiteX3" fmla="*/ 368038 w 633761"/>
                <a:gd name="connsiteY3" fmla="*/ 25431 h 124052"/>
                <a:gd name="connsiteX4" fmla="*/ 526788 w 633761"/>
                <a:gd name="connsiteY4" fmla="*/ 12731 h 124052"/>
                <a:gd name="connsiteX5" fmla="*/ 495038 w 633761"/>
                <a:gd name="connsiteY5" fmla="*/ 12731 h 124052"/>
                <a:gd name="connsiteX6" fmla="*/ 631563 w 633761"/>
                <a:gd name="connsiteY6" fmla="*/ 47656 h 124052"/>
                <a:gd name="connsiteX7" fmla="*/ 568063 w 633761"/>
                <a:gd name="connsiteY7" fmla="*/ 34956 h 124052"/>
                <a:gd name="connsiteX8" fmla="*/ 422013 w 633761"/>
                <a:gd name="connsiteY8" fmla="*/ 31 h 124052"/>
                <a:gd name="connsiteX9" fmla="*/ 206113 w 633761"/>
                <a:gd name="connsiteY9" fmla="*/ 28606 h 124052"/>
                <a:gd name="connsiteX10" fmla="*/ 266438 w 633761"/>
                <a:gd name="connsiteY10" fmla="*/ 22256 h 124052"/>
                <a:gd name="connsiteX11" fmla="*/ 41013 w 633761"/>
                <a:gd name="connsiteY11" fmla="*/ 73056 h 124052"/>
                <a:gd name="connsiteX12" fmla="*/ 126738 w 633761"/>
                <a:gd name="connsiteY12" fmla="*/ 54006 h 124052"/>
                <a:gd name="connsiteX13" fmla="*/ 2913 w 633761"/>
                <a:gd name="connsiteY13" fmla="*/ 123856 h 12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3761" h="124052">
                  <a:moveTo>
                    <a:pt x="2913" y="123856"/>
                  </a:moveTo>
                  <a:cubicBezTo>
                    <a:pt x="27784" y="119623"/>
                    <a:pt x="236276" y="41835"/>
                    <a:pt x="275963" y="28606"/>
                  </a:cubicBezTo>
                  <a:cubicBezTo>
                    <a:pt x="315650" y="15377"/>
                    <a:pt x="225692" y="45010"/>
                    <a:pt x="241038" y="44481"/>
                  </a:cubicBezTo>
                  <a:cubicBezTo>
                    <a:pt x="256384" y="43952"/>
                    <a:pt x="320413" y="30723"/>
                    <a:pt x="368038" y="25431"/>
                  </a:cubicBezTo>
                  <a:cubicBezTo>
                    <a:pt x="415663" y="20139"/>
                    <a:pt x="505621" y="14848"/>
                    <a:pt x="526788" y="12731"/>
                  </a:cubicBezTo>
                  <a:cubicBezTo>
                    <a:pt x="547955" y="10614"/>
                    <a:pt x="477576" y="6910"/>
                    <a:pt x="495038" y="12731"/>
                  </a:cubicBezTo>
                  <a:cubicBezTo>
                    <a:pt x="512500" y="18552"/>
                    <a:pt x="619392" y="43952"/>
                    <a:pt x="631563" y="47656"/>
                  </a:cubicBezTo>
                  <a:cubicBezTo>
                    <a:pt x="643734" y="51360"/>
                    <a:pt x="602988" y="42893"/>
                    <a:pt x="568063" y="34956"/>
                  </a:cubicBezTo>
                  <a:cubicBezTo>
                    <a:pt x="533138" y="27019"/>
                    <a:pt x="482338" y="1089"/>
                    <a:pt x="422013" y="31"/>
                  </a:cubicBezTo>
                  <a:cubicBezTo>
                    <a:pt x="361688" y="-1027"/>
                    <a:pt x="232042" y="24902"/>
                    <a:pt x="206113" y="28606"/>
                  </a:cubicBezTo>
                  <a:cubicBezTo>
                    <a:pt x="180184" y="32310"/>
                    <a:pt x="293955" y="14848"/>
                    <a:pt x="266438" y="22256"/>
                  </a:cubicBezTo>
                  <a:cubicBezTo>
                    <a:pt x="238921" y="29664"/>
                    <a:pt x="41013" y="73056"/>
                    <a:pt x="41013" y="73056"/>
                  </a:cubicBezTo>
                  <a:cubicBezTo>
                    <a:pt x="17730" y="78348"/>
                    <a:pt x="133088" y="45539"/>
                    <a:pt x="126738" y="54006"/>
                  </a:cubicBezTo>
                  <a:cubicBezTo>
                    <a:pt x="120388" y="62473"/>
                    <a:pt x="-21958" y="128089"/>
                    <a:pt x="2913" y="1238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67A5C061-5AE5-1D04-D019-137E6AF9C246}"/>
                </a:ext>
              </a:extLst>
            </p:cNvPr>
            <p:cNvSpPr/>
            <p:nvPr/>
          </p:nvSpPr>
          <p:spPr>
            <a:xfrm>
              <a:off x="7441634" y="4360669"/>
              <a:ext cx="179083" cy="52581"/>
            </a:xfrm>
            <a:custGeom>
              <a:avLst/>
              <a:gdLst>
                <a:gd name="connsiteX0" fmla="*/ 566 w 179083"/>
                <a:gd name="connsiteY0" fmla="*/ 1781 h 52581"/>
                <a:gd name="connsiteX1" fmla="*/ 133916 w 179083"/>
                <a:gd name="connsiteY1" fmla="*/ 30356 h 52581"/>
                <a:gd name="connsiteX2" fmla="*/ 178366 w 179083"/>
                <a:gd name="connsiteY2" fmla="*/ 52581 h 52581"/>
                <a:gd name="connsiteX3" fmla="*/ 156141 w 179083"/>
                <a:gd name="connsiteY3" fmla="*/ 30356 h 52581"/>
                <a:gd name="connsiteX4" fmla="*/ 89466 w 179083"/>
                <a:gd name="connsiteY4" fmla="*/ 4956 h 52581"/>
                <a:gd name="connsiteX5" fmla="*/ 566 w 179083"/>
                <a:gd name="connsiteY5" fmla="*/ 1781 h 5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83" h="52581">
                  <a:moveTo>
                    <a:pt x="566" y="1781"/>
                  </a:moveTo>
                  <a:cubicBezTo>
                    <a:pt x="7974" y="6014"/>
                    <a:pt x="104283" y="21889"/>
                    <a:pt x="133916" y="30356"/>
                  </a:cubicBezTo>
                  <a:cubicBezTo>
                    <a:pt x="163549" y="38823"/>
                    <a:pt x="174662" y="52581"/>
                    <a:pt x="178366" y="52581"/>
                  </a:cubicBezTo>
                  <a:cubicBezTo>
                    <a:pt x="182070" y="52581"/>
                    <a:pt x="170958" y="38294"/>
                    <a:pt x="156141" y="30356"/>
                  </a:cubicBezTo>
                  <a:cubicBezTo>
                    <a:pt x="141324" y="22419"/>
                    <a:pt x="118570" y="8131"/>
                    <a:pt x="89466" y="4956"/>
                  </a:cubicBezTo>
                  <a:cubicBezTo>
                    <a:pt x="60362" y="1781"/>
                    <a:pt x="-6842" y="-2452"/>
                    <a:pt x="566" y="17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40F9E29D-13D2-B117-3E05-0AE3446221ED}"/>
                </a:ext>
              </a:extLst>
            </p:cNvPr>
            <p:cNvSpPr/>
            <p:nvPr/>
          </p:nvSpPr>
          <p:spPr>
            <a:xfrm>
              <a:off x="7014988" y="4275234"/>
              <a:ext cx="664245" cy="134474"/>
            </a:xfrm>
            <a:custGeom>
              <a:avLst/>
              <a:gdLst>
                <a:gd name="connsiteX0" fmla="*/ 1762 w 664245"/>
                <a:gd name="connsiteY0" fmla="*/ 103091 h 134474"/>
                <a:gd name="connsiteX1" fmla="*/ 411337 w 664245"/>
                <a:gd name="connsiteY1" fmla="*/ 42766 h 134474"/>
                <a:gd name="connsiteX2" fmla="*/ 389112 w 664245"/>
                <a:gd name="connsiteY2" fmla="*/ 42766 h 134474"/>
                <a:gd name="connsiteX3" fmla="*/ 471662 w 664245"/>
                <a:gd name="connsiteY3" fmla="*/ 49116 h 134474"/>
                <a:gd name="connsiteX4" fmla="*/ 551037 w 664245"/>
                <a:gd name="connsiteY4" fmla="*/ 68166 h 134474"/>
                <a:gd name="connsiteX5" fmla="*/ 538337 w 664245"/>
                <a:gd name="connsiteY5" fmla="*/ 55466 h 134474"/>
                <a:gd name="connsiteX6" fmla="*/ 658987 w 664245"/>
                <a:gd name="connsiteY6" fmla="*/ 128491 h 134474"/>
                <a:gd name="connsiteX7" fmla="*/ 624062 w 664245"/>
                <a:gd name="connsiteY7" fmla="*/ 115791 h 134474"/>
                <a:gd name="connsiteX8" fmla="*/ 458962 w 664245"/>
                <a:gd name="connsiteY8" fmla="*/ 1491 h 134474"/>
                <a:gd name="connsiteX9" fmla="*/ 544687 w 664245"/>
                <a:gd name="connsiteY9" fmla="*/ 49116 h 134474"/>
                <a:gd name="connsiteX10" fmla="*/ 335137 w 664245"/>
                <a:gd name="connsiteY10" fmla="*/ 26891 h 134474"/>
                <a:gd name="connsiteX11" fmla="*/ 370062 w 664245"/>
                <a:gd name="connsiteY11" fmla="*/ 33241 h 134474"/>
                <a:gd name="connsiteX12" fmla="*/ 176387 w 664245"/>
                <a:gd name="connsiteY12" fmla="*/ 42766 h 134474"/>
                <a:gd name="connsiteX13" fmla="*/ 258937 w 664245"/>
                <a:gd name="connsiteY13" fmla="*/ 42766 h 134474"/>
                <a:gd name="connsiteX14" fmla="*/ 1762 w 664245"/>
                <a:gd name="connsiteY14" fmla="*/ 103091 h 13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4245" h="134474">
                  <a:moveTo>
                    <a:pt x="1762" y="103091"/>
                  </a:moveTo>
                  <a:cubicBezTo>
                    <a:pt x="27162" y="103091"/>
                    <a:pt x="346779" y="52820"/>
                    <a:pt x="411337" y="42766"/>
                  </a:cubicBezTo>
                  <a:cubicBezTo>
                    <a:pt x="475895" y="32712"/>
                    <a:pt x="379058" y="41708"/>
                    <a:pt x="389112" y="42766"/>
                  </a:cubicBezTo>
                  <a:cubicBezTo>
                    <a:pt x="399166" y="43824"/>
                    <a:pt x="444675" y="44883"/>
                    <a:pt x="471662" y="49116"/>
                  </a:cubicBezTo>
                  <a:cubicBezTo>
                    <a:pt x="498650" y="53349"/>
                    <a:pt x="551037" y="68166"/>
                    <a:pt x="551037" y="68166"/>
                  </a:cubicBezTo>
                  <a:cubicBezTo>
                    <a:pt x="562149" y="69224"/>
                    <a:pt x="520345" y="45412"/>
                    <a:pt x="538337" y="55466"/>
                  </a:cubicBezTo>
                  <a:cubicBezTo>
                    <a:pt x="556329" y="65520"/>
                    <a:pt x="644700" y="118437"/>
                    <a:pt x="658987" y="128491"/>
                  </a:cubicBezTo>
                  <a:cubicBezTo>
                    <a:pt x="673274" y="138545"/>
                    <a:pt x="657399" y="136958"/>
                    <a:pt x="624062" y="115791"/>
                  </a:cubicBezTo>
                  <a:cubicBezTo>
                    <a:pt x="590725" y="94624"/>
                    <a:pt x="472191" y="12603"/>
                    <a:pt x="458962" y="1491"/>
                  </a:cubicBezTo>
                  <a:cubicBezTo>
                    <a:pt x="445733" y="-9621"/>
                    <a:pt x="565324" y="44883"/>
                    <a:pt x="544687" y="49116"/>
                  </a:cubicBezTo>
                  <a:cubicBezTo>
                    <a:pt x="524050" y="53349"/>
                    <a:pt x="364241" y="29537"/>
                    <a:pt x="335137" y="26891"/>
                  </a:cubicBezTo>
                  <a:cubicBezTo>
                    <a:pt x="306033" y="24245"/>
                    <a:pt x="396520" y="30595"/>
                    <a:pt x="370062" y="33241"/>
                  </a:cubicBezTo>
                  <a:cubicBezTo>
                    <a:pt x="343604" y="35887"/>
                    <a:pt x="194908" y="41179"/>
                    <a:pt x="176387" y="42766"/>
                  </a:cubicBezTo>
                  <a:cubicBezTo>
                    <a:pt x="157866" y="44353"/>
                    <a:pt x="284337" y="34829"/>
                    <a:pt x="258937" y="42766"/>
                  </a:cubicBezTo>
                  <a:cubicBezTo>
                    <a:pt x="233537" y="50703"/>
                    <a:pt x="-23638" y="103091"/>
                    <a:pt x="1762" y="103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AD16767C-7721-FC2C-742B-52B9CF67A90C}"/>
                </a:ext>
              </a:extLst>
            </p:cNvPr>
            <p:cNvSpPr/>
            <p:nvPr/>
          </p:nvSpPr>
          <p:spPr>
            <a:xfrm>
              <a:off x="7838922" y="3993577"/>
              <a:ext cx="210074" cy="117488"/>
            </a:xfrm>
            <a:custGeom>
              <a:avLst/>
              <a:gdLst>
                <a:gd name="connsiteX0" fmla="*/ 209703 w 210074"/>
                <a:gd name="connsiteY0" fmla="*/ 573 h 117488"/>
                <a:gd name="connsiteX1" fmla="*/ 16028 w 210074"/>
                <a:gd name="connsiteY1" fmla="*/ 114873 h 117488"/>
                <a:gd name="connsiteX2" fmla="*/ 54128 w 210074"/>
                <a:gd name="connsiteY2" fmla="*/ 83123 h 117488"/>
                <a:gd name="connsiteX3" fmla="*/ 3328 w 210074"/>
                <a:gd name="connsiteY3" fmla="*/ 111698 h 117488"/>
                <a:gd name="connsiteX4" fmla="*/ 85878 w 210074"/>
                <a:gd name="connsiteY4" fmla="*/ 60898 h 117488"/>
                <a:gd name="connsiteX5" fmla="*/ 108103 w 210074"/>
                <a:gd name="connsiteY5" fmla="*/ 22798 h 117488"/>
                <a:gd name="connsiteX6" fmla="*/ 47778 w 210074"/>
                <a:gd name="connsiteY6" fmla="*/ 70423 h 117488"/>
                <a:gd name="connsiteX7" fmla="*/ 153 w 210074"/>
                <a:gd name="connsiteY7" fmla="*/ 83123 h 117488"/>
                <a:gd name="connsiteX8" fmla="*/ 63653 w 210074"/>
                <a:gd name="connsiteY8" fmla="*/ 70423 h 117488"/>
                <a:gd name="connsiteX9" fmla="*/ 209703 w 210074"/>
                <a:gd name="connsiteY9" fmla="*/ 573 h 11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74" h="117488">
                  <a:moveTo>
                    <a:pt x="209703" y="573"/>
                  </a:moveTo>
                  <a:cubicBezTo>
                    <a:pt x="201765" y="7981"/>
                    <a:pt x="41957" y="101115"/>
                    <a:pt x="16028" y="114873"/>
                  </a:cubicBezTo>
                  <a:cubicBezTo>
                    <a:pt x="-9901" y="128631"/>
                    <a:pt x="56245" y="83652"/>
                    <a:pt x="54128" y="83123"/>
                  </a:cubicBezTo>
                  <a:cubicBezTo>
                    <a:pt x="52011" y="82594"/>
                    <a:pt x="-1964" y="115402"/>
                    <a:pt x="3328" y="111698"/>
                  </a:cubicBezTo>
                  <a:cubicBezTo>
                    <a:pt x="8620" y="107994"/>
                    <a:pt x="68416" y="75715"/>
                    <a:pt x="85878" y="60898"/>
                  </a:cubicBezTo>
                  <a:cubicBezTo>
                    <a:pt x="103340" y="46081"/>
                    <a:pt x="114453" y="21211"/>
                    <a:pt x="108103" y="22798"/>
                  </a:cubicBezTo>
                  <a:cubicBezTo>
                    <a:pt x="101753" y="24386"/>
                    <a:pt x="65770" y="60369"/>
                    <a:pt x="47778" y="70423"/>
                  </a:cubicBezTo>
                  <a:cubicBezTo>
                    <a:pt x="29786" y="80477"/>
                    <a:pt x="-2493" y="83123"/>
                    <a:pt x="153" y="83123"/>
                  </a:cubicBezTo>
                  <a:cubicBezTo>
                    <a:pt x="2799" y="83123"/>
                    <a:pt x="31374" y="81006"/>
                    <a:pt x="63653" y="70423"/>
                  </a:cubicBezTo>
                  <a:cubicBezTo>
                    <a:pt x="95932" y="59840"/>
                    <a:pt x="217641" y="-6835"/>
                    <a:pt x="209703" y="5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691E2CEB-23B2-5D8C-5DC9-761737FA4F05}"/>
                </a:ext>
              </a:extLst>
            </p:cNvPr>
            <p:cNvSpPr/>
            <p:nvPr/>
          </p:nvSpPr>
          <p:spPr>
            <a:xfrm>
              <a:off x="7835446" y="3952845"/>
              <a:ext cx="64100" cy="140088"/>
            </a:xfrm>
            <a:custGeom>
              <a:avLst/>
              <a:gdLst>
                <a:gd name="connsiteX0" fmla="*/ 6804 w 64100"/>
                <a:gd name="connsiteY0" fmla="*/ 30 h 140088"/>
                <a:gd name="connsiteX1" fmla="*/ 29029 w 64100"/>
                <a:gd name="connsiteY1" fmla="*/ 73055 h 140088"/>
                <a:gd name="connsiteX2" fmla="*/ 454 w 64100"/>
                <a:gd name="connsiteY2" fmla="*/ 139730 h 140088"/>
                <a:gd name="connsiteX3" fmla="*/ 13154 w 64100"/>
                <a:gd name="connsiteY3" fmla="*/ 98455 h 140088"/>
                <a:gd name="connsiteX4" fmla="*/ 35379 w 64100"/>
                <a:gd name="connsiteY4" fmla="*/ 73055 h 140088"/>
                <a:gd name="connsiteX5" fmla="*/ 63954 w 64100"/>
                <a:gd name="connsiteY5" fmla="*/ 41305 h 140088"/>
                <a:gd name="connsiteX6" fmla="*/ 44904 w 64100"/>
                <a:gd name="connsiteY6" fmla="*/ 63530 h 140088"/>
                <a:gd name="connsiteX7" fmla="*/ 6804 w 64100"/>
                <a:gd name="connsiteY7" fmla="*/ 30 h 14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00" h="140088">
                  <a:moveTo>
                    <a:pt x="6804" y="30"/>
                  </a:moveTo>
                  <a:cubicBezTo>
                    <a:pt x="4158" y="1618"/>
                    <a:pt x="30087" y="49772"/>
                    <a:pt x="29029" y="73055"/>
                  </a:cubicBezTo>
                  <a:cubicBezTo>
                    <a:pt x="27971" y="96338"/>
                    <a:pt x="3100" y="135497"/>
                    <a:pt x="454" y="139730"/>
                  </a:cubicBezTo>
                  <a:cubicBezTo>
                    <a:pt x="-2192" y="143963"/>
                    <a:pt x="7333" y="109567"/>
                    <a:pt x="13154" y="98455"/>
                  </a:cubicBezTo>
                  <a:cubicBezTo>
                    <a:pt x="18975" y="87343"/>
                    <a:pt x="26912" y="82580"/>
                    <a:pt x="35379" y="73055"/>
                  </a:cubicBezTo>
                  <a:cubicBezTo>
                    <a:pt x="43846" y="63530"/>
                    <a:pt x="62367" y="42892"/>
                    <a:pt x="63954" y="41305"/>
                  </a:cubicBezTo>
                  <a:cubicBezTo>
                    <a:pt x="65541" y="39718"/>
                    <a:pt x="53900" y="68292"/>
                    <a:pt x="44904" y="63530"/>
                  </a:cubicBezTo>
                  <a:cubicBezTo>
                    <a:pt x="35908" y="58768"/>
                    <a:pt x="9450" y="-1558"/>
                    <a:pt x="6804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0E5C07CC-3043-A65C-19AB-A43935659D36}"/>
                </a:ext>
              </a:extLst>
            </p:cNvPr>
            <p:cNvSpPr/>
            <p:nvPr/>
          </p:nvSpPr>
          <p:spPr>
            <a:xfrm>
              <a:off x="7756516" y="3952647"/>
              <a:ext cx="34934" cy="130663"/>
            </a:xfrm>
            <a:custGeom>
              <a:avLst/>
              <a:gdLst>
                <a:gd name="connsiteX0" fmla="*/ 9 w 34934"/>
                <a:gd name="connsiteY0" fmla="*/ 228 h 130663"/>
                <a:gd name="connsiteX1" fmla="*/ 25409 w 34934"/>
                <a:gd name="connsiteY1" fmla="*/ 60553 h 130663"/>
                <a:gd name="connsiteX2" fmla="*/ 19059 w 34934"/>
                <a:gd name="connsiteY2" fmla="*/ 130403 h 130663"/>
                <a:gd name="connsiteX3" fmla="*/ 34934 w 34934"/>
                <a:gd name="connsiteY3" fmla="*/ 85953 h 130663"/>
                <a:gd name="connsiteX4" fmla="*/ 34934 w 34934"/>
                <a:gd name="connsiteY4" fmla="*/ 85953 h 130663"/>
                <a:gd name="connsiteX5" fmla="*/ 28584 w 34934"/>
                <a:gd name="connsiteY5" fmla="*/ 82778 h 130663"/>
                <a:gd name="connsiteX6" fmla="*/ 9 w 34934"/>
                <a:gd name="connsiteY6" fmla="*/ 228 h 13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34" h="130663">
                  <a:moveTo>
                    <a:pt x="9" y="228"/>
                  </a:moveTo>
                  <a:cubicBezTo>
                    <a:pt x="-520" y="-3476"/>
                    <a:pt x="22234" y="38857"/>
                    <a:pt x="25409" y="60553"/>
                  </a:cubicBezTo>
                  <a:cubicBezTo>
                    <a:pt x="28584" y="82249"/>
                    <a:pt x="17472" y="126170"/>
                    <a:pt x="19059" y="130403"/>
                  </a:cubicBezTo>
                  <a:cubicBezTo>
                    <a:pt x="20646" y="134636"/>
                    <a:pt x="34934" y="85953"/>
                    <a:pt x="34934" y="85953"/>
                  </a:cubicBezTo>
                  <a:lnTo>
                    <a:pt x="34934" y="85953"/>
                  </a:lnTo>
                  <a:cubicBezTo>
                    <a:pt x="33876" y="85424"/>
                    <a:pt x="32288" y="96007"/>
                    <a:pt x="28584" y="82778"/>
                  </a:cubicBezTo>
                  <a:cubicBezTo>
                    <a:pt x="24880" y="69549"/>
                    <a:pt x="538" y="3932"/>
                    <a:pt x="9" y="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F57ADFEF-FEA3-BCC7-1296-A8FC4ECF0E83}"/>
                </a:ext>
              </a:extLst>
            </p:cNvPr>
            <p:cNvSpPr/>
            <p:nvPr/>
          </p:nvSpPr>
          <p:spPr>
            <a:xfrm>
              <a:off x="7604116" y="3941355"/>
              <a:ext cx="162527" cy="135936"/>
            </a:xfrm>
            <a:custGeom>
              <a:avLst/>
              <a:gdLst>
                <a:gd name="connsiteX0" fmla="*/ 9 w 162527"/>
                <a:gd name="connsiteY0" fmla="*/ 1995 h 135936"/>
                <a:gd name="connsiteX1" fmla="*/ 104784 w 162527"/>
                <a:gd name="connsiteY1" fmla="*/ 5170 h 135936"/>
                <a:gd name="connsiteX2" fmla="*/ 117484 w 162527"/>
                <a:gd name="connsiteY2" fmla="*/ 46445 h 135936"/>
                <a:gd name="connsiteX3" fmla="*/ 114309 w 162527"/>
                <a:gd name="connsiteY3" fmla="*/ 27395 h 135936"/>
                <a:gd name="connsiteX4" fmla="*/ 161934 w 162527"/>
                <a:gd name="connsiteY4" fmla="*/ 135345 h 135936"/>
                <a:gd name="connsiteX5" fmla="*/ 139709 w 162527"/>
                <a:gd name="connsiteY5" fmla="*/ 68670 h 135936"/>
                <a:gd name="connsiteX6" fmla="*/ 120659 w 162527"/>
                <a:gd name="connsiteY6" fmla="*/ 24220 h 135936"/>
                <a:gd name="connsiteX7" fmla="*/ 66684 w 162527"/>
                <a:gd name="connsiteY7" fmla="*/ 33745 h 135936"/>
                <a:gd name="connsiteX8" fmla="*/ 98434 w 162527"/>
                <a:gd name="connsiteY8" fmla="*/ 17870 h 135936"/>
                <a:gd name="connsiteX9" fmla="*/ 9 w 162527"/>
                <a:gd name="connsiteY9" fmla="*/ 1995 h 13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527" h="135936">
                  <a:moveTo>
                    <a:pt x="9" y="1995"/>
                  </a:moveTo>
                  <a:cubicBezTo>
                    <a:pt x="1067" y="-122"/>
                    <a:pt x="85205" y="-2238"/>
                    <a:pt x="104784" y="5170"/>
                  </a:cubicBezTo>
                  <a:cubicBezTo>
                    <a:pt x="124363" y="12578"/>
                    <a:pt x="115897" y="42741"/>
                    <a:pt x="117484" y="46445"/>
                  </a:cubicBezTo>
                  <a:cubicBezTo>
                    <a:pt x="119071" y="50149"/>
                    <a:pt x="106901" y="12578"/>
                    <a:pt x="114309" y="27395"/>
                  </a:cubicBezTo>
                  <a:cubicBezTo>
                    <a:pt x="121717" y="42212"/>
                    <a:pt x="157701" y="128466"/>
                    <a:pt x="161934" y="135345"/>
                  </a:cubicBezTo>
                  <a:cubicBezTo>
                    <a:pt x="166167" y="142224"/>
                    <a:pt x="146588" y="87191"/>
                    <a:pt x="139709" y="68670"/>
                  </a:cubicBezTo>
                  <a:cubicBezTo>
                    <a:pt x="132830" y="50149"/>
                    <a:pt x="132830" y="30041"/>
                    <a:pt x="120659" y="24220"/>
                  </a:cubicBezTo>
                  <a:cubicBezTo>
                    <a:pt x="108488" y="18399"/>
                    <a:pt x="70388" y="34803"/>
                    <a:pt x="66684" y="33745"/>
                  </a:cubicBezTo>
                  <a:cubicBezTo>
                    <a:pt x="62980" y="32687"/>
                    <a:pt x="109017" y="24220"/>
                    <a:pt x="98434" y="17870"/>
                  </a:cubicBezTo>
                  <a:cubicBezTo>
                    <a:pt x="87851" y="11520"/>
                    <a:pt x="-1049" y="4112"/>
                    <a:pt x="9" y="19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95B6C4A4-571B-D3C8-282A-A9C1FAA438A0}"/>
                </a:ext>
              </a:extLst>
            </p:cNvPr>
            <p:cNvSpPr/>
            <p:nvPr/>
          </p:nvSpPr>
          <p:spPr>
            <a:xfrm>
              <a:off x="7428857" y="3917652"/>
              <a:ext cx="294368" cy="165400"/>
            </a:xfrm>
            <a:custGeom>
              <a:avLst/>
              <a:gdLst>
                <a:gd name="connsiteX0" fmla="*/ 70493 w 294368"/>
                <a:gd name="connsiteY0" fmla="*/ 298 h 165400"/>
                <a:gd name="connsiteX1" fmla="*/ 283218 w 294368"/>
                <a:gd name="connsiteY1" fmla="*/ 136823 h 165400"/>
                <a:gd name="connsiteX2" fmla="*/ 238768 w 294368"/>
                <a:gd name="connsiteY2" fmla="*/ 108248 h 165400"/>
                <a:gd name="connsiteX3" fmla="*/ 19693 w 294368"/>
                <a:gd name="connsiteY3" fmla="*/ 66973 h 165400"/>
                <a:gd name="connsiteX4" fmla="*/ 257818 w 294368"/>
                <a:gd name="connsiteY4" fmla="*/ 165398 h 165400"/>
                <a:gd name="connsiteX5" fmla="*/ 643 w 294368"/>
                <a:gd name="connsiteY5" fmla="*/ 63798 h 165400"/>
                <a:gd name="connsiteX6" fmla="*/ 181618 w 294368"/>
                <a:gd name="connsiteY6" fmla="*/ 98723 h 165400"/>
                <a:gd name="connsiteX7" fmla="*/ 70493 w 294368"/>
                <a:gd name="connsiteY7" fmla="*/ 298 h 1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368" h="165400">
                  <a:moveTo>
                    <a:pt x="70493" y="298"/>
                  </a:moveTo>
                  <a:cubicBezTo>
                    <a:pt x="87426" y="6648"/>
                    <a:pt x="283218" y="136823"/>
                    <a:pt x="283218" y="136823"/>
                  </a:cubicBezTo>
                  <a:cubicBezTo>
                    <a:pt x="311264" y="154815"/>
                    <a:pt x="282689" y="119890"/>
                    <a:pt x="238768" y="108248"/>
                  </a:cubicBezTo>
                  <a:cubicBezTo>
                    <a:pt x="194847" y="96606"/>
                    <a:pt x="16518" y="57448"/>
                    <a:pt x="19693" y="66973"/>
                  </a:cubicBezTo>
                  <a:cubicBezTo>
                    <a:pt x="22868" y="76498"/>
                    <a:pt x="260993" y="165927"/>
                    <a:pt x="257818" y="165398"/>
                  </a:cubicBezTo>
                  <a:cubicBezTo>
                    <a:pt x="254643" y="164869"/>
                    <a:pt x="13343" y="74910"/>
                    <a:pt x="643" y="63798"/>
                  </a:cubicBezTo>
                  <a:cubicBezTo>
                    <a:pt x="-12057" y="52686"/>
                    <a:pt x="167331" y="106660"/>
                    <a:pt x="181618" y="98723"/>
                  </a:cubicBezTo>
                  <a:cubicBezTo>
                    <a:pt x="195905" y="90786"/>
                    <a:pt x="53560" y="-6052"/>
                    <a:pt x="70493" y="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17DD9358-2D3B-8DCB-E262-28AA4880A013}"/>
                </a:ext>
              </a:extLst>
            </p:cNvPr>
            <p:cNvSpPr/>
            <p:nvPr/>
          </p:nvSpPr>
          <p:spPr>
            <a:xfrm>
              <a:off x="7320925" y="3936829"/>
              <a:ext cx="302489" cy="117925"/>
            </a:xfrm>
            <a:custGeom>
              <a:avLst/>
              <a:gdLst>
                <a:gd name="connsiteX0" fmla="*/ 625 w 302489"/>
                <a:gd name="connsiteY0" fmla="*/ 35096 h 117925"/>
                <a:gd name="connsiteX1" fmla="*/ 238750 w 302489"/>
                <a:gd name="connsiteY1" fmla="*/ 95421 h 117925"/>
                <a:gd name="connsiteX2" fmla="*/ 153025 w 302489"/>
                <a:gd name="connsiteY2" fmla="*/ 171 h 117925"/>
                <a:gd name="connsiteX3" fmla="*/ 222875 w 302489"/>
                <a:gd name="connsiteY3" fmla="*/ 73196 h 117925"/>
                <a:gd name="connsiteX4" fmla="*/ 302250 w 302489"/>
                <a:gd name="connsiteY4" fmla="*/ 117646 h 117925"/>
                <a:gd name="connsiteX5" fmla="*/ 245100 w 302489"/>
                <a:gd name="connsiteY5" fmla="*/ 92246 h 117925"/>
                <a:gd name="connsiteX6" fmla="*/ 178425 w 302489"/>
                <a:gd name="connsiteY6" fmla="*/ 95421 h 117925"/>
                <a:gd name="connsiteX7" fmla="*/ 168900 w 302489"/>
                <a:gd name="connsiteY7" fmla="*/ 76371 h 117925"/>
                <a:gd name="connsiteX8" fmla="*/ 625 w 302489"/>
                <a:gd name="connsiteY8" fmla="*/ 35096 h 11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489" h="117925">
                  <a:moveTo>
                    <a:pt x="625" y="35096"/>
                  </a:moveTo>
                  <a:cubicBezTo>
                    <a:pt x="12267" y="38271"/>
                    <a:pt x="213350" y="101242"/>
                    <a:pt x="238750" y="95421"/>
                  </a:cubicBezTo>
                  <a:cubicBezTo>
                    <a:pt x="264150" y="89600"/>
                    <a:pt x="155671" y="3875"/>
                    <a:pt x="153025" y="171"/>
                  </a:cubicBezTo>
                  <a:cubicBezTo>
                    <a:pt x="150379" y="-3533"/>
                    <a:pt x="198004" y="53617"/>
                    <a:pt x="222875" y="73196"/>
                  </a:cubicBezTo>
                  <a:cubicBezTo>
                    <a:pt x="247746" y="92775"/>
                    <a:pt x="298546" y="114471"/>
                    <a:pt x="302250" y="117646"/>
                  </a:cubicBezTo>
                  <a:cubicBezTo>
                    <a:pt x="305954" y="120821"/>
                    <a:pt x="265738" y="95950"/>
                    <a:pt x="245100" y="92246"/>
                  </a:cubicBezTo>
                  <a:cubicBezTo>
                    <a:pt x="224462" y="88542"/>
                    <a:pt x="178425" y="95421"/>
                    <a:pt x="178425" y="95421"/>
                  </a:cubicBezTo>
                  <a:cubicBezTo>
                    <a:pt x="165725" y="92775"/>
                    <a:pt x="194300" y="85367"/>
                    <a:pt x="168900" y="76371"/>
                  </a:cubicBezTo>
                  <a:cubicBezTo>
                    <a:pt x="143500" y="67375"/>
                    <a:pt x="-11017" y="31921"/>
                    <a:pt x="625" y="35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B43CCF0E-A638-DB1E-7DB2-76E3ED6E1F97}"/>
                </a:ext>
              </a:extLst>
            </p:cNvPr>
            <p:cNvSpPr/>
            <p:nvPr/>
          </p:nvSpPr>
          <p:spPr>
            <a:xfrm>
              <a:off x="6958892" y="3828086"/>
              <a:ext cx="437786" cy="110903"/>
            </a:xfrm>
            <a:custGeom>
              <a:avLst/>
              <a:gdLst>
                <a:gd name="connsiteX0" fmla="*/ 13408 w 437786"/>
                <a:gd name="connsiteY0" fmla="*/ 105739 h 110903"/>
                <a:gd name="connsiteX1" fmla="*/ 432508 w 437786"/>
                <a:gd name="connsiteY1" fmla="*/ 964 h 110903"/>
                <a:gd name="connsiteX2" fmla="*/ 245183 w 437786"/>
                <a:gd name="connsiteY2" fmla="*/ 54939 h 110903"/>
                <a:gd name="connsiteX3" fmla="*/ 184858 w 437786"/>
                <a:gd name="connsiteY3" fmla="*/ 77164 h 110903"/>
                <a:gd name="connsiteX4" fmla="*/ 324558 w 437786"/>
                <a:gd name="connsiteY4" fmla="*/ 80339 h 110903"/>
                <a:gd name="connsiteX5" fmla="*/ 203908 w 437786"/>
                <a:gd name="connsiteY5" fmla="*/ 80339 h 110903"/>
                <a:gd name="connsiteX6" fmla="*/ 213433 w 437786"/>
                <a:gd name="connsiteY6" fmla="*/ 35889 h 110903"/>
                <a:gd name="connsiteX7" fmla="*/ 76908 w 437786"/>
                <a:gd name="connsiteY7" fmla="*/ 64464 h 110903"/>
                <a:gd name="connsiteX8" fmla="*/ 178508 w 437786"/>
                <a:gd name="connsiteY8" fmla="*/ 51764 h 110903"/>
                <a:gd name="connsiteX9" fmla="*/ 76908 w 437786"/>
                <a:gd name="connsiteY9" fmla="*/ 70814 h 110903"/>
                <a:gd name="connsiteX10" fmla="*/ 159458 w 437786"/>
                <a:gd name="connsiteY10" fmla="*/ 51764 h 110903"/>
                <a:gd name="connsiteX11" fmla="*/ 137233 w 437786"/>
                <a:gd name="connsiteY11" fmla="*/ 73989 h 110903"/>
                <a:gd name="connsiteX12" fmla="*/ 105483 w 437786"/>
                <a:gd name="connsiteY12" fmla="*/ 93039 h 110903"/>
                <a:gd name="connsiteX13" fmla="*/ 13408 w 437786"/>
                <a:gd name="connsiteY13" fmla="*/ 105739 h 11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7786" h="110903">
                  <a:moveTo>
                    <a:pt x="13408" y="105739"/>
                  </a:moveTo>
                  <a:cubicBezTo>
                    <a:pt x="67912" y="90393"/>
                    <a:pt x="393879" y="9431"/>
                    <a:pt x="432508" y="964"/>
                  </a:cubicBezTo>
                  <a:cubicBezTo>
                    <a:pt x="471137" y="-7503"/>
                    <a:pt x="286458" y="42239"/>
                    <a:pt x="245183" y="54939"/>
                  </a:cubicBezTo>
                  <a:cubicBezTo>
                    <a:pt x="203908" y="67639"/>
                    <a:pt x="171629" y="72931"/>
                    <a:pt x="184858" y="77164"/>
                  </a:cubicBezTo>
                  <a:cubicBezTo>
                    <a:pt x="198087" y="81397"/>
                    <a:pt x="321383" y="79810"/>
                    <a:pt x="324558" y="80339"/>
                  </a:cubicBezTo>
                  <a:cubicBezTo>
                    <a:pt x="327733" y="80868"/>
                    <a:pt x="222429" y="87747"/>
                    <a:pt x="203908" y="80339"/>
                  </a:cubicBezTo>
                  <a:cubicBezTo>
                    <a:pt x="185387" y="72931"/>
                    <a:pt x="234600" y="38535"/>
                    <a:pt x="213433" y="35889"/>
                  </a:cubicBezTo>
                  <a:cubicBezTo>
                    <a:pt x="192266" y="33243"/>
                    <a:pt x="82729" y="61818"/>
                    <a:pt x="76908" y="64464"/>
                  </a:cubicBezTo>
                  <a:cubicBezTo>
                    <a:pt x="71087" y="67110"/>
                    <a:pt x="178508" y="50706"/>
                    <a:pt x="178508" y="51764"/>
                  </a:cubicBezTo>
                  <a:cubicBezTo>
                    <a:pt x="178508" y="52822"/>
                    <a:pt x="80083" y="70814"/>
                    <a:pt x="76908" y="70814"/>
                  </a:cubicBezTo>
                  <a:cubicBezTo>
                    <a:pt x="73733" y="70814"/>
                    <a:pt x="149404" y="51235"/>
                    <a:pt x="159458" y="51764"/>
                  </a:cubicBezTo>
                  <a:cubicBezTo>
                    <a:pt x="169512" y="52293"/>
                    <a:pt x="146229" y="67110"/>
                    <a:pt x="137233" y="73989"/>
                  </a:cubicBezTo>
                  <a:cubicBezTo>
                    <a:pt x="128237" y="80868"/>
                    <a:pt x="124004" y="88276"/>
                    <a:pt x="105483" y="93039"/>
                  </a:cubicBezTo>
                  <a:cubicBezTo>
                    <a:pt x="86962" y="97802"/>
                    <a:pt x="-41096" y="121085"/>
                    <a:pt x="13408" y="1057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F1464DA8-A533-D99A-2834-72FFF1EE6F87}"/>
                </a:ext>
              </a:extLst>
            </p:cNvPr>
            <p:cNvSpPr/>
            <p:nvPr/>
          </p:nvSpPr>
          <p:spPr>
            <a:xfrm>
              <a:off x="6928295" y="3850080"/>
              <a:ext cx="524050" cy="117273"/>
            </a:xfrm>
            <a:custGeom>
              <a:avLst/>
              <a:gdLst>
                <a:gd name="connsiteX0" fmla="*/ 520255 w 524050"/>
                <a:gd name="connsiteY0" fmla="*/ 1195 h 117273"/>
                <a:gd name="connsiteX1" fmla="*/ 193230 w 524050"/>
                <a:gd name="connsiteY1" fmla="*/ 61520 h 117273"/>
                <a:gd name="connsiteX2" fmla="*/ 313880 w 524050"/>
                <a:gd name="connsiteY2" fmla="*/ 71045 h 117273"/>
                <a:gd name="connsiteX3" fmla="*/ 15430 w 524050"/>
                <a:gd name="connsiteY3" fmla="*/ 115495 h 117273"/>
                <a:gd name="connsiteX4" fmla="*/ 69405 w 524050"/>
                <a:gd name="connsiteY4" fmla="*/ 109145 h 117273"/>
                <a:gd name="connsiteX5" fmla="*/ 298005 w 524050"/>
                <a:gd name="connsiteY5" fmla="*/ 115495 h 117273"/>
                <a:gd name="connsiteX6" fmla="*/ 104330 w 524050"/>
                <a:gd name="connsiteY6" fmla="*/ 90095 h 117273"/>
                <a:gd name="connsiteX7" fmla="*/ 240855 w 524050"/>
                <a:gd name="connsiteY7" fmla="*/ 83745 h 117273"/>
                <a:gd name="connsiteX8" fmla="*/ 221805 w 524050"/>
                <a:gd name="connsiteY8" fmla="*/ 61520 h 117273"/>
                <a:gd name="connsiteX9" fmla="*/ 323405 w 524050"/>
                <a:gd name="connsiteY9" fmla="*/ 48820 h 117273"/>
                <a:gd name="connsiteX10" fmla="*/ 231330 w 524050"/>
                <a:gd name="connsiteY10" fmla="*/ 64695 h 117273"/>
                <a:gd name="connsiteX11" fmla="*/ 364680 w 524050"/>
                <a:gd name="connsiteY11" fmla="*/ 23420 h 117273"/>
                <a:gd name="connsiteX12" fmla="*/ 520255 w 524050"/>
                <a:gd name="connsiteY12" fmla="*/ 1195 h 11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4050" h="117273">
                  <a:moveTo>
                    <a:pt x="520255" y="1195"/>
                  </a:moveTo>
                  <a:cubicBezTo>
                    <a:pt x="491680" y="7545"/>
                    <a:pt x="227626" y="49878"/>
                    <a:pt x="193230" y="61520"/>
                  </a:cubicBezTo>
                  <a:cubicBezTo>
                    <a:pt x="158834" y="73162"/>
                    <a:pt x="343513" y="62049"/>
                    <a:pt x="313880" y="71045"/>
                  </a:cubicBezTo>
                  <a:cubicBezTo>
                    <a:pt x="284247" y="80041"/>
                    <a:pt x="56176" y="109145"/>
                    <a:pt x="15430" y="115495"/>
                  </a:cubicBezTo>
                  <a:cubicBezTo>
                    <a:pt x="-25316" y="121845"/>
                    <a:pt x="22309" y="109145"/>
                    <a:pt x="69405" y="109145"/>
                  </a:cubicBezTo>
                  <a:cubicBezTo>
                    <a:pt x="116501" y="109145"/>
                    <a:pt x="292184" y="118670"/>
                    <a:pt x="298005" y="115495"/>
                  </a:cubicBezTo>
                  <a:cubicBezTo>
                    <a:pt x="303826" y="112320"/>
                    <a:pt x="113855" y="95387"/>
                    <a:pt x="104330" y="90095"/>
                  </a:cubicBezTo>
                  <a:cubicBezTo>
                    <a:pt x="94805" y="84803"/>
                    <a:pt x="221276" y="88507"/>
                    <a:pt x="240855" y="83745"/>
                  </a:cubicBezTo>
                  <a:cubicBezTo>
                    <a:pt x="260434" y="78983"/>
                    <a:pt x="208047" y="67341"/>
                    <a:pt x="221805" y="61520"/>
                  </a:cubicBezTo>
                  <a:cubicBezTo>
                    <a:pt x="235563" y="55699"/>
                    <a:pt x="321818" y="48291"/>
                    <a:pt x="323405" y="48820"/>
                  </a:cubicBezTo>
                  <a:cubicBezTo>
                    <a:pt x="324992" y="49349"/>
                    <a:pt x="224451" y="68928"/>
                    <a:pt x="231330" y="64695"/>
                  </a:cubicBezTo>
                  <a:cubicBezTo>
                    <a:pt x="238209" y="60462"/>
                    <a:pt x="321288" y="31358"/>
                    <a:pt x="364680" y="23420"/>
                  </a:cubicBezTo>
                  <a:cubicBezTo>
                    <a:pt x="408072" y="15482"/>
                    <a:pt x="548830" y="-5155"/>
                    <a:pt x="520255" y="1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52BEA6AF-873C-C345-2A94-854B538C1D52}"/>
                </a:ext>
              </a:extLst>
            </p:cNvPr>
            <p:cNvSpPr/>
            <p:nvPr/>
          </p:nvSpPr>
          <p:spPr>
            <a:xfrm>
              <a:off x="7207904" y="3851895"/>
              <a:ext cx="453430" cy="106654"/>
            </a:xfrm>
            <a:custGeom>
              <a:avLst/>
              <a:gdLst>
                <a:gd name="connsiteX0" fmla="*/ 8871 w 453430"/>
                <a:gd name="connsiteY0" fmla="*/ 104155 h 106654"/>
                <a:gd name="connsiteX1" fmla="*/ 386696 w 453430"/>
                <a:gd name="connsiteY1" fmla="*/ 2555 h 106654"/>
                <a:gd name="connsiteX2" fmla="*/ 288271 w 453430"/>
                <a:gd name="connsiteY2" fmla="*/ 34305 h 106654"/>
                <a:gd name="connsiteX3" fmla="*/ 231121 w 453430"/>
                <a:gd name="connsiteY3" fmla="*/ 75580 h 106654"/>
                <a:gd name="connsiteX4" fmla="*/ 453371 w 453430"/>
                <a:gd name="connsiteY4" fmla="*/ 69230 h 106654"/>
                <a:gd name="connsiteX5" fmla="*/ 253346 w 453430"/>
                <a:gd name="connsiteY5" fmla="*/ 75580 h 106654"/>
                <a:gd name="connsiteX6" fmla="*/ 250171 w 453430"/>
                <a:gd name="connsiteY6" fmla="*/ 40655 h 106654"/>
                <a:gd name="connsiteX7" fmla="*/ 18396 w 453430"/>
                <a:gd name="connsiteY7" fmla="*/ 34305 h 106654"/>
                <a:gd name="connsiteX8" fmla="*/ 177146 w 453430"/>
                <a:gd name="connsiteY8" fmla="*/ 53355 h 106654"/>
                <a:gd name="connsiteX9" fmla="*/ 246996 w 453430"/>
                <a:gd name="connsiteY9" fmla="*/ 37480 h 106654"/>
                <a:gd name="connsiteX10" fmla="*/ 189846 w 453430"/>
                <a:gd name="connsiteY10" fmla="*/ 53355 h 106654"/>
                <a:gd name="connsiteX11" fmla="*/ 53321 w 453430"/>
                <a:gd name="connsiteY11" fmla="*/ 72405 h 106654"/>
                <a:gd name="connsiteX12" fmla="*/ 110471 w 453430"/>
                <a:gd name="connsiteY12" fmla="*/ 75580 h 106654"/>
                <a:gd name="connsiteX13" fmla="*/ 8871 w 453430"/>
                <a:gd name="connsiteY13" fmla="*/ 104155 h 10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430" h="106654">
                  <a:moveTo>
                    <a:pt x="8871" y="104155"/>
                  </a:moveTo>
                  <a:lnTo>
                    <a:pt x="386696" y="2555"/>
                  </a:lnTo>
                  <a:cubicBezTo>
                    <a:pt x="433263" y="-9087"/>
                    <a:pt x="314200" y="22134"/>
                    <a:pt x="288271" y="34305"/>
                  </a:cubicBezTo>
                  <a:cubicBezTo>
                    <a:pt x="262342" y="46476"/>
                    <a:pt x="203604" y="69759"/>
                    <a:pt x="231121" y="75580"/>
                  </a:cubicBezTo>
                  <a:cubicBezTo>
                    <a:pt x="258638" y="81401"/>
                    <a:pt x="449667" y="69230"/>
                    <a:pt x="453371" y="69230"/>
                  </a:cubicBezTo>
                  <a:cubicBezTo>
                    <a:pt x="457075" y="69230"/>
                    <a:pt x="287213" y="80342"/>
                    <a:pt x="253346" y="75580"/>
                  </a:cubicBezTo>
                  <a:cubicBezTo>
                    <a:pt x="219479" y="70818"/>
                    <a:pt x="289329" y="47534"/>
                    <a:pt x="250171" y="40655"/>
                  </a:cubicBezTo>
                  <a:cubicBezTo>
                    <a:pt x="211013" y="33776"/>
                    <a:pt x="30567" y="32188"/>
                    <a:pt x="18396" y="34305"/>
                  </a:cubicBezTo>
                  <a:cubicBezTo>
                    <a:pt x="6225" y="36422"/>
                    <a:pt x="139046" y="52826"/>
                    <a:pt x="177146" y="53355"/>
                  </a:cubicBezTo>
                  <a:cubicBezTo>
                    <a:pt x="215246" y="53884"/>
                    <a:pt x="244879" y="37480"/>
                    <a:pt x="246996" y="37480"/>
                  </a:cubicBezTo>
                  <a:cubicBezTo>
                    <a:pt x="249113" y="37480"/>
                    <a:pt x="222125" y="47534"/>
                    <a:pt x="189846" y="53355"/>
                  </a:cubicBezTo>
                  <a:cubicBezTo>
                    <a:pt x="157567" y="59176"/>
                    <a:pt x="66550" y="68701"/>
                    <a:pt x="53321" y="72405"/>
                  </a:cubicBezTo>
                  <a:cubicBezTo>
                    <a:pt x="40092" y="76109"/>
                    <a:pt x="109942" y="70817"/>
                    <a:pt x="110471" y="75580"/>
                  </a:cubicBezTo>
                  <a:cubicBezTo>
                    <a:pt x="111000" y="80342"/>
                    <a:pt x="-37167" y="116326"/>
                    <a:pt x="8871" y="104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CB3CA161-2BF1-D693-D2D0-FDF812BAFBD8}"/>
                </a:ext>
              </a:extLst>
            </p:cNvPr>
            <p:cNvSpPr/>
            <p:nvPr/>
          </p:nvSpPr>
          <p:spPr>
            <a:xfrm>
              <a:off x="7808462" y="3993947"/>
              <a:ext cx="294449" cy="113015"/>
            </a:xfrm>
            <a:custGeom>
              <a:avLst/>
              <a:gdLst>
                <a:gd name="connsiteX0" fmla="*/ 294138 w 294449"/>
                <a:gd name="connsiteY0" fmla="*/ 203 h 113015"/>
                <a:gd name="connsiteX1" fmla="*/ 8388 w 294449"/>
                <a:gd name="connsiteY1" fmla="*/ 111328 h 113015"/>
                <a:gd name="connsiteX2" fmla="*/ 78238 w 294449"/>
                <a:gd name="connsiteY2" fmla="*/ 66878 h 113015"/>
                <a:gd name="connsiteX3" fmla="*/ 100463 w 294449"/>
                <a:gd name="connsiteY3" fmla="*/ 60528 h 113015"/>
                <a:gd name="connsiteX4" fmla="*/ 65538 w 294449"/>
                <a:gd name="connsiteY4" fmla="*/ 82753 h 113015"/>
                <a:gd name="connsiteX5" fmla="*/ 294138 w 294449"/>
                <a:gd name="connsiteY5" fmla="*/ 203 h 1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449" h="113015">
                  <a:moveTo>
                    <a:pt x="294138" y="203"/>
                  </a:moveTo>
                  <a:cubicBezTo>
                    <a:pt x="284613" y="4966"/>
                    <a:pt x="44371" y="100215"/>
                    <a:pt x="8388" y="111328"/>
                  </a:cubicBezTo>
                  <a:cubicBezTo>
                    <a:pt x="-27595" y="122441"/>
                    <a:pt x="62892" y="75345"/>
                    <a:pt x="78238" y="66878"/>
                  </a:cubicBezTo>
                  <a:cubicBezTo>
                    <a:pt x="93584" y="58411"/>
                    <a:pt x="102580" y="57882"/>
                    <a:pt x="100463" y="60528"/>
                  </a:cubicBezTo>
                  <a:cubicBezTo>
                    <a:pt x="98346" y="63174"/>
                    <a:pt x="39080" y="89632"/>
                    <a:pt x="65538" y="82753"/>
                  </a:cubicBezTo>
                  <a:cubicBezTo>
                    <a:pt x="91996" y="75874"/>
                    <a:pt x="303663" y="-4560"/>
                    <a:pt x="294138" y="2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ECC4F4FF-D7B2-874F-F5B1-E72C8F150C66}"/>
                </a:ext>
              </a:extLst>
            </p:cNvPr>
            <p:cNvSpPr/>
            <p:nvPr/>
          </p:nvSpPr>
          <p:spPr>
            <a:xfrm>
              <a:off x="7222001" y="3911012"/>
              <a:ext cx="432925" cy="76876"/>
            </a:xfrm>
            <a:custGeom>
              <a:avLst/>
              <a:gdLst>
                <a:gd name="connsiteX0" fmla="*/ 26524 w 432925"/>
                <a:gd name="connsiteY0" fmla="*/ 76788 h 76876"/>
                <a:gd name="connsiteX1" fmla="*/ 251949 w 432925"/>
                <a:gd name="connsiteY1" fmla="*/ 16463 h 76876"/>
                <a:gd name="connsiteX2" fmla="*/ 220199 w 432925"/>
                <a:gd name="connsiteY2" fmla="*/ 45038 h 76876"/>
                <a:gd name="connsiteX3" fmla="*/ 432924 w 432925"/>
                <a:gd name="connsiteY3" fmla="*/ 3763 h 76876"/>
                <a:gd name="connsiteX4" fmla="*/ 217024 w 432925"/>
                <a:gd name="connsiteY4" fmla="*/ 41863 h 76876"/>
                <a:gd name="connsiteX5" fmla="*/ 242424 w 432925"/>
                <a:gd name="connsiteY5" fmla="*/ 22813 h 76876"/>
                <a:gd name="connsiteX6" fmla="*/ 1124 w 432925"/>
                <a:gd name="connsiteY6" fmla="*/ 29163 h 76876"/>
                <a:gd name="connsiteX7" fmla="*/ 153524 w 432925"/>
                <a:gd name="connsiteY7" fmla="*/ 38688 h 76876"/>
                <a:gd name="connsiteX8" fmla="*/ 188449 w 432925"/>
                <a:gd name="connsiteY8" fmla="*/ 588 h 76876"/>
                <a:gd name="connsiteX9" fmla="*/ 26524 w 432925"/>
                <a:gd name="connsiteY9" fmla="*/ 76788 h 7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925" h="76876">
                  <a:moveTo>
                    <a:pt x="26524" y="76788"/>
                  </a:moveTo>
                  <a:cubicBezTo>
                    <a:pt x="37107" y="79434"/>
                    <a:pt x="219670" y="21755"/>
                    <a:pt x="251949" y="16463"/>
                  </a:cubicBezTo>
                  <a:cubicBezTo>
                    <a:pt x="284228" y="11171"/>
                    <a:pt x="190037" y="47155"/>
                    <a:pt x="220199" y="45038"/>
                  </a:cubicBezTo>
                  <a:cubicBezTo>
                    <a:pt x="250361" y="42921"/>
                    <a:pt x="433453" y="4292"/>
                    <a:pt x="432924" y="3763"/>
                  </a:cubicBezTo>
                  <a:cubicBezTo>
                    <a:pt x="432395" y="3234"/>
                    <a:pt x="248774" y="38688"/>
                    <a:pt x="217024" y="41863"/>
                  </a:cubicBezTo>
                  <a:cubicBezTo>
                    <a:pt x="185274" y="45038"/>
                    <a:pt x="278407" y="24930"/>
                    <a:pt x="242424" y="22813"/>
                  </a:cubicBezTo>
                  <a:cubicBezTo>
                    <a:pt x="206441" y="20696"/>
                    <a:pt x="15941" y="26517"/>
                    <a:pt x="1124" y="29163"/>
                  </a:cubicBezTo>
                  <a:cubicBezTo>
                    <a:pt x="-13693" y="31809"/>
                    <a:pt x="122303" y="43450"/>
                    <a:pt x="153524" y="38688"/>
                  </a:cubicBezTo>
                  <a:cubicBezTo>
                    <a:pt x="184745" y="33926"/>
                    <a:pt x="204853" y="-5233"/>
                    <a:pt x="188449" y="588"/>
                  </a:cubicBezTo>
                  <a:cubicBezTo>
                    <a:pt x="172045" y="6409"/>
                    <a:pt x="15941" y="74142"/>
                    <a:pt x="26524" y="767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72D9844A-5FD7-6DA4-9D7D-0DB1541BB512}"/>
                </a:ext>
              </a:extLst>
            </p:cNvPr>
            <p:cNvSpPr/>
            <p:nvPr/>
          </p:nvSpPr>
          <p:spPr>
            <a:xfrm>
              <a:off x="7870824" y="3998997"/>
              <a:ext cx="298495" cy="160053"/>
            </a:xfrm>
            <a:custGeom>
              <a:avLst/>
              <a:gdLst>
                <a:gd name="connsiteX0" fmla="*/ 292101 w 298495"/>
                <a:gd name="connsiteY0" fmla="*/ 4678 h 160053"/>
                <a:gd name="connsiteX1" fmla="*/ 44451 w 298495"/>
                <a:gd name="connsiteY1" fmla="*/ 157078 h 160053"/>
                <a:gd name="connsiteX2" fmla="*/ 120651 w 298495"/>
                <a:gd name="connsiteY2" fmla="*/ 109453 h 160053"/>
                <a:gd name="connsiteX3" fmla="*/ 1 w 298495"/>
                <a:gd name="connsiteY3" fmla="*/ 157078 h 160053"/>
                <a:gd name="connsiteX4" fmla="*/ 123826 w 298495"/>
                <a:gd name="connsiteY4" fmla="*/ 118978 h 160053"/>
                <a:gd name="connsiteX5" fmla="*/ 273051 w 298495"/>
                <a:gd name="connsiteY5" fmla="*/ 106278 h 160053"/>
                <a:gd name="connsiteX6" fmla="*/ 107951 w 298495"/>
                <a:gd name="connsiteY6" fmla="*/ 118978 h 160053"/>
                <a:gd name="connsiteX7" fmla="*/ 142876 w 298495"/>
                <a:gd name="connsiteY7" fmla="*/ 80878 h 160053"/>
                <a:gd name="connsiteX8" fmla="*/ 158751 w 298495"/>
                <a:gd name="connsiteY8" fmla="*/ 61828 h 160053"/>
                <a:gd name="connsiteX9" fmla="*/ 117476 w 298495"/>
                <a:gd name="connsiteY9" fmla="*/ 96753 h 160053"/>
                <a:gd name="connsiteX10" fmla="*/ 212726 w 298495"/>
                <a:gd name="connsiteY10" fmla="*/ 23728 h 160053"/>
                <a:gd name="connsiteX11" fmla="*/ 158751 w 298495"/>
                <a:gd name="connsiteY11" fmla="*/ 71353 h 160053"/>
                <a:gd name="connsiteX12" fmla="*/ 219076 w 298495"/>
                <a:gd name="connsiteY12" fmla="*/ 42778 h 160053"/>
                <a:gd name="connsiteX13" fmla="*/ 292101 w 298495"/>
                <a:gd name="connsiteY13" fmla="*/ 4678 h 16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8495" h="160053">
                  <a:moveTo>
                    <a:pt x="292101" y="4678"/>
                  </a:moveTo>
                  <a:cubicBezTo>
                    <a:pt x="262997" y="23728"/>
                    <a:pt x="73026" y="139616"/>
                    <a:pt x="44451" y="157078"/>
                  </a:cubicBezTo>
                  <a:cubicBezTo>
                    <a:pt x="15876" y="174540"/>
                    <a:pt x="128059" y="109453"/>
                    <a:pt x="120651" y="109453"/>
                  </a:cubicBezTo>
                  <a:cubicBezTo>
                    <a:pt x="113243" y="109453"/>
                    <a:pt x="-528" y="155491"/>
                    <a:pt x="1" y="157078"/>
                  </a:cubicBezTo>
                  <a:cubicBezTo>
                    <a:pt x="530" y="158665"/>
                    <a:pt x="78318" y="127445"/>
                    <a:pt x="123826" y="118978"/>
                  </a:cubicBezTo>
                  <a:cubicBezTo>
                    <a:pt x="169334" y="110511"/>
                    <a:pt x="275697" y="106278"/>
                    <a:pt x="273051" y="106278"/>
                  </a:cubicBezTo>
                  <a:cubicBezTo>
                    <a:pt x="270405" y="106278"/>
                    <a:pt x="129647" y="123211"/>
                    <a:pt x="107951" y="118978"/>
                  </a:cubicBezTo>
                  <a:cubicBezTo>
                    <a:pt x="86255" y="114745"/>
                    <a:pt x="134409" y="90403"/>
                    <a:pt x="142876" y="80878"/>
                  </a:cubicBezTo>
                  <a:cubicBezTo>
                    <a:pt x="151343" y="71353"/>
                    <a:pt x="162984" y="59182"/>
                    <a:pt x="158751" y="61828"/>
                  </a:cubicBezTo>
                  <a:cubicBezTo>
                    <a:pt x="154518" y="64474"/>
                    <a:pt x="108480" y="103103"/>
                    <a:pt x="117476" y="96753"/>
                  </a:cubicBezTo>
                  <a:cubicBezTo>
                    <a:pt x="126472" y="90403"/>
                    <a:pt x="205847" y="27961"/>
                    <a:pt x="212726" y="23728"/>
                  </a:cubicBezTo>
                  <a:cubicBezTo>
                    <a:pt x="219605" y="19495"/>
                    <a:pt x="157693" y="68178"/>
                    <a:pt x="158751" y="71353"/>
                  </a:cubicBezTo>
                  <a:cubicBezTo>
                    <a:pt x="159809" y="74528"/>
                    <a:pt x="195263" y="55478"/>
                    <a:pt x="219076" y="42778"/>
                  </a:cubicBezTo>
                  <a:cubicBezTo>
                    <a:pt x="242888" y="30078"/>
                    <a:pt x="321205" y="-14372"/>
                    <a:pt x="292101" y="46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D12DD7BE-2877-D7CC-7C09-D52E410D43A1}"/>
                </a:ext>
              </a:extLst>
            </p:cNvPr>
            <p:cNvSpPr/>
            <p:nvPr/>
          </p:nvSpPr>
          <p:spPr>
            <a:xfrm>
              <a:off x="8340449" y="4629751"/>
              <a:ext cx="217668" cy="209976"/>
            </a:xfrm>
            <a:custGeom>
              <a:avLst/>
              <a:gdLst>
                <a:gd name="connsiteX0" fmla="*/ 216176 w 217668"/>
                <a:gd name="connsiteY0" fmla="*/ 2574 h 209976"/>
                <a:gd name="connsiteX1" fmla="*/ 66951 w 217668"/>
                <a:gd name="connsiteY1" fmla="*/ 120049 h 209976"/>
                <a:gd name="connsiteX2" fmla="*/ 92351 w 217668"/>
                <a:gd name="connsiteY2" fmla="*/ 88299 h 209976"/>
                <a:gd name="connsiteX3" fmla="*/ 12976 w 217668"/>
                <a:gd name="connsiteY3" fmla="*/ 170849 h 209976"/>
                <a:gd name="connsiteX4" fmla="*/ 3451 w 217668"/>
                <a:gd name="connsiteY4" fmla="*/ 208949 h 209976"/>
                <a:gd name="connsiteX5" fmla="*/ 47901 w 217668"/>
                <a:gd name="connsiteY5" fmla="*/ 132749 h 209976"/>
                <a:gd name="connsiteX6" fmla="*/ 108226 w 217668"/>
                <a:gd name="connsiteY6" fmla="*/ 21624 h 209976"/>
                <a:gd name="connsiteX7" fmla="*/ 76476 w 217668"/>
                <a:gd name="connsiteY7" fmla="*/ 85124 h 209976"/>
                <a:gd name="connsiteX8" fmla="*/ 124101 w 217668"/>
                <a:gd name="connsiteY8" fmla="*/ 56549 h 209976"/>
                <a:gd name="connsiteX9" fmla="*/ 98701 w 217668"/>
                <a:gd name="connsiteY9" fmla="*/ 85124 h 209976"/>
                <a:gd name="connsiteX10" fmla="*/ 139976 w 217668"/>
                <a:gd name="connsiteY10" fmla="*/ 43849 h 209976"/>
                <a:gd name="connsiteX11" fmla="*/ 216176 w 217668"/>
                <a:gd name="connsiteY11" fmla="*/ 2574 h 20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668" h="209976">
                  <a:moveTo>
                    <a:pt x="216176" y="2574"/>
                  </a:moveTo>
                  <a:cubicBezTo>
                    <a:pt x="204005" y="15274"/>
                    <a:pt x="87588" y="105762"/>
                    <a:pt x="66951" y="120049"/>
                  </a:cubicBezTo>
                  <a:cubicBezTo>
                    <a:pt x="46314" y="134336"/>
                    <a:pt x="101347" y="79832"/>
                    <a:pt x="92351" y="88299"/>
                  </a:cubicBezTo>
                  <a:cubicBezTo>
                    <a:pt x="83355" y="96766"/>
                    <a:pt x="27793" y="150741"/>
                    <a:pt x="12976" y="170849"/>
                  </a:cubicBezTo>
                  <a:cubicBezTo>
                    <a:pt x="-1841" y="190957"/>
                    <a:pt x="-2370" y="215299"/>
                    <a:pt x="3451" y="208949"/>
                  </a:cubicBezTo>
                  <a:cubicBezTo>
                    <a:pt x="9272" y="202599"/>
                    <a:pt x="30439" y="163970"/>
                    <a:pt x="47901" y="132749"/>
                  </a:cubicBezTo>
                  <a:cubicBezTo>
                    <a:pt x="65363" y="101528"/>
                    <a:pt x="103463" y="29562"/>
                    <a:pt x="108226" y="21624"/>
                  </a:cubicBezTo>
                  <a:cubicBezTo>
                    <a:pt x="112988" y="13687"/>
                    <a:pt x="73830" y="79303"/>
                    <a:pt x="76476" y="85124"/>
                  </a:cubicBezTo>
                  <a:cubicBezTo>
                    <a:pt x="79122" y="90945"/>
                    <a:pt x="120397" y="56549"/>
                    <a:pt x="124101" y="56549"/>
                  </a:cubicBezTo>
                  <a:cubicBezTo>
                    <a:pt x="127805" y="56549"/>
                    <a:pt x="96055" y="87241"/>
                    <a:pt x="98701" y="85124"/>
                  </a:cubicBezTo>
                  <a:cubicBezTo>
                    <a:pt x="101347" y="83007"/>
                    <a:pt x="117222" y="60253"/>
                    <a:pt x="139976" y="43849"/>
                  </a:cubicBezTo>
                  <a:cubicBezTo>
                    <a:pt x="162730" y="27445"/>
                    <a:pt x="228347" y="-10126"/>
                    <a:pt x="216176" y="2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A27CF8E3-B405-317F-6917-5EF7776EEE4C}"/>
                </a:ext>
              </a:extLst>
            </p:cNvPr>
            <p:cNvSpPr/>
            <p:nvPr/>
          </p:nvSpPr>
          <p:spPr>
            <a:xfrm>
              <a:off x="8522048" y="4582520"/>
              <a:ext cx="476025" cy="107156"/>
            </a:xfrm>
            <a:custGeom>
              <a:avLst/>
              <a:gdLst>
                <a:gd name="connsiteX0" fmla="*/ 2827 w 476025"/>
                <a:gd name="connsiteY0" fmla="*/ 94255 h 107156"/>
                <a:gd name="connsiteX1" fmla="*/ 228252 w 476025"/>
                <a:gd name="connsiteY1" fmla="*/ 24405 h 107156"/>
                <a:gd name="connsiteX2" fmla="*/ 294927 w 476025"/>
                <a:gd name="connsiteY2" fmla="*/ 56155 h 107156"/>
                <a:gd name="connsiteX3" fmla="*/ 333027 w 476025"/>
                <a:gd name="connsiteY3" fmla="*/ 65680 h 107156"/>
                <a:gd name="connsiteX4" fmla="*/ 380652 w 476025"/>
                <a:gd name="connsiteY4" fmla="*/ 37105 h 107156"/>
                <a:gd name="connsiteX5" fmla="*/ 348902 w 476025"/>
                <a:gd name="connsiteY5" fmla="*/ 68855 h 107156"/>
                <a:gd name="connsiteX6" fmla="*/ 377477 w 476025"/>
                <a:gd name="connsiteY6" fmla="*/ 106955 h 107156"/>
                <a:gd name="connsiteX7" fmla="*/ 475902 w 476025"/>
                <a:gd name="connsiteY7" fmla="*/ 84730 h 107156"/>
                <a:gd name="connsiteX8" fmla="*/ 355252 w 476025"/>
                <a:gd name="connsiteY8" fmla="*/ 103780 h 107156"/>
                <a:gd name="connsiteX9" fmla="*/ 310802 w 476025"/>
                <a:gd name="connsiteY9" fmla="*/ 68855 h 107156"/>
                <a:gd name="connsiteX10" fmla="*/ 152052 w 476025"/>
                <a:gd name="connsiteY10" fmla="*/ 2180 h 107156"/>
                <a:gd name="connsiteX11" fmla="*/ 218727 w 476025"/>
                <a:gd name="connsiteY11" fmla="*/ 18055 h 107156"/>
                <a:gd name="connsiteX12" fmla="*/ 72677 w 476025"/>
                <a:gd name="connsiteY12" fmla="*/ 37105 h 107156"/>
                <a:gd name="connsiteX13" fmla="*/ 98077 w 476025"/>
                <a:gd name="connsiteY13" fmla="*/ 27580 h 107156"/>
                <a:gd name="connsiteX14" fmla="*/ 2827 w 476025"/>
                <a:gd name="connsiteY14" fmla="*/ 94255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6025" h="107156">
                  <a:moveTo>
                    <a:pt x="2827" y="94255"/>
                  </a:moveTo>
                  <a:cubicBezTo>
                    <a:pt x="24523" y="93726"/>
                    <a:pt x="179569" y="30755"/>
                    <a:pt x="228252" y="24405"/>
                  </a:cubicBezTo>
                  <a:cubicBezTo>
                    <a:pt x="276935" y="18055"/>
                    <a:pt x="277465" y="49276"/>
                    <a:pt x="294927" y="56155"/>
                  </a:cubicBezTo>
                  <a:cubicBezTo>
                    <a:pt x="312389" y="63034"/>
                    <a:pt x="318740" y="68855"/>
                    <a:pt x="333027" y="65680"/>
                  </a:cubicBezTo>
                  <a:cubicBezTo>
                    <a:pt x="347314" y="62505"/>
                    <a:pt x="378006" y="36576"/>
                    <a:pt x="380652" y="37105"/>
                  </a:cubicBezTo>
                  <a:cubicBezTo>
                    <a:pt x="383298" y="37634"/>
                    <a:pt x="349431" y="57213"/>
                    <a:pt x="348902" y="68855"/>
                  </a:cubicBezTo>
                  <a:cubicBezTo>
                    <a:pt x="348373" y="80497"/>
                    <a:pt x="356310" y="104309"/>
                    <a:pt x="377477" y="106955"/>
                  </a:cubicBezTo>
                  <a:cubicBezTo>
                    <a:pt x="398644" y="109601"/>
                    <a:pt x="479606" y="85259"/>
                    <a:pt x="475902" y="84730"/>
                  </a:cubicBezTo>
                  <a:cubicBezTo>
                    <a:pt x="472198" y="84201"/>
                    <a:pt x="382769" y="106426"/>
                    <a:pt x="355252" y="103780"/>
                  </a:cubicBezTo>
                  <a:cubicBezTo>
                    <a:pt x="327735" y="101134"/>
                    <a:pt x="344669" y="85788"/>
                    <a:pt x="310802" y="68855"/>
                  </a:cubicBezTo>
                  <a:cubicBezTo>
                    <a:pt x="276935" y="51922"/>
                    <a:pt x="167398" y="10647"/>
                    <a:pt x="152052" y="2180"/>
                  </a:cubicBezTo>
                  <a:cubicBezTo>
                    <a:pt x="136706" y="-6287"/>
                    <a:pt x="231956" y="12234"/>
                    <a:pt x="218727" y="18055"/>
                  </a:cubicBezTo>
                  <a:cubicBezTo>
                    <a:pt x="205498" y="23876"/>
                    <a:pt x="92785" y="35517"/>
                    <a:pt x="72677" y="37105"/>
                  </a:cubicBezTo>
                  <a:cubicBezTo>
                    <a:pt x="52569" y="38692"/>
                    <a:pt x="104956" y="20172"/>
                    <a:pt x="98077" y="27580"/>
                  </a:cubicBezTo>
                  <a:cubicBezTo>
                    <a:pt x="91198" y="34988"/>
                    <a:pt x="-18869" y="94784"/>
                    <a:pt x="2827" y="94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606F8689-1CF2-DA81-E044-D07E9B6AF4A0}"/>
                </a:ext>
              </a:extLst>
            </p:cNvPr>
            <p:cNvSpPr/>
            <p:nvPr/>
          </p:nvSpPr>
          <p:spPr>
            <a:xfrm>
              <a:off x="8702516" y="4603539"/>
              <a:ext cx="321037" cy="153035"/>
            </a:xfrm>
            <a:custGeom>
              <a:avLst/>
              <a:gdLst>
                <a:gd name="connsiteX0" fmla="*/ 47784 w 321037"/>
                <a:gd name="connsiteY0" fmla="*/ 211 h 153035"/>
                <a:gd name="connsiteX1" fmla="*/ 92234 w 321037"/>
                <a:gd name="connsiteY1" fmla="*/ 79586 h 153035"/>
                <a:gd name="connsiteX2" fmla="*/ 57309 w 321037"/>
                <a:gd name="connsiteY2" fmla="*/ 101811 h 153035"/>
                <a:gd name="connsiteX3" fmla="*/ 159 w 321037"/>
                <a:gd name="connsiteY3" fmla="*/ 104986 h 153035"/>
                <a:gd name="connsiteX4" fmla="*/ 76359 w 321037"/>
                <a:gd name="connsiteY4" fmla="*/ 111336 h 153035"/>
                <a:gd name="connsiteX5" fmla="*/ 158909 w 321037"/>
                <a:gd name="connsiteY5" fmla="*/ 152611 h 153035"/>
                <a:gd name="connsiteX6" fmla="*/ 35084 w 321037"/>
                <a:gd name="connsiteY6" fmla="*/ 133561 h 153035"/>
                <a:gd name="connsiteX7" fmla="*/ 212884 w 321037"/>
                <a:gd name="connsiteY7" fmla="*/ 146261 h 153035"/>
                <a:gd name="connsiteX8" fmla="*/ 139859 w 321037"/>
                <a:gd name="connsiteY8" fmla="*/ 95461 h 153035"/>
                <a:gd name="connsiteX9" fmla="*/ 231934 w 321037"/>
                <a:gd name="connsiteY9" fmla="*/ 120861 h 153035"/>
                <a:gd name="connsiteX10" fmla="*/ 320834 w 321037"/>
                <a:gd name="connsiteY10" fmla="*/ 63711 h 153035"/>
                <a:gd name="connsiteX11" fmla="*/ 206534 w 321037"/>
                <a:gd name="connsiteY11" fmla="*/ 89111 h 153035"/>
                <a:gd name="connsiteX12" fmla="*/ 101759 w 321037"/>
                <a:gd name="connsiteY12" fmla="*/ 47836 h 153035"/>
                <a:gd name="connsiteX13" fmla="*/ 146209 w 321037"/>
                <a:gd name="connsiteY13" fmla="*/ 104986 h 153035"/>
                <a:gd name="connsiteX14" fmla="*/ 108109 w 321037"/>
                <a:gd name="connsiteY14" fmla="*/ 92286 h 153035"/>
                <a:gd name="connsiteX15" fmla="*/ 130334 w 321037"/>
                <a:gd name="connsiteY15" fmla="*/ 57361 h 153035"/>
                <a:gd name="connsiteX16" fmla="*/ 47784 w 321037"/>
                <a:gd name="connsiteY16" fmla="*/ 211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037" h="153035">
                  <a:moveTo>
                    <a:pt x="47784" y="211"/>
                  </a:moveTo>
                  <a:cubicBezTo>
                    <a:pt x="41434" y="3915"/>
                    <a:pt x="90647" y="62653"/>
                    <a:pt x="92234" y="79586"/>
                  </a:cubicBezTo>
                  <a:cubicBezTo>
                    <a:pt x="93822" y="96519"/>
                    <a:pt x="72655" y="97578"/>
                    <a:pt x="57309" y="101811"/>
                  </a:cubicBezTo>
                  <a:cubicBezTo>
                    <a:pt x="41963" y="106044"/>
                    <a:pt x="-3016" y="103399"/>
                    <a:pt x="159" y="104986"/>
                  </a:cubicBezTo>
                  <a:cubicBezTo>
                    <a:pt x="3334" y="106573"/>
                    <a:pt x="49901" y="103398"/>
                    <a:pt x="76359" y="111336"/>
                  </a:cubicBezTo>
                  <a:cubicBezTo>
                    <a:pt x="102817" y="119274"/>
                    <a:pt x="165788" y="148907"/>
                    <a:pt x="158909" y="152611"/>
                  </a:cubicBezTo>
                  <a:cubicBezTo>
                    <a:pt x="152030" y="156315"/>
                    <a:pt x="26088" y="134619"/>
                    <a:pt x="35084" y="133561"/>
                  </a:cubicBezTo>
                  <a:cubicBezTo>
                    <a:pt x="44080" y="132503"/>
                    <a:pt x="195422" y="152611"/>
                    <a:pt x="212884" y="146261"/>
                  </a:cubicBezTo>
                  <a:cubicBezTo>
                    <a:pt x="230346" y="139911"/>
                    <a:pt x="136684" y="99694"/>
                    <a:pt x="139859" y="95461"/>
                  </a:cubicBezTo>
                  <a:cubicBezTo>
                    <a:pt x="143034" y="91228"/>
                    <a:pt x="201772" y="126153"/>
                    <a:pt x="231934" y="120861"/>
                  </a:cubicBezTo>
                  <a:cubicBezTo>
                    <a:pt x="262096" y="115569"/>
                    <a:pt x="325067" y="69003"/>
                    <a:pt x="320834" y="63711"/>
                  </a:cubicBezTo>
                  <a:cubicBezTo>
                    <a:pt x="316601" y="58419"/>
                    <a:pt x="243046" y="91757"/>
                    <a:pt x="206534" y="89111"/>
                  </a:cubicBezTo>
                  <a:cubicBezTo>
                    <a:pt x="170022" y="86465"/>
                    <a:pt x="111813" y="45190"/>
                    <a:pt x="101759" y="47836"/>
                  </a:cubicBezTo>
                  <a:cubicBezTo>
                    <a:pt x="91705" y="50482"/>
                    <a:pt x="145151" y="97578"/>
                    <a:pt x="146209" y="104986"/>
                  </a:cubicBezTo>
                  <a:cubicBezTo>
                    <a:pt x="147267" y="112394"/>
                    <a:pt x="110755" y="100223"/>
                    <a:pt x="108109" y="92286"/>
                  </a:cubicBezTo>
                  <a:cubicBezTo>
                    <a:pt x="105463" y="84349"/>
                    <a:pt x="147267" y="72178"/>
                    <a:pt x="130334" y="57361"/>
                  </a:cubicBezTo>
                  <a:cubicBezTo>
                    <a:pt x="113401" y="42544"/>
                    <a:pt x="54134" y="-3493"/>
                    <a:pt x="47784" y="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AA3A1D9E-08D8-4D51-8FE6-33A1F4C308A1}"/>
                </a:ext>
              </a:extLst>
            </p:cNvPr>
            <p:cNvSpPr/>
            <p:nvPr/>
          </p:nvSpPr>
          <p:spPr>
            <a:xfrm>
              <a:off x="8706430" y="4635338"/>
              <a:ext cx="83511" cy="258011"/>
            </a:xfrm>
            <a:custGeom>
              <a:avLst/>
              <a:gdLst>
                <a:gd name="connsiteX0" fmla="*/ 5770 w 83511"/>
                <a:gd name="connsiteY0" fmla="*/ 162 h 258011"/>
                <a:gd name="connsiteX1" fmla="*/ 69270 w 83511"/>
                <a:gd name="connsiteY1" fmla="*/ 89062 h 258011"/>
                <a:gd name="connsiteX2" fmla="*/ 56570 w 83511"/>
                <a:gd name="connsiteY2" fmla="*/ 82712 h 258011"/>
                <a:gd name="connsiteX3" fmla="*/ 21645 w 83511"/>
                <a:gd name="connsiteY3" fmla="*/ 165262 h 258011"/>
                <a:gd name="connsiteX4" fmla="*/ 69270 w 83511"/>
                <a:gd name="connsiteY4" fmla="*/ 130337 h 258011"/>
                <a:gd name="connsiteX5" fmla="*/ 21645 w 83511"/>
                <a:gd name="connsiteY5" fmla="*/ 187487 h 258011"/>
                <a:gd name="connsiteX6" fmla="*/ 2595 w 83511"/>
                <a:gd name="connsiteY6" fmla="*/ 257337 h 258011"/>
                <a:gd name="connsiteX7" fmla="*/ 8945 w 83511"/>
                <a:gd name="connsiteY7" fmla="*/ 216062 h 258011"/>
                <a:gd name="connsiteX8" fmla="*/ 81970 w 83511"/>
                <a:gd name="connsiteY8" fmla="*/ 108112 h 258011"/>
                <a:gd name="connsiteX9" fmla="*/ 59745 w 83511"/>
                <a:gd name="connsiteY9" fmla="*/ 101762 h 258011"/>
                <a:gd name="connsiteX10" fmla="*/ 72445 w 83511"/>
                <a:gd name="connsiteY10" fmla="*/ 60487 h 258011"/>
                <a:gd name="connsiteX11" fmla="*/ 5770 w 83511"/>
                <a:gd name="connsiteY11" fmla="*/ 79537 h 258011"/>
                <a:gd name="connsiteX12" fmla="*/ 34345 w 83511"/>
                <a:gd name="connsiteY12" fmla="*/ 66837 h 258011"/>
                <a:gd name="connsiteX13" fmla="*/ 5770 w 83511"/>
                <a:gd name="connsiteY13" fmla="*/ 162 h 25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511" h="258011">
                  <a:moveTo>
                    <a:pt x="5770" y="162"/>
                  </a:moveTo>
                  <a:cubicBezTo>
                    <a:pt x="11591" y="3866"/>
                    <a:pt x="69270" y="89062"/>
                    <a:pt x="69270" y="89062"/>
                  </a:cubicBezTo>
                  <a:cubicBezTo>
                    <a:pt x="77737" y="102820"/>
                    <a:pt x="64507" y="70012"/>
                    <a:pt x="56570" y="82712"/>
                  </a:cubicBezTo>
                  <a:cubicBezTo>
                    <a:pt x="48633" y="95412"/>
                    <a:pt x="19528" y="157325"/>
                    <a:pt x="21645" y="165262"/>
                  </a:cubicBezTo>
                  <a:cubicBezTo>
                    <a:pt x="23762" y="173199"/>
                    <a:pt x="69270" y="126633"/>
                    <a:pt x="69270" y="130337"/>
                  </a:cubicBezTo>
                  <a:cubicBezTo>
                    <a:pt x="69270" y="134041"/>
                    <a:pt x="32758" y="166320"/>
                    <a:pt x="21645" y="187487"/>
                  </a:cubicBezTo>
                  <a:cubicBezTo>
                    <a:pt x="10533" y="208654"/>
                    <a:pt x="4712" y="252575"/>
                    <a:pt x="2595" y="257337"/>
                  </a:cubicBezTo>
                  <a:cubicBezTo>
                    <a:pt x="478" y="262099"/>
                    <a:pt x="-4284" y="240933"/>
                    <a:pt x="8945" y="216062"/>
                  </a:cubicBezTo>
                  <a:cubicBezTo>
                    <a:pt x="22174" y="191191"/>
                    <a:pt x="73503" y="127162"/>
                    <a:pt x="81970" y="108112"/>
                  </a:cubicBezTo>
                  <a:cubicBezTo>
                    <a:pt x="90437" y="89062"/>
                    <a:pt x="61333" y="109700"/>
                    <a:pt x="59745" y="101762"/>
                  </a:cubicBezTo>
                  <a:cubicBezTo>
                    <a:pt x="58157" y="93824"/>
                    <a:pt x="81441" y="64191"/>
                    <a:pt x="72445" y="60487"/>
                  </a:cubicBezTo>
                  <a:cubicBezTo>
                    <a:pt x="63449" y="56783"/>
                    <a:pt x="12120" y="78479"/>
                    <a:pt x="5770" y="79537"/>
                  </a:cubicBezTo>
                  <a:cubicBezTo>
                    <a:pt x="-580" y="80595"/>
                    <a:pt x="34874" y="76362"/>
                    <a:pt x="34345" y="66837"/>
                  </a:cubicBezTo>
                  <a:cubicBezTo>
                    <a:pt x="33816" y="57312"/>
                    <a:pt x="-51" y="-3542"/>
                    <a:pt x="5770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CCA34F83-CAAC-21E8-975C-5490965013BC}"/>
                </a:ext>
              </a:extLst>
            </p:cNvPr>
            <p:cNvSpPr/>
            <p:nvPr/>
          </p:nvSpPr>
          <p:spPr>
            <a:xfrm>
              <a:off x="8362901" y="4814825"/>
              <a:ext cx="324034" cy="93839"/>
            </a:xfrm>
            <a:custGeom>
              <a:avLst/>
              <a:gdLst>
                <a:gd name="connsiteX0" fmla="*/ 49 w 324034"/>
                <a:gd name="connsiteY0" fmla="*/ 1650 h 93839"/>
                <a:gd name="connsiteX1" fmla="*/ 98474 w 324034"/>
                <a:gd name="connsiteY1" fmla="*/ 11175 h 93839"/>
                <a:gd name="connsiteX2" fmla="*/ 203249 w 324034"/>
                <a:gd name="connsiteY2" fmla="*/ 74675 h 93839"/>
                <a:gd name="connsiteX3" fmla="*/ 142924 w 324034"/>
                <a:gd name="connsiteY3" fmla="*/ 61975 h 93839"/>
                <a:gd name="connsiteX4" fmla="*/ 234999 w 324034"/>
                <a:gd name="connsiteY4" fmla="*/ 74675 h 93839"/>
                <a:gd name="connsiteX5" fmla="*/ 323899 w 324034"/>
                <a:gd name="connsiteY5" fmla="*/ 93725 h 93839"/>
                <a:gd name="connsiteX6" fmla="*/ 250874 w 324034"/>
                <a:gd name="connsiteY6" fmla="*/ 65150 h 93839"/>
                <a:gd name="connsiteX7" fmla="*/ 88949 w 324034"/>
                <a:gd name="connsiteY7" fmla="*/ 55625 h 93839"/>
                <a:gd name="connsiteX8" fmla="*/ 120699 w 324034"/>
                <a:gd name="connsiteY8" fmla="*/ 42925 h 93839"/>
                <a:gd name="connsiteX9" fmla="*/ 38149 w 324034"/>
                <a:gd name="connsiteY9" fmla="*/ 49275 h 93839"/>
                <a:gd name="connsiteX10" fmla="*/ 111174 w 324034"/>
                <a:gd name="connsiteY10" fmla="*/ 30225 h 93839"/>
                <a:gd name="connsiteX11" fmla="*/ 49 w 324034"/>
                <a:gd name="connsiteY11" fmla="*/ 1650 h 9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034" h="93839">
                  <a:moveTo>
                    <a:pt x="49" y="1650"/>
                  </a:moveTo>
                  <a:cubicBezTo>
                    <a:pt x="-2068" y="-1525"/>
                    <a:pt x="64607" y="-996"/>
                    <a:pt x="98474" y="11175"/>
                  </a:cubicBezTo>
                  <a:cubicBezTo>
                    <a:pt x="132341" y="23346"/>
                    <a:pt x="195841" y="66208"/>
                    <a:pt x="203249" y="74675"/>
                  </a:cubicBezTo>
                  <a:cubicBezTo>
                    <a:pt x="210657" y="83142"/>
                    <a:pt x="137632" y="61975"/>
                    <a:pt x="142924" y="61975"/>
                  </a:cubicBezTo>
                  <a:cubicBezTo>
                    <a:pt x="148216" y="61975"/>
                    <a:pt x="204837" y="69383"/>
                    <a:pt x="234999" y="74675"/>
                  </a:cubicBezTo>
                  <a:cubicBezTo>
                    <a:pt x="265161" y="79967"/>
                    <a:pt x="321253" y="95313"/>
                    <a:pt x="323899" y="93725"/>
                  </a:cubicBezTo>
                  <a:cubicBezTo>
                    <a:pt x="326545" y="92138"/>
                    <a:pt x="290032" y="71500"/>
                    <a:pt x="250874" y="65150"/>
                  </a:cubicBezTo>
                  <a:cubicBezTo>
                    <a:pt x="211716" y="58800"/>
                    <a:pt x="110645" y="59329"/>
                    <a:pt x="88949" y="55625"/>
                  </a:cubicBezTo>
                  <a:cubicBezTo>
                    <a:pt x="67253" y="51921"/>
                    <a:pt x="129166" y="43983"/>
                    <a:pt x="120699" y="42925"/>
                  </a:cubicBezTo>
                  <a:cubicBezTo>
                    <a:pt x="112232" y="41867"/>
                    <a:pt x="39737" y="51392"/>
                    <a:pt x="38149" y="49275"/>
                  </a:cubicBezTo>
                  <a:cubicBezTo>
                    <a:pt x="36561" y="47158"/>
                    <a:pt x="112761" y="37633"/>
                    <a:pt x="111174" y="30225"/>
                  </a:cubicBezTo>
                  <a:cubicBezTo>
                    <a:pt x="109587" y="22817"/>
                    <a:pt x="2166" y="4825"/>
                    <a:pt x="49" y="16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1C4DAEA7-A545-DD30-8B94-CD8FAD637B9E}"/>
                </a:ext>
              </a:extLst>
            </p:cNvPr>
            <p:cNvSpPr/>
            <p:nvPr/>
          </p:nvSpPr>
          <p:spPr>
            <a:xfrm>
              <a:off x="8456696" y="4619622"/>
              <a:ext cx="262250" cy="246685"/>
            </a:xfrm>
            <a:custGeom>
              <a:avLst/>
              <a:gdLst>
                <a:gd name="connsiteX0" fmla="*/ 233279 w 262250"/>
                <a:gd name="connsiteY0" fmla="*/ 6353 h 246685"/>
                <a:gd name="connsiteX1" fmla="*/ 258679 w 262250"/>
                <a:gd name="connsiteY1" fmla="*/ 79378 h 246685"/>
                <a:gd name="connsiteX2" fmla="*/ 255504 w 262250"/>
                <a:gd name="connsiteY2" fmla="*/ 111128 h 246685"/>
                <a:gd name="connsiteX3" fmla="*/ 198354 w 262250"/>
                <a:gd name="connsiteY3" fmla="*/ 231778 h 246685"/>
                <a:gd name="connsiteX4" fmla="*/ 112629 w 262250"/>
                <a:gd name="connsiteY4" fmla="*/ 241303 h 246685"/>
                <a:gd name="connsiteX5" fmla="*/ 45954 w 262250"/>
                <a:gd name="connsiteY5" fmla="*/ 200028 h 246685"/>
                <a:gd name="connsiteX6" fmla="*/ 20554 w 262250"/>
                <a:gd name="connsiteY6" fmla="*/ 123828 h 246685"/>
                <a:gd name="connsiteX7" fmla="*/ 1504 w 262250"/>
                <a:gd name="connsiteY7" fmla="*/ 92078 h 246685"/>
                <a:gd name="connsiteX8" fmla="*/ 61829 w 262250"/>
                <a:gd name="connsiteY8" fmla="*/ 41278 h 246685"/>
                <a:gd name="connsiteX9" fmla="*/ 134854 w 262250"/>
                <a:gd name="connsiteY9" fmla="*/ 9528 h 246685"/>
                <a:gd name="connsiteX10" fmla="*/ 233279 w 262250"/>
                <a:gd name="connsiteY10" fmla="*/ 6353 h 2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250" h="246685">
                  <a:moveTo>
                    <a:pt x="233279" y="6353"/>
                  </a:moveTo>
                  <a:cubicBezTo>
                    <a:pt x="253916" y="17995"/>
                    <a:pt x="254975" y="61916"/>
                    <a:pt x="258679" y="79378"/>
                  </a:cubicBezTo>
                  <a:cubicBezTo>
                    <a:pt x="262383" y="96840"/>
                    <a:pt x="265558" y="85728"/>
                    <a:pt x="255504" y="111128"/>
                  </a:cubicBezTo>
                  <a:cubicBezTo>
                    <a:pt x="245450" y="136528"/>
                    <a:pt x="222167" y="210082"/>
                    <a:pt x="198354" y="231778"/>
                  </a:cubicBezTo>
                  <a:cubicBezTo>
                    <a:pt x="174541" y="253474"/>
                    <a:pt x="138029" y="246595"/>
                    <a:pt x="112629" y="241303"/>
                  </a:cubicBezTo>
                  <a:cubicBezTo>
                    <a:pt x="87229" y="236011"/>
                    <a:pt x="61300" y="219607"/>
                    <a:pt x="45954" y="200028"/>
                  </a:cubicBezTo>
                  <a:cubicBezTo>
                    <a:pt x="30608" y="180449"/>
                    <a:pt x="27962" y="141820"/>
                    <a:pt x="20554" y="123828"/>
                  </a:cubicBezTo>
                  <a:cubicBezTo>
                    <a:pt x="13146" y="105836"/>
                    <a:pt x="-5375" y="105836"/>
                    <a:pt x="1504" y="92078"/>
                  </a:cubicBezTo>
                  <a:cubicBezTo>
                    <a:pt x="8383" y="78320"/>
                    <a:pt x="39604" y="55036"/>
                    <a:pt x="61829" y="41278"/>
                  </a:cubicBezTo>
                  <a:cubicBezTo>
                    <a:pt x="84054" y="27520"/>
                    <a:pt x="109454" y="17995"/>
                    <a:pt x="134854" y="9528"/>
                  </a:cubicBezTo>
                  <a:cubicBezTo>
                    <a:pt x="160254" y="1061"/>
                    <a:pt x="212642" y="-5289"/>
                    <a:pt x="233279" y="6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>
              <a:extLst>
                <a:ext uri="{FF2B5EF4-FFF2-40B4-BE49-F238E27FC236}">
                  <a16:creationId xmlns:a16="http://schemas.microsoft.com/office/drawing/2014/main" id="{768CC764-58AB-D76E-4521-E81C02D4BCBA}"/>
                </a:ext>
              </a:extLst>
            </p:cNvPr>
            <p:cNvSpPr/>
            <p:nvPr/>
          </p:nvSpPr>
          <p:spPr>
            <a:xfrm rot="20250950">
              <a:off x="8631364" y="4649474"/>
              <a:ext cx="61639" cy="88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0067C5C3-74FC-780F-E755-89876EF22075}"/>
                </a:ext>
              </a:extLst>
            </p:cNvPr>
            <p:cNvSpPr/>
            <p:nvPr/>
          </p:nvSpPr>
          <p:spPr>
            <a:xfrm>
              <a:off x="8473777" y="4526959"/>
              <a:ext cx="292997" cy="153389"/>
            </a:xfrm>
            <a:custGeom>
              <a:avLst/>
              <a:gdLst>
                <a:gd name="connsiteX0" fmla="*/ 292398 w 292997"/>
                <a:gd name="connsiteY0" fmla="*/ 591 h 153389"/>
                <a:gd name="connsiteX1" fmla="*/ 98723 w 292997"/>
                <a:gd name="connsiteY1" fmla="*/ 105366 h 153389"/>
                <a:gd name="connsiteX2" fmla="*/ 124123 w 292997"/>
                <a:gd name="connsiteY2" fmla="*/ 79966 h 153389"/>
                <a:gd name="connsiteX3" fmla="*/ 298 w 292997"/>
                <a:gd name="connsiteY3" fmla="*/ 152991 h 153389"/>
                <a:gd name="connsiteX4" fmla="*/ 165398 w 292997"/>
                <a:gd name="connsiteY4" fmla="*/ 41866 h 153389"/>
                <a:gd name="connsiteX5" fmla="*/ 159048 w 292997"/>
                <a:gd name="connsiteY5" fmla="*/ 57741 h 153389"/>
                <a:gd name="connsiteX6" fmla="*/ 219373 w 292997"/>
                <a:gd name="connsiteY6" fmla="*/ 16466 h 153389"/>
                <a:gd name="connsiteX7" fmla="*/ 162223 w 292997"/>
                <a:gd name="connsiteY7" fmla="*/ 60916 h 153389"/>
                <a:gd name="connsiteX8" fmla="*/ 292398 w 292997"/>
                <a:gd name="connsiteY8" fmla="*/ 591 h 15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997" h="153389">
                  <a:moveTo>
                    <a:pt x="292398" y="591"/>
                  </a:moveTo>
                  <a:cubicBezTo>
                    <a:pt x="281815" y="7999"/>
                    <a:pt x="126769" y="92137"/>
                    <a:pt x="98723" y="105366"/>
                  </a:cubicBezTo>
                  <a:cubicBezTo>
                    <a:pt x="70677" y="118595"/>
                    <a:pt x="140527" y="72029"/>
                    <a:pt x="124123" y="79966"/>
                  </a:cubicBezTo>
                  <a:cubicBezTo>
                    <a:pt x="107719" y="87904"/>
                    <a:pt x="-6581" y="159341"/>
                    <a:pt x="298" y="152991"/>
                  </a:cubicBezTo>
                  <a:cubicBezTo>
                    <a:pt x="7177" y="146641"/>
                    <a:pt x="138940" y="57741"/>
                    <a:pt x="165398" y="41866"/>
                  </a:cubicBezTo>
                  <a:cubicBezTo>
                    <a:pt x="191856" y="25991"/>
                    <a:pt x="150052" y="61974"/>
                    <a:pt x="159048" y="57741"/>
                  </a:cubicBezTo>
                  <a:cubicBezTo>
                    <a:pt x="168044" y="53508"/>
                    <a:pt x="218844" y="15937"/>
                    <a:pt x="219373" y="16466"/>
                  </a:cubicBezTo>
                  <a:cubicBezTo>
                    <a:pt x="219902" y="16995"/>
                    <a:pt x="154285" y="64091"/>
                    <a:pt x="162223" y="60916"/>
                  </a:cubicBezTo>
                  <a:cubicBezTo>
                    <a:pt x="170161" y="57741"/>
                    <a:pt x="302981" y="-6817"/>
                    <a:pt x="292398" y="5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BEC4BC36-821E-D077-E074-00F92818A95B}"/>
                </a:ext>
              </a:extLst>
            </p:cNvPr>
            <p:cNvSpPr/>
            <p:nvPr/>
          </p:nvSpPr>
          <p:spPr>
            <a:xfrm>
              <a:off x="8415785" y="4492102"/>
              <a:ext cx="379491" cy="187112"/>
            </a:xfrm>
            <a:custGeom>
              <a:avLst/>
              <a:gdLst>
                <a:gd name="connsiteX0" fmla="*/ 4315 w 379491"/>
                <a:gd name="connsiteY0" fmla="*/ 184673 h 187112"/>
                <a:gd name="connsiteX1" fmla="*/ 277365 w 379491"/>
                <a:gd name="connsiteY1" fmla="*/ 10048 h 187112"/>
                <a:gd name="connsiteX2" fmla="*/ 172590 w 379491"/>
                <a:gd name="connsiteY2" fmla="*/ 67198 h 187112"/>
                <a:gd name="connsiteX3" fmla="*/ 286890 w 379491"/>
                <a:gd name="connsiteY3" fmla="*/ 16398 h 187112"/>
                <a:gd name="connsiteX4" fmla="*/ 378965 w 379491"/>
                <a:gd name="connsiteY4" fmla="*/ 523 h 187112"/>
                <a:gd name="connsiteX5" fmla="*/ 315465 w 379491"/>
                <a:gd name="connsiteY5" fmla="*/ 10048 h 187112"/>
                <a:gd name="connsiteX6" fmla="*/ 137665 w 379491"/>
                <a:gd name="connsiteY6" fmla="*/ 67198 h 187112"/>
                <a:gd name="connsiteX7" fmla="*/ 182115 w 379491"/>
                <a:gd name="connsiteY7" fmla="*/ 44973 h 187112"/>
                <a:gd name="connsiteX8" fmla="*/ 112265 w 379491"/>
                <a:gd name="connsiteY8" fmla="*/ 108473 h 187112"/>
                <a:gd name="connsiteX9" fmla="*/ 4315 w 379491"/>
                <a:gd name="connsiteY9" fmla="*/ 184673 h 18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9491" h="187112">
                  <a:moveTo>
                    <a:pt x="4315" y="184673"/>
                  </a:moveTo>
                  <a:cubicBezTo>
                    <a:pt x="31832" y="168269"/>
                    <a:pt x="249319" y="29627"/>
                    <a:pt x="277365" y="10048"/>
                  </a:cubicBezTo>
                  <a:cubicBezTo>
                    <a:pt x="305411" y="-9531"/>
                    <a:pt x="171002" y="66140"/>
                    <a:pt x="172590" y="67198"/>
                  </a:cubicBezTo>
                  <a:cubicBezTo>
                    <a:pt x="174178" y="68256"/>
                    <a:pt x="252494" y="27511"/>
                    <a:pt x="286890" y="16398"/>
                  </a:cubicBezTo>
                  <a:cubicBezTo>
                    <a:pt x="321286" y="5285"/>
                    <a:pt x="374203" y="1581"/>
                    <a:pt x="378965" y="523"/>
                  </a:cubicBezTo>
                  <a:cubicBezTo>
                    <a:pt x="383727" y="-535"/>
                    <a:pt x="355682" y="-1065"/>
                    <a:pt x="315465" y="10048"/>
                  </a:cubicBezTo>
                  <a:cubicBezTo>
                    <a:pt x="275248" y="21160"/>
                    <a:pt x="159890" y="61377"/>
                    <a:pt x="137665" y="67198"/>
                  </a:cubicBezTo>
                  <a:cubicBezTo>
                    <a:pt x="115440" y="73019"/>
                    <a:pt x="186348" y="38094"/>
                    <a:pt x="182115" y="44973"/>
                  </a:cubicBezTo>
                  <a:cubicBezTo>
                    <a:pt x="177882" y="51852"/>
                    <a:pt x="135548" y="86777"/>
                    <a:pt x="112265" y="108473"/>
                  </a:cubicBezTo>
                  <a:cubicBezTo>
                    <a:pt x="88982" y="130169"/>
                    <a:pt x="-23202" y="201077"/>
                    <a:pt x="4315" y="184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22275A17-3C93-5605-2D20-95D28C5E6C8D}"/>
                </a:ext>
              </a:extLst>
            </p:cNvPr>
            <p:cNvSpPr/>
            <p:nvPr/>
          </p:nvSpPr>
          <p:spPr>
            <a:xfrm>
              <a:off x="8384759" y="4082945"/>
              <a:ext cx="317918" cy="190693"/>
            </a:xfrm>
            <a:custGeom>
              <a:avLst/>
              <a:gdLst>
                <a:gd name="connsiteX0" fmla="*/ 194091 w 317918"/>
                <a:gd name="connsiteY0" fmla="*/ 105 h 190693"/>
                <a:gd name="connsiteX1" fmla="*/ 219491 w 317918"/>
                <a:gd name="connsiteY1" fmla="*/ 66780 h 190693"/>
                <a:gd name="connsiteX2" fmla="*/ 124241 w 317918"/>
                <a:gd name="connsiteY2" fmla="*/ 130280 h 190693"/>
                <a:gd name="connsiteX3" fmla="*/ 232191 w 317918"/>
                <a:gd name="connsiteY3" fmla="*/ 73130 h 190693"/>
                <a:gd name="connsiteX4" fmla="*/ 149641 w 317918"/>
                <a:gd name="connsiteY4" fmla="*/ 149330 h 190693"/>
                <a:gd name="connsiteX5" fmla="*/ 257591 w 317918"/>
                <a:gd name="connsiteY5" fmla="*/ 149330 h 190693"/>
                <a:gd name="connsiteX6" fmla="*/ 416 w 317918"/>
                <a:gd name="connsiteY6" fmla="*/ 190605 h 190693"/>
                <a:gd name="connsiteX7" fmla="*/ 200441 w 317918"/>
                <a:gd name="connsiteY7" fmla="*/ 136630 h 190693"/>
                <a:gd name="connsiteX8" fmla="*/ 317916 w 317918"/>
                <a:gd name="connsiteY8" fmla="*/ 44555 h 190693"/>
                <a:gd name="connsiteX9" fmla="*/ 203616 w 317918"/>
                <a:gd name="connsiteY9" fmla="*/ 130280 h 190693"/>
                <a:gd name="connsiteX10" fmla="*/ 229016 w 317918"/>
                <a:gd name="connsiteY10" fmla="*/ 82655 h 190693"/>
                <a:gd name="connsiteX11" fmla="*/ 194091 w 317918"/>
                <a:gd name="connsiteY11" fmla="*/ 105 h 1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918" h="190693">
                  <a:moveTo>
                    <a:pt x="194091" y="105"/>
                  </a:moveTo>
                  <a:cubicBezTo>
                    <a:pt x="192503" y="-2541"/>
                    <a:pt x="231133" y="45084"/>
                    <a:pt x="219491" y="66780"/>
                  </a:cubicBezTo>
                  <a:cubicBezTo>
                    <a:pt x="207849" y="88476"/>
                    <a:pt x="122124" y="129222"/>
                    <a:pt x="124241" y="130280"/>
                  </a:cubicBezTo>
                  <a:cubicBezTo>
                    <a:pt x="126358" y="131338"/>
                    <a:pt x="227958" y="69955"/>
                    <a:pt x="232191" y="73130"/>
                  </a:cubicBezTo>
                  <a:cubicBezTo>
                    <a:pt x="236424" y="76305"/>
                    <a:pt x="145408" y="136630"/>
                    <a:pt x="149641" y="149330"/>
                  </a:cubicBezTo>
                  <a:cubicBezTo>
                    <a:pt x="153874" y="162030"/>
                    <a:pt x="282462" y="142451"/>
                    <a:pt x="257591" y="149330"/>
                  </a:cubicBezTo>
                  <a:cubicBezTo>
                    <a:pt x="232720" y="156209"/>
                    <a:pt x="9941" y="192722"/>
                    <a:pt x="416" y="190605"/>
                  </a:cubicBezTo>
                  <a:cubicBezTo>
                    <a:pt x="-9109" y="188488"/>
                    <a:pt x="147524" y="160972"/>
                    <a:pt x="200441" y="136630"/>
                  </a:cubicBezTo>
                  <a:cubicBezTo>
                    <a:pt x="253358" y="112288"/>
                    <a:pt x="317387" y="45613"/>
                    <a:pt x="317916" y="44555"/>
                  </a:cubicBezTo>
                  <a:cubicBezTo>
                    <a:pt x="318445" y="43497"/>
                    <a:pt x="218433" y="123930"/>
                    <a:pt x="203616" y="130280"/>
                  </a:cubicBezTo>
                  <a:cubicBezTo>
                    <a:pt x="188799" y="136630"/>
                    <a:pt x="228487" y="101705"/>
                    <a:pt x="229016" y="82655"/>
                  </a:cubicBezTo>
                  <a:cubicBezTo>
                    <a:pt x="229545" y="63605"/>
                    <a:pt x="195679" y="2751"/>
                    <a:pt x="194091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A90D5FEC-01B1-9232-6E6C-F4AFA60856B4}"/>
                </a:ext>
              </a:extLst>
            </p:cNvPr>
            <p:cNvSpPr/>
            <p:nvPr/>
          </p:nvSpPr>
          <p:spPr>
            <a:xfrm>
              <a:off x="8594725" y="4081698"/>
              <a:ext cx="178152" cy="67779"/>
            </a:xfrm>
            <a:custGeom>
              <a:avLst/>
              <a:gdLst>
                <a:gd name="connsiteX0" fmla="*/ 0 w 178152"/>
                <a:gd name="connsiteY0" fmla="*/ 10877 h 67779"/>
                <a:gd name="connsiteX1" fmla="*/ 123825 w 178152"/>
                <a:gd name="connsiteY1" fmla="*/ 55327 h 67779"/>
                <a:gd name="connsiteX2" fmla="*/ 73025 w 178152"/>
                <a:gd name="connsiteY2" fmla="*/ 64852 h 67779"/>
                <a:gd name="connsiteX3" fmla="*/ 161925 w 178152"/>
                <a:gd name="connsiteY3" fmla="*/ 10877 h 67779"/>
                <a:gd name="connsiteX4" fmla="*/ 174625 w 178152"/>
                <a:gd name="connsiteY4" fmla="*/ 1352 h 67779"/>
                <a:gd name="connsiteX5" fmla="*/ 120650 w 178152"/>
                <a:gd name="connsiteY5" fmla="*/ 29927 h 67779"/>
                <a:gd name="connsiteX6" fmla="*/ 88900 w 178152"/>
                <a:gd name="connsiteY6" fmla="*/ 23577 h 67779"/>
                <a:gd name="connsiteX7" fmla="*/ 123825 w 178152"/>
                <a:gd name="connsiteY7" fmla="*/ 42627 h 67779"/>
                <a:gd name="connsiteX8" fmla="*/ 0 w 178152"/>
                <a:gd name="connsiteY8" fmla="*/ 10877 h 6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152" h="67779">
                  <a:moveTo>
                    <a:pt x="0" y="10877"/>
                  </a:moveTo>
                  <a:cubicBezTo>
                    <a:pt x="0" y="12994"/>
                    <a:pt x="111654" y="46331"/>
                    <a:pt x="123825" y="55327"/>
                  </a:cubicBezTo>
                  <a:cubicBezTo>
                    <a:pt x="135996" y="64323"/>
                    <a:pt x="66675" y="72260"/>
                    <a:pt x="73025" y="64852"/>
                  </a:cubicBezTo>
                  <a:cubicBezTo>
                    <a:pt x="79375" y="57444"/>
                    <a:pt x="144992" y="21460"/>
                    <a:pt x="161925" y="10877"/>
                  </a:cubicBezTo>
                  <a:cubicBezTo>
                    <a:pt x="178858" y="294"/>
                    <a:pt x="181504" y="-1823"/>
                    <a:pt x="174625" y="1352"/>
                  </a:cubicBezTo>
                  <a:cubicBezTo>
                    <a:pt x="167746" y="4527"/>
                    <a:pt x="134937" y="26223"/>
                    <a:pt x="120650" y="29927"/>
                  </a:cubicBezTo>
                  <a:cubicBezTo>
                    <a:pt x="106363" y="33631"/>
                    <a:pt x="88371" y="21460"/>
                    <a:pt x="88900" y="23577"/>
                  </a:cubicBezTo>
                  <a:cubicBezTo>
                    <a:pt x="89429" y="25694"/>
                    <a:pt x="133350" y="45273"/>
                    <a:pt x="123825" y="42627"/>
                  </a:cubicBezTo>
                  <a:cubicBezTo>
                    <a:pt x="114300" y="39981"/>
                    <a:pt x="0" y="8760"/>
                    <a:pt x="0" y="10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84534B40-D1A7-E1BE-45FF-9FABFEF5D235}"/>
                </a:ext>
              </a:extLst>
            </p:cNvPr>
            <p:cNvSpPr/>
            <p:nvPr/>
          </p:nvSpPr>
          <p:spPr>
            <a:xfrm>
              <a:off x="8606734" y="4063980"/>
              <a:ext cx="245939" cy="171854"/>
            </a:xfrm>
            <a:custGeom>
              <a:avLst/>
              <a:gdLst>
                <a:gd name="connsiteX0" fmla="*/ 691 w 245939"/>
                <a:gd name="connsiteY0" fmla="*/ 171470 h 171854"/>
                <a:gd name="connsiteX1" fmla="*/ 172141 w 245939"/>
                <a:gd name="connsiteY1" fmla="*/ 57170 h 171854"/>
                <a:gd name="connsiteX2" fmla="*/ 245166 w 245939"/>
                <a:gd name="connsiteY2" fmla="*/ 73045 h 171854"/>
                <a:gd name="connsiteX3" fmla="*/ 203891 w 245939"/>
                <a:gd name="connsiteY3" fmla="*/ 63520 h 171854"/>
                <a:gd name="connsiteX4" fmla="*/ 102291 w 245939"/>
                <a:gd name="connsiteY4" fmla="*/ 20 h 171854"/>
                <a:gd name="connsiteX5" fmla="*/ 159441 w 245939"/>
                <a:gd name="connsiteY5" fmla="*/ 57170 h 171854"/>
                <a:gd name="connsiteX6" fmla="*/ 191191 w 245939"/>
                <a:gd name="connsiteY6" fmla="*/ 107970 h 171854"/>
                <a:gd name="connsiteX7" fmla="*/ 159441 w 245939"/>
                <a:gd name="connsiteY7" fmla="*/ 117495 h 171854"/>
                <a:gd name="connsiteX8" fmla="*/ 210241 w 245939"/>
                <a:gd name="connsiteY8" fmla="*/ 25420 h 171854"/>
                <a:gd name="connsiteX9" fmla="*/ 114991 w 245939"/>
                <a:gd name="connsiteY9" fmla="*/ 92095 h 171854"/>
                <a:gd name="connsiteX10" fmla="*/ 691 w 245939"/>
                <a:gd name="connsiteY10" fmla="*/ 171470 h 17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939" h="171854">
                  <a:moveTo>
                    <a:pt x="691" y="171470"/>
                  </a:moveTo>
                  <a:cubicBezTo>
                    <a:pt x="10216" y="165649"/>
                    <a:pt x="131395" y="73574"/>
                    <a:pt x="172141" y="57170"/>
                  </a:cubicBezTo>
                  <a:cubicBezTo>
                    <a:pt x="212887" y="40766"/>
                    <a:pt x="239875" y="71987"/>
                    <a:pt x="245166" y="73045"/>
                  </a:cubicBezTo>
                  <a:cubicBezTo>
                    <a:pt x="250457" y="74103"/>
                    <a:pt x="227704" y="75691"/>
                    <a:pt x="203891" y="63520"/>
                  </a:cubicBezTo>
                  <a:cubicBezTo>
                    <a:pt x="180079" y="51349"/>
                    <a:pt x="109699" y="1078"/>
                    <a:pt x="102291" y="20"/>
                  </a:cubicBezTo>
                  <a:cubicBezTo>
                    <a:pt x="94883" y="-1038"/>
                    <a:pt x="144624" y="39178"/>
                    <a:pt x="159441" y="57170"/>
                  </a:cubicBezTo>
                  <a:cubicBezTo>
                    <a:pt x="174258" y="75162"/>
                    <a:pt x="191191" y="97916"/>
                    <a:pt x="191191" y="107970"/>
                  </a:cubicBezTo>
                  <a:cubicBezTo>
                    <a:pt x="191191" y="118024"/>
                    <a:pt x="156266" y="131253"/>
                    <a:pt x="159441" y="117495"/>
                  </a:cubicBezTo>
                  <a:cubicBezTo>
                    <a:pt x="162616" y="103737"/>
                    <a:pt x="217649" y="29653"/>
                    <a:pt x="210241" y="25420"/>
                  </a:cubicBezTo>
                  <a:cubicBezTo>
                    <a:pt x="202833" y="21187"/>
                    <a:pt x="147270" y="68812"/>
                    <a:pt x="114991" y="92095"/>
                  </a:cubicBezTo>
                  <a:cubicBezTo>
                    <a:pt x="82712" y="115378"/>
                    <a:pt x="-8834" y="177291"/>
                    <a:pt x="691" y="171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8976B3FB-4E9D-88B5-5FE7-2BEEA51C9C16}"/>
                </a:ext>
              </a:extLst>
            </p:cNvPr>
            <p:cNvSpPr/>
            <p:nvPr/>
          </p:nvSpPr>
          <p:spPr>
            <a:xfrm>
              <a:off x="8618358" y="4101234"/>
              <a:ext cx="176533" cy="130256"/>
            </a:xfrm>
            <a:custGeom>
              <a:avLst/>
              <a:gdLst>
                <a:gd name="connsiteX0" fmla="*/ 157342 w 176533"/>
                <a:gd name="connsiteY0" fmla="*/ 866 h 130256"/>
                <a:gd name="connsiteX1" fmla="*/ 1767 w 176533"/>
                <a:gd name="connsiteY1" fmla="*/ 127866 h 130256"/>
                <a:gd name="connsiteX2" fmla="*/ 77967 w 176533"/>
                <a:gd name="connsiteY2" fmla="*/ 83416 h 130256"/>
                <a:gd name="connsiteX3" fmla="*/ 150992 w 176533"/>
                <a:gd name="connsiteY3" fmla="*/ 77066 h 130256"/>
                <a:gd name="connsiteX4" fmla="*/ 97017 w 176533"/>
                <a:gd name="connsiteY4" fmla="*/ 127866 h 130256"/>
                <a:gd name="connsiteX5" fmla="*/ 176392 w 176533"/>
                <a:gd name="connsiteY5" fmla="*/ 111991 h 130256"/>
                <a:gd name="connsiteX6" fmla="*/ 116067 w 176533"/>
                <a:gd name="connsiteY6" fmla="*/ 105641 h 130256"/>
                <a:gd name="connsiteX7" fmla="*/ 103367 w 176533"/>
                <a:gd name="connsiteY7" fmla="*/ 70716 h 130256"/>
                <a:gd name="connsiteX8" fmla="*/ 27167 w 176533"/>
                <a:gd name="connsiteY8" fmla="*/ 70716 h 130256"/>
                <a:gd name="connsiteX9" fmla="*/ 157342 w 176533"/>
                <a:gd name="connsiteY9" fmla="*/ 866 h 13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533" h="130256">
                  <a:moveTo>
                    <a:pt x="157342" y="866"/>
                  </a:moveTo>
                  <a:cubicBezTo>
                    <a:pt x="153109" y="10391"/>
                    <a:pt x="14996" y="114108"/>
                    <a:pt x="1767" y="127866"/>
                  </a:cubicBezTo>
                  <a:cubicBezTo>
                    <a:pt x="-11462" y="141624"/>
                    <a:pt x="53096" y="91883"/>
                    <a:pt x="77967" y="83416"/>
                  </a:cubicBezTo>
                  <a:cubicBezTo>
                    <a:pt x="102838" y="74949"/>
                    <a:pt x="147817" y="69658"/>
                    <a:pt x="150992" y="77066"/>
                  </a:cubicBezTo>
                  <a:cubicBezTo>
                    <a:pt x="154167" y="84474"/>
                    <a:pt x="92784" y="122045"/>
                    <a:pt x="97017" y="127866"/>
                  </a:cubicBezTo>
                  <a:cubicBezTo>
                    <a:pt x="101250" y="133687"/>
                    <a:pt x="173217" y="115695"/>
                    <a:pt x="176392" y="111991"/>
                  </a:cubicBezTo>
                  <a:cubicBezTo>
                    <a:pt x="179567" y="108287"/>
                    <a:pt x="128238" y="112520"/>
                    <a:pt x="116067" y="105641"/>
                  </a:cubicBezTo>
                  <a:cubicBezTo>
                    <a:pt x="103896" y="98762"/>
                    <a:pt x="118184" y="76537"/>
                    <a:pt x="103367" y="70716"/>
                  </a:cubicBezTo>
                  <a:cubicBezTo>
                    <a:pt x="88550" y="64895"/>
                    <a:pt x="15525" y="78124"/>
                    <a:pt x="27167" y="70716"/>
                  </a:cubicBezTo>
                  <a:cubicBezTo>
                    <a:pt x="38809" y="63308"/>
                    <a:pt x="161575" y="-8659"/>
                    <a:pt x="157342" y="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CB409524-47AF-792D-17E8-ABA394F2C92B}"/>
                </a:ext>
              </a:extLst>
            </p:cNvPr>
            <p:cNvSpPr/>
            <p:nvPr/>
          </p:nvSpPr>
          <p:spPr>
            <a:xfrm>
              <a:off x="8670827" y="4062903"/>
              <a:ext cx="245537" cy="156940"/>
            </a:xfrm>
            <a:custGeom>
              <a:avLst/>
              <a:gdLst>
                <a:gd name="connsiteX0" fmla="*/ 3273 w 245537"/>
                <a:gd name="connsiteY0" fmla="*/ 4272 h 156940"/>
                <a:gd name="connsiteX1" fmla="*/ 238223 w 245537"/>
                <a:gd name="connsiteY1" fmla="*/ 131272 h 156940"/>
                <a:gd name="connsiteX2" fmla="*/ 181073 w 245537"/>
                <a:gd name="connsiteY2" fmla="*/ 118572 h 156940"/>
                <a:gd name="connsiteX3" fmla="*/ 130273 w 245537"/>
                <a:gd name="connsiteY3" fmla="*/ 118572 h 156940"/>
                <a:gd name="connsiteX4" fmla="*/ 177898 w 245537"/>
                <a:gd name="connsiteY4" fmla="*/ 153497 h 156940"/>
                <a:gd name="connsiteX5" fmla="*/ 139798 w 245537"/>
                <a:gd name="connsiteY5" fmla="*/ 153497 h 156940"/>
                <a:gd name="connsiteX6" fmla="*/ 174723 w 245537"/>
                <a:gd name="connsiteY6" fmla="*/ 134447 h 156940"/>
                <a:gd name="connsiteX7" fmla="*/ 146148 w 245537"/>
                <a:gd name="connsiteY7" fmla="*/ 80472 h 156940"/>
                <a:gd name="connsiteX8" fmla="*/ 101698 w 245537"/>
                <a:gd name="connsiteY8" fmla="*/ 32847 h 156940"/>
                <a:gd name="connsiteX9" fmla="*/ 3273 w 245537"/>
                <a:gd name="connsiteY9" fmla="*/ 4272 h 15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537" h="156940">
                  <a:moveTo>
                    <a:pt x="3273" y="4272"/>
                  </a:moveTo>
                  <a:cubicBezTo>
                    <a:pt x="26027" y="20676"/>
                    <a:pt x="208590" y="112222"/>
                    <a:pt x="238223" y="131272"/>
                  </a:cubicBezTo>
                  <a:cubicBezTo>
                    <a:pt x="267856" y="150322"/>
                    <a:pt x="199065" y="120689"/>
                    <a:pt x="181073" y="118572"/>
                  </a:cubicBezTo>
                  <a:cubicBezTo>
                    <a:pt x="163081" y="116455"/>
                    <a:pt x="130802" y="112751"/>
                    <a:pt x="130273" y="118572"/>
                  </a:cubicBezTo>
                  <a:cubicBezTo>
                    <a:pt x="129744" y="124393"/>
                    <a:pt x="176311" y="147676"/>
                    <a:pt x="177898" y="153497"/>
                  </a:cubicBezTo>
                  <a:cubicBezTo>
                    <a:pt x="179486" y="159318"/>
                    <a:pt x="140327" y="156672"/>
                    <a:pt x="139798" y="153497"/>
                  </a:cubicBezTo>
                  <a:cubicBezTo>
                    <a:pt x="139269" y="150322"/>
                    <a:pt x="173665" y="146618"/>
                    <a:pt x="174723" y="134447"/>
                  </a:cubicBezTo>
                  <a:cubicBezTo>
                    <a:pt x="175781" y="122276"/>
                    <a:pt x="158319" y="97405"/>
                    <a:pt x="146148" y="80472"/>
                  </a:cubicBezTo>
                  <a:cubicBezTo>
                    <a:pt x="133977" y="63539"/>
                    <a:pt x="120219" y="42372"/>
                    <a:pt x="101698" y="32847"/>
                  </a:cubicBezTo>
                  <a:cubicBezTo>
                    <a:pt x="83177" y="23322"/>
                    <a:pt x="-19481" y="-12132"/>
                    <a:pt x="3273" y="42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F45EF83B-7257-226E-1184-4714BE22E41F}"/>
                </a:ext>
              </a:extLst>
            </p:cNvPr>
            <p:cNvSpPr/>
            <p:nvPr/>
          </p:nvSpPr>
          <p:spPr>
            <a:xfrm>
              <a:off x="8187270" y="4199269"/>
              <a:ext cx="182960" cy="640147"/>
            </a:xfrm>
            <a:custGeom>
              <a:avLst/>
              <a:gdLst>
                <a:gd name="connsiteX0" fmla="*/ 182030 w 182960"/>
                <a:gd name="connsiteY0" fmla="*/ 1256 h 640147"/>
                <a:gd name="connsiteX1" fmla="*/ 4230 w 182960"/>
                <a:gd name="connsiteY1" fmla="*/ 258431 h 640147"/>
                <a:gd name="connsiteX2" fmla="*/ 58205 w 182960"/>
                <a:gd name="connsiteY2" fmla="*/ 191756 h 640147"/>
                <a:gd name="connsiteX3" fmla="*/ 86780 w 182960"/>
                <a:gd name="connsiteY3" fmla="*/ 213981 h 640147"/>
                <a:gd name="connsiteX4" fmla="*/ 61380 w 182960"/>
                <a:gd name="connsiteY4" fmla="*/ 299706 h 640147"/>
                <a:gd name="connsiteX5" fmla="*/ 23280 w 182960"/>
                <a:gd name="connsiteY5" fmla="*/ 445756 h 640147"/>
                <a:gd name="connsiteX6" fmla="*/ 48680 w 182960"/>
                <a:gd name="connsiteY6" fmla="*/ 398131 h 640147"/>
                <a:gd name="connsiteX7" fmla="*/ 26455 w 182960"/>
                <a:gd name="connsiteY7" fmla="*/ 547356 h 640147"/>
                <a:gd name="connsiteX8" fmla="*/ 29630 w 182960"/>
                <a:gd name="connsiteY8" fmla="*/ 639431 h 640147"/>
                <a:gd name="connsiteX9" fmla="*/ 29630 w 182960"/>
                <a:gd name="connsiteY9" fmla="*/ 499731 h 640147"/>
                <a:gd name="connsiteX10" fmla="*/ 89955 w 182960"/>
                <a:gd name="connsiteY10" fmla="*/ 283831 h 640147"/>
                <a:gd name="connsiteX11" fmla="*/ 70905 w 182960"/>
                <a:gd name="connsiteY11" fmla="*/ 274306 h 640147"/>
                <a:gd name="connsiteX12" fmla="*/ 86780 w 182960"/>
                <a:gd name="connsiteY12" fmla="*/ 163181 h 640147"/>
                <a:gd name="connsiteX13" fmla="*/ 178855 w 182960"/>
                <a:gd name="connsiteY13" fmla="*/ 86981 h 640147"/>
                <a:gd name="connsiteX14" fmla="*/ 61380 w 182960"/>
                <a:gd name="connsiteY14" fmla="*/ 166356 h 640147"/>
                <a:gd name="connsiteX15" fmla="*/ 77255 w 182960"/>
                <a:gd name="connsiteY15" fmla="*/ 128256 h 640147"/>
                <a:gd name="connsiteX16" fmla="*/ 80430 w 182960"/>
                <a:gd name="connsiteY16" fmla="*/ 7606 h 640147"/>
                <a:gd name="connsiteX17" fmla="*/ 74080 w 182960"/>
                <a:gd name="connsiteY17" fmla="*/ 153656 h 640147"/>
                <a:gd name="connsiteX18" fmla="*/ 182030 w 182960"/>
                <a:gd name="connsiteY18" fmla="*/ 1256 h 64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2960" h="640147">
                  <a:moveTo>
                    <a:pt x="182030" y="1256"/>
                  </a:moveTo>
                  <a:cubicBezTo>
                    <a:pt x="170388" y="18718"/>
                    <a:pt x="24867" y="226681"/>
                    <a:pt x="4230" y="258431"/>
                  </a:cubicBezTo>
                  <a:cubicBezTo>
                    <a:pt x="-16407" y="290181"/>
                    <a:pt x="44447" y="199164"/>
                    <a:pt x="58205" y="191756"/>
                  </a:cubicBezTo>
                  <a:cubicBezTo>
                    <a:pt x="71963" y="184348"/>
                    <a:pt x="86251" y="195989"/>
                    <a:pt x="86780" y="213981"/>
                  </a:cubicBezTo>
                  <a:cubicBezTo>
                    <a:pt x="87309" y="231973"/>
                    <a:pt x="71963" y="261077"/>
                    <a:pt x="61380" y="299706"/>
                  </a:cubicBezTo>
                  <a:cubicBezTo>
                    <a:pt x="50797" y="338335"/>
                    <a:pt x="25397" y="429352"/>
                    <a:pt x="23280" y="445756"/>
                  </a:cubicBezTo>
                  <a:cubicBezTo>
                    <a:pt x="21163" y="462160"/>
                    <a:pt x="48151" y="381198"/>
                    <a:pt x="48680" y="398131"/>
                  </a:cubicBezTo>
                  <a:cubicBezTo>
                    <a:pt x="49209" y="415064"/>
                    <a:pt x="29630" y="507139"/>
                    <a:pt x="26455" y="547356"/>
                  </a:cubicBezTo>
                  <a:cubicBezTo>
                    <a:pt x="23280" y="587573"/>
                    <a:pt x="29101" y="647369"/>
                    <a:pt x="29630" y="639431"/>
                  </a:cubicBezTo>
                  <a:cubicBezTo>
                    <a:pt x="30159" y="631494"/>
                    <a:pt x="19576" y="558998"/>
                    <a:pt x="29630" y="499731"/>
                  </a:cubicBezTo>
                  <a:cubicBezTo>
                    <a:pt x="39684" y="440464"/>
                    <a:pt x="83076" y="321402"/>
                    <a:pt x="89955" y="283831"/>
                  </a:cubicBezTo>
                  <a:cubicBezTo>
                    <a:pt x="96834" y="246260"/>
                    <a:pt x="71434" y="294414"/>
                    <a:pt x="70905" y="274306"/>
                  </a:cubicBezTo>
                  <a:cubicBezTo>
                    <a:pt x="70376" y="254198"/>
                    <a:pt x="68788" y="194402"/>
                    <a:pt x="86780" y="163181"/>
                  </a:cubicBezTo>
                  <a:cubicBezTo>
                    <a:pt x="104772" y="131960"/>
                    <a:pt x="183088" y="86452"/>
                    <a:pt x="178855" y="86981"/>
                  </a:cubicBezTo>
                  <a:cubicBezTo>
                    <a:pt x="174622" y="87510"/>
                    <a:pt x="78313" y="159477"/>
                    <a:pt x="61380" y="166356"/>
                  </a:cubicBezTo>
                  <a:cubicBezTo>
                    <a:pt x="44447" y="173235"/>
                    <a:pt x="74080" y="154714"/>
                    <a:pt x="77255" y="128256"/>
                  </a:cubicBezTo>
                  <a:cubicBezTo>
                    <a:pt x="80430" y="101798"/>
                    <a:pt x="80959" y="3373"/>
                    <a:pt x="80430" y="7606"/>
                  </a:cubicBezTo>
                  <a:cubicBezTo>
                    <a:pt x="79901" y="11839"/>
                    <a:pt x="55559" y="153127"/>
                    <a:pt x="74080" y="153656"/>
                  </a:cubicBezTo>
                  <a:cubicBezTo>
                    <a:pt x="92601" y="154185"/>
                    <a:pt x="193672" y="-16206"/>
                    <a:pt x="182030" y="1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85823D53-3030-CA01-6E05-3A7AA73A8743}"/>
                </a:ext>
              </a:extLst>
            </p:cNvPr>
            <p:cNvSpPr/>
            <p:nvPr/>
          </p:nvSpPr>
          <p:spPr>
            <a:xfrm>
              <a:off x="8063350" y="4192588"/>
              <a:ext cx="175980" cy="645691"/>
            </a:xfrm>
            <a:custGeom>
              <a:avLst/>
              <a:gdLst>
                <a:gd name="connsiteX0" fmla="*/ 175775 w 175980"/>
                <a:gd name="connsiteY0" fmla="*/ 1587 h 645691"/>
                <a:gd name="connsiteX1" fmla="*/ 1150 w 175980"/>
                <a:gd name="connsiteY1" fmla="*/ 379412 h 645691"/>
                <a:gd name="connsiteX2" fmla="*/ 99575 w 175980"/>
                <a:gd name="connsiteY2" fmla="*/ 306387 h 645691"/>
                <a:gd name="connsiteX3" fmla="*/ 90050 w 175980"/>
                <a:gd name="connsiteY3" fmla="*/ 427037 h 645691"/>
                <a:gd name="connsiteX4" fmla="*/ 102750 w 175980"/>
                <a:gd name="connsiteY4" fmla="*/ 642937 h 645691"/>
                <a:gd name="connsiteX5" fmla="*/ 105925 w 175980"/>
                <a:gd name="connsiteY5" fmla="*/ 534987 h 645691"/>
                <a:gd name="connsiteX6" fmla="*/ 112275 w 175980"/>
                <a:gd name="connsiteY6" fmla="*/ 331787 h 645691"/>
                <a:gd name="connsiteX7" fmla="*/ 64650 w 175980"/>
                <a:gd name="connsiteY7" fmla="*/ 465137 h 645691"/>
                <a:gd name="connsiteX8" fmla="*/ 64650 w 175980"/>
                <a:gd name="connsiteY8" fmla="*/ 325437 h 645691"/>
                <a:gd name="connsiteX9" fmla="*/ 71000 w 175980"/>
                <a:gd name="connsiteY9" fmla="*/ 239712 h 645691"/>
                <a:gd name="connsiteX10" fmla="*/ 26550 w 175980"/>
                <a:gd name="connsiteY10" fmla="*/ 331787 h 645691"/>
                <a:gd name="connsiteX11" fmla="*/ 39250 w 175980"/>
                <a:gd name="connsiteY11" fmla="*/ 131762 h 645691"/>
                <a:gd name="connsiteX12" fmla="*/ 36075 w 175980"/>
                <a:gd name="connsiteY12" fmla="*/ 239712 h 645691"/>
                <a:gd name="connsiteX13" fmla="*/ 175775 w 175980"/>
                <a:gd name="connsiteY13" fmla="*/ 1587 h 64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980" h="645691">
                  <a:moveTo>
                    <a:pt x="175775" y="1587"/>
                  </a:moveTo>
                  <a:cubicBezTo>
                    <a:pt x="169954" y="24870"/>
                    <a:pt x="13850" y="328612"/>
                    <a:pt x="1150" y="379412"/>
                  </a:cubicBezTo>
                  <a:cubicBezTo>
                    <a:pt x="-11550" y="430212"/>
                    <a:pt x="84758" y="298450"/>
                    <a:pt x="99575" y="306387"/>
                  </a:cubicBezTo>
                  <a:cubicBezTo>
                    <a:pt x="114392" y="314325"/>
                    <a:pt x="89521" y="370945"/>
                    <a:pt x="90050" y="427037"/>
                  </a:cubicBezTo>
                  <a:cubicBezTo>
                    <a:pt x="90579" y="483129"/>
                    <a:pt x="100104" y="624945"/>
                    <a:pt x="102750" y="642937"/>
                  </a:cubicBezTo>
                  <a:cubicBezTo>
                    <a:pt x="105396" y="660929"/>
                    <a:pt x="104337" y="586845"/>
                    <a:pt x="105925" y="534987"/>
                  </a:cubicBezTo>
                  <a:cubicBezTo>
                    <a:pt x="107512" y="483129"/>
                    <a:pt x="119154" y="343429"/>
                    <a:pt x="112275" y="331787"/>
                  </a:cubicBezTo>
                  <a:cubicBezTo>
                    <a:pt x="105396" y="320145"/>
                    <a:pt x="72587" y="466195"/>
                    <a:pt x="64650" y="465137"/>
                  </a:cubicBezTo>
                  <a:cubicBezTo>
                    <a:pt x="56713" y="464079"/>
                    <a:pt x="63592" y="363008"/>
                    <a:pt x="64650" y="325437"/>
                  </a:cubicBezTo>
                  <a:cubicBezTo>
                    <a:pt x="65708" y="287866"/>
                    <a:pt x="77350" y="238654"/>
                    <a:pt x="71000" y="239712"/>
                  </a:cubicBezTo>
                  <a:cubicBezTo>
                    <a:pt x="64650" y="240770"/>
                    <a:pt x="31842" y="349779"/>
                    <a:pt x="26550" y="331787"/>
                  </a:cubicBezTo>
                  <a:cubicBezTo>
                    <a:pt x="21258" y="313795"/>
                    <a:pt x="37662" y="147108"/>
                    <a:pt x="39250" y="131762"/>
                  </a:cubicBezTo>
                  <a:cubicBezTo>
                    <a:pt x="40837" y="116416"/>
                    <a:pt x="10146" y="260879"/>
                    <a:pt x="36075" y="239712"/>
                  </a:cubicBezTo>
                  <a:cubicBezTo>
                    <a:pt x="62004" y="218545"/>
                    <a:pt x="181596" y="-21696"/>
                    <a:pt x="175775" y="1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D70D6BBB-6687-2576-57D3-3472D67A0B22}"/>
                </a:ext>
              </a:extLst>
            </p:cNvPr>
            <p:cNvSpPr/>
            <p:nvPr/>
          </p:nvSpPr>
          <p:spPr>
            <a:xfrm>
              <a:off x="8212143" y="4667054"/>
              <a:ext cx="176619" cy="564060"/>
            </a:xfrm>
            <a:custGeom>
              <a:avLst/>
              <a:gdLst>
                <a:gd name="connsiteX0" fmla="*/ 55557 w 176619"/>
                <a:gd name="connsiteY0" fmla="*/ 196 h 564060"/>
                <a:gd name="connsiteX1" fmla="*/ 26982 w 176619"/>
                <a:gd name="connsiteY1" fmla="*/ 257371 h 564060"/>
                <a:gd name="connsiteX2" fmla="*/ 49207 w 176619"/>
                <a:gd name="connsiteY2" fmla="*/ 235146 h 564060"/>
                <a:gd name="connsiteX3" fmla="*/ 90482 w 176619"/>
                <a:gd name="connsiteY3" fmla="*/ 390721 h 564060"/>
                <a:gd name="connsiteX4" fmla="*/ 100007 w 176619"/>
                <a:gd name="connsiteY4" fmla="*/ 327221 h 564060"/>
                <a:gd name="connsiteX5" fmla="*/ 176207 w 176619"/>
                <a:gd name="connsiteY5" fmla="*/ 562171 h 564060"/>
                <a:gd name="connsiteX6" fmla="*/ 125407 w 176619"/>
                <a:gd name="connsiteY6" fmla="*/ 425646 h 564060"/>
                <a:gd name="connsiteX7" fmla="*/ 20632 w 176619"/>
                <a:gd name="connsiteY7" fmla="*/ 209746 h 564060"/>
                <a:gd name="connsiteX8" fmla="*/ 49207 w 176619"/>
                <a:gd name="connsiteY8" fmla="*/ 266896 h 564060"/>
                <a:gd name="connsiteX9" fmla="*/ 17457 w 176619"/>
                <a:gd name="connsiteY9" fmla="*/ 104971 h 564060"/>
                <a:gd name="connsiteX10" fmla="*/ 1582 w 176619"/>
                <a:gd name="connsiteY10" fmla="*/ 212921 h 564060"/>
                <a:gd name="connsiteX11" fmla="*/ 55557 w 176619"/>
                <a:gd name="connsiteY11" fmla="*/ 196 h 5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619" h="564060">
                  <a:moveTo>
                    <a:pt x="55557" y="196"/>
                  </a:moveTo>
                  <a:cubicBezTo>
                    <a:pt x="59790" y="7604"/>
                    <a:pt x="28040" y="218213"/>
                    <a:pt x="26982" y="257371"/>
                  </a:cubicBezTo>
                  <a:cubicBezTo>
                    <a:pt x="25924" y="296529"/>
                    <a:pt x="38624" y="212921"/>
                    <a:pt x="49207" y="235146"/>
                  </a:cubicBezTo>
                  <a:cubicBezTo>
                    <a:pt x="59790" y="257371"/>
                    <a:pt x="82015" y="375375"/>
                    <a:pt x="90482" y="390721"/>
                  </a:cubicBezTo>
                  <a:cubicBezTo>
                    <a:pt x="98949" y="406067"/>
                    <a:pt x="85720" y="298646"/>
                    <a:pt x="100007" y="327221"/>
                  </a:cubicBezTo>
                  <a:cubicBezTo>
                    <a:pt x="114294" y="355796"/>
                    <a:pt x="171974" y="545767"/>
                    <a:pt x="176207" y="562171"/>
                  </a:cubicBezTo>
                  <a:cubicBezTo>
                    <a:pt x="180440" y="578575"/>
                    <a:pt x="151336" y="484384"/>
                    <a:pt x="125407" y="425646"/>
                  </a:cubicBezTo>
                  <a:cubicBezTo>
                    <a:pt x="99478" y="366909"/>
                    <a:pt x="33332" y="236204"/>
                    <a:pt x="20632" y="209746"/>
                  </a:cubicBezTo>
                  <a:cubicBezTo>
                    <a:pt x="7932" y="183288"/>
                    <a:pt x="49736" y="284358"/>
                    <a:pt x="49207" y="266896"/>
                  </a:cubicBezTo>
                  <a:cubicBezTo>
                    <a:pt x="48678" y="249434"/>
                    <a:pt x="25394" y="113967"/>
                    <a:pt x="17457" y="104971"/>
                  </a:cubicBezTo>
                  <a:cubicBezTo>
                    <a:pt x="9519" y="95975"/>
                    <a:pt x="-4768" y="228267"/>
                    <a:pt x="1582" y="212921"/>
                  </a:cubicBezTo>
                  <a:cubicBezTo>
                    <a:pt x="7932" y="197575"/>
                    <a:pt x="51324" y="-7212"/>
                    <a:pt x="55557" y="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85D87E5D-D5C3-AD79-0B2F-26F7D0556DCF}"/>
                </a:ext>
              </a:extLst>
            </p:cNvPr>
            <p:cNvSpPr/>
            <p:nvPr/>
          </p:nvSpPr>
          <p:spPr>
            <a:xfrm>
              <a:off x="8381645" y="5222783"/>
              <a:ext cx="213035" cy="559050"/>
            </a:xfrm>
            <a:custGeom>
              <a:avLst/>
              <a:gdLst>
                <a:gd name="connsiteX0" fmla="*/ 35280 w 213035"/>
                <a:gd name="connsiteY0" fmla="*/ 92 h 559050"/>
                <a:gd name="connsiteX1" fmla="*/ 165455 w 213035"/>
                <a:gd name="connsiteY1" fmla="*/ 358867 h 559050"/>
                <a:gd name="connsiteX2" fmla="*/ 197205 w 213035"/>
                <a:gd name="connsiteY2" fmla="*/ 552542 h 559050"/>
                <a:gd name="connsiteX3" fmla="*/ 197205 w 213035"/>
                <a:gd name="connsiteY3" fmla="*/ 469992 h 559050"/>
                <a:gd name="connsiteX4" fmla="*/ 355 w 213035"/>
                <a:gd name="connsiteY4" fmla="*/ 60417 h 559050"/>
                <a:gd name="connsiteX5" fmla="*/ 146405 w 213035"/>
                <a:gd name="connsiteY5" fmla="*/ 320767 h 559050"/>
                <a:gd name="connsiteX6" fmla="*/ 35280 w 213035"/>
                <a:gd name="connsiteY6" fmla="*/ 92 h 55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035" h="559050">
                  <a:moveTo>
                    <a:pt x="35280" y="92"/>
                  </a:moveTo>
                  <a:cubicBezTo>
                    <a:pt x="38455" y="6442"/>
                    <a:pt x="138468" y="266792"/>
                    <a:pt x="165455" y="358867"/>
                  </a:cubicBezTo>
                  <a:cubicBezTo>
                    <a:pt x="192442" y="450942"/>
                    <a:pt x="191913" y="534021"/>
                    <a:pt x="197205" y="552542"/>
                  </a:cubicBezTo>
                  <a:cubicBezTo>
                    <a:pt x="202497" y="571063"/>
                    <a:pt x="230013" y="552013"/>
                    <a:pt x="197205" y="469992"/>
                  </a:cubicBezTo>
                  <a:cubicBezTo>
                    <a:pt x="164397" y="387971"/>
                    <a:pt x="8822" y="85288"/>
                    <a:pt x="355" y="60417"/>
                  </a:cubicBezTo>
                  <a:cubicBezTo>
                    <a:pt x="-8112" y="35546"/>
                    <a:pt x="137409" y="325529"/>
                    <a:pt x="146405" y="320767"/>
                  </a:cubicBezTo>
                  <a:cubicBezTo>
                    <a:pt x="155401" y="316005"/>
                    <a:pt x="32105" y="-6258"/>
                    <a:pt x="35280" y="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4CA0DFB0-C58A-5061-086D-0B78082EF83C}"/>
                </a:ext>
              </a:extLst>
            </p:cNvPr>
            <p:cNvSpPr/>
            <p:nvPr/>
          </p:nvSpPr>
          <p:spPr>
            <a:xfrm>
              <a:off x="8397869" y="5787683"/>
              <a:ext cx="188000" cy="254405"/>
            </a:xfrm>
            <a:custGeom>
              <a:avLst/>
              <a:gdLst>
                <a:gd name="connsiteX0" fmla="*/ 177806 w 188000"/>
                <a:gd name="connsiteY0" fmla="*/ 342 h 254405"/>
                <a:gd name="connsiteX1" fmla="*/ 184156 w 188000"/>
                <a:gd name="connsiteY1" fmla="*/ 67017 h 254405"/>
                <a:gd name="connsiteX2" fmla="*/ 111131 w 188000"/>
                <a:gd name="connsiteY2" fmla="*/ 152742 h 254405"/>
                <a:gd name="connsiteX3" fmla="*/ 139706 w 188000"/>
                <a:gd name="connsiteY3" fmla="*/ 124167 h 254405"/>
                <a:gd name="connsiteX4" fmla="*/ 6 w 188000"/>
                <a:gd name="connsiteY4" fmla="*/ 254342 h 254405"/>
                <a:gd name="connsiteX5" fmla="*/ 146056 w 188000"/>
                <a:gd name="connsiteY5" fmla="*/ 105117 h 254405"/>
                <a:gd name="connsiteX6" fmla="*/ 117481 w 188000"/>
                <a:gd name="connsiteY6" fmla="*/ 44792 h 254405"/>
                <a:gd name="connsiteX7" fmla="*/ 177806 w 188000"/>
                <a:gd name="connsiteY7" fmla="*/ 95592 h 254405"/>
                <a:gd name="connsiteX8" fmla="*/ 177806 w 188000"/>
                <a:gd name="connsiteY8" fmla="*/ 342 h 25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00" h="254405">
                  <a:moveTo>
                    <a:pt x="177806" y="342"/>
                  </a:moveTo>
                  <a:cubicBezTo>
                    <a:pt x="178864" y="-4420"/>
                    <a:pt x="195268" y="41617"/>
                    <a:pt x="184156" y="67017"/>
                  </a:cubicBezTo>
                  <a:cubicBezTo>
                    <a:pt x="173044" y="92417"/>
                    <a:pt x="118539" y="143217"/>
                    <a:pt x="111131" y="152742"/>
                  </a:cubicBezTo>
                  <a:cubicBezTo>
                    <a:pt x="103723" y="162267"/>
                    <a:pt x="158227" y="107234"/>
                    <a:pt x="139706" y="124167"/>
                  </a:cubicBezTo>
                  <a:cubicBezTo>
                    <a:pt x="121185" y="141100"/>
                    <a:pt x="-1052" y="257517"/>
                    <a:pt x="6" y="254342"/>
                  </a:cubicBezTo>
                  <a:cubicBezTo>
                    <a:pt x="1064" y="251167"/>
                    <a:pt x="126477" y="140042"/>
                    <a:pt x="146056" y="105117"/>
                  </a:cubicBezTo>
                  <a:cubicBezTo>
                    <a:pt x="165635" y="70192"/>
                    <a:pt x="112189" y="46379"/>
                    <a:pt x="117481" y="44792"/>
                  </a:cubicBezTo>
                  <a:cubicBezTo>
                    <a:pt x="122773" y="43205"/>
                    <a:pt x="165635" y="97709"/>
                    <a:pt x="177806" y="95592"/>
                  </a:cubicBezTo>
                  <a:cubicBezTo>
                    <a:pt x="189977" y="93475"/>
                    <a:pt x="176748" y="5104"/>
                    <a:pt x="177806" y="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ED8E8574-ABFF-5D43-8DA1-ACE22B7AC589}"/>
                </a:ext>
              </a:extLst>
            </p:cNvPr>
            <p:cNvSpPr/>
            <p:nvPr/>
          </p:nvSpPr>
          <p:spPr>
            <a:xfrm>
              <a:off x="8155621" y="4853773"/>
              <a:ext cx="313004" cy="847206"/>
            </a:xfrm>
            <a:custGeom>
              <a:avLst/>
              <a:gdLst>
                <a:gd name="connsiteX0" fmla="*/ 954 w 313004"/>
                <a:gd name="connsiteY0" fmla="*/ 802 h 847206"/>
                <a:gd name="connsiteX1" fmla="*/ 194629 w 313004"/>
                <a:gd name="connsiteY1" fmla="*/ 350052 h 847206"/>
                <a:gd name="connsiteX2" fmla="*/ 232729 w 313004"/>
                <a:gd name="connsiteY2" fmla="*/ 534202 h 847206"/>
                <a:gd name="connsiteX3" fmla="*/ 245429 w 313004"/>
                <a:gd name="connsiteY3" fmla="*/ 562777 h 847206"/>
                <a:gd name="connsiteX4" fmla="*/ 302579 w 313004"/>
                <a:gd name="connsiteY4" fmla="*/ 731052 h 847206"/>
                <a:gd name="connsiteX5" fmla="*/ 302579 w 313004"/>
                <a:gd name="connsiteY5" fmla="*/ 638977 h 847206"/>
                <a:gd name="connsiteX6" fmla="*/ 296229 w 313004"/>
                <a:gd name="connsiteY6" fmla="*/ 845352 h 847206"/>
                <a:gd name="connsiteX7" fmla="*/ 308929 w 313004"/>
                <a:gd name="connsiteY7" fmla="*/ 731052 h 847206"/>
                <a:gd name="connsiteX8" fmla="*/ 213679 w 313004"/>
                <a:gd name="connsiteY8" fmla="*/ 569127 h 847206"/>
                <a:gd name="connsiteX9" fmla="*/ 264479 w 313004"/>
                <a:gd name="connsiteY9" fmla="*/ 607227 h 847206"/>
                <a:gd name="connsiteX10" fmla="*/ 134304 w 313004"/>
                <a:gd name="connsiteY10" fmla="*/ 410377 h 847206"/>
                <a:gd name="connsiteX11" fmla="*/ 220029 w 313004"/>
                <a:gd name="connsiteY11" fmla="*/ 496102 h 847206"/>
                <a:gd name="connsiteX12" fmla="*/ 181929 w 313004"/>
                <a:gd name="connsiteY12" fmla="*/ 350052 h 847206"/>
                <a:gd name="connsiteX13" fmla="*/ 172404 w 313004"/>
                <a:gd name="connsiteY13" fmla="*/ 350052 h 847206"/>
                <a:gd name="connsiteX14" fmla="*/ 140654 w 313004"/>
                <a:gd name="connsiteY14" fmla="*/ 283377 h 847206"/>
                <a:gd name="connsiteX15" fmla="*/ 115254 w 313004"/>
                <a:gd name="connsiteY15" fmla="*/ 375452 h 847206"/>
                <a:gd name="connsiteX16" fmla="*/ 143829 w 313004"/>
                <a:gd name="connsiteY16" fmla="*/ 292902 h 847206"/>
                <a:gd name="connsiteX17" fmla="*/ 137479 w 313004"/>
                <a:gd name="connsiteY17" fmla="*/ 245277 h 847206"/>
                <a:gd name="connsiteX18" fmla="*/ 112079 w 313004"/>
                <a:gd name="connsiteY18" fmla="*/ 286552 h 847206"/>
                <a:gd name="connsiteX19" fmla="*/ 118429 w 313004"/>
                <a:gd name="connsiteY19" fmla="*/ 254802 h 847206"/>
                <a:gd name="connsiteX20" fmla="*/ 954 w 313004"/>
                <a:gd name="connsiteY20" fmla="*/ 802 h 847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3004" h="847206">
                  <a:moveTo>
                    <a:pt x="954" y="802"/>
                  </a:moveTo>
                  <a:cubicBezTo>
                    <a:pt x="13654" y="16677"/>
                    <a:pt x="156000" y="261152"/>
                    <a:pt x="194629" y="350052"/>
                  </a:cubicBezTo>
                  <a:cubicBezTo>
                    <a:pt x="233258" y="438952"/>
                    <a:pt x="224262" y="498748"/>
                    <a:pt x="232729" y="534202"/>
                  </a:cubicBezTo>
                  <a:cubicBezTo>
                    <a:pt x="241196" y="569656"/>
                    <a:pt x="233787" y="529969"/>
                    <a:pt x="245429" y="562777"/>
                  </a:cubicBezTo>
                  <a:cubicBezTo>
                    <a:pt x="257071" y="595585"/>
                    <a:pt x="293054" y="718352"/>
                    <a:pt x="302579" y="731052"/>
                  </a:cubicBezTo>
                  <a:cubicBezTo>
                    <a:pt x="312104" y="743752"/>
                    <a:pt x="303637" y="619927"/>
                    <a:pt x="302579" y="638977"/>
                  </a:cubicBezTo>
                  <a:cubicBezTo>
                    <a:pt x="301521" y="658027"/>
                    <a:pt x="295171" y="830006"/>
                    <a:pt x="296229" y="845352"/>
                  </a:cubicBezTo>
                  <a:cubicBezTo>
                    <a:pt x="297287" y="860698"/>
                    <a:pt x="322687" y="777090"/>
                    <a:pt x="308929" y="731052"/>
                  </a:cubicBezTo>
                  <a:cubicBezTo>
                    <a:pt x="295171" y="685015"/>
                    <a:pt x="221087" y="589764"/>
                    <a:pt x="213679" y="569127"/>
                  </a:cubicBezTo>
                  <a:cubicBezTo>
                    <a:pt x="206271" y="548490"/>
                    <a:pt x="277708" y="633685"/>
                    <a:pt x="264479" y="607227"/>
                  </a:cubicBezTo>
                  <a:cubicBezTo>
                    <a:pt x="251250" y="580769"/>
                    <a:pt x="141712" y="428898"/>
                    <a:pt x="134304" y="410377"/>
                  </a:cubicBezTo>
                  <a:cubicBezTo>
                    <a:pt x="126896" y="391856"/>
                    <a:pt x="212092" y="506156"/>
                    <a:pt x="220029" y="496102"/>
                  </a:cubicBezTo>
                  <a:cubicBezTo>
                    <a:pt x="227966" y="486048"/>
                    <a:pt x="181929" y="350052"/>
                    <a:pt x="181929" y="350052"/>
                  </a:cubicBezTo>
                  <a:cubicBezTo>
                    <a:pt x="173992" y="325710"/>
                    <a:pt x="179283" y="361164"/>
                    <a:pt x="172404" y="350052"/>
                  </a:cubicBezTo>
                  <a:cubicBezTo>
                    <a:pt x="165525" y="338940"/>
                    <a:pt x="150179" y="279144"/>
                    <a:pt x="140654" y="283377"/>
                  </a:cubicBezTo>
                  <a:cubicBezTo>
                    <a:pt x="131129" y="287610"/>
                    <a:pt x="114725" y="373865"/>
                    <a:pt x="115254" y="375452"/>
                  </a:cubicBezTo>
                  <a:cubicBezTo>
                    <a:pt x="115783" y="377039"/>
                    <a:pt x="140125" y="314598"/>
                    <a:pt x="143829" y="292902"/>
                  </a:cubicBezTo>
                  <a:cubicBezTo>
                    <a:pt x="147533" y="271206"/>
                    <a:pt x="142770" y="246335"/>
                    <a:pt x="137479" y="245277"/>
                  </a:cubicBezTo>
                  <a:cubicBezTo>
                    <a:pt x="132188" y="244219"/>
                    <a:pt x="115254" y="284965"/>
                    <a:pt x="112079" y="286552"/>
                  </a:cubicBezTo>
                  <a:cubicBezTo>
                    <a:pt x="108904" y="288139"/>
                    <a:pt x="130600" y="300310"/>
                    <a:pt x="118429" y="254802"/>
                  </a:cubicBezTo>
                  <a:cubicBezTo>
                    <a:pt x="106258" y="209294"/>
                    <a:pt x="-11746" y="-15073"/>
                    <a:pt x="954" y="8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E63FB1E2-D925-090E-D262-286165EA0EE9}"/>
                </a:ext>
              </a:extLst>
            </p:cNvPr>
            <p:cNvSpPr/>
            <p:nvPr/>
          </p:nvSpPr>
          <p:spPr>
            <a:xfrm>
              <a:off x="8447684" y="5597431"/>
              <a:ext cx="121644" cy="317759"/>
            </a:xfrm>
            <a:custGeom>
              <a:avLst/>
              <a:gdLst>
                <a:gd name="connsiteX0" fmla="*/ 13691 w 121644"/>
                <a:gd name="connsiteY0" fmla="*/ 94 h 317759"/>
                <a:gd name="connsiteX1" fmla="*/ 89891 w 121644"/>
                <a:gd name="connsiteY1" fmla="*/ 136619 h 317759"/>
                <a:gd name="connsiteX2" fmla="*/ 16866 w 121644"/>
                <a:gd name="connsiteY2" fmla="*/ 231869 h 317759"/>
                <a:gd name="connsiteX3" fmla="*/ 991 w 121644"/>
                <a:gd name="connsiteY3" fmla="*/ 317594 h 317759"/>
                <a:gd name="connsiteX4" fmla="*/ 35916 w 121644"/>
                <a:gd name="connsiteY4" fmla="*/ 209644 h 317759"/>
                <a:gd name="connsiteX5" fmla="*/ 121641 w 121644"/>
                <a:gd name="connsiteY5" fmla="*/ 190594 h 317759"/>
                <a:gd name="connsiteX6" fmla="*/ 39091 w 121644"/>
                <a:gd name="connsiteY6" fmla="*/ 171544 h 317759"/>
                <a:gd name="connsiteX7" fmla="*/ 29566 w 121644"/>
                <a:gd name="connsiteY7" fmla="*/ 123919 h 317759"/>
                <a:gd name="connsiteX8" fmla="*/ 64491 w 121644"/>
                <a:gd name="connsiteY8" fmla="*/ 203294 h 317759"/>
                <a:gd name="connsiteX9" fmla="*/ 118466 w 121644"/>
                <a:gd name="connsiteY9" fmla="*/ 111219 h 317759"/>
                <a:gd name="connsiteX10" fmla="*/ 86716 w 121644"/>
                <a:gd name="connsiteY10" fmla="*/ 114394 h 317759"/>
                <a:gd name="connsiteX11" fmla="*/ 13691 w 121644"/>
                <a:gd name="connsiteY11" fmla="*/ 94 h 31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644" h="317759">
                  <a:moveTo>
                    <a:pt x="13691" y="94"/>
                  </a:moveTo>
                  <a:cubicBezTo>
                    <a:pt x="14220" y="3798"/>
                    <a:pt x="89362" y="97990"/>
                    <a:pt x="89891" y="136619"/>
                  </a:cubicBezTo>
                  <a:cubicBezTo>
                    <a:pt x="90420" y="175248"/>
                    <a:pt x="31683" y="201707"/>
                    <a:pt x="16866" y="231869"/>
                  </a:cubicBezTo>
                  <a:cubicBezTo>
                    <a:pt x="2049" y="262031"/>
                    <a:pt x="-2184" y="321298"/>
                    <a:pt x="991" y="317594"/>
                  </a:cubicBezTo>
                  <a:cubicBezTo>
                    <a:pt x="4166" y="313890"/>
                    <a:pt x="15808" y="230811"/>
                    <a:pt x="35916" y="209644"/>
                  </a:cubicBezTo>
                  <a:cubicBezTo>
                    <a:pt x="56024" y="188477"/>
                    <a:pt x="121112" y="196944"/>
                    <a:pt x="121641" y="190594"/>
                  </a:cubicBezTo>
                  <a:cubicBezTo>
                    <a:pt x="122170" y="184244"/>
                    <a:pt x="54437" y="182656"/>
                    <a:pt x="39091" y="171544"/>
                  </a:cubicBezTo>
                  <a:cubicBezTo>
                    <a:pt x="23745" y="160432"/>
                    <a:pt x="25333" y="118627"/>
                    <a:pt x="29566" y="123919"/>
                  </a:cubicBezTo>
                  <a:cubicBezTo>
                    <a:pt x="33799" y="129211"/>
                    <a:pt x="49674" y="205411"/>
                    <a:pt x="64491" y="203294"/>
                  </a:cubicBezTo>
                  <a:cubicBezTo>
                    <a:pt x="79308" y="201177"/>
                    <a:pt x="114762" y="126036"/>
                    <a:pt x="118466" y="111219"/>
                  </a:cubicBezTo>
                  <a:cubicBezTo>
                    <a:pt x="122170" y="96402"/>
                    <a:pt x="99945" y="126565"/>
                    <a:pt x="86716" y="114394"/>
                  </a:cubicBezTo>
                  <a:cubicBezTo>
                    <a:pt x="73487" y="102223"/>
                    <a:pt x="13162" y="-3610"/>
                    <a:pt x="13691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E572DD49-EEEA-D1E8-70C1-1D23E4369862}"/>
                </a:ext>
              </a:extLst>
            </p:cNvPr>
            <p:cNvSpPr/>
            <p:nvPr/>
          </p:nvSpPr>
          <p:spPr>
            <a:xfrm>
              <a:off x="7648138" y="5597132"/>
              <a:ext cx="194223" cy="437475"/>
            </a:xfrm>
            <a:custGeom>
              <a:avLst/>
              <a:gdLst>
                <a:gd name="connsiteX0" fmla="*/ 149662 w 194223"/>
                <a:gd name="connsiteY0" fmla="*/ 155968 h 437475"/>
                <a:gd name="connsiteX1" fmla="*/ 67112 w 194223"/>
                <a:gd name="connsiteY1" fmla="*/ 251218 h 437475"/>
                <a:gd name="connsiteX2" fmla="*/ 114737 w 194223"/>
                <a:gd name="connsiteY2" fmla="*/ 336943 h 437475"/>
                <a:gd name="connsiteX3" fmla="*/ 190937 w 194223"/>
                <a:gd name="connsiteY3" fmla="*/ 435368 h 437475"/>
                <a:gd name="connsiteX4" fmla="*/ 162362 w 194223"/>
                <a:gd name="connsiteY4" fmla="*/ 394093 h 437475"/>
                <a:gd name="connsiteX5" fmla="*/ 3612 w 194223"/>
                <a:gd name="connsiteY5" fmla="*/ 276618 h 437475"/>
                <a:gd name="connsiteX6" fmla="*/ 48062 w 194223"/>
                <a:gd name="connsiteY6" fmla="*/ 289318 h 437475"/>
                <a:gd name="connsiteX7" fmla="*/ 9962 w 194223"/>
                <a:gd name="connsiteY7" fmla="*/ 213118 h 437475"/>
                <a:gd name="connsiteX8" fmla="*/ 105212 w 194223"/>
                <a:gd name="connsiteY8" fmla="*/ 393 h 437475"/>
                <a:gd name="connsiteX9" fmla="*/ 41712 w 194223"/>
                <a:gd name="connsiteY9" fmla="*/ 162318 h 437475"/>
                <a:gd name="connsiteX10" fmla="*/ 35362 w 194223"/>
                <a:gd name="connsiteY10" fmla="*/ 238518 h 437475"/>
                <a:gd name="connsiteX11" fmla="*/ 149662 w 194223"/>
                <a:gd name="connsiteY11" fmla="*/ 155968 h 43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223" h="437475">
                  <a:moveTo>
                    <a:pt x="149662" y="155968"/>
                  </a:moveTo>
                  <a:cubicBezTo>
                    <a:pt x="154954" y="158085"/>
                    <a:pt x="72933" y="221055"/>
                    <a:pt x="67112" y="251218"/>
                  </a:cubicBezTo>
                  <a:cubicBezTo>
                    <a:pt x="61291" y="281381"/>
                    <a:pt x="94100" y="306251"/>
                    <a:pt x="114737" y="336943"/>
                  </a:cubicBezTo>
                  <a:cubicBezTo>
                    <a:pt x="135374" y="367635"/>
                    <a:pt x="183000" y="425843"/>
                    <a:pt x="190937" y="435368"/>
                  </a:cubicBezTo>
                  <a:cubicBezTo>
                    <a:pt x="198874" y="444893"/>
                    <a:pt x="193583" y="420551"/>
                    <a:pt x="162362" y="394093"/>
                  </a:cubicBezTo>
                  <a:cubicBezTo>
                    <a:pt x="131141" y="367635"/>
                    <a:pt x="22662" y="294080"/>
                    <a:pt x="3612" y="276618"/>
                  </a:cubicBezTo>
                  <a:cubicBezTo>
                    <a:pt x="-15438" y="259156"/>
                    <a:pt x="47004" y="299901"/>
                    <a:pt x="48062" y="289318"/>
                  </a:cubicBezTo>
                  <a:cubicBezTo>
                    <a:pt x="49120" y="278735"/>
                    <a:pt x="437" y="261272"/>
                    <a:pt x="9962" y="213118"/>
                  </a:cubicBezTo>
                  <a:cubicBezTo>
                    <a:pt x="19487" y="164964"/>
                    <a:pt x="99920" y="8860"/>
                    <a:pt x="105212" y="393"/>
                  </a:cubicBezTo>
                  <a:cubicBezTo>
                    <a:pt x="110504" y="-8074"/>
                    <a:pt x="53354" y="122630"/>
                    <a:pt x="41712" y="162318"/>
                  </a:cubicBezTo>
                  <a:cubicBezTo>
                    <a:pt x="30070" y="202006"/>
                    <a:pt x="17900" y="237460"/>
                    <a:pt x="35362" y="238518"/>
                  </a:cubicBezTo>
                  <a:cubicBezTo>
                    <a:pt x="52824" y="239576"/>
                    <a:pt x="144370" y="153851"/>
                    <a:pt x="149662" y="155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4666FF57-B989-5098-C4B7-FF0EED9A13FD}"/>
                </a:ext>
              </a:extLst>
            </p:cNvPr>
            <p:cNvSpPr/>
            <p:nvPr/>
          </p:nvSpPr>
          <p:spPr>
            <a:xfrm>
              <a:off x="8305362" y="5368917"/>
              <a:ext cx="210553" cy="676535"/>
            </a:xfrm>
            <a:custGeom>
              <a:avLst/>
              <a:gdLst>
                <a:gd name="connsiteX0" fmla="*/ 121088 w 210553"/>
                <a:gd name="connsiteY0" fmla="*/ 8 h 676535"/>
                <a:gd name="connsiteX1" fmla="*/ 111563 w 210553"/>
                <a:gd name="connsiteY1" fmla="*/ 311158 h 676535"/>
                <a:gd name="connsiteX2" fmla="*/ 19488 w 210553"/>
                <a:gd name="connsiteY2" fmla="*/ 469908 h 676535"/>
                <a:gd name="connsiteX3" fmla="*/ 89338 w 210553"/>
                <a:gd name="connsiteY3" fmla="*/ 431808 h 676535"/>
                <a:gd name="connsiteX4" fmla="*/ 108388 w 210553"/>
                <a:gd name="connsiteY4" fmla="*/ 476258 h 676535"/>
                <a:gd name="connsiteX5" fmla="*/ 98863 w 210553"/>
                <a:gd name="connsiteY5" fmla="*/ 549283 h 676535"/>
                <a:gd name="connsiteX6" fmla="*/ 32188 w 210553"/>
                <a:gd name="connsiteY6" fmla="*/ 676283 h 676535"/>
                <a:gd name="connsiteX7" fmla="*/ 89338 w 210553"/>
                <a:gd name="connsiteY7" fmla="*/ 581033 h 676535"/>
                <a:gd name="connsiteX8" fmla="*/ 124263 w 210553"/>
                <a:gd name="connsiteY8" fmla="*/ 549283 h 676535"/>
                <a:gd name="connsiteX9" fmla="*/ 108388 w 210553"/>
                <a:gd name="connsiteY9" fmla="*/ 635008 h 676535"/>
                <a:gd name="connsiteX10" fmla="*/ 124263 w 210553"/>
                <a:gd name="connsiteY10" fmla="*/ 561983 h 676535"/>
                <a:gd name="connsiteX11" fmla="*/ 114738 w 210553"/>
                <a:gd name="connsiteY11" fmla="*/ 457208 h 676535"/>
                <a:gd name="connsiteX12" fmla="*/ 102038 w 210553"/>
                <a:gd name="connsiteY12" fmla="*/ 431808 h 676535"/>
                <a:gd name="connsiteX13" fmla="*/ 209988 w 210553"/>
                <a:gd name="connsiteY13" fmla="*/ 355608 h 676535"/>
                <a:gd name="connsiteX14" fmla="*/ 48063 w 210553"/>
                <a:gd name="connsiteY14" fmla="*/ 466733 h 676535"/>
                <a:gd name="connsiteX15" fmla="*/ 6788 w 210553"/>
                <a:gd name="connsiteY15" fmla="*/ 368308 h 676535"/>
                <a:gd name="connsiteX16" fmla="*/ 9963 w 210553"/>
                <a:gd name="connsiteY16" fmla="*/ 381008 h 676535"/>
                <a:gd name="connsiteX17" fmla="*/ 102038 w 210553"/>
                <a:gd name="connsiteY17" fmla="*/ 403233 h 676535"/>
                <a:gd name="connsiteX18" fmla="*/ 127438 w 210553"/>
                <a:gd name="connsiteY18" fmla="*/ 323858 h 676535"/>
                <a:gd name="connsiteX19" fmla="*/ 57588 w 210553"/>
                <a:gd name="connsiteY19" fmla="*/ 323858 h 676535"/>
                <a:gd name="connsiteX20" fmla="*/ 95688 w 210553"/>
                <a:gd name="connsiteY20" fmla="*/ 320683 h 676535"/>
                <a:gd name="connsiteX21" fmla="*/ 121088 w 210553"/>
                <a:gd name="connsiteY21" fmla="*/ 8 h 67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0553" h="676535">
                  <a:moveTo>
                    <a:pt x="121088" y="8"/>
                  </a:moveTo>
                  <a:cubicBezTo>
                    <a:pt x="123734" y="-1580"/>
                    <a:pt x="128496" y="232841"/>
                    <a:pt x="111563" y="311158"/>
                  </a:cubicBezTo>
                  <a:cubicBezTo>
                    <a:pt x="94630" y="389475"/>
                    <a:pt x="23192" y="449800"/>
                    <a:pt x="19488" y="469908"/>
                  </a:cubicBezTo>
                  <a:cubicBezTo>
                    <a:pt x="15784" y="490016"/>
                    <a:pt x="74521" y="430750"/>
                    <a:pt x="89338" y="431808"/>
                  </a:cubicBezTo>
                  <a:cubicBezTo>
                    <a:pt x="104155" y="432866"/>
                    <a:pt x="106801" y="456679"/>
                    <a:pt x="108388" y="476258"/>
                  </a:cubicBezTo>
                  <a:cubicBezTo>
                    <a:pt x="109975" y="495837"/>
                    <a:pt x="111563" y="515946"/>
                    <a:pt x="98863" y="549283"/>
                  </a:cubicBezTo>
                  <a:cubicBezTo>
                    <a:pt x="86163" y="582621"/>
                    <a:pt x="33775" y="670991"/>
                    <a:pt x="32188" y="676283"/>
                  </a:cubicBezTo>
                  <a:cubicBezTo>
                    <a:pt x="30601" y="681575"/>
                    <a:pt x="73992" y="602200"/>
                    <a:pt x="89338" y="581033"/>
                  </a:cubicBezTo>
                  <a:cubicBezTo>
                    <a:pt x="104684" y="559866"/>
                    <a:pt x="121088" y="540287"/>
                    <a:pt x="124263" y="549283"/>
                  </a:cubicBezTo>
                  <a:cubicBezTo>
                    <a:pt x="127438" y="558279"/>
                    <a:pt x="108388" y="632891"/>
                    <a:pt x="108388" y="635008"/>
                  </a:cubicBezTo>
                  <a:cubicBezTo>
                    <a:pt x="108388" y="637125"/>
                    <a:pt x="123205" y="591616"/>
                    <a:pt x="124263" y="561983"/>
                  </a:cubicBezTo>
                  <a:cubicBezTo>
                    <a:pt x="125321" y="532350"/>
                    <a:pt x="118442" y="478904"/>
                    <a:pt x="114738" y="457208"/>
                  </a:cubicBezTo>
                  <a:cubicBezTo>
                    <a:pt x="111034" y="435512"/>
                    <a:pt x="86163" y="448741"/>
                    <a:pt x="102038" y="431808"/>
                  </a:cubicBezTo>
                  <a:cubicBezTo>
                    <a:pt x="117913" y="414875"/>
                    <a:pt x="218984" y="349787"/>
                    <a:pt x="209988" y="355608"/>
                  </a:cubicBezTo>
                  <a:cubicBezTo>
                    <a:pt x="200992" y="361429"/>
                    <a:pt x="81930" y="464616"/>
                    <a:pt x="48063" y="466733"/>
                  </a:cubicBezTo>
                  <a:cubicBezTo>
                    <a:pt x="14196" y="468850"/>
                    <a:pt x="13138" y="382596"/>
                    <a:pt x="6788" y="368308"/>
                  </a:cubicBezTo>
                  <a:cubicBezTo>
                    <a:pt x="438" y="354020"/>
                    <a:pt x="-5912" y="375187"/>
                    <a:pt x="9963" y="381008"/>
                  </a:cubicBezTo>
                  <a:cubicBezTo>
                    <a:pt x="25838" y="386829"/>
                    <a:pt x="82459" y="412758"/>
                    <a:pt x="102038" y="403233"/>
                  </a:cubicBezTo>
                  <a:cubicBezTo>
                    <a:pt x="121617" y="393708"/>
                    <a:pt x="134846" y="337087"/>
                    <a:pt x="127438" y="323858"/>
                  </a:cubicBezTo>
                  <a:cubicBezTo>
                    <a:pt x="120030" y="310629"/>
                    <a:pt x="62880" y="324387"/>
                    <a:pt x="57588" y="323858"/>
                  </a:cubicBezTo>
                  <a:cubicBezTo>
                    <a:pt x="52296" y="323329"/>
                    <a:pt x="83517" y="370954"/>
                    <a:pt x="95688" y="320683"/>
                  </a:cubicBezTo>
                  <a:cubicBezTo>
                    <a:pt x="107859" y="270412"/>
                    <a:pt x="118442" y="1596"/>
                    <a:pt x="121088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4F08FA01-36DC-8390-D652-84E4B2C0ADD0}"/>
                </a:ext>
              </a:extLst>
            </p:cNvPr>
            <p:cNvSpPr/>
            <p:nvPr/>
          </p:nvSpPr>
          <p:spPr>
            <a:xfrm>
              <a:off x="7769139" y="5660784"/>
              <a:ext cx="673190" cy="298715"/>
            </a:xfrm>
            <a:custGeom>
              <a:avLst/>
              <a:gdLst>
                <a:gd name="connsiteX0" fmla="*/ 86 w 673190"/>
                <a:gd name="connsiteY0" fmla="*/ 219316 h 298715"/>
                <a:gd name="connsiteX1" fmla="*/ 190586 w 673190"/>
                <a:gd name="connsiteY1" fmla="*/ 130416 h 298715"/>
                <a:gd name="connsiteX2" fmla="*/ 139786 w 673190"/>
                <a:gd name="connsiteY2" fmla="*/ 92316 h 298715"/>
                <a:gd name="connsiteX3" fmla="*/ 349336 w 673190"/>
                <a:gd name="connsiteY3" fmla="*/ 165341 h 298715"/>
                <a:gd name="connsiteX4" fmla="*/ 346161 w 673190"/>
                <a:gd name="connsiteY4" fmla="*/ 136766 h 298715"/>
                <a:gd name="connsiteX5" fmla="*/ 447761 w 673190"/>
                <a:gd name="connsiteY5" fmla="*/ 165341 h 298715"/>
                <a:gd name="connsiteX6" fmla="*/ 438236 w 673190"/>
                <a:gd name="connsiteY6" fmla="*/ 117716 h 298715"/>
                <a:gd name="connsiteX7" fmla="*/ 546186 w 673190"/>
                <a:gd name="connsiteY7" fmla="*/ 200266 h 298715"/>
                <a:gd name="connsiteX8" fmla="*/ 574761 w 673190"/>
                <a:gd name="connsiteY8" fmla="*/ 228841 h 298715"/>
                <a:gd name="connsiteX9" fmla="*/ 584286 w 673190"/>
                <a:gd name="connsiteY9" fmla="*/ 298691 h 298715"/>
                <a:gd name="connsiteX10" fmla="*/ 587461 w 673190"/>
                <a:gd name="connsiteY10" fmla="*/ 235191 h 298715"/>
                <a:gd name="connsiteX11" fmla="*/ 673186 w 673190"/>
                <a:gd name="connsiteY11" fmla="*/ 114541 h 298715"/>
                <a:gd name="connsiteX12" fmla="*/ 590636 w 673190"/>
                <a:gd name="connsiteY12" fmla="*/ 187566 h 298715"/>
                <a:gd name="connsiteX13" fmla="*/ 457286 w 673190"/>
                <a:gd name="connsiteY13" fmla="*/ 143116 h 298715"/>
                <a:gd name="connsiteX14" fmla="*/ 308061 w 673190"/>
                <a:gd name="connsiteY14" fmla="*/ 101841 h 298715"/>
                <a:gd name="connsiteX15" fmla="*/ 190586 w 673190"/>
                <a:gd name="connsiteY15" fmla="*/ 241 h 298715"/>
                <a:gd name="connsiteX16" fmla="*/ 339811 w 673190"/>
                <a:gd name="connsiteY16" fmla="*/ 133591 h 298715"/>
                <a:gd name="connsiteX17" fmla="*/ 209636 w 673190"/>
                <a:gd name="connsiteY17" fmla="*/ 111366 h 298715"/>
                <a:gd name="connsiteX18" fmla="*/ 41361 w 673190"/>
                <a:gd name="connsiteY18" fmla="*/ 54216 h 298715"/>
                <a:gd name="connsiteX19" fmla="*/ 149311 w 673190"/>
                <a:gd name="connsiteY19" fmla="*/ 114541 h 298715"/>
                <a:gd name="connsiteX20" fmla="*/ 108036 w 673190"/>
                <a:gd name="connsiteY20" fmla="*/ 117716 h 298715"/>
                <a:gd name="connsiteX21" fmla="*/ 165186 w 673190"/>
                <a:gd name="connsiteY21" fmla="*/ 130416 h 298715"/>
                <a:gd name="connsiteX22" fmla="*/ 86 w 673190"/>
                <a:gd name="connsiteY22" fmla="*/ 219316 h 2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3190" h="298715">
                  <a:moveTo>
                    <a:pt x="86" y="219316"/>
                  </a:moveTo>
                  <a:cubicBezTo>
                    <a:pt x="4319" y="219316"/>
                    <a:pt x="167303" y="151583"/>
                    <a:pt x="190586" y="130416"/>
                  </a:cubicBezTo>
                  <a:cubicBezTo>
                    <a:pt x="213869" y="109249"/>
                    <a:pt x="113328" y="86495"/>
                    <a:pt x="139786" y="92316"/>
                  </a:cubicBezTo>
                  <a:cubicBezTo>
                    <a:pt x="166244" y="98137"/>
                    <a:pt x="314940" y="157933"/>
                    <a:pt x="349336" y="165341"/>
                  </a:cubicBezTo>
                  <a:cubicBezTo>
                    <a:pt x="383732" y="172749"/>
                    <a:pt x="329757" y="136766"/>
                    <a:pt x="346161" y="136766"/>
                  </a:cubicBezTo>
                  <a:cubicBezTo>
                    <a:pt x="362565" y="136766"/>
                    <a:pt x="432415" y="168516"/>
                    <a:pt x="447761" y="165341"/>
                  </a:cubicBezTo>
                  <a:cubicBezTo>
                    <a:pt x="463107" y="162166"/>
                    <a:pt x="421832" y="111895"/>
                    <a:pt x="438236" y="117716"/>
                  </a:cubicBezTo>
                  <a:cubicBezTo>
                    <a:pt x="454640" y="123537"/>
                    <a:pt x="523432" y="181745"/>
                    <a:pt x="546186" y="200266"/>
                  </a:cubicBezTo>
                  <a:cubicBezTo>
                    <a:pt x="568940" y="218787"/>
                    <a:pt x="568411" y="212437"/>
                    <a:pt x="574761" y="228841"/>
                  </a:cubicBezTo>
                  <a:cubicBezTo>
                    <a:pt x="581111" y="245245"/>
                    <a:pt x="582169" y="297633"/>
                    <a:pt x="584286" y="298691"/>
                  </a:cubicBezTo>
                  <a:cubicBezTo>
                    <a:pt x="586403" y="299749"/>
                    <a:pt x="572644" y="265883"/>
                    <a:pt x="587461" y="235191"/>
                  </a:cubicBezTo>
                  <a:cubicBezTo>
                    <a:pt x="602278" y="204499"/>
                    <a:pt x="672657" y="122478"/>
                    <a:pt x="673186" y="114541"/>
                  </a:cubicBezTo>
                  <a:cubicBezTo>
                    <a:pt x="673715" y="106603"/>
                    <a:pt x="626619" y="182804"/>
                    <a:pt x="590636" y="187566"/>
                  </a:cubicBezTo>
                  <a:cubicBezTo>
                    <a:pt x="554653" y="192328"/>
                    <a:pt x="504382" y="157403"/>
                    <a:pt x="457286" y="143116"/>
                  </a:cubicBezTo>
                  <a:cubicBezTo>
                    <a:pt x="410190" y="128829"/>
                    <a:pt x="352511" y="125653"/>
                    <a:pt x="308061" y="101841"/>
                  </a:cubicBezTo>
                  <a:cubicBezTo>
                    <a:pt x="263611" y="78029"/>
                    <a:pt x="185294" y="-5051"/>
                    <a:pt x="190586" y="241"/>
                  </a:cubicBezTo>
                  <a:cubicBezTo>
                    <a:pt x="195878" y="5533"/>
                    <a:pt x="336636" y="115070"/>
                    <a:pt x="339811" y="133591"/>
                  </a:cubicBezTo>
                  <a:cubicBezTo>
                    <a:pt x="342986" y="152112"/>
                    <a:pt x="259378" y="124595"/>
                    <a:pt x="209636" y="111366"/>
                  </a:cubicBezTo>
                  <a:cubicBezTo>
                    <a:pt x="159894" y="98137"/>
                    <a:pt x="51415" y="53687"/>
                    <a:pt x="41361" y="54216"/>
                  </a:cubicBezTo>
                  <a:cubicBezTo>
                    <a:pt x="31307" y="54745"/>
                    <a:pt x="138199" y="103958"/>
                    <a:pt x="149311" y="114541"/>
                  </a:cubicBezTo>
                  <a:cubicBezTo>
                    <a:pt x="160423" y="125124"/>
                    <a:pt x="105390" y="115070"/>
                    <a:pt x="108036" y="117716"/>
                  </a:cubicBezTo>
                  <a:cubicBezTo>
                    <a:pt x="110682" y="120362"/>
                    <a:pt x="182648" y="115599"/>
                    <a:pt x="165186" y="130416"/>
                  </a:cubicBezTo>
                  <a:cubicBezTo>
                    <a:pt x="147724" y="145233"/>
                    <a:pt x="-4147" y="219316"/>
                    <a:pt x="86" y="219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98A85DB7-D122-62EA-789A-3E80C5404C4E}"/>
                </a:ext>
              </a:extLst>
            </p:cNvPr>
            <p:cNvSpPr/>
            <p:nvPr/>
          </p:nvSpPr>
          <p:spPr>
            <a:xfrm>
              <a:off x="8193208" y="5654259"/>
              <a:ext cx="138009" cy="364805"/>
            </a:xfrm>
            <a:custGeom>
              <a:avLst/>
              <a:gdLst>
                <a:gd name="connsiteX0" fmla="*/ 87192 w 138009"/>
                <a:gd name="connsiteY0" fmla="*/ 416 h 364805"/>
                <a:gd name="connsiteX1" fmla="*/ 68142 w 138009"/>
                <a:gd name="connsiteY1" fmla="*/ 171866 h 364805"/>
                <a:gd name="connsiteX2" fmla="*/ 128467 w 138009"/>
                <a:gd name="connsiteY2" fmla="*/ 267116 h 364805"/>
                <a:gd name="connsiteX3" fmla="*/ 125292 w 138009"/>
                <a:gd name="connsiteY3" fmla="*/ 241716 h 364805"/>
                <a:gd name="connsiteX4" fmla="*/ 137992 w 138009"/>
                <a:gd name="connsiteY4" fmla="*/ 279816 h 364805"/>
                <a:gd name="connsiteX5" fmla="*/ 122117 w 138009"/>
                <a:gd name="connsiteY5" fmla="*/ 362366 h 364805"/>
                <a:gd name="connsiteX6" fmla="*/ 128467 w 138009"/>
                <a:gd name="connsiteY6" fmla="*/ 330616 h 364805"/>
                <a:gd name="connsiteX7" fmla="*/ 20517 w 138009"/>
                <a:gd name="connsiteY7" fmla="*/ 206791 h 364805"/>
                <a:gd name="connsiteX8" fmla="*/ 128467 w 138009"/>
                <a:gd name="connsiteY8" fmla="*/ 286166 h 364805"/>
                <a:gd name="connsiteX9" fmla="*/ 115767 w 138009"/>
                <a:gd name="connsiteY9" fmla="*/ 229016 h 364805"/>
                <a:gd name="connsiteX10" fmla="*/ 1467 w 138009"/>
                <a:gd name="connsiteY10" fmla="*/ 70266 h 364805"/>
                <a:gd name="connsiteX11" fmla="*/ 52267 w 138009"/>
                <a:gd name="connsiteY11" fmla="*/ 121066 h 364805"/>
                <a:gd name="connsiteX12" fmla="*/ 87192 w 138009"/>
                <a:gd name="connsiteY12" fmla="*/ 416 h 36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009" h="364805">
                  <a:moveTo>
                    <a:pt x="87192" y="416"/>
                  </a:moveTo>
                  <a:cubicBezTo>
                    <a:pt x="89838" y="8883"/>
                    <a:pt x="61263" y="127416"/>
                    <a:pt x="68142" y="171866"/>
                  </a:cubicBezTo>
                  <a:cubicBezTo>
                    <a:pt x="75021" y="216316"/>
                    <a:pt x="118942" y="255474"/>
                    <a:pt x="128467" y="267116"/>
                  </a:cubicBezTo>
                  <a:cubicBezTo>
                    <a:pt x="137992" y="278758"/>
                    <a:pt x="123704" y="239599"/>
                    <a:pt x="125292" y="241716"/>
                  </a:cubicBezTo>
                  <a:cubicBezTo>
                    <a:pt x="126880" y="243833"/>
                    <a:pt x="138521" y="259708"/>
                    <a:pt x="137992" y="279816"/>
                  </a:cubicBezTo>
                  <a:cubicBezTo>
                    <a:pt x="137463" y="299924"/>
                    <a:pt x="123704" y="353899"/>
                    <a:pt x="122117" y="362366"/>
                  </a:cubicBezTo>
                  <a:cubicBezTo>
                    <a:pt x="120530" y="370833"/>
                    <a:pt x="145400" y="356545"/>
                    <a:pt x="128467" y="330616"/>
                  </a:cubicBezTo>
                  <a:cubicBezTo>
                    <a:pt x="111534" y="304687"/>
                    <a:pt x="20517" y="214199"/>
                    <a:pt x="20517" y="206791"/>
                  </a:cubicBezTo>
                  <a:cubicBezTo>
                    <a:pt x="20517" y="199383"/>
                    <a:pt x="112592" y="282462"/>
                    <a:pt x="128467" y="286166"/>
                  </a:cubicBezTo>
                  <a:cubicBezTo>
                    <a:pt x="144342" y="289870"/>
                    <a:pt x="136934" y="264999"/>
                    <a:pt x="115767" y="229016"/>
                  </a:cubicBezTo>
                  <a:cubicBezTo>
                    <a:pt x="94600" y="193033"/>
                    <a:pt x="12050" y="88258"/>
                    <a:pt x="1467" y="70266"/>
                  </a:cubicBezTo>
                  <a:cubicBezTo>
                    <a:pt x="-9116" y="52274"/>
                    <a:pt x="40625" y="126887"/>
                    <a:pt x="52267" y="121066"/>
                  </a:cubicBezTo>
                  <a:cubicBezTo>
                    <a:pt x="63909" y="115245"/>
                    <a:pt x="84546" y="-8051"/>
                    <a:pt x="87192" y="4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5878BA9C-F612-FF8C-26C8-22FDF330ECAB}"/>
                </a:ext>
              </a:extLst>
            </p:cNvPr>
            <p:cNvSpPr/>
            <p:nvPr/>
          </p:nvSpPr>
          <p:spPr>
            <a:xfrm>
              <a:off x="7784978" y="5920743"/>
              <a:ext cx="150413" cy="141135"/>
            </a:xfrm>
            <a:custGeom>
              <a:avLst/>
              <a:gdLst>
                <a:gd name="connsiteX0" fmla="*/ 122 w 150413"/>
                <a:gd name="connsiteY0" fmla="*/ 632 h 141135"/>
                <a:gd name="connsiteX1" fmla="*/ 146172 w 150413"/>
                <a:gd name="connsiteY1" fmla="*/ 54607 h 141135"/>
                <a:gd name="connsiteX2" fmla="*/ 114422 w 150413"/>
                <a:gd name="connsiteY2" fmla="*/ 57782 h 141135"/>
                <a:gd name="connsiteX3" fmla="*/ 149347 w 150413"/>
                <a:gd name="connsiteY3" fmla="*/ 140332 h 141135"/>
                <a:gd name="connsiteX4" fmla="*/ 120772 w 150413"/>
                <a:gd name="connsiteY4" fmla="*/ 95882 h 141135"/>
                <a:gd name="connsiteX5" fmla="*/ 122 w 150413"/>
                <a:gd name="connsiteY5" fmla="*/ 632 h 14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413" h="141135">
                  <a:moveTo>
                    <a:pt x="122" y="632"/>
                  </a:moveTo>
                  <a:cubicBezTo>
                    <a:pt x="4355" y="-6247"/>
                    <a:pt x="127122" y="45082"/>
                    <a:pt x="146172" y="54607"/>
                  </a:cubicBezTo>
                  <a:cubicBezTo>
                    <a:pt x="165222" y="64132"/>
                    <a:pt x="113893" y="43495"/>
                    <a:pt x="114422" y="57782"/>
                  </a:cubicBezTo>
                  <a:cubicBezTo>
                    <a:pt x="114951" y="72070"/>
                    <a:pt x="148289" y="133982"/>
                    <a:pt x="149347" y="140332"/>
                  </a:cubicBezTo>
                  <a:cubicBezTo>
                    <a:pt x="150405" y="146682"/>
                    <a:pt x="139293" y="113874"/>
                    <a:pt x="120772" y="95882"/>
                  </a:cubicBezTo>
                  <a:cubicBezTo>
                    <a:pt x="102251" y="77890"/>
                    <a:pt x="-4111" y="7511"/>
                    <a:pt x="122" y="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D96B8661-F375-9D61-55CF-1DF6DE1EEBBC}"/>
                </a:ext>
              </a:extLst>
            </p:cNvPr>
            <p:cNvSpPr/>
            <p:nvPr/>
          </p:nvSpPr>
          <p:spPr>
            <a:xfrm>
              <a:off x="7821967" y="5854661"/>
              <a:ext cx="419452" cy="73248"/>
            </a:xfrm>
            <a:custGeom>
              <a:avLst/>
              <a:gdLst>
                <a:gd name="connsiteX0" fmla="*/ 1233 w 419452"/>
                <a:gd name="connsiteY0" fmla="*/ 73064 h 73248"/>
                <a:gd name="connsiteX1" fmla="*/ 267933 w 419452"/>
                <a:gd name="connsiteY1" fmla="*/ 9564 h 73248"/>
                <a:gd name="connsiteX2" fmla="*/ 245708 w 419452"/>
                <a:gd name="connsiteY2" fmla="*/ 19089 h 73248"/>
                <a:gd name="connsiteX3" fmla="*/ 398108 w 419452"/>
                <a:gd name="connsiteY3" fmla="*/ 19089 h 73248"/>
                <a:gd name="connsiteX4" fmla="*/ 379058 w 419452"/>
                <a:gd name="connsiteY4" fmla="*/ 28614 h 73248"/>
                <a:gd name="connsiteX5" fmla="*/ 417158 w 419452"/>
                <a:gd name="connsiteY5" fmla="*/ 63539 h 73248"/>
                <a:gd name="connsiteX6" fmla="*/ 299683 w 419452"/>
                <a:gd name="connsiteY6" fmla="*/ 34964 h 73248"/>
                <a:gd name="connsiteX7" fmla="*/ 39333 w 419452"/>
                <a:gd name="connsiteY7" fmla="*/ 39 h 73248"/>
                <a:gd name="connsiteX8" fmla="*/ 163158 w 419452"/>
                <a:gd name="connsiteY8" fmla="*/ 28614 h 73248"/>
                <a:gd name="connsiteX9" fmla="*/ 1233 w 419452"/>
                <a:gd name="connsiteY9" fmla="*/ 73064 h 7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452" h="73248">
                  <a:moveTo>
                    <a:pt x="1233" y="73064"/>
                  </a:moveTo>
                  <a:cubicBezTo>
                    <a:pt x="18696" y="69889"/>
                    <a:pt x="227187" y="18560"/>
                    <a:pt x="267933" y="9564"/>
                  </a:cubicBezTo>
                  <a:cubicBezTo>
                    <a:pt x="308679" y="568"/>
                    <a:pt x="224012" y="17502"/>
                    <a:pt x="245708" y="19089"/>
                  </a:cubicBezTo>
                  <a:cubicBezTo>
                    <a:pt x="267404" y="20676"/>
                    <a:pt x="398108" y="19089"/>
                    <a:pt x="398108" y="19089"/>
                  </a:cubicBezTo>
                  <a:cubicBezTo>
                    <a:pt x="420333" y="20676"/>
                    <a:pt x="375883" y="21206"/>
                    <a:pt x="379058" y="28614"/>
                  </a:cubicBezTo>
                  <a:cubicBezTo>
                    <a:pt x="382233" y="36022"/>
                    <a:pt x="430387" y="62481"/>
                    <a:pt x="417158" y="63539"/>
                  </a:cubicBezTo>
                  <a:cubicBezTo>
                    <a:pt x="403929" y="64597"/>
                    <a:pt x="362654" y="45547"/>
                    <a:pt x="299683" y="34964"/>
                  </a:cubicBezTo>
                  <a:cubicBezTo>
                    <a:pt x="236712" y="24381"/>
                    <a:pt x="62087" y="1097"/>
                    <a:pt x="39333" y="39"/>
                  </a:cubicBezTo>
                  <a:cubicBezTo>
                    <a:pt x="16579" y="-1019"/>
                    <a:pt x="168979" y="19618"/>
                    <a:pt x="163158" y="28614"/>
                  </a:cubicBezTo>
                  <a:cubicBezTo>
                    <a:pt x="157337" y="37610"/>
                    <a:pt x="-16230" y="76239"/>
                    <a:pt x="1233" y="730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8309A7E4-EB0E-35A4-4BD5-C5228DCB3686}"/>
                </a:ext>
              </a:extLst>
            </p:cNvPr>
            <p:cNvSpPr/>
            <p:nvPr/>
          </p:nvSpPr>
          <p:spPr>
            <a:xfrm>
              <a:off x="7896064" y="5889152"/>
              <a:ext cx="379319" cy="112094"/>
            </a:xfrm>
            <a:custGeom>
              <a:avLst/>
              <a:gdLst>
                <a:gd name="connsiteX0" fmla="*/ 161 w 379319"/>
                <a:gd name="connsiteY0" fmla="*/ 54448 h 112094"/>
                <a:gd name="connsiteX1" fmla="*/ 92236 w 379319"/>
                <a:gd name="connsiteY1" fmla="*/ 19523 h 112094"/>
                <a:gd name="connsiteX2" fmla="*/ 209711 w 379319"/>
                <a:gd name="connsiteY2" fmla="*/ 41748 h 112094"/>
                <a:gd name="connsiteX3" fmla="*/ 203361 w 379319"/>
                <a:gd name="connsiteY3" fmla="*/ 19523 h 112094"/>
                <a:gd name="connsiteX4" fmla="*/ 346236 w 379319"/>
                <a:gd name="connsiteY4" fmla="*/ 76673 h 112094"/>
                <a:gd name="connsiteX5" fmla="*/ 377986 w 379319"/>
                <a:gd name="connsiteY5" fmla="*/ 111598 h 112094"/>
                <a:gd name="connsiteX6" fmla="*/ 317661 w 379319"/>
                <a:gd name="connsiteY6" fmla="*/ 51273 h 112094"/>
                <a:gd name="connsiteX7" fmla="*/ 136686 w 379319"/>
                <a:gd name="connsiteY7" fmla="*/ 473 h 112094"/>
                <a:gd name="connsiteX8" fmla="*/ 174786 w 379319"/>
                <a:gd name="connsiteY8" fmla="*/ 25873 h 112094"/>
                <a:gd name="connsiteX9" fmla="*/ 114461 w 379319"/>
                <a:gd name="connsiteY9" fmla="*/ 25873 h 112094"/>
                <a:gd name="connsiteX10" fmla="*/ 161 w 379319"/>
                <a:gd name="connsiteY10" fmla="*/ 54448 h 1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9319" h="112094">
                  <a:moveTo>
                    <a:pt x="161" y="54448"/>
                  </a:moveTo>
                  <a:cubicBezTo>
                    <a:pt x="-3543" y="53390"/>
                    <a:pt x="57311" y="21640"/>
                    <a:pt x="92236" y="19523"/>
                  </a:cubicBezTo>
                  <a:cubicBezTo>
                    <a:pt x="127161" y="17406"/>
                    <a:pt x="191190" y="41748"/>
                    <a:pt x="209711" y="41748"/>
                  </a:cubicBezTo>
                  <a:cubicBezTo>
                    <a:pt x="228232" y="41748"/>
                    <a:pt x="180607" y="13702"/>
                    <a:pt x="203361" y="19523"/>
                  </a:cubicBezTo>
                  <a:cubicBezTo>
                    <a:pt x="226115" y="25344"/>
                    <a:pt x="317132" y="61327"/>
                    <a:pt x="346236" y="76673"/>
                  </a:cubicBezTo>
                  <a:cubicBezTo>
                    <a:pt x="375340" y="92019"/>
                    <a:pt x="382748" y="115831"/>
                    <a:pt x="377986" y="111598"/>
                  </a:cubicBezTo>
                  <a:cubicBezTo>
                    <a:pt x="373224" y="107365"/>
                    <a:pt x="357878" y="69794"/>
                    <a:pt x="317661" y="51273"/>
                  </a:cubicBezTo>
                  <a:cubicBezTo>
                    <a:pt x="277444" y="32752"/>
                    <a:pt x="160498" y="4706"/>
                    <a:pt x="136686" y="473"/>
                  </a:cubicBezTo>
                  <a:cubicBezTo>
                    <a:pt x="112874" y="-3760"/>
                    <a:pt x="178490" y="21640"/>
                    <a:pt x="174786" y="25873"/>
                  </a:cubicBezTo>
                  <a:cubicBezTo>
                    <a:pt x="171082" y="30106"/>
                    <a:pt x="139332" y="23227"/>
                    <a:pt x="114461" y="25873"/>
                  </a:cubicBezTo>
                  <a:cubicBezTo>
                    <a:pt x="89590" y="28519"/>
                    <a:pt x="3865" y="55506"/>
                    <a:pt x="161" y="54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636EE38D-01C1-7427-1783-A155524B8E15}"/>
                </a:ext>
              </a:extLst>
            </p:cNvPr>
            <p:cNvSpPr/>
            <p:nvPr/>
          </p:nvSpPr>
          <p:spPr>
            <a:xfrm>
              <a:off x="7972111" y="4171226"/>
              <a:ext cx="159122" cy="474871"/>
            </a:xfrm>
            <a:custGeom>
              <a:avLst/>
              <a:gdLst>
                <a:gd name="connsiteX0" fmla="*/ 159064 w 159122"/>
                <a:gd name="connsiteY0" fmla="*/ 724 h 474871"/>
                <a:gd name="connsiteX1" fmla="*/ 79689 w 159122"/>
                <a:gd name="connsiteY1" fmla="*/ 337274 h 474871"/>
                <a:gd name="connsiteX2" fmla="*/ 86039 w 159122"/>
                <a:gd name="connsiteY2" fmla="*/ 295999 h 474871"/>
                <a:gd name="connsiteX3" fmla="*/ 314 w 159122"/>
                <a:gd name="connsiteY3" fmla="*/ 473799 h 474871"/>
                <a:gd name="connsiteX4" fmla="*/ 57464 w 159122"/>
                <a:gd name="connsiteY4" fmla="*/ 365849 h 474871"/>
                <a:gd name="connsiteX5" fmla="*/ 66989 w 159122"/>
                <a:gd name="connsiteY5" fmla="*/ 273774 h 474871"/>
                <a:gd name="connsiteX6" fmla="*/ 73339 w 159122"/>
                <a:gd name="connsiteY6" fmla="*/ 315049 h 474871"/>
                <a:gd name="connsiteX7" fmla="*/ 82864 w 159122"/>
                <a:gd name="connsiteY7" fmla="*/ 156299 h 474871"/>
                <a:gd name="connsiteX8" fmla="*/ 92389 w 159122"/>
                <a:gd name="connsiteY8" fmla="*/ 245199 h 474871"/>
                <a:gd name="connsiteX9" fmla="*/ 159064 w 159122"/>
                <a:gd name="connsiteY9" fmla="*/ 724 h 47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22" h="474871">
                  <a:moveTo>
                    <a:pt x="159064" y="724"/>
                  </a:moveTo>
                  <a:cubicBezTo>
                    <a:pt x="156947" y="16070"/>
                    <a:pt x="91860" y="288062"/>
                    <a:pt x="79689" y="337274"/>
                  </a:cubicBezTo>
                  <a:cubicBezTo>
                    <a:pt x="67518" y="386487"/>
                    <a:pt x="99268" y="273245"/>
                    <a:pt x="86039" y="295999"/>
                  </a:cubicBezTo>
                  <a:cubicBezTo>
                    <a:pt x="72810" y="318753"/>
                    <a:pt x="5076" y="462157"/>
                    <a:pt x="314" y="473799"/>
                  </a:cubicBezTo>
                  <a:cubicBezTo>
                    <a:pt x="-4448" y="485441"/>
                    <a:pt x="46352" y="399186"/>
                    <a:pt x="57464" y="365849"/>
                  </a:cubicBezTo>
                  <a:cubicBezTo>
                    <a:pt x="68576" y="332512"/>
                    <a:pt x="64343" y="282241"/>
                    <a:pt x="66989" y="273774"/>
                  </a:cubicBezTo>
                  <a:cubicBezTo>
                    <a:pt x="69635" y="265307"/>
                    <a:pt x="70693" y="334628"/>
                    <a:pt x="73339" y="315049"/>
                  </a:cubicBezTo>
                  <a:cubicBezTo>
                    <a:pt x="75985" y="295470"/>
                    <a:pt x="79689" y="167941"/>
                    <a:pt x="82864" y="156299"/>
                  </a:cubicBezTo>
                  <a:cubicBezTo>
                    <a:pt x="86039" y="144657"/>
                    <a:pt x="79160" y="271657"/>
                    <a:pt x="92389" y="245199"/>
                  </a:cubicBezTo>
                  <a:cubicBezTo>
                    <a:pt x="105618" y="218741"/>
                    <a:pt x="161181" y="-14622"/>
                    <a:pt x="159064" y="7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3C475865-ACD7-3ED4-7E42-B3A5239EF84A}"/>
                </a:ext>
              </a:extLst>
            </p:cNvPr>
            <p:cNvSpPr/>
            <p:nvPr/>
          </p:nvSpPr>
          <p:spPr>
            <a:xfrm>
              <a:off x="8003876" y="4733293"/>
              <a:ext cx="216727" cy="432449"/>
            </a:xfrm>
            <a:custGeom>
              <a:avLst/>
              <a:gdLst>
                <a:gd name="connsiteX0" fmla="*/ 117774 w 216727"/>
                <a:gd name="connsiteY0" fmla="*/ 632 h 432449"/>
                <a:gd name="connsiteX1" fmla="*/ 86024 w 216727"/>
                <a:gd name="connsiteY1" fmla="*/ 286382 h 432449"/>
                <a:gd name="connsiteX2" fmla="*/ 95549 w 216727"/>
                <a:gd name="connsiteY2" fmla="*/ 213357 h 432449"/>
                <a:gd name="connsiteX3" fmla="*/ 114599 w 216727"/>
                <a:gd name="connsiteY3" fmla="*/ 226057 h 432449"/>
                <a:gd name="connsiteX4" fmla="*/ 197149 w 216727"/>
                <a:gd name="connsiteY4" fmla="*/ 346707 h 432449"/>
                <a:gd name="connsiteX5" fmla="*/ 190799 w 216727"/>
                <a:gd name="connsiteY5" fmla="*/ 302257 h 432449"/>
                <a:gd name="connsiteX6" fmla="*/ 206674 w 216727"/>
                <a:gd name="connsiteY6" fmla="*/ 432432 h 432449"/>
                <a:gd name="connsiteX7" fmla="*/ 216199 w 216727"/>
                <a:gd name="connsiteY7" fmla="*/ 311782 h 432449"/>
                <a:gd name="connsiteX8" fmla="*/ 190799 w 216727"/>
                <a:gd name="connsiteY8" fmla="*/ 334007 h 432449"/>
                <a:gd name="connsiteX9" fmla="*/ 184449 w 216727"/>
                <a:gd name="connsiteY9" fmla="*/ 248282 h 432449"/>
                <a:gd name="connsiteX10" fmla="*/ 171749 w 216727"/>
                <a:gd name="connsiteY10" fmla="*/ 184782 h 432449"/>
                <a:gd name="connsiteX11" fmla="*/ 178099 w 216727"/>
                <a:gd name="connsiteY11" fmla="*/ 308607 h 432449"/>
                <a:gd name="connsiteX12" fmla="*/ 108249 w 216727"/>
                <a:gd name="connsiteY12" fmla="*/ 229232 h 432449"/>
                <a:gd name="connsiteX13" fmla="*/ 3474 w 216727"/>
                <a:gd name="connsiteY13" fmla="*/ 80007 h 432449"/>
                <a:gd name="connsiteX14" fmla="*/ 25699 w 216727"/>
                <a:gd name="connsiteY14" fmla="*/ 172082 h 432449"/>
                <a:gd name="connsiteX15" fmla="*/ 32049 w 216727"/>
                <a:gd name="connsiteY15" fmla="*/ 45082 h 432449"/>
                <a:gd name="connsiteX16" fmla="*/ 70149 w 216727"/>
                <a:gd name="connsiteY16" fmla="*/ 203832 h 432449"/>
                <a:gd name="connsiteX17" fmla="*/ 117774 w 216727"/>
                <a:gd name="connsiteY17" fmla="*/ 632 h 43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6727" h="432449">
                  <a:moveTo>
                    <a:pt x="117774" y="632"/>
                  </a:moveTo>
                  <a:cubicBezTo>
                    <a:pt x="120420" y="14390"/>
                    <a:pt x="89728" y="250928"/>
                    <a:pt x="86024" y="286382"/>
                  </a:cubicBezTo>
                  <a:cubicBezTo>
                    <a:pt x="82320" y="321836"/>
                    <a:pt x="95549" y="213357"/>
                    <a:pt x="95549" y="213357"/>
                  </a:cubicBezTo>
                  <a:cubicBezTo>
                    <a:pt x="100311" y="203303"/>
                    <a:pt x="97666" y="203832"/>
                    <a:pt x="114599" y="226057"/>
                  </a:cubicBezTo>
                  <a:cubicBezTo>
                    <a:pt x="131532" y="248282"/>
                    <a:pt x="184449" y="334007"/>
                    <a:pt x="197149" y="346707"/>
                  </a:cubicBezTo>
                  <a:cubicBezTo>
                    <a:pt x="209849" y="359407"/>
                    <a:pt x="189212" y="287970"/>
                    <a:pt x="190799" y="302257"/>
                  </a:cubicBezTo>
                  <a:cubicBezTo>
                    <a:pt x="192386" y="316544"/>
                    <a:pt x="202441" y="430845"/>
                    <a:pt x="206674" y="432432"/>
                  </a:cubicBezTo>
                  <a:cubicBezTo>
                    <a:pt x="210907" y="434019"/>
                    <a:pt x="218845" y="328186"/>
                    <a:pt x="216199" y="311782"/>
                  </a:cubicBezTo>
                  <a:cubicBezTo>
                    <a:pt x="213553" y="295378"/>
                    <a:pt x="196091" y="344590"/>
                    <a:pt x="190799" y="334007"/>
                  </a:cubicBezTo>
                  <a:cubicBezTo>
                    <a:pt x="185507" y="323424"/>
                    <a:pt x="187624" y="273153"/>
                    <a:pt x="184449" y="248282"/>
                  </a:cubicBezTo>
                  <a:cubicBezTo>
                    <a:pt x="181274" y="223411"/>
                    <a:pt x="172807" y="174728"/>
                    <a:pt x="171749" y="184782"/>
                  </a:cubicBezTo>
                  <a:cubicBezTo>
                    <a:pt x="170691" y="194836"/>
                    <a:pt x="188682" y="301199"/>
                    <a:pt x="178099" y="308607"/>
                  </a:cubicBezTo>
                  <a:cubicBezTo>
                    <a:pt x="167516" y="316015"/>
                    <a:pt x="137353" y="267332"/>
                    <a:pt x="108249" y="229232"/>
                  </a:cubicBezTo>
                  <a:cubicBezTo>
                    <a:pt x="79145" y="191132"/>
                    <a:pt x="17232" y="89532"/>
                    <a:pt x="3474" y="80007"/>
                  </a:cubicBezTo>
                  <a:cubicBezTo>
                    <a:pt x="-10284" y="70482"/>
                    <a:pt x="20937" y="177903"/>
                    <a:pt x="25699" y="172082"/>
                  </a:cubicBezTo>
                  <a:cubicBezTo>
                    <a:pt x="30461" y="166261"/>
                    <a:pt x="24641" y="39790"/>
                    <a:pt x="32049" y="45082"/>
                  </a:cubicBezTo>
                  <a:cubicBezTo>
                    <a:pt x="39457" y="50374"/>
                    <a:pt x="56920" y="205419"/>
                    <a:pt x="70149" y="203832"/>
                  </a:cubicBezTo>
                  <a:cubicBezTo>
                    <a:pt x="83378" y="202245"/>
                    <a:pt x="115128" y="-13126"/>
                    <a:pt x="117774" y="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07A1C1BE-FBA0-29BA-2E7B-B27AB8316C87}"/>
                </a:ext>
              </a:extLst>
            </p:cNvPr>
            <p:cNvSpPr/>
            <p:nvPr/>
          </p:nvSpPr>
          <p:spPr>
            <a:xfrm>
              <a:off x="8219966" y="5197091"/>
              <a:ext cx="132966" cy="563260"/>
            </a:xfrm>
            <a:custGeom>
              <a:avLst/>
              <a:gdLst>
                <a:gd name="connsiteX0" fmla="*/ 54084 w 132966"/>
                <a:gd name="connsiteY0" fmla="*/ 384 h 563260"/>
                <a:gd name="connsiteX1" fmla="*/ 54084 w 132966"/>
                <a:gd name="connsiteY1" fmla="*/ 403609 h 563260"/>
                <a:gd name="connsiteX2" fmla="*/ 57259 w 132966"/>
                <a:gd name="connsiteY2" fmla="*/ 368684 h 563260"/>
                <a:gd name="connsiteX3" fmla="*/ 98534 w 132966"/>
                <a:gd name="connsiteY3" fmla="*/ 467109 h 563260"/>
                <a:gd name="connsiteX4" fmla="*/ 127109 w 132966"/>
                <a:gd name="connsiteY4" fmla="*/ 562359 h 563260"/>
                <a:gd name="connsiteX5" fmla="*/ 123934 w 132966"/>
                <a:gd name="connsiteY5" fmla="*/ 505209 h 563260"/>
                <a:gd name="connsiteX6" fmla="*/ 35034 w 132966"/>
                <a:gd name="connsiteY6" fmla="*/ 349634 h 563260"/>
                <a:gd name="connsiteX7" fmla="*/ 109 w 132966"/>
                <a:gd name="connsiteY7" fmla="*/ 232159 h 563260"/>
                <a:gd name="connsiteX8" fmla="*/ 44559 w 132966"/>
                <a:gd name="connsiteY8" fmla="*/ 327409 h 563260"/>
                <a:gd name="connsiteX9" fmla="*/ 54084 w 132966"/>
                <a:gd name="connsiteY9" fmla="*/ 384 h 56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66" h="563260">
                  <a:moveTo>
                    <a:pt x="54084" y="384"/>
                  </a:moveTo>
                  <a:cubicBezTo>
                    <a:pt x="55671" y="13084"/>
                    <a:pt x="53555" y="342226"/>
                    <a:pt x="54084" y="403609"/>
                  </a:cubicBezTo>
                  <a:cubicBezTo>
                    <a:pt x="54613" y="464992"/>
                    <a:pt x="49851" y="358101"/>
                    <a:pt x="57259" y="368684"/>
                  </a:cubicBezTo>
                  <a:cubicBezTo>
                    <a:pt x="64667" y="379267"/>
                    <a:pt x="86892" y="434830"/>
                    <a:pt x="98534" y="467109"/>
                  </a:cubicBezTo>
                  <a:cubicBezTo>
                    <a:pt x="110176" y="499388"/>
                    <a:pt x="122876" y="556009"/>
                    <a:pt x="127109" y="562359"/>
                  </a:cubicBezTo>
                  <a:cubicBezTo>
                    <a:pt x="131342" y="568709"/>
                    <a:pt x="139280" y="540663"/>
                    <a:pt x="123934" y="505209"/>
                  </a:cubicBezTo>
                  <a:cubicBezTo>
                    <a:pt x="108588" y="469755"/>
                    <a:pt x="55672" y="395142"/>
                    <a:pt x="35034" y="349634"/>
                  </a:cubicBezTo>
                  <a:cubicBezTo>
                    <a:pt x="14396" y="304126"/>
                    <a:pt x="-1478" y="235863"/>
                    <a:pt x="109" y="232159"/>
                  </a:cubicBezTo>
                  <a:cubicBezTo>
                    <a:pt x="1696" y="228455"/>
                    <a:pt x="35034" y="361276"/>
                    <a:pt x="44559" y="327409"/>
                  </a:cubicBezTo>
                  <a:cubicBezTo>
                    <a:pt x="54084" y="293542"/>
                    <a:pt x="52497" y="-12316"/>
                    <a:pt x="54084" y="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84AAB233-30A2-4501-3909-D823D0514D4F}"/>
                </a:ext>
              </a:extLst>
            </p:cNvPr>
            <p:cNvSpPr/>
            <p:nvPr/>
          </p:nvSpPr>
          <p:spPr>
            <a:xfrm>
              <a:off x="8292944" y="5137395"/>
              <a:ext cx="124010" cy="551888"/>
            </a:xfrm>
            <a:custGeom>
              <a:avLst/>
              <a:gdLst>
                <a:gd name="connsiteX0" fmla="*/ 3331 w 124010"/>
                <a:gd name="connsiteY0" fmla="*/ 6105 h 551888"/>
                <a:gd name="connsiteX1" fmla="*/ 85881 w 124010"/>
                <a:gd name="connsiteY1" fmla="*/ 545855 h 551888"/>
                <a:gd name="connsiteX2" fmla="*/ 57306 w 124010"/>
                <a:gd name="connsiteY2" fmla="*/ 301380 h 551888"/>
                <a:gd name="connsiteX3" fmla="*/ 123981 w 124010"/>
                <a:gd name="connsiteY3" fmla="*/ 387105 h 551888"/>
                <a:gd name="connsiteX4" fmla="*/ 47781 w 124010"/>
                <a:gd name="connsiteY4" fmla="*/ 275980 h 551888"/>
                <a:gd name="connsiteX5" fmla="*/ 156 w 124010"/>
                <a:gd name="connsiteY5" fmla="*/ 222005 h 551888"/>
                <a:gd name="connsiteX6" fmla="*/ 31906 w 124010"/>
                <a:gd name="connsiteY6" fmla="*/ 250580 h 551888"/>
                <a:gd name="connsiteX7" fmla="*/ 3331 w 124010"/>
                <a:gd name="connsiteY7" fmla="*/ 6105 h 55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010" h="551888">
                  <a:moveTo>
                    <a:pt x="3331" y="6105"/>
                  </a:moveTo>
                  <a:cubicBezTo>
                    <a:pt x="12327" y="55317"/>
                    <a:pt x="76885" y="496643"/>
                    <a:pt x="85881" y="545855"/>
                  </a:cubicBezTo>
                  <a:cubicBezTo>
                    <a:pt x="94877" y="595067"/>
                    <a:pt x="50956" y="327838"/>
                    <a:pt x="57306" y="301380"/>
                  </a:cubicBezTo>
                  <a:cubicBezTo>
                    <a:pt x="63656" y="274922"/>
                    <a:pt x="125568" y="391338"/>
                    <a:pt x="123981" y="387105"/>
                  </a:cubicBezTo>
                  <a:cubicBezTo>
                    <a:pt x="122394" y="382872"/>
                    <a:pt x="68418" y="303497"/>
                    <a:pt x="47781" y="275980"/>
                  </a:cubicBezTo>
                  <a:cubicBezTo>
                    <a:pt x="27144" y="248463"/>
                    <a:pt x="2802" y="226238"/>
                    <a:pt x="156" y="222005"/>
                  </a:cubicBezTo>
                  <a:cubicBezTo>
                    <a:pt x="-2490" y="217772"/>
                    <a:pt x="29260" y="280742"/>
                    <a:pt x="31906" y="250580"/>
                  </a:cubicBezTo>
                  <a:cubicBezTo>
                    <a:pt x="34552" y="220418"/>
                    <a:pt x="-5665" y="-43107"/>
                    <a:pt x="3331" y="6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F14143EC-93FF-AF62-71F1-0B506F4AE8EE}"/>
                </a:ext>
              </a:extLst>
            </p:cNvPr>
            <p:cNvSpPr/>
            <p:nvPr/>
          </p:nvSpPr>
          <p:spPr>
            <a:xfrm>
              <a:off x="7978279" y="4335929"/>
              <a:ext cx="114804" cy="599639"/>
            </a:xfrm>
            <a:custGeom>
              <a:avLst/>
              <a:gdLst>
                <a:gd name="connsiteX0" fmla="*/ 54471 w 114804"/>
                <a:gd name="connsiteY0" fmla="*/ 1121 h 599639"/>
                <a:gd name="connsiteX1" fmla="*/ 70346 w 114804"/>
                <a:gd name="connsiteY1" fmla="*/ 388471 h 599639"/>
                <a:gd name="connsiteX2" fmla="*/ 60821 w 114804"/>
                <a:gd name="connsiteY2" fmla="*/ 344021 h 599639"/>
                <a:gd name="connsiteX3" fmla="*/ 89396 w 114804"/>
                <a:gd name="connsiteY3" fmla="*/ 432921 h 599639"/>
                <a:gd name="connsiteX4" fmla="*/ 108446 w 114804"/>
                <a:gd name="connsiteY4" fmla="*/ 598021 h 599639"/>
                <a:gd name="connsiteX5" fmla="*/ 105271 w 114804"/>
                <a:gd name="connsiteY5" fmla="*/ 509121 h 599639"/>
                <a:gd name="connsiteX6" fmla="*/ 89396 w 114804"/>
                <a:gd name="connsiteY6" fmla="*/ 378946 h 599639"/>
                <a:gd name="connsiteX7" fmla="*/ 114796 w 114804"/>
                <a:gd name="connsiteY7" fmla="*/ 318621 h 599639"/>
                <a:gd name="connsiteX8" fmla="*/ 86221 w 114804"/>
                <a:gd name="connsiteY8" fmla="*/ 356721 h 599639"/>
                <a:gd name="connsiteX9" fmla="*/ 496 w 114804"/>
                <a:gd name="connsiteY9" fmla="*/ 290046 h 599639"/>
                <a:gd name="connsiteX10" fmla="*/ 51296 w 114804"/>
                <a:gd name="connsiteY10" fmla="*/ 334496 h 599639"/>
                <a:gd name="connsiteX11" fmla="*/ 57646 w 114804"/>
                <a:gd name="connsiteY11" fmla="*/ 213846 h 599639"/>
                <a:gd name="connsiteX12" fmla="*/ 44946 w 114804"/>
                <a:gd name="connsiteY12" fmla="*/ 267821 h 599639"/>
                <a:gd name="connsiteX13" fmla="*/ 54471 w 114804"/>
                <a:gd name="connsiteY13" fmla="*/ 1121 h 59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804" h="599639">
                  <a:moveTo>
                    <a:pt x="54471" y="1121"/>
                  </a:moveTo>
                  <a:cubicBezTo>
                    <a:pt x="58704" y="21229"/>
                    <a:pt x="69288" y="331321"/>
                    <a:pt x="70346" y="388471"/>
                  </a:cubicBezTo>
                  <a:cubicBezTo>
                    <a:pt x="71404" y="445621"/>
                    <a:pt x="57646" y="336613"/>
                    <a:pt x="60821" y="344021"/>
                  </a:cubicBezTo>
                  <a:cubicBezTo>
                    <a:pt x="63996" y="351429"/>
                    <a:pt x="81459" y="390588"/>
                    <a:pt x="89396" y="432921"/>
                  </a:cubicBezTo>
                  <a:cubicBezTo>
                    <a:pt x="97333" y="475254"/>
                    <a:pt x="105800" y="585321"/>
                    <a:pt x="108446" y="598021"/>
                  </a:cubicBezTo>
                  <a:cubicBezTo>
                    <a:pt x="111092" y="610721"/>
                    <a:pt x="108446" y="545633"/>
                    <a:pt x="105271" y="509121"/>
                  </a:cubicBezTo>
                  <a:cubicBezTo>
                    <a:pt x="102096" y="472609"/>
                    <a:pt x="87808" y="410696"/>
                    <a:pt x="89396" y="378946"/>
                  </a:cubicBezTo>
                  <a:cubicBezTo>
                    <a:pt x="90984" y="347196"/>
                    <a:pt x="115325" y="322325"/>
                    <a:pt x="114796" y="318621"/>
                  </a:cubicBezTo>
                  <a:cubicBezTo>
                    <a:pt x="114267" y="314917"/>
                    <a:pt x="105271" y="361483"/>
                    <a:pt x="86221" y="356721"/>
                  </a:cubicBezTo>
                  <a:cubicBezTo>
                    <a:pt x="67171" y="351959"/>
                    <a:pt x="6317" y="293750"/>
                    <a:pt x="496" y="290046"/>
                  </a:cubicBezTo>
                  <a:cubicBezTo>
                    <a:pt x="-5325" y="286342"/>
                    <a:pt x="41771" y="347196"/>
                    <a:pt x="51296" y="334496"/>
                  </a:cubicBezTo>
                  <a:cubicBezTo>
                    <a:pt x="60821" y="321796"/>
                    <a:pt x="58704" y="224958"/>
                    <a:pt x="57646" y="213846"/>
                  </a:cubicBezTo>
                  <a:cubicBezTo>
                    <a:pt x="56588" y="202734"/>
                    <a:pt x="44417" y="297984"/>
                    <a:pt x="44946" y="267821"/>
                  </a:cubicBezTo>
                  <a:cubicBezTo>
                    <a:pt x="45475" y="237659"/>
                    <a:pt x="50238" y="-18987"/>
                    <a:pt x="54471" y="1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E3624579-DC57-CDAB-E794-EA29A04D3B50}"/>
                </a:ext>
              </a:extLst>
            </p:cNvPr>
            <p:cNvSpPr/>
            <p:nvPr/>
          </p:nvSpPr>
          <p:spPr>
            <a:xfrm>
              <a:off x="8159739" y="5054521"/>
              <a:ext cx="91319" cy="333753"/>
            </a:xfrm>
            <a:custGeom>
              <a:avLst/>
              <a:gdLst>
                <a:gd name="connsiteX0" fmla="*/ 11 w 91319"/>
                <a:gd name="connsiteY0" fmla="*/ 111204 h 333753"/>
                <a:gd name="connsiteX1" fmla="*/ 82561 w 91319"/>
                <a:gd name="connsiteY1" fmla="*/ 206454 h 333753"/>
                <a:gd name="connsiteX2" fmla="*/ 88911 w 91319"/>
                <a:gd name="connsiteY2" fmla="*/ 333454 h 333753"/>
                <a:gd name="connsiteX3" fmla="*/ 82561 w 91319"/>
                <a:gd name="connsiteY3" fmla="*/ 168354 h 333753"/>
                <a:gd name="connsiteX4" fmla="*/ 76211 w 91319"/>
                <a:gd name="connsiteY4" fmla="*/ 79 h 333753"/>
                <a:gd name="connsiteX5" fmla="*/ 76211 w 91319"/>
                <a:gd name="connsiteY5" fmla="*/ 146129 h 333753"/>
                <a:gd name="connsiteX6" fmla="*/ 11 w 91319"/>
                <a:gd name="connsiteY6" fmla="*/ 111204 h 33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19" h="333753">
                  <a:moveTo>
                    <a:pt x="11" y="111204"/>
                  </a:moveTo>
                  <a:cubicBezTo>
                    <a:pt x="1069" y="121258"/>
                    <a:pt x="67744" y="169412"/>
                    <a:pt x="82561" y="206454"/>
                  </a:cubicBezTo>
                  <a:cubicBezTo>
                    <a:pt x="97378" y="243496"/>
                    <a:pt x="88911" y="339804"/>
                    <a:pt x="88911" y="333454"/>
                  </a:cubicBezTo>
                  <a:cubicBezTo>
                    <a:pt x="88911" y="327104"/>
                    <a:pt x="84678" y="223916"/>
                    <a:pt x="82561" y="168354"/>
                  </a:cubicBezTo>
                  <a:cubicBezTo>
                    <a:pt x="80444" y="112792"/>
                    <a:pt x="77269" y="3783"/>
                    <a:pt x="76211" y="79"/>
                  </a:cubicBezTo>
                  <a:cubicBezTo>
                    <a:pt x="75153" y="-3625"/>
                    <a:pt x="84149" y="123375"/>
                    <a:pt x="76211" y="146129"/>
                  </a:cubicBezTo>
                  <a:cubicBezTo>
                    <a:pt x="68274" y="168883"/>
                    <a:pt x="-1047" y="101150"/>
                    <a:pt x="11" y="111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CDFEE66E-80D9-9A61-7EE2-B6069B4F9300}"/>
                </a:ext>
              </a:extLst>
            </p:cNvPr>
            <p:cNvSpPr/>
            <p:nvPr/>
          </p:nvSpPr>
          <p:spPr>
            <a:xfrm>
              <a:off x="7727816" y="5479431"/>
              <a:ext cx="451032" cy="295895"/>
            </a:xfrm>
            <a:custGeom>
              <a:avLst/>
              <a:gdLst>
                <a:gd name="connsiteX0" fmla="*/ 134 w 451032"/>
                <a:gd name="connsiteY0" fmla="*/ 295894 h 295895"/>
                <a:gd name="connsiteX1" fmla="*/ 133484 w 451032"/>
                <a:gd name="connsiteY1" fmla="*/ 73644 h 295895"/>
                <a:gd name="connsiteX2" fmla="*/ 79509 w 451032"/>
                <a:gd name="connsiteY2" fmla="*/ 156194 h 295895"/>
                <a:gd name="connsiteX3" fmla="*/ 111259 w 451032"/>
                <a:gd name="connsiteY3" fmla="*/ 137144 h 295895"/>
                <a:gd name="connsiteX4" fmla="*/ 190634 w 451032"/>
                <a:gd name="connsiteY4" fmla="*/ 191119 h 295895"/>
                <a:gd name="connsiteX5" fmla="*/ 184284 w 451032"/>
                <a:gd name="connsiteY5" fmla="*/ 153019 h 295895"/>
                <a:gd name="connsiteX6" fmla="*/ 295409 w 451032"/>
                <a:gd name="connsiteY6" fmla="*/ 187944 h 295895"/>
                <a:gd name="connsiteX7" fmla="*/ 270009 w 451032"/>
                <a:gd name="connsiteY7" fmla="*/ 118094 h 295895"/>
                <a:gd name="connsiteX8" fmla="*/ 438284 w 451032"/>
                <a:gd name="connsiteY8" fmla="*/ 273669 h 295895"/>
                <a:gd name="connsiteX9" fmla="*/ 419234 w 451032"/>
                <a:gd name="connsiteY9" fmla="*/ 241919 h 295895"/>
                <a:gd name="connsiteX10" fmla="*/ 260484 w 451032"/>
                <a:gd name="connsiteY10" fmla="*/ 229219 h 295895"/>
                <a:gd name="connsiteX11" fmla="*/ 368434 w 451032"/>
                <a:gd name="connsiteY11" fmla="*/ 206994 h 295895"/>
                <a:gd name="connsiteX12" fmla="*/ 187459 w 451032"/>
                <a:gd name="connsiteY12" fmla="*/ 153019 h 295895"/>
                <a:gd name="connsiteX13" fmla="*/ 114434 w 451032"/>
                <a:gd name="connsiteY13" fmla="*/ 111744 h 295895"/>
                <a:gd name="connsiteX14" fmla="*/ 104909 w 451032"/>
                <a:gd name="connsiteY14" fmla="*/ 619 h 295895"/>
                <a:gd name="connsiteX15" fmla="*/ 108084 w 451032"/>
                <a:gd name="connsiteY15" fmla="*/ 76819 h 295895"/>
                <a:gd name="connsiteX16" fmla="*/ 134 w 451032"/>
                <a:gd name="connsiteY16" fmla="*/ 295894 h 29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1032" h="295895">
                  <a:moveTo>
                    <a:pt x="134" y="295894"/>
                  </a:moveTo>
                  <a:cubicBezTo>
                    <a:pt x="4367" y="295365"/>
                    <a:pt x="120255" y="96927"/>
                    <a:pt x="133484" y="73644"/>
                  </a:cubicBezTo>
                  <a:cubicBezTo>
                    <a:pt x="146713" y="50361"/>
                    <a:pt x="83213" y="145611"/>
                    <a:pt x="79509" y="156194"/>
                  </a:cubicBezTo>
                  <a:cubicBezTo>
                    <a:pt x="75805" y="166777"/>
                    <a:pt x="92738" y="131323"/>
                    <a:pt x="111259" y="137144"/>
                  </a:cubicBezTo>
                  <a:cubicBezTo>
                    <a:pt x="129780" y="142965"/>
                    <a:pt x="178463" y="188473"/>
                    <a:pt x="190634" y="191119"/>
                  </a:cubicBezTo>
                  <a:cubicBezTo>
                    <a:pt x="202805" y="193765"/>
                    <a:pt x="166822" y="153548"/>
                    <a:pt x="184284" y="153019"/>
                  </a:cubicBezTo>
                  <a:cubicBezTo>
                    <a:pt x="201746" y="152490"/>
                    <a:pt x="281122" y="193765"/>
                    <a:pt x="295409" y="187944"/>
                  </a:cubicBezTo>
                  <a:cubicBezTo>
                    <a:pt x="309696" y="182123"/>
                    <a:pt x="246197" y="103807"/>
                    <a:pt x="270009" y="118094"/>
                  </a:cubicBezTo>
                  <a:cubicBezTo>
                    <a:pt x="293821" y="132381"/>
                    <a:pt x="413413" y="253032"/>
                    <a:pt x="438284" y="273669"/>
                  </a:cubicBezTo>
                  <a:cubicBezTo>
                    <a:pt x="463155" y="294306"/>
                    <a:pt x="448867" y="249327"/>
                    <a:pt x="419234" y="241919"/>
                  </a:cubicBezTo>
                  <a:cubicBezTo>
                    <a:pt x="389601" y="234511"/>
                    <a:pt x="268951" y="235040"/>
                    <a:pt x="260484" y="229219"/>
                  </a:cubicBezTo>
                  <a:cubicBezTo>
                    <a:pt x="252017" y="223398"/>
                    <a:pt x="380605" y="219694"/>
                    <a:pt x="368434" y="206994"/>
                  </a:cubicBezTo>
                  <a:cubicBezTo>
                    <a:pt x="356263" y="194294"/>
                    <a:pt x="229792" y="168894"/>
                    <a:pt x="187459" y="153019"/>
                  </a:cubicBezTo>
                  <a:cubicBezTo>
                    <a:pt x="145126" y="137144"/>
                    <a:pt x="128192" y="137144"/>
                    <a:pt x="114434" y="111744"/>
                  </a:cubicBezTo>
                  <a:cubicBezTo>
                    <a:pt x="100676" y="86344"/>
                    <a:pt x="105967" y="6440"/>
                    <a:pt x="104909" y="619"/>
                  </a:cubicBezTo>
                  <a:cubicBezTo>
                    <a:pt x="103851" y="-5202"/>
                    <a:pt x="123430" y="30781"/>
                    <a:pt x="108084" y="76819"/>
                  </a:cubicBezTo>
                  <a:cubicBezTo>
                    <a:pt x="92738" y="122857"/>
                    <a:pt x="-4099" y="296423"/>
                    <a:pt x="134" y="295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DCFC9662-CD15-C5D6-543F-74F90587521A}"/>
                </a:ext>
              </a:extLst>
            </p:cNvPr>
            <p:cNvSpPr/>
            <p:nvPr/>
          </p:nvSpPr>
          <p:spPr>
            <a:xfrm>
              <a:off x="7905272" y="4377805"/>
              <a:ext cx="294522" cy="1065300"/>
            </a:xfrm>
            <a:custGeom>
              <a:avLst/>
              <a:gdLst>
                <a:gd name="connsiteX0" fmla="*/ 89378 w 294522"/>
                <a:gd name="connsiteY0" fmla="*/ 520 h 1065300"/>
                <a:gd name="connsiteX1" fmla="*/ 60803 w 294522"/>
                <a:gd name="connsiteY1" fmla="*/ 343420 h 1065300"/>
                <a:gd name="connsiteX2" fmla="*/ 102078 w 294522"/>
                <a:gd name="connsiteY2" fmla="*/ 572020 h 1065300"/>
                <a:gd name="connsiteX3" fmla="*/ 108428 w 294522"/>
                <a:gd name="connsiteY3" fmla="*/ 533920 h 1065300"/>
                <a:gd name="connsiteX4" fmla="*/ 184628 w 294522"/>
                <a:gd name="connsiteY4" fmla="*/ 670445 h 1065300"/>
                <a:gd name="connsiteX5" fmla="*/ 222728 w 294522"/>
                <a:gd name="connsiteY5" fmla="*/ 743470 h 1065300"/>
                <a:gd name="connsiteX6" fmla="*/ 222728 w 294522"/>
                <a:gd name="connsiteY6" fmla="*/ 689495 h 1065300"/>
                <a:gd name="connsiteX7" fmla="*/ 273528 w 294522"/>
                <a:gd name="connsiteY7" fmla="*/ 918095 h 1065300"/>
                <a:gd name="connsiteX8" fmla="*/ 270353 w 294522"/>
                <a:gd name="connsiteY8" fmla="*/ 873645 h 1065300"/>
                <a:gd name="connsiteX9" fmla="*/ 286228 w 294522"/>
                <a:gd name="connsiteY9" fmla="*/ 1054620 h 1065300"/>
                <a:gd name="connsiteX10" fmla="*/ 264003 w 294522"/>
                <a:gd name="connsiteY10" fmla="*/ 1041920 h 1065300"/>
                <a:gd name="connsiteX11" fmla="*/ 175103 w 294522"/>
                <a:gd name="connsiteY11" fmla="*/ 1022870 h 1065300"/>
                <a:gd name="connsiteX12" fmla="*/ 260828 w 294522"/>
                <a:gd name="connsiteY12" fmla="*/ 1019695 h 1065300"/>
                <a:gd name="connsiteX13" fmla="*/ 257653 w 294522"/>
                <a:gd name="connsiteY13" fmla="*/ 933970 h 1065300"/>
                <a:gd name="connsiteX14" fmla="*/ 190978 w 294522"/>
                <a:gd name="connsiteY14" fmla="*/ 924445 h 1065300"/>
                <a:gd name="connsiteX15" fmla="*/ 267178 w 294522"/>
                <a:gd name="connsiteY15" fmla="*/ 921270 h 1065300"/>
                <a:gd name="connsiteX16" fmla="*/ 165578 w 294522"/>
                <a:gd name="connsiteY16" fmla="*/ 826020 h 1065300"/>
                <a:gd name="connsiteX17" fmla="*/ 292578 w 294522"/>
                <a:gd name="connsiteY17" fmla="*/ 889520 h 1065300"/>
                <a:gd name="connsiteX18" fmla="*/ 235428 w 294522"/>
                <a:gd name="connsiteY18" fmla="*/ 762520 h 1065300"/>
                <a:gd name="connsiteX19" fmla="*/ 140178 w 294522"/>
                <a:gd name="connsiteY19" fmla="*/ 673620 h 1065300"/>
                <a:gd name="connsiteX20" fmla="*/ 210028 w 294522"/>
                <a:gd name="connsiteY20" fmla="*/ 718070 h 1065300"/>
                <a:gd name="connsiteX21" fmla="*/ 114778 w 294522"/>
                <a:gd name="connsiteY21" fmla="*/ 584720 h 1065300"/>
                <a:gd name="connsiteX22" fmla="*/ 478 w 294522"/>
                <a:gd name="connsiteY22" fmla="*/ 413270 h 1065300"/>
                <a:gd name="connsiteX23" fmla="*/ 73503 w 294522"/>
                <a:gd name="connsiteY23" fmla="*/ 470420 h 1065300"/>
                <a:gd name="connsiteX24" fmla="*/ 63978 w 294522"/>
                <a:gd name="connsiteY24" fmla="*/ 308495 h 1065300"/>
                <a:gd name="connsiteX25" fmla="*/ 19528 w 294522"/>
                <a:gd name="connsiteY25" fmla="*/ 238645 h 1065300"/>
                <a:gd name="connsiteX26" fmla="*/ 32228 w 294522"/>
                <a:gd name="connsiteY26" fmla="*/ 264045 h 1065300"/>
                <a:gd name="connsiteX27" fmla="*/ 89378 w 294522"/>
                <a:gd name="connsiteY27" fmla="*/ 520 h 10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94522" h="1065300">
                  <a:moveTo>
                    <a:pt x="89378" y="520"/>
                  </a:moveTo>
                  <a:cubicBezTo>
                    <a:pt x="94140" y="13749"/>
                    <a:pt x="58686" y="248170"/>
                    <a:pt x="60803" y="343420"/>
                  </a:cubicBezTo>
                  <a:cubicBezTo>
                    <a:pt x="62920" y="438670"/>
                    <a:pt x="94141" y="540270"/>
                    <a:pt x="102078" y="572020"/>
                  </a:cubicBezTo>
                  <a:cubicBezTo>
                    <a:pt x="110015" y="603770"/>
                    <a:pt x="94670" y="517516"/>
                    <a:pt x="108428" y="533920"/>
                  </a:cubicBezTo>
                  <a:cubicBezTo>
                    <a:pt x="122186" y="550324"/>
                    <a:pt x="165578" y="635520"/>
                    <a:pt x="184628" y="670445"/>
                  </a:cubicBezTo>
                  <a:cubicBezTo>
                    <a:pt x="203678" y="705370"/>
                    <a:pt x="216378" y="740295"/>
                    <a:pt x="222728" y="743470"/>
                  </a:cubicBezTo>
                  <a:cubicBezTo>
                    <a:pt x="229078" y="746645"/>
                    <a:pt x="214261" y="660391"/>
                    <a:pt x="222728" y="689495"/>
                  </a:cubicBezTo>
                  <a:cubicBezTo>
                    <a:pt x="231195" y="718599"/>
                    <a:pt x="265591" y="887403"/>
                    <a:pt x="273528" y="918095"/>
                  </a:cubicBezTo>
                  <a:cubicBezTo>
                    <a:pt x="281465" y="948787"/>
                    <a:pt x="268236" y="850891"/>
                    <a:pt x="270353" y="873645"/>
                  </a:cubicBezTo>
                  <a:cubicBezTo>
                    <a:pt x="272470" y="896399"/>
                    <a:pt x="287286" y="1026574"/>
                    <a:pt x="286228" y="1054620"/>
                  </a:cubicBezTo>
                  <a:cubicBezTo>
                    <a:pt x="285170" y="1082666"/>
                    <a:pt x="282524" y="1047212"/>
                    <a:pt x="264003" y="1041920"/>
                  </a:cubicBezTo>
                  <a:cubicBezTo>
                    <a:pt x="245482" y="1036628"/>
                    <a:pt x="175632" y="1026574"/>
                    <a:pt x="175103" y="1022870"/>
                  </a:cubicBezTo>
                  <a:cubicBezTo>
                    <a:pt x="174574" y="1019166"/>
                    <a:pt x="247070" y="1034512"/>
                    <a:pt x="260828" y="1019695"/>
                  </a:cubicBezTo>
                  <a:cubicBezTo>
                    <a:pt x="274586" y="1004878"/>
                    <a:pt x="269295" y="949845"/>
                    <a:pt x="257653" y="933970"/>
                  </a:cubicBezTo>
                  <a:cubicBezTo>
                    <a:pt x="246011" y="918095"/>
                    <a:pt x="189390" y="926562"/>
                    <a:pt x="190978" y="924445"/>
                  </a:cubicBezTo>
                  <a:cubicBezTo>
                    <a:pt x="192566" y="922328"/>
                    <a:pt x="271411" y="937674"/>
                    <a:pt x="267178" y="921270"/>
                  </a:cubicBezTo>
                  <a:cubicBezTo>
                    <a:pt x="262945" y="904866"/>
                    <a:pt x="161345" y="831312"/>
                    <a:pt x="165578" y="826020"/>
                  </a:cubicBezTo>
                  <a:cubicBezTo>
                    <a:pt x="169811" y="820728"/>
                    <a:pt x="280936" y="900103"/>
                    <a:pt x="292578" y="889520"/>
                  </a:cubicBezTo>
                  <a:cubicBezTo>
                    <a:pt x="304220" y="878937"/>
                    <a:pt x="260828" y="798503"/>
                    <a:pt x="235428" y="762520"/>
                  </a:cubicBezTo>
                  <a:cubicBezTo>
                    <a:pt x="210028" y="726537"/>
                    <a:pt x="144411" y="681028"/>
                    <a:pt x="140178" y="673620"/>
                  </a:cubicBezTo>
                  <a:cubicBezTo>
                    <a:pt x="135945" y="666212"/>
                    <a:pt x="214261" y="732887"/>
                    <a:pt x="210028" y="718070"/>
                  </a:cubicBezTo>
                  <a:cubicBezTo>
                    <a:pt x="205795" y="703253"/>
                    <a:pt x="149703" y="635520"/>
                    <a:pt x="114778" y="584720"/>
                  </a:cubicBezTo>
                  <a:cubicBezTo>
                    <a:pt x="79853" y="533920"/>
                    <a:pt x="7357" y="432320"/>
                    <a:pt x="478" y="413270"/>
                  </a:cubicBezTo>
                  <a:cubicBezTo>
                    <a:pt x="-6401" y="394220"/>
                    <a:pt x="62920" y="487883"/>
                    <a:pt x="73503" y="470420"/>
                  </a:cubicBezTo>
                  <a:cubicBezTo>
                    <a:pt x="84086" y="452958"/>
                    <a:pt x="72974" y="347124"/>
                    <a:pt x="63978" y="308495"/>
                  </a:cubicBezTo>
                  <a:cubicBezTo>
                    <a:pt x="54982" y="269866"/>
                    <a:pt x="24820" y="246053"/>
                    <a:pt x="19528" y="238645"/>
                  </a:cubicBezTo>
                  <a:cubicBezTo>
                    <a:pt x="14236" y="231237"/>
                    <a:pt x="21645" y="297912"/>
                    <a:pt x="32228" y="264045"/>
                  </a:cubicBezTo>
                  <a:cubicBezTo>
                    <a:pt x="42811" y="230178"/>
                    <a:pt x="84616" y="-12709"/>
                    <a:pt x="89378" y="5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EFD4FEC8-D2F7-18F0-C2B0-86AC11EAD84B}"/>
                </a:ext>
              </a:extLst>
            </p:cNvPr>
            <p:cNvSpPr/>
            <p:nvPr/>
          </p:nvSpPr>
          <p:spPr>
            <a:xfrm>
              <a:off x="8006869" y="5464009"/>
              <a:ext cx="327529" cy="314543"/>
            </a:xfrm>
            <a:custGeom>
              <a:avLst/>
              <a:gdLst>
                <a:gd name="connsiteX0" fmla="*/ 219556 w 327529"/>
                <a:gd name="connsiteY0" fmla="*/ 166 h 314543"/>
                <a:gd name="connsiteX1" fmla="*/ 213206 w 327529"/>
                <a:gd name="connsiteY1" fmla="*/ 174791 h 314543"/>
                <a:gd name="connsiteX2" fmla="*/ 222731 w 327529"/>
                <a:gd name="connsiteY2" fmla="*/ 193841 h 314543"/>
                <a:gd name="connsiteX3" fmla="*/ 210031 w 327529"/>
                <a:gd name="connsiteY3" fmla="*/ 171616 h 314543"/>
                <a:gd name="connsiteX4" fmla="*/ 327506 w 327529"/>
                <a:gd name="connsiteY4" fmla="*/ 314491 h 314543"/>
                <a:gd name="connsiteX5" fmla="*/ 219556 w 327529"/>
                <a:gd name="connsiteY5" fmla="*/ 187491 h 314543"/>
                <a:gd name="connsiteX6" fmla="*/ 137006 w 327529"/>
                <a:gd name="connsiteY6" fmla="*/ 123991 h 314543"/>
                <a:gd name="connsiteX7" fmla="*/ 232256 w 327529"/>
                <a:gd name="connsiteY7" fmla="*/ 216066 h 314543"/>
                <a:gd name="connsiteX8" fmla="*/ 149706 w 327529"/>
                <a:gd name="connsiteY8" fmla="*/ 181141 h 314543"/>
                <a:gd name="connsiteX9" fmla="*/ 481 w 327529"/>
                <a:gd name="connsiteY9" fmla="*/ 95416 h 314543"/>
                <a:gd name="connsiteX10" fmla="*/ 203681 w 327529"/>
                <a:gd name="connsiteY10" fmla="*/ 209716 h 314543"/>
                <a:gd name="connsiteX11" fmla="*/ 219556 w 327529"/>
                <a:gd name="connsiteY11" fmla="*/ 166 h 31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529" h="314543">
                  <a:moveTo>
                    <a:pt x="219556" y="166"/>
                  </a:moveTo>
                  <a:cubicBezTo>
                    <a:pt x="221144" y="-5655"/>
                    <a:pt x="212677" y="142512"/>
                    <a:pt x="213206" y="174791"/>
                  </a:cubicBezTo>
                  <a:cubicBezTo>
                    <a:pt x="213735" y="207070"/>
                    <a:pt x="223260" y="194370"/>
                    <a:pt x="222731" y="193841"/>
                  </a:cubicBezTo>
                  <a:cubicBezTo>
                    <a:pt x="222202" y="193312"/>
                    <a:pt x="192569" y="151508"/>
                    <a:pt x="210031" y="171616"/>
                  </a:cubicBezTo>
                  <a:cubicBezTo>
                    <a:pt x="227493" y="191724"/>
                    <a:pt x="325919" y="311845"/>
                    <a:pt x="327506" y="314491"/>
                  </a:cubicBezTo>
                  <a:cubicBezTo>
                    <a:pt x="329094" y="317137"/>
                    <a:pt x="251306" y="219241"/>
                    <a:pt x="219556" y="187491"/>
                  </a:cubicBezTo>
                  <a:cubicBezTo>
                    <a:pt x="187806" y="155741"/>
                    <a:pt x="134889" y="119229"/>
                    <a:pt x="137006" y="123991"/>
                  </a:cubicBezTo>
                  <a:cubicBezTo>
                    <a:pt x="139123" y="128753"/>
                    <a:pt x="230139" y="206541"/>
                    <a:pt x="232256" y="216066"/>
                  </a:cubicBezTo>
                  <a:cubicBezTo>
                    <a:pt x="234373" y="225591"/>
                    <a:pt x="188335" y="201249"/>
                    <a:pt x="149706" y="181141"/>
                  </a:cubicBezTo>
                  <a:cubicBezTo>
                    <a:pt x="111077" y="161033"/>
                    <a:pt x="-8515" y="90654"/>
                    <a:pt x="481" y="95416"/>
                  </a:cubicBezTo>
                  <a:cubicBezTo>
                    <a:pt x="9477" y="100178"/>
                    <a:pt x="165052" y="223474"/>
                    <a:pt x="203681" y="209716"/>
                  </a:cubicBezTo>
                  <a:cubicBezTo>
                    <a:pt x="242310" y="195958"/>
                    <a:pt x="217968" y="5987"/>
                    <a:pt x="219556" y="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F0E06DA4-3DEB-EEAC-4428-56DCEABD1694}"/>
                </a:ext>
              </a:extLst>
            </p:cNvPr>
            <p:cNvSpPr/>
            <p:nvPr/>
          </p:nvSpPr>
          <p:spPr>
            <a:xfrm>
              <a:off x="7905144" y="4266005"/>
              <a:ext cx="96028" cy="396259"/>
            </a:xfrm>
            <a:custGeom>
              <a:avLst/>
              <a:gdLst>
                <a:gd name="connsiteX0" fmla="*/ 95856 w 96028"/>
                <a:gd name="connsiteY0" fmla="*/ 1195 h 396259"/>
                <a:gd name="connsiteX1" fmla="*/ 3781 w 96028"/>
                <a:gd name="connsiteY1" fmla="*/ 385370 h 396259"/>
                <a:gd name="connsiteX2" fmla="*/ 26006 w 96028"/>
                <a:gd name="connsiteY2" fmla="*/ 267895 h 396259"/>
                <a:gd name="connsiteX3" fmla="*/ 95856 w 96028"/>
                <a:gd name="connsiteY3" fmla="*/ 1195 h 39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28" h="396259">
                  <a:moveTo>
                    <a:pt x="95856" y="1195"/>
                  </a:moveTo>
                  <a:cubicBezTo>
                    <a:pt x="92152" y="20774"/>
                    <a:pt x="15423" y="340920"/>
                    <a:pt x="3781" y="385370"/>
                  </a:cubicBezTo>
                  <a:cubicBezTo>
                    <a:pt x="-7861" y="429820"/>
                    <a:pt x="9602" y="327691"/>
                    <a:pt x="26006" y="267895"/>
                  </a:cubicBezTo>
                  <a:cubicBezTo>
                    <a:pt x="42410" y="208099"/>
                    <a:pt x="99560" y="-18384"/>
                    <a:pt x="95856" y="1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D9085913-88B9-605E-93AE-8A31F0251E22}"/>
                </a:ext>
              </a:extLst>
            </p:cNvPr>
            <p:cNvSpPr/>
            <p:nvPr/>
          </p:nvSpPr>
          <p:spPr>
            <a:xfrm>
              <a:off x="8419894" y="5676739"/>
              <a:ext cx="124467" cy="365632"/>
            </a:xfrm>
            <a:custGeom>
              <a:avLst/>
              <a:gdLst>
                <a:gd name="connsiteX0" fmla="*/ 57356 w 124467"/>
                <a:gd name="connsiteY0" fmla="*/ 161 h 365632"/>
                <a:gd name="connsiteX1" fmla="*/ 41481 w 124467"/>
                <a:gd name="connsiteY1" fmla="*/ 117636 h 365632"/>
                <a:gd name="connsiteX2" fmla="*/ 70056 w 124467"/>
                <a:gd name="connsiteY2" fmla="*/ 174786 h 365632"/>
                <a:gd name="connsiteX3" fmla="*/ 28781 w 124467"/>
                <a:gd name="connsiteY3" fmla="*/ 209711 h 365632"/>
                <a:gd name="connsiteX4" fmla="*/ 79581 w 124467"/>
                <a:gd name="connsiteY4" fmla="*/ 165261 h 365632"/>
                <a:gd name="connsiteX5" fmla="*/ 82756 w 124467"/>
                <a:gd name="connsiteY5" fmla="*/ 197011 h 365632"/>
                <a:gd name="connsiteX6" fmla="*/ 206 w 124467"/>
                <a:gd name="connsiteY6" fmla="*/ 365286 h 365632"/>
                <a:gd name="connsiteX7" fmla="*/ 60531 w 124467"/>
                <a:gd name="connsiteY7" fmla="*/ 238286 h 365632"/>
                <a:gd name="connsiteX8" fmla="*/ 101806 w 124467"/>
                <a:gd name="connsiteY8" fmla="*/ 146211 h 365632"/>
                <a:gd name="connsiteX9" fmla="*/ 124031 w 124467"/>
                <a:gd name="connsiteY9" fmla="*/ 143036 h 365632"/>
                <a:gd name="connsiteX10" fmla="*/ 82756 w 124467"/>
                <a:gd name="connsiteY10" fmla="*/ 139861 h 365632"/>
                <a:gd name="connsiteX11" fmla="*/ 31956 w 124467"/>
                <a:gd name="connsiteY11" fmla="*/ 98586 h 365632"/>
                <a:gd name="connsiteX12" fmla="*/ 41481 w 124467"/>
                <a:gd name="connsiteY12" fmla="*/ 92236 h 365632"/>
                <a:gd name="connsiteX13" fmla="*/ 57356 w 124467"/>
                <a:gd name="connsiteY13" fmla="*/ 161 h 36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467" h="365632">
                  <a:moveTo>
                    <a:pt x="57356" y="161"/>
                  </a:moveTo>
                  <a:cubicBezTo>
                    <a:pt x="57356" y="4394"/>
                    <a:pt x="39364" y="88532"/>
                    <a:pt x="41481" y="117636"/>
                  </a:cubicBezTo>
                  <a:cubicBezTo>
                    <a:pt x="43598" y="146740"/>
                    <a:pt x="72173" y="159440"/>
                    <a:pt x="70056" y="174786"/>
                  </a:cubicBezTo>
                  <a:cubicBezTo>
                    <a:pt x="67939" y="190132"/>
                    <a:pt x="27194" y="211298"/>
                    <a:pt x="28781" y="209711"/>
                  </a:cubicBezTo>
                  <a:cubicBezTo>
                    <a:pt x="30368" y="208124"/>
                    <a:pt x="70585" y="167378"/>
                    <a:pt x="79581" y="165261"/>
                  </a:cubicBezTo>
                  <a:cubicBezTo>
                    <a:pt x="88577" y="163144"/>
                    <a:pt x="95985" y="163674"/>
                    <a:pt x="82756" y="197011"/>
                  </a:cubicBezTo>
                  <a:cubicBezTo>
                    <a:pt x="69527" y="230348"/>
                    <a:pt x="3910" y="358407"/>
                    <a:pt x="206" y="365286"/>
                  </a:cubicBezTo>
                  <a:cubicBezTo>
                    <a:pt x="-3498" y="372165"/>
                    <a:pt x="43598" y="274799"/>
                    <a:pt x="60531" y="238286"/>
                  </a:cubicBezTo>
                  <a:cubicBezTo>
                    <a:pt x="77464" y="201774"/>
                    <a:pt x="91223" y="162086"/>
                    <a:pt x="101806" y="146211"/>
                  </a:cubicBezTo>
                  <a:cubicBezTo>
                    <a:pt x="112389" y="130336"/>
                    <a:pt x="127206" y="144094"/>
                    <a:pt x="124031" y="143036"/>
                  </a:cubicBezTo>
                  <a:cubicBezTo>
                    <a:pt x="120856" y="141978"/>
                    <a:pt x="98102" y="147269"/>
                    <a:pt x="82756" y="139861"/>
                  </a:cubicBezTo>
                  <a:cubicBezTo>
                    <a:pt x="67410" y="132453"/>
                    <a:pt x="38835" y="106524"/>
                    <a:pt x="31956" y="98586"/>
                  </a:cubicBezTo>
                  <a:cubicBezTo>
                    <a:pt x="25077" y="90648"/>
                    <a:pt x="37248" y="108111"/>
                    <a:pt x="41481" y="92236"/>
                  </a:cubicBezTo>
                  <a:cubicBezTo>
                    <a:pt x="45714" y="76361"/>
                    <a:pt x="57356" y="-4072"/>
                    <a:pt x="57356" y="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065A7D20-4400-AB77-635A-8741875F620A}"/>
                </a:ext>
              </a:extLst>
            </p:cNvPr>
            <p:cNvSpPr/>
            <p:nvPr/>
          </p:nvSpPr>
          <p:spPr>
            <a:xfrm>
              <a:off x="8185389" y="5914411"/>
              <a:ext cx="313807" cy="173260"/>
            </a:xfrm>
            <a:custGeom>
              <a:avLst/>
              <a:gdLst>
                <a:gd name="connsiteX0" fmla="*/ 2936 w 313807"/>
                <a:gd name="connsiteY0" fmla="*/ 172064 h 173260"/>
                <a:gd name="connsiteX1" fmla="*/ 266461 w 313807"/>
                <a:gd name="connsiteY1" fmla="*/ 73639 h 173260"/>
                <a:gd name="connsiteX2" fmla="*/ 234711 w 313807"/>
                <a:gd name="connsiteY2" fmla="*/ 83164 h 173260"/>
                <a:gd name="connsiteX3" fmla="*/ 310911 w 313807"/>
                <a:gd name="connsiteY3" fmla="*/ 614 h 173260"/>
                <a:gd name="connsiteX4" fmla="*/ 288686 w 313807"/>
                <a:gd name="connsiteY4" fmla="*/ 48239 h 173260"/>
                <a:gd name="connsiteX5" fmla="*/ 202961 w 313807"/>
                <a:gd name="connsiteY5" fmla="*/ 99039 h 173260"/>
                <a:gd name="connsiteX6" fmla="*/ 228361 w 313807"/>
                <a:gd name="connsiteY6" fmla="*/ 51414 h 173260"/>
                <a:gd name="connsiteX7" fmla="*/ 129936 w 313807"/>
                <a:gd name="connsiteY7" fmla="*/ 124439 h 173260"/>
                <a:gd name="connsiteX8" fmla="*/ 2936 w 313807"/>
                <a:gd name="connsiteY8" fmla="*/ 172064 h 17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807" h="173260">
                  <a:moveTo>
                    <a:pt x="2936" y="172064"/>
                  </a:moveTo>
                  <a:lnTo>
                    <a:pt x="266461" y="73639"/>
                  </a:lnTo>
                  <a:cubicBezTo>
                    <a:pt x="305090" y="58822"/>
                    <a:pt x="227303" y="95335"/>
                    <a:pt x="234711" y="83164"/>
                  </a:cubicBezTo>
                  <a:cubicBezTo>
                    <a:pt x="242119" y="70993"/>
                    <a:pt x="301915" y="6435"/>
                    <a:pt x="310911" y="614"/>
                  </a:cubicBezTo>
                  <a:cubicBezTo>
                    <a:pt x="319907" y="-5207"/>
                    <a:pt x="306678" y="31835"/>
                    <a:pt x="288686" y="48239"/>
                  </a:cubicBezTo>
                  <a:cubicBezTo>
                    <a:pt x="270694" y="64643"/>
                    <a:pt x="213015" y="98510"/>
                    <a:pt x="202961" y="99039"/>
                  </a:cubicBezTo>
                  <a:cubicBezTo>
                    <a:pt x="192907" y="99568"/>
                    <a:pt x="240532" y="47181"/>
                    <a:pt x="228361" y="51414"/>
                  </a:cubicBezTo>
                  <a:cubicBezTo>
                    <a:pt x="216190" y="55647"/>
                    <a:pt x="163803" y="106976"/>
                    <a:pt x="129936" y="124439"/>
                  </a:cubicBezTo>
                  <a:cubicBezTo>
                    <a:pt x="96069" y="141901"/>
                    <a:pt x="-19818" y="180531"/>
                    <a:pt x="2936" y="1720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5F5CB8EF-D832-9482-ACD1-140B675F3BA1}"/>
                </a:ext>
              </a:extLst>
            </p:cNvPr>
            <p:cNvSpPr/>
            <p:nvPr/>
          </p:nvSpPr>
          <p:spPr>
            <a:xfrm>
              <a:off x="7912376" y="5940264"/>
              <a:ext cx="358648" cy="79544"/>
            </a:xfrm>
            <a:custGeom>
              <a:avLst/>
              <a:gdLst>
                <a:gd name="connsiteX0" fmla="*/ 358499 w 358648"/>
                <a:gd name="connsiteY0" fmla="*/ 31911 h 79544"/>
                <a:gd name="connsiteX1" fmla="*/ 167999 w 358648"/>
                <a:gd name="connsiteY1" fmla="*/ 22386 h 79544"/>
                <a:gd name="connsiteX2" fmla="*/ 2899 w 358648"/>
                <a:gd name="connsiteY2" fmla="*/ 41436 h 79544"/>
                <a:gd name="connsiteX3" fmla="*/ 75924 w 358648"/>
                <a:gd name="connsiteY3" fmla="*/ 35086 h 79544"/>
                <a:gd name="connsiteX4" fmla="*/ 241024 w 358648"/>
                <a:gd name="connsiteY4" fmla="*/ 47786 h 79544"/>
                <a:gd name="connsiteX5" fmla="*/ 161649 w 358648"/>
                <a:gd name="connsiteY5" fmla="*/ 79536 h 79544"/>
                <a:gd name="connsiteX6" fmla="*/ 209274 w 358648"/>
                <a:gd name="connsiteY6" fmla="*/ 44611 h 79544"/>
                <a:gd name="connsiteX7" fmla="*/ 136249 w 358648"/>
                <a:gd name="connsiteY7" fmla="*/ 161 h 79544"/>
                <a:gd name="connsiteX8" fmla="*/ 358499 w 358648"/>
                <a:gd name="connsiteY8" fmla="*/ 31911 h 7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648" h="79544">
                  <a:moveTo>
                    <a:pt x="358499" y="31911"/>
                  </a:moveTo>
                  <a:cubicBezTo>
                    <a:pt x="363791" y="35615"/>
                    <a:pt x="227266" y="20799"/>
                    <a:pt x="167999" y="22386"/>
                  </a:cubicBezTo>
                  <a:cubicBezTo>
                    <a:pt x="108732" y="23973"/>
                    <a:pt x="18245" y="39319"/>
                    <a:pt x="2899" y="41436"/>
                  </a:cubicBezTo>
                  <a:cubicBezTo>
                    <a:pt x="-12447" y="43553"/>
                    <a:pt x="36237" y="34028"/>
                    <a:pt x="75924" y="35086"/>
                  </a:cubicBezTo>
                  <a:cubicBezTo>
                    <a:pt x="115611" y="36144"/>
                    <a:pt x="226737" y="40378"/>
                    <a:pt x="241024" y="47786"/>
                  </a:cubicBezTo>
                  <a:cubicBezTo>
                    <a:pt x="255311" y="55194"/>
                    <a:pt x="166941" y="80065"/>
                    <a:pt x="161649" y="79536"/>
                  </a:cubicBezTo>
                  <a:cubicBezTo>
                    <a:pt x="156357" y="79007"/>
                    <a:pt x="213507" y="57840"/>
                    <a:pt x="209274" y="44611"/>
                  </a:cubicBezTo>
                  <a:cubicBezTo>
                    <a:pt x="205041" y="31382"/>
                    <a:pt x="116670" y="2807"/>
                    <a:pt x="136249" y="161"/>
                  </a:cubicBezTo>
                  <a:cubicBezTo>
                    <a:pt x="155828" y="-2485"/>
                    <a:pt x="353207" y="28207"/>
                    <a:pt x="358499" y="319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7F4EB905-E710-E002-74E6-BA892BA32A5D}"/>
                </a:ext>
              </a:extLst>
            </p:cNvPr>
            <p:cNvSpPr/>
            <p:nvPr/>
          </p:nvSpPr>
          <p:spPr>
            <a:xfrm>
              <a:off x="8162274" y="6117284"/>
              <a:ext cx="51792" cy="265058"/>
            </a:xfrm>
            <a:custGeom>
              <a:avLst/>
              <a:gdLst>
                <a:gd name="connsiteX0" fmla="*/ 651 w 51792"/>
                <a:gd name="connsiteY0" fmla="*/ 941 h 265058"/>
                <a:gd name="connsiteX1" fmla="*/ 51451 w 51792"/>
                <a:gd name="connsiteY1" fmla="*/ 261291 h 265058"/>
                <a:gd name="connsiteX2" fmla="*/ 22876 w 51792"/>
                <a:gd name="connsiteY2" fmla="*/ 156516 h 265058"/>
                <a:gd name="connsiteX3" fmla="*/ 22876 w 51792"/>
                <a:gd name="connsiteY3" fmla="*/ 172391 h 265058"/>
                <a:gd name="connsiteX4" fmla="*/ 651 w 51792"/>
                <a:gd name="connsiteY4" fmla="*/ 941 h 26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92" h="265058">
                  <a:moveTo>
                    <a:pt x="651" y="941"/>
                  </a:moveTo>
                  <a:cubicBezTo>
                    <a:pt x="5414" y="15758"/>
                    <a:pt x="47747" y="235362"/>
                    <a:pt x="51451" y="261291"/>
                  </a:cubicBezTo>
                  <a:cubicBezTo>
                    <a:pt x="55155" y="287220"/>
                    <a:pt x="27639" y="171333"/>
                    <a:pt x="22876" y="156516"/>
                  </a:cubicBezTo>
                  <a:cubicBezTo>
                    <a:pt x="18113" y="141699"/>
                    <a:pt x="27109" y="194087"/>
                    <a:pt x="22876" y="172391"/>
                  </a:cubicBezTo>
                  <a:cubicBezTo>
                    <a:pt x="18643" y="150695"/>
                    <a:pt x="-4112" y="-13876"/>
                    <a:pt x="651" y="9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5944BDC1-6FFA-8BA2-B8B2-A19969CD9415}"/>
                </a:ext>
              </a:extLst>
            </p:cNvPr>
            <p:cNvSpPr/>
            <p:nvPr/>
          </p:nvSpPr>
          <p:spPr>
            <a:xfrm>
              <a:off x="8213184" y="6064161"/>
              <a:ext cx="83102" cy="330053"/>
            </a:xfrm>
            <a:custGeom>
              <a:avLst/>
              <a:gdLst>
                <a:gd name="connsiteX0" fmla="*/ 35466 w 83102"/>
                <a:gd name="connsiteY0" fmla="*/ 89 h 330053"/>
                <a:gd name="connsiteX1" fmla="*/ 54516 w 83102"/>
                <a:gd name="connsiteY1" fmla="*/ 231864 h 330053"/>
                <a:gd name="connsiteX2" fmla="*/ 60866 w 83102"/>
                <a:gd name="connsiteY2" fmla="*/ 139789 h 330053"/>
                <a:gd name="connsiteX3" fmla="*/ 83091 w 83102"/>
                <a:gd name="connsiteY3" fmla="*/ 327114 h 330053"/>
                <a:gd name="connsiteX4" fmla="*/ 57691 w 83102"/>
                <a:gd name="connsiteY4" fmla="*/ 244564 h 330053"/>
                <a:gd name="connsiteX5" fmla="*/ 541 w 83102"/>
                <a:gd name="connsiteY5" fmla="*/ 114389 h 330053"/>
                <a:gd name="connsiteX6" fmla="*/ 29116 w 83102"/>
                <a:gd name="connsiteY6" fmla="*/ 190589 h 330053"/>
                <a:gd name="connsiteX7" fmla="*/ 32291 w 83102"/>
                <a:gd name="connsiteY7" fmla="*/ 142964 h 330053"/>
                <a:gd name="connsiteX8" fmla="*/ 44991 w 83102"/>
                <a:gd name="connsiteY8" fmla="*/ 203289 h 330053"/>
                <a:gd name="connsiteX9" fmla="*/ 35466 w 83102"/>
                <a:gd name="connsiteY9" fmla="*/ 89 h 33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102" h="330053">
                  <a:moveTo>
                    <a:pt x="35466" y="89"/>
                  </a:moveTo>
                  <a:cubicBezTo>
                    <a:pt x="37053" y="4851"/>
                    <a:pt x="50283" y="208581"/>
                    <a:pt x="54516" y="231864"/>
                  </a:cubicBezTo>
                  <a:cubicBezTo>
                    <a:pt x="58749" y="255147"/>
                    <a:pt x="56104" y="123914"/>
                    <a:pt x="60866" y="139789"/>
                  </a:cubicBezTo>
                  <a:cubicBezTo>
                    <a:pt x="65628" y="155664"/>
                    <a:pt x="83620" y="309652"/>
                    <a:pt x="83091" y="327114"/>
                  </a:cubicBezTo>
                  <a:cubicBezTo>
                    <a:pt x="82562" y="344576"/>
                    <a:pt x="71449" y="280018"/>
                    <a:pt x="57691" y="244564"/>
                  </a:cubicBezTo>
                  <a:cubicBezTo>
                    <a:pt x="43933" y="209110"/>
                    <a:pt x="5303" y="123385"/>
                    <a:pt x="541" y="114389"/>
                  </a:cubicBezTo>
                  <a:cubicBezTo>
                    <a:pt x="-4221" y="105393"/>
                    <a:pt x="23824" y="185827"/>
                    <a:pt x="29116" y="190589"/>
                  </a:cubicBezTo>
                  <a:cubicBezTo>
                    <a:pt x="34408" y="195352"/>
                    <a:pt x="29645" y="140847"/>
                    <a:pt x="32291" y="142964"/>
                  </a:cubicBezTo>
                  <a:cubicBezTo>
                    <a:pt x="34937" y="145081"/>
                    <a:pt x="44462" y="223926"/>
                    <a:pt x="44991" y="203289"/>
                  </a:cubicBezTo>
                  <a:cubicBezTo>
                    <a:pt x="45520" y="182652"/>
                    <a:pt x="33879" y="-4673"/>
                    <a:pt x="35466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E30CC302-9417-8A2D-47B8-2780DAE83122}"/>
                </a:ext>
              </a:extLst>
            </p:cNvPr>
            <p:cNvSpPr/>
            <p:nvPr/>
          </p:nvSpPr>
          <p:spPr>
            <a:xfrm>
              <a:off x="8079798" y="6073248"/>
              <a:ext cx="100531" cy="321505"/>
            </a:xfrm>
            <a:custGeom>
              <a:avLst/>
              <a:gdLst>
                <a:gd name="connsiteX0" fmla="*/ 577 w 100531"/>
                <a:gd name="connsiteY0" fmla="*/ 527 h 321505"/>
                <a:gd name="connsiteX1" fmla="*/ 79952 w 100531"/>
                <a:gd name="connsiteY1" fmla="*/ 219602 h 321505"/>
                <a:gd name="connsiteX2" fmla="*/ 79952 w 100531"/>
                <a:gd name="connsiteY2" fmla="*/ 194202 h 321505"/>
                <a:gd name="connsiteX3" fmla="*/ 83127 w 100531"/>
                <a:gd name="connsiteY3" fmla="*/ 321202 h 321505"/>
                <a:gd name="connsiteX4" fmla="*/ 99002 w 100531"/>
                <a:gd name="connsiteY4" fmla="*/ 232302 h 321505"/>
                <a:gd name="connsiteX5" fmla="*/ 89477 w 100531"/>
                <a:gd name="connsiteY5" fmla="*/ 251352 h 321505"/>
                <a:gd name="connsiteX6" fmla="*/ 6927 w 100531"/>
                <a:gd name="connsiteY6" fmla="*/ 118002 h 321505"/>
                <a:gd name="connsiteX7" fmla="*/ 41852 w 100531"/>
                <a:gd name="connsiteY7" fmla="*/ 156102 h 321505"/>
                <a:gd name="connsiteX8" fmla="*/ 577 w 100531"/>
                <a:gd name="connsiteY8" fmla="*/ 527 h 32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31" h="321505">
                  <a:moveTo>
                    <a:pt x="577" y="527"/>
                  </a:moveTo>
                  <a:cubicBezTo>
                    <a:pt x="6927" y="11110"/>
                    <a:pt x="66723" y="187323"/>
                    <a:pt x="79952" y="219602"/>
                  </a:cubicBezTo>
                  <a:cubicBezTo>
                    <a:pt x="93181" y="251881"/>
                    <a:pt x="79423" y="177269"/>
                    <a:pt x="79952" y="194202"/>
                  </a:cubicBezTo>
                  <a:cubicBezTo>
                    <a:pt x="80481" y="211135"/>
                    <a:pt x="79952" y="314852"/>
                    <a:pt x="83127" y="321202"/>
                  </a:cubicBezTo>
                  <a:cubicBezTo>
                    <a:pt x="86302" y="327552"/>
                    <a:pt x="99002" y="232302"/>
                    <a:pt x="99002" y="232302"/>
                  </a:cubicBezTo>
                  <a:cubicBezTo>
                    <a:pt x="100060" y="220660"/>
                    <a:pt x="104823" y="270402"/>
                    <a:pt x="89477" y="251352"/>
                  </a:cubicBezTo>
                  <a:cubicBezTo>
                    <a:pt x="74131" y="232302"/>
                    <a:pt x="14864" y="133877"/>
                    <a:pt x="6927" y="118002"/>
                  </a:cubicBezTo>
                  <a:cubicBezTo>
                    <a:pt x="-1010" y="102127"/>
                    <a:pt x="41323" y="170390"/>
                    <a:pt x="41852" y="156102"/>
                  </a:cubicBezTo>
                  <a:cubicBezTo>
                    <a:pt x="42381" y="141815"/>
                    <a:pt x="-5773" y="-10056"/>
                    <a:pt x="577" y="5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4057481A-F46F-49C3-6B6F-4FA05EFB1F5C}"/>
                </a:ext>
              </a:extLst>
            </p:cNvPr>
            <p:cNvSpPr/>
            <p:nvPr/>
          </p:nvSpPr>
          <p:spPr>
            <a:xfrm>
              <a:off x="8258175" y="6070495"/>
              <a:ext cx="101634" cy="334516"/>
            </a:xfrm>
            <a:custGeom>
              <a:avLst/>
              <a:gdLst>
                <a:gd name="connsiteX0" fmla="*/ 34925 w 101634"/>
                <a:gd name="connsiteY0" fmla="*/ 105 h 334516"/>
                <a:gd name="connsiteX1" fmla="*/ 44450 w 101634"/>
                <a:gd name="connsiteY1" fmla="*/ 196955 h 334516"/>
                <a:gd name="connsiteX2" fmla="*/ 44450 w 101634"/>
                <a:gd name="connsiteY2" fmla="*/ 174730 h 334516"/>
                <a:gd name="connsiteX3" fmla="*/ 98425 w 101634"/>
                <a:gd name="connsiteY3" fmla="*/ 330305 h 334516"/>
                <a:gd name="connsiteX4" fmla="*/ 88900 w 101634"/>
                <a:gd name="connsiteY4" fmla="*/ 279505 h 334516"/>
                <a:gd name="connsiteX5" fmla="*/ 34925 w 101634"/>
                <a:gd name="connsiteY5" fmla="*/ 165205 h 334516"/>
                <a:gd name="connsiteX6" fmla="*/ 0 w 101634"/>
                <a:gd name="connsiteY6" fmla="*/ 101705 h 334516"/>
                <a:gd name="connsiteX7" fmla="*/ 34925 w 101634"/>
                <a:gd name="connsiteY7" fmla="*/ 168380 h 334516"/>
                <a:gd name="connsiteX8" fmla="*/ 34925 w 101634"/>
                <a:gd name="connsiteY8" fmla="*/ 105 h 33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634" h="334516">
                  <a:moveTo>
                    <a:pt x="34925" y="105"/>
                  </a:moveTo>
                  <a:cubicBezTo>
                    <a:pt x="36512" y="4867"/>
                    <a:pt x="42863" y="167851"/>
                    <a:pt x="44450" y="196955"/>
                  </a:cubicBezTo>
                  <a:cubicBezTo>
                    <a:pt x="46037" y="226059"/>
                    <a:pt x="35454" y="152505"/>
                    <a:pt x="44450" y="174730"/>
                  </a:cubicBezTo>
                  <a:cubicBezTo>
                    <a:pt x="53446" y="196955"/>
                    <a:pt x="91017" y="312843"/>
                    <a:pt x="98425" y="330305"/>
                  </a:cubicBezTo>
                  <a:cubicBezTo>
                    <a:pt x="105833" y="347767"/>
                    <a:pt x="99483" y="307022"/>
                    <a:pt x="88900" y="279505"/>
                  </a:cubicBezTo>
                  <a:cubicBezTo>
                    <a:pt x="78317" y="251988"/>
                    <a:pt x="49742" y="194838"/>
                    <a:pt x="34925" y="165205"/>
                  </a:cubicBezTo>
                  <a:cubicBezTo>
                    <a:pt x="20108" y="135572"/>
                    <a:pt x="0" y="101176"/>
                    <a:pt x="0" y="101705"/>
                  </a:cubicBezTo>
                  <a:cubicBezTo>
                    <a:pt x="0" y="102234"/>
                    <a:pt x="30162" y="183726"/>
                    <a:pt x="34925" y="168380"/>
                  </a:cubicBezTo>
                  <a:cubicBezTo>
                    <a:pt x="39688" y="153034"/>
                    <a:pt x="33338" y="-4657"/>
                    <a:pt x="34925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28A43962-7AF0-2944-7D77-D4C18380DBE4}"/>
                </a:ext>
              </a:extLst>
            </p:cNvPr>
            <p:cNvSpPr/>
            <p:nvPr/>
          </p:nvSpPr>
          <p:spPr>
            <a:xfrm>
              <a:off x="8182174" y="6460693"/>
              <a:ext cx="174498" cy="183870"/>
            </a:xfrm>
            <a:custGeom>
              <a:avLst/>
              <a:gdLst>
                <a:gd name="connsiteX0" fmla="*/ 85526 w 174498"/>
                <a:gd name="connsiteY0" fmla="*/ 432 h 183870"/>
                <a:gd name="connsiteX1" fmla="*/ 114101 w 174498"/>
                <a:gd name="connsiteY1" fmla="*/ 67107 h 183870"/>
                <a:gd name="connsiteX2" fmla="*/ 2976 w 174498"/>
                <a:gd name="connsiteY2" fmla="*/ 181407 h 183870"/>
                <a:gd name="connsiteX3" fmla="*/ 44251 w 174498"/>
                <a:gd name="connsiteY3" fmla="*/ 140132 h 183870"/>
                <a:gd name="connsiteX4" fmla="*/ 174426 w 174498"/>
                <a:gd name="connsiteY4" fmla="*/ 76632 h 183870"/>
                <a:gd name="connsiteX5" fmla="*/ 63301 w 174498"/>
                <a:gd name="connsiteY5" fmla="*/ 98857 h 183870"/>
                <a:gd name="connsiteX6" fmla="*/ 98226 w 174498"/>
                <a:gd name="connsiteY6" fmla="*/ 98857 h 183870"/>
                <a:gd name="connsiteX7" fmla="*/ 79176 w 174498"/>
                <a:gd name="connsiteY7" fmla="*/ 108382 h 183870"/>
                <a:gd name="connsiteX8" fmla="*/ 139501 w 174498"/>
                <a:gd name="connsiteY8" fmla="*/ 32182 h 183870"/>
                <a:gd name="connsiteX9" fmla="*/ 120451 w 174498"/>
                <a:gd name="connsiteY9" fmla="*/ 38532 h 183870"/>
                <a:gd name="connsiteX10" fmla="*/ 85526 w 174498"/>
                <a:gd name="connsiteY10" fmla="*/ 432 h 18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498" h="183870">
                  <a:moveTo>
                    <a:pt x="85526" y="432"/>
                  </a:moveTo>
                  <a:cubicBezTo>
                    <a:pt x="84468" y="5194"/>
                    <a:pt x="127859" y="36945"/>
                    <a:pt x="114101" y="67107"/>
                  </a:cubicBezTo>
                  <a:cubicBezTo>
                    <a:pt x="100343" y="97269"/>
                    <a:pt x="14618" y="169236"/>
                    <a:pt x="2976" y="181407"/>
                  </a:cubicBezTo>
                  <a:cubicBezTo>
                    <a:pt x="-8666" y="193578"/>
                    <a:pt x="15676" y="157594"/>
                    <a:pt x="44251" y="140132"/>
                  </a:cubicBezTo>
                  <a:cubicBezTo>
                    <a:pt x="72826" y="122670"/>
                    <a:pt x="171251" y="83511"/>
                    <a:pt x="174426" y="76632"/>
                  </a:cubicBezTo>
                  <a:cubicBezTo>
                    <a:pt x="177601" y="69753"/>
                    <a:pt x="76001" y="95153"/>
                    <a:pt x="63301" y="98857"/>
                  </a:cubicBezTo>
                  <a:cubicBezTo>
                    <a:pt x="50601" y="102561"/>
                    <a:pt x="95580" y="97270"/>
                    <a:pt x="98226" y="98857"/>
                  </a:cubicBezTo>
                  <a:cubicBezTo>
                    <a:pt x="100872" y="100445"/>
                    <a:pt x="72297" y="119494"/>
                    <a:pt x="79176" y="108382"/>
                  </a:cubicBezTo>
                  <a:cubicBezTo>
                    <a:pt x="86055" y="97270"/>
                    <a:pt x="139501" y="32182"/>
                    <a:pt x="139501" y="32182"/>
                  </a:cubicBezTo>
                  <a:cubicBezTo>
                    <a:pt x="146380" y="20540"/>
                    <a:pt x="132093" y="45411"/>
                    <a:pt x="120451" y="38532"/>
                  </a:cubicBezTo>
                  <a:cubicBezTo>
                    <a:pt x="108809" y="31653"/>
                    <a:pt x="86584" y="-4330"/>
                    <a:pt x="85526" y="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2A8BE850-4B3B-B928-FBBB-C5795E2A492C}"/>
                </a:ext>
              </a:extLst>
            </p:cNvPr>
            <p:cNvSpPr/>
            <p:nvPr/>
          </p:nvSpPr>
          <p:spPr>
            <a:xfrm>
              <a:off x="8277072" y="6425819"/>
              <a:ext cx="123984" cy="124372"/>
            </a:xfrm>
            <a:custGeom>
              <a:avLst/>
              <a:gdLst>
                <a:gd name="connsiteX0" fmla="*/ 153 w 123984"/>
                <a:gd name="connsiteY0" fmla="*/ 73406 h 124372"/>
                <a:gd name="connsiteX1" fmla="*/ 73178 w 123984"/>
                <a:gd name="connsiteY1" fmla="*/ 35306 h 124372"/>
                <a:gd name="connsiteX2" fmla="*/ 73178 w 123984"/>
                <a:gd name="connsiteY2" fmla="*/ 6731 h 124372"/>
                <a:gd name="connsiteX3" fmla="*/ 92228 w 123984"/>
                <a:gd name="connsiteY3" fmla="*/ 48006 h 124372"/>
                <a:gd name="connsiteX4" fmla="*/ 98578 w 123984"/>
                <a:gd name="connsiteY4" fmla="*/ 19431 h 124372"/>
                <a:gd name="connsiteX5" fmla="*/ 114453 w 123984"/>
                <a:gd name="connsiteY5" fmla="*/ 51181 h 124372"/>
                <a:gd name="connsiteX6" fmla="*/ 82703 w 123984"/>
                <a:gd name="connsiteY6" fmla="*/ 124206 h 124372"/>
                <a:gd name="connsiteX7" fmla="*/ 123978 w 123984"/>
                <a:gd name="connsiteY7" fmla="*/ 28956 h 124372"/>
                <a:gd name="connsiteX8" fmla="*/ 85878 w 123984"/>
                <a:gd name="connsiteY8" fmla="*/ 41656 h 124372"/>
                <a:gd name="connsiteX9" fmla="*/ 95403 w 123984"/>
                <a:gd name="connsiteY9" fmla="*/ 381 h 124372"/>
                <a:gd name="connsiteX10" fmla="*/ 153 w 123984"/>
                <a:gd name="connsiteY10" fmla="*/ 73406 h 12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84" h="124372">
                  <a:moveTo>
                    <a:pt x="153" y="73406"/>
                  </a:moveTo>
                  <a:cubicBezTo>
                    <a:pt x="-3551" y="79227"/>
                    <a:pt x="61007" y="46419"/>
                    <a:pt x="73178" y="35306"/>
                  </a:cubicBezTo>
                  <a:cubicBezTo>
                    <a:pt x="85349" y="24193"/>
                    <a:pt x="70003" y="4614"/>
                    <a:pt x="73178" y="6731"/>
                  </a:cubicBezTo>
                  <a:cubicBezTo>
                    <a:pt x="76353" y="8848"/>
                    <a:pt x="87995" y="45889"/>
                    <a:pt x="92228" y="48006"/>
                  </a:cubicBezTo>
                  <a:cubicBezTo>
                    <a:pt x="96461" y="50123"/>
                    <a:pt x="94874" y="18902"/>
                    <a:pt x="98578" y="19431"/>
                  </a:cubicBezTo>
                  <a:cubicBezTo>
                    <a:pt x="102282" y="19960"/>
                    <a:pt x="117099" y="33718"/>
                    <a:pt x="114453" y="51181"/>
                  </a:cubicBezTo>
                  <a:cubicBezTo>
                    <a:pt x="111807" y="68644"/>
                    <a:pt x="81116" y="127910"/>
                    <a:pt x="82703" y="124206"/>
                  </a:cubicBezTo>
                  <a:cubicBezTo>
                    <a:pt x="84290" y="120502"/>
                    <a:pt x="123449" y="42714"/>
                    <a:pt x="123978" y="28956"/>
                  </a:cubicBezTo>
                  <a:cubicBezTo>
                    <a:pt x="124507" y="15198"/>
                    <a:pt x="90640" y="46418"/>
                    <a:pt x="85878" y="41656"/>
                  </a:cubicBezTo>
                  <a:cubicBezTo>
                    <a:pt x="81116" y="36894"/>
                    <a:pt x="102811" y="-4382"/>
                    <a:pt x="95403" y="381"/>
                  </a:cubicBezTo>
                  <a:cubicBezTo>
                    <a:pt x="87995" y="5143"/>
                    <a:pt x="3857" y="67585"/>
                    <a:pt x="153" y="73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FF50B6EB-865D-38B0-EA3E-9B13E072A292}"/>
                </a:ext>
              </a:extLst>
            </p:cNvPr>
            <p:cNvSpPr/>
            <p:nvPr/>
          </p:nvSpPr>
          <p:spPr>
            <a:xfrm>
              <a:off x="8003594" y="6441358"/>
              <a:ext cx="284010" cy="202745"/>
            </a:xfrm>
            <a:custGeom>
              <a:avLst/>
              <a:gdLst>
                <a:gd name="connsiteX0" fmla="*/ 200606 w 284010"/>
                <a:gd name="connsiteY0" fmla="*/ 717 h 202745"/>
                <a:gd name="connsiteX1" fmla="*/ 238706 w 284010"/>
                <a:gd name="connsiteY1" fmla="*/ 54692 h 202745"/>
                <a:gd name="connsiteX2" fmla="*/ 235531 w 284010"/>
                <a:gd name="connsiteY2" fmla="*/ 99142 h 202745"/>
                <a:gd name="connsiteX3" fmla="*/ 108531 w 284010"/>
                <a:gd name="connsiteY3" fmla="*/ 200742 h 202745"/>
                <a:gd name="connsiteX4" fmla="*/ 162506 w 284010"/>
                <a:gd name="connsiteY4" fmla="*/ 168992 h 202745"/>
                <a:gd name="connsiteX5" fmla="*/ 581 w 284010"/>
                <a:gd name="connsiteY5" fmla="*/ 197567 h 202745"/>
                <a:gd name="connsiteX6" fmla="*/ 111706 w 284010"/>
                <a:gd name="connsiteY6" fmla="*/ 168992 h 202745"/>
                <a:gd name="connsiteX7" fmla="*/ 200606 w 284010"/>
                <a:gd name="connsiteY7" fmla="*/ 115017 h 202745"/>
                <a:gd name="connsiteX8" fmla="*/ 130756 w 284010"/>
                <a:gd name="connsiteY8" fmla="*/ 153117 h 202745"/>
                <a:gd name="connsiteX9" fmla="*/ 276806 w 284010"/>
                <a:gd name="connsiteY9" fmla="*/ 89617 h 202745"/>
                <a:gd name="connsiteX10" fmla="*/ 260931 w 284010"/>
                <a:gd name="connsiteY10" fmla="*/ 73742 h 202745"/>
                <a:gd name="connsiteX11" fmla="*/ 254581 w 284010"/>
                <a:gd name="connsiteY11" fmla="*/ 95967 h 202745"/>
                <a:gd name="connsiteX12" fmla="*/ 200606 w 284010"/>
                <a:gd name="connsiteY12" fmla="*/ 717 h 20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010" h="202745">
                  <a:moveTo>
                    <a:pt x="200606" y="717"/>
                  </a:moveTo>
                  <a:cubicBezTo>
                    <a:pt x="197960" y="-6162"/>
                    <a:pt x="232885" y="38288"/>
                    <a:pt x="238706" y="54692"/>
                  </a:cubicBezTo>
                  <a:cubicBezTo>
                    <a:pt x="244527" y="71096"/>
                    <a:pt x="257227" y="74801"/>
                    <a:pt x="235531" y="99142"/>
                  </a:cubicBezTo>
                  <a:cubicBezTo>
                    <a:pt x="213835" y="123483"/>
                    <a:pt x="120702" y="189100"/>
                    <a:pt x="108531" y="200742"/>
                  </a:cubicBezTo>
                  <a:cubicBezTo>
                    <a:pt x="96360" y="212384"/>
                    <a:pt x="180498" y="169521"/>
                    <a:pt x="162506" y="168992"/>
                  </a:cubicBezTo>
                  <a:cubicBezTo>
                    <a:pt x="144514" y="168463"/>
                    <a:pt x="9048" y="197567"/>
                    <a:pt x="581" y="197567"/>
                  </a:cubicBezTo>
                  <a:cubicBezTo>
                    <a:pt x="-7886" y="197567"/>
                    <a:pt x="78369" y="182750"/>
                    <a:pt x="111706" y="168992"/>
                  </a:cubicBezTo>
                  <a:cubicBezTo>
                    <a:pt x="145043" y="155234"/>
                    <a:pt x="197431" y="117663"/>
                    <a:pt x="200606" y="115017"/>
                  </a:cubicBezTo>
                  <a:cubicBezTo>
                    <a:pt x="203781" y="112371"/>
                    <a:pt x="118056" y="157350"/>
                    <a:pt x="130756" y="153117"/>
                  </a:cubicBezTo>
                  <a:cubicBezTo>
                    <a:pt x="143456" y="148884"/>
                    <a:pt x="276806" y="89617"/>
                    <a:pt x="276806" y="89617"/>
                  </a:cubicBezTo>
                  <a:cubicBezTo>
                    <a:pt x="298502" y="76388"/>
                    <a:pt x="264635" y="72684"/>
                    <a:pt x="260931" y="73742"/>
                  </a:cubicBezTo>
                  <a:cubicBezTo>
                    <a:pt x="257227" y="74800"/>
                    <a:pt x="261989" y="105492"/>
                    <a:pt x="254581" y="95967"/>
                  </a:cubicBezTo>
                  <a:cubicBezTo>
                    <a:pt x="247173" y="86442"/>
                    <a:pt x="203252" y="7596"/>
                    <a:pt x="200606" y="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C1E17A84-DAC2-8D90-A36A-BCEA4F2FA94A}"/>
                </a:ext>
              </a:extLst>
            </p:cNvPr>
            <p:cNvSpPr/>
            <p:nvPr/>
          </p:nvSpPr>
          <p:spPr>
            <a:xfrm>
              <a:off x="7718323" y="6432355"/>
              <a:ext cx="497108" cy="152619"/>
            </a:xfrm>
            <a:custGeom>
              <a:avLst/>
              <a:gdLst>
                <a:gd name="connsiteX0" fmla="*/ 102 w 497108"/>
                <a:gd name="connsiteY0" fmla="*/ 152595 h 152619"/>
                <a:gd name="connsiteX1" fmla="*/ 301727 w 497108"/>
                <a:gd name="connsiteY1" fmla="*/ 66870 h 152619"/>
                <a:gd name="connsiteX2" fmla="*/ 266802 w 497108"/>
                <a:gd name="connsiteY2" fmla="*/ 76395 h 152619"/>
                <a:gd name="connsiteX3" fmla="*/ 431902 w 497108"/>
                <a:gd name="connsiteY3" fmla="*/ 35120 h 152619"/>
                <a:gd name="connsiteX4" fmla="*/ 438252 w 497108"/>
                <a:gd name="connsiteY4" fmla="*/ 195 h 152619"/>
                <a:gd name="connsiteX5" fmla="*/ 495402 w 497108"/>
                <a:gd name="connsiteY5" fmla="*/ 50995 h 152619"/>
                <a:gd name="connsiteX6" fmla="*/ 482702 w 497108"/>
                <a:gd name="connsiteY6" fmla="*/ 6545 h 152619"/>
                <a:gd name="connsiteX7" fmla="*/ 489052 w 497108"/>
                <a:gd name="connsiteY7" fmla="*/ 98620 h 152619"/>
                <a:gd name="connsiteX8" fmla="*/ 485877 w 497108"/>
                <a:gd name="connsiteY8" fmla="*/ 143070 h 152619"/>
                <a:gd name="connsiteX9" fmla="*/ 489052 w 497108"/>
                <a:gd name="connsiteY9" fmla="*/ 47820 h 152619"/>
                <a:gd name="connsiteX10" fmla="*/ 393802 w 497108"/>
                <a:gd name="connsiteY10" fmla="*/ 44645 h 152619"/>
                <a:gd name="connsiteX11" fmla="*/ 200127 w 497108"/>
                <a:gd name="connsiteY11" fmla="*/ 60520 h 152619"/>
                <a:gd name="connsiteX12" fmla="*/ 266802 w 497108"/>
                <a:gd name="connsiteY12" fmla="*/ 57345 h 152619"/>
                <a:gd name="connsiteX13" fmla="*/ 102 w 497108"/>
                <a:gd name="connsiteY13" fmla="*/ 152595 h 15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7108" h="152619">
                  <a:moveTo>
                    <a:pt x="102" y="152595"/>
                  </a:moveTo>
                  <a:cubicBezTo>
                    <a:pt x="5923" y="154183"/>
                    <a:pt x="257277" y="79570"/>
                    <a:pt x="301727" y="66870"/>
                  </a:cubicBezTo>
                  <a:cubicBezTo>
                    <a:pt x="346177" y="54170"/>
                    <a:pt x="266802" y="76395"/>
                    <a:pt x="266802" y="76395"/>
                  </a:cubicBezTo>
                  <a:cubicBezTo>
                    <a:pt x="288498" y="71103"/>
                    <a:pt x="403327" y="47820"/>
                    <a:pt x="431902" y="35120"/>
                  </a:cubicBezTo>
                  <a:cubicBezTo>
                    <a:pt x="460477" y="22420"/>
                    <a:pt x="427669" y="-2451"/>
                    <a:pt x="438252" y="195"/>
                  </a:cubicBezTo>
                  <a:cubicBezTo>
                    <a:pt x="448835" y="2841"/>
                    <a:pt x="487994" y="49937"/>
                    <a:pt x="495402" y="50995"/>
                  </a:cubicBezTo>
                  <a:cubicBezTo>
                    <a:pt x="502810" y="52053"/>
                    <a:pt x="483760" y="-1392"/>
                    <a:pt x="482702" y="6545"/>
                  </a:cubicBezTo>
                  <a:cubicBezTo>
                    <a:pt x="481644" y="14482"/>
                    <a:pt x="488523" y="75866"/>
                    <a:pt x="489052" y="98620"/>
                  </a:cubicBezTo>
                  <a:cubicBezTo>
                    <a:pt x="489581" y="121374"/>
                    <a:pt x="485877" y="151537"/>
                    <a:pt x="485877" y="143070"/>
                  </a:cubicBezTo>
                  <a:cubicBezTo>
                    <a:pt x="485877" y="134603"/>
                    <a:pt x="504398" y="64224"/>
                    <a:pt x="489052" y="47820"/>
                  </a:cubicBezTo>
                  <a:cubicBezTo>
                    <a:pt x="473706" y="31416"/>
                    <a:pt x="441956" y="42528"/>
                    <a:pt x="393802" y="44645"/>
                  </a:cubicBezTo>
                  <a:cubicBezTo>
                    <a:pt x="345648" y="46762"/>
                    <a:pt x="221294" y="58403"/>
                    <a:pt x="200127" y="60520"/>
                  </a:cubicBezTo>
                  <a:cubicBezTo>
                    <a:pt x="178960" y="62637"/>
                    <a:pt x="296435" y="44116"/>
                    <a:pt x="266802" y="57345"/>
                  </a:cubicBezTo>
                  <a:cubicBezTo>
                    <a:pt x="237169" y="70574"/>
                    <a:pt x="-5719" y="151007"/>
                    <a:pt x="102" y="1525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3B53ACB7-16A7-444D-EC72-87FD3B35F7A7}"/>
                </a:ext>
              </a:extLst>
            </p:cNvPr>
            <p:cNvSpPr/>
            <p:nvPr/>
          </p:nvSpPr>
          <p:spPr>
            <a:xfrm>
              <a:off x="7502314" y="6532485"/>
              <a:ext cx="495294" cy="109216"/>
            </a:xfrm>
            <a:custGeom>
              <a:avLst/>
              <a:gdLst>
                <a:gd name="connsiteX0" fmla="*/ 6561 w 495294"/>
                <a:gd name="connsiteY0" fmla="*/ 106440 h 109216"/>
                <a:gd name="connsiteX1" fmla="*/ 308186 w 495294"/>
                <a:gd name="connsiteY1" fmla="*/ 4840 h 109216"/>
                <a:gd name="connsiteX2" fmla="*/ 241511 w 495294"/>
                <a:gd name="connsiteY2" fmla="*/ 42940 h 109216"/>
                <a:gd name="connsiteX3" fmla="*/ 273261 w 495294"/>
                <a:gd name="connsiteY3" fmla="*/ 55640 h 109216"/>
                <a:gd name="connsiteX4" fmla="*/ 489161 w 495294"/>
                <a:gd name="connsiteY4" fmla="*/ 1665 h 109216"/>
                <a:gd name="connsiteX5" fmla="*/ 432011 w 495294"/>
                <a:gd name="connsiteY5" fmla="*/ 17540 h 109216"/>
                <a:gd name="connsiteX6" fmla="*/ 387561 w 495294"/>
                <a:gd name="connsiteY6" fmla="*/ 55640 h 109216"/>
                <a:gd name="connsiteX7" fmla="*/ 393911 w 495294"/>
                <a:gd name="connsiteY7" fmla="*/ 23890 h 109216"/>
                <a:gd name="connsiteX8" fmla="*/ 244686 w 495294"/>
                <a:gd name="connsiteY8" fmla="*/ 46115 h 109216"/>
                <a:gd name="connsiteX9" fmla="*/ 162136 w 495294"/>
                <a:gd name="connsiteY9" fmla="*/ 93740 h 109216"/>
                <a:gd name="connsiteX10" fmla="*/ 197061 w 495294"/>
                <a:gd name="connsiteY10" fmla="*/ 49290 h 109216"/>
                <a:gd name="connsiteX11" fmla="*/ 85936 w 495294"/>
                <a:gd name="connsiteY11" fmla="*/ 58815 h 109216"/>
                <a:gd name="connsiteX12" fmla="*/ 101811 w 495294"/>
                <a:gd name="connsiteY12" fmla="*/ 77865 h 109216"/>
                <a:gd name="connsiteX13" fmla="*/ 6561 w 495294"/>
                <a:gd name="connsiteY13" fmla="*/ 106440 h 10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294" h="109216">
                  <a:moveTo>
                    <a:pt x="6561" y="106440"/>
                  </a:moveTo>
                  <a:cubicBezTo>
                    <a:pt x="40957" y="94269"/>
                    <a:pt x="269028" y="15423"/>
                    <a:pt x="308186" y="4840"/>
                  </a:cubicBezTo>
                  <a:cubicBezTo>
                    <a:pt x="347344" y="-5743"/>
                    <a:pt x="241511" y="42940"/>
                    <a:pt x="241511" y="42940"/>
                  </a:cubicBezTo>
                  <a:cubicBezTo>
                    <a:pt x="235690" y="51407"/>
                    <a:pt x="231986" y="62519"/>
                    <a:pt x="273261" y="55640"/>
                  </a:cubicBezTo>
                  <a:cubicBezTo>
                    <a:pt x="314536" y="48761"/>
                    <a:pt x="462703" y="8015"/>
                    <a:pt x="489161" y="1665"/>
                  </a:cubicBezTo>
                  <a:cubicBezTo>
                    <a:pt x="515619" y="-4685"/>
                    <a:pt x="448944" y="8544"/>
                    <a:pt x="432011" y="17540"/>
                  </a:cubicBezTo>
                  <a:cubicBezTo>
                    <a:pt x="415078" y="26536"/>
                    <a:pt x="393911" y="54582"/>
                    <a:pt x="387561" y="55640"/>
                  </a:cubicBezTo>
                  <a:cubicBezTo>
                    <a:pt x="381211" y="56698"/>
                    <a:pt x="417724" y="25478"/>
                    <a:pt x="393911" y="23890"/>
                  </a:cubicBezTo>
                  <a:cubicBezTo>
                    <a:pt x="370098" y="22302"/>
                    <a:pt x="283315" y="34473"/>
                    <a:pt x="244686" y="46115"/>
                  </a:cubicBezTo>
                  <a:cubicBezTo>
                    <a:pt x="206057" y="57757"/>
                    <a:pt x="170074" y="93211"/>
                    <a:pt x="162136" y="93740"/>
                  </a:cubicBezTo>
                  <a:cubicBezTo>
                    <a:pt x="154199" y="94269"/>
                    <a:pt x="209761" y="55111"/>
                    <a:pt x="197061" y="49290"/>
                  </a:cubicBezTo>
                  <a:cubicBezTo>
                    <a:pt x="184361" y="43469"/>
                    <a:pt x="101811" y="54053"/>
                    <a:pt x="85936" y="58815"/>
                  </a:cubicBezTo>
                  <a:cubicBezTo>
                    <a:pt x="70061" y="63577"/>
                    <a:pt x="120332" y="68340"/>
                    <a:pt x="101811" y="77865"/>
                  </a:cubicBezTo>
                  <a:cubicBezTo>
                    <a:pt x="83290" y="87390"/>
                    <a:pt x="-27835" y="118611"/>
                    <a:pt x="6561" y="106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00F2D150-781B-53C4-47D8-FD71A2783760}"/>
                </a:ext>
              </a:extLst>
            </p:cNvPr>
            <p:cNvSpPr/>
            <p:nvPr/>
          </p:nvSpPr>
          <p:spPr>
            <a:xfrm>
              <a:off x="7934092" y="6529844"/>
              <a:ext cx="263773" cy="106329"/>
            </a:xfrm>
            <a:custGeom>
              <a:avLst/>
              <a:gdLst>
                <a:gd name="connsiteX0" fmla="*/ 263758 w 263773"/>
                <a:gd name="connsiteY0" fmla="*/ 13831 h 106329"/>
                <a:gd name="connsiteX1" fmla="*/ 193908 w 263773"/>
                <a:gd name="connsiteY1" fmla="*/ 20181 h 106329"/>
                <a:gd name="connsiteX2" fmla="*/ 168508 w 263773"/>
                <a:gd name="connsiteY2" fmla="*/ 74156 h 106329"/>
                <a:gd name="connsiteX3" fmla="*/ 117708 w 263773"/>
                <a:gd name="connsiteY3" fmla="*/ 20181 h 106329"/>
                <a:gd name="connsiteX4" fmla="*/ 70083 w 263773"/>
                <a:gd name="connsiteY4" fmla="*/ 105906 h 106329"/>
                <a:gd name="connsiteX5" fmla="*/ 233 w 263773"/>
                <a:gd name="connsiteY5" fmla="*/ 55106 h 106329"/>
                <a:gd name="connsiteX6" fmla="*/ 95483 w 263773"/>
                <a:gd name="connsiteY6" fmla="*/ 102731 h 106329"/>
                <a:gd name="connsiteX7" fmla="*/ 82783 w 263773"/>
                <a:gd name="connsiteY7" fmla="*/ 29706 h 106329"/>
                <a:gd name="connsiteX8" fmla="*/ 136758 w 263773"/>
                <a:gd name="connsiteY8" fmla="*/ 36056 h 106329"/>
                <a:gd name="connsiteX9" fmla="*/ 155808 w 263773"/>
                <a:gd name="connsiteY9" fmla="*/ 29706 h 106329"/>
                <a:gd name="connsiteX10" fmla="*/ 178033 w 263773"/>
                <a:gd name="connsiteY10" fmla="*/ 61456 h 106329"/>
                <a:gd name="connsiteX11" fmla="*/ 187558 w 263773"/>
                <a:gd name="connsiteY11" fmla="*/ 1131 h 106329"/>
                <a:gd name="connsiteX12" fmla="*/ 263758 w 263773"/>
                <a:gd name="connsiteY12" fmla="*/ 13831 h 10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773" h="106329">
                  <a:moveTo>
                    <a:pt x="263758" y="13831"/>
                  </a:moveTo>
                  <a:cubicBezTo>
                    <a:pt x="264816" y="17006"/>
                    <a:pt x="209783" y="10127"/>
                    <a:pt x="193908" y="20181"/>
                  </a:cubicBezTo>
                  <a:cubicBezTo>
                    <a:pt x="178033" y="30235"/>
                    <a:pt x="181208" y="74156"/>
                    <a:pt x="168508" y="74156"/>
                  </a:cubicBezTo>
                  <a:cubicBezTo>
                    <a:pt x="155808" y="74156"/>
                    <a:pt x="134112" y="14889"/>
                    <a:pt x="117708" y="20181"/>
                  </a:cubicBezTo>
                  <a:cubicBezTo>
                    <a:pt x="101304" y="25473"/>
                    <a:pt x="89662" y="100085"/>
                    <a:pt x="70083" y="105906"/>
                  </a:cubicBezTo>
                  <a:cubicBezTo>
                    <a:pt x="50504" y="111727"/>
                    <a:pt x="-4000" y="55635"/>
                    <a:pt x="233" y="55106"/>
                  </a:cubicBezTo>
                  <a:cubicBezTo>
                    <a:pt x="4466" y="54577"/>
                    <a:pt x="81725" y="106964"/>
                    <a:pt x="95483" y="102731"/>
                  </a:cubicBezTo>
                  <a:cubicBezTo>
                    <a:pt x="109241" y="98498"/>
                    <a:pt x="75904" y="40818"/>
                    <a:pt x="82783" y="29706"/>
                  </a:cubicBezTo>
                  <a:cubicBezTo>
                    <a:pt x="89662" y="18594"/>
                    <a:pt x="124587" y="36056"/>
                    <a:pt x="136758" y="36056"/>
                  </a:cubicBezTo>
                  <a:cubicBezTo>
                    <a:pt x="148929" y="36056"/>
                    <a:pt x="148929" y="25473"/>
                    <a:pt x="155808" y="29706"/>
                  </a:cubicBezTo>
                  <a:cubicBezTo>
                    <a:pt x="162687" y="33939"/>
                    <a:pt x="172741" y="66219"/>
                    <a:pt x="178033" y="61456"/>
                  </a:cubicBezTo>
                  <a:cubicBezTo>
                    <a:pt x="183325" y="56694"/>
                    <a:pt x="171154" y="6423"/>
                    <a:pt x="187558" y="1131"/>
                  </a:cubicBezTo>
                  <a:cubicBezTo>
                    <a:pt x="203962" y="-4161"/>
                    <a:pt x="262700" y="10656"/>
                    <a:pt x="263758" y="13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E4150345-952E-5D2F-7008-165C865D947D}"/>
                </a:ext>
              </a:extLst>
            </p:cNvPr>
            <p:cNvSpPr/>
            <p:nvPr/>
          </p:nvSpPr>
          <p:spPr>
            <a:xfrm>
              <a:off x="7501819" y="6603869"/>
              <a:ext cx="554564" cy="57859"/>
            </a:xfrm>
            <a:custGeom>
              <a:avLst/>
              <a:gdLst>
                <a:gd name="connsiteX0" fmla="*/ 706 w 554564"/>
                <a:gd name="connsiteY0" fmla="*/ 57281 h 57859"/>
                <a:gd name="connsiteX1" fmla="*/ 359481 w 554564"/>
                <a:gd name="connsiteY1" fmla="*/ 131 h 57859"/>
                <a:gd name="connsiteX2" fmla="*/ 286456 w 554564"/>
                <a:gd name="connsiteY2" fmla="*/ 41406 h 57859"/>
                <a:gd name="connsiteX3" fmla="*/ 553156 w 554564"/>
                <a:gd name="connsiteY3" fmla="*/ 35056 h 57859"/>
                <a:gd name="connsiteX4" fmla="*/ 384881 w 554564"/>
                <a:gd name="connsiteY4" fmla="*/ 31881 h 57859"/>
                <a:gd name="connsiteX5" fmla="*/ 232481 w 554564"/>
                <a:gd name="connsiteY5" fmla="*/ 54106 h 57859"/>
                <a:gd name="connsiteX6" fmla="*/ 267406 w 554564"/>
                <a:gd name="connsiteY6" fmla="*/ 31881 h 57859"/>
                <a:gd name="connsiteX7" fmla="*/ 706 w 554564"/>
                <a:gd name="connsiteY7" fmla="*/ 57281 h 5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564" h="57859">
                  <a:moveTo>
                    <a:pt x="706" y="57281"/>
                  </a:moveTo>
                  <a:cubicBezTo>
                    <a:pt x="16052" y="51989"/>
                    <a:pt x="311856" y="2777"/>
                    <a:pt x="359481" y="131"/>
                  </a:cubicBezTo>
                  <a:cubicBezTo>
                    <a:pt x="407106" y="-2515"/>
                    <a:pt x="254177" y="35585"/>
                    <a:pt x="286456" y="41406"/>
                  </a:cubicBezTo>
                  <a:cubicBezTo>
                    <a:pt x="318735" y="47227"/>
                    <a:pt x="536752" y="36643"/>
                    <a:pt x="553156" y="35056"/>
                  </a:cubicBezTo>
                  <a:cubicBezTo>
                    <a:pt x="569560" y="33469"/>
                    <a:pt x="438327" y="28706"/>
                    <a:pt x="384881" y="31881"/>
                  </a:cubicBezTo>
                  <a:cubicBezTo>
                    <a:pt x="331435" y="35056"/>
                    <a:pt x="252060" y="54106"/>
                    <a:pt x="232481" y="54106"/>
                  </a:cubicBezTo>
                  <a:cubicBezTo>
                    <a:pt x="212902" y="54106"/>
                    <a:pt x="310268" y="33998"/>
                    <a:pt x="267406" y="31881"/>
                  </a:cubicBezTo>
                  <a:cubicBezTo>
                    <a:pt x="224544" y="29764"/>
                    <a:pt x="-14640" y="62573"/>
                    <a:pt x="706" y="572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9DC4BCA4-6A08-C21D-1B40-77F5131FA1F6}"/>
                </a:ext>
              </a:extLst>
            </p:cNvPr>
            <p:cNvSpPr/>
            <p:nvPr/>
          </p:nvSpPr>
          <p:spPr>
            <a:xfrm>
              <a:off x="8238871" y="6602497"/>
              <a:ext cx="54891" cy="234140"/>
            </a:xfrm>
            <a:custGeom>
              <a:avLst/>
              <a:gdLst>
                <a:gd name="connsiteX0" fmla="*/ 254 w 54891"/>
                <a:gd name="connsiteY0" fmla="*/ 1503 h 234140"/>
                <a:gd name="connsiteX1" fmla="*/ 28829 w 54891"/>
                <a:gd name="connsiteY1" fmla="*/ 49128 h 234140"/>
                <a:gd name="connsiteX2" fmla="*/ 25654 w 54891"/>
                <a:gd name="connsiteY2" fmla="*/ 141203 h 234140"/>
                <a:gd name="connsiteX3" fmla="*/ 44704 w 54891"/>
                <a:gd name="connsiteY3" fmla="*/ 109453 h 234140"/>
                <a:gd name="connsiteX4" fmla="*/ 28829 w 54891"/>
                <a:gd name="connsiteY4" fmla="*/ 188828 h 234140"/>
                <a:gd name="connsiteX5" fmla="*/ 6604 w 54891"/>
                <a:gd name="connsiteY5" fmla="*/ 230103 h 234140"/>
                <a:gd name="connsiteX6" fmla="*/ 51054 w 54891"/>
                <a:gd name="connsiteY6" fmla="*/ 90403 h 234140"/>
                <a:gd name="connsiteX7" fmla="*/ 47879 w 54891"/>
                <a:gd name="connsiteY7" fmla="*/ 103103 h 234140"/>
                <a:gd name="connsiteX8" fmla="*/ 254 w 54891"/>
                <a:gd name="connsiteY8" fmla="*/ 1503 h 23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891" h="234140">
                  <a:moveTo>
                    <a:pt x="254" y="1503"/>
                  </a:moveTo>
                  <a:cubicBezTo>
                    <a:pt x="-2921" y="-7493"/>
                    <a:pt x="24596" y="25845"/>
                    <a:pt x="28829" y="49128"/>
                  </a:cubicBezTo>
                  <a:cubicBezTo>
                    <a:pt x="33062" y="72411"/>
                    <a:pt x="23008" y="131149"/>
                    <a:pt x="25654" y="141203"/>
                  </a:cubicBezTo>
                  <a:cubicBezTo>
                    <a:pt x="28300" y="151257"/>
                    <a:pt x="44175" y="101516"/>
                    <a:pt x="44704" y="109453"/>
                  </a:cubicBezTo>
                  <a:cubicBezTo>
                    <a:pt x="45233" y="117391"/>
                    <a:pt x="35179" y="168720"/>
                    <a:pt x="28829" y="188828"/>
                  </a:cubicBezTo>
                  <a:cubicBezTo>
                    <a:pt x="22479" y="208936"/>
                    <a:pt x="2900" y="246507"/>
                    <a:pt x="6604" y="230103"/>
                  </a:cubicBezTo>
                  <a:cubicBezTo>
                    <a:pt x="10308" y="213699"/>
                    <a:pt x="51054" y="90403"/>
                    <a:pt x="51054" y="90403"/>
                  </a:cubicBezTo>
                  <a:cubicBezTo>
                    <a:pt x="57933" y="69237"/>
                    <a:pt x="54758" y="114745"/>
                    <a:pt x="47879" y="103103"/>
                  </a:cubicBezTo>
                  <a:cubicBezTo>
                    <a:pt x="41000" y="91461"/>
                    <a:pt x="3429" y="10499"/>
                    <a:pt x="254" y="1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65C21DED-A60D-63F4-9318-B41900465E33}"/>
                </a:ext>
              </a:extLst>
            </p:cNvPr>
            <p:cNvSpPr/>
            <p:nvPr/>
          </p:nvSpPr>
          <p:spPr>
            <a:xfrm>
              <a:off x="8212697" y="6604000"/>
              <a:ext cx="64581" cy="224159"/>
            </a:xfrm>
            <a:custGeom>
              <a:avLst/>
              <a:gdLst>
                <a:gd name="connsiteX0" fmla="*/ 1028 w 64581"/>
                <a:gd name="connsiteY0" fmla="*/ 0 h 224159"/>
                <a:gd name="connsiteX1" fmla="*/ 39128 w 64581"/>
                <a:gd name="connsiteY1" fmla="*/ 73025 h 224159"/>
                <a:gd name="connsiteX2" fmla="*/ 20078 w 64581"/>
                <a:gd name="connsiteY2" fmla="*/ 107950 h 224159"/>
                <a:gd name="connsiteX3" fmla="*/ 61353 w 64581"/>
                <a:gd name="connsiteY3" fmla="*/ 222250 h 224159"/>
                <a:gd name="connsiteX4" fmla="*/ 42303 w 64581"/>
                <a:gd name="connsiteY4" fmla="*/ 174625 h 224159"/>
                <a:gd name="connsiteX5" fmla="*/ 1028 w 64581"/>
                <a:gd name="connsiteY5" fmla="*/ 111125 h 224159"/>
                <a:gd name="connsiteX6" fmla="*/ 16903 w 64581"/>
                <a:gd name="connsiteY6" fmla="*/ 127000 h 224159"/>
                <a:gd name="connsiteX7" fmla="*/ 64528 w 64581"/>
                <a:gd name="connsiteY7" fmla="*/ 73025 h 224159"/>
                <a:gd name="connsiteX8" fmla="*/ 1028 w 64581"/>
                <a:gd name="connsiteY8" fmla="*/ 0 h 2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81" h="224159">
                  <a:moveTo>
                    <a:pt x="1028" y="0"/>
                  </a:moveTo>
                  <a:cubicBezTo>
                    <a:pt x="-3205" y="0"/>
                    <a:pt x="35953" y="55033"/>
                    <a:pt x="39128" y="73025"/>
                  </a:cubicBezTo>
                  <a:cubicBezTo>
                    <a:pt x="42303" y="91017"/>
                    <a:pt x="16374" y="83079"/>
                    <a:pt x="20078" y="107950"/>
                  </a:cubicBezTo>
                  <a:cubicBezTo>
                    <a:pt x="23782" y="132821"/>
                    <a:pt x="57649" y="211138"/>
                    <a:pt x="61353" y="222250"/>
                  </a:cubicBezTo>
                  <a:cubicBezTo>
                    <a:pt x="65057" y="233362"/>
                    <a:pt x="52357" y="193146"/>
                    <a:pt x="42303" y="174625"/>
                  </a:cubicBezTo>
                  <a:cubicBezTo>
                    <a:pt x="32249" y="156104"/>
                    <a:pt x="1028" y="111125"/>
                    <a:pt x="1028" y="111125"/>
                  </a:cubicBezTo>
                  <a:cubicBezTo>
                    <a:pt x="-3205" y="103188"/>
                    <a:pt x="6320" y="133350"/>
                    <a:pt x="16903" y="127000"/>
                  </a:cubicBezTo>
                  <a:cubicBezTo>
                    <a:pt x="27486" y="120650"/>
                    <a:pt x="62411" y="89958"/>
                    <a:pt x="64528" y="73025"/>
                  </a:cubicBezTo>
                  <a:cubicBezTo>
                    <a:pt x="66645" y="56092"/>
                    <a:pt x="5261" y="0"/>
                    <a:pt x="102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B82D3AEF-B572-798E-8C41-1785E36115E4}"/>
                </a:ext>
              </a:extLst>
            </p:cNvPr>
            <p:cNvSpPr/>
            <p:nvPr/>
          </p:nvSpPr>
          <p:spPr>
            <a:xfrm>
              <a:off x="7876882" y="6692709"/>
              <a:ext cx="356783" cy="133626"/>
            </a:xfrm>
            <a:custGeom>
              <a:avLst/>
              <a:gdLst>
                <a:gd name="connsiteX0" fmla="*/ 293 w 356783"/>
                <a:gd name="connsiteY0" fmla="*/ 191 h 133626"/>
                <a:gd name="connsiteX1" fmla="*/ 209843 w 356783"/>
                <a:gd name="connsiteY1" fmla="*/ 41466 h 133626"/>
                <a:gd name="connsiteX2" fmla="*/ 352718 w 356783"/>
                <a:gd name="connsiteY2" fmla="*/ 111316 h 133626"/>
                <a:gd name="connsiteX3" fmla="*/ 320968 w 356783"/>
                <a:gd name="connsiteY3" fmla="*/ 73216 h 133626"/>
                <a:gd name="connsiteX4" fmla="*/ 355893 w 356783"/>
                <a:gd name="connsiteY4" fmla="*/ 133541 h 133626"/>
                <a:gd name="connsiteX5" fmla="*/ 327318 w 356783"/>
                <a:gd name="connsiteY5" fmla="*/ 57341 h 133626"/>
                <a:gd name="connsiteX6" fmla="*/ 298743 w 356783"/>
                <a:gd name="connsiteY6" fmla="*/ 82741 h 133626"/>
                <a:gd name="connsiteX7" fmla="*/ 209843 w 356783"/>
                <a:gd name="connsiteY7" fmla="*/ 104966 h 133626"/>
                <a:gd name="connsiteX8" fmla="*/ 238418 w 356783"/>
                <a:gd name="connsiteY8" fmla="*/ 63691 h 133626"/>
                <a:gd name="connsiteX9" fmla="*/ 108243 w 356783"/>
                <a:gd name="connsiteY9" fmla="*/ 25591 h 133626"/>
                <a:gd name="connsiteX10" fmla="*/ 162218 w 356783"/>
                <a:gd name="connsiteY10" fmla="*/ 57341 h 133626"/>
                <a:gd name="connsiteX11" fmla="*/ 293 w 356783"/>
                <a:gd name="connsiteY11" fmla="*/ 191 h 13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783" h="133626">
                  <a:moveTo>
                    <a:pt x="293" y="191"/>
                  </a:moveTo>
                  <a:cubicBezTo>
                    <a:pt x="8230" y="-2455"/>
                    <a:pt x="151106" y="22945"/>
                    <a:pt x="209843" y="41466"/>
                  </a:cubicBezTo>
                  <a:cubicBezTo>
                    <a:pt x="268580" y="59987"/>
                    <a:pt x="334197" y="106024"/>
                    <a:pt x="352718" y="111316"/>
                  </a:cubicBezTo>
                  <a:cubicBezTo>
                    <a:pt x="371239" y="116608"/>
                    <a:pt x="320439" y="69512"/>
                    <a:pt x="320968" y="73216"/>
                  </a:cubicBezTo>
                  <a:cubicBezTo>
                    <a:pt x="321497" y="76920"/>
                    <a:pt x="354835" y="136187"/>
                    <a:pt x="355893" y="133541"/>
                  </a:cubicBezTo>
                  <a:cubicBezTo>
                    <a:pt x="356951" y="130895"/>
                    <a:pt x="336843" y="65808"/>
                    <a:pt x="327318" y="57341"/>
                  </a:cubicBezTo>
                  <a:cubicBezTo>
                    <a:pt x="317793" y="48874"/>
                    <a:pt x="318322" y="74803"/>
                    <a:pt x="298743" y="82741"/>
                  </a:cubicBezTo>
                  <a:cubicBezTo>
                    <a:pt x="279164" y="90679"/>
                    <a:pt x="219897" y="108141"/>
                    <a:pt x="209843" y="104966"/>
                  </a:cubicBezTo>
                  <a:cubicBezTo>
                    <a:pt x="199789" y="101791"/>
                    <a:pt x="255351" y="76920"/>
                    <a:pt x="238418" y="63691"/>
                  </a:cubicBezTo>
                  <a:cubicBezTo>
                    <a:pt x="221485" y="50462"/>
                    <a:pt x="120943" y="26649"/>
                    <a:pt x="108243" y="25591"/>
                  </a:cubicBezTo>
                  <a:cubicBezTo>
                    <a:pt x="95543" y="24533"/>
                    <a:pt x="176506" y="59458"/>
                    <a:pt x="162218" y="57341"/>
                  </a:cubicBezTo>
                  <a:cubicBezTo>
                    <a:pt x="147931" y="55224"/>
                    <a:pt x="-7644" y="2837"/>
                    <a:pt x="293" y="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A8C62555-BFAA-F359-9DDE-8ABE0BC83D45}"/>
                </a:ext>
              </a:extLst>
            </p:cNvPr>
            <p:cNvSpPr/>
            <p:nvPr/>
          </p:nvSpPr>
          <p:spPr>
            <a:xfrm>
              <a:off x="7667027" y="6664290"/>
              <a:ext cx="623465" cy="174704"/>
            </a:xfrm>
            <a:custGeom>
              <a:avLst/>
              <a:gdLst>
                <a:gd name="connsiteX0" fmla="*/ 598 w 623465"/>
                <a:gd name="connsiteY0" fmla="*/ 35 h 174704"/>
                <a:gd name="connsiteX1" fmla="*/ 226023 w 623465"/>
                <a:gd name="connsiteY1" fmla="*/ 120685 h 174704"/>
                <a:gd name="connsiteX2" fmla="*/ 210148 w 623465"/>
                <a:gd name="connsiteY2" fmla="*/ 101635 h 174704"/>
                <a:gd name="connsiteX3" fmla="*/ 372073 w 623465"/>
                <a:gd name="connsiteY3" fmla="*/ 168310 h 174704"/>
                <a:gd name="connsiteX4" fmla="*/ 378423 w 623465"/>
                <a:gd name="connsiteY4" fmla="*/ 139735 h 174704"/>
                <a:gd name="connsiteX5" fmla="*/ 416523 w 623465"/>
                <a:gd name="connsiteY5" fmla="*/ 165135 h 174704"/>
                <a:gd name="connsiteX6" fmla="*/ 429223 w 623465"/>
                <a:gd name="connsiteY6" fmla="*/ 174660 h 174704"/>
                <a:gd name="connsiteX7" fmla="*/ 622898 w 623465"/>
                <a:gd name="connsiteY7" fmla="*/ 161960 h 174704"/>
                <a:gd name="connsiteX8" fmla="*/ 359373 w 623465"/>
                <a:gd name="connsiteY8" fmla="*/ 133385 h 174704"/>
                <a:gd name="connsiteX9" fmla="*/ 305398 w 623465"/>
                <a:gd name="connsiteY9" fmla="*/ 104810 h 174704"/>
                <a:gd name="connsiteX10" fmla="*/ 213323 w 623465"/>
                <a:gd name="connsiteY10" fmla="*/ 117510 h 174704"/>
                <a:gd name="connsiteX11" fmla="*/ 143473 w 623465"/>
                <a:gd name="connsiteY11" fmla="*/ 114335 h 174704"/>
                <a:gd name="connsiteX12" fmla="*/ 159348 w 623465"/>
                <a:gd name="connsiteY12" fmla="*/ 107985 h 174704"/>
                <a:gd name="connsiteX13" fmla="*/ 598 w 623465"/>
                <a:gd name="connsiteY13" fmla="*/ 35 h 17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3465" h="174704">
                  <a:moveTo>
                    <a:pt x="598" y="35"/>
                  </a:moveTo>
                  <a:cubicBezTo>
                    <a:pt x="11710" y="2152"/>
                    <a:pt x="191098" y="103752"/>
                    <a:pt x="226023" y="120685"/>
                  </a:cubicBezTo>
                  <a:cubicBezTo>
                    <a:pt x="260948" y="137618"/>
                    <a:pt x="185806" y="93698"/>
                    <a:pt x="210148" y="101635"/>
                  </a:cubicBezTo>
                  <a:cubicBezTo>
                    <a:pt x="234490" y="109572"/>
                    <a:pt x="344027" y="161960"/>
                    <a:pt x="372073" y="168310"/>
                  </a:cubicBezTo>
                  <a:cubicBezTo>
                    <a:pt x="400119" y="174660"/>
                    <a:pt x="371015" y="140264"/>
                    <a:pt x="378423" y="139735"/>
                  </a:cubicBezTo>
                  <a:cubicBezTo>
                    <a:pt x="385831" y="139206"/>
                    <a:pt x="408056" y="159314"/>
                    <a:pt x="416523" y="165135"/>
                  </a:cubicBezTo>
                  <a:cubicBezTo>
                    <a:pt x="424990" y="170956"/>
                    <a:pt x="394827" y="175189"/>
                    <a:pt x="429223" y="174660"/>
                  </a:cubicBezTo>
                  <a:cubicBezTo>
                    <a:pt x="463619" y="174131"/>
                    <a:pt x="634540" y="168839"/>
                    <a:pt x="622898" y="161960"/>
                  </a:cubicBezTo>
                  <a:cubicBezTo>
                    <a:pt x="611256" y="155081"/>
                    <a:pt x="412290" y="142910"/>
                    <a:pt x="359373" y="133385"/>
                  </a:cubicBezTo>
                  <a:cubicBezTo>
                    <a:pt x="306456" y="123860"/>
                    <a:pt x="329740" y="107456"/>
                    <a:pt x="305398" y="104810"/>
                  </a:cubicBezTo>
                  <a:cubicBezTo>
                    <a:pt x="281056" y="102164"/>
                    <a:pt x="240310" y="115923"/>
                    <a:pt x="213323" y="117510"/>
                  </a:cubicBezTo>
                  <a:cubicBezTo>
                    <a:pt x="186336" y="119097"/>
                    <a:pt x="152469" y="115922"/>
                    <a:pt x="143473" y="114335"/>
                  </a:cubicBezTo>
                  <a:cubicBezTo>
                    <a:pt x="134477" y="112748"/>
                    <a:pt x="182102" y="124918"/>
                    <a:pt x="159348" y="107985"/>
                  </a:cubicBezTo>
                  <a:cubicBezTo>
                    <a:pt x="136594" y="91052"/>
                    <a:pt x="-10514" y="-2082"/>
                    <a:pt x="598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9D7ABAF3-1506-06AC-9F81-E696F9F986C3}"/>
                </a:ext>
              </a:extLst>
            </p:cNvPr>
            <p:cNvSpPr/>
            <p:nvPr/>
          </p:nvSpPr>
          <p:spPr>
            <a:xfrm>
              <a:off x="7778697" y="6642091"/>
              <a:ext cx="144923" cy="139814"/>
            </a:xfrm>
            <a:custGeom>
              <a:avLst/>
              <a:gdLst>
                <a:gd name="connsiteX0" fmla="*/ 53 w 144923"/>
                <a:gd name="connsiteY0" fmla="*/ 9 h 139814"/>
                <a:gd name="connsiteX1" fmla="*/ 60378 w 144923"/>
                <a:gd name="connsiteY1" fmla="*/ 101609 h 139814"/>
                <a:gd name="connsiteX2" fmla="*/ 92128 w 144923"/>
                <a:gd name="connsiteY2" fmla="*/ 139709 h 139814"/>
                <a:gd name="connsiteX3" fmla="*/ 88953 w 144923"/>
                <a:gd name="connsiteY3" fmla="*/ 92084 h 139814"/>
                <a:gd name="connsiteX4" fmla="*/ 130228 w 144923"/>
                <a:gd name="connsiteY4" fmla="*/ 95259 h 139814"/>
                <a:gd name="connsiteX5" fmla="*/ 142928 w 144923"/>
                <a:gd name="connsiteY5" fmla="*/ 139709 h 139814"/>
                <a:gd name="connsiteX6" fmla="*/ 92128 w 144923"/>
                <a:gd name="connsiteY6" fmla="*/ 92084 h 139814"/>
                <a:gd name="connsiteX7" fmla="*/ 50853 w 144923"/>
                <a:gd name="connsiteY7" fmla="*/ 95259 h 139814"/>
                <a:gd name="connsiteX8" fmla="*/ 53 w 144923"/>
                <a:gd name="connsiteY8" fmla="*/ 9 h 13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923" h="139814">
                  <a:moveTo>
                    <a:pt x="53" y="9"/>
                  </a:moveTo>
                  <a:cubicBezTo>
                    <a:pt x="1641" y="1067"/>
                    <a:pt x="45032" y="78326"/>
                    <a:pt x="60378" y="101609"/>
                  </a:cubicBezTo>
                  <a:cubicBezTo>
                    <a:pt x="75724" y="124892"/>
                    <a:pt x="87366" y="141296"/>
                    <a:pt x="92128" y="139709"/>
                  </a:cubicBezTo>
                  <a:cubicBezTo>
                    <a:pt x="96890" y="138122"/>
                    <a:pt x="82603" y="99492"/>
                    <a:pt x="88953" y="92084"/>
                  </a:cubicBezTo>
                  <a:cubicBezTo>
                    <a:pt x="95303" y="84676"/>
                    <a:pt x="121232" y="87322"/>
                    <a:pt x="130228" y="95259"/>
                  </a:cubicBezTo>
                  <a:cubicBezTo>
                    <a:pt x="139224" y="103197"/>
                    <a:pt x="149278" y="140238"/>
                    <a:pt x="142928" y="139709"/>
                  </a:cubicBezTo>
                  <a:cubicBezTo>
                    <a:pt x="136578" y="139180"/>
                    <a:pt x="107474" y="99492"/>
                    <a:pt x="92128" y="92084"/>
                  </a:cubicBezTo>
                  <a:cubicBezTo>
                    <a:pt x="76782" y="84676"/>
                    <a:pt x="68845" y="107430"/>
                    <a:pt x="50853" y="95259"/>
                  </a:cubicBezTo>
                  <a:cubicBezTo>
                    <a:pt x="32861" y="83088"/>
                    <a:pt x="-1535" y="-1049"/>
                    <a:pt x="53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5D6BCBE6-84F7-C8C5-1EB6-F20E6C0DC039}"/>
                </a:ext>
              </a:extLst>
            </p:cNvPr>
            <p:cNvSpPr/>
            <p:nvPr/>
          </p:nvSpPr>
          <p:spPr>
            <a:xfrm>
              <a:off x="7881420" y="6638702"/>
              <a:ext cx="357714" cy="108255"/>
            </a:xfrm>
            <a:custGeom>
              <a:avLst/>
              <a:gdLst>
                <a:gd name="connsiteX0" fmla="*/ 8455 w 357714"/>
                <a:gd name="connsiteY0" fmla="*/ 25623 h 108255"/>
                <a:gd name="connsiteX1" fmla="*/ 259280 w 357714"/>
                <a:gd name="connsiteY1" fmla="*/ 25623 h 108255"/>
                <a:gd name="connsiteX2" fmla="*/ 243405 w 357714"/>
                <a:gd name="connsiteY2" fmla="*/ 35148 h 108255"/>
                <a:gd name="connsiteX3" fmla="*/ 332305 w 357714"/>
                <a:gd name="connsiteY3" fmla="*/ 108173 h 108255"/>
                <a:gd name="connsiteX4" fmla="*/ 265630 w 357714"/>
                <a:gd name="connsiteY4" fmla="*/ 19273 h 108255"/>
                <a:gd name="connsiteX5" fmla="*/ 357705 w 357714"/>
                <a:gd name="connsiteY5" fmla="*/ 223 h 108255"/>
                <a:gd name="connsiteX6" fmla="*/ 259280 w 357714"/>
                <a:gd name="connsiteY6" fmla="*/ 25623 h 108255"/>
                <a:gd name="connsiteX7" fmla="*/ 179905 w 357714"/>
                <a:gd name="connsiteY7" fmla="*/ 51023 h 108255"/>
                <a:gd name="connsiteX8" fmla="*/ 208480 w 357714"/>
                <a:gd name="connsiteY8" fmla="*/ 38323 h 108255"/>
                <a:gd name="connsiteX9" fmla="*/ 71955 w 357714"/>
                <a:gd name="connsiteY9" fmla="*/ 31973 h 108255"/>
                <a:gd name="connsiteX10" fmla="*/ 8455 w 357714"/>
                <a:gd name="connsiteY10" fmla="*/ 25623 h 10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714" h="108255">
                  <a:moveTo>
                    <a:pt x="8455" y="25623"/>
                  </a:moveTo>
                  <a:cubicBezTo>
                    <a:pt x="39676" y="24565"/>
                    <a:pt x="220122" y="24036"/>
                    <a:pt x="259280" y="25623"/>
                  </a:cubicBezTo>
                  <a:cubicBezTo>
                    <a:pt x="298438" y="27210"/>
                    <a:pt x="231234" y="21390"/>
                    <a:pt x="243405" y="35148"/>
                  </a:cubicBezTo>
                  <a:cubicBezTo>
                    <a:pt x="255576" y="48906"/>
                    <a:pt x="328601" y="110819"/>
                    <a:pt x="332305" y="108173"/>
                  </a:cubicBezTo>
                  <a:cubicBezTo>
                    <a:pt x="336009" y="105527"/>
                    <a:pt x="261397" y="37265"/>
                    <a:pt x="265630" y="19273"/>
                  </a:cubicBezTo>
                  <a:cubicBezTo>
                    <a:pt x="269863" y="1281"/>
                    <a:pt x="358763" y="-835"/>
                    <a:pt x="357705" y="223"/>
                  </a:cubicBezTo>
                  <a:cubicBezTo>
                    <a:pt x="356647" y="1281"/>
                    <a:pt x="288913" y="17156"/>
                    <a:pt x="259280" y="25623"/>
                  </a:cubicBezTo>
                  <a:cubicBezTo>
                    <a:pt x="229647" y="34090"/>
                    <a:pt x="188372" y="48906"/>
                    <a:pt x="179905" y="51023"/>
                  </a:cubicBezTo>
                  <a:cubicBezTo>
                    <a:pt x="171438" y="53140"/>
                    <a:pt x="226472" y="41498"/>
                    <a:pt x="208480" y="38323"/>
                  </a:cubicBezTo>
                  <a:cubicBezTo>
                    <a:pt x="190488" y="35148"/>
                    <a:pt x="103705" y="35148"/>
                    <a:pt x="71955" y="31973"/>
                  </a:cubicBezTo>
                  <a:cubicBezTo>
                    <a:pt x="40205" y="28798"/>
                    <a:pt x="-22766" y="26681"/>
                    <a:pt x="8455" y="25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54423238-71E2-6ECC-B45F-AF7E2BE1FD3E}"/>
                </a:ext>
              </a:extLst>
            </p:cNvPr>
            <p:cNvSpPr/>
            <p:nvPr/>
          </p:nvSpPr>
          <p:spPr>
            <a:xfrm>
              <a:off x="7459816" y="6667427"/>
              <a:ext cx="380741" cy="133693"/>
            </a:xfrm>
            <a:custGeom>
              <a:avLst/>
              <a:gdLst>
                <a:gd name="connsiteX0" fmla="*/ 1434 w 380741"/>
                <a:gd name="connsiteY0" fmla="*/ 22298 h 133693"/>
                <a:gd name="connsiteX1" fmla="*/ 118909 w 380741"/>
                <a:gd name="connsiteY1" fmla="*/ 50873 h 133693"/>
                <a:gd name="connsiteX2" fmla="*/ 169709 w 380741"/>
                <a:gd name="connsiteY2" fmla="*/ 82623 h 133693"/>
                <a:gd name="connsiteX3" fmla="*/ 176059 w 380741"/>
                <a:gd name="connsiteY3" fmla="*/ 54048 h 133693"/>
                <a:gd name="connsiteX4" fmla="*/ 277659 w 380741"/>
                <a:gd name="connsiteY4" fmla="*/ 123898 h 133693"/>
                <a:gd name="connsiteX5" fmla="*/ 258609 w 380741"/>
                <a:gd name="connsiteY5" fmla="*/ 69923 h 133693"/>
                <a:gd name="connsiteX6" fmla="*/ 379259 w 380741"/>
                <a:gd name="connsiteY6" fmla="*/ 133423 h 133693"/>
                <a:gd name="connsiteX7" fmla="*/ 318934 w 380741"/>
                <a:gd name="connsiteY7" fmla="*/ 88973 h 133693"/>
                <a:gd name="connsiteX8" fmla="*/ 217334 w 380741"/>
                <a:gd name="connsiteY8" fmla="*/ 73 h 133693"/>
                <a:gd name="connsiteX9" fmla="*/ 312584 w 380741"/>
                <a:gd name="connsiteY9" fmla="*/ 104848 h 133693"/>
                <a:gd name="connsiteX10" fmla="*/ 198284 w 380741"/>
                <a:gd name="connsiteY10" fmla="*/ 28648 h 133693"/>
                <a:gd name="connsiteX11" fmla="*/ 226859 w 380741"/>
                <a:gd name="connsiteY11" fmla="*/ 82623 h 133693"/>
                <a:gd name="connsiteX12" fmla="*/ 160184 w 380741"/>
                <a:gd name="connsiteY12" fmla="*/ 34998 h 133693"/>
                <a:gd name="connsiteX13" fmla="*/ 207809 w 380741"/>
                <a:gd name="connsiteY13" fmla="*/ 108023 h 133693"/>
                <a:gd name="connsiteX14" fmla="*/ 1434 w 380741"/>
                <a:gd name="connsiteY14" fmla="*/ 22298 h 13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41" h="133693">
                  <a:moveTo>
                    <a:pt x="1434" y="22298"/>
                  </a:moveTo>
                  <a:cubicBezTo>
                    <a:pt x="-13383" y="12773"/>
                    <a:pt x="90863" y="40819"/>
                    <a:pt x="118909" y="50873"/>
                  </a:cubicBezTo>
                  <a:cubicBezTo>
                    <a:pt x="146955" y="60927"/>
                    <a:pt x="160184" y="82094"/>
                    <a:pt x="169709" y="82623"/>
                  </a:cubicBezTo>
                  <a:cubicBezTo>
                    <a:pt x="179234" y="83152"/>
                    <a:pt x="158067" y="47169"/>
                    <a:pt x="176059" y="54048"/>
                  </a:cubicBezTo>
                  <a:cubicBezTo>
                    <a:pt x="194051" y="60927"/>
                    <a:pt x="263901" y="121252"/>
                    <a:pt x="277659" y="123898"/>
                  </a:cubicBezTo>
                  <a:cubicBezTo>
                    <a:pt x="291417" y="126544"/>
                    <a:pt x="241676" y="68336"/>
                    <a:pt x="258609" y="69923"/>
                  </a:cubicBezTo>
                  <a:cubicBezTo>
                    <a:pt x="275542" y="71511"/>
                    <a:pt x="369205" y="130248"/>
                    <a:pt x="379259" y="133423"/>
                  </a:cubicBezTo>
                  <a:cubicBezTo>
                    <a:pt x="389313" y="136598"/>
                    <a:pt x="345921" y="111198"/>
                    <a:pt x="318934" y="88973"/>
                  </a:cubicBezTo>
                  <a:cubicBezTo>
                    <a:pt x="291947" y="66748"/>
                    <a:pt x="218392" y="-2573"/>
                    <a:pt x="217334" y="73"/>
                  </a:cubicBezTo>
                  <a:cubicBezTo>
                    <a:pt x="216276" y="2719"/>
                    <a:pt x="315759" y="100086"/>
                    <a:pt x="312584" y="104848"/>
                  </a:cubicBezTo>
                  <a:cubicBezTo>
                    <a:pt x="309409" y="109610"/>
                    <a:pt x="212571" y="32352"/>
                    <a:pt x="198284" y="28648"/>
                  </a:cubicBezTo>
                  <a:cubicBezTo>
                    <a:pt x="183997" y="24944"/>
                    <a:pt x="233209" y="81565"/>
                    <a:pt x="226859" y="82623"/>
                  </a:cubicBezTo>
                  <a:cubicBezTo>
                    <a:pt x="220509" y="83681"/>
                    <a:pt x="163359" y="30765"/>
                    <a:pt x="160184" y="34998"/>
                  </a:cubicBezTo>
                  <a:cubicBezTo>
                    <a:pt x="157009" y="39231"/>
                    <a:pt x="232680" y="110669"/>
                    <a:pt x="207809" y="108023"/>
                  </a:cubicBezTo>
                  <a:cubicBezTo>
                    <a:pt x="182938" y="105377"/>
                    <a:pt x="16251" y="31823"/>
                    <a:pt x="1434" y="22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1B85BFD8-2B08-6B27-C63E-04FF46FDC09A}"/>
                </a:ext>
              </a:extLst>
            </p:cNvPr>
            <p:cNvSpPr/>
            <p:nvPr/>
          </p:nvSpPr>
          <p:spPr>
            <a:xfrm>
              <a:off x="7542162" y="6793865"/>
              <a:ext cx="554190" cy="64497"/>
            </a:xfrm>
            <a:custGeom>
              <a:avLst/>
              <a:gdLst>
                <a:gd name="connsiteX0" fmla="*/ 1638 w 554190"/>
                <a:gd name="connsiteY0" fmla="*/ 635 h 64497"/>
                <a:gd name="connsiteX1" fmla="*/ 77838 w 554190"/>
                <a:gd name="connsiteY1" fmla="*/ 10160 h 64497"/>
                <a:gd name="connsiteX2" fmla="*/ 239763 w 554190"/>
                <a:gd name="connsiteY2" fmla="*/ 51435 h 64497"/>
                <a:gd name="connsiteX3" fmla="*/ 217538 w 554190"/>
                <a:gd name="connsiteY3" fmla="*/ 10160 h 64497"/>
                <a:gd name="connsiteX4" fmla="*/ 430263 w 554190"/>
                <a:gd name="connsiteY4" fmla="*/ 57785 h 64497"/>
                <a:gd name="connsiteX5" fmla="*/ 404863 w 554190"/>
                <a:gd name="connsiteY5" fmla="*/ 19685 h 64497"/>
                <a:gd name="connsiteX6" fmla="*/ 554088 w 554190"/>
                <a:gd name="connsiteY6" fmla="*/ 64135 h 64497"/>
                <a:gd name="connsiteX7" fmla="*/ 430263 w 554190"/>
                <a:gd name="connsiteY7" fmla="*/ 41910 h 64497"/>
                <a:gd name="connsiteX8" fmla="*/ 223888 w 554190"/>
                <a:gd name="connsiteY8" fmla="*/ 6985 h 64497"/>
                <a:gd name="connsiteX9" fmla="*/ 236588 w 554190"/>
                <a:gd name="connsiteY9" fmla="*/ 51435 h 64497"/>
                <a:gd name="connsiteX10" fmla="*/ 144513 w 554190"/>
                <a:gd name="connsiteY10" fmla="*/ 22860 h 64497"/>
                <a:gd name="connsiteX11" fmla="*/ 1638 w 554190"/>
                <a:gd name="connsiteY11" fmla="*/ 635 h 6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4190" h="64497">
                  <a:moveTo>
                    <a:pt x="1638" y="635"/>
                  </a:moveTo>
                  <a:cubicBezTo>
                    <a:pt x="-9474" y="-1482"/>
                    <a:pt x="38151" y="1693"/>
                    <a:pt x="77838" y="10160"/>
                  </a:cubicBezTo>
                  <a:cubicBezTo>
                    <a:pt x="117526" y="18627"/>
                    <a:pt x="216480" y="51435"/>
                    <a:pt x="239763" y="51435"/>
                  </a:cubicBezTo>
                  <a:cubicBezTo>
                    <a:pt x="263046" y="51435"/>
                    <a:pt x="185788" y="9102"/>
                    <a:pt x="217538" y="10160"/>
                  </a:cubicBezTo>
                  <a:cubicBezTo>
                    <a:pt x="249288" y="11218"/>
                    <a:pt x="399042" y="56198"/>
                    <a:pt x="430263" y="57785"/>
                  </a:cubicBezTo>
                  <a:cubicBezTo>
                    <a:pt x="461484" y="59372"/>
                    <a:pt x="384226" y="18627"/>
                    <a:pt x="404863" y="19685"/>
                  </a:cubicBezTo>
                  <a:cubicBezTo>
                    <a:pt x="425500" y="20743"/>
                    <a:pt x="549855" y="60431"/>
                    <a:pt x="554088" y="64135"/>
                  </a:cubicBezTo>
                  <a:cubicBezTo>
                    <a:pt x="558321" y="67839"/>
                    <a:pt x="430263" y="41910"/>
                    <a:pt x="430263" y="41910"/>
                  </a:cubicBezTo>
                  <a:cubicBezTo>
                    <a:pt x="375230" y="32385"/>
                    <a:pt x="256167" y="5398"/>
                    <a:pt x="223888" y="6985"/>
                  </a:cubicBezTo>
                  <a:cubicBezTo>
                    <a:pt x="191609" y="8572"/>
                    <a:pt x="249817" y="48789"/>
                    <a:pt x="236588" y="51435"/>
                  </a:cubicBezTo>
                  <a:cubicBezTo>
                    <a:pt x="223359" y="54081"/>
                    <a:pt x="181025" y="31856"/>
                    <a:pt x="144513" y="22860"/>
                  </a:cubicBezTo>
                  <a:cubicBezTo>
                    <a:pt x="108001" y="13864"/>
                    <a:pt x="12750" y="2752"/>
                    <a:pt x="1638" y="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E225A661-D53D-B962-B85F-ADEFFCEFE880}"/>
                </a:ext>
              </a:extLst>
            </p:cNvPr>
            <p:cNvSpPr/>
            <p:nvPr/>
          </p:nvSpPr>
          <p:spPr>
            <a:xfrm>
              <a:off x="7733965" y="6819900"/>
              <a:ext cx="487125" cy="117475"/>
            </a:xfrm>
            <a:custGeom>
              <a:avLst/>
              <a:gdLst>
                <a:gd name="connsiteX0" fmla="*/ 335 w 487125"/>
                <a:gd name="connsiteY0" fmla="*/ 57150 h 117475"/>
                <a:gd name="connsiteX1" fmla="*/ 247985 w 487125"/>
                <a:gd name="connsiteY1" fmla="*/ 57150 h 117475"/>
                <a:gd name="connsiteX2" fmla="*/ 168610 w 487125"/>
                <a:gd name="connsiteY2" fmla="*/ 117475 h 117475"/>
                <a:gd name="connsiteX3" fmla="*/ 235285 w 487125"/>
                <a:gd name="connsiteY3" fmla="*/ 57150 h 117475"/>
                <a:gd name="connsiteX4" fmla="*/ 406735 w 487125"/>
                <a:gd name="connsiteY4" fmla="*/ 34925 h 117475"/>
                <a:gd name="connsiteX5" fmla="*/ 486110 w 487125"/>
                <a:gd name="connsiteY5" fmla="*/ 0 h 117475"/>
                <a:gd name="connsiteX6" fmla="*/ 355935 w 487125"/>
                <a:gd name="connsiteY6" fmla="*/ 34925 h 117475"/>
                <a:gd name="connsiteX7" fmla="*/ 238460 w 487125"/>
                <a:gd name="connsiteY7" fmla="*/ 79375 h 117475"/>
                <a:gd name="connsiteX8" fmla="*/ 346410 w 487125"/>
                <a:gd name="connsiteY8" fmla="*/ 66675 h 117475"/>
                <a:gd name="connsiteX9" fmla="*/ 301960 w 487125"/>
                <a:gd name="connsiteY9" fmla="*/ 98425 h 117475"/>
                <a:gd name="connsiteX10" fmla="*/ 333710 w 487125"/>
                <a:gd name="connsiteY10" fmla="*/ 47625 h 117475"/>
                <a:gd name="connsiteX11" fmla="*/ 47960 w 487125"/>
                <a:gd name="connsiteY11" fmla="*/ 31750 h 117475"/>
                <a:gd name="connsiteX12" fmla="*/ 190835 w 487125"/>
                <a:gd name="connsiteY12" fmla="*/ 79375 h 117475"/>
                <a:gd name="connsiteX13" fmla="*/ 335 w 487125"/>
                <a:gd name="connsiteY13" fmla="*/ 57150 h 1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7125" h="117475">
                  <a:moveTo>
                    <a:pt x="335" y="57150"/>
                  </a:moveTo>
                  <a:cubicBezTo>
                    <a:pt x="9860" y="53446"/>
                    <a:pt x="219939" y="47096"/>
                    <a:pt x="247985" y="57150"/>
                  </a:cubicBezTo>
                  <a:cubicBezTo>
                    <a:pt x="276031" y="67204"/>
                    <a:pt x="170727" y="117475"/>
                    <a:pt x="168610" y="117475"/>
                  </a:cubicBezTo>
                  <a:cubicBezTo>
                    <a:pt x="166493" y="117475"/>
                    <a:pt x="195598" y="70908"/>
                    <a:pt x="235285" y="57150"/>
                  </a:cubicBezTo>
                  <a:cubicBezTo>
                    <a:pt x="274972" y="43392"/>
                    <a:pt x="364931" y="44450"/>
                    <a:pt x="406735" y="34925"/>
                  </a:cubicBezTo>
                  <a:cubicBezTo>
                    <a:pt x="448539" y="25400"/>
                    <a:pt x="494577" y="0"/>
                    <a:pt x="486110" y="0"/>
                  </a:cubicBezTo>
                  <a:cubicBezTo>
                    <a:pt x="477643" y="0"/>
                    <a:pt x="397210" y="21696"/>
                    <a:pt x="355935" y="34925"/>
                  </a:cubicBezTo>
                  <a:cubicBezTo>
                    <a:pt x="314660" y="48154"/>
                    <a:pt x="240047" y="74083"/>
                    <a:pt x="238460" y="79375"/>
                  </a:cubicBezTo>
                  <a:cubicBezTo>
                    <a:pt x="236873" y="84667"/>
                    <a:pt x="335827" y="63500"/>
                    <a:pt x="346410" y="66675"/>
                  </a:cubicBezTo>
                  <a:cubicBezTo>
                    <a:pt x="356993" y="69850"/>
                    <a:pt x="304077" y="101600"/>
                    <a:pt x="301960" y="98425"/>
                  </a:cubicBezTo>
                  <a:cubicBezTo>
                    <a:pt x="299843" y="95250"/>
                    <a:pt x="376043" y="58737"/>
                    <a:pt x="333710" y="47625"/>
                  </a:cubicBezTo>
                  <a:cubicBezTo>
                    <a:pt x="291377" y="36513"/>
                    <a:pt x="71773" y="26458"/>
                    <a:pt x="47960" y="31750"/>
                  </a:cubicBezTo>
                  <a:cubicBezTo>
                    <a:pt x="24147" y="37042"/>
                    <a:pt x="194539" y="76729"/>
                    <a:pt x="190835" y="79375"/>
                  </a:cubicBezTo>
                  <a:cubicBezTo>
                    <a:pt x="187131" y="82021"/>
                    <a:pt x="-9190" y="60854"/>
                    <a:pt x="335" y="57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718B549A-C599-25BD-82CC-44365A02C783}"/>
                </a:ext>
              </a:extLst>
            </p:cNvPr>
            <p:cNvSpPr/>
            <p:nvPr/>
          </p:nvSpPr>
          <p:spPr>
            <a:xfrm>
              <a:off x="8702172" y="3803536"/>
              <a:ext cx="200841" cy="384678"/>
            </a:xfrm>
            <a:custGeom>
              <a:avLst/>
              <a:gdLst>
                <a:gd name="connsiteX0" fmla="*/ 76703 w 200841"/>
                <a:gd name="connsiteY0" fmla="*/ 114 h 384678"/>
                <a:gd name="connsiteX1" fmla="*/ 76703 w 200841"/>
                <a:gd name="connsiteY1" fmla="*/ 92189 h 384678"/>
                <a:gd name="connsiteX2" fmla="*/ 124328 w 200841"/>
                <a:gd name="connsiteY2" fmla="*/ 190614 h 384678"/>
                <a:gd name="connsiteX3" fmla="*/ 98928 w 200841"/>
                <a:gd name="connsiteY3" fmla="*/ 174739 h 384678"/>
                <a:gd name="connsiteX4" fmla="*/ 143378 w 200841"/>
                <a:gd name="connsiteY4" fmla="*/ 276339 h 384678"/>
                <a:gd name="connsiteX5" fmla="*/ 143378 w 200841"/>
                <a:gd name="connsiteY5" fmla="*/ 250939 h 384678"/>
                <a:gd name="connsiteX6" fmla="*/ 200528 w 200841"/>
                <a:gd name="connsiteY6" fmla="*/ 384289 h 384678"/>
                <a:gd name="connsiteX7" fmla="*/ 165603 w 200841"/>
                <a:gd name="connsiteY7" fmla="*/ 289039 h 384678"/>
                <a:gd name="connsiteX8" fmla="*/ 149728 w 200841"/>
                <a:gd name="connsiteY8" fmla="*/ 212839 h 384678"/>
                <a:gd name="connsiteX9" fmla="*/ 140203 w 200841"/>
                <a:gd name="connsiteY9" fmla="*/ 241414 h 384678"/>
                <a:gd name="connsiteX10" fmla="*/ 503 w 200841"/>
                <a:gd name="connsiteY10" fmla="*/ 104889 h 384678"/>
                <a:gd name="connsiteX11" fmla="*/ 92578 w 200841"/>
                <a:gd name="connsiteY11" fmla="*/ 174739 h 384678"/>
                <a:gd name="connsiteX12" fmla="*/ 70353 w 200841"/>
                <a:gd name="connsiteY12" fmla="*/ 111239 h 384678"/>
                <a:gd name="connsiteX13" fmla="*/ 76703 w 200841"/>
                <a:gd name="connsiteY13" fmla="*/ 114 h 38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841" h="384678">
                  <a:moveTo>
                    <a:pt x="76703" y="114"/>
                  </a:moveTo>
                  <a:cubicBezTo>
                    <a:pt x="77761" y="-3061"/>
                    <a:pt x="68766" y="60439"/>
                    <a:pt x="76703" y="92189"/>
                  </a:cubicBezTo>
                  <a:cubicBezTo>
                    <a:pt x="84640" y="123939"/>
                    <a:pt x="120624" y="176856"/>
                    <a:pt x="124328" y="190614"/>
                  </a:cubicBezTo>
                  <a:cubicBezTo>
                    <a:pt x="128032" y="204372"/>
                    <a:pt x="95753" y="160452"/>
                    <a:pt x="98928" y="174739"/>
                  </a:cubicBezTo>
                  <a:cubicBezTo>
                    <a:pt x="102103" y="189026"/>
                    <a:pt x="135970" y="263639"/>
                    <a:pt x="143378" y="276339"/>
                  </a:cubicBezTo>
                  <a:cubicBezTo>
                    <a:pt x="150786" y="289039"/>
                    <a:pt x="133853" y="232947"/>
                    <a:pt x="143378" y="250939"/>
                  </a:cubicBezTo>
                  <a:cubicBezTo>
                    <a:pt x="152903" y="268931"/>
                    <a:pt x="196824" y="377939"/>
                    <a:pt x="200528" y="384289"/>
                  </a:cubicBezTo>
                  <a:cubicBezTo>
                    <a:pt x="204232" y="390639"/>
                    <a:pt x="174070" y="317614"/>
                    <a:pt x="165603" y="289039"/>
                  </a:cubicBezTo>
                  <a:cubicBezTo>
                    <a:pt x="157136" y="260464"/>
                    <a:pt x="153961" y="220776"/>
                    <a:pt x="149728" y="212839"/>
                  </a:cubicBezTo>
                  <a:cubicBezTo>
                    <a:pt x="145495" y="204902"/>
                    <a:pt x="165074" y="259406"/>
                    <a:pt x="140203" y="241414"/>
                  </a:cubicBezTo>
                  <a:cubicBezTo>
                    <a:pt x="115332" y="223422"/>
                    <a:pt x="8440" y="116002"/>
                    <a:pt x="503" y="104889"/>
                  </a:cubicBezTo>
                  <a:cubicBezTo>
                    <a:pt x="-7435" y="93777"/>
                    <a:pt x="80936" y="173681"/>
                    <a:pt x="92578" y="174739"/>
                  </a:cubicBezTo>
                  <a:cubicBezTo>
                    <a:pt x="104220" y="175797"/>
                    <a:pt x="74586" y="137168"/>
                    <a:pt x="70353" y="111239"/>
                  </a:cubicBezTo>
                  <a:cubicBezTo>
                    <a:pt x="66120" y="85310"/>
                    <a:pt x="75645" y="3289"/>
                    <a:pt x="76703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73B1B6CC-BB89-45F3-8F7C-5EE1BBF7EADB}"/>
                </a:ext>
              </a:extLst>
            </p:cNvPr>
            <p:cNvSpPr/>
            <p:nvPr/>
          </p:nvSpPr>
          <p:spPr>
            <a:xfrm>
              <a:off x="8737453" y="4044784"/>
              <a:ext cx="98682" cy="52362"/>
            </a:xfrm>
            <a:custGeom>
              <a:avLst/>
              <a:gdLst>
                <a:gd name="connsiteX0" fmla="*/ 147 w 98682"/>
                <a:gd name="connsiteY0" fmla="*/ 166 h 52362"/>
                <a:gd name="connsiteX1" fmla="*/ 95397 w 98682"/>
                <a:gd name="connsiteY1" fmla="*/ 50966 h 52362"/>
                <a:gd name="connsiteX2" fmla="*/ 73172 w 98682"/>
                <a:gd name="connsiteY2" fmla="*/ 35091 h 52362"/>
                <a:gd name="connsiteX3" fmla="*/ 147 w 98682"/>
                <a:gd name="connsiteY3" fmla="*/ 166 h 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682" h="52362">
                  <a:moveTo>
                    <a:pt x="147" y="166"/>
                  </a:moveTo>
                  <a:cubicBezTo>
                    <a:pt x="3851" y="2812"/>
                    <a:pt x="83226" y="45145"/>
                    <a:pt x="95397" y="50966"/>
                  </a:cubicBezTo>
                  <a:cubicBezTo>
                    <a:pt x="107568" y="56787"/>
                    <a:pt x="82697" y="43028"/>
                    <a:pt x="73172" y="35091"/>
                  </a:cubicBezTo>
                  <a:cubicBezTo>
                    <a:pt x="63647" y="27154"/>
                    <a:pt x="-3557" y="-2480"/>
                    <a:pt x="147" y="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701E27D0-07C4-9C55-4103-709CC28E2F92}"/>
                </a:ext>
              </a:extLst>
            </p:cNvPr>
            <p:cNvSpPr/>
            <p:nvPr/>
          </p:nvSpPr>
          <p:spPr>
            <a:xfrm>
              <a:off x="8795789" y="4203018"/>
              <a:ext cx="65923" cy="427604"/>
            </a:xfrm>
            <a:custGeom>
              <a:avLst/>
              <a:gdLst>
                <a:gd name="connsiteX0" fmla="*/ 49761 w 65923"/>
                <a:gd name="connsiteY0" fmla="*/ 682 h 427604"/>
                <a:gd name="connsiteX1" fmla="*/ 65636 w 65923"/>
                <a:gd name="connsiteY1" fmla="*/ 76882 h 427604"/>
                <a:gd name="connsiteX2" fmla="*/ 33886 w 65923"/>
                <a:gd name="connsiteY2" fmla="*/ 219757 h 427604"/>
                <a:gd name="connsiteX3" fmla="*/ 33886 w 65923"/>
                <a:gd name="connsiteY3" fmla="*/ 165782 h 427604"/>
                <a:gd name="connsiteX4" fmla="*/ 21186 w 65923"/>
                <a:gd name="connsiteY4" fmla="*/ 283257 h 427604"/>
                <a:gd name="connsiteX5" fmla="*/ 14836 w 65923"/>
                <a:gd name="connsiteY5" fmla="*/ 251507 h 427604"/>
                <a:gd name="connsiteX6" fmla="*/ 40236 w 65923"/>
                <a:gd name="connsiteY6" fmla="*/ 362632 h 427604"/>
                <a:gd name="connsiteX7" fmla="*/ 21186 w 65923"/>
                <a:gd name="connsiteY7" fmla="*/ 327707 h 427604"/>
                <a:gd name="connsiteX8" fmla="*/ 62461 w 65923"/>
                <a:gd name="connsiteY8" fmla="*/ 426132 h 427604"/>
                <a:gd name="connsiteX9" fmla="*/ 46586 w 65923"/>
                <a:gd name="connsiteY9" fmla="*/ 381682 h 427604"/>
                <a:gd name="connsiteX10" fmla="*/ 2136 w 65923"/>
                <a:gd name="connsiteY10" fmla="*/ 311832 h 427604"/>
                <a:gd name="connsiteX11" fmla="*/ 8486 w 65923"/>
                <a:gd name="connsiteY11" fmla="*/ 321357 h 427604"/>
                <a:gd name="connsiteX12" fmla="*/ 21186 w 65923"/>
                <a:gd name="connsiteY12" fmla="*/ 191182 h 427604"/>
                <a:gd name="connsiteX13" fmla="*/ 40236 w 65923"/>
                <a:gd name="connsiteY13" fmla="*/ 108632 h 427604"/>
                <a:gd name="connsiteX14" fmla="*/ 24361 w 65923"/>
                <a:gd name="connsiteY14" fmla="*/ 162607 h 427604"/>
                <a:gd name="connsiteX15" fmla="*/ 52936 w 65923"/>
                <a:gd name="connsiteY15" fmla="*/ 118157 h 427604"/>
                <a:gd name="connsiteX16" fmla="*/ 49761 w 65923"/>
                <a:gd name="connsiteY16" fmla="*/ 682 h 42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923" h="427604">
                  <a:moveTo>
                    <a:pt x="49761" y="682"/>
                  </a:moveTo>
                  <a:cubicBezTo>
                    <a:pt x="51878" y="-6197"/>
                    <a:pt x="68282" y="40370"/>
                    <a:pt x="65636" y="76882"/>
                  </a:cubicBezTo>
                  <a:cubicBezTo>
                    <a:pt x="62990" y="113394"/>
                    <a:pt x="39178" y="204940"/>
                    <a:pt x="33886" y="219757"/>
                  </a:cubicBezTo>
                  <a:cubicBezTo>
                    <a:pt x="28594" y="234574"/>
                    <a:pt x="36003" y="155199"/>
                    <a:pt x="33886" y="165782"/>
                  </a:cubicBezTo>
                  <a:cubicBezTo>
                    <a:pt x="31769" y="176365"/>
                    <a:pt x="24361" y="268970"/>
                    <a:pt x="21186" y="283257"/>
                  </a:cubicBezTo>
                  <a:cubicBezTo>
                    <a:pt x="18011" y="297544"/>
                    <a:pt x="11661" y="238278"/>
                    <a:pt x="14836" y="251507"/>
                  </a:cubicBezTo>
                  <a:cubicBezTo>
                    <a:pt x="18011" y="264736"/>
                    <a:pt x="39178" y="349932"/>
                    <a:pt x="40236" y="362632"/>
                  </a:cubicBezTo>
                  <a:cubicBezTo>
                    <a:pt x="41294" y="375332"/>
                    <a:pt x="17482" y="317124"/>
                    <a:pt x="21186" y="327707"/>
                  </a:cubicBezTo>
                  <a:cubicBezTo>
                    <a:pt x="24890" y="338290"/>
                    <a:pt x="58228" y="417136"/>
                    <a:pt x="62461" y="426132"/>
                  </a:cubicBezTo>
                  <a:cubicBezTo>
                    <a:pt x="66694" y="435128"/>
                    <a:pt x="56640" y="400732"/>
                    <a:pt x="46586" y="381682"/>
                  </a:cubicBezTo>
                  <a:cubicBezTo>
                    <a:pt x="36532" y="362632"/>
                    <a:pt x="2136" y="311832"/>
                    <a:pt x="2136" y="311832"/>
                  </a:cubicBezTo>
                  <a:cubicBezTo>
                    <a:pt x="-4214" y="301778"/>
                    <a:pt x="5311" y="341465"/>
                    <a:pt x="8486" y="321357"/>
                  </a:cubicBezTo>
                  <a:cubicBezTo>
                    <a:pt x="11661" y="301249"/>
                    <a:pt x="15894" y="226636"/>
                    <a:pt x="21186" y="191182"/>
                  </a:cubicBezTo>
                  <a:cubicBezTo>
                    <a:pt x="26478" y="155728"/>
                    <a:pt x="39707" y="113395"/>
                    <a:pt x="40236" y="108632"/>
                  </a:cubicBezTo>
                  <a:cubicBezTo>
                    <a:pt x="40765" y="103870"/>
                    <a:pt x="22244" y="161019"/>
                    <a:pt x="24361" y="162607"/>
                  </a:cubicBezTo>
                  <a:cubicBezTo>
                    <a:pt x="26478" y="164195"/>
                    <a:pt x="50290" y="140911"/>
                    <a:pt x="52936" y="118157"/>
                  </a:cubicBezTo>
                  <a:cubicBezTo>
                    <a:pt x="55582" y="95403"/>
                    <a:pt x="47644" y="7561"/>
                    <a:pt x="49761" y="6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506853A7-2FA4-6F15-95A3-576BA1162CE2}"/>
                </a:ext>
              </a:extLst>
            </p:cNvPr>
            <p:cNvSpPr/>
            <p:nvPr/>
          </p:nvSpPr>
          <p:spPr>
            <a:xfrm>
              <a:off x="8698672" y="4911953"/>
              <a:ext cx="109248" cy="458107"/>
            </a:xfrm>
            <a:custGeom>
              <a:avLst/>
              <a:gdLst>
                <a:gd name="connsiteX0" fmla="*/ 828 w 109248"/>
                <a:gd name="connsiteY0" fmla="*/ 9297 h 458107"/>
                <a:gd name="connsiteX1" fmla="*/ 51628 w 109248"/>
                <a:gd name="connsiteY1" fmla="*/ 260122 h 458107"/>
                <a:gd name="connsiteX2" fmla="*/ 51628 w 109248"/>
                <a:gd name="connsiteY2" fmla="*/ 209322 h 458107"/>
                <a:gd name="connsiteX3" fmla="*/ 105603 w 109248"/>
                <a:gd name="connsiteY3" fmla="*/ 450622 h 458107"/>
                <a:gd name="connsiteX4" fmla="*/ 96078 w 109248"/>
                <a:gd name="connsiteY4" fmla="*/ 377597 h 458107"/>
                <a:gd name="connsiteX5" fmla="*/ 29403 w 109248"/>
                <a:gd name="connsiteY5" fmla="*/ 183922 h 458107"/>
                <a:gd name="connsiteX6" fmla="*/ 35753 w 109248"/>
                <a:gd name="connsiteY6" fmla="*/ 206147 h 458107"/>
                <a:gd name="connsiteX7" fmla="*/ 19878 w 109248"/>
                <a:gd name="connsiteY7" fmla="*/ 66447 h 458107"/>
                <a:gd name="connsiteX8" fmla="*/ 828 w 109248"/>
                <a:gd name="connsiteY8" fmla="*/ 9297 h 45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48" h="458107">
                  <a:moveTo>
                    <a:pt x="828" y="9297"/>
                  </a:moveTo>
                  <a:cubicBezTo>
                    <a:pt x="6120" y="41576"/>
                    <a:pt x="43161" y="226785"/>
                    <a:pt x="51628" y="260122"/>
                  </a:cubicBezTo>
                  <a:cubicBezTo>
                    <a:pt x="60095" y="293459"/>
                    <a:pt x="42632" y="177572"/>
                    <a:pt x="51628" y="209322"/>
                  </a:cubicBezTo>
                  <a:cubicBezTo>
                    <a:pt x="60624" y="241072"/>
                    <a:pt x="98195" y="422576"/>
                    <a:pt x="105603" y="450622"/>
                  </a:cubicBezTo>
                  <a:cubicBezTo>
                    <a:pt x="113011" y="478668"/>
                    <a:pt x="108778" y="422047"/>
                    <a:pt x="96078" y="377597"/>
                  </a:cubicBezTo>
                  <a:cubicBezTo>
                    <a:pt x="83378" y="333147"/>
                    <a:pt x="39457" y="212497"/>
                    <a:pt x="29403" y="183922"/>
                  </a:cubicBezTo>
                  <a:cubicBezTo>
                    <a:pt x="19349" y="155347"/>
                    <a:pt x="37340" y="225726"/>
                    <a:pt x="35753" y="206147"/>
                  </a:cubicBezTo>
                  <a:cubicBezTo>
                    <a:pt x="34166" y="186568"/>
                    <a:pt x="22524" y="96080"/>
                    <a:pt x="19878" y="66447"/>
                  </a:cubicBezTo>
                  <a:cubicBezTo>
                    <a:pt x="17232" y="36814"/>
                    <a:pt x="-4464" y="-22982"/>
                    <a:pt x="828" y="9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C1F6C44A-E46D-67CC-E32B-6E9DD5B8402E}"/>
                </a:ext>
              </a:extLst>
            </p:cNvPr>
            <p:cNvSpPr/>
            <p:nvPr/>
          </p:nvSpPr>
          <p:spPr>
            <a:xfrm>
              <a:off x="8772511" y="5299849"/>
              <a:ext cx="22570" cy="456559"/>
            </a:xfrm>
            <a:custGeom>
              <a:avLst/>
              <a:gdLst>
                <a:gd name="connsiteX0" fmla="*/ 19064 w 22570"/>
                <a:gd name="connsiteY0" fmla="*/ 2401 h 456559"/>
                <a:gd name="connsiteX1" fmla="*/ 22239 w 22570"/>
                <a:gd name="connsiteY1" fmla="*/ 269101 h 456559"/>
                <a:gd name="connsiteX2" fmla="*/ 12714 w 22570"/>
                <a:gd name="connsiteY2" fmla="*/ 211951 h 456559"/>
                <a:gd name="connsiteX3" fmla="*/ 19064 w 22570"/>
                <a:gd name="connsiteY3" fmla="*/ 399276 h 456559"/>
                <a:gd name="connsiteX4" fmla="*/ 22239 w 22570"/>
                <a:gd name="connsiteY4" fmla="*/ 332601 h 456559"/>
                <a:gd name="connsiteX5" fmla="*/ 15889 w 22570"/>
                <a:gd name="connsiteY5" fmla="*/ 456426 h 456559"/>
                <a:gd name="connsiteX6" fmla="*/ 15889 w 22570"/>
                <a:gd name="connsiteY6" fmla="*/ 351651 h 456559"/>
                <a:gd name="connsiteX7" fmla="*/ 14 w 22570"/>
                <a:gd name="connsiteY7" fmla="*/ 132576 h 456559"/>
                <a:gd name="connsiteX8" fmla="*/ 19064 w 22570"/>
                <a:gd name="connsiteY8" fmla="*/ 186551 h 456559"/>
                <a:gd name="connsiteX9" fmla="*/ 6364 w 22570"/>
                <a:gd name="connsiteY9" fmla="*/ 138926 h 456559"/>
                <a:gd name="connsiteX10" fmla="*/ 19064 w 22570"/>
                <a:gd name="connsiteY10" fmla="*/ 2401 h 45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70" h="456559">
                  <a:moveTo>
                    <a:pt x="19064" y="2401"/>
                  </a:moveTo>
                  <a:cubicBezTo>
                    <a:pt x="21710" y="24097"/>
                    <a:pt x="23297" y="234176"/>
                    <a:pt x="22239" y="269101"/>
                  </a:cubicBezTo>
                  <a:cubicBezTo>
                    <a:pt x="21181" y="304026"/>
                    <a:pt x="13243" y="190255"/>
                    <a:pt x="12714" y="211951"/>
                  </a:cubicBezTo>
                  <a:cubicBezTo>
                    <a:pt x="12185" y="233647"/>
                    <a:pt x="17476" y="379168"/>
                    <a:pt x="19064" y="399276"/>
                  </a:cubicBezTo>
                  <a:cubicBezTo>
                    <a:pt x="20652" y="419384"/>
                    <a:pt x="22768" y="323076"/>
                    <a:pt x="22239" y="332601"/>
                  </a:cubicBezTo>
                  <a:cubicBezTo>
                    <a:pt x="21710" y="342126"/>
                    <a:pt x="16947" y="453251"/>
                    <a:pt x="15889" y="456426"/>
                  </a:cubicBezTo>
                  <a:cubicBezTo>
                    <a:pt x="14831" y="459601"/>
                    <a:pt x="18535" y="405626"/>
                    <a:pt x="15889" y="351651"/>
                  </a:cubicBezTo>
                  <a:cubicBezTo>
                    <a:pt x="13243" y="297676"/>
                    <a:pt x="-515" y="160093"/>
                    <a:pt x="14" y="132576"/>
                  </a:cubicBezTo>
                  <a:cubicBezTo>
                    <a:pt x="543" y="105059"/>
                    <a:pt x="18006" y="185493"/>
                    <a:pt x="19064" y="186551"/>
                  </a:cubicBezTo>
                  <a:cubicBezTo>
                    <a:pt x="20122" y="187609"/>
                    <a:pt x="6893" y="165384"/>
                    <a:pt x="6364" y="138926"/>
                  </a:cubicBezTo>
                  <a:cubicBezTo>
                    <a:pt x="5835" y="112468"/>
                    <a:pt x="16418" y="-19295"/>
                    <a:pt x="19064" y="2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919E9C7D-DF9B-7DDD-26BF-7838472B4715}"/>
                </a:ext>
              </a:extLst>
            </p:cNvPr>
            <p:cNvSpPr/>
            <p:nvPr/>
          </p:nvSpPr>
          <p:spPr>
            <a:xfrm>
              <a:off x="8537342" y="5741877"/>
              <a:ext cx="222579" cy="500223"/>
            </a:xfrm>
            <a:custGeom>
              <a:avLst/>
              <a:gdLst>
                <a:gd name="connsiteX0" fmla="*/ 219308 w 222579"/>
                <a:gd name="connsiteY0" fmla="*/ 4873 h 500223"/>
                <a:gd name="connsiteX1" fmla="*/ 85958 w 222579"/>
                <a:gd name="connsiteY1" fmla="*/ 290623 h 500223"/>
                <a:gd name="connsiteX2" fmla="*/ 95483 w 222579"/>
                <a:gd name="connsiteY2" fmla="*/ 252523 h 500223"/>
                <a:gd name="connsiteX3" fmla="*/ 28808 w 222579"/>
                <a:gd name="connsiteY3" fmla="*/ 449373 h 500223"/>
                <a:gd name="connsiteX4" fmla="*/ 63733 w 222579"/>
                <a:gd name="connsiteY4" fmla="*/ 369998 h 500223"/>
                <a:gd name="connsiteX5" fmla="*/ 233 w 222579"/>
                <a:gd name="connsiteY5" fmla="*/ 500173 h 500223"/>
                <a:gd name="connsiteX6" fmla="*/ 47858 w 222579"/>
                <a:gd name="connsiteY6" fmla="*/ 382698 h 500223"/>
                <a:gd name="connsiteX7" fmla="*/ 181208 w 222579"/>
                <a:gd name="connsiteY7" fmla="*/ 173148 h 500223"/>
                <a:gd name="connsiteX8" fmla="*/ 111358 w 222579"/>
                <a:gd name="connsiteY8" fmla="*/ 255698 h 500223"/>
                <a:gd name="connsiteX9" fmla="*/ 178033 w 222579"/>
                <a:gd name="connsiteY9" fmla="*/ 119173 h 500223"/>
                <a:gd name="connsiteX10" fmla="*/ 219308 w 222579"/>
                <a:gd name="connsiteY10" fmla="*/ 4873 h 50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579" h="500223">
                  <a:moveTo>
                    <a:pt x="219308" y="4873"/>
                  </a:moveTo>
                  <a:cubicBezTo>
                    <a:pt x="203962" y="33448"/>
                    <a:pt x="106595" y="249348"/>
                    <a:pt x="85958" y="290623"/>
                  </a:cubicBezTo>
                  <a:cubicBezTo>
                    <a:pt x="65320" y="331898"/>
                    <a:pt x="105008" y="226065"/>
                    <a:pt x="95483" y="252523"/>
                  </a:cubicBezTo>
                  <a:cubicBezTo>
                    <a:pt x="85958" y="278981"/>
                    <a:pt x="34100" y="429794"/>
                    <a:pt x="28808" y="449373"/>
                  </a:cubicBezTo>
                  <a:cubicBezTo>
                    <a:pt x="23516" y="468952"/>
                    <a:pt x="68496" y="361531"/>
                    <a:pt x="63733" y="369998"/>
                  </a:cubicBezTo>
                  <a:cubicBezTo>
                    <a:pt x="58970" y="378465"/>
                    <a:pt x="2879" y="498056"/>
                    <a:pt x="233" y="500173"/>
                  </a:cubicBezTo>
                  <a:cubicBezTo>
                    <a:pt x="-2413" y="502290"/>
                    <a:pt x="17696" y="437202"/>
                    <a:pt x="47858" y="382698"/>
                  </a:cubicBezTo>
                  <a:cubicBezTo>
                    <a:pt x="78020" y="328194"/>
                    <a:pt x="170625" y="194315"/>
                    <a:pt x="181208" y="173148"/>
                  </a:cubicBezTo>
                  <a:cubicBezTo>
                    <a:pt x="191791" y="151981"/>
                    <a:pt x="111887" y="264694"/>
                    <a:pt x="111358" y="255698"/>
                  </a:cubicBezTo>
                  <a:cubicBezTo>
                    <a:pt x="110829" y="246702"/>
                    <a:pt x="164275" y="157273"/>
                    <a:pt x="178033" y="119173"/>
                  </a:cubicBezTo>
                  <a:cubicBezTo>
                    <a:pt x="191791" y="81073"/>
                    <a:pt x="234654" y="-23702"/>
                    <a:pt x="219308" y="48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53CCAC91-C3B7-77C2-57FB-BFB6175BCB34}"/>
                </a:ext>
              </a:extLst>
            </p:cNvPr>
            <p:cNvSpPr/>
            <p:nvPr/>
          </p:nvSpPr>
          <p:spPr>
            <a:xfrm>
              <a:off x="8308967" y="6288819"/>
              <a:ext cx="207037" cy="470936"/>
            </a:xfrm>
            <a:custGeom>
              <a:avLst/>
              <a:gdLst>
                <a:gd name="connsiteX0" fmla="*/ 206383 w 207037"/>
                <a:gd name="connsiteY0" fmla="*/ 4031 h 470936"/>
                <a:gd name="connsiteX1" fmla="*/ 88908 w 207037"/>
                <a:gd name="connsiteY1" fmla="*/ 315181 h 470936"/>
                <a:gd name="connsiteX2" fmla="*/ 120658 w 207037"/>
                <a:gd name="connsiteY2" fmla="*/ 207231 h 470936"/>
                <a:gd name="connsiteX3" fmla="*/ 8 w 207037"/>
                <a:gd name="connsiteY3" fmla="*/ 470756 h 470936"/>
                <a:gd name="connsiteX4" fmla="*/ 114308 w 207037"/>
                <a:gd name="connsiteY4" fmla="*/ 245331 h 470936"/>
                <a:gd name="connsiteX5" fmla="*/ 123833 w 207037"/>
                <a:gd name="connsiteY5" fmla="*/ 58006 h 470936"/>
                <a:gd name="connsiteX6" fmla="*/ 136533 w 207037"/>
                <a:gd name="connsiteY6" fmla="*/ 131031 h 470936"/>
                <a:gd name="connsiteX7" fmla="*/ 206383 w 207037"/>
                <a:gd name="connsiteY7" fmla="*/ 4031 h 47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037" h="470936">
                  <a:moveTo>
                    <a:pt x="206383" y="4031"/>
                  </a:moveTo>
                  <a:cubicBezTo>
                    <a:pt x="198446" y="34723"/>
                    <a:pt x="103196" y="281314"/>
                    <a:pt x="88908" y="315181"/>
                  </a:cubicBezTo>
                  <a:cubicBezTo>
                    <a:pt x="74620" y="349048"/>
                    <a:pt x="135475" y="181302"/>
                    <a:pt x="120658" y="207231"/>
                  </a:cubicBezTo>
                  <a:cubicBezTo>
                    <a:pt x="105841" y="233160"/>
                    <a:pt x="1066" y="464406"/>
                    <a:pt x="8" y="470756"/>
                  </a:cubicBezTo>
                  <a:cubicBezTo>
                    <a:pt x="-1050" y="477106"/>
                    <a:pt x="93670" y="314123"/>
                    <a:pt x="114308" y="245331"/>
                  </a:cubicBezTo>
                  <a:cubicBezTo>
                    <a:pt x="134946" y="176539"/>
                    <a:pt x="120129" y="77056"/>
                    <a:pt x="123833" y="58006"/>
                  </a:cubicBezTo>
                  <a:cubicBezTo>
                    <a:pt x="127537" y="38956"/>
                    <a:pt x="125420" y="134206"/>
                    <a:pt x="136533" y="131031"/>
                  </a:cubicBezTo>
                  <a:cubicBezTo>
                    <a:pt x="147646" y="127856"/>
                    <a:pt x="214320" y="-26661"/>
                    <a:pt x="206383" y="4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707FAFA9-F346-014E-F2F9-D5B6E5A90218}"/>
                </a:ext>
              </a:extLst>
            </p:cNvPr>
            <p:cNvSpPr/>
            <p:nvPr/>
          </p:nvSpPr>
          <p:spPr>
            <a:xfrm>
              <a:off x="8127978" y="6889737"/>
              <a:ext cx="95503" cy="448996"/>
            </a:xfrm>
            <a:custGeom>
              <a:avLst/>
              <a:gdLst>
                <a:gd name="connsiteX0" fmla="*/ 95272 w 95503"/>
                <a:gd name="connsiteY0" fmla="*/ 13 h 448996"/>
                <a:gd name="connsiteX1" fmla="*/ 6372 w 95503"/>
                <a:gd name="connsiteY1" fmla="*/ 171463 h 448996"/>
                <a:gd name="connsiteX2" fmla="*/ 9547 w 95503"/>
                <a:gd name="connsiteY2" fmla="*/ 136538 h 448996"/>
                <a:gd name="connsiteX3" fmla="*/ 22 w 95503"/>
                <a:gd name="connsiteY3" fmla="*/ 327038 h 448996"/>
                <a:gd name="connsiteX4" fmla="*/ 12722 w 95503"/>
                <a:gd name="connsiteY4" fmla="*/ 269888 h 448996"/>
                <a:gd name="connsiteX5" fmla="*/ 9547 w 95503"/>
                <a:gd name="connsiteY5" fmla="*/ 444513 h 448996"/>
                <a:gd name="connsiteX6" fmla="*/ 12722 w 95503"/>
                <a:gd name="connsiteY6" fmla="*/ 381013 h 448996"/>
                <a:gd name="connsiteX7" fmla="*/ 34947 w 95503"/>
                <a:gd name="connsiteY7" fmla="*/ 206388 h 448996"/>
                <a:gd name="connsiteX8" fmla="*/ 22247 w 95503"/>
                <a:gd name="connsiteY8" fmla="*/ 238138 h 448996"/>
                <a:gd name="connsiteX9" fmla="*/ 22247 w 95503"/>
                <a:gd name="connsiteY9" fmla="*/ 155588 h 448996"/>
                <a:gd name="connsiteX10" fmla="*/ 31772 w 95503"/>
                <a:gd name="connsiteY10" fmla="*/ 161938 h 448996"/>
                <a:gd name="connsiteX11" fmla="*/ 95272 w 95503"/>
                <a:gd name="connsiteY11" fmla="*/ 13 h 44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503" h="448996">
                  <a:moveTo>
                    <a:pt x="95272" y="13"/>
                  </a:moveTo>
                  <a:cubicBezTo>
                    <a:pt x="91039" y="1600"/>
                    <a:pt x="20659" y="148709"/>
                    <a:pt x="6372" y="171463"/>
                  </a:cubicBezTo>
                  <a:cubicBezTo>
                    <a:pt x="-7916" y="194217"/>
                    <a:pt x="10605" y="110609"/>
                    <a:pt x="9547" y="136538"/>
                  </a:cubicBezTo>
                  <a:cubicBezTo>
                    <a:pt x="8489" y="162467"/>
                    <a:pt x="-507" y="304813"/>
                    <a:pt x="22" y="327038"/>
                  </a:cubicBezTo>
                  <a:cubicBezTo>
                    <a:pt x="551" y="349263"/>
                    <a:pt x="11135" y="250309"/>
                    <a:pt x="12722" y="269888"/>
                  </a:cubicBezTo>
                  <a:cubicBezTo>
                    <a:pt x="14309" y="289467"/>
                    <a:pt x="9547" y="425992"/>
                    <a:pt x="9547" y="444513"/>
                  </a:cubicBezTo>
                  <a:cubicBezTo>
                    <a:pt x="9547" y="463034"/>
                    <a:pt x="8489" y="420701"/>
                    <a:pt x="12722" y="381013"/>
                  </a:cubicBezTo>
                  <a:cubicBezTo>
                    <a:pt x="16955" y="341325"/>
                    <a:pt x="33359" y="230201"/>
                    <a:pt x="34947" y="206388"/>
                  </a:cubicBezTo>
                  <a:cubicBezTo>
                    <a:pt x="36535" y="182575"/>
                    <a:pt x="24364" y="246605"/>
                    <a:pt x="22247" y="238138"/>
                  </a:cubicBezTo>
                  <a:cubicBezTo>
                    <a:pt x="20130" y="229671"/>
                    <a:pt x="20660" y="168288"/>
                    <a:pt x="22247" y="155588"/>
                  </a:cubicBezTo>
                  <a:cubicBezTo>
                    <a:pt x="23834" y="142888"/>
                    <a:pt x="19072" y="191042"/>
                    <a:pt x="31772" y="161938"/>
                  </a:cubicBezTo>
                  <a:cubicBezTo>
                    <a:pt x="44472" y="132834"/>
                    <a:pt x="99505" y="-1574"/>
                    <a:pt x="95272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F9BE8EE3-465C-9095-A363-5D8FDE3252EF}"/>
                </a:ext>
              </a:extLst>
            </p:cNvPr>
            <p:cNvSpPr/>
            <p:nvPr/>
          </p:nvSpPr>
          <p:spPr>
            <a:xfrm>
              <a:off x="7740634" y="7314854"/>
              <a:ext cx="363210" cy="381404"/>
            </a:xfrm>
            <a:custGeom>
              <a:avLst/>
              <a:gdLst>
                <a:gd name="connsiteX0" fmla="*/ 361966 w 363210"/>
                <a:gd name="connsiteY0" fmla="*/ 346 h 381404"/>
                <a:gd name="connsiteX1" fmla="*/ 346091 w 363210"/>
                <a:gd name="connsiteY1" fmla="*/ 108296 h 381404"/>
                <a:gd name="connsiteX2" fmla="*/ 282591 w 363210"/>
                <a:gd name="connsiteY2" fmla="*/ 190846 h 381404"/>
                <a:gd name="connsiteX3" fmla="*/ 314341 w 363210"/>
                <a:gd name="connsiteY3" fmla="*/ 133696 h 381404"/>
                <a:gd name="connsiteX4" fmla="*/ 187341 w 363210"/>
                <a:gd name="connsiteY4" fmla="*/ 270221 h 381404"/>
                <a:gd name="connsiteX5" fmla="*/ 250841 w 363210"/>
                <a:gd name="connsiteY5" fmla="*/ 238471 h 381404"/>
                <a:gd name="connsiteX6" fmla="*/ 16 w 363210"/>
                <a:gd name="connsiteY6" fmla="*/ 381346 h 381404"/>
                <a:gd name="connsiteX7" fmla="*/ 238141 w 363210"/>
                <a:gd name="connsiteY7" fmla="*/ 219421 h 381404"/>
                <a:gd name="connsiteX8" fmla="*/ 209566 w 363210"/>
                <a:gd name="connsiteY8" fmla="*/ 219421 h 381404"/>
                <a:gd name="connsiteX9" fmla="*/ 320691 w 363210"/>
                <a:gd name="connsiteY9" fmla="*/ 146396 h 381404"/>
                <a:gd name="connsiteX10" fmla="*/ 361966 w 363210"/>
                <a:gd name="connsiteY10" fmla="*/ 346 h 38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210" h="381404">
                  <a:moveTo>
                    <a:pt x="361966" y="346"/>
                  </a:moveTo>
                  <a:cubicBezTo>
                    <a:pt x="366199" y="-6004"/>
                    <a:pt x="359320" y="76546"/>
                    <a:pt x="346091" y="108296"/>
                  </a:cubicBezTo>
                  <a:cubicBezTo>
                    <a:pt x="332862" y="140046"/>
                    <a:pt x="287883" y="186613"/>
                    <a:pt x="282591" y="190846"/>
                  </a:cubicBezTo>
                  <a:cubicBezTo>
                    <a:pt x="277299" y="195079"/>
                    <a:pt x="330216" y="120467"/>
                    <a:pt x="314341" y="133696"/>
                  </a:cubicBezTo>
                  <a:cubicBezTo>
                    <a:pt x="298466" y="146925"/>
                    <a:pt x="197924" y="252759"/>
                    <a:pt x="187341" y="270221"/>
                  </a:cubicBezTo>
                  <a:cubicBezTo>
                    <a:pt x="176758" y="287684"/>
                    <a:pt x="282062" y="219950"/>
                    <a:pt x="250841" y="238471"/>
                  </a:cubicBezTo>
                  <a:cubicBezTo>
                    <a:pt x="219620" y="256992"/>
                    <a:pt x="2133" y="384521"/>
                    <a:pt x="16" y="381346"/>
                  </a:cubicBezTo>
                  <a:cubicBezTo>
                    <a:pt x="-2101" y="378171"/>
                    <a:pt x="203216" y="246409"/>
                    <a:pt x="238141" y="219421"/>
                  </a:cubicBezTo>
                  <a:cubicBezTo>
                    <a:pt x="273066" y="192434"/>
                    <a:pt x="195808" y="231592"/>
                    <a:pt x="209566" y="219421"/>
                  </a:cubicBezTo>
                  <a:cubicBezTo>
                    <a:pt x="223324" y="207250"/>
                    <a:pt x="296878" y="178675"/>
                    <a:pt x="320691" y="146396"/>
                  </a:cubicBezTo>
                  <a:cubicBezTo>
                    <a:pt x="344503" y="114117"/>
                    <a:pt x="357733" y="6696"/>
                    <a:pt x="361966" y="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92F4679D-5CD6-4D99-A4D3-1184F65AB9A1}"/>
                </a:ext>
              </a:extLst>
            </p:cNvPr>
            <p:cNvSpPr/>
            <p:nvPr/>
          </p:nvSpPr>
          <p:spPr>
            <a:xfrm>
              <a:off x="6890227" y="7534145"/>
              <a:ext cx="882582" cy="121147"/>
            </a:xfrm>
            <a:custGeom>
              <a:avLst/>
              <a:gdLst>
                <a:gd name="connsiteX0" fmla="*/ 5873 w 882582"/>
                <a:gd name="connsiteY0" fmla="*/ 19180 h 121147"/>
                <a:gd name="connsiteX1" fmla="*/ 553561 w 882582"/>
                <a:gd name="connsiteY1" fmla="*/ 9655 h 121147"/>
                <a:gd name="connsiteX2" fmla="*/ 505936 w 882582"/>
                <a:gd name="connsiteY2" fmla="*/ 28705 h 121147"/>
                <a:gd name="connsiteX3" fmla="*/ 653573 w 882582"/>
                <a:gd name="connsiteY3" fmla="*/ 66805 h 121147"/>
                <a:gd name="connsiteX4" fmla="*/ 605948 w 882582"/>
                <a:gd name="connsiteY4" fmla="*/ 28705 h 121147"/>
                <a:gd name="connsiteX5" fmla="*/ 877411 w 882582"/>
                <a:gd name="connsiteY5" fmla="*/ 114430 h 121147"/>
                <a:gd name="connsiteX6" fmla="*/ 767873 w 882582"/>
                <a:gd name="connsiteY6" fmla="*/ 114430 h 121147"/>
                <a:gd name="connsiteX7" fmla="*/ 567848 w 882582"/>
                <a:gd name="connsiteY7" fmla="*/ 104905 h 121147"/>
                <a:gd name="connsiteX8" fmla="*/ 786923 w 882582"/>
                <a:gd name="connsiteY8" fmla="*/ 100143 h 121147"/>
                <a:gd name="connsiteX9" fmla="*/ 591661 w 882582"/>
                <a:gd name="connsiteY9" fmla="*/ 28705 h 121147"/>
                <a:gd name="connsiteX10" fmla="*/ 310673 w 882582"/>
                <a:gd name="connsiteY10" fmla="*/ 33468 h 121147"/>
                <a:gd name="connsiteX11" fmla="*/ 458311 w 882582"/>
                <a:gd name="connsiteY11" fmla="*/ 130 h 121147"/>
                <a:gd name="connsiteX12" fmla="*/ 205898 w 882582"/>
                <a:gd name="connsiteY12" fmla="*/ 47755 h 121147"/>
                <a:gd name="connsiteX13" fmla="*/ 258286 w 882582"/>
                <a:gd name="connsiteY13" fmla="*/ 14418 h 121147"/>
                <a:gd name="connsiteX14" fmla="*/ 5873 w 882582"/>
                <a:gd name="connsiteY14" fmla="*/ 19180 h 12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2582" h="121147">
                  <a:moveTo>
                    <a:pt x="5873" y="19180"/>
                  </a:moveTo>
                  <a:lnTo>
                    <a:pt x="553561" y="9655"/>
                  </a:lnTo>
                  <a:cubicBezTo>
                    <a:pt x="636905" y="11242"/>
                    <a:pt x="489267" y="19180"/>
                    <a:pt x="505936" y="28705"/>
                  </a:cubicBezTo>
                  <a:cubicBezTo>
                    <a:pt x="522605" y="38230"/>
                    <a:pt x="636904" y="66805"/>
                    <a:pt x="653573" y="66805"/>
                  </a:cubicBezTo>
                  <a:cubicBezTo>
                    <a:pt x="670242" y="66805"/>
                    <a:pt x="568642" y="20767"/>
                    <a:pt x="605948" y="28705"/>
                  </a:cubicBezTo>
                  <a:cubicBezTo>
                    <a:pt x="643254" y="36643"/>
                    <a:pt x="850424" y="100143"/>
                    <a:pt x="877411" y="114430"/>
                  </a:cubicBezTo>
                  <a:cubicBezTo>
                    <a:pt x="904399" y="128718"/>
                    <a:pt x="819467" y="116017"/>
                    <a:pt x="767873" y="114430"/>
                  </a:cubicBezTo>
                  <a:cubicBezTo>
                    <a:pt x="716279" y="112843"/>
                    <a:pt x="564673" y="107286"/>
                    <a:pt x="567848" y="104905"/>
                  </a:cubicBezTo>
                  <a:cubicBezTo>
                    <a:pt x="571023" y="102524"/>
                    <a:pt x="782954" y="112843"/>
                    <a:pt x="786923" y="100143"/>
                  </a:cubicBezTo>
                  <a:cubicBezTo>
                    <a:pt x="790892" y="87443"/>
                    <a:pt x="671036" y="39817"/>
                    <a:pt x="591661" y="28705"/>
                  </a:cubicBezTo>
                  <a:cubicBezTo>
                    <a:pt x="512286" y="17593"/>
                    <a:pt x="332898" y="38231"/>
                    <a:pt x="310673" y="33468"/>
                  </a:cubicBezTo>
                  <a:cubicBezTo>
                    <a:pt x="288448" y="28706"/>
                    <a:pt x="475773" y="-2251"/>
                    <a:pt x="458311" y="130"/>
                  </a:cubicBezTo>
                  <a:cubicBezTo>
                    <a:pt x="440849" y="2511"/>
                    <a:pt x="239235" y="45374"/>
                    <a:pt x="205898" y="47755"/>
                  </a:cubicBezTo>
                  <a:cubicBezTo>
                    <a:pt x="172561" y="50136"/>
                    <a:pt x="284480" y="19180"/>
                    <a:pt x="258286" y="14418"/>
                  </a:cubicBezTo>
                  <a:cubicBezTo>
                    <a:pt x="232092" y="9656"/>
                    <a:pt x="-43339" y="19974"/>
                    <a:pt x="5873" y="19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724F63C8-260A-98D3-5541-0B8E7070D780}"/>
                </a:ext>
              </a:extLst>
            </p:cNvPr>
            <p:cNvSpPr/>
            <p:nvPr/>
          </p:nvSpPr>
          <p:spPr>
            <a:xfrm>
              <a:off x="6462706" y="7453145"/>
              <a:ext cx="752569" cy="162102"/>
            </a:xfrm>
            <a:custGeom>
              <a:avLst/>
              <a:gdLst>
                <a:gd name="connsiteX0" fmla="*/ 7 w 752569"/>
                <a:gd name="connsiteY0" fmla="*/ 168 h 162102"/>
                <a:gd name="connsiteX1" fmla="*/ 342907 w 752569"/>
                <a:gd name="connsiteY1" fmla="*/ 100180 h 162102"/>
                <a:gd name="connsiteX2" fmla="*/ 619132 w 752569"/>
                <a:gd name="connsiteY2" fmla="*/ 162093 h 162102"/>
                <a:gd name="connsiteX3" fmla="*/ 476257 w 752569"/>
                <a:gd name="connsiteY3" fmla="*/ 104943 h 162102"/>
                <a:gd name="connsiteX4" fmla="*/ 752482 w 752569"/>
                <a:gd name="connsiteY4" fmla="*/ 95418 h 162102"/>
                <a:gd name="connsiteX5" fmla="*/ 442919 w 752569"/>
                <a:gd name="connsiteY5" fmla="*/ 104943 h 162102"/>
                <a:gd name="connsiteX6" fmla="*/ 276232 w 752569"/>
                <a:gd name="connsiteY6" fmla="*/ 90655 h 162102"/>
                <a:gd name="connsiteX7" fmla="*/ 352432 w 752569"/>
                <a:gd name="connsiteY7" fmla="*/ 76368 h 162102"/>
                <a:gd name="connsiteX8" fmla="*/ 7 w 752569"/>
                <a:gd name="connsiteY8" fmla="*/ 168 h 16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569" h="162102">
                  <a:moveTo>
                    <a:pt x="7" y="168"/>
                  </a:moveTo>
                  <a:cubicBezTo>
                    <a:pt x="-1580" y="4137"/>
                    <a:pt x="239720" y="73193"/>
                    <a:pt x="342907" y="100180"/>
                  </a:cubicBezTo>
                  <a:cubicBezTo>
                    <a:pt x="446094" y="127167"/>
                    <a:pt x="596907" y="161299"/>
                    <a:pt x="619132" y="162093"/>
                  </a:cubicBezTo>
                  <a:cubicBezTo>
                    <a:pt x="641357" y="162887"/>
                    <a:pt x="454032" y="116055"/>
                    <a:pt x="476257" y="104943"/>
                  </a:cubicBezTo>
                  <a:cubicBezTo>
                    <a:pt x="498482" y="93831"/>
                    <a:pt x="758038" y="95418"/>
                    <a:pt x="752482" y="95418"/>
                  </a:cubicBezTo>
                  <a:cubicBezTo>
                    <a:pt x="746926" y="95418"/>
                    <a:pt x="522294" y="105737"/>
                    <a:pt x="442919" y="104943"/>
                  </a:cubicBezTo>
                  <a:cubicBezTo>
                    <a:pt x="363544" y="104149"/>
                    <a:pt x="291313" y="95417"/>
                    <a:pt x="276232" y="90655"/>
                  </a:cubicBezTo>
                  <a:cubicBezTo>
                    <a:pt x="261151" y="85893"/>
                    <a:pt x="392913" y="89068"/>
                    <a:pt x="352432" y="76368"/>
                  </a:cubicBezTo>
                  <a:cubicBezTo>
                    <a:pt x="311951" y="63668"/>
                    <a:pt x="1594" y="-3801"/>
                    <a:pt x="7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EC6862C3-C18E-7035-6BDE-775E79985514}"/>
                </a:ext>
              </a:extLst>
            </p:cNvPr>
            <p:cNvSpPr/>
            <p:nvPr/>
          </p:nvSpPr>
          <p:spPr>
            <a:xfrm>
              <a:off x="6667703" y="2860245"/>
              <a:ext cx="869751" cy="1343913"/>
            </a:xfrm>
            <a:custGeom>
              <a:avLst/>
              <a:gdLst>
                <a:gd name="connsiteX0" fmla="*/ 868998 w 869751"/>
                <a:gd name="connsiteY0" fmla="*/ 2225 h 1343913"/>
                <a:gd name="connsiteX1" fmla="*/ 386240 w 869751"/>
                <a:gd name="connsiteY1" fmla="*/ 700803 h 1343913"/>
                <a:gd name="connsiteX2" fmla="*/ 505509 w 869751"/>
                <a:gd name="connsiteY2" fmla="*/ 536098 h 1343913"/>
                <a:gd name="connsiteX3" fmla="*/ 119303 w 869751"/>
                <a:gd name="connsiteY3" fmla="*/ 1172202 h 1343913"/>
                <a:gd name="connsiteX4" fmla="*/ 255611 w 869751"/>
                <a:gd name="connsiteY4" fmla="*/ 859830 h 1343913"/>
                <a:gd name="connsiteX5" fmla="*/ 34 w 869751"/>
                <a:gd name="connsiteY5" fmla="*/ 1342587 h 1343913"/>
                <a:gd name="connsiteX6" fmla="*/ 238573 w 869751"/>
                <a:gd name="connsiteY6" fmla="*/ 984779 h 1343913"/>
                <a:gd name="connsiteX7" fmla="*/ 408958 w 869751"/>
                <a:gd name="connsiteY7" fmla="*/ 445226 h 1343913"/>
                <a:gd name="connsiteX8" fmla="*/ 232893 w 869751"/>
                <a:gd name="connsiteY8" fmla="*/ 848471 h 1343913"/>
                <a:gd name="connsiteX9" fmla="*/ 477112 w 869751"/>
                <a:gd name="connsiteY9" fmla="*/ 405469 h 1343913"/>
                <a:gd name="connsiteX10" fmla="*/ 420317 w 869751"/>
                <a:gd name="connsiteY10" fmla="*/ 621290 h 1343913"/>
                <a:gd name="connsiteX11" fmla="*/ 579343 w 869751"/>
                <a:gd name="connsiteY11" fmla="*/ 337315 h 1343913"/>
                <a:gd name="connsiteX12" fmla="*/ 499830 w 869751"/>
                <a:gd name="connsiteY12" fmla="*/ 473623 h 1343913"/>
                <a:gd name="connsiteX13" fmla="*/ 868998 w 869751"/>
                <a:gd name="connsiteY13" fmla="*/ 2225 h 134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9751" h="1343913">
                  <a:moveTo>
                    <a:pt x="868998" y="2225"/>
                  </a:moveTo>
                  <a:cubicBezTo>
                    <a:pt x="850066" y="40088"/>
                    <a:pt x="446821" y="611824"/>
                    <a:pt x="386240" y="700803"/>
                  </a:cubicBezTo>
                  <a:cubicBezTo>
                    <a:pt x="325659" y="789782"/>
                    <a:pt x="549998" y="457532"/>
                    <a:pt x="505509" y="536098"/>
                  </a:cubicBezTo>
                  <a:cubicBezTo>
                    <a:pt x="461020" y="614664"/>
                    <a:pt x="160953" y="1118247"/>
                    <a:pt x="119303" y="1172202"/>
                  </a:cubicBezTo>
                  <a:cubicBezTo>
                    <a:pt x="77653" y="1226157"/>
                    <a:pt x="275489" y="831433"/>
                    <a:pt x="255611" y="859830"/>
                  </a:cubicBezTo>
                  <a:cubicBezTo>
                    <a:pt x="235733" y="888228"/>
                    <a:pt x="2874" y="1321762"/>
                    <a:pt x="34" y="1342587"/>
                  </a:cubicBezTo>
                  <a:cubicBezTo>
                    <a:pt x="-2806" y="1363412"/>
                    <a:pt x="170419" y="1134339"/>
                    <a:pt x="238573" y="984779"/>
                  </a:cubicBezTo>
                  <a:cubicBezTo>
                    <a:pt x="306727" y="835219"/>
                    <a:pt x="409905" y="467944"/>
                    <a:pt x="408958" y="445226"/>
                  </a:cubicBezTo>
                  <a:cubicBezTo>
                    <a:pt x="408011" y="422508"/>
                    <a:pt x="221534" y="855097"/>
                    <a:pt x="232893" y="848471"/>
                  </a:cubicBezTo>
                  <a:cubicBezTo>
                    <a:pt x="244252" y="841845"/>
                    <a:pt x="445875" y="443332"/>
                    <a:pt x="477112" y="405469"/>
                  </a:cubicBezTo>
                  <a:cubicBezTo>
                    <a:pt x="508349" y="367606"/>
                    <a:pt x="403279" y="632649"/>
                    <a:pt x="420317" y="621290"/>
                  </a:cubicBezTo>
                  <a:cubicBezTo>
                    <a:pt x="437355" y="609931"/>
                    <a:pt x="566091" y="361926"/>
                    <a:pt x="579343" y="337315"/>
                  </a:cubicBezTo>
                  <a:cubicBezTo>
                    <a:pt x="592595" y="312704"/>
                    <a:pt x="455341" y="525685"/>
                    <a:pt x="499830" y="473623"/>
                  </a:cubicBezTo>
                  <a:cubicBezTo>
                    <a:pt x="544319" y="421561"/>
                    <a:pt x="887930" y="-35638"/>
                    <a:pt x="868998" y="2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7C9952B6-8C42-2A80-5554-5698E193DD11}"/>
                </a:ext>
              </a:extLst>
            </p:cNvPr>
            <p:cNvSpPr/>
            <p:nvPr/>
          </p:nvSpPr>
          <p:spPr>
            <a:xfrm>
              <a:off x="9043463" y="3015445"/>
              <a:ext cx="374698" cy="1222773"/>
            </a:xfrm>
            <a:custGeom>
              <a:avLst/>
              <a:gdLst>
                <a:gd name="connsiteX0" fmla="*/ 185730 w 374698"/>
                <a:gd name="connsiteY0" fmla="*/ 6051 h 1222773"/>
                <a:gd name="connsiteX1" fmla="*/ 344756 w 374698"/>
                <a:gd name="connsiteY1" fmla="*/ 295705 h 1222773"/>
                <a:gd name="connsiteX2" fmla="*/ 344756 w 374698"/>
                <a:gd name="connsiteY2" fmla="*/ 199154 h 1222773"/>
                <a:gd name="connsiteX3" fmla="*/ 339076 w 374698"/>
                <a:gd name="connsiteY3" fmla="*/ 579680 h 1222773"/>
                <a:gd name="connsiteX4" fmla="*/ 367474 w 374698"/>
                <a:gd name="connsiteY4" fmla="*/ 466090 h 1222773"/>
                <a:gd name="connsiteX5" fmla="*/ 185730 w 374698"/>
                <a:gd name="connsiteY5" fmla="*/ 977246 h 1222773"/>
                <a:gd name="connsiteX6" fmla="*/ 197089 w 374698"/>
                <a:gd name="connsiteY6" fmla="*/ 914771 h 1222773"/>
                <a:gd name="connsiteX7" fmla="*/ 3985 w 374698"/>
                <a:gd name="connsiteY7" fmla="*/ 1215785 h 1222773"/>
                <a:gd name="connsiteX8" fmla="*/ 89178 w 374698"/>
                <a:gd name="connsiteY8" fmla="*/ 1073797 h 1222773"/>
                <a:gd name="connsiteX9" fmla="*/ 350435 w 374698"/>
                <a:gd name="connsiteY9" fmla="*/ 500167 h 1222773"/>
                <a:gd name="connsiteX10" fmla="*/ 265243 w 374698"/>
                <a:gd name="connsiteY10" fmla="*/ 636475 h 1222773"/>
                <a:gd name="connsiteX11" fmla="*/ 310679 w 374698"/>
                <a:gd name="connsiteY11" fmla="*/ 79884 h 1222773"/>
                <a:gd name="connsiteX12" fmla="*/ 304999 w 374698"/>
                <a:gd name="connsiteY12" fmla="*/ 556962 h 1222773"/>
                <a:gd name="connsiteX13" fmla="*/ 356115 w 374698"/>
                <a:gd name="connsiteY13" fmla="*/ 329782 h 1222773"/>
                <a:gd name="connsiteX14" fmla="*/ 248204 w 374698"/>
                <a:gd name="connsiteY14" fmla="*/ 113961 h 1222773"/>
                <a:gd name="connsiteX15" fmla="*/ 185730 w 374698"/>
                <a:gd name="connsiteY15" fmla="*/ 6051 h 122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4698" h="1222773">
                  <a:moveTo>
                    <a:pt x="185730" y="6051"/>
                  </a:moveTo>
                  <a:cubicBezTo>
                    <a:pt x="201822" y="36342"/>
                    <a:pt x="318252" y="263521"/>
                    <a:pt x="344756" y="295705"/>
                  </a:cubicBezTo>
                  <a:cubicBezTo>
                    <a:pt x="371260" y="327889"/>
                    <a:pt x="345703" y="151825"/>
                    <a:pt x="344756" y="199154"/>
                  </a:cubicBezTo>
                  <a:cubicBezTo>
                    <a:pt x="343809" y="246483"/>
                    <a:pt x="335290" y="535191"/>
                    <a:pt x="339076" y="579680"/>
                  </a:cubicBezTo>
                  <a:cubicBezTo>
                    <a:pt x="342862" y="624169"/>
                    <a:pt x="393032" y="399829"/>
                    <a:pt x="367474" y="466090"/>
                  </a:cubicBezTo>
                  <a:cubicBezTo>
                    <a:pt x="341916" y="532351"/>
                    <a:pt x="214128" y="902466"/>
                    <a:pt x="185730" y="977246"/>
                  </a:cubicBezTo>
                  <a:cubicBezTo>
                    <a:pt x="157332" y="1052026"/>
                    <a:pt x="227380" y="875015"/>
                    <a:pt x="197089" y="914771"/>
                  </a:cubicBezTo>
                  <a:cubicBezTo>
                    <a:pt x="166798" y="954527"/>
                    <a:pt x="21970" y="1189281"/>
                    <a:pt x="3985" y="1215785"/>
                  </a:cubicBezTo>
                  <a:cubicBezTo>
                    <a:pt x="-14000" y="1242289"/>
                    <a:pt x="31436" y="1193067"/>
                    <a:pt x="89178" y="1073797"/>
                  </a:cubicBezTo>
                  <a:cubicBezTo>
                    <a:pt x="146920" y="954527"/>
                    <a:pt x="321091" y="573054"/>
                    <a:pt x="350435" y="500167"/>
                  </a:cubicBezTo>
                  <a:cubicBezTo>
                    <a:pt x="379779" y="427280"/>
                    <a:pt x="271869" y="706522"/>
                    <a:pt x="265243" y="636475"/>
                  </a:cubicBezTo>
                  <a:cubicBezTo>
                    <a:pt x="258617" y="566428"/>
                    <a:pt x="304053" y="93136"/>
                    <a:pt x="310679" y="79884"/>
                  </a:cubicBezTo>
                  <a:cubicBezTo>
                    <a:pt x="317305" y="66632"/>
                    <a:pt x="297426" y="515312"/>
                    <a:pt x="304999" y="556962"/>
                  </a:cubicBezTo>
                  <a:cubicBezTo>
                    <a:pt x="312572" y="598612"/>
                    <a:pt x="365581" y="403616"/>
                    <a:pt x="356115" y="329782"/>
                  </a:cubicBezTo>
                  <a:cubicBezTo>
                    <a:pt x="346649" y="255948"/>
                    <a:pt x="272815" y="161290"/>
                    <a:pt x="248204" y="113961"/>
                  </a:cubicBezTo>
                  <a:cubicBezTo>
                    <a:pt x="223593" y="66632"/>
                    <a:pt x="169638" y="-24240"/>
                    <a:pt x="185730" y="6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9DF4E165-5725-0914-7586-E608A25C9FFC}"/>
                </a:ext>
              </a:extLst>
            </p:cNvPr>
            <p:cNvSpPr/>
            <p:nvPr/>
          </p:nvSpPr>
          <p:spPr>
            <a:xfrm>
              <a:off x="6944873" y="3498010"/>
              <a:ext cx="979654" cy="244617"/>
            </a:xfrm>
            <a:custGeom>
              <a:avLst/>
              <a:gdLst>
                <a:gd name="connsiteX0" fmla="*/ 12518 w 979654"/>
                <a:gd name="connsiteY0" fmla="*/ 239103 h 244617"/>
                <a:gd name="connsiteX1" fmla="*/ 546392 w 979654"/>
                <a:gd name="connsiteY1" fmla="*/ 23282 h 244617"/>
                <a:gd name="connsiteX2" fmla="*/ 478238 w 979654"/>
                <a:gd name="connsiteY2" fmla="*/ 63038 h 244617"/>
                <a:gd name="connsiteX3" fmla="*/ 398725 w 979654"/>
                <a:gd name="connsiteY3" fmla="*/ 108474 h 244617"/>
                <a:gd name="connsiteX4" fmla="*/ 642943 w 979654"/>
                <a:gd name="connsiteY4" fmla="*/ 46000 h 244617"/>
                <a:gd name="connsiteX5" fmla="*/ 586148 w 979654"/>
                <a:gd name="connsiteY5" fmla="*/ 108474 h 244617"/>
                <a:gd name="connsiteX6" fmla="*/ 943957 w 979654"/>
                <a:gd name="connsiteY6" fmla="*/ 34641 h 244617"/>
                <a:gd name="connsiteX7" fmla="*/ 881482 w 979654"/>
                <a:gd name="connsiteY7" fmla="*/ 119833 h 244617"/>
                <a:gd name="connsiteX8" fmla="*/ 796290 w 979654"/>
                <a:gd name="connsiteY8" fmla="*/ 210706 h 244617"/>
                <a:gd name="connsiteX9" fmla="*/ 978034 w 979654"/>
                <a:gd name="connsiteY9" fmla="*/ 40320 h 244617"/>
                <a:gd name="connsiteX10" fmla="*/ 671341 w 979654"/>
                <a:gd name="connsiteY10" fmla="*/ 97115 h 244617"/>
                <a:gd name="connsiteX11" fmla="*/ 625905 w 979654"/>
                <a:gd name="connsiteY11" fmla="*/ 28961 h 244617"/>
                <a:gd name="connsiteX12" fmla="*/ 171544 w 979654"/>
                <a:gd name="connsiteY12" fmla="*/ 108474 h 244617"/>
                <a:gd name="connsiteX13" fmla="*/ 341929 w 979654"/>
                <a:gd name="connsiteY13" fmla="*/ 564 h 244617"/>
                <a:gd name="connsiteX14" fmla="*/ 182903 w 979654"/>
                <a:gd name="connsiteY14" fmla="*/ 165270 h 244617"/>
                <a:gd name="connsiteX15" fmla="*/ 12518 w 979654"/>
                <a:gd name="connsiteY15" fmla="*/ 239103 h 24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654" h="244617">
                  <a:moveTo>
                    <a:pt x="12518" y="239103"/>
                  </a:moveTo>
                  <a:cubicBezTo>
                    <a:pt x="73100" y="215438"/>
                    <a:pt x="468772" y="52626"/>
                    <a:pt x="546392" y="23282"/>
                  </a:cubicBezTo>
                  <a:cubicBezTo>
                    <a:pt x="624012" y="-6062"/>
                    <a:pt x="478238" y="63038"/>
                    <a:pt x="478238" y="63038"/>
                  </a:cubicBezTo>
                  <a:cubicBezTo>
                    <a:pt x="453627" y="77237"/>
                    <a:pt x="371274" y="111314"/>
                    <a:pt x="398725" y="108474"/>
                  </a:cubicBezTo>
                  <a:cubicBezTo>
                    <a:pt x="426176" y="105634"/>
                    <a:pt x="611706" y="46000"/>
                    <a:pt x="642943" y="46000"/>
                  </a:cubicBezTo>
                  <a:cubicBezTo>
                    <a:pt x="674180" y="46000"/>
                    <a:pt x="535979" y="110367"/>
                    <a:pt x="586148" y="108474"/>
                  </a:cubicBezTo>
                  <a:cubicBezTo>
                    <a:pt x="636317" y="106581"/>
                    <a:pt x="894735" y="32748"/>
                    <a:pt x="943957" y="34641"/>
                  </a:cubicBezTo>
                  <a:cubicBezTo>
                    <a:pt x="993179" y="36534"/>
                    <a:pt x="906093" y="90489"/>
                    <a:pt x="881482" y="119833"/>
                  </a:cubicBezTo>
                  <a:cubicBezTo>
                    <a:pt x="856871" y="149177"/>
                    <a:pt x="780198" y="223958"/>
                    <a:pt x="796290" y="210706"/>
                  </a:cubicBezTo>
                  <a:cubicBezTo>
                    <a:pt x="812382" y="197454"/>
                    <a:pt x="998859" y="59252"/>
                    <a:pt x="978034" y="40320"/>
                  </a:cubicBezTo>
                  <a:cubicBezTo>
                    <a:pt x="957209" y="21388"/>
                    <a:pt x="730029" y="99008"/>
                    <a:pt x="671341" y="97115"/>
                  </a:cubicBezTo>
                  <a:cubicBezTo>
                    <a:pt x="612653" y="95222"/>
                    <a:pt x="709204" y="27068"/>
                    <a:pt x="625905" y="28961"/>
                  </a:cubicBezTo>
                  <a:cubicBezTo>
                    <a:pt x="542606" y="30854"/>
                    <a:pt x="218873" y="113207"/>
                    <a:pt x="171544" y="108474"/>
                  </a:cubicBezTo>
                  <a:cubicBezTo>
                    <a:pt x="124215" y="103741"/>
                    <a:pt x="340036" y="-8902"/>
                    <a:pt x="341929" y="564"/>
                  </a:cubicBezTo>
                  <a:cubicBezTo>
                    <a:pt x="343822" y="10030"/>
                    <a:pt x="237805" y="125514"/>
                    <a:pt x="182903" y="165270"/>
                  </a:cubicBezTo>
                  <a:cubicBezTo>
                    <a:pt x="128001" y="205026"/>
                    <a:pt x="-48064" y="262768"/>
                    <a:pt x="12518" y="239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9D0EA748-9220-3D25-3DEF-AB693E13540E}"/>
                </a:ext>
              </a:extLst>
            </p:cNvPr>
            <p:cNvSpPr/>
            <p:nvPr/>
          </p:nvSpPr>
          <p:spPr>
            <a:xfrm>
              <a:off x="7716691" y="3565054"/>
              <a:ext cx="1154693" cy="491519"/>
            </a:xfrm>
            <a:custGeom>
              <a:avLst/>
              <a:gdLst>
                <a:gd name="connsiteX0" fmla="*/ 1754 w 1154693"/>
                <a:gd name="connsiteY0" fmla="*/ 217495 h 491519"/>
                <a:gd name="connsiteX1" fmla="*/ 444755 w 1154693"/>
                <a:gd name="connsiteY1" fmla="*/ 69828 h 491519"/>
                <a:gd name="connsiteX2" fmla="*/ 569704 w 1154693"/>
                <a:gd name="connsiteY2" fmla="*/ 120944 h 491519"/>
                <a:gd name="connsiteX3" fmla="*/ 603781 w 1154693"/>
                <a:gd name="connsiteY3" fmla="*/ 109585 h 491519"/>
                <a:gd name="connsiteX4" fmla="*/ 535627 w 1154693"/>
                <a:gd name="connsiteY4" fmla="*/ 172059 h 491519"/>
                <a:gd name="connsiteX5" fmla="*/ 666256 w 1154693"/>
                <a:gd name="connsiteY5" fmla="*/ 137982 h 491519"/>
                <a:gd name="connsiteX6" fmla="*/ 757128 w 1154693"/>
                <a:gd name="connsiteY6" fmla="*/ 172059 h 491519"/>
                <a:gd name="connsiteX7" fmla="*/ 802564 w 1154693"/>
                <a:gd name="connsiteY7" fmla="*/ 160700 h 491519"/>
                <a:gd name="connsiteX8" fmla="*/ 853679 w 1154693"/>
                <a:gd name="connsiteY8" fmla="*/ 285649 h 491519"/>
                <a:gd name="connsiteX9" fmla="*/ 938872 w 1154693"/>
                <a:gd name="connsiteY9" fmla="*/ 189098 h 491519"/>
                <a:gd name="connsiteX10" fmla="*/ 1046782 w 1154693"/>
                <a:gd name="connsiteY10" fmla="*/ 302688 h 491519"/>
                <a:gd name="connsiteX11" fmla="*/ 1052462 w 1154693"/>
                <a:gd name="connsiteY11" fmla="*/ 223175 h 491519"/>
                <a:gd name="connsiteX12" fmla="*/ 1154693 w 1154693"/>
                <a:gd name="connsiteY12" fmla="*/ 490111 h 491519"/>
                <a:gd name="connsiteX13" fmla="*/ 1052462 w 1154693"/>
                <a:gd name="connsiteY13" fmla="*/ 319726 h 491519"/>
                <a:gd name="connsiteX14" fmla="*/ 569704 w 1154693"/>
                <a:gd name="connsiteY14" fmla="*/ 126623 h 491519"/>
                <a:gd name="connsiteX15" fmla="*/ 410678 w 1154693"/>
                <a:gd name="connsiteY15" fmla="*/ 166380 h 491519"/>
                <a:gd name="connsiteX16" fmla="*/ 439075 w 1154693"/>
                <a:gd name="connsiteY16" fmla="*/ 75507 h 491519"/>
                <a:gd name="connsiteX17" fmla="*/ 268690 w 1154693"/>
                <a:gd name="connsiteY17" fmla="*/ 211816 h 491519"/>
                <a:gd name="connsiteX18" fmla="*/ 285729 w 1154693"/>
                <a:gd name="connsiteY18" fmla="*/ 75507 h 491519"/>
                <a:gd name="connsiteX19" fmla="*/ 177818 w 1154693"/>
                <a:gd name="connsiteY19" fmla="*/ 115264 h 491519"/>
                <a:gd name="connsiteX20" fmla="*/ 285729 w 1154693"/>
                <a:gd name="connsiteY20" fmla="*/ 1674 h 491519"/>
                <a:gd name="connsiteX21" fmla="*/ 1754 w 1154693"/>
                <a:gd name="connsiteY21" fmla="*/ 217495 h 49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4693" h="491519">
                  <a:moveTo>
                    <a:pt x="1754" y="217495"/>
                  </a:moveTo>
                  <a:cubicBezTo>
                    <a:pt x="28258" y="228854"/>
                    <a:pt x="350097" y="85920"/>
                    <a:pt x="444755" y="69828"/>
                  </a:cubicBezTo>
                  <a:cubicBezTo>
                    <a:pt x="539413" y="53736"/>
                    <a:pt x="543200" y="114318"/>
                    <a:pt x="569704" y="120944"/>
                  </a:cubicBezTo>
                  <a:cubicBezTo>
                    <a:pt x="596208" y="127570"/>
                    <a:pt x="609461" y="101066"/>
                    <a:pt x="603781" y="109585"/>
                  </a:cubicBezTo>
                  <a:cubicBezTo>
                    <a:pt x="598102" y="118104"/>
                    <a:pt x="525215" y="167326"/>
                    <a:pt x="535627" y="172059"/>
                  </a:cubicBezTo>
                  <a:cubicBezTo>
                    <a:pt x="546039" y="176792"/>
                    <a:pt x="629339" y="137982"/>
                    <a:pt x="666256" y="137982"/>
                  </a:cubicBezTo>
                  <a:cubicBezTo>
                    <a:pt x="703173" y="137982"/>
                    <a:pt x="734410" y="168273"/>
                    <a:pt x="757128" y="172059"/>
                  </a:cubicBezTo>
                  <a:cubicBezTo>
                    <a:pt x="779846" y="175845"/>
                    <a:pt x="786472" y="141768"/>
                    <a:pt x="802564" y="160700"/>
                  </a:cubicBezTo>
                  <a:cubicBezTo>
                    <a:pt x="818656" y="179632"/>
                    <a:pt x="830961" y="280916"/>
                    <a:pt x="853679" y="285649"/>
                  </a:cubicBezTo>
                  <a:cubicBezTo>
                    <a:pt x="876397" y="290382"/>
                    <a:pt x="906688" y="186258"/>
                    <a:pt x="938872" y="189098"/>
                  </a:cubicBezTo>
                  <a:cubicBezTo>
                    <a:pt x="971056" y="191938"/>
                    <a:pt x="1027850" y="297009"/>
                    <a:pt x="1046782" y="302688"/>
                  </a:cubicBezTo>
                  <a:cubicBezTo>
                    <a:pt x="1065714" y="308367"/>
                    <a:pt x="1034477" y="191938"/>
                    <a:pt x="1052462" y="223175"/>
                  </a:cubicBezTo>
                  <a:cubicBezTo>
                    <a:pt x="1070447" y="254412"/>
                    <a:pt x="1154693" y="474019"/>
                    <a:pt x="1154693" y="490111"/>
                  </a:cubicBezTo>
                  <a:cubicBezTo>
                    <a:pt x="1154693" y="506203"/>
                    <a:pt x="1149960" y="380307"/>
                    <a:pt x="1052462" y="319726"/>
                  </a:cubicBezTo>
                  <a:cubicBezTo>
                    <a:pt x="954964" y="259145"/>
                    <a:pt x="676668" y="152181"/>
                    <a:pt x="569704" y="126623"/>
                  </a:cubicBezTo>
                  <a:cubicBezTo>
                    <a:pt x="462740" y="101065"/>
                    <a:pt x="432450" y="174899"/>
                    <a:pt x="410678" y="166380"/>
                  </a:cubicBezTo>
                  <a:cubicBezTo>
                    <a:pt x="388907" y="157861"/>
                    <a:pt x="462740" y="67934"/>
                    <a:pt x="439075" y="75507"/>
                  </a:cubicBezTo>
                  <a:cubicBezTo>
                    <a:pt x="415410" y="83080"/>
                    <a:pt x="294248" y="211816"/>
                    <a:pt x="268690" y="211816"/>
                  </a:cubicBezTo>
                  <a:cubicBezTo>
                    <a:pt x="243132" y="211816"/>
                    <a:pt x="300874" y="91599"/>
                    <a:pt x="285729" y="75507"/>
                  </a:cubicBezTo>
                  <a:cubicBezTo>
                    <a:pt x="270584" y="59415"/>
                    <a:pt x="177818" y="127569"/>
                    <a:pt x="177818" y="115264"/>
                  </a:cubicBezTo>
                  <a:cubicBezTo>
                    <a:pt x="177818" y="102959"/>
                    <a:pt x="314126" y="-15364"/>
                    <a:pt x="285729" y="1674"/>
                  </a:cubicBezTo>
                  <a:cubicBezTo>
                    <a:pt x="257332" y="18712"/>
                    <a:pt x="-24750" y="206136"/>
                    <a:pt x="1754" y="2174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695803D3-E108-04C7-B852-AFF8547EF6D6}"/>
                </a:ext>
              </a:extLst>
            </p:cNvPr>
            <p:cNvSpPr/>
            <p:nvPr/>
          </p:nvSpPr>
          <p:spPr>
            <a:xfrm>
              <a:off x="6531262" y="2884562"/>
              <a:ext cx="375016" cy="1615744"/>
            </a:xfrm>
            <a:custGeom>
              <a:avLst/>
              <a:gdLst>
                <a:gd name="connsiteX0" fmla="*/ 335257 w 375016"/>
                <a:gd name="connsiteY0" fmla="*/ 626 h 1615744"/>
                <a:gd name="connsiteX1" fmla="*/ 102398 w 375016"/>
                <a:gd name="connsiteY1" fmla="*/ 909346 h 1615744"/>
                <a:gd name="connsiteX2" fmla="*/ 193270 w 375016"/>
                <a:gd name="connsiteY2" fmla="*/ 755999 h 1615744"/>
                <a:gd name="connsiteX3" fmla="*/ 68321 w 375016"/>
                <a:gd name="connsiteY3" fmla="*/ 1227398 h 1615744"/>
                <a:gd name="connsiteX4" fmla="*/ 167 w 375016"/>
                <a:gd name="connsiteY4" fmla="*/ 1613604 h 1615744"/>
                <a:gd name="connsiteX5" fmla="*/ 62641 w 375016"/>
                <a:gd name="connsiteY5" fmla="*/ 1352347 h 1615744"/>
                <a:gd name="connsiteX6" fmla="*/ 375014 w 375016"/>
                <a:gd name="connsiteY6" fmla="*/ 727602 h 1615744"/>
                <a:gd name="connsiteX7" fmla="*/ 68321 w 375016"/>
                <a:gd name="connsiteY7" fmla="*/ 1204680 h 1615744"/>
                <a:gd name="connsiteX8" fmla="*/ 170552 w 375016"/>
                <a:gd name="connsiteY8" fmla="*/ 818474 h 1615744"/>
                <a:gd name="connsiteX9" fmla="*/ 68321 w 375016"/>
                <a:gd name="connsiteY9" fmla="*/ 915026 h 1615744"/>
                <a:gd name="connsiteX10" fmla="*/ 170552 w 375016"/>
                <a:gd name="connsiteY10" fmla="*/ 500422 h 1615744"/>
                <a:gd name="connsiteX11" fmla="*/ 62641 w 375016"/>
                <a:gd name="connsiteY11" fmla="*/ 761679 h 1615744"/>
                <a:gd name="connsiteX12" fmla="*/ 335257 w 375016"/>
                <a:gd name="connsiteY12" fmla="*/ 626 h 161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016" h="1615744">
                  <a:moveTo>
                    <a:pt x="335257" y="626"/>
                  </a:moveTo>
                  <a:cubicBezTo>
                    <a:pt x="341883" y="25237"/>
                    <a:pt x="126063" y="783450"/>
                    <a:pt x="102398" y="909346"/>
                  </a:cubicBezTo>
                  <a:cubicBezTo>
                    <a:pt x="78733" y="1035242"/>
                    <a:pt x="198949" y="702990"/>
                    <a:pt x="193270" y="755999"/>
                  </a:cubicBezTo>
                  <a:cubicBezTo>
                    <a:pt x="187591" y="809008"/>
                    <a:pt x="100505" y="1084464"/>
                    <a:pt x="68321" y="1227398"/>
                  </a:cubicBezTo>
                  <a:cubicBezTo>
                    <a:pt x="36137" y="1370332"/>
                    <a:pt x="1114" y="1592779"/>
                    <a:pt x="167" y="1613604"/>
                  </a:cubicBezTo>
                  <a:cubicBezTo>
                    <a:pt x="-780" y="1634429"/>
                    <a:pt x="166" y="1500014"/>
                    <a:pt x="62641" y="1352347"/>
                  </a:cubicBezTo>
                  <a:cubicBezTo>
                    <a:pt x="125116" y="1204680"/>
                    <a:pt x="374067" y="752213"/>
                    <a:pt x="375014" y="727602"/>
                  </a:cubicBezTo>
                  <a:cubicBezTo>
                    <a:pt x="375961" y="702991"/>
                    <a:pt x="102398" y="1189535"/>
                    <a:pt x="68321" y="1204680"/>
                  </a:cubicBezTo>
                  <a:cubicBezTo>
                    <a:pt x="34244" y="1219825"/>
                    <a:pt x="170552" y="866750"/>
                    <a:pt x="170552" y="818474"/>
                  </a:cubicBezTo>
                  <a:cubicBezTo>
                    <a:pt x="170552" y="770198"/>
                    <a:pt x="68321" y="968035"/>
                    <a:pt x="68321" y="915026"/>
                  </a:cubicBezTo>
                  <a:cubicBezTo>
                    <a:pt x="68321" y="862017"/>
                    <a:pt x="171499" y="525980"/>
                    <a:pt x="170552" y="500422"/>
                  </a:cubicBezTo>
                  <a:cubicBezTo>
                    <a:pt x="169605" y="474864"/>
                    <a:pt x="36137" y="839299"/>
                    <a:pt x="62641" y="761679"/>
                  </a:cubicBezTo>
                  <a:cubicBezTo>
                    <a:pt x="89145" y="684059"/>
                    <a:pt x="328631" y="-23985"/>
                    <a:pt x="335257" y="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CBCB3C98-BD0C-1E93-615D-1560C2259DD8}"/>
                </a:ext>
              </a:extLst>
            </p:cNvPr>
            <p:cNvSpPr/>
            <p:nvPr/>
          </p:nvSpPr>
          <p:spPr>
            <a:xfrm>
              <a:off x="6205210" y="3633367"/>
              <a:ext cx="397080" cy="1632164"/>
            </a:xfrm>
            <a:custGeom>
              <a:avLst/>
              <a:gdLst>
                <a:gd name="connsiteX0" fmla="*/ 394373 w 397080"/>
                <a:gd name="connsiteY0" fmla="*/ 18553 h 1632164"/>
                <a:gd name="connsiteX1" fmla="*/ 19525 w 397080"/>
                <a:gd name="connsiteY1" fmla="*/ 870479 h 1632164"/>
                <a:gd name="connsiteX2" fmla="*/ 138795 w 397080"/>
                <a:gd name="connsiteY2" fmla="*/ 739850 h 1632164"/>
                <a:gd name="connsiteX3" fmla="*/ 59282 w 397080"/>
                <a:gd name="connsiteY3" fmla="*/ 1137416 h 1632164"/>
                <a:gd name="connsiteX4" fmla="*/ 8166 w 397080"/>
                <a:gd name="connsiteY4" fmla="*/ 1603135 h 1632164"/>
                <a:gd name="connsiteX5" fmla="*/ 19525 w 397080"/>
                <a:gd name="connsiteY5" fmla="*/ 1449788 h 1632164"/>
                <a:gd name="connsiteX6" fmla="*/ 189910 w 397080"/>
                <a:gd name="connsiteY6" fmla="*/ 370683 h 1632164"/>
                <a:gd name="connsiteX7" fmla="*/ 76320 w 397080"/>
                <a:gd name="connsiteY7" fmla="*/ 535388 h 1632164"/>
                <a:gd name="connsiteX8" fmla="*/ 326219 w 397080"/>
                <a:gd name="connsiteY8" fmla="*/ 12874 h 1632164"/>
                <a:gd name="connsiteX9" fmla="*/ 195590 w 397080"/>
                <a:gd name="connsiteY9" fmla="*/ 262772 h 1632164"/>
                <a:gd name="connsiteX10" fmla="*/ 394373 w 397080"/>
                <a:gd name="connsiteY10" fmla="*/ 18553 h 163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080" h="1632164">
                  <a:moveTo>
                    <a:pt x="394373" y="18553"/>
                  </a:moveTo>
                  <a:cubicBezTo>
                    <a:pt x="365029" y="119837"/>
                    <a:pt x="62121" y="750263"/>
                    <a:pt x="19525" y="870479"/>
                  </a:cubicBezTo>
                  <a:cubicBezTo>
                    <a:pt x="-23071" y="990695"/>
                    <a:pt x="132169" y="695361"/>
                    <a:pt x="138795" y="739850"/>
                  </a:cubicBezTo>
                  <a:cubicBezTo>
                    <a:pt x="145421" y="784340"/>
                    <a:pt x="81053" y="993535"/>
                    <a:pt x="59282" y="1137416"/>
                  </a:cubicBezTo>
                  <a:cubicBezTo>
                    <a:pt x="37511" y="1281297"/>
                    <a:pt x="14792" y="1551073"/>
                    <a:pt x="8166" y="1603135"/>
                  </a:cubicBezTo>
                  <a:cubicBezTo>
                    <a:pt x="1540" y="1655197"/>
                    <a:pt x="-10766" y="1655197"/>
                    <a:pt x="19525" y="1449788"/>
                  </a:cubicBezTo>
                  <a:cubicBezTo>
                    <a:pt x="49816" y="1244379"/>
                    <a:pt x="180444" y="523083"/>
                    <a:pt x="189910" y="370683"/>
                  </a:cubicBezTo>
                  <a:cubicBezTo>
                    <a:pt x="199376" y="218283"/>
                    <a:pt x="53602" y="595023"/>
                    <a:pt x="76320" y="535388"/>
                  </a:cubicBezTo>
                  <a:cubicBezTo>
                    <a:pt x="99038" y="475753"/>
                    <a:pt x="306341" y="58310"/>
                    <a:pt x="326219" y="12874"/>
                  </a:cubicBezTo>
                  <a:cubicBezTo>
                    <a:pt x="346097" y="-32562"/>
                    <a:pt x="186124" y="261826"/>
                    <a:pt x="195590" y="262772"/>
                  </a:cubicBezTo>
                  <a:cubicBezTo>
                    <a:pt x="205056" y="263718"/>
                    <a:pt x="423717" y="-82731"/>
                    <a:pt x="394373" y="18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594985A2-8837-61F5-9961-8879563B0704}"/>
                </a:ext>
              </a:extLst>
            </p:cNvPr>
            <p:cNvSpPr/>
            <p:nvPr/>
          </p:nvSpPr>
          <p:spPr>
            <a:xfrm>
              <a:off x="6196924" y="5064733"/>
              <a:ext cx="267480" cy="2025766"/>
            </a:xfrm>
            <a:custGeom>
              <a:avLst/>
              <a:gdLst>
                <a:gd name="connsiteX0" fmla="*/ 5093 w 267480"/>
                <a:gd name="connsiteY0" fmla="*/ 1384 h 2025766"/>
                <a:gd name="connsiteX1" fmla="*/ 124363 w 267480"/>
                <a:gd name="connsiteY1" fmla="*/ 1023694 h 2025766"/>
                <a:gd name="connsiteX2" fmla="*/ 95965 w 267480"/>
                <a:gd name="connsiteY2" fmla="*/ 876027 h 2025766"/>
                <a:gd name="connsiteX3" fmla="*/ 249312 w 267480"/>
                <a:gd name="connsiteY3" fmla="*/ 1972171 h 2025766"/>
                <a:gd name="connsiteX4" fmla="*/ 237953 w 267480"/>
                <a:gd name="connsiteY4" fmla="*/ 1688196 h 2025766"/>
                <a:gd name="connsiteX5" fmla="*/ 10773 w 267480"/>
                <a:gd name="connsiteY5" fmla="*/ 239923 h 2025766"/>
                <a:gd name="connsiteX6" fmla="*/ 33491 w 267480"/>
                <a:gd name="connsiteY6" fmla="*/ 790835 h 2025766"/>
                <a:gd name="connsiteX7" fmla="*/ 5093 w 267480"/>
                <a:gd name="connsiteY7" fmla="*/ 1384 h 202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480" h="2025766">
                  <a:moveTo>
                    <a:pt x="5093" y="1384"/>
                  </a:moveTo>
                  <a:cubicBezTo>
                    <a:pt x="20238" y="40194"/>
                    <a:pt x="109218" y="877920"/>
                    <a:pt x="124363" y="1023694"/>
                  </a:cubicBezTo>
                  <a:cubicBezTo>
                    <a:pt x="139508" y="1169468"/>
                    <a:pt x="75140" y="717948"/>
                    <a:pt x="95965" y="876027"/>
                  </a:cubicBezTo>
                  <a:cubicBezTo>
                    <a:pt x="116790" y="1034106"/>
                    <a:pt x="225647" y="1836809"/>
                    <a:pt x="249312" y="1972171"/>
                  </a:cubicBezTo>
                  <a:cubicBezTo>
                    <a:pt x="272977" y="2107533"/>
                    <a:pt x="277709" y="1976904"/>
                    <a:pt x="237953" y="1688196"/>
                  </a:cubicBezTo>
                  <a:cubicBezTo>
                    <a:pt x="198197" y="1399488"/>
                    <a:pt x="44850" y="389483"/>
                    <a:pt x="10773" y="239923"/>
                  </a:cubicBezTo>
                  <a:cubicBezTo>
                    <a:pt x="-23304" y="90363"/>
                    <a:pt x="34438" y="829645"/>
                    <a:pt x="33491" y="790835"/>
                  </a:cubicBezTo>
                  <a:cubicBezTo>
                    <a:pt x="32544" y="752025"/>
                    <a:pt x="-10052" y="-37426"/>
                    <a:pt x="5093" y="1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E4ED85A4-5DA9-91A2-EA80-1AA777E0C7F5}"/>
                </a:ext>
              </a:extLst>
            </p:cNvPr>
            <p:cNvSpPr/>
            <p:nvPr/>
          </p:nvSpPr>
          <p:spPr>
            <a:xfrm>
              <a:off x="6306228" y="6208971"/>
              <a:ext cx="215568" cy="2211331"/>
            </a:xfrm>
            <a:custGeom>
              <a:avLst/>
              <a:gdLst>
                <a:gd name="connsiteX0" fmla="*/ 15059 w 215568"/>
                <a:gd name="connsiteY0" fmla="*/ 15764 h 2211331"/>
                <a:gd name="connsiteX1" fmla="*/ 179765 w 215568"/>
                <a:gd name="connsiteY1" fmla="*/ 1634423 h 2211331"/>
                <a:gd name="connsiteX2" fmla="*/ 145688 w 215568"/>
                <a:gd name="connsiteY2" fmla="*/ 1407243 h 2211331"/>
                <a:gd name="connsiteX3" fmla="*/ 213842 w 215568"/>
                <a:gd name="connsiteY3" fmla="*/ 2185335 h 2211331"/>
                <a:gd name="connsiteX4" fmla="*/ 179765 w 215568"/>
                <a:gd name="connsiteY4" fmla="*/ 1901359 h 2211331"/>
                <a:gd name="connsiteX5" fmla="*/ 20738 w 215568"/>
                <a:gd name="connsiteY5" fmla="*/ 697305 h 2211331"/>
                <a:gd name="connsiteX6" fmla="*/ 162726 w 215568"/>
                <a:gd name="connsiteY6" fmla="*/ 1390204 h 2211331"/>
                <a:gd name="connsiteX7" fmla="*/ 3700 w 215568"/>
                <a:gd name="connsiteY7" fmla="*/ 401971 h 2211331"/>
                <a:gd name="connsiteX8" fmla="*/ 49136 w 215568"/>
                <a:gd name="connsiteY8" fmla="*/ 788177 h 2211331"/>
                <a:gd name="connsiteX9" fmla="*/ 15059 w 215568"/>
                <a:gd name="connsiteY9" fmla="*/ 15764 h 22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568" h="2211331">
                  <a:moveTo>
                    <a:pt x="15059" y="15764"/>
                  </a:moveTo>
                  <a:cubicBezTo>
                    <a:pt x="36830" y="156805"/>
                    <a:pt x="157994" y="1402510"/>
                    <a:pt x="179765" y="1634423"/>
                  </a:cubicBezTo>
                  <a:cubicBezTo>
                    <a:pt x="201536" y="1866336"/>
                    <a:pt x="140009" y="1315424"/>
                    <a:pt x="145688" y="1407243"/>
                  </a:cubicBezTo>
                  <a:cubicBezTo>
                    <a:pt x="151368" y="1499062"/>
                    <a:pt x="208163" y="2102982"/>
                    <a:pt x="213842" y="2185335"/>
                  </a:cubicBezTo>
                  <a:cubicBezTo>
                    <a:pt x="219521" y="2267688"/>
                    <a:pt x="211949" y="2149364"/>
                    <a:pt x="179765" y="1901359"/>
                  </a:cubicBezTo>
                  <a:cubicBezTo>
                    <a:pt x="147581" y="1653354"/>
                    <a:pt x="23578" y="782497"/>
                    <a:pt x="20738" y="697305"/>
                  </a:cubicBezTo>
                  <a:cubicBezTo>
                    <a:pt x="17898" y="612113"/>
                    <a:pt x="165566" y="1439426"/>
                    <a:pt x="162726" y="1390204"/>
                  </a:cubicBezTo>
                  <a:cubicBezTo>
                    <a:pt x="159886" y="1340982"/>
                    <a:pt x="22632" y="502309"/>
                    <a:pt x="3700" y="401971"/>
                  </a:cubicBezTo>
                  <a:cubicBezTo>
                    <a:pt x="-15232" y="301633"/>
                    <a:pt x="44403" y="851598"/>
                    <a:pt x="49136" y="788177"/>
                  </a:cubicBezTo>
                  <a:cubicBezTo>
                    <a:pt x="53869" y="724756"/>
                    <a:pt x="-6712" y="-125277"/>
                    <a:pt x="15059" y="157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8F561F07-D81A-10AD-7946-06871F57B966}"/>
                </a:ext>
              </a:extLst>
            </p:cNvPr>
            <p:cNvSpPr/>
            <p:nvPr/>
          </p:nvSpPr>
          <p:spPr>
            <a:xfrm>
              <a:off x="3089597" y="2822673"/>
              <a:ext cx="473074" cy="2142986"/>
            </a:xfrm>
            <a:custGeom>
              <a:avLst/>
              <a:gdLst>
                <a:gd name="connsiteX0" fmla="*/ 469680 w 473074"/>
                <a:gd name="connsiteY0" fmla="*/ 9017 h 2142986"/>
                <a:gd name="connsiteX1" fmla="*/ 17397 w 473074"/>
                <a:gd name="connsiteY1" fmla="*/ 913585 h 2142986"/>
                <a:gd name="connsiteX2" fmla="*/ 86222 w 473074"/>
                <a:gd name="connsiteY2" fmla="*/ 815262 h 2142986"/>
                <a:gd name="connsiteX3" fmla="*/ 17397 w 473074"/>
                <a:gd name="connsiteY3" fmla="*/ 1533017 h 2142986"/>
                <a:gd name="connsiteX4" fmla="*/ 17397 w 473074"/>
                <a:gd name="connsiteY4" fmla="*/ 2103288 h 2142986"/>
                <a:gd name="connsiteX5" fmla="*/ 27229 w 473074"/>
                <a:gd name="connsiteY5" fmla="*/ 1877146 h 2142986"/>
                <a:gd name="connsiteX6" fmla="*/ 223874 w 473074"/>
                <a:gd name="connsiteY6" fmla="*/ 146669 h 2142986"/>
                <a:gd name="connsiteX7" fmla="*/ 223874 w 473074"/>
                <a:gd name="connsiteY7" fmla="*/ 431804 h 2142986"/>
                <a:gd name="connsiteX8" fmla="*/ 469680 w 473074"/>
                <a:gd name="connsiteY8" fmla="*/ 9017 h 214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074" h="2142986">
                  <a:moveTo>
                    <a:pt x="469680" y="9017"/>
                  </a:moveTo>
                  <a:cubicBezTo>
                    <a:pt x="435267" y="89314"/>
                    <a:pt x="81307" y="779211"/>
                    <a:pt x="17397" y="913585"/>
                  </a:cubicBezTo>
                  <a:cubicBezTo>
                    <a:pt x="-46513" y="1047959"/>
                    <a:pt x="86222" y="712023"/>
                    <a:pt x="86222" y="815262"/>
                  </a:cubicBezTo>
                  <a:cubicBezTo>
                    <a:pt x="86222" y="918501"/>
                    <a:pt x="28868" y="1318346"/>
                    <a:pt x="17397" y="1533017"/>
                  </a:cubicBezTo>
                  <a:cubicBezTo>
                    <a:pt x="5926" y="1747688"/>
                    <a:pt x="15758" y="2045933"/>
                    <a:pt x="17397" y="2103288"/>
                  </a:cubicBezTo>
                  <a:cubicBezTo>
                    <a:pt x="19036" y="2160643"/>
                    <a:pt x="-7184" y="2203249"/>
                    <a:pt x="27229" y="1877146"/>
                  </a:cubicBezTo>
                  <a:cubicBezTo>
                    <a:pt x="61642" y="1551043"/>
                    <a:pt x="191100" y="387559"/>
                    <a:pt x="223874" y="146669"/>
                  </a:cubicBezTo>
                  <a:cubicBezTo>
                    <a:pt x="256648" y="-94221"/>
                    <a:pt x="181267" y="453107"/>
                    <a:pt x="223874" y="431804"/>
                  </a:cubicBezTo>
                  <a:cubicBezTo>
                    <a:pt x="266480" y="410501"/>
                    <a:pt x="504093" y="-71280"/>
                    <a:pt x="469680" y="9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E6958E57-5F26-FED1-423A-01D96A0DF62F}"/>
                </a:ext>
              </a:extLst>
            </p:cNvPr>
            <p:cNvSpPr/>
            <p:nvPr/>
          </p:nvSpPr>
          <p:spPr>
            <a:xfrm>
              <a:off x="3042960" y="4659607"/>
              <a:ext cx="410328" cy="2020003"/>
            </a:xfrm>
            <a:custGeom>
              <a:avLst/>
              <a:gdLst>
                <a:gd name="connsiteX0" fmla="*/ 162356 w 410328"/>
                <a:gd name="connsiteY0" fmla="*/ 883 h 2020003"/>
                <a:gd name="connsiteX1" fmla="*/ 44369 w 410328"/>
                <a:gd name="connsiteY1" fmla="*/ 590819 h 2020003"/>
                <a:gd name="connsiteX2" fmla="*/ 93530 w 410328"/>
                <a:gd name="connsiteY2" fmla="*/ 502328 h 2020003"/>
                <a:gd name="connsiteX3" fmla="*/ 368834 w 410328"/>
                <a:gd name="connsiteY3" fmla="*/ 1288909 h 2020003"/>
                <a:gd name="connsiteX4" fmla="*/ 300008 w 410328"/>
                <a:gd name="connsiteY4" fmla="*/ 1151258 h 2020003"/>
                <a:gd name="connsiteX5" fmla="*/ 388498 w 410328"/>
                <a:gd name="connsiteY5" fmla="*/ 1849348 h 2020003"/>
                <a:gd name="connsiteX6" fmla="*/ 378666 w 410328"/>
                <a:gd name="connsiteY6" fmla="*/ 1554380 h 2020003"/>
                <a:gd name="connsiteX7" fmla="*/ 408163 w 410328"/>
                <a:gd name="connsiteY7" fmla="*/ 2016496 h 2020003"/>
                <a:gd name="connsiteX8" fmla="*/ 309840 w 410328"/>
                <a:gd name="connsiteY8" fmla="*/ 1259412 h 2020003"/>
                <a:gd name="connsiteX9" fmla="*/ 64034 w 410328"/>
                <a:gd name="connsiteY9" fmla="*/ 305683 h 2020003"/>
                <a:gd name="connsiteX10" fmla="*/ 5040 w 410328"/>
                <a:gd name="connsiteY10" fmla="*/ 453167 h 2020003"/>
                <a:gd name="connsiteX11" fmla="*/ 162356 w 410328"/>
                <a:gd name="connsiteY11" fmla="*/ 883 h 202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328" h="2020003">
                  <a:moveTo>
                    <a:pt x="162356" y="883"/>
                  </a:moveTo>
                  <a:cubicBezTo>
                    <a:pt x="168911" y="23825"/>
                    <a:pt x="55840" y="507245"/>
                    <a:pt x="44369" y="590819"/>
                  </a:cubicBezTo>
                  <a:cubicBezTo>
                    <a:pt x="32898" y="674393"/>
                    <a:pt x="39453" y="385980"/>
                    <a:pt x="93530" y="502328"/>
                  </a:cubicBezTo>
                  <a:cubicBezTo>
                    <a:pt x="147607" y="618676"/>
                    <a:pt x="334421" y="1180754"/>
                    <a:pt x="368834" y="1288909"/>
                  </a:cubicBezTo>
                  <a:cubicBezTo>
                    <a:pt x="403247" y="1397064"/>
                    <a:pt x="296731" y="1057852"/>
                    <a:pt x="300008" y="1151258"/>
                  </a:cubicBezTo>
                  <a:cubicBezTo>
                    <a:pt x="303285" y="1244664"/>
                    <a:pt x="375388" y="1782161"/>
                    <a:pt x="388498" y="1849348"/>
                  </a:cubicBezTo>
                  <a:cubicBezTo>
                    <a:pt x="401608" y="1916535"/>
                    <a:pt x="375389" y="1526522"/>
                    <a:pt x="378666" y="1554380"/>
                  </a:cubicBezTo>
                  <a:cubicBezTo>
                    <a:pt x="381944" y="1582238"/>
                    <a:pt x="419634" y="2065657"/>
                    <a:pt x="408163" y="2016496"/>
                  </a:cubicBezTo>
                  <a:cubicBezTo>
                    <a:pt x="396692" y="1967335"/>
                    <a:pt x="367195" y="1544548"/>
                    <a:pt x="309840" y="1259412"/>
                  </a:cubicBezTo>
                  <a:cubicBezTo>
                    <a:pt x="252485" y="974277"/>
                    <a:pt x="114834" y="440057"/>
                    <a:pt x="64034" y="305683"/>
                  </a:cubicBezTo>
                  <a:cubicBezTo>
                    <a:pt x="13234" y="171309"/>
                    <a:pt x="-11347" y="497412"/>
                    <a:pt x="5040" y="453167"/>
                  </a:cubicBezTo>
                  <a:cubicBezTo>
                    <a:pt x="21427" y="408922"/>
                    <a:pt x="155801" y="-22059"/>
                    <a:pt x="162356" y="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A521D3AA-C747-DD6F-9B91-1214C0EFB9E0}"/>
                </a:ext>
              </a:extLst>
            </p:cNvPr>
            <p:cNvSpPr/>
            <p:nvPr/>
          </p:nvSpPr>
          <p:spPr>
            <a:xfrm>
              <a:off x="2742034" y="6340840"/>
              <a:ext cx="937809" cy="1359303"/>
            </a:xfrm>
            <a:custGeom>
              <a:avLst/>
              <a:gdLst>
                <a:gd name="connsiteX0" fmla="*/ 659927 w 937809"/>
                <a:gd name="connsiteY0" fmla="*/ 966 h 1359303"/>
                <a:gd name="connsiteX1" fmla="*/ 797579 w 937809"/>
                <a:gd name="connsiteY1" fmla="*/ 394257 h 1359303"/>
                <a:gd name="connsiteX2" fmla="*/ 610766 w 937809"/>
                <a:gd name="connsiteY2" fmla="*/ 640063 h 1359303"/>
                <a:gd name="connsiteX3" fmla="*/ 718921 w 937809"/>
                <a:gd name="connsiteY3" fmla="*/ 620399 h 1359303"/>
                <a:gd name="connsiteX4" fmla="*/ 374792 w 937809"/>
                <a:gd name="connsiteY4" fmla="*/ 1043186 h 1359303"/>
                <a:gd name="connsiteX5" fmla="*/ 20831 w 937809"/>
                <a:gd name="connsiteY5" fmla="*/ 1347986 h 1359303"/>
                <a:gd name="connsiteX6" fmla="*/ 119153 w 937809"/>
                <a:gd name="connsiteY6" fmla="*/ 1229999 h 1359303"/>
                <a:gd name="connsiteX7" fmla="*/ 758250 w 937809"/>
                <a:gd name="connsiteY7" fmla="*/ 640063 h 1359303"/>
                <a:gd name="connsiteX8" fmla="*/ 335463 w 937809"/>
                <a:gd name="connsiteY8" fmla="*/ 1072683 h 1359303"/>
                <a:gd name="connsiteX9" fmla="*/ 905734 w 937809"/>
                <a:gd name="connsiteY9" fmla="*/ 423754 h 1359303"/>
                <a:gd name="connsiteX10" fmla="*/ 856572 w 937809"/>
                <a:gd name="connsiteY10" fmla="*/ 404089 h 1359303"/>
                <a:gd name="connsiteX11" fmla="*/ 777914 w 937809"/>
                <a:gd name="connsiteY11" fmla="*/ 286102 h 1359303"/>
                <a:gd name="connsiteX12" fmla="*/ 659927 w 937809"/>
                <a:gd name="connsiteY12" fmla="*/ 966 h 135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7809" h="1359303">
                  <a:moveTo>
                    <a:pt x="659927" y="966"/>
                  </a:moveTo>
                  <a:cubicBezTo>
                    <a:pt x="663204" y="18992"/>
                    <a:pt x="805772" y="287741"/>
                    <a:pt x="797579" y="394257"/>
                  </a:cubicBezTo>
                  <a:cubicBezTo>
                    <a:pt x="789386" y="500773"/>
                    <a:pt x="623876" y="602373"/>
                    <a:pt x="610766" y="640063"/>
                  </a:cubicBezTo>
                  <a:cubicBezTo>
                    <a:pt x="597656" y="677753"/>
                    <a:pt x="758250" y="553212"/>
                    <a:pt x="718921" y="620399"/>
                  </a:cubicBezTo>
                  <a:cubicBezTo>
                    <a:pt x="679592" y="687586"/>
                    <a:pt x="491140" y="921921"/>
                    <a:pt x="374792" y="1043186"/>
                  </a:cubicBezTo>
                  <a:cubicBezTo>
                    <a:pt x="258444" y="1164451"/>
                    <a:pt x="63438" y="1316850"/>
                    <a:pt x="20831" y="1347986"/>
                  </a:cubicBezTo>
                  <a:cubicBezTo>
                    <a:pt x="-21776" y="1379122"/>
                    <a:pt x="-3750" y="1347986"/>
                    <a:pt x="119153" y="1229999"/>
                  </a:cubicBezTo>
                  <a:cubicBezTo>
                    <a:pt x="242056" y="1112012"/>
                    <a:pt x="722198" y="666282"/>
                    <a:pt x="758250" y="640063"/>
                  </a:cubicBezTo>
                  <a:cubicBezTo>
                    <a:pt x="794302" y="613844"/>
                    <a:pt x="310882" y="1108734"/>
                    <a:pt x="335463" y="1072683"/>
                  </a:cubicBezTo>
                  <a:cubicBezTo>
                    <a:pt x="360044" y="1036632"/>
                    <a:pt x="905734" y="423754"/>
                    <a:pt x="905734" y="423754"/>
                  </a:cubicBezTo>
                  <a:cubicBezTo>
                    <a:pt x="992585" y="312322"/>
                    <a:pt x="877875" y="427031"/>
                    <a:pt x="856572" y="404089"/>
                  </a:cubicBezTo>
                  <a:cubicBezTo>
                    <a:pt x="835269" y="381147"/>
                    <a:pt x="810688" y="350012"/>
                    <a:pt x="777914" y="286102"/>
                  </a:cubicBezTo>
                  <a:cubicBezTo>
                    <a:pt x="745140" y="222192"/>
                    <a:pt x="656650" y="-17060"/>
                    <a:pt x="659927" y="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3D84F8C8-B921-60CC-5801-835957F5DD04}"/>
                </a:ext>
              </a:extLst>
            </p:cNvPr>
            <p:cNvSpPr/>
            <p:nvPr/>
          </p:nvSpPr>
          <p:spPr>
            <a:xfrm>
              <a:off x="9188042" y="3929885"/>
              <a:ext cx="81273" cy="1090237"/>
            </a:xfrm>
            <a:custGeom>
              <a:avLst/>
              <a:gdLst>
                <a:gd name="connsiteX0" fmla="*/ 3583 w 81273"/>
                <a:gd name="connsiteY0" fmla="*/ 765 h 1090237"/>
                <a:gd name="connsiteX1" fmla="*/ 6758 w 81273"/>
                <a:gd name="connsiteY1" fmla="*/ 457965 h 1090237"/>
                <a:gd name="connsiteX2" fmla="*/ 13108 w 81273"/>
                <a:gd name="connsiteY2" fmla="*/ 410340 h 1090237"/>
                <a:gd name="connsiteX3" fmla="*/ 79783 w 81273"/>
                <a:gd name="connsiteY3" fmla="*/ 756415 h 1090237"/>
                <a:gd name="connsiteX4" fmla="*/ 57558 w 81273"/>
                <a:gd name="connsiteY4" fmla="*/ 638940 h 1090237"/>
                <a:gd name="connsiteX5" fmla="*/ 35333 w 81273"/>
                <a:gd name="connsiteY5" fmla="*/ 1089790 h 1090237"/>
                <a:gd name="connsiteX6" fmla="*/ 73433 w 81273"/>
                <a:gd name="connsiteY6" fmla="*/ 543690 h 1090237"/>
                <a:gd name="connsiteX7" fmla="*/ 44858 w 81273"/>
                <a:gd name="connsiteY7" fmla="*/ 565915 h 1090237"/>
                <a:gd name="connsiteX8" fmla="*/ 3583 w 81273"/>
                <a:gd name="connsiteY8" fmla="*/ 245240 h 1090237"/>
                <a:gd name="connsiteX9" fmla="*/ 60733 w 81273"/>
                <a:gd name="connsiteY9" fmla="*/ 346840 h 1090237"/>
                <a:gd name="connsiteX10" fmla="*/ 3583 w 81273"/>
                <a:gd name="connsiteY10" fmla="*/ 765 h 10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273" h="1090237">
                  <a:moveTo>
                    <a:pt x="3583" y="765"/>
                  </a:moveTo>
                  <a:cubicBezTo>
                    <a:pt x="-5413" y="19286"/>
                    <a:pt x="5171" y="389703"/>
                    <a:pt x="6758" y="457965"/>
                  </a:cubicBezTo>
                  <a:cubicBezTo>
                    <a:pt x="8345" y="526227"/>
                    <a:pt x="937" y="360598"/>
                    <a:pt x="13108" y="410340"/>
                  </a:cubicBezTo>
                  <a:cubicBezTo>
                    <a:pt x="25279" y="460082"/>
                    <a:pt x="72375" y="718315"/>
                    <a:pt x="79783" y="756415"/>
                  </a:cubicBezTo>
                  <a:cubicBezTo>
                    <a:pt x="87191" y="794515"/>
                    <a:pt x="64966" y="583378"/>
                    <a:pt x="57558" y="638940"/>
                  </a:cubicBezTo>
                  <a:cubicBezTo>
                    <a:pt x="50150" y="694502"/>
                    <a:pt x="32687" y="1105665"/>
                    <a:pt x="35333" y="1089790"/>
                  </a:cubicBezTo>
                  <a:cubicBezTo>
                    <a:pt x="37979" y="1073915"/>
                    <a:pt x="71846" y="631002"/>
                    <a:pt x="73433" y="543690"/>
                  </a:cubicBezTo>
                  <a:cubicBezTo>
                    <a:pt x="75020" y="456378"/>
                    <a:pt x="56500" y="615657"/>
                    <a:pt x="44858" y="565915"/>
                  </a:cubicBezTo>
                  <a:cubicBezTo>
                    <a:pt x="33216" y="516173"/>
                    <a:pt x="937" y="281752"/>
                    <a:pt x="3583" y="245240"/>
                  </a:cubicBezTo>
                  <a:cubicBezTo>
                    <a:pt x="6229" y="208728"/>
                    <a:pt x="59675" y="388115"/>
                    <a:pt x="60733" y="346840"/>
                  </a:cubicBezTo>
                  <a:cubicBezTo>
                    <a:pt x="61791" y="305565"/>
                    <a:pt x="12579" y="-17756"/>
                    <a:pt x="3583" y="7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CF2EC224-CA47-D3A7-4167-68666E69B7BC}"/>
                </a:ext>
              </a:extLst>
            </p:cNvPr>
            <p:cNvSpPr/>
            <p:nvPr/>
          </p:nvSpPr>
          <p:spPr>
            <a:xfrm>
              <a:off x="9055402" y="5025746"/>
              <a:ext cx="225663" cy="1532427"/>
            </a:xfrm>
            <a:custGeom>
              <a:avLst/>
              <a:gdLst>
                <a:gd name="connsiteX0" fmla="*/ 177498 w 225663"/>
                <a:gd name="connsiteY0" fmla="*/ 279 h 1532427"/>
                <a:gd name="connsiteX1" fmla="*/ 190198 w 225663"/>
                <a:gd name="connsiteY1" fmla="*/ 406679 h 1532427"/>
                <a:gd name="connsiteX2" fmla="*/ 133048 w 225663"/>
                <a:gd name="connsiteY2" fmla="*/ 746404 h 1532427"/>
                <a:gd name="connsiteX3" fmla="*/ 174323 w 225663"/>
                <a:gd name="connsiteY3" fmla="*/ 657504 h 1532427"/>
                <a:gd name="connsiteX4" fmla="*/ 12398 w 225663"/>
                <a:gd name="connsiteY4" fmla="*/ 1476654 h 1532427"/>
                <a:gd name="connsiteX5" fmla="*/ 28273 w 225663"/>
                <a:gd name="connsiteY5" fmla="*/ 1390929 h 1532427"/>
                <a:gd name="connsiteX6" fmla="*/ 164798 w 225663"/>
                <a:gd name="connsiteY6" fmla="*/ 838479 h 1532427"/>
                <a:gd name="connsiteX7" fmla="*/ 120348 w 225663"/>
                <a:gd name="connsiteY7" fmla="*/ 936904 h 1532427"/>
                <a:gd name="connsiteX8" fmla="*/ 225123 w 225663"/>
                <a:gd name="connsiteY8" fmla="*/ 479704 h 1532427"/>
                <a:gd name="connsiteX9" fmla="*/ 161623 w 225663"/>
                <a:gd name="connsiteY9" fmla="*/ 635279 h 1532427"/>
                <a:gd name="connsiteX10" fmla="*/ 167973 w 225663"/>
                <a:gd name="connsiteY10" fmla="*/ 470179 h 1532427"/>
                <a:gd name="connsiteX11" fmla="*/ 177498 w 225663"/>
                <a:gd name="connsiteY11" fmla="*/ 279 h 153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663" h="1532427">
                  <a:moveTo>
                    <a:pt x="177498" y="279"/>
                  </a:moveTo>
                  <a:cubicBezTo>
                    <a:pt x="181202" y="-10304"/>
                    <a:pt x="197606" y="282325"/>
                    <a:pt x="190198" y="406679"/>
                  </a:cubicBezTo>
                  <a:cubicBezTo>
                    <a:pt x="182790" y="531033"/>
                    <a:pt x="135694" y="704600"/>
                    <a:pt x="133048" y="746404"/>
                  </a:cubicBezTo>
                  <a:cubicBezTo>
                    <a:pt x="130402" y="788208"/>
                    <a:pt x="194431" y="535796"/>
                    <a:pt x="174323" y="657504"/>
                  </a:cubicBezTo>
                  <a:cubicBezTo>
                    <a:pt x="154215" y="779212"/>
                    <a:pt x="36740" y="1354417"/>
                    <a:pt x="12398" y="1476654"/>
                  </a:cubicBezTo>
                  <a:cubicBezTo>
                    <a:pt x="-11944" y="1598892"/>
                    <a:pt x="2873" y="1497291"/>
                    <a:pt x="28273" y="1390929"/>
                  </a:cubicBezTo>
                  <a:cubicBezTo>
                    <a:pt x="53673" y="1284567"/>
                    <a:pt x="149452" y="914150"/>
                    <a:pt x="164798" y="838479"/>
                  </a:cubicBezTo>
                  <a:cubicBezTo>
                    <a:pt x="180144" y="762808"/>
                    <a:pt x="110294" y="996700"/>
                    <a:pt x="120348" y="936904"/>
                  </a:cubicBezTo>
                  <a:cubicBezTo>
                    <a:pt x="130402" y="877108"/>
                    <a:pt x="218244" y="529975"/>
                    <a:pt x="225123" y="479704"/>
                  </a:cubicBezTo>
                  <a:cubicBezTo>
                    <a:pt x="232002" y="429433"/>
                    <a:pt x="171148" y="636867"/>
                    <a:pt x="161623" y="635279"/>
                  </a:cubicBezTo>
                  <a:cubicBezTo>
                    <a:pt x="152098" y="633692"/>
                    <a:pt x="167444" y="573896"/>
                    <a:pt x="167973" y="470179"/>
                  </a:cubicBezTo>
                  <a:cubicBezTo>
                    <a:pt x="168502" y="366462"/>
                    <a:pt x="173794" y="10862"/>
                    <a:pt x="177498" y="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71BED46E-6AE2-9023-C4AE-28C2C763ABC7}"/>
                </a:ext>
              </a:extLst>
            </p:cNvPr>
            <p:cNvSpPr/>
            <p:nvPr/>
          </p:nvSpPr>
          <p:spPr>
            <a:xfrm>
              <a:off x="9007082" y="5997131"/>
              <a:ext cx="203638" cy="769574"/>
            </a:xfrm>
            <a:custGeom>
              <a:avLst/>
              <a:gdLst>
                <a:gd name="connsiteX0" fmla="*/ 203593 w 203638"/>
                <a:gd name="connsiteY0" fmla="*/ 444 h 769574"/>
                <a:gd name="connsiteX1" fmla="*/ 76593 w 203638"/>
                <a:gd name="connsiteY1" fmla="*/ 419544 h 769574"/>
                <a:gd name="connsiteX2" fmla="*/ 105168 w 203638"/>
                <a:gd name="connsiteY2" fmla="*/ 356044 h 769574"/>
                <a:gd name="connsiteX3" fmla="*/ 393 w 203638"/>
                <a:gd name="connsiteY3" fmla="*/ 768794 h 769574"/>
                <a:gd name="connsiteX4" fmla="*/ 149618 w 203638"/>
                <a:gd name="connsiteY4" fmla="*/ 235394 h 769574"/>
                <a:gd name="connsiteX5" fmla="*/ 60718 w 203638"/>
                <a:gd name="connsiteY5" fmla="*/ 336994 h 769574"/>
                <a:gd name="connsiteX6" fmla="*/ 203593 w 203638"/>
                <a:gd name="connsiteY6" fmla="*/ 444 h 76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38" h="769574">
                  <a:moveTo>
                    <a:pt x="203593" y="444"/>
                  </a:moveTo>
                  <a:cubicBezTo>
                    <a:pt x="206239" y="14202"/>
                    <a:pt x="92997" y="360277"/>
                    <a:pt x="76593" y="419544"/>
                  </a:cubicBezTo>
                  <a:cubicBezTo>
                    <a:pt x="60189" y="478811"/>
                    <a:pt x="117868" y="297836"/>
                    <a:pt x="105168" y="356044"/>
                  </a:cubicBezTo>
                  <a:cubicBezTo>
                    <a:pt x="92468" y="414252"/>
                    <a:pt x="-7015" y="788902"/>
                    <a:pt x="393" y="768794"/>
                  </a:cubicBezTo>
                  <a:cubicBezTo>
                    <a:pt x="7801" y="748686"/>
                    <a:pt x="139564" y="307361"/>
                    <a:pt x="149618" y="235394"/>
                  </a:cubicBezTo>
                  <a:cubicBezTo>
                    <a:pt x="159672" y="163427"/>
                    <a:pt x="56485" y="377211"/>
                    <a:pt x="60718" y="336994"/>
                  </a:cubicBezTo>
                  <a:cubicBezTo>
                    <a:pt x="64951" y="296777"/>
                    <a:pt x="200947" y="-13314"/>
                    <a:pt x="203593" y="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6DB7BF4A-B0BF-3BA4-7D49-2BA6751EE555}"/>
                </a:ext>
              </a:extLst>
            </p:cNvPr>
            <p:cNvSpPr/>
            <p:nvPr/>
          </p:nvSpPr>
          <p:spPr>
            <a:xfrm>
              <a:off x="8888822" y="7232645"/>
              <a:ext cx="398872" cy="709612"/>
            </a:xfrm>
            <a:custGeom>
              <a:avLst/>
              <a:gdLst>
                <a:gd name="connsiteX0" fmla="*/ 42453 w 398872"/>
                <a:gd name="connsiteY0" fmla="*/ 5 h 709612"/>
                <a:gd name="connsiteX1" fmla="*/ 67853 w 398872"/>
                <a:gd name="connsiteY1" fmla="*/ 200030 h 709612"/>
                <a:gd name="connsiteX2" fmla="*/ 201203 w 398872"/>
                <a:gd name="connsiteY2" fmla="*/ 358780 h 709612"/>
                <a:gd name="connsiteX3" fmla="*/ 150403 w 398872"/>
                <a:gd name="connsiteY3" fmla="*/ 298455 h 709612"/>
                <a:gd name="connsiteX4" fmla="*/ 394878 w 398872"/>
                <a:gd name="connsiteY4" fmla="*/ 577855 h 709612"/>
                <a:gd name="connsiteX5" fmla="*/ 283753 w 398872"/>
                <a:gd name="connsiteY5" fmla="*/ 422280 h 709612"/>
                <a:gd name="connsiteX6" fmla="*/ 45628 w 398872"/>
                <a:gd name="connsiteY6" fmla="*/ 285755 h 709612"/>
                <a:gd name="connsiteX7" fmla="*/ 102778 w 398872"/>
                <a:gd name="connsiteY7" fmla="*/ 352430 h 709612"/>
                <a:gd name="connsiteX8" fmla="*/ 372653 w 398872"/>
                <a:gd name="connsiteY8" fmla="*/ 708030 h 709612"/>
                <a:gd name="connsiteX9" fmla="*/ 207553 w 398872"/>
                <a:gd name="connsiteY9" fmla="*/ 473080 h 709612"/>
                <a:gd name="connsiteX10" fmla="*/ 86903 w 398872"/>
                <a:gd name="connsiteY10" fmla="*/ 238130 h 709612"/>
                <a:gd name="connsiteX11" fmla="*/ 4353 w 398872"/>
                <a:gd name="connsiteY11" fmla="*/ 127005 h 709612"/>
                <a:gd name="connsiteX12" fmla="*/ 17053 w 398872"/>
                <a:gd name="connsiteY12" fmla="*/ 206380 h 709612"/>
                <a:gd name="connsiteX13" fmla="*/ 42453 w 398872"/>
                <a:gd name="connsiteY13" fmla="*/ 5 h 70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8872" h="709612">
                  <a:moveTo>
                    <a:pt x="42453" y="5"/>
                  </a:moveTo>
                  <a:cubicBezTo>
                    <a:pt x="50920" y="-1053"/>
                    <a:pt x="41395" y="140234"/>
                    <a:pt x="67853" y="200030"/>
                  </a:cubicBezTo>
                  <a:cubicBezTo>
                    <a:pt x="94311" y="259826"/>
                    <a:pt x="201203" y="358780"/>
                    <a:pt x="201203" y="358780"/>
                  </a:cubicBezTo>
                  <a:cubicBezTo>
                    <a:pt x="214961" y="375184"/>
                    <a:pt x="118124" y="261943"/>
                    <a:pt x="150403" y="298455"/>
                  </a:cubicBezTo>
                  <a:cubicBezTo>
                    <a:pt x="182682" y="334967"/>
                    <a:pt x="372653" y="557218"/>
                    <a:pt x="394878" y="577855"/>
                  </a:cubicBezTo>
                  <a:cubicBezTo>
                    <a:pt x="417103" y="598492"/>
                    <a:pt x="341961" y="470963"/>
                    <a:pt x="283753" y="422280"/>
                  </a:cubicBezTo>
                  <a:cubicBezTo>
                    <a:pt x="225545" y="373597"/>
                    <a:pt x="75790" y="297397"/>
                    <a:pt x="45628" y="285755"/>
                  </a:cubicBezTo>
                  <a:cubicBezTo>
                    <a:pt x="15466" y="274113"/>
                    <a:pt x="48274" y="282051"/>
                    <a:pt x="102778" y="352430"/>
                  </a:cubicBezTo>
                  <a:cubicBezTo>
                    <a:pt x="157282" y="422809"/>
                    <a:pt x="355191" y="687922"/>
                    <a:pt x="372653" y="708030"/>
                  </a:cubicBezTo>
                  <a:cubicBezTo>
                    <a:pt x="390115" y="728138"/>
                    <a:pt x="255178" y="551397"/>
                    <a:pt x="207553" y="473080"/>
                  </a:cubicBezTo>
                  <a:cubicBezTo>
                    <a:pt x="159928" y="394763"/>
                    <a:pt x="120770" y="295809"/>
                    <a:pt x="86903" y="238130"/>
                  </a:cubicBezTo>
                  <a:cubicBezTo>
                    <a:pt x="53036" y="180451"/>
                    <a:pt x="15995" y="132297"/>
                    <a:pt x="4353" y="127005"/>
                  </a:cubicBezTo>
                  <a:cubicBezTo>
                    <a:pt x="-7289" y="121713"/>
                    <a:pt x="6999" y="224372"/>
                    <a:pt x="17053" y="206380"/>
                  </a:cubicBezTo>
                  <a:cubicBezTo>
                    <a:pt x="27107" y="188388"/>
                    <a:pt x="33986" y="1063"/>
                    <a:pt x="4245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582AF770-3832-7B30-8851-539699908B4F}"/>
                </a:ext>
              </a:extLst>
            </p:cNvPr>
            <p:cNvSpPr/>
            <p:nvPr/>
          </p:nvSpPr>
          <p:spPr>
            <a:xfrm>
              <a:off x="8570575" y="7108146"/>
              <a:ext cx="127236" cy="1025127"/>
            </a:xfrm>
            <a:custGeom>
              <a:avLst/>
              <a:gdLst>
                <a:gd name="connsiteX0" fmla="*/ 125750 w 127236"/>
                <a:gd name="connsiteY0" fmla="*/ 679 h 1025127"/>
                <a:gd name="connsiteX1" fmla="*/ 71775 w 127236"/>
                <a:gd name="connsiteY1" fmla="*/ 378504 h 1025127"/>
                <a:gd name="connsiteX2" fmla="*/ 62250 w 127236"/>
                <a:gd name="connsiteY2" fmla="*/ 426129 h 1025127"/>
                <a:gd name="connsiteX3" fmla="*/ 81300 w 127236"/>
                <a:gd name="connsiteY3" fmla="*/ 299129 h 1025127"/>
                <a:gd name="connsiteX4" fmla="*/ 14625 w 127236"/>
                <a:gd name="connsiteY4" fmla="*/ 632504 h 1025127"/>
                <a:gd name="connsiteX5" fmla="*/ 46375 w 127236"/>
                <a:gd name="connsiteY5" fmla="*/ 1016679 h 1025127"/>
                <a:gd name="connsiteX6" fmla="*/ 40025 w 127236"/>
                <a:gd name="connsiteY6" fmla="*/ 851579 h 1025127"/>
                <a:gd name="connsiteX7" fmla="*/ 24150 w 127236"/>
                <a:gd name="connsiteY7" fmla="*/ 327704 h 1025127"/>
                <a:gd name="connsiteX8" fmla="*/ 5100 w 127236"/>
                <a:gd name="connsiteY8" fmla="*/ 483279 h 1025127"/>
                <a:gd name="connsiteX9" fmla="*/ 125750 w 127236"/>
                <a:gd name="connsiteY9" fmla="*/ 679 h 102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236" h="1025127">
                  <a:moveTo>
                    <a:pt x="125750" y="679"/>
                  </a:moveTo>
                  <a:cubicBezTo>
                    <a:pt x="136862" y="-16783"/>
                    <a:pt x="82358" y="307596"/>
                    <a:pt x="71775" y="378504"/>
                  </a:cubicBezTo>
                  <a:cubicBezTo>
                    <a:pt x="61192" y="449412"/>
                    <a:pt x="60663" y="439358"/>
                    <a:pt x="62250" y="426129"/>
                  </a:cubicBezTo>
                  <a:cubicBezTo>
                    <a:pt x="63837" y="412900"/>
                    <a:pt x="89237" y="264733"/>
                    <a:pt x="81300" y="299129"/>
                  </a:cubicBezTo>
                  <a:cubicBezTo>
                    <a:pt x="73363" y="333525"/>
                    <a:pt x="20446" y="512912"/>
                    <a:pt x="14625" y="632504"/>
                  </a:cubicBezTo>
                  <a:cubicBezTo>
                    <a:pt x="8804" y="752096"/>
                    <a:pt x="42142" y="980167"/>
                    <a:pt x="46375" y="1016679"/>
                  </a:cubicBezTo>
                  <a:cubicBezTo>
                    <a:pt x="50608" y="1053192"/>
                    <a:pt x="43729" y="966408"/>
                    <a:pt x="40025" y="851579"/>
                  </a:cubicBezTo>
                  <a:cubicBezTo>
                    <a:pt x="36321" y="736750"/>
                    <a:pt x="29971" y="389087"/>
                    <a:pt x="24150" y="327704"/>
                  </a:cubicBezTo>
                  <a:cubicBezTo>
                    <a:pt x="18329" y="266321"/>
                    <a:pt x="-11833" y="541487"/>
                    <a:pt x="5100" y="483279"/>
                  </a:cubicBezTo>
                  <a:cubicBezTo>
                    <a:pt x="22033" y="425071"/>
                    <a:pt x="114638" y="18141"/>
                    <a:pt x="125750" y="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ACE15F8B-CE6D-09A6-F136-2534E6F9DBF8}"/>
                </a:ext>
              </a:extLst>
            </p:cNvPr>
            <p:cNvSpPr/>
            <p:nvPr/>
          </p:nvSpPr>
          <p:spPr>
            <a:xfrm>
              <a:off x="8390353" y="6971669"/>
              <a:ext cx="131371" cy="1161425"/>
            </a:xfrm>
            <a:custGeom>
              <a:avLst/>
              <a:gdLst>
                <a:gd name="connsiteX0" fmla="*/ 131347 w 131371"/>
                <a:gd name="connsiteY0" fmla="*/ 631 h 1161425"/>
                <a:gd name="connsiteX1" fmla="*/ 39272 w 131371"/>
                <a:gd name="connsiteY1" fmla="*/ 391156 h 1161425"/>
                <a:gd name="connsiteX2" fmla="*/ 26572 w 131371"/>
                <a:gd name="connsiteY2" fmla="*/ 699131 h 1161425"/>
                <a:gd name="connsiteX3" fmla="*/ 4347 w 131371"/>
                <a:gd name="connsiteY3" fmla="*/ 578481 h 1161425"/>
                <a:gd name="connsiteX4" fmla="*/ 121822 w 131371"/>
                <a:gd name="connsiteY4" fmla="*/ 1159506 h 1161425"/>
                <a:gd name="connsiteX5" fmla="*/ 55147 w 131371"/>
                <a:gd name="connsiteY5" fmla="*/ 753106 h 1161425"/>
                <a:gd name="connsiteX6" fmla="*/ 1172 w 131371"/>
                <a:gd name="connsiteY6" fmla="*/ 403856 h 1161425"/>
                <a:gd name="connsiteX7" fmla="*/ 29747 w 131371"/>
                <a:gd name="connsiteY7" fmla="*/ 302256 h 1161425"/>
                <a:gd name="connsiteX8" fmla="*/ 131347 w 131371"/>
                <a:gd name="connsiteY8" fmla="*/ 631 h 11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371" h="1161425">
                  <a:moveTo>
                    <a:pt x="131347" y="631"/>
                  </a:moveTo>
                  <a:cubicBezTo>
                    <a:pt x="132934" y="15448"/>
                    <a:pt x="56734" y="274739"/>
                    <a:pt x="39272" y="391156"/>
                  </a:cubicBezTo>
                  <a:cubicBezTo>
                    <a:pt x="21810" y="507573"/>
                    <a:pt x="32393" y="667910"/>
                    <a:pt x="26572" y="699131"/>
                  </a:cubicBezTo>
                  <a:cubicBezTo>
                    <a:pt x="20751" y="730352"/>
                    <a:pt x="-11528" y="501752"/>
                    <a:pt x="4347" y="578481"/>
                  </a:cubicBezTo>
                  <a:cubicBezTo>
                    <a:pt x="20222" y="655210"/>
                    <a:pt x="113355" y="1130402"/>
                    <a:pt x="121822" y="1159506"/>
                  </a:cubicBezTo>
                  <a:cubicBezTo>
                    <a:pt x="130289" y="1188610"/>
                    <a:pt x="75255" y="879048"/>
                    <a:pt x="55147" y="753106"/>
                  </a:cubicBezTo>
                  <a:cubicBezTo>
                    <a:pt x="35039" y="627164"/>
                    <a:pt x="5405" y="478998"/>
                    <a:pt x="1172" y="403856"/>
                  </a:cubicBezTo>
                  <a:cubicBezTo>
                    <a:pt x="-3061" y="328714"/>
                    <a:pt x="10697" y="368402"/>
                    <a:pt x="29747" y="302256"/>
                  </a:cubicBezTo>
                  <a:cubicBezTo>
                    <a:pt x="48797" y="236110"/>
                    <a:pt x="129760" y="-14186"/>
                    <a:pt x="131347" y="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EBCDE46E-D3DA-7487-7C30-55161E8C173A}"/>
                </a:ext>
              </a:extLst>
            </p:cNvPr>
            <p:cNvSpPr/>
            <p:nvPr/>
          </p:nvSpPr>
          <p:spPr>
            <a:xfrm>
              <a:off x="8283519" y="6829230"/>
              <a:ext cx="225511" cy="1104999"/>
            </a:xfrm>
            <a:custGeom>
              <a:avLst/>
              <a:gdLst>
                <a:gd name="connsiteX0" fmla="*/ 225481 w 225511"/>
                <a:gd name="connsiteY0" fmla="*/ 195 h 1104999"/>
                <a:gd name="connsiteX1" fmla="*/ 57206 w 225511"/>
                <a:gd name="connsiteY1" fmla="*/ 371670 h 1104999"/>
                <a:gd name="connsiteX2" fmla="*/ 69906 w 225511"/>
                <a:gd name="connsiteY2" fmla="*/ 368495 h 1104999"/>
                <a:gd name="connsiteX3" fmla="*/ 38156 w 225511"/>
                <a:gd name="connsiteY3" fmla="*/ 657420 h 1104999"/>
                <a:gd name="connsiteX4" fmla="*/ 149281 w 225511"/>
                <a:gd name="connsiteY4" fmla="*/ 1086045 h 1104999"/>
                <a:gd name="connsiteX5" fmla="*/ 111181 w 225511"/>
                <a:gd name="connsiteY5" fmla="*/ 987620 h 1104999"/>
                <a:gd name="connsiteX6" fmla="*/ 56 w 225511"/>
                <a:gd name="connsiteY6" fmla="*/ 612970 h 1104999"/>
                <a:gd name="connsiteX7" fmla="*/ 95306 w 225511"/>
                <a:gd name="connsiteY7" fmla="*/ 349445 h 1104999"/>
                <a:gd name="connsiteX8" fmla="*/ 41331 w 225511"/>
                <a:gd name="connsiteY8" fmla="*/ 431995 h 1104999"/>
                <a:gd name="connsiteX9" fmla="*/ 225481 w 225511"/>
                <a:gd name="connsiteY9" fmla="*/ 195 h 11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511" h="1104999">
                  <a:moveTo>
                    <a:pt x="225481" y="195"/>
                  </a:moveTo>
                  <a:cubicBezTo>
                    <a:pt x="228127" y="-9859"/>
                    <a:pt x="57206" y="371670"/>
                    <a:pt x="57206" y="371670"/>
                  </a:cubicBezTo>
                  <a:cubicBezTo>
                    <a:pt x="31277" y="433053"/>
                    <a:pt x="73081" y="320870"/>
                    <a:pt x="69906" y="368495"/>
                  </a:cubicBezTo>
                  <a:cubicBezTo>
                    <a:pt x="66731" y="416120"/>
                    <a:pt x="24927" y="537828"/>
                    <a:pt x="38156" y="657420"/>
                  </a:cubicBezTo>
                  <a:cubicBezTo>
                    <a:pt x="51385" y="777012"/>
                    <a:pt x="137110" y="1031012"/>
                    <a:pt x="149281" y="1086045"/>
                  </a:cubicBezTo>
                  <a:cubicBezTo>
                    <a:pt x="161452" y="1141078"/>
                    <a:pt x="136052" y="1066466"/>
                    <a:pt x="111181" y="987620"/>
                  </a:cubicBezTo>
                  <a:cubicBezTo>
                    <a:pt x="86310" y="908774"/>
                    <a:pt x="2702" y="719332"/>
                    <a:pt x="56" y="612970"/>
                  </a:cubicBezTo>
                  <a:cubicBezTo>
                    <a:pt x="-2590" y="506608"/>
                    <a:pt x="88427" y="379607"/>
                    <a:pt x="95306" y="349445"/>
                  </a:cubicBezTo>
                  <a:cubicBezTo>
                    <a:pt x="102185" y="319283"/>
                    <a:pt x="17518" y="488616"/>
                    <a:pt x="41331" y="431995"/>
                  </a:cubicBezTo>
                  <a:cubicBezTo>
                    <a:pt x="65144" y="375374"/>
                    <a:pt x="222835" y="10249"/>
                    <a:pt x="225481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EE04DB86-B06E-DD1D-127E-0CC29125E905}"/>
                </a:ext>
              </a:extLst>
            </p:cNvPr>
            <p:cNvSpPr/>
            <p:nvPr/>
          </p:nvSpPr>
          <p:spPr>
            <a:xfrm>
              <a:off x="8024772" y="7416733"/>
              <a:ext cx="189895" cy="603736"/>
            </a:xfrm>
            <a:custGeom>
              <a:avLst/>
              <a:gdLst>
                <a:gd name="connsiteX0" fmla="*/ 90528 w 189895"/>
                <a:gd name="connsiteY0" fmla="*/ 67 h 603736"/>
                <a:gd name="connsiteX1" fmla="*/ 65128 w 189895"/>
                <a:gd name="connsiteY1" fmla="*/ 244542 h 603736"/>
                <a:gd name="connsiteX2" fmla="*/ 185778 w 189895"/>
                <a:gd name="connsiteY2" fmla="*/ 593792 h 603736"/>
                <a:gd name="connsiteX3" fmla="*/ 147678 w 189895"/>
                <a:gd name="connsiteY3" fmla="*/ 485842 h 603736"/>
                <a:gd name="connsiteX4" fmla="*/ 11153 w 189895"/>
                <a:gd name="connsiteY4" fmla="*/ 250892 h 603736"/>
                <a:gd name="connsiteX5" fmla="*/ 17503 w 189895"/>
                <a:gd name="connsiteY5" fmla="*/ 266767 h 603736"/>
                <a:gd name="connsiteX6" fmla="*/ 90528 w 189895"/>
                <a:gd name="connsiteY6" fmla="*/ 67 h 60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895" h="603736">
                  <a:moveTo>
                    <a:pt x="90528" y="67"/>
                  </a:moveTo>
                  <a:cubicBezTo>
                    <a:pt x="98465" y="-3637"/>
                    <a:pt x="49253" y="145588"/>
                    <a:pt x="65128" y="244542"/>
                  </a:cubicBezTo>
                  <a:cubicBezTo>
                    <a:pt x="81003" y="343496"/>
                    <a:pt x="172020" y="553575"/>
                    <a:pt x="185778" y="593792"/>
                  </a:cubicBezTo>
                  <a:cubicBezTo>
                    <a:pt x="199536" y="634009"/>
                    <a:pt x="176782" y="542992"/>
                    <a:pt x="147678" y="485842"/>
                  </a:cubicBezTo>
                  <a:cubicBezTo>
                    <a:pt x="118574" y="428692"/>
                    <a:pt x="32849" y="287404"/>
                    <a:pt x="11153" y="250892"/>
                  </a:cubicBezTo>
                  <a:cubicBezTo>
                    <a:pt x="-10543" y="214380"/>
                    <a:pt x="3745" y="315979"/>
                    <a:pt x="17503" y="266767"/>
                  </a:cubicBezTo>
                  <a:cubicBezTo>
                    <a:pt x="31261" y="217555"/>
                    <a:pt x="82591" y="3771"/>
                    <a:pt x="90528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C9089624-9F3D-BDFE-0AAB-91C66E312089}"/>
                </a:ext>
              </a:extLst>
            </p:cNvPr>
            <p:cNvSpPr/>
            <p:nvPr/>
          </p:nvSpPr>
          <p:spPr>
            <a:xfrm>
              <a:off x="8108804" y="6917787"/>
              <a:ext cx="501109" cy="1246246"/>
            </a:xfrm>
            <a:custGeom>
              <a:avLst/>
              <a:gdLst>
                <a:gd name="connsiteX0" fmla="*/ 222396 w 501109"/>
                <a:gd name="connsiteY0" fmla="*/ 538 h 1246246"/>
                <a:gd name="connsiteX1" fmla="*/ 69996 w 501109"/>
                <a:gd name="connsiteY1" fmla="*/ 600613 h 1246246"/>
                <a:gd name="connsiteX2" fmla="*/ 209696 w 501109"/>
                <a:gd name="connsiteY2" fmla="*/ 854613 h 1246246"/>
                <a:gd name="connsiteX3" fmla="*/ 149371 w 501109"/>
                <a:gd name="connsiteY3" fmla="*/ 864138 h 1246246"/>
                <a:gd name="connsiteX4" fmla="*/ 250971 w 501109"/>
                <a:gd name="connsiteY4" fmla="*/ 1026063 h 1246246"/>
                <a:gd name="connsiteX5" fmla="*/ 495446 w 501109"/>
                <a:gd name="connsiteY5" fmla="*/ 1241963 h 1246246"/>
                <a:gd name="connsiteX6" fmla="*/ 428771 w 501109"/>
                <a:gd name="connsiteY6" fmla="*/ 1175288 h 1246246"/>
                <a:gd name="connsiteX7" fmla="*/ 9671 w 501109"/>
                <a:gd name="connsiteY7" fmla="*/ 756188 h 1246246"/>
                <a:gd name="connsiteX8" fmla="*/ 130321 w 501109"/>
                <a:gd name="connsiteY8" fmla="*/ 816513 h 1246246"/>
                <a:gd name="connsiteX9" fmla="*/ 85871 w 501109"/>
                <a:gd name="connsiteY9" fmla="*/ 638713 h 1246246"/>
                <a:gd name="connsiteX10" fmla="*/ 47771 w 501109"/>
                <a:gd name="connsiteY10" fmla="*/ 422813 h 1246246"/>
                <a:gd name="connsiteX11" fmla="*/ 57296 w 501109"/>
                <a:gd name="connsiteY11" fmla="*/ 492663 h 1246246"/>
                <a:gd name="connsiteX12" fmla="*/ 222396 w 501109"/>
                <a:gd name="connsiteY12" fmla="*/ 538 h 12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109" h="1246246">
                  <a:moveTo>
                    <a:pt x="222396" y="538"/>
                  </a:moveTo>
                  <a:cubicBezTo>
                    <a:pt x="224513" y="18530"/>
                    <a:pt x="72113" y="458267"/>
                    <a:pt x="69996" y="600613"/>
                  </a:cubicBezTo>
                  <a:cubicBezTo>
                    <a:pt x="67879" y="742959"/>
                    <a:pt x="196467" y="810692"/>
                    <a:pt x="209696" y="854613"/>
                  </a:cubicBezTo>
                  <a:cubicBezTo>
                    <a:pt x="222925" y="898534"/>
                    <a:pt x="142492" y="835563"/>
                    <a:pt x="149371" y="864138"/>
                  </a:cubicBezTo>
                  <a:cubicBezTo>
                    <a:pt x="156250" y="892713"/>
                    <a:pt x="193292" y="963092"/>
                    <a:pt x="250971" y="1026063"/>
                  </a:cubicBezTo>
                  <a:cubicBezTo>
                    <a:pt x="308650" y="1089034"/>
                    <a:pt x="465813" y="1217092"/>
                    <a:pt x="495446" y="1241963"/>
                  </a:cubicBezTo>
                  <a:cubicBezTo>
                    <a:pt x="525079" y="1266834"/>
                    <a:pt x="428771" y="1175288"/>
                    <a:pt x="428771" y="1175288"/>
                  </a:cubicBezTo>
                  <a:cubicBezTo>
                    <a:pt x="347809" y="1094326"/>
                    <a:pt x="59413" y="815984"/>
                    <a:pt x="9671" y="756188"/>
                  </a:cubicBezTo>
                  <a:cubicBezTo>
                    <a:pt x="-40071" y="696392"/>
                    <a:pt x="117621" y="836092"/>
                    <a:pt x="130321" y="816513"/>
                  </a:cubicBezTo>
                  <a:cubicBezTo>
                    <a:pt x="143021" y="796934"/>
                    <a:pt x="99629" y="704330"/>
                    <a:pt x="85871" y="638713"/>
                  </a:cubicBezTo>
                  <a:cubicBezTo>
                    <a:pt x="72113" y="573096"/>
                    <a:pt x="52533" y="447155"/>
                    <a:pt x="47771" y="422813"/>
                  </a:cubicBezTo>
                  <a:cubicBezTo>
                    <a:pt x="43009" y="398471"/>
                    <a:pt x="27663" y="564630"/>
                    <a:pt x="57296" y="492663"/>
                  </a:cubicBezTo>
                  <a:cubicBezTo>
                    <a:pt x="86929" y="420696"/>
                    <a:pt x="220279" y="-17454"/>
                    <a:pt x="222396" y="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D4C50F11-6C64-9D50-E978-CD415162D505}"/>
                </a:ext>
              </a:extLst>
            </p:cNvPr>
            <p:cNvSpPr/>
            <p:nvPr/>
          </p:nvSpPr>
          <p:spPr>
            <a:xfrm>
              <a:off x="8397853" y="3994147"/>
              <a:ext cx="12944" cy="123835"/>
            </a:xfrm>
            <a:custGeom>
              <a:avLst/>
              <a:gdLst>
                <a:gd name="connsiteX0" fmla="*/ 6372 w 12944"/>
                <a:gd name="connsiteY0" fmla="*/ 3 h 123835"/>
                <a:gd name="connsiteX1" fmla="*/ 9547 w 12944"/>
                <a:gd name="connsiteY1" fmla="*/ 76203 h 123835"/>
                <a:gd name="connsiteX2" fmla="*/ 22 w 12944"/>
                <a:gd name="connsiteY2" fmla="*/ 123828 h 123835"/>
                <a:gd name="connsiteX3" fmla="*/ 12722 w 12944"/>
                <a:gd name="connsiteY3" fmla="*/ 73028 h 123835"/>
                <a:gd name="connsiteX4" fmla="*/ 6372 w 12944"/>
                <a:gd name="connsiteY4" fmla="*/ 3 h 1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4" h="123835">
                  <a:moveTo>
                    <a:pt x="6372" y="3"/>
                  </a:moveTo>
                  <a:cubicBezTo>
                    <a:pt x="5843" y="532"/>
                    <a:pt x="10605" y="55566"/>
                    <a:pt x="9547" y="76203"/>
                  </a:cubicBezTo>
                  <a:cubicBezTo>
                    <a:pt x="8489" y="96840"/>
                    <a:pt x="-507" y="124357"/>
                    <a:pt x="22" y="123828"/>
                  </a:cubicBezTo>
                  <a:cubicBezTo>
                    <a:pt x="551" y="123299"/>
                    <a:pt x="11135" y="88903"/>
                    <a:pt x="12722" y="73028"/>
                  </a:cubicBezTo>
                  <a:cubicBezTo>
                    <a:pt x="14310" y="57153"/>
                    <a:pt x="6901" y="-526"/>
                    <a:pt x="6372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3A96B495-E575-5680-624F-D2B38AF20C50}"/>
                </a:ext>
              </a:extLst>
            </p:cNvPr>
            <p:cNvSpPr/>
            <p:nvPr/>
          </p:nvSpPr>
          <p:spPr>
            <a:xfrm>
              <a:off x="8296182" y="3968651"/>
              <a:ext cx="44773" cy="111461"/>
            </a:xfrm>
            <a:custGeom>
              <a:avLst/>
              <a:gdLst>
                <a:gd name="connsiteX0" fmla="*/ 44543 w 44773"/>
                <a:gd name="connsiteY0" fmla="*/ 99 h 111461"/>
                <a:gd name="connsiteX1" fmla="*/ 31843 w 44773"/>
                <a:gd name="connsiteY1" fmla="*/ 66774 h 111461"/>
                <a:gd name="connsiteX2" fmla="*/ 93 w 44773"/>
                <a:gd name="connsiteY2" fmla="*/ 111224 h 111461"/>
                <a:gd name="connsiteX3" fmla="*/ 22318 w 44773"/>
                <a:gd name="connsiteY3" fmla="*/ 82649 h 111461"/>
                <a:gd name="connsiteX4" fmla="*/ 44543 w 44773"/>
                <a:gd name="connsiteY4" fmla="*/ 99 h 11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73" h="111461">
                  <a:moveTo>
                    <a:pt x="44543" y="99"/>
                  </a:moveTo>
                  <a:cubicBezTo>
                    <a:pt x="46131" y="-2547"/>
                    <a:pt x="39251" y="48253"/>
                    <a:pt x="31843" y="66774"/>
                  </a:cubicBezTo>
                  <a:cubicBezTo>
                    <a:pt x="24435" y="85295"/>
                    <a:pt x="1680" y="108578"/>
                    <a:pt x="93" y="111224"/>
                  </a:cubicBezTo>
                  <a:cubicBezTo>
                    <a:pt x="-1495" y="113870"/>
                    <a:pt x="17556" y="93761"/>
                    <a:pt x="22318" y="82649"/>
                  </a:cubicBezTo>
                  <a:cubicBezTo>
                    <a:pt x="27080" y="71537"/>
                    <a:pt x="42955" y="2745"/>
                    <a:pt x="44543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97673AA3-B2AF-6F29-71F7-0E78BC923026}"/>
                </a:ext>
              </a:extLst>
            </p:cNvPr>
            <p:cNvSpPr/>
            <p:nvPr/>
          </p:nvSpPr>
          <p:spPr>
            <a:xfrm>
              <a:off x="7927975" y="4307981"/>
              <a:ext cx="3571" cy="177011"/>
            </a:xfrm>
            <a:custGeom>
              <a:avLst/>
              <a:gdLst>
                <a:gd name="connsiteX0" fmla="*/ 3175 w 3571"/>
                <a:gd name="connsiteY0" fmla="*/ 494 h 177011"/>
                <a:gd name="connsiteX1" fmla="*/ 0 w 3571"/>
                <a:gd name="connsiteY1" fmla="*/ 171944 h 177011"/>
                <a:gd name="connsiteX2" fmla="*/ 3175 w 3571"/>
                <a:gd name="connsiteY2" fmla="*/ 121144 h 177011"/>
                <a:gd name="connsiteX3" fmla="*/ 3175 w 3571"/>
                <a:gd name="connsiteY3" fmla="*/ 494 h 17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1" h="177011">
                  <a:moveTo>
                    <a:pt x="3175" y="494"/>
                  </a:moveTo>
                  <a:cubicBezTo>
                    <a:pt x="2646" y="8961"/>
                    <a:pt x="0" y="151836"/>
                    <a:pt x="0" y="171944"/>
                  </a:cubicBezTo>
                  <a:cubicBezTo>
                    <a:pt x="0" y="192052"/>
                    <a:pt x="2646" y="147602"/>
                    <a:pt x="3175" y="121144"/>
                  </a:cubicBezTo>
                  <a:cubicBezTo>
                    <a:pt x="3704" y="94686"/>
                    <a:pt x="3704" y="-7973"/>
                    <a:pt x="3175" y="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69AD1505-2FBE-409E-6EEE-3422FBB4D7C8}"/>
                </a:ext>
              </a:extLst>
            </p:cNvPr>
            <p:cNvSpPr/>
            <p:nvPr/>
          </p:nvSpPr>
          <p:spPr>
            <a:xfrm>
              <a:off x="7572236" y="4479891"/>
              <a:ext cx="228978" cy="42375"/>
            </a:xfrm>
            <a:custGeom>
              <a:avLst/>
              <a:gdLst>
                <a:gd name="connsiteX0" fmla="*/ 139 w 228978"/>
                <a:gd name="connsiteY0" fmla="*/ 28609 h 42375"/>
                <a:gd name="connsiteX1" fmla="*/ 222389 w 228978"/>
                <a:gd name="connsiteY1" fmla="*/ 34 h 42375"/>
                <a:gd name="connsiteX2" fmla="*/ 174764 w 228978"/>
                <a:gd name="connsiteY2" fmla="*/ 22259 h 42375"/>
                <a:gd name="connsiteX3" fmla="*/ 174764 w 228978"/>
                <a:gd name="connsiteY3" fmla="*/ 34959 h 42375"/>
                <a:gd name="connsiteX4" fmla="*/ 136664 w 228978"/>
                <a:gd name="connsiteY4" fmla="*/ 41309 h 42375"/>
                <a:gd name="connsiteX5" fmla="*/ 187464 w 228978"/>
                <a:gd name="connsiteY5" fmla="*/ 12734 h 42375"/>
                <a:gd name="connsiteX6" fmla="*/ 139 w 228978"/>
                <a:gd name="connsiteY6" fmla="*/ 28609 h 4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978" h="42375">
                  <a:moveTo>
                    <a:pt x="139" y="28609"/>
                  </a:moveTo>
                  <a:cubicBezTo>
                    <a:pt x="5960" y="26492"/>
                    <a:pt x="193285" y="1092"/>
                    <a:pt x="222389" y="34"/>
                  </a:cubicBezTo>
                  <a:cubicBezTo>
                    <a:pt x="251493" y="-1024"/>
                    <a:pt x="174764" y="22259"/>
                    <a:pt x="174764" y="22259"/>
                  </a:cubicBezTo>
                  <a:cubicBezTo>
                    <a:pt x="166827" y="28080"/>
                    <a:pt x="181114" y="31784"/>
                    <a:pt x="174764" y="34959"/>
                  </a:cubicBezTo>
                  <a:cubicBezTo>
                    <a:pt x="168414" y="38134"/>
                    <a:pt x="134547" y="45013"/>
                    <a:pt x="136664" y="41309"/>
                  </a:cubicBezTo>
                  <a:cubicBezTo>
                    <a:pt x="138781" y="37605"/>
                    <a:pt x="202810" y="13792"/>
                    <a:pt x="187464" y="12734"/>
                  </a:cubicBezTo>
                  <a:cubicBezTo>
                    <a:pt x="172118" y="11676"/>
                    <a:pt x="-5682" y="30726"/>
                    <a:pt x="139" y="286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57785C07-0B2F-C552-148F-30B1EB3EEE83}"/>
                </a:ext>
              </a:extLst>
            </p:cNvPr>
            <p:cNvSpPr/>
            <p:nvPr/>
          </p:nvSpPr>
          <p:spPr>
            <a:xfrm>
              <a:off x="7624993" y="4549495"/>
              <a:ext cx="166789" cy="32743"/>
            </a:xfrm>
            <a:custGeom>
              <a:avLst/>
              <a:gdLst>
                <a:gd name="connsiteX0" fmla="*/ 1357 w 166789"/>
                <a:gd name="connsiteY0" fmla="*/ 280 h 32743"/>
                <a:gd name="connsiteX1" fmla="*/ 99782 w 166789"/>
                <a:gd name="connsiteY1" fmla="*/ 16155 h 32743"/>
                <a:gd name="connsiteX2" fmla="*/ 166457 w 166789"/>
                <a:gd name="connsiteY2" fmla="*/ 9805 h 32743"/>
                <a:gd name="connsiteX3" fmla="*/ 122007 w 166789"/>
                <a:gd name="connsiteY3" fmla="*/ 25680 h 32743"/>
                <a:gd name="connsiteX4" fmla="*/ 45807 w 166789"/>
                <a:gd name="connsiteY4" fmla="*/ 32030 h 32743"/>
                <a:gd name="connsiteX5" fmla="*/ 1357 w 166789"/>
                <a:gd name="connsiteY5" fmla="*/ 280 h 3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789" h="32743">
                  <a:moveTo>
                    <a:pt x="1357" y="280"/>
                  </a:moveTo>
                  <a:cubicBezTo>
                    <a:pt x="10353" y="-2366"/>
                    <a:pt x="72265" y="14568"/>
                    <a:pt x="99782" y="16155"/>
                  </a:cubicBezTo>
                  <a:cubicBezTo>
                    <a:pt x="127299" y="17742"/>
                    <a:pt x="162753" y="8218"/>
                    <a:pt x="166457" y="9805"/>
                  </a:cubicBezTo>
                  <a:cubicBezTo>
                    <a:pt x="170161" y="11392"/>
                    <a:pt x="142115" y="21976"/>
                    <a:pt x="122007" y="25680"/>
                  </a:cubicBezTo>
                  <a:cubicBezTo>
                    <a:pt x="101899" y="29384"/>
                    <a:pt x="61153" y="34676"/>
                    <a:pt x="45807" y="32030"/>
                  </a:cubicBezTo>
                  <a:cubicBezTo>
                    <a:pt x="30461" y="29384"/>
                    <a:pt x="-7639" y="2926"/>
                    <a:pt x="1357" y="2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AE37E0E6-9BF1-3B94-7E92-14A8ABBC1716}"/>
                </a:ext>
              </a:extLst>
            </p:cNvPr>
            <p:cNvSpPr/>
            <p:nvPr/>
          </p:nvSpPr>
          <p:spPr>
            <a:xfrm>
              <a:off x="7464385" y="5321284"/>
              <a:ext cx="29161" cy="127039"/>
            </a:xfrm>
            <a:custGeom>
              <a:avLst/>
              <a:gdLst>
                <a:gd name="connsiteX0" fmla="*/ 40 w 29161"/>
                <a:gd name="connsiteY0" fmla="*/ 16 h 127039"/>
                <a:gd name="connsiteX1" fmla="*/ 22265 w 29161"/>
                <a:gd name="connsiteY1" fmla="*/ 69866 h 127039"/>
                <a:gd name="connsiteX2" fmla="*/ 19090 w 29161"/>
                <a:gd name="connsiteY2" fmla="*/ 127016 h 127039"/>
                <a:gd name="connsiteX3" fmla="*/ 28615 w 29161"/>
                <a:gd name="connsiteY3" fmla="*/ 76216 h 127039"/>
                <a:gd name="connsiteX4" fmla="*/ 40 w 29161"/>
                <a:gd name="connsiteY4" fmla="*/ 16 h 12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61" h="127039">
                  <a:moveTo>
                    <a:pt x="40" y="16"/>
                  </a:moveTo>
                  <a:cubicBezTo>
                    <a:pt x="-1018" y="-1042"/>
                    <a:pt x="19090" y="48699"/>
                    <a:pt x="22265" y="69866"/>
                  </a:cubicBezTo>
                  <a:cubicBezTo>
                    <a:pt x="25440" y="91033"/>
                    <a:pt x="18032" y="125958"/>
                    <a:pt x="19090" y="127016"/>
                  </a:cubicBezTo>
                  <a:cubicBezTo>
                    <a:pt x="20148" y="128074"/>
                    <a:pt x="31790" y="93149"/>
                    <a:pt x="28615" y="76216"/>
                  </a:cubicBezTo>
                  <a:cubicBezTo>
                    <a:pt x="25440" y="59283"/>
                    <a:pt x="1098" y="1074"/>
                    <a:pt x="40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66626BF3-ABE7-79D0-3E9B-BDCD0B79F06D}"/>
                </a:ext>
              </a:extLst>
            </p:cNvPr>
            <p:cNvSpPr/>
            <p:nvPr/>
          </p:nvSpPr>
          <p:spPr>
            <a:xfrm>
              <a:off x="7070630" y="5607033"/>
              <a:ext cx="99321" cy="102816"/>
            </a:xfrm>
            <a:custGeom>
              <a:avLst/>
              <a:gdLst>
                <a:gd name="connsiteX0" fmla="*/ 95 w 99321"/>
                <a:gd name="connsiteY0" fmla="*/ 17 h 102816"/>
                <a:gd name="connsiteX1" fmla="*/ 38195 w 99321"/>
                <a:gd name="connsiteY1" fmla="*/ 66692 h 102816"/>
                <a:gd name="connsiteX2" fmla="*/ 98520 w 99321"/>
                <a:gd name="connsiteY2" fmla="*/ 98442 h 102816"/>
                <a:gd name="connsiteX3" fmla="*/ 69945 w 99321"/>
                <a:gd name="connsiteY3" fmla="*/ 98442 h 102816"/>
                <a:gd name="connsiteX4" fmla="*/ 28670 w 99321"/>
                <a:gd name="connsiteY4" fmla="*/ 60342 h 102816"/>
                <a:gd name="connsiteX5" fmla="*/ 95 w 99321"/>
                <a:gd name="connsiteY5" fmla="*/ 17 h 10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321" h="102816">
                  <a:moveTo>
                    <a:pt x="95" y="17"/>
                  </a:moveTo>
                  <a:cubicBezTo>
                    <a:pt x="1683" y="1075"/>
                    <a:pt x="21791" y="50288"/>
                    <a:pt x="38195" y="66692"/>
                  </a:cubicBezTo>
                  <a:cubicBezTo>
                    <a:pt x="54599" y="83096"/>
                    <a:pt x="93228" y="93150"/>
                    <a:pt x="98520" y="98442"/>
                  </a:cubicBezTo>
                  <a:cubicBezTo>
                    <a:pt x="103812" y="103734"/>
                    <a:pt x="81587" y="104792"/>
                    <a:pt x="69945" y="98442"/>
                  </a:cubicBezTo>
                  <a:cubicBezTo>
                    <a:pt x="58303" y="92092"/>
                    <a:pt x="40312" y="75688"/>
                    <a:pt x="28670" y="60342"/>
                  </a:cubicBezTo>
                  <a:cubicBezTo>
                    <a:pt x="17028" y="44996"/>
                    <a:pt x="-1493" y="-1041"/>
                    <a:pt x="95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528880FD-7A43-F157-A60E-D1FF76C44512}"/>
                </a:ext>
              </a:extLst>
            </p:cNvPr>
            <p:cNvSpPr/>
            <p:nvPr/>
          </p:nvSpPr>
          <p:spPr>
            <a:xfrm>
              <a:off x="7200850" y="6010233"/>
              <a:ext cx="131634" cy="193788"/>
            </a:xfrm>
            <a:custGeom>
              <a:avLst/>
              <a:gdLst>
                <a:gd name="connsiteX0" fmla="*/ 50 w 131634"/>
                <a:gd name="connsiteY0" fmla="*/ 42 h 193788"/>
                <a:gd name="connsiteX1" fmla="*/ 114350 w 131634"/>
                <a:gd name="connsiteY1" fmla="*/ 107992 h 193788"/>
                <a:gd name="connsiteX2" fmla="*/ 85775 w 131634"/>
                <a:gd name="connsiteY2" fmla="*/ 193717 h 193788"/>
                <a:gd name="connsiteX3" fmla="*/ 130225 w 131634"/>
                <a:gd name="connsiteY3" fmla="*/ 120692 h 193788"/>
                <a:gd name="connsiteX4" fmla="*/ 50 w 131634"/>
                <a:gd name="connsiteY4" fmla="*/ 42 h 19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34" h="193788">
                  <a:moveTo>
                    <a:pt x="50" y="42"/>
                  </a:moveTo>
                  <a:cubicBezTo>
                    <a:pt x="-2596" y="-2075"/>
                    <a:pt x="100063" y="75713"/>
                    <a:pt x="114350" y="107992"/>
                  </a:cubicBezTo>
                  <a:cubicBezTo>
                    <a:pt x="128638" y="140271"/>
                    <a:pt x="83129" y="191600"/>
                    <a:pt x="85775" y="193717"/>
                  </a:cubicBezTo>
                  <a:cubicBezTo>
                    <a:pt x="88421" y="195834"/>
                    <a:pt x="140808" y="150325"/>
                    <a:pt x="130225" y="120692"/>
                  </a:cubicBezTo>
                  <a:cubicBezTo>
                    <a:pt x="119642" y="91059"/>
                    <a:pt x="2696" y="2159"/>
                    <a:pt x="50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997DA4C1-EDA9-AE2C-771A-0819ED19B8CE}"/>
                </a:ext>
              </a:extLst>
            </p:cNvPr>
            <p:cNvSpPr/>
            <p:nvPr/>
          </p:nvSpPr>
          <p:spPr>
            <a:xfrm>
              <a:off x="7969019" y="7058015"/>
              <a:ext cx="102108" cy="313517"/>
            </a:xfrm>
            <a:custGeom>
              <a:avLst/>
              <a:gdLst>
                <a:gd name="connsiteX0" fmla="*/ 101831 w 102108"/>
                <a:gd name="connsiteY0" fmla="*/ 10 h 313517"/>
                <a:gd name="connsiteX1" fmla="*/ 54206 w 102108"/>
                <a:gd name="connsiteY1" fmla="*/ 111135 h 313517"/>
                <a:gd name="connsiteX2" fmla="*/ 63731 w 102108"/>
                <a:gd name="connsiteY2" fmla="*/ 215910 h 313517"/>
                <a:gd name="connsiteX3" fmla="*/ 63731 w 102108"/>
                <a:gd name="connsiteY3" fmla="*/ 171460 h 313517"/>
                <a:gd name="connsiteX4" fmla="*/ 70081 w 102108"/>
                <a:gd name="connsiteY4" fmla="*/ 311160 h 313517"/>
                <a:gd name="connsiteX5" fmla="*/ 66906 w 102108"/>
                <a:gd name="connsiteY5" fmla="*/ 250835 h 313517"/>
                <a:gd name="connsiteX6" fmla="*/ 231 w 102108"/>
                <a:gd name="connsiteY6" fmla="*/ 142885 h 313517"/>
                <a:gd name="connsiteX7" fmla="*/ 44681 w 102108"/>
                <a:gd name="connsiteY7" fmla="*/ 180985 h 313517"/>
                <a:gd name="connsiteX8" fmla="*/ 38331 w 102108"/>
                <a:gd name="connsiteY8" fmla="*/ 88910 h 313517"/>
                <a:gd name="connsiteX9" fmla="*/ 28806 w 102108"/>
                <a:gd name="connsiteY9" fmla="*/ 117485 h 313517"/>
                <a:gd name="connsiteX10" fmla="*/ 101831 w 102108"/>
                <a:gd name="connsiteY10" fmla="*/ 10 h 3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108" h="313517">
                  <a:moveTo>
                    <a:pt x="101831" y="10"/>
                  </a:moveTo>
                  <a:cubicBezTo>
                    <a:pt x="106064" y="-1048"/>
                    <a:pt x="60556" y="75152"/>
                    <a:pt x="54206" y="111135"/>
                  </a:cubicBezTo>
                  <a:cubicBezTo>
                    <a:pt x="47856" y="147118"/>
                    <a:pt x="62144" y="205856"/>
                    <a:pt x="63731" y="215910"/>
                  </a:cubicBezTo>
                  <a:cubicBezTo>
                    <a:pt x="65318" y="225964"/>
                    <a:pt x="62673" y="155585"/>
                    <a:pt x="63731" y="171460"/>
                  </a:cubicBezTo>
                  <a:cubicBezTo>
                    <a:pt x="64789" y="187335"/>
                    <a:pt x="69552" y="297931"/>
                    <a:pt x="70081" y="311160"/>
                  </a:cubicBezTo>
                  <a:cubicBezTo>
                    <a:pt x="70610" y="324389"/>
                    <a:pt x="78548" y="278881"/>
                    <a:pt x="66906" y="250835"/>
                  </a:cubicBezTo>
                  <a:cubicBezTo>
                    <a:pt x="55264" y="222789"/>
                    <a:pt x="3935" y="154527"/>
                    <a:pt x="231" y="142885"/>
                  </a:cubicBezTo>
                  <a:cubicBezTo>
                    <a:pt x="-3473" y="131243"/>
                    <a:pt x="38331" y="189981"/>
                    <a:pt x="44681" y="180985"/>
                  </a:cubicBezTo>
                  <a:cubicBezTo>
                    <a:pt x="51031" y="171989"/>
                    <a:pt x="40977" y="99493"/>
                    <a:pt x="38331" y="88910"/>
                  </a:cubicBezTo>
                  <a:cubicBezTo>
                    <a:pt x="35685" y="78327"/>
                    <a:pt x="19810" y="131243"/>
                    <a:pt x="28806" y="117485"/>
                  </a:cubicBezTo>
                  <a:cubicBezTo>
                    <a:pt x="37802" y="103727"/>
                    <a:pt x="97598" y="1068"/>
                    <a:pt x="101831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7D86D4F7-A22A-3BC3-662C-B6D018087949}"/>
                </a:ext>
              </a:extLst>
            </p:cNvPr>
            <p:cNvSpPr/>
            <p:nvPr/>
          </p:nvSpPr>
          <p:spPr>
            <a:xfrm>
              <a:off x="7803074" y="7105631"/>
              <a:ext cx="61477" cy="225479"/>
            </a:xfrm>
            <a:custGeom>
              <a:avLst/>
              <a:gdLst>
                <a:gd name="connsiteX0" fmla="*/ 61401 w 61477"/>
                <a:gd name="connsiteY0" fmla="*/ 19 h 225479"/>
                <a:gd name="connsiteX1" fmla="*/ 13776 w 61477"/>
                <a:gd name="connsiteY1" fmla="*/ 130194 h 225479"/>
                <a:gd name="connsiteX2" fmla="*/ 16951 w 61477"/>
                <a:gd name="connsiteY2" fmla="*/ 225444 h 225479"/>
                <a:gd name="connsiteX3" fmla="*/ 1076 w 61477"/>
                <a:gd name="connsiteY3" fmla="*/ 139719 h 225479"/>
                <a:gd name="connsiteX4" fmla="*/ 61401 w 61477"/>
                <a:gd name="connsiteY4" fmla="*/ 19 h 2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77" h="225479">
                  <a:moveTo>
                    <a:pt x="61401" y="19"/>
                  </a:moveTo>
                  <a:cubicBezTo>
                    <a:pt x="63518" y="-1569"/>
                    <a:pt x="21184" y="92623"/>
                    <a:pt x="13776" y="130194"/>
                  </a:cubicBezTo>
                  <a:cubicBezTo>
                    <a:pt x="6368" y="167765"/>
                    <a:pt x="19068" y="223856"/>
                    <a:pt x="16951" y="225444"/>
                  </a:cubicBezTo>
                  <a:cubicBezTo>
                    <a:pt x="14834" y="227032"/>
                    <a:pt x="-4745" y="175702"/>
                    <a:pt x="1076" y="139719"/>
                  </a:cubicBezTo>
                  <a:cubicBezTo>
                    <a:pt x="6897" y="103736"/>
                    <a:pt x="59284" y="1607"/>
                    <a:pt x="61401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AB64F9EC-7E77-11C8-56A1-174BD7739B1F}"/>
                </a:ext>
              </a:extLst>
            </p:cNvPr>
            <p:cNvSpPr/>
            <p:nvPr/>
          </p:nvSpPr>
          <p:spPr>
            <a:xfrm>
              <a:off x="7064369" y="6699003"/>
              <a:ext cx="41772" cy="136778"/>
            </a:xfrm>
            <a:custGeom>
              <a:avLst/>
              <a:gdLst>
                <a:gd name="connsiteX0" fmla="*/ 6 w 41772"/>
                <a:gd name="connsiteY0" fmla="*/ 247 h 136778"/>
                <a:gd name="connsiteX1" fmla="*/ 34931 w 41772"/>
                <a:gd name="connsiteY1" fmla="*/ 82797 h 136778"/>
                <a:gd name="connsiteX2" fmla="*/ 19056 w 41772"/>
                <a:gd name="connsiteY2" fmla="*/ 136772 h 136778"/>
                <a:gd name="connsiteX3" fmla="*/ 38106 w 41772"/>
                <a:gd name="connsiteY3" fmla="*/ 79622 h 136778"/>
                <a:gd name="connsiteX4" fmla="*/ 38106 w 41772"/>
                <a:gd name="connsiteY4" fmla="*/ 57397 h 136778"/>
                <a:gd name="connsiteX5" fmla="*/ 6 w 41772"/>
                <a:gd name="connsiteY5" fmla="*/ 247 h 13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72" h="136778">
                  <a:moveTo>
                    <a:pt x="6" y="247"/>
                  </a:moveTo>
                  <a:cubicBezTo>
                    <a:pt x="-523" y="4480"/>
                    <a:pt x="31756" y="60043"/>
                    <a:pt x="34931" y="82797"/>
                  </a:cubicBezTo>
                  <a:cubicBezTo>
                    <a:pt x="38106" y="105551"/>
                    <a:pt x="18527" y="137301"/>
                    <a:pt x="19056" y="136772"/>
                  </a:cubicBezTo>
                  <a:cubicBezTo>
                    <a:pt x="19585" y="136243"/>
                    <a:pt x="38106" y="79622"/>
                    <a:pt x="38106" y="79622"/>
                  </a:cubicBezTo>
                  <a:cubicBezTo>
                    <a:pt x="41281" y="66393"/>
                    <a:pt x="44456" y="67451"/>
                    <a:pt x="38106" y="57397"/>
                  </a:cubicBezTo>
                  <a:cubicBezTo>
                    <a:pt x="31756" y="47343"/>
                    <a:pt x="535" y="-3986"/>
                    <a:pt x="6" y="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82329DB8-C55F-D87D-4108-853FD717930D}"/>
                </a:ext>
              </a:extLst>
            </p:cNvPr>
            <p:cNvSpPr/>
            <p:nvPr/>
          </p:nvSpPr>
          <p:spPr>
            <a:xfrm>
              <a:off x="7778749" y="7324725"/>
              <a:ext cx="251754" cy="225434"/>
            </a:xfrm>
            <a:custGeom>
              <a:avLst/>
              <a:gdLst>
                <a:gd name="connsiteX0" fmla="*/ 168276 w 251754"/>
                <a:gd name="connsiteY0" fmla="*/ 0 h 225434"/>
                <a:gd name="connsiteX1" fmla="*/ 146051 w 251754"/>
                <a:gd name="connsiteY1" fmla="*/ 92075 h 225434"/>
                <a:gd name="connsiteX2" fmla="*/ 250826 w 251754"/>
                <a:gd name="connsiteY2" fmla="*/ 111125 h 225434"/>
                <a:gd name="connsiteX3" fmla="*/ 193676 w 251754"/>
                <a:gd name="connsiteY3" fmla="*/ 107950 h 225434"/>
                <a:gd name="connsiteX4" fmla="*/ 130176 w 251754"/>
                <a:gd name="connsiteY4" fmla="*/ 120650 h 225434"/>
                <a:gd name="connsiteX5" fmla="*/ 1 w 251754"/>
                <a:gd name="connsiteY5" fmla="*/ 225425 h 225434"/>
                <a:gd name="connsiteX6" fmla="*/ 127001 w 251754"/>
                <a:gd name="connsiteY6" fmla="*/ 114300 h 225434"/>
                <a:gd name="connsiteX7" fmla="*/ 120651 w 251754"/>
                <a:gd name="connsiteY7" fmla="*/ 92075 h 225434"/>
                <a:gd name="connsiteX8" fmla="*/ 168276 w 251754"/>
                <a:gd name="connsiteY8" fmla="*/ 0 h 22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754" h="225434">
                  <a:moveTo>
                    <a:pt x="168276" y="0"/>
                  </a:moveTo>
                  <a:cubicBezTo>
                    <a:pt x="172509" y="0"/>
                    <a:pt x="132293" y="73554"/>
                    <a:pt x="146051" y="92075"/>
                  </a:cubicBezTo>
                  <a:cubicBezTo>
                    <a:pt x="159809" y="110596"/>
                    <a:pt x="242889" y="108479"/>
                    <a:pt x="250826" y="111125"/>
                  </a:cubicBezTo>
                  <a:cubicBezTo>
                    <a:pt x="258763" y="113771"/>
                    <a:pt x="213784" y="106363"/>
                    <a:pt x="193676" y="107950"/>
                  </a:cubicBezTo>
                  <a:cubicBezTo>
                    <a:pt x="173568" y="109538"/>
                    <a:pt x="162455" y="101071"/>
                    <a:pt x="130176" y="120650"/>
                  </a:cubicBezTo>
                  <a:cubicBezTo>
                    <a:pt x="97897" y="140229"/>
                    <a:pt x="530" y="226483"/>
                    <a:pt x="1" y="225425"/>
                  </a:cubicBezTo>
                  <a:cubicBezTo>
                    <a:pt x="-528" y="224367"/>
                    <a:pt x="106893" y="136525"/>
                    <a:pt x="127001" y="114300"/>
                  </a:cubicBezTo>
                  <a:cubicBezTo>
                    <a:pt x="147109" y="92075"/>
                    <a:pt x="112714" y="110596"/>
                    <a:pt x="120651" y="92075"/>
                  </a:cubicBezTo>
                  <a:cubicBezTo>
                    <a:pt x="128588" y="73554"/>
                    <a:pt x="164043" y="0"/>
                    <a:pt x="1682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4D0E3CE8-24BC-09FE-C3D3-71BAF0033BCB}"/>
                </a:ext>
              </a:extLst>
            </p:cNvPr>
            <p:cNvSpPr/>
            <p:nvPr/>
          </p:nvSpPr>
          <p:spPr>
            <a:xfrm>
              <a:off x="7032625" y="7115175"/>
              <a:ext cx="264155" cy="98930"/>
            </a:xfrm>
            <a:custGeom>
              <a:avLst/>
              <a:gdLst>
                <a:gd name="connsiteX0" fmla="*/ 0 w 264155"/>
                <a:gd name="connsiteY0" fmla="*/ 0 h 98930"/>
                <a:gd name="connsiteX1" fmla="*/ 257175 w 264155"/>
                <a:gd name="connsiteY1" fmla="*/ 79375 h 98930"/>
                <a:gd name="connsiteX2" fmla="*/ 187325 w 264155"/>
                <a:gd name="connsiteY2" fmla="*/ 85725 h 98930"/>
                <a:gd name="connsiteX3" fmla="*/ 146050 w 264155"/>
                <a:gd name="connsiteY3" fmla="*/ 98425 h 98930"/>
                <a:gd name="connsiteX4" fmla="*/ 225425 w 264155"/>
                <a:gd name="connsiteY4" fmla="*/ 66675 h 98930"/>
                <a:gd name="connsiteX5" fmla="*/ 130175 w 264155"/>
                <a:gd name="connsiteY5" fmla="*/ 60325 h 98930"/>
                <a:gd name="connsiteX6" fmla="*/ 190500 w 264155"/>
                <a:gd name="connsiteY6" fmla="*/ 53975 h 98930"/>
                <a:gd name="connsiteX7" fmla="*/ 142875 w 264155"/>
                <a:gd name="connsiteY7" fmla="*/ 41275 h 98930"/>
                <a:gd name="connsiteX8" fmla="*/ 0 w 264155"/>
                <a:gd name="connsiteY8" fmla="*/ 0 h 9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55" h="98930">
                  <a:moveTo>
                    <a:pt x="0" y="0"/>
                  </a:moveTo>
                  <a:cubicBezTo>
                    <a:pt x="112977" y="32544"/>
                    <a:pt x="225954" y="65088"/>
                    <a:pt x="257175" y="79375"/>
                  </a:cubicBezTo>
                  <a:cubicBezTo>
                    <a:pt x="288396" y="93663"/>
                    <a:pt x="205846" y="82550"/>
                    <a:pt x="187325" y="85725"/>
                  </a:cubicBezTo>
                  <a:cubicBezTo>
                    <a:pt x="168804" y="88900"/>
                    <a:pt x="139700" y="101600"/>
                    <a:pt x="146050" y="98425"/>
                  </a:cubicBezTo>
                  <a:cubicBezTo>
                    <a:pt x="152400" y="95250"/>
                    <a:pt x="228071" y="73025"/>
                    <a:pt x="225425" y="66675"/>
                  </a:cubicBezTo>
                  <a:cubicBezTo>
                    <a:pt x="222779" y="60325"/>
                    <a:pt x="135996" y="62442"/>
                    <a:pt x="130175" y="60325"/>
                  </a:cubicBezTo>
                  <a:cubicBezTo>
                    <a:pt x="124354" y="58208"/>
                    <a:pt x="188383" y="57150"/>
                    <a:pt x="190500" y="53975"/>
                  </a:cubicBezTo>
                  <a:cubicBezTo>
                    <a:pt x="192617" y="50800"/>
                    <a:pt x="142875" y="41275"/>
                    <a:pt x="142875" y="412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6A05FA05-640F-3E85-D0EC-119777783CAD}"/>
                </a:ext>
              </a:extLst>
            </p:cNvPr>
            <p:cNvSpPr/>
            <p:nvPr/>
          </p:nvSpPr>
          <p:spPr>
            <a:xfrm>
              <a:off x="6559264" y="4883631"/>
              <a:ext cx="44320" cy="373446"/>
            </a:xfrm>
            <a:custGeom>
              <a:avLst/>
              <a:gdLst>
                <a:gd name="connsiteX0" fmla="*/ 44128 w 44320"/>
                <a:gd name="connsiteY0" fmla="*/ 470 h 373446"/>
                <a:gd name="connsiteX1" fmla="*/ 16750 w 44320"/>
                <a:gd name="connsiteY1" fmla="*/ 230438 h 373446"/>
                <a:gd name="connsiteX2" fmla="*/ 27701 w 44320"/>
                <a:gd name="connsiteY2" fmla="*/ 372800 h 373446"/>
                <a:gd name="connsiteX3" fmla="*/ 324 w 44320"/>
                <a:gd name="connsiteY3" fmla="*/ 175684 h 373446"/>
                <a:gd name="connsiteX4" fmla="*/ 44128 w 44320"/>
                <a:gd name="connsiteY4" fmla="*/ 470 h 37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20" h="373446">
                  <a:moveTo>
                    <a:pt x="44128" y="470"/>
                  </a:moveTo>
                  <a:cubicBezTo>
                    <a:pt x="46866" y="9596"/>
                    <a:pt x="19488" y="168383"/>
                    <a:pt x="16750" y="230438"/>
                  </a:cubicBezTo>
                  <a:cubicBezTo>
                    <a:pt x="14012" y="292493"/>
                    <a:pt x="30439" y="381926"/>
                    <a:pt x="27701" y="372800"/>
                  </a:cubicBezTo>
                  <a:cubicBezTo>
                    <a:pt x="24963" y="363674"/>
                    <a:pt x="-3326" y="234089"/>
                    <a:pt x="324" y="175684"/>
                  </a:cubicBezTo>
                  <a:cubicBezTo>
                    <a:pt x="3974" y="117279"/>
                    <a:pt x="41390" y="-8656"/>
                    <a:pt x="44128" y="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EEBFA55B-D9FD-B3D4-3A4D-69ABAB0D242E}"/>
                </a:ext>
              </a:extLst>
            </p:cNvPr>
            <p:cNvSpPr/>
            <p:nvPr/>
          </p:nvSpPr>
          <p:spPr>
            <a:xfrm>
              <a:off x="6679955" y="5809445"/>
              <a:ext cx="84030" cy="257360"/>
            </a:xfrm>
            <a:custGeom>
              <a:avLst/>
              <a:gdLst>
                <a:gd name="connsiteX0" fmla="*/ 93 w 84030"/>
                <a:gd name="connsiteY0" fmla="*/ 6 h 257360"/>
                <a:gd name="connsiteX1" fmla="*/ 65798 w 84030"/>
                <a:gd name="connsiteY1" fmla="*/ 136893 h 257360"/>
                <a:gd name="connsiteX2" fmla="*/ 60323 w 84030"/>
                <a:gd name="connsiteY2" fmla="*/ 257353 h 257360"/>
                <a:gd name="connsiteX3" fmla="*/ 82225 w 84030"/>
                <a:gd name="connsiteY3" fmla="*/ 131417 h 257360"/>
                <a:gd name="connsiteX4" fmla="*/ 93 w 84030"/>
                <a:gd name="connsiteY4" fmla="*/ 6 h 2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030" h="257360">
                  <a:moveTo>
                    <a:pt x="93" y="6"/>
                  </a:moveTo>
                  <a:cubicBezTo>
                    <a:pt x="-2645" y="919"/>
                    <a:pt x="55760" y="94002"/>
                    <a:pt x="65798" y="136893"/>
                  </a:cubicBezTo>
                  <a:cubicBezTo>
                    <a:pt x="75836" y="179784"/>
                    <a:pt x="57585" y="258266"/>
                    <a:pt x="60323" y="257353"/>
                  </a:cubicBezTo>
                  <a:cubicBezTo>
                    <a:pt x="63061" y="256440"/>
                    <a:pt x="91351" y="168833"/>
                    <a:pt x="82225" y="131417"/>
                  </a:cubicBezTo>
                  <a:cubicBezTo>
                    <a:pt x="73099" y="94001"/>
                    <a:pt x="2831" y="-907"/>
                    <a:pt x="93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897C092C-D41B-A8F4-5B26-C64E36077277}"/>
                </a:ext>
              </a:extLst>
            </p:cNvPr>
            <p:cNvSpPr/>
            <p:nvPr/>
          </p:nvSpPr>
          <p:spPr>
            <a:xfrm>
              <a:off x="6734733" y="6778587"/>
              <a:ext cx="252433" cy="197618"/>
            </a:xfrm>
            <a:custGeom>
              <a:avLst/>
              <a:gdLst>
                <a:gd name="connsiteX0" fmla="*/ 69 w 252433"/>
                <a:gd name="connsiteY0" fmla="*/ 19 h 197618"/>
                <a:gd name="connsiteX1" fmla="*/ 197186 w 252433"/>
                <a:gd name="connsiteY1" fmla="*/ 164282 h 197618"/>
                <a:gd name="connsiteX2" fmla="*/ 251940 w 252433"/>
                <a:gd name="connsiteY2" fmla="*/ 197135 h 197618"/>
                <a:gd name="connsiteX3" fmla="*/ 175284 w 252433"/>
                <a:gd name="connsiteY3" fmla="*/ 153332 h 197618"/>
                <a:gd name="connsiteX4" fmla="*/ 69 w 252433"/>
                <a:gd name="connsiteY4" fmla="*/ 19 h 19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33" h="197618">
                  <a:moveTo>
                    <a:pt x="69" y="19"/>
                  </a:moveTo>
                  <a:cubicBezTo>
                    <a:pt x="3719" y="1844"/>
                    <a:pt x="155208" y="131429"/>
                    <a:pt x="197186" y="164282"/>
                  </a:cubicBezTo>
                  <a:cubicBezTo>
                    <a:pt x="239164" y="197135"/>
                    <a:pt x="255590" y="198960"/>
                    <a:pt x="251940" y="197135"/>
                  </a:cubicBezTo>
                  <a:cubicBezTo>
                    <a:pt x="248290" y="195310"/>
                    <a:pt x="213612" y="181622"/>
                    <a:pt x="175284" y="153332"/>
                  </a:cubicBezTo>
                  <a:cubicBezTo>
                    <a:pt x="136956" y="125042"/>
                    <a:pt x="-3581" y="-1806"/>
                    <a:pt x="69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AF7E7430-E229-C8B9-D13F-6C1251739948}"/>
                </a:ext>
              </a:extLst>
            </p:cNvPr>
            <p:cNvSpPr/>
            <p:nvPr/>
          </p:nvSpPr>
          <p:spPr>
            <a:xfrm>
              <a:off x="6603057" y="7127629"/>
              <a:ext cx="405717" cy="182450"/>
            </a:xfrm>
            <a:custGeom>
              <a:avLst/>
              <a:gdLst>
                <a:gd name="connsiteX0" fmla="*/ 335 w 405717"/>
                <a:gd name="connsiteY0" fmla="*/ 182096 h 182450"/>
                <a:gd name="connsiteX1" fmla="*/ 383616 w 405717"/>
                <a:gd name="connsiteY1" fmla="*/ 6881 h 182450"/>
                <a:gd name="connsiteX2" fmla="*/ 317911 w 405717"/>
                <a:gd name="connsiteY2" fmla="*/ 50685 h 182450"/>
                <a:gd name="connsiteX3" fmla="*/ 335 w 405717"/>
                <a:gd name="connsiteY3" fmla="*/ 182096 h 1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717" h="182450">
                  <a:moveTo>
                    <a:pt x="335" y="182096"/>
                  </a:moveTo>
                  <a:cubicBezTo>
                    <a:pt x="11286" y="174795"/>
                    <a:pt x="330687" y="28783"/>
                    <a:pt x="383616" y="6881"/>
                  </a:cubicBezTo>
                  <a:cubicBezTo>
                    <a:pt x="436545" y="-15021"/>
                    <a:pt x="386354" y="19658"/>
                    <a:pt x="317911" y="50685"/>
                  </a:cubicBezTo>
                  <a:cubicBezTo>
                    <a:pt x="249468" y="81712"/>
                    <a:pt x="-10616" y="189397"/>
                    <a:pt x="335" y="182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4FA2328C-C06B-4952-7C2C-19643F13B4B5}"/>
                </a:ext>
              </a:extLst>
            </p:cNvPr>
            <p:cNvSpPr/>
            <p:nvPr/>
          </p:nvSpPr>
          <p:spPr>
            <a:xfrm>
              <a:off x="8590980" y="5234402"/>
              <a:ext cx="49716" cy="202921"/>
            </a:xfrm>
            <a:custGeom>
              <a:avLst/>
              <a:gdLst>
                <a:gd name="connsiteX0" fmla="*/ 0 w 49716"/>
                <a:gd name="connsiteY0" fmla="*/ 127 h 202921"/>
                <a:gd name="connsiteX1" fmla="*/ 43803 w 49716"/>
                <a:gd name="connsiteY1" fmla="*/ 126063 h 202921"/>
                <a:gd name="connsiteX2" fmla="*/ 49279 w 49716"/>
                <a:gd name="connsiteY2" fmla="*/ 202719 h 202921"/>
                <a:gd name="connsiteX3" fmla="*/ 43803 w 49716"/>
                <a:gd name="connsiteY3" fmla="*/ 104161 h 202921"/>
                <a:gd name="connsiteX4" fmla="*/ 0 w 49716"/>
                <a:gd name="connsiteY4" fmla="*/ 127 h 20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16" h="202921">
                  <a:moveTo>
                    <a:pt x="0" y="127"/>
                  </a:moveTo>
                  <a:cubicBezTo>
                    <a:pt x="0" y="3777"/>
                    <a:pt x="35590" y="92298"/>
                    <a:pt x="43803" y="126063"/>
                  </a:cubicBezTo>
                  <a:cubicBezTo>
                    <a:pt x="52016" y="159828"/>
                    <a:pt x="49279" y="206369"/>
                    <a:pt x="49279" y="202719"/>
                  </a:cubicBezTo>
                  <a:cubicBezTo>
                    <a:pt x="49279" y="199069"/>
                    <a:pt x="52016" y="136101"/>
                    <a:pt x="43803" y="104161"/>
                  </a:cubicBezTo>
                  <a:cubicBezTo>
                    <a:pt x="35590" y="72221"/>
                    <a:pt x="0" y="-3523"/>
                    <a:pt x="0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FC00038A-E698-DB84-3A78-CB838A7BF199}"/>
                </a:ext>
              </a:extLst>
            </p:cNvPr>
            <p:cNvSpPr/>
            <p:nvPr/>
          </p:nvSpPr>
          <p:spPr>
            <a:xfrm>
              <a:off x="8434534" y="4911515"/>
              <a:ext cx="201026" cy="74840"/>
            </a:xfrm>
            <a:custGeom>
              <a:avLst/>
              <a:gdLst>
                <a:gd name="connsiteX0" fmla="*/ 172891 w 201026"/>
                <a:gd name="connsiteY0" fmla="*/ 210 h 74840"/>
                <a:gd name="connsiteX1" fmla="*/ 10966 w 201026"/>
                <a:gd name="connsiteY1" fmla="*/ 16085 h 74840"/>
                <a:gd name="connsiteX2" fmla="*/ 42716 w 201026"/>
                <a:gd name="connsiteY2" fmla="*/ 16085 h 74840"/>
                <a:gd name="connsiteX3" fmla="*/ 198291 w 201026"/>
                <a:gd name="connsiteY3" fmla="*/ 73235 h 74840"/>
                <a:gd name="connsiteX4" fmla="*/ 131616 w 201026"/>
                <a:gd name="connsiteY4" fmla="*/ 54185 h 74840"/>
                <a:gd name="connsiteX5" fmla="*/ 1441 w 201026"/>
                <a:gd name="connsiteY5" fmla="*/ 3385 h 74840"/>
                <a:gd name="connsiteX6" fmla="*/ 68116 w 201026"/>
                <a:gd name="connsiteY6" fmla="*/ 6560 h 74840"/>
                <a:gd name="connsiteX7" fmla="*/ 172891 w 201026"/>
                <a:gd name="connsiteY7" fmla="*/ 210 h 7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026" h="74840">
                  <a:moveTo>
                    <a:pt x="172891" y="210"/>
                  </a:moveTo>
                  <a:cubicBezTo>
                    <a:pt x="163366" y="1798"/>
                    <a:pt x="32662" y="13439"/>
                    <a:pt x="10966" y="16085"/>
                  </a:cubicBezTo>
                  <a:cubicBezTo>
                    <a:pt x="-10730" y="18731"/>
                    <a:pt x="11495" y="6560"/>
                    <a:pt x="42716" y="16085"/>
                  </a:cubicBezTo>
                  <a:cubicBezTo>
                    <a:pt x="73937" y="25610"/>
                    <a:pt x="183474" y="66885"/>
                    <a:pt x="198291" y="73235"/>
                  </a:cubicBezTo>
                  <a:cubicBezTo>
                    <a:pt x="213108" y="79585"/>
                    <a:pt x="164424" y="65827"/>
                    <a:pt x="131616" y="54185"/>
                  </a:cubicBezTo>
                  <a:cubicBezTo>
                    <a:pt x="98808" y="42543"/>
                    <a:pt x="12024" y="11322"/>
                    <a:pt x="1441" y="3385"/>
                  </a:cubicBezTo>
                  <a:cubicBezTo>
                    <a:pt x="-9142" y="-4552"/>
                    <a:pt x="41129" y="6560"/>
                    <a:pt x="68116" y="6560"/>
                  </a:cubicBezTo>
                  <a:cubicBezTo>
                    <a:pt x="95103" y="6560"/>
                    <a:pt x="182416" y="-1378"/>
                    <a:pt x="172891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CD7E31D7-9ABA-6D04-CD8B-8D67AC1052D3}"/>
                </a:ext>
              </a:extLst>
            </p:cNvPr>
            <p:cNvSpPr/>
            <p:nvPr/>
          </p:nvSpPr>
          <p:spPr>
            <a:xfrm>
              <a:off x="8289813" y="4848058"/>
              <a:ext cx="73254" cy="146359"/>
            </a:xfrm>
            <a:custGeom>
              <a:avLst/>
              <a:gdLst>
                <a:gd name="connsiteX0" fmla="*/ 112 w 73254"/>
                <a:gd name="connsiteY0" fmla="*/ 167 h 146359"/>
                <a:gd name="connsiteX1" fmla="*/ 54087 w 73254"/>
                <a:gd name="connsiteY1" fmla="*/ 79542 h 146359"/>
                <a:gd name="connsiteX2" fmla="*/ 69962 w 73254"/>
                <a:gd name="connsiteY2" fmla="*/ 146217 h 146359"/>
                <a:gd name="connsiteX3" fmla="*/ 69962 w 73254"/>
                <a:gd name="connsiteY3" fmla="*/ 98592 h 146359"/>
                <a:gd name="connsiteX4" fmla="*/ 69962 w 73254"/>
                <a:gd name="connsiteY4" fmla="*/ 101767 h 146359"/>
                <a:gd name="connsiteX5" fmla="*/ 112 w 73254"/>
                <a:gd name="connsiteY5" fmla="*/ 167 h 14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54" h="146359">
                  <a:moveTo>
                    <a:pt x="112" y="167"/>
                  </a:moveTo>
                  <a:cubicBezTo>
                    <a:pt x="-2534" y="-3537"/>
                    <a:pt x="42445" y="55200"/>
                    <a:pt x="54087" y="79542"/>
                  </a:cubicBezTo>
                  <a:cubicBezTo>
                    <a:pt x="65729" y="103884"/>
                    <a:pt x="67316" y="143042"/>
                    <a:pt x="69962" y="146217"/>
                  </a:cubicBezTo>
                  <a:cubicBezTo>
                    <a:pt x="72608" y="149392"/>
                    <a:pt x="69962" y="98592"/>
                    <a:pt x="69962" y="98592"/>
                  </a:cubicBezTo>
                  <a:cubicBezTo>
                    <a:pt x="69962" y="91184"/>
                    <a:pt x="77370" y="114996"/>
                    <a:pt x="69962" y="101767"/>
                  </a:cubicBezTo>
                  <a:cubicBezTo>
                    <a:pt x="62554" y="88538"/>
                    <a:pt x="2758" y="3871"/>
                    <a:pt x="112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C3A8DB64-42FA-9C0F-B0A6-72B2E2F2F945}"/>
                </a:ext>
              </a:extLst>
            </p:cNvPr>
            <p:cNvSpPr/>
            <p:nvPr/>
          </p:nvSpPr>
          <p:spPr>
            <a:xfrm>
              <a:off x="7302384" y="4817152"/>
              <a:ext cx="323328" cy="117217"/>
            </a:xfrm>
            <a:custGeom>
              <a:avLst/>
              <a:gdLst>
                <a:gd name="connsiteX0" fmla="*/ 320791 w 323328"/>
                <a:gd name="connsiteY0" fmla="*/ 2498 h 117217"/>
                <a:gd name="connsiteX1" fmla="*/ 123941 w 323328"/>
                <a:gd name="connsiteY1" fmla="*/ 116798 h 117217"/>
                <a:gd name="connsiteX2" fmla="*/ 231891 w 323328"/>
                <a:gd name="connsiteY2" fmla="*/ 43773 h 117217"/>
                <a:gd name="connsiteX3" fmla="*/ 222366 w 323328"/>
                <a:gd name="connsiteY3" fmla="*/ 37423 h 117217"/>
                <a:gd name="connsiteX4" fmla="*/ 116 w 323328"/>
                <a:gd name="connsiteY4" fmla="*/ 37423 h 117217"/>
                <a:gd name="connsiteX5" fmla="*/ 190616 w 323328"/>
                <a:gd name="connsiteY5" fmla="*/ 21548 h 117217"/>
                <a:gd name="connsiteX6" fmla="*/ 111241 w 323328"/>
                <a:gd name="connsiteY6" fmla="*/ 34248 h 117217"/>
                <a:gd name="connsiteX7" fmla="*/ 228716 w 323328"/>
                <a:gd name="connsiteY7" fmla="*/ 37423 h 117217"/>
                <a:gd name="connsiteX8" fmla="*/ 320791 w 323328"/>
                <a:gd name="connsiteY8" fmla="*/ 2498 h 11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328" h="117217">
                  <a:moveTo>
                    <a:pt x="320791" y="2498"/>
                  </a:moveTo>
                  <a:cubicBezTo>
                    <a:pt x="303328" y="15727"/>
                    <a:pt x="138758" y="109919"/>
                    <a:pt x="123941" y="116798"/>
                  </a:cubicBezTo>
                  <a:cubicBezTo>
                    <a:pt x="109124" y="123677"/>
                    <a:pt x="231891" y="43773"/>
                    <a:pt x="231891" y="43773"/>
                  </a:cubicBezTo>
                  <a:cubicBezTo>
                    <a:pt x="248295" y="30544"/>
                    <a:pt x="260995" y="38481"/>
                    <a:pt x="222366" y="37423"/>
                  </a:cubicBezTo>
                  <a:cubicBezTo>
                    <a:pt x="183737" y="36365"/>
                    <a:pt x="5408" y="40069"/>
                    <a:pt x="116" y="37423"/>
                  </a:cubicBezTo>
                  <a:cubicBezTo>
                    <a:pt x="-5176" y="34777"/>
                    <a:pt x="172095" y="22077"/>
                    <a:pt x="190616" y="21548"/>
                  </a:cubicBezTo>
                  <a:cubicBezTo>
                    <a:pt x="209137" y="21019"/>
                    <a:pt x="104891" y="31602"/>
                    <a:pt x="111241" y="34248"/>
                  </a:cubicBezTo>
                  <a:cubicBezTo>
                    <a:pt x="117591" y="36894"/>
                    <a:pt x="196437" y="42186"/>
                    <a:pt x="228716" y="37423"/>
                  </a:cubicBezTo>
                  <a:cubicBezTo>
                    <a:pt x="260995" y="32661"/>
                    <a:pt x="338254" y="-10731"/>
                    <a:pt x="320791" y="24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B8E9BAE1-B039-1EF1-CBBC-5738C0C44DEE}"/>
                </a:ext>
              </a:extLst>
            </p:cNvPr>
            <p:cNvSpPr/>
            <p:nvPr/>
          </p:nvSpPr>
          <p:spPr>
            <a:xfrm>
              <a:off x="6664279" y="4724391"/>
              <a:ext cx="99255" cy="222273"/>
            </a:xfrm>
            <a:custGeom>
              <a:avLst/>
              <a:gdLst>
                <a:gd name="connsiteX0" fmla="*/ 46 w 99255"/>
                <a:gd name="connsiteY0" fmla="*/ 9 h 222273"/>
                <a:gd name="connsiteX1" fmla="*/ 82596 w 99255"/>
                <a:gd name="connsiteY1" fmla="*/ 127009 h 222273"/>
                <a:gd name="connsiteX2" fmla="*/ 85771 w 99255"/>
                <a:gd name="connsiteY2" fmla="*/ 222259 h 222273"/>
                <a:gd name="connsiteX3" fmla="*/ 95296 w 99255"/>
                <a:gd name="connsiteY3" fmla="*/ 133359 h 222273"/>
                <a:gd name="connsiteX4" fmla="*/ 46 w 99255"/>
                <a:gd name="connsiteY4" fmla="*/ 9 h 22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55" h="222273">
                  <a:moveTo>
                    <a:pt x="46" y="9"/>
                  </a:moveTo>
                  <a:cubicBezTo>
                    <a:pt x="-2071" y="-1049"/>
                    <a:pt x="68309" y="89967"/>
                    <a:pt x="82596" y="127009"/>
                  </a:cubicBezTo>
                  <a:cubicBezTo>
                    <a:pt x="96884" y="164051"/>
                    <a:pt x="83654" y="221201"/>
                    <a:pt x="85771" y="222259"/>
                  </a:cubicBezTo>
                  <a:cubicBezTo>
                    <a:pt x="87888" y="223317"/>
                    <a:pt x="107467" y="167755"/>
                    <a:pt x="95296" y="133359"/>
                  </a:cubicBezTo>
                  <a:cubicBezTo>
                    <a:pt x="83125" y="98963"/>
                    <a:pt x="2163" y="1067"/>
                    <a:pt x="46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9CB780C2-E391-B522-8219-258D18188F01}"/>
                </a:ext>
              </a:extLst>
            </p:cNvPr>
            <p:cNvSpPr/>
            <p:nvPr/>
          </p:nvSpPr>
          <p:spPr>
            <a:xfrm>
              <a:off x="6445130" y="4917927"/>
              <a:ext cx="38246" cy="362557"/>
            </a:xfrm>
            <a:custGeom>
              <a:avLst/>
              <a:gdLst>
                <a:gd name="connsiteX0" fmla="*/ 25520 w 38246"/>
                <a:gd name="connsiteY0" fmla="*/ 148 h 362557"/>
                <a:gd name="connsiteX1" fmla="*/ 6470 w 38246"/>
                <a:gd name="connsiteY1" fmla="*/ 257323 h 362557"/>
                <a:gd name="connsiteX2" fmla="*/ 38220 w 38246"/>
                <a:gd name="connsiteY2" fmla="*/ 362098 h 362557"/>
                <a:gd name="connsiteX3" fmla="*/ 120 w 38246"/>
                <a:gd name="connsiteY3" fmla="*/ 222398 h 362557"/>
                <a:gd name="connsiteX4" fmla="*/ 25520 w 38246"/>
                <a:gd name="connsiteY4" fmla="*/ 148 h 36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46" h="362557">
                  <a:moveTo>
                    <a:pt x="25520" y="148"/>
                  </a:moveTo>
                  <a:cubicBezTo>
                    <a:pt x="26578" y="5969"/>
                    <a:pt x="4353" y="196998"/>
                    <a:pt x="6470" y="257323"/>
                  </a:cubicBezTo>
                  <a:cubicBezTo>
                    <a:pt x="8587" y="317648"/>
                    <a:pt x="39278" y="367919"/>
                    <a:pt x="38220" y="362098"/>
                  </a:cubicBezTo>
                  <a:cubicBezTo>
                    <a:pt x="37162" y="356277"/>
                    <a:pt x="2237" y="283781"/>
                    <a:pt x="120" y="222398"/>
                  </a:cubicBezTo>
                  <a:cubicBezTo>
                    <a:pt x="-1997" y="161015"/>
                    <a:pt x="24462" y="-5673"/>
                    <a:pt x="25520" y="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2DE26102-7F31-8CAE-B458-DDDFC0BB18ED}"/>
                </a:ext>
              </a:extLst>
            </p:cNvPr>
            <p:cNvSpPr/>
            <p:nvPr/>
          </p:nvSpPr>
          <p:spPr>
            <a:xfrm>
              <a:off x="7000793" y="6137096"/>
              <a:ext cx="31875" cy="133921"/>
            </a:xfrm>
            <a:custGeom>
              <a:avLst/>
              <a:gdLst>
                <a:gd name="connsiteX0" fmla="*/ 82 w 31875"/>
                <a:gd name="connsiteY0" fmla="*/ 179 h 133921"/>
                <a:gd name="connsiteX1" fmla="*/ 22307 w 31875"/>
                <a:gd name="connsiteY1" fmla="*/ 73204 h 133921"/>
                <a:gd name="connsiteX2" fmla="*/ 12782 w 31875"/>
                <a:gd name="connsiteY2" fmla="*/ 133529 h 133921"/>
                <a:gd name="connsiteX3" fmla="*/ 31832 w 31875"/>
                <a:gd name="connsiteY3" fmla="*/ 95429 h 133921"/>
                <a:gd name="connsiteX4" fmla="*/ 82 w 31875"/>
                <a:gd name="connsiteY4" fmla="*/ 179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75" h="133921">
                  <a:moveTo>
                    <a:pt x="82" y="179"/>
                  </a:moveTo>
                  <a:cubicBezTo>
                    <a:pt x="-1505" y="-3525"/>
                    <a:pt x="20190" y="50979"/>
                    <a:pt x="22307" y="73204"/>
                  </a:cubicBezTo>
                  <a:cubicBezTo>
                    <a:pt x="24424" y="95429"/>
                    <a:pt x="11195" y="129825"/>
                    <a:pt x="12782" y="133529"/>
                  </a:cubicBezTo>
                  <a:cubicBezTo>
                    <a:pt x="14369" y="137233"/>
                    <a:pt x="32890" y="113950"/>
                    <a:pt x="31832" y="95429"/>
                  </a:cubicBezTo>
                  <a:cubicBezTo>
                    <a:pt x="30774" y="76908"/>
                    <a:pt x="1669" y="3883"/>
                    <a:pt x="82" y="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16F78376-CDD9-7533-A921-602CB44F26A5}"/>
                </a:ext>
              </a:extLst>
            </p:cNvPr>
            <p:cNvSpPr/>
            <p:nvPr/>
          </p:nvSpPr>
          <p:spPr>
            <a:xfrm>
              <a:off x="6602116" y="5997481"/>
              <a:ext cx="43186" cy="181285"/>
            </a:xfrm>
            <a:custGeom>
              <a:avLst/>
              <a:gdLst>
                <a:gd name="connsiteX0" fmla="*/ 8234 w 43186"/>
                <a:gd name="connsiteY0" fmla="*/ 94 h 181285"/>
                <a:gd name="connsiteX1" fmla="*/ 8234 w 43186"/>
                <a:gd name="connsiteY1" fmla="*/ 104869 h 181285"/>
                <a:gd name="connsiteX2" fmla="*/ 43159 w 43186"/>
                <a:gd name="connsiteY2" fmla="*/ 181069 h 181285"/>
                <a:gd name="connsiteX3" fmla="*/ 1884 w 43186"/>
                <a:gd name="connsiteY3" fmla="*/ 123919 h 181285"/>
                <a:gd name="connsiteX4" fmla="*/ 8234 w 43186"/>
                <a:gd name="connsiteY4" fmla="*/ 94 h 18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86" h="181285">
                  <a:moveTo>
                    <a:pt x="8234" y="94"/>
                  </a:moveTo>
                  <a:cubicBezTo>
                    <a:pt x="9292" y="-3081"/>
                    <a:pt x="2413" y="74706"/>
                    <a:pt x="8234" y="104869"/>
                  </a:cubicBezTo>
                  <a:cubicBezTo>
                    <a:pt x="14055" y="135032"/>
                    <a:pt x="44217" y="177894"/>
                    <a:pt x="43159" y="181069"/>
                  </a:cubicBezTo>
                  <a:cubicBezTo>
                    <a:pt x="42101" y="184244"/>
                    <a:pt x="8234" y="151965"/>
                    <a:pt x="1884" y="123919"/>
                  </a:cubicBezTo>
                  <a:cubicBezTo>
                    <a:pt x="-4466" y="95873"/>
                    <a:pt x="7176" y="3269"/>
                    <a:pt x="8234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AD92C875-A721-EE81-44B6-F1C237C88C44}"/>
                </a:ext>
              </a:extLst>
            </p:cNvPr>
            <p:cNvSpPr/>
            <p:nvPr/>
          </p:nvSpPr>
          <p:spPr>
            <a:xfrm>
              <a:off x="6554897" y="6263034"/>
              <a:ext cx="306802" cy="388828"/>
            </a:xfrm>
            <a:custGeom>
              <a:avLst/>
              <a:gdLst>
                <a:gd name="connsiteX0" fmla="*/ 1478 w 306802"/>
                <a:gd name="connsiteY0" fmla="*/ 1241 h 388828"/>
                <a:gd name="connsiteX1" fmla="*/ 201503 w 306802"/>
                <a:gd name="connsiteY1" fmla="*/ 213966 h 388828"/>
                <a:gd name="connsiteX2" fmla="*/ 306278 w 306802"/>
                <a:gd name="connsiteY2" fmla="*/ 388591 h 388828"/>
                <a:gd name="connsiteX3" fmla="*/ 236428 w 306802"/>
                <a:gd name="connsiteY3" fmla="*/ 248891 h 388828"/>
                <a:gd name="connsiteX4" fmla="*/ 115778 w 306802"/>
                <a:gd name="connsiteY4" fmla="*/ 131416 h 388828"/>
                <a:gd name="connsiteX5" fmla="*/ 1478 w 306802"/>
                <a:gd name="connsiteY5" fmla="*/ 1241 h 38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02" h="388828">
                  <a:moveTo>
                    <a:pt x="1478" y="1241"/>
                  </a:moveTo>
                  <a:cubicBezTo>
                    <a:pt x="15766" y="14999"/>
                    <a:pt x="150703" y="149408"/>
                    <a:pt x="201503" y="213966"/>
                  </a:cubicBezTo>
                  <a:cubicBezTo>
                    <a:pt x="252303" y="278524"/>
                    <a:pt x="300457" y="382770"/>
                    <a:pt x="306278" y="388591"/>
                  </a:cubicBezTo>
                  <a:cubicBezTo>
                    <a:pt x="312099" y="394412"/>
                    <a:pt x="268178" y="291753"/>
                    <a:pt x="236428" y="248891"/>
                  </a:cubicBezTo>
                  <a:cubicBezTo>
                    <a:pt x="204678" y="206029"/>
                    <a:pt x="151232" y="171103"/>
                    <a:pt x="115778" y="131416"/>
                  </a:cubicBezTo>
                  <a:cubicBezTo>
                    <a:pt x="80324" y="91729"/>
                    <a:pt x="-12810" y="-12517"/>
                    <a:pt x="1478" y="1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7B4288DE-C019-11DC-E339-7EE0D9829BFD}"/>
                </a:ext>
              </a:extLst>
            </p:cNvPr>
            <p:cNvSpPr/>
            <p:nvPr/>
          </p:nvSpPr>
          <p:spPr>
            <a:xfrm>
              <a:off x="6878739" y="3731506"/>
              <a:ext cx="466241" cy="122027"/>
            </a:xfrm>
            <a:custGeom>
              <a:avLst/>
              <a:gdLst>
                <a:gd name="connsiteX0" fmla="*/ 4661 w 466241"/>
                <a:gd name="connsiteY0" fmla="*/ 119769 h 122027"/>
                <a:gd name="connsiteX1" fmla="*/ 347561 w 466241"/>
                <a:gd name="connsiteY1" fmla="*/ 2294 h 122027"/>
                <a:gd name="connsiteX2" fmla="*/ 249136 w 466241"/>
                <a:gd name="connsiteY2" fmla="*/ 40394 h 122027"/>
                <a:gd name="connsiteX3" fmla="*/ 461861 w 466241"/>
                <a:gd name="connsiteY3" fmla="*/ 21344 h 122027"/>
                <a:gd name="connsiteX4" fmla="*/ 385661 w 466241"/>
                <a:gd name="connsiteY4" fmla="*/ 34044 h 122027"/>
                <a:gd name="connsiteX5" fmla="*/ 299936 w 466241"/>
                <a:gd name="connsiteY5" fmla="*/ 43569 h 122027"/>
                <a:gd name="connsiteX6" fmla="*/ 160236 w 466241"/>
                <a:gd name="connsiteY6" fmla="*/ 75319 h 122027"/>
                <a:gd name="connsiteX7" fmla="*/ 4661 w 466241"/>
                <a:gd name="connsiteY7" fmla="*/ 119769 h 12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241" h="122027">
                  <a:moveTo>
                    <a:pt x="4661" y="119769"/>
                  </a:moveTo>
                  <a:cubicBezTo>
                    <a:pt x="35882" y="107598"/>
                    <a:pt x="306815" y="15523"/>
                    <a:pt x="347561" y="2294"/>
                  </a:cubicBezTo>
                  <a:cubicBezTo>
                    <a:pt x="388307" y="-10935"/>
                    <a:pt x="230086" y="37219"/>
                    <a:pt x="249136" y="40394"/>
                  </a:cubicBezTo>
                  <a:cubicBezTo>
                    <a:pt x="268186" y="43569"/>
                    <a:pt x="439107" y="22402"/>
                    <a:pt x="461861" y="21344"/>
                  </a:cubicBezTo>
                  <a:cubicBezTo>
                    <a:pt x="484615" y="20286"/>
                    <a:pt x="412648" y="30340"/>
                    <a:pt x="385661" y="34044"/>
                  </a:cubicBezTo>
                  <a:cubicBezTo>
                    <a:pt x="358674" y="37748"/>
                    <a:pt x="337507" y="36690"/>
                    <a:pt x="299936" y="43569"/>
                  </a:cubicBezTo>
                  <a:cubicBezTo>
                    <a:pt x="262365" y="50448"/>
                    <a:pt x="213153" y="58915"/>
                    <a:pt x="160236" y="75319"/>
                  </a:cubicBezTo>
                  <a:cubicBezTo>
                    <a:pt x="107319" y="91723"/>
                    <a:pt x="-26560" y="131940"/>
                    <a:pt x="4661" y="119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AE31179D-BCC4-22FB-F5CD-A1AF44DBDD4B}"/>
                </a:ext>
              </a:extLst>
            </p:cNvPr>
            <p:cNvSpPr/>
            <p:nvPr/>
          </p:nvSpPr>
          <p:spPr>
            <a:xfrm>
              <a:off x="6921372" y="3729475"/>
              <a:ext cx="457328" cy="201024"/>
            </a:xfrm>
            <a:custGeom>
              <a:avLst/>
              <a:gdLst>
                <a:gd name="connsiteX0" fmla="*/ 327153 w 457328"/>
                <a:gd name="connsiteY0" fmla="*/ 1150 h 201024"/>
                <a:gd name="connsiteX1" fmla="*/ 89028 w 457328"/>
                <a:gd name="connsiteY1" fmla="*/ 150375 h 201024"/>
                <a:gd name="connsiteX2" fmla="*/ 127128 w 457328"/>
                <a:gd name="connsiteY2" fmla="*/ 131325 h 201024"/>
                <a:gd name="connsiteX3" fmla="*/ 247778 w 457328"/>
                <a:gd name="connsiteY3" fmla="*/ 112275 h 201024"/>
                <a:gd name="connsiteX4" fmla="*/ 457328 w 457328"/>
                <a:gd name="connsiteY4" fmla="*/ 80525 h 201024"/>
                <a:gd name="connsiteX5" fmla="*/ 231903 w 457328"/>
                <a:gd name="connsiteY5" fmla="*/ 124975 h 201024"/>
                <a:gd name="connsiteX6" fmla="*/ 54103 w 457328"/>
                <a:gd name="connsiteY6" fmla="*/ 172600 h 201024"/>
                <a:gd name="connsiteX7" fmla="*/ 3303 w 457328"/>
                <a:gd name="connsiteY7" fmla="*/ 198000 h 201024"/>
                <a:gd name="connsiteX8" fmla="*/ 130303 w 457328"/>
                <a:gd name="connsiteY8" fmla="*/ 102750 h 201024"/>
                <a:gd name="connsiteX9" fmla="*/ 146178 w 457328"/>
                <a:gd name="connsiteY9" fmla="*/ 83700 h 201024"/>
                <a:gd name="connsiteX10" fmla="*/ 76328 w 457328"/>
                <a:gd name="connsiteY10" fmla="*/ 134500 h 201024"/>
                <a:gd name="connsiteX11" fmla="*/ 177928 w 457328"/>
                <a:gd name="connsiteY11" fmla="*/ 83700 h 201024"/>
                <a:gd name="connsiteX12" fmla="*/ 327153 w 457328"/>
                <a:gd name="connsiteY12" fmla="*/ 1150 h 2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328" h="201024">
                  <a:moveTo>
                    <a:pt x="327153" y="1150"/>
                  </a:moveTo>
                  <a:cubicBezTo>
                    <a:pt x="312337" y="12262"/>
                    <a:pt x="122365" y="128679"/>
                    <a:pt x="89028" y="150375"/>
                  </a:cubicBezTo>
                  <a:cubicBezTo>
                    <a:pt x="55690" y="172071"/>
                    <a:pt x="100670" y="137675"/>
                    <a:pt x="127128" y="131325"/>
                  </a:cubicBezTo>
                  <a:cubicBezTo>
                    <a:pt x="153586" y="124975"/>
                    <a:pt x="247778" y="112275"/>
                    <a:pt x="247778" y="112275"/>
                  </a:cubicBezTo>
                  <a:lnTo>
                    <a:pt x="457328" y="80525"/>
                  </a:lnTo>
                  <a:cubicBezTo>
                    <a:pt x="454682" y="82642"/>
                    <a:pt x="299107" y="109629"/>
                    <a:pt x="231903" y="124975"/>
                  </a:cubicBezTo>
                  <a:cubicBezTo>
                    <a:pt x="164699" y="140321"/>
                    <a:pt x="92203" y="160429"/>
                    <a:pt x="54103" y="172600"/>
                  </a:cubicBezTo>
                  <a:cubicBezTo>
                    <a:pt x="16003" y="184771"/>
                    <a:pt x="-9397" y="209642"/>
                    <a:pt x="3303" y="198000"/>
                  </a:cubicBezTo>
                  <a:cubicBezTo>
                    <a:pt x="16003" y="186358"/>
                    <a:pt x="106491" y="121800"/>
                    <a:pt x="130303" y="102750"/>
                  </a:cubicBezTo>
                  <a:cubicBezTo>
                    <a:pt x="154115" y="83700"/>
                    <a:pt x="155174" y="78408"/>
                    <a:pt x="146178" y="83700"/>
                  </a:cubicBezTo>
                  <a:cubicBezTo>
                    <a:pt x="137182" y="88992"/>
                    <a:pt x="71036" y="134500"/>
                    <a:pt x="76328" y="134500"/>
                  </a:cubicBezTo>
                  <a:cubicBezTo>
                    <a:pt x="81620" y="134500"/>
                    <a:pt x="138240" y="104867"/>
                    <a:pt x="177928" y="83700"/>
                  </a:cubicBezTo>
                  <a:cubicBezTo>
                    <a:pt x="217616" y="62533"/>
                    <a:pt x="341969" y="-9962"/>
                    <a:pt x="327153" y="1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DF2EA271-97FE-AF0D-2934-05BD524B6B17}"/>
                </a:ext>
              </a:extLst>
            </p:cNvPr>
            <p:cNvSpPr/>
            <p:nvPr/>
          </p:nvSpPr>
          <p:spPr>
            <a:xfrm>
              <a:off x="7680300" y="3775073"/>
              <a:ext cx="187722" cy="165527"/>
            </a:xfrm>
            <a:custGeom>
              <a:avLst/>
              <a:gdLst>
                <a:gd name="connsiteX0" fmla="*/ 25 w 187722"/>
                <a:gd name="connsiteY0" fmla="*/ 2 h 165527"/>
                <a:gd name="connsiteX1" fmla="*/ 38125 w 187722"/>
                <a:gd name="connsiteY1" fmla="*/ 92077 h 165527"/>
                <a:gd name="connsiteX2" fmla="*/ 187350 w 187722"/>
                <a:gd name="connsiteY2" fmla="*/ 165102 h 165527"/>
                <a:gd name="connsiteX3" fmla="*/ 79400 w 187722"/>
                <a:gd name="connsiteY3" fmla="*/ 120652 h 165527"/>
                <a:gd name="connsiteX4" fmla="*/ 41300 w 187722"/>
                <a:gd name="connsiteY4" fmla="*/ 88902 h 165527"/>
                <a:gd name="connsiteX5" fmla="*/ 25 w 187722"/>
                <a:gd name="connsiteY5" fmla="*/ 2 h 16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722" h="165527">
                  <a:moveTo>
                    <a:pt x="25" y="2"/>
                  </a:moveTo>
                  <a:cubicBezTo>
                    <a:pt x="-504" y="531"/>
                    <a:pt x="6904" y="64560"/>
                    <a:pt x="38125" y="92077"/>
                  </a:cubicBezTo>
                  <a:cubicBezTo>
                    <a:pt x="69346" y="119594"/>
                    <a:pt x="180471" y="160340"/>
                    <a:pt x="187350" y="165102"/>
                  </a:cubicBezTo>
                  <a:cubicBezTo>
                    <a:pt x="194229" y="169864"/>
                    <a:pt x="103742" y="133352"/>
                    <a:pt x="79400" y="120652"/>
                  </a:cubicBezTo>
                  <a:cubicBezTo>
                    <a:pt x="55058" y="107952"/>
                    <a:pt x="54000" y="104777"/>
                    <a:pt x="41300" y="88902"/>
                  </a:cubicBezTo>
                  <a:cubicBezTo>
                    <a:pt x="28600" y="73027"/>
                    <a:pt x="554" y="-527"/>
                    <a:pt x="2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CFC90BD5-4C68-D518-FD77-57C68A3411D3}"/>
                </a:ext>
              </a:extLst>
            </p:cNvPr>
            <p:cNvSpPr/>
            <p:nvPr/>
          </p:nvSpPr>
          <p:spPr>
            <a:xfrm>
              <a:off x="8175611" y="3778222"/>
              <a:ext cx="19253" cy="114525"/>
            </a:xfrm>
            <a:custGeom>
              <a:avLst/>
              <a:gdLst>
                <a:gd name="connsiteX0" fmla="*/ 14 w 19253"/>
                <a:gd name="connsiteY0" fmla="*/ 28 h 114525"/>
                <a:gd name="connsiteX1" fmla="*/ 15889 w 19253"/>
                <a:gd name="connsiteY1" fmla="*/ 88928 h 114525"/>
                <a:gd name="connsiteX2" fmla="*/ 15889 w 19253"/>
                <a:gd name="connsiteY2" fmla="*/ 114328 h 114525"/>
                <a:gd name="connsiteX3" fmla="*/ 19064 w 19253"/>
                <a:gd name="connsiteY3" fmla="*/ 79403 h 114525"/>
                <a:gd name="connsiteX4" fmla="*/ 14 w 19253"/>
                <a:gd name="connsiteY4" fmla="*/ 28 h 1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53" h="114525">
                  <a:moveTo>
                    <a:pt x="14" y="28"/>
                  </a:moveTo>
                  <a:cubicBezTo>
                    <a:pt x="-515" y="1615"/>
                    <a:pt x="13243" y="69878"/>
                    <a:pt x="15889" y="88928"/>
                  </a:cubicBezTo>
                  <a:cubicBezTo>
                    <a:pt x="18535" y="107978"/>
                    <a:pt x="15360" y="115915"/>
                    <a:pt x="15889" y="114328"/>
                  </a:cubicBezTo>
                  <a:cubicBezTo>
                    <a:pt x="16418" y="112741"/>
                    <a:pt x="20122" y="95278"/>
                    <a:pt x="19064" y="79403"/>
                  </a:cubicBezTo>
                  <a:cubicBezTo>
                    <a:pt x="18006" y="63528"/>
                    <a:pt x="543" y="-1559"/>
                    <a:pt x="14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BB2020F6-B070-5484-0850-D6B33B9C0BFB}"/>
                </a:ext>
              </a:extLst>
            </p:cNvPr>
            <p:cNvSpPr/>
            <p:nvPr/>
          </p:nvSpPr>
          <p:spPr>
            <a:xfrm>
              <a:off x="8401025" y="3806752"/>
              <a:ext cx="45892" cy="133473"/>
            </a:xfrm>
            <a:custGeom>
              <a:avLst/>
              <a:gdLst>
                <a:gd name="connsiteX0" fmla="*/ 25 w 45892"/>
                <a:gd name="connsiteY0" fmla="*/ 73 h 133473"/>
                <a:gd name="connsiteX1" fmla="*/ 34950 w 45892"/>
                <a:gd name="connsiteY1" fmla="*/ 88973 h 133473"/>
                <a:gd name="connsiteX2" fmla="*/ 25425 w 45892"/>
                <a:gd name="connsiteY2" fmla="*/ 133423 h 133473"/>
                <a:gd name="connsiteX3" fmla="*/ 44475 w 45892"/>
                <a:gd name="connsiteY3" fmla="*/ 98498 h 133473"/>
                <a:gd name="connsiteX4" fmla="*/ 41300 w 45892"/>
                <a:gd name="connsiteY4" fmla="*/ 104848 h 133473"/>
                <a:gd name="connsiteX5" fmla="*/ 25 w 45892"/>
                <a:gd name="connsiteY5" fmla="*/ 73 h 13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92" h="133473">
                  <a:moveTo>
                    <a:pt x="25" y="73"/>
                  </a:moveTo>
                  <a:cubicBezTo>
                    <a:pt x="-1033" y="-2573"/>
                    <a:pt x="30717" y="66748"/>
                    <a:pt x="34950" y="88973"/>
                  </a:cubicBezTo>
                  <a:cubicBezTo>
                    <a:pt x="39183" y="111198"/>
                    <a:pt x="23838" y="131836"/>
                    <a:pt x="25425" y="133423"/>
                  </a:cubicBezTo>
                  <a:cubicBezTo>
                    <a:pt x="27012" y="135010"/>
                    <a:pt x="44475" y="98498"/>
                    <a:pt x="44475" y="98498"/>
                  </a:cubicBezTo>
                  <a:cubicBezTo>
                    <a:pt x="47121" y="93736"/>
                    <a:pt x="46063" y="114902"/>
                    <a:pt x="41300" y="104848"/>
                  </a:cubicBezTo>
                  <a:cubicBezTo>
                    <a:pt x="36538" y="94794"/>
                    <a:pt x="1083" y="2719"/>
                    <a:pt x="25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4B9625E1-904A-9BB1-AC8E-2C75152807AB}"/>
                </a:ext>
              </a:extLst>
            </p:cNvPr>
            <p:cNvSpPr/>
            <p:nvPr/>
          </p:nvSpPr>
          <p:spPr>
            <a:xfrm>
              <a:off x="7058025" y="4223931"/>
              <a:ext cx="362098" cy="90894"/>
            </a:xfrm>
            <a:custGeom>
              <a:avLst/>
              <a:gdLst>
                <a:gd name="connsiteX0" fmla="*/ 0 w 362098"/>
                <a:gd name="connsiteY0" fmla="*/ 90894 h 90894"/>
                <a:gd name="connsiteX1" fmla="*/ 361950 w 362098"/>
                <a:gd name="connsiteY1" fmla="*/ 1994 h 90894"/>
                <a:gd name="connsiteX2" fmla="*/ 47625 w 362098"/>
                <a:gd name="connsiteY2" fmla="*/ 27394 h 90894"/>
                <a:gd name="connsiteX3" fmla="*/ 311150 w 362098"/>
                <a:gd name="connsiteY3" fmla="*/ 8344 h 90894"/>
                <a:gd name="connsiteX4" fmla="*/ 196850 w 362098"/>
                <a:gd name="connsiteY4" fmla="*/ 36919 h 90894"/>
                <a:gd name="connsiteX5" fmla="*/ 0 w 362098"/>
                <a:gd name="connsiteY5" fmla="*/ 90894 h 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098" h="90894">
                  <a:moveTo>
                    <a:pt x="0" y="90894"/>
                  </a:moveTo>
                  <a:cubicBezTo>
                    <a:pt x="177006" y="51735"/>
                    <a:pt x="354013" y="12577"/>
                    <a:pt x="361950" y="1994"/>
                  </a:cubicBezTo>
                  <a:cubicBezTo>
                    <a:pt x="369887" y="-8589"/>
                    <a:pt x="56092" y="26336"/>
                    <a:pt x="47625" y="27394"/>
                  </a:cubicBezTo>
                  <a:cubicBezTo>
                    <a:pt x="39158" y="28452"/>
                    <a:pt x="286279" y="6756"/>
                    <a:pt x="311150" y="8344"/>
                  </a:cubicBezTo>
                  <a:cubicBezTo>
                    <a:pt x="336021" y="9931"/>
                    <a:pt x="196850" y="36919"/>
                    <a:pt x="196850" y="36919"/>
                  </a:cubicBezTo>
                  <a:lnTo>
                    <a:pt x="0" y="9089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A87DC666-F499-CDD2-9085-0AC3CC9C4A13}"/>
                </a:ext>
              </a:extLst>
            </p:cNvPr>
            <p:cNvSpPr/>
            <p:nvPr/>
          </p:nvSpPr>
          <p:spPr>
            <a:xfrm>
              <a:off x="8378746" y="4453302"/>
              <a:ext cx="258190" cy="257418"/>
            </a:xfrm>
            <a:custGeom>
              <a:avLst/>
              <a:gdLst>
                <a:gd name="connsiteX0" fmla="*/ 257254 w 258190"/>
                <a:gd name="connsiteY0" fmla="*/ 1223 h 257418"/>
                <a:gd name="connsiteX1" fmla="*/ 6429 w 258190"/>
                <a:gd name="connsiteY1" fmla="*/ 252048 h 257418"/>
                <a:gd name="connsiteX2" fmla="*/ 88979 w 258190"/>
                <a:gd name="connsiteY2" fmla="*/ 159973 h 257418"/>
                <a:gd name="connsiteX3" fmla="*/ 257254 w 258190"/>
                <a:gd name="connsiteY3" fmla="*/ 1223 h 25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190" h="257418">
                  <a:moveTo>
                    <a:pt x="257254" y="1223"/>
                  </a:moveTo>
                  <a:cubicBezTo>
                    <a:pt x="243496" y="16569"/>
                    <a:pt x="34475" y="225590"/>
                    <a:pt x="6429" y="252048"/>
                  </a:cubicBezTo>
                  <a:cubicBezTo>
                    <a:pt x="-21617" y="278506"/>
                    <a:pt x="48762" y="200719"/>
                    <a:pt x="88979" y="159973"/>
                  </a:cubicBezTo>
                  <a:cubicBezTo>
                    <a:pt x="129196" y="119227"/>
                    <a:pt x="271012" y="-14123"/>
                    <a:pt x="257254" y="1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55CD42C9-645B-AE27-9C6C-FD762033E20D}"/>
                </a:ext>
              </a:extLst>
            </p:cNvPr>
            <p:cNvSpPr/>
            <p:nvPr/>
          </p:nvSpPr>
          <p:spPr>
            <a:xfrm>
              <a:off x="7762834" y="4308475"/>
              <a:ext cx="63253" cy="222435"/>
            </a:xfrm>
            <a:custGeom>
              <a:avLst/>
              <a:gdLst>
                <a:gd name="connsiteX0" fmla="*/ 41 w 63253"/>
                <a:gd name="connsiteY0" fmla="*/ 0 h 222435"/>
                <a:gd name="connsiteX1" fmla="*/ 50841 w 63253"/>
                <a:gd name="connsiteY1" fmla="*/ 136525 h 222435"/>
                <a:gd name="connsiteX2" fmla="*/ 50841 w 63253"/>
                <a:gd name="connsiteY2" fmla="*/ 222250 h 222435"/>
                <a:gd name="connsiteX3" fmla="*/ 57191 w 63253"/>
                <a:gd name="connsiteY3" fmla="*/ 158750 h 222435"/>
                <a:gd name="connsiteX4" fmla="*/ 60366 w 63253"/>
                <a:gd name="connsiteY4" fmla="*/ 136525 h 222435"/>
                <a:gd name="connsiteX5" fmla="*/ 41 w 63253"/>
                <a:gd name="connsiteY5" fmla="*/ 0 h 22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253" h="222435">
                  <a:moveTo>
                    <a:pt x="41" y="0"/>
                  </a:moveTo>
                  <a:cubicBezTo>
                    <a:pt x="-1546" y="0"/>
                    <a:pt x="42374" y="99483"/>
                    <a:pt x="50841" y="136525"/>
                  </a:cubicBezTo>
                  <a:cubicBezTo>
                    <a:pt x="59308" y="173567"/>
                    <a:pt x="49783" y="218546"/>
                    <a:pt x="50841" y="222250"/>
                  </a:cubicBezTo>
                  <a:cubicBezTo>
                    <a:pt x="51899" y="225954"/>
                    <a:pt x="55604" y="173037"/>
                    <a:pt x="57191" y="158750"/>
                  </a:cubicBezTo>
                  <a:cubicBezTo>
                    <a:pt x="58778" y="144463"/>
                    <a:pt x="67774" y="158221"/>
                    <a:pt x="60366" y="136525"/>
                  </a:cubicBezTo>
                  <a:cubicBezTo>
                    <a:pt x="52958" y="114829"/>
                    <a:pt x="1628" y="0"/>
                    <a:pt x="4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FF63EABF-822E-44CC-3770-39ADD46FAED3}"/>
                </a:ext>
              </a:extLst>
            </p:cNvPr>
            <p:cNvSpPr/>
            <p:nvPr/>
          </p:nvSpPr>
          <p:spPr>
            <a:xfrm>
              <a:off x="7388184" y="6321422"/>
              <a:ext cx="105261" cy="155628"/>
            </a:xfrm>
            <a:custGeom>
              <a:avLst/>
              <a:gdLst>
                <a:gd name="connsiteX0" fmla="*/ 82591 w 105261"/>
                <a:gd name="connsiteY0" fmla="*/ 3 h 155628"/>
                <a:gd name="connsiteX1" fmla="*/ 92116 w 105261"/>
                <a:gd name="connsiteY1" fmla="*/ 76203 h 155628"/>
                <a:gd name="connsiteX2" fmla="*/ 41 w 105261"/>
                <a:gd name="connsiteY2" fmla="*/ 155578 h 155628"/>
                <a:gd name="connsiteX3" fmla="*/ 104816 w 105261"/>
                <a:gd name="connsiteY3" fmla="*/ 88903 h 155628"/>
                <a:gd name="connsiteX4" fmla="*/ 38141 w 105261"/>
                <a:gd name="connsiteY4" fmla="*/ 133353 h 155628"/>
                <a:gd name="connsiteX5" fmla="*/ 47666 w 105261"/>
                <a:gd name="connsiteY5" fmla="*/ 114303 h 155628"/>
                <a:gd name="connsiteX6" fmla="*/ 101641 w 105261"/>
                <a:gd name="connsiteY6" fmla="*/ 73028 h 155628"/>
                <a:gd name="connsiteX7" fmla="*/ 82591 w 105261"/>
                <a:gd name="connsiteY7" fmla="*/ 3 h 15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261" h="155628">
                  <a:moveTo>
                    <a:pt x="82591" y="3"/>
                  </a:moveTo>
                  <a:cubicBezTo>
                    <a:pt x="81004" y="532"/>
                    <a:pt x="105874" y="50274"/>
                    <a:pt x="92116" y="76203"/>
                  </a:cubicBezTo>
                  <a:cubicBezTo>
                    <a:pt x="78358" y="102132"/>
                    <a:pt x="-2076" y="153461"/>
                    <a:pt x="41" y="155578"/>
                  </a:cubicBezTo>
                  <a:cubicBezTo>
                    <a:pt x="2158" y="157695"/>
                    <a:pt x="98466" y="92607"/>
                    <a:pt x="104816" y="88903"/>
                  </a:cubicBezTo>
                  <a:cubicBezTo>
                    <a:pt x="111166" y="85199"/>
                    <a:pt x="47666" y="129120"/>
                    <a:pt x="38141" y="133353"/>
                  </a:cubicBezTo>
                  <a:cubicBezTo>
                    <a:pt x="28616" y="137586"/>
                    <a:pt x="37083" y="124357"/>
                    <a:pt x="47666" y="114303"/>
                  </a:cubicBezTo>
                  <a:cubicBezTo>
                    <a:pt x="58249" y="104249"/>
                    <a:pt x="93704" y="92078"/>
                    <a:pt x="101641" y="73028"/>
                  </a:cubicBezTo>
                  <a:cubicBezTo>
                    <a:pt x="109578" y="53978"/>
                    <a:pt x="84178" y="-526"/>
                    <a:pt x="82591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7C94DB77-A93A-D4B3-55CB-A82A6D9E9E6B}"/>
                </a:ext>
              </a:extLst>
            </p:cNvPr>
            <p:cNvSpPr/>
            <p:nvPr/>
          </p:nvSpPr>
          <p:spPr>
            <a:xfrm>
              <a:off x="8048467" y="6324600"/>
              <a:ext cx="67034" cy="118375"/>
            </a:xfrm>
            <a:custGeom>
              <a:avLst/>
              <a:gdLst>
                <a:gd name="connsiteX0" fmla="*/ 44608 w 67034"/>
                <a:gd name="connsiteY0" fmla="*/ 0 h 118375"/>
                <a:gd name="connsiteX1" fmla="*/ 66833 w 67034"/>
                <a:gd name="connsiteY1" fmla="*/ 114300 h 118375"/>
                <a:gd name="connsiteX2" fmla="*/ 28733 w 67034"/>
                <a:gd name="connsiteY2" fmla="*/ 82550 h 118375"/>
                <a:gd name="connsiteX3" fmla="*/ 158 w 67034"/>
                <a:gd name="connsiteY3" fmla="*/ 107950 h 118375"/>
                <a:gd name="connsiteX4" fmla="*/ 41433 w 67034"/>
                <a:gd name="connsiteY4" fmla="*/ 101600 h 118375"/>
                <a:gd name="connsiteX5" fmla="*/ 63658 w 67034"/>
                <a:gd name="connsiteY5" fmla="*/ 114300 h 118375"/>
                <a:gd name="connsiteX6" fmla="*/ 44608 w 67034"/>
                <a:gd name="connsiteY6" fmla="*/ 0 h 11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34" h="118375">
                  <a:moveTo>
                    <a:pt x="44608" y="0"/>
                  </a:moveTo>
                  <a:cubicBezTo>
                    <a:pt x="45137" y="0"/>
                    <a:pt x="69479" y="100542"/>
                    <a:pt x="66833" y="114300"/>
                  </a:cubicBezTo>
                  <a:cubicBezTo>
                    <a:pt x="64187" y="128058"/>
                    <a:pt x="39845" y="83608"/>
                    <a:pt x="28733" y="82550"/>
                  </a:cubicBezTo>
                  <a:cubicBezTo>
                    <a:pt x="17621" y="81492"/>
                    <a:pt x="-1959" y="104775"/>
                    <a:pt x="158" y="107950"/>
                  </a:cubicBezTo>
                  <a:cubicBezTo>
                    <a:pt x="2275" y="111125"/>
                    <a:pt x="30850" y="100542"/>
                    <a:pt x="41433" y="101600"/>
                  </a:cubicBezTo>
                  <a:cubicBezTo>
                    <a:pt x="52016" y="102658"/>
                    <a:pt x="63129" y="128058"/>
                    <a:pt x="63658" y="114300"/>
                  </a:cubicBezTo>
                  <a:cubicBezTo>
                    <a:pt x="64187" y="100542"/>
                    <a:pt x="44079" y="0"/>
                    <a:pt x="4460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8AF99B17-1BDC-F3BA-C1E7-CB440B5E2ADC}"/>
                </a:ext>
              </a:extLst>
            </p:cNvPr>
            <p:cNvSpPr/>
            <p:nvPr/>
          </p:nvSpPr>
          <p:spPr>
            <a:xfrm>
              <a:off x="7429407" y="6467472"/>
              <a:ext cx="168785" cy="120706"/>
            </a:xfrm>
            <a:custGeom>
              <a:avLst/>
              <a:gdLst>
                <a:gd name="connsiteX0" fmla="*/ 88993 w 168785"/>
                <a:gd name="connsiteY0" fmla="*/ 3 h 120706"/>
                <a:gd name="connsiteX1" fmla="*/ 92168 w 168785"/>
                <a:gd name="connsiteY1" fmla="*/ 69853 h 120706"/>
                <a:gd name="connsiteX2" fmla="*/ 66768 w 168785"/>
                <a:gd name="connsiteY2" fmla="*/ 98428 h 120706"/>
                <a:gd name="connsiteX3" fmla="*/ 93 w 168785"/>
                <a:gd name="connsiteY3" fmla="*/ 120653 h 120706"/>
                <a:gd name="connsiteX4" fmla="*/ 82643 w 168785"/>
                <a:gd name="connsiteY4" fmla="*/ 92078 h 120706"/>
                <a:gd name="connsiteX5" fmla="*/ 168368 w 168785"/>
                <a:gd name="connsiteY5" fmla="*/ 85728 h 120706"/>
                <a:gd name="connsiteX6" fmla="*/ 114393 w 168785"/>
                <a:gd name="connsiteY6" fmla="*/ 73028 h 120706"/>
                <a:gd name="connsiteX7" fmla="*/ 88993 w 168785"/>
                <a:gd name="connsiteY7" fmla="*/ 3 h 12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785" h="120706">
                  <a:moveTo>
                    <a:pt x="88993" y="3"/>
                  </a:moveTo>
                  <a:cubicBezTo>
                    <a:pt x="85289" y="-526"/>
                    <a:pt x="95872" y="53449"/>
                    <a:pt x="92168" y="69853"/>
                  </a:cubicBezTo>
                  <a:cubicBezTo>
                    <a:pt x="88464" y="86257"/>
                    <a:pt x="82114" y="89961"/>
                    <a:pt x="66768" y="98428"/>
                  </a:cubicBezTo>
                  <a:cubicBezTo>
                    <a:pt x="51422" y="106895"/>
                    <a:pt x="-2553" y="121711"/>
                    <a:pt x="93" y="120653"/>
                  </a:cubicBezTo>
                  <a:cubicBezTo>
                    <a:pt x="2739" y="119595"/>
                    <a:pt x="54597" y="97899"/>
                    <a:pt x="82643" y="92078"/>
                  </a:cubicBezTo>
                  <a:cubicBezTo>
                    <a:pt x="110689" y="86257"/>
                    <a:pt x="163076" y="88903"/>
                    <a:pt x="168368" y="85728"/>
                  </a:cubicBezTo>
                  <a:cubicBezTo>
                    <a:pt x="173660" y="82553"/>
                    <a:pt x="127093" y="86257"/>
                    <a:pt x="114393" y="73028"/>
                  </a:cubicBezTo>
                  <a:cubicBezTo>
                    <a:pt x="101693" y="59799"/>
                    <a:pt x="92697" y="532"/>
                    <a:pt x="8899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B1A91E27-B058-1AB7-6D09-4C3D0198FF37}"/>
                </a:ext>
              </a:extLst>
            </p:cNvPr>
            <p:cNvSpPr/>
            <p:nvPr/>
          </p:nvSpPr>
          <p:spPr>
            <a:xfrm>
              <a:off x="7203876" y="6657957"/>
              <a:ext cx="140169" cy="125393"/>
            </a:xfrm>
            <a:custGeom>
              <a:avLst/>
              <a:gdLst>
                <a:gd name="connsiteX0" fmla="*/ 199 w 140169"/>
                <a:gd name="connsiteY0" fmla="*/ 18 h 125393"/>
                <a:gd name="connsiteX1" fmla="*/ 73224 w 140169"/>
                <a:gd name="connsiteY1" fmla="*/ 63518 h 125393"/>
                <a:gd name="connsiteX2" fmla="*/ 76399 w 140169"/>
                <a:gd name="connsiteY2" fmla="*/ 123843 h 125393"/>
                <a:gd name="connsiteX3" fmla="*/ 79574 w 140169"/>
                <a:gd name="connsiteY3" fmla="*/ 101618 h 125393"/>
                <a:gd name="connsiteX4" fmla="*/ 139899 w 140169"/>
                <a:gd name="connsiteY4" fmla="*/ 38118 h 125393"/>
                <a:gd name="connsiteX5" fmla="*/ 98624 w 140169"/>
                <a:gd name="connsiteY5" fmla="*/ 69868 h 125393"/>
                <a:gd name="connsiteX6" fmla="*/ 199 w 140169"/>
                <a:gd name="connsiteY6" fmla="*/ 18 h 12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169" h="125393">
                  <a:moveTo>
                    <a:pt x="199" y="18"/>
                  </a:moveTo>
                  <a:cubicBezTo>
                    <a:pt x="-4034" y="-1040"/>
                    <a:pt x="60524" y="42881"/>
                    <a:pt x="73224" y="63518"/>
                  </a:cubicBezTo>
                  <a:cubicBezTo>
                    <a:pt x="85924" y="84155"/>
                    <a:pt x="75341" y="117493"/>
                    <a:pt x="76399" y="123843"/>
                  </a:cubicBezTo>
                  <a:cubicBezTo>
                    <a:pt x="77457" y="130193"/>
                    <a:pt x="68991" y="115906"/>
                    <a:pt x="79574" y="101618"/>
                  </a:cubicBezTo>
                  <a:cubicBezTo>
                    <a:pt x="90157" y="87331"/>
                    <a:pt x="136724" y="43410"/>
                    <a:pt x="139899" y="38118"/>
                  </a:cubicBezTo>
                  <a:cubicBezTo>
                    <a:pt x="143074" y="32826"/>
                    <a:pt x="117674" y="74101"/>
                    <a:pt x="98624" y="69868"/>
                  </a:cubicBezTo>
                  <a:cubicBezTo>
                    <a:pt x="79574" y="65635"/>
                    <a:pt x="4432" y="1076"/>
                    <a:pt x="199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E582CEC6-1B52-32D9-80CC-32082572DCF7}"/>
                </a:ext>
              </a:extLst>
            </p:cNvPr>
            <p:cNvSpPr/>
            <p:nvPr/>
          </p:nvSpPr>
          <p:spPr>
            <a:xfrm>
              <a:off x="7635842" y="7105619"/>
              <a:ext cx="66917" cy="238223"/>
            </a:xfrm>
            <a:custGeom>
              <a:avLst/>
              <a:gdLst>
                <a:gd name="connsiteX0" fmla="*/ 33 w 66917"/>
                <a:gd name="connsiteY0" fmla="*/ 31 h 238223"/>
                <a:gd name="connsiteX1" fmla="*/ 57183 w 66917"/>
                <a:gd name="connsiteY1" fmla="*/ 152431 h 238223"/>
                <a:gd name="connsiteX2" fmla="*/ 22258 w 66917"/>
                <a:gd name="connsiteY2" fmla="*/ 238156 h 238223"/>
                <a:gd name="connsiteX3" fmla="*/ 66708 w 66917"/>
                <a:gd name="connsiteY3" fmla="*/ 139731 h 238223"/>
                <a:gd name="connsiteX4" fmla="*/ 33 w 66917"/>
                <a:gd name="connsiteY4" fmla="*/ 31 h 23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17" h="238223">
                  <a:moveTo>
                    <a:pt x="33" y="31"/>
                  </a:moveTo>
                  <a:cubicBezTo>
                    <a:pt x="-1555" y="2148"/>
                    <a:pt x="53479" y="112744"/>
                    <a:pt x="57183" y="152431"/>
                  </a:cubicBezTo>
                  <a:cubicBezTo>
                    <a:pt x="60887" y="192118"/>
                    <a:pt x="20670" y="240273"/>
                    <a:pt x="22258" y="238156"/>
                  </a:cubicBezTo>
                  <a:cubicBezTo>
                    <a:pt x="23846" y="236039"/>
                    <a:pt x="70412" y="177302"/>
                    <a:pt x="66708" y="139731"/>
                  </a:cubicBezTo>
                  <a:cubicBezTo>
                    <a:pt x="63004" y="102160"/>
                    <a:pt x="1621" y="-2086"/>
                    <a:pt x="33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 166">
              <a:extLst>
                <a:ext uri="{FF2B5EF4-FFF2-40B4-BE49-F238E27FC236}">
                  <a16:creationId xmlns:a16="http://schemas.microsoft.com/office/drawing/2014/main" id="{0C65B525-0B1E-9BAF-3D17-5ED92CB95530}"/>
                </a:ext>
              </a:extLst>
            </p:cNvPr>
            <p:cNvSpPr/>
            <p:nvPr/>
          </p:nvSpPr>
          <p:spPr>
            <a:xfrm>
              <a:off x="7362460" y="6879926"/>
              <a:ext cx="174242" cy="178023"/>
            </a:xfrm>
            <a:custGeom>
              <a:avLst/>
              <a:gdLst>
                <a:gd name="connsiteX0" fmla="*/ 365 w 174242"/>
                <a:gd name="connsiteY0" fmla="*/ 299 h 178023"/>
                <a:gd name="connsiteX1" fmla="*/ 168640 w 174242"/>
                <a:gd name="connsiteY1" fmla="*/ 171749 h 178023"/>
                <a:gd name="connsiteX2" fmla="*/ 124190 w 174242"/>
                <a:gd name="connsiteY2" fmla="*/ 130474 h 178023"/>
                <a:gd name="connsiteX3" fmla="*/ 365 w 174242"/>
                <a:gd name="connsiteY3" fmla="*/ 299 h 17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242" h="178023">
                  <a:moveTo>
                    <a:pt x="365" y="299"/>
                  </a:moveTo>
                  <a:cubicBezTo>
                    <a:pt x="7773" y="7178"/>
                    <a:pt x="148003" y="150053"/>
                    <a:pt x="168640" y="171749"/>
                  </a:cubicBezTo>
                  <a:cubicBezTo>
                    <a:pt x="189278" y="193445"/>
                    <a:pt x="148003" y="153757"/>
                    <a:pt x="124190" y="130474"/>
                  </a:cubicBezTo>
                  <a:cubicBezTo>
                    <a:pt x="100378" y="107191"/>
                    <a:pt x="-7043" y="-6580"/>
                    <a:pt x="365" y="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 167">
              <a:extLst>
                <a:ext uri="{FF2B5EF4-FFF2-40B4-BE49-F238E27FC236}">
                  <a16:creationId xmlns:a16="http://schemas.microsoft.com/office/drawing/2014/main" id="{8973519F-F532-D3BD-2B45-E6A17BA4D815}"/>
                </a:ext>
              </a:extLst>
            </p:cNvPr>
            <p:cNvSpPr/>
            <p:nvPr/>
          </p:nvSpPr>
          <p:spPr>
            <a:xfrm>
              <a:off x="7327741" y="7388386"/>
              <a:ext cx="448496" cy="98266"/>
            </a:xfrm>
            <a:custGeom>
              <a:avLst/>
              <a:gdLst>
                <a:gd name="connsiteX0" fmla="*/ 159 w 448496"/>
                <a:gd name="connsiteY0" fmla="*/ 3014 h 98266"/>
                <a:gd name="connsiteX1" fmla="*/ 285909 w 448496"/>
                <a:gd name="connsiteY1" fmla="*/ 9364 h 98266"/>
                <a:gd name="connsiteX2" fmla="*/ 447834 w 448496"/>
                <a:gd name="connsiteY2" fmla="*/ 98264 h 98266"/>
                <a:gd name="connsiteX3" fmla="*/ 327184 w 448496"/>
                <a:gd name="connsiteY3" fmla="*/ 12539 h 98266"/>
                <a:gd name="connsiteX4" fmla="*/ 159 w 448496"/>
                <a:gd name="connsiteY4" fmla="*/ 3014 h 9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96" h="98266">
                  <a:moveTo>
                    <a:pt x="159" y="3014"/>
                  </a:moveTo>
                  <a:cubicBezTo>
                    <a:pt x="-6720" y="2485"/>
                    <a:pt x="211297" y="-6511"/>
                    <a:pt x="285909" y="9364"/>
                  </a:cubicBezTo>
                  <a:cubicBezTo>
                    <a:pt x="360521" y="25239"/>
                    <a:pt x="440955" y="97735"/>
                    <a:pt x="447834" y="98264"/>
                  </a:cubicBezTo>
                  <a:cubicBezTo>
                    <a:pt x="454713" y="98793"/>
                    <a:pt x="407617" y="28943"/>
                    <a:pt x="327184" y="12539"/>
                  </a:cubicBezTo>
                  <a:cubicBezTo>
                    <a:pt x="246751" y="-3865"/>
                    <a:pt x="7038" y="3543"/>
                    <a:pt x="159" y="30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44C31829-B9BA-FDC3-6FAB-7175D807234F}"/>
                </a:ext>
              </a:extLst>
            </p:cNvPr>
            <p:cNvSpPr/>
            <p:nvPr/>
          </p:nvSpPr>
          <p:spPr>
            <a:xfrm>
              <a:off x="6394421" y="4864469"/>
              <a:ext cx="195559" cy="930744"/>
            </a:xfrm>
            <a:custGeom>
              <a:avLst/>
              <a:gdLst>
                <a:gd name="connsiteX0" fmla="*/ 50829 w 195559"/>
                <a:gd name="connsiteY0" fmla="*/ 12331 h 930744"/>
                <a:gd name="connsiteX1" fmla="*/ 15904 w 195559"/>
                <a:gd name="connsiteY1" fmla="*/ 377456 h 930744"/>
                <a:gd name="connsiteX2" fmla="*/ 181004 w 195559"/>
                <a:gd name="connsiteY2" fmla="*/ 885456 h 930744"/>
                <a:gd name="connsiteX3" fmla="*/ 171479 w 195559"/>
                <a:gd name="connsiteY3" fmla="*/ 863231 h 930744"/>
                <a:gd name="connsiteX4" fmla="*/ 41304 w 195559"/>
                <a:gd name="connsiteY4" fmla="*/ 507631 h 930744"/>
                <a:gd name="connsiteX5" fmla="*/ 29 w 195559"/>
                <a:gd name="connsiteY5" fmla="*/ 374281 h 930744"/>
                <a:gd name="connsiteX6" fmla="*/ 34954 w 195559"/>
                <a:gd name="connsiteY6" fmla="*/ 110756 h 930744"/>
                <a:gd name="connsiteX7" fmla="*/ 50829 w 195559"/>
                <a:gd name="connsiteY7" fmla="*/ 12331 h 93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559" h="930744">
                  <a:moveTo>
                    <a:pt x="50829" y="12331"/>
                  </a:moveTo>
                  <a:cubicBezTo>
                    <a:pt x="47654" y="56781"/>
                    <a:pt x="-5792" y="231935"/>
                    <a:pt x="15904" y="377456"/>
                  </a:cubicBezTo>
                  <a:cubicBezTo>
                    <a:pt x="37600" y="522977"/>
                    <a:pt x="181004" y="885456"/>
                    <a:pt x="181004" y="885456"/>
                  </a:cubicBezTo>
                  <a:cubicBezTo>
                    <a:pt x="206933" y="966418"/>
                    <a:pt x="194762" y="926202"/>
                    <a:pt x="171479" y="863231"/>
                  </a:cubicBezTo>
                  <a:cubicBezTo>
                    <a:pt x="148196" y="800260"/>
                    <a:pt x="69879" y="589123"/>
                    <a:pt x="41304" y="507631"/>
                  </a:cubicBezTo>
                  <a:cubicBezTo>
                    <a:pt x="12729" y="426139"/>
                    <a:pt x="1087" y="440427"/>
                    <a:pt x="29" y="374281"/>
                  </a:cubicBezTo>
                  <a:cubicBezTo>
                    <a:pt x="-1029" y="308135"/>
                    <a:pt x="26487" y="167906"/>
                    <a:pt x="34954" y="110756"/>
                  </a:cubicBezTo>
                  <a:cubicBezTo>
                    <a:pt x="43421" y="53606"/>
                    <a:pt x="54004" y="-32119"/>
                    <a:pt x="50829" y="123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D56B7E05-0A46-1469-466E-D8E3262A3799}"/>
                </a:ext>
              </a:extLst>
            </p:cNvPr>
            <p:cNvSpPr/>
            <p:nvPr/>
          </p:nvSpPr>
          <p:spPr>
            <a:xfrm>
              <a:off x="6445155" y="5533905"/>
              <a:ext cx="129940" cy="286316"/>
            </a:xfrm>
            <a:custGeom>
              <a:avLst/>
              <a:gdLst>
                <a:gd name="connsiteX0" fmla="*/ 95 w 129940"/>
                <a:gd name="connsiteY0" fmla="*/ 120 h 286316"/>
                <a:gd name="connsiteX1" fmla="*/ 95345 w 129940"/>
                <a:gd name="connsiteY1" fmla="*/ 181095 h 286316"/>
                <a:gd name="connsiteX2" fmla="*/ 127095 w 129940"/>
                <a:gd name="connsiteY2" fmla="*/ 285870 h 286316"/>
                <a:gd name="connsiteX3" fmla="*/ 114395 w 129940"/>
                <a:gd name="connsiteY3" fmla="*/ 209670 h 286316"/>
                <a:gd name="connsiteX4" fmla="*/ 95 w 129940"/>
                <a:gd name="connsiteY4" fmla="*/ 120 h 28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40" h="286316">
                  <a:moveTo>
                    <a:pt x="95" y="120"/>
                  </a:moveTo>
                  <a:cubicBezTo>
                    <a:pt x="-3080" y="-4642"/>
                    <a:pt x="74178" y="133470"/>
                    <a:pt x="95345" y="181095"/>
                  </a:cubicBezTo>
                  <a:cubicBezTo>
                    <a:pt x="116512" y="228720"/>
                    <a:pt x="123920" y="281108"/>
                    <a:pt x="127095" y="285870"/>
                  </a:cubicBezTo>
                  <a:cubicBezTo>
                    <a:pt x="130270" y="290632"/>
                    <a:pt x="135032" y="256766"/>
                    <a:pt x="114395" y="209670"/>
                  </a:cubicBezTo>
                  <a:cubicBezTo>
                    <a:pt x="93758" y="162574"/>
                    <a:pt x="3270" y="4882"/>
                    <a:pt x="95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5B0F3720-8980-7CAA-7A10-29BFB0E4A64B}"/>
                </a:ext>
              </a:extLst>
            </p:cNvPr>
            <p:cNvSpPr/>
            <p:nvPr/>
          </p:nvSpPr>
          <p:spPr>
            <a:xfrm>
              <a:off x="6545939" y="4651189"/>
              <a:ext cx="45472" cy="165706"/>
            </a:xfrm>
            <a:custGeom>
              <a:avLst/>
              <a:gdLst>
                <a:gd name="connsiteX0" fmla="*/ 45361 w 45472"/>
                <a:gd name="connsiteY0" fmla="*/ 186 h 165706"/>
                <a:gd name="connsiteX1" fmla="*/ 13611 w 45472"/>
                <a:gd name="connsiteY1" fmla="*/ 92261 h 165706"/>
                <a:gd name="connsiteX2" fmla="*/ 13611 w 45472"/>
                <a:gd name="connsiteY2" fmla="*/ 165286 h 165706"/>
                <a:gd name="connsiteX3" fmla="*/ 911 w 45472"/>
                <a:gd name="connsiteY3" fmla="*/ 117661 h 165706"/>
                <a:gd name="connsiteX4" fmla="*/ 45361 w 45472"/>
                <a:gd name="connsiteY4" fmla="*/ 186 h 16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72" h="165706">
                  <a:moveTo>
                    <a:pt x="45361" y="186"/>
                  </a:moveTo>
                  <a:cubicBezTo>
                    <a:pt x="47478" y="-4047"/>
                    <a:pt x="18903" y="64744"/>
                    <a:pt x="13611" y="92261"/>
                  </a:cubicBezTo>
                  <a:cubicBezTo>
                    <a:pt x="8319" y="119778"/>
                    <a:pt x="15728" y="161053"/>
                    <a:pt x="13611" y="165286"/>
                  </a:cubicBezTo>
                  <a:cubicBezTo>
                    <a:pt x="11494" y="169519"/>
                    <a:pt x="-3852" y="140944"/>
                    <a:pt x="911" y="117661"/>
                  </a:cubicBezTo>
                  <a:cubicBezTo>
                    <a:pt x="5673" y="94378"/>
                    <a:pt x="43244" y="4419"/>
                    <a:pt x="45361" y="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 171">
              <a:extLst>
                <a:ext uri="{FF2B5EF4-FFF2-40B4-BE49-F238E27FC236}">
                  <a16:creationId xmlns:a16="http://schemas.microsoft.com/office/drawing/2014/main" id="{276517F0-9C19-1A21-631D-C587CCA9EF04}"/>
                </a:ext>
              </a:extLst>
            </p:cNvPr>
            <p:cNvSpPr/>
            <p:nvPr/>
          </p:nvSpPr>
          <p:spPr>
            <a:xfrm>
              <a:off x="6460407" y="3762155"/>
              <a:ext cx="175345" cy="921368"/>
            </a:xfrm>
            <a:custGeom>
              <a:avLst/>
              <a:gdLst>
                <a:gd name="connsiteX0" fmla="*/ 175343 w 175345"/>
                <a:gd name="connsiteY0" fmla="*/ 220 h 921368"/>
                <a:gd name="connsiteX1" fmla="*/ 57868 w 175345"/>
                <a:gd name="connsiteY1" fmla="*/ 416145 h 921368"/>
                <a:gd name="connsiteX2" fmla="*/ 80093 w 175345"/>
                <a:gd name="connsiteY2" fmla="*/ 365345 h 921368"/>
                <a:gd name="connsiteX3" fmla="*/ 48343 w 175345"/>
                <a:gd name="connsiteY3" fmla="*/ 625695 h 921368"/>
                <a:gd name="connsiteX4" fmla="*/ 41993 w 175345"/>
                <a:gd name="connsiteY4" fmla="*/ 539970 h 921368"/>
                <a:gd name="connsiteX5" fmla="*/ 64218 w 175345"/>
                <a:gd name="connsiteY5" fmla="*/ 914620 h 921368"/>
                <a:gd name="connsiteX6" fmla="*/ 61043 w 175345"/>
                <a:gd name="connsiteY6" fmla="*/ 752695 h 921368"/>
                <a:gd name="connsiteX7" fmla="*/ 41993 w 175345"/>
                <a:gd name="connsiteY7" fmla="*/ 400270 h 921368"/>
                <a:gd name="connsiteX8" fmla="*/ 718 w 175345"/>
                <a:gd name="connsiteY8" fmla="*/ 603470 h 921368"/>
                <a:gd name="connsiteX9" fmla="*/ 80093 w 175345"/>
                <a:gd name="connsiteY9" fmla="*/ 317720 h 921368"/>
                <a:gd name="connsiteX10" fmla="*/ 92793 w 175345"/>
                <a:gd name="connsiteY10" fmla="*/ 206595 h 921368"/>
                <a:gd name="connsiteX11" fmla="*/ 61043 w 175345"/>
                <a:gd name="connsiteY11" fmla="*/ 355820 h 921368"/>
                <a:gd name="connsiteX12" fmla="*/ 175343 w 175345"/>
                <a:gd name="connsiteY12" fmla="*/ 220 h 92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345" h="921368">
                  <a:moveTo>
                    <a:pt x="175343" y="220"/>
                  </a:moveTo>
                  <a:cubicBezTo>
                    <a:pt x="174814" y="10274"/>
                    <a:pt x="73743" y="355291"/>
                    <a:pt x="57868" y="416145"/>
                  </a:cubicBezTo>
                  <a:cubicBezTo>
                    <a:pt x="41993" y="476999"/>
                    <a:pt x="81681" y="330420"/>
                    <a:pt x="80093" y="365345"/>
                  </a:cubicBezTo>
                  <a:cubicBezTo>
                    <a:pt x="78505" y="400270"/>
                    <a:pt x="54693" y="596591"/>
                    <a:pt x="48343" y="625695"/>
                  </a:cubicBezTo>
                  <a:cubicBezTo>
                    <a:pt x="41993" y="654799"/>
                    <a:pt x="39347" y="491816"/>
                    <a:pt x="41993" y="539970"/>
                  </a:cubicBezTo>
                  <a:cubicBezTo>
                    <a:pt x="44639" y="588124"/>
                    <a:pt x="61043" y="879166"/>
                    <a:pt x="64218" y="914620"/>
                  </a:cubicBezTo>
                  <a:cubicBezTo>
                    <a:pt x="67393" y="950074"/>
                    <a:pt x="64747" y="838420"/>
                    <a:pt x="61043" y="752695"/>
                  </a:cubicBezTo>
                  <a:cubicBezTo>
                    <a:pt x="57339" y="666970"/>
                    <a:pt x="52047" y="425141"/>
                    <a:pt x="41993" y="400270"/>
                  </a:cubicBezTo>
                  <a:cubicBezTo>
                    <a:pt x="31939" y="375399"/>
                    <a:pt x="-5632" y="617228"/>
                    <a:pt x="718" y="603470"/>
                  </a:cubicBezTo>
                  <a:cubicBezTo>
                    <a:pt x="7068" y="589712"/>
                    <a:pt x="64747" y="383866"/>
                    <a:pt x="80093" y="317720"/>
                  </a:cubicBezTo>
                  <a:cubicBezTo>
                    <a:pt x="95439" y="251574"/>
                    <a:pt x="95968" y="200245"/>
                    <a:pt x="92793" y="206595"/>
                  </a:cubicBezTo>
                  <a:cubicBezTo>
                    <a:pt x="89618" y="212945"/>
                    <a:pt x="48872" y="384395"/>
                    <a:pt x="61043" y="355820"/>
                  </a:cubicBezTo>
                  <a:cubicBezTo>
                    <a:pt x="73214" y="327245"/>
                    <a:pt x="175872" y="-9834"/>
                    <a:pt x="175343" y="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F22FF1C1-61A1-A008-414E-B81E54F8C392}"/>
                </a:ext>
              </a:extLst>
            </p:cNvPr>
            <p:cNvSpPr/>
            <p:nvPr/>
          </p:nvSpPr>
          <p:spPr>
            <a:xfrm>
              <a:off x="6406744" y="1351448"/>
              <a:ext cx="1305188" cy="2408509"/>
            </a:xfrm>
            <a:custGeom>
              <a:avLst/>
              <a:gdLst>
                <a:gd name="connsiteX0" fmla="*/ 1302156 w 1305188"/>
                <a:gd name="connsiteY0" fmla="*/ 7452 h 2408509"/>
                <a:gd name="connsiteX1" fmla="*/ 311556 w 1305188"/>
                <a:gd name="connsiteY1" fmla="*/ 1201252 h 2408509"/>
                <a:gd name="connsiteX2" fmla="*/ 590956 w 1305188"/>
                <a:gd name="connsiteY2" fmla="*/ 896452 h 2408509"/>
                <a:gd name="connsiteX3" fmla="*/ 6756 w 1305188"/>
                <a:gd name="connsiteY3" fmla="*/ 1899752 h 2408509"/>
                <a:gd name="connsiteX4" fmla="*/ 298856 w 1305188"/>
                <a:gd name="connsiteY4" fmla="*/ 1455252 h 2408509"/>
                <a:gd name="connsiteX5" fmla="*/ 692556 w 1305188"/>
                <a:gd name="connsiteY5" fmla="*/ 1010752 h 2408509"/>
                <a:gd name="connsiteX6" fmla="*/ 756056 w 1305188"/>
                <a:gd name="connsiteY6" fmla="*/ 1175852 h 2408509"/>
                <a:gd name="connsiteX7" fmla="*/ 349656 w 1305188"/>
                <a:gd name="connsiteY7" fmla="*/ 2407752 h 2408509"/>
                <a:gd name="connsiteX8" fmla="*/ 743356 w 1305188"/>
                <a:gd name="connsiteY8" fmla="*/ 1353652 h 2408509"/>
                <a:gd name="connsiteX9" fmla="*/ 730656 w 1305188"/>
                <a:gd name="connsiteY9" fmla="*/ 998052 h 2408509"/>
                <a:gd name="connsiteX10" fmla="*/ 489356 w 1305188"/>
                <a:gd name="connsiteY10" fmla="*/ 1175852 h 2408509"/>
                <a:gd name="connsiteX11" fmla="*/ 717956 w 1305188"/>
                <a:gd name="connsiteY11" fmla="*/ 705952 h 2408509"/>
                <a:gd name="connsiteX12" fmla="*/ 857656 w 1305188"/>
                <a:gd name="connsiteY12" fmla="*/ 388452 h 2408509"/>
                <a:gd name="connsiteX13" fmla="*/ 629056 w 1305188"/>
                <a:gd name="connsiteY13" fmla="*/ 680552 h 2408509"/>
                <a:gd name="connsiteX14" fmla="*/ 1302156 w 1305188"/>
                <a:gd name="connsiteY14" fmla="*/ 7452 h 240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5188" h="2408509">
                  <a:moveTo>
                    <a:pt x="1302156" y="7452"/>
                  </a:moveTo>
                  <a:cubicBezTo>
                    <a:pt x="1249239" y="94235"/>
                    <a:pt x="430089" y="1053085"/>
                    <a:pt x="311556" y="1201252"/>
                  </a:cubicBezTo>
                  <a:cubicBezTo>
                    <a:pt x="193023" y="1349419"/>
                    <a:pt x="641756" y="780035"/>
                    <a:pt x="590956" y="896452"/>
                  </a:cubicBezTo>
                  <a:cubicBezTo>
                    <a:pt x="540156" y="1012869"/>
                    <a:pt x="55439" y="1806619"/>
                    <a:pt x="6756" y="1899752"/>
                  </a:cubicBezTo>
                  <a:cubicBezTo>
                    <a:pt x="-41927" y="1992885"/>
                    <a:pt x="184556" y="1603419"/>
                    <a:pt x="298856" y="1455252"/>
                  </a:cubicBezTo>
                  <a:cubicBezTo>
                    <a:pt x="413156" y="1307085"/>
                    <a:pt x="616356" y="1057319"/>
                    <a:pt x="692556" y="1010752"/>
                  </a:cubicBezTo>
                  <a:cubicBezTo>
                    <a:pt x="768756" y="964185"/>
                    <a:pt x="813206" y="943019"/>
                    <a:pt x="756056" y="1175852"/>
                  </a:cubicBezTo>
                  <a:cubicBezTo>
                    <a:pt x="698906" y="1408685"/>
                    <a:pt x="351773" y="2378119"/>
                    <a:pt x="349656" y="2407752"/>
                  </a:cubicBezTo>
                  <a:cubicBezTo>
                    <a:pt x="347539" y="2437385"/>
                    <a:pt x="679856" y="1588602"/>
                    <a:pt x="743356" y="1353652"/>
                  </a:cubicBezTo>
                  <a:cubicBezTo>
                    <a:pt x="806856" y="1118702"/>
                    <a:pt x="772989" y="1027685"/>
                    <a:pt x="730656" y="998052"/>
                  </a:cubicBezTo>
                  <a:cubicBezTo>
                    <a:pt x="688323" y="968419"/>
                    <a:pt x="491473" y="1224535"/>
                    <a:pt x="489356" y="1175852"/>
                  </a:cubicBezTo>
                  <a:cubicBezTo>
                    <a:pt x="487239" y="1127169"/>
                    <a:pt x="656573" y="837185"/>
                    <a:pt x="717956" y="705952"/>
                  </a:cubicBezTo>
                  <a:cubicBezTo>
                    <a:pt x="779339" y="574719"/>
                    <a:pt x="872473" y="392685"/>
                    <a:pt x="857656" y="388452"/>
                  </a:cubicBezTo>
                  <a:cubicBezTo>
                    <a:pt x="842839" y="384219"/>
                    <a:pt x="559206" y="741935"/>
                    <a:pt x="629056" y="680552"/>
                  </a:cubicBezTo>
                  <a:cubicBezTo>
                    <a:pt x="698906" y="619169"/>
                    <a:pt x="1355073" y="-79331"/>
                    <a:pt x="1302156" y="74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62EA25ED-754F-5103-912E-4EDCF5625DFC}"/>
                </a:ext>
              </a:extLst>
            </p:cNvPr>
            <p:cNvSpPr/>
            <p:nvPr/>
          </p:nvSpPr>
          <p:spPr>
            <a:xfrm>
              <a:off x="6181418" y="1169078"/>
              <a:ext cx="1292089" cy="2777334"/>
            </a:xfrm>
            <a:custGeom>
              <a:avLst/>
              <a:gdLst>
                <a:gd name="connsiteX0" fmla="*/ 1222682 w 1292089"/>
                <a:gd name="connsiteY0" fmla="*/ 37422 h 2777334"/>
                <a:gd name="connsiteX1" fmla="*/ 1209982 w 1292089"/>
                <a:gd name="connsiteY1" fmla="*/ 100922 h 2777334"/>
                <a:gd name="connsiteX2" fmla="*/ 625782 w 1292089"/>
                <a:gd name="connsiteY2" fmla="*/ 647022 h 2777334"/>
                <a:gd name="connsiteX3" fmla="*/ 473382 w 1292089"/>
                <a:gd name="connsiteY3" fmla="*/ 1180422 h 2777334"/>
                <a:gd name="connsiteX4" fmla="*/ 486082 w 1292089"/>
                <a:gd name="connsiteY4" fmla="*/ 1091522 h 2777334"/>
                <a:gd name="connsiteX5" fmla="*/ 16182 w 1292089"/>
                <a:gd name="connsiteY5" fmla="*/ 2717122 h 2777334"/>
                <a:gd name="connsiteX6" fmla="*/ 130482 w 1292089"/>
                <a:gd name="connsiteY6" fmla="*/ 2310722 h 2777334"/>
                <a:gd name="connsiteX7" fmla="*/ 346382 w 1292089"/>
                <a:gd name="connsiteY7" fmla="*/ 1193122 h 2777334"/>
                <a:gd name="connsiteX8" fmla="*/ 333682 w 1292089"/>
                <a:gd name="connsiteY8" fmla="*/ 1713822 h 2777334"/>
                <a:gd name="connsiteX9" fmla="*/ 511482 w 1292089"/>
                <a:gd name="connsiteY9" fmla="*/ 799422 h 2777334"/>
                <a:gd name="connsiteX10" fmla="*/ 790882 w 1292089"/>
                <a:gd name="connsiteY10" fmla="*/ 316822 h 2777334"/>
                <a:gd name="connsiteX11" fmla="*/ 600382 w 1292089"/>
                <a:gd name="connsiteY11" fmla="*/ 520022 h 2777334"/>
                <a:gd name="connsiteX12" fmla="*/ 1222682 w 1292089"/>
                <a:gd name="connsiteY12" fmla="*/ 37422 h 27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2089" h="2777334">
                  <a:moveTo>
                    <a:pt x="1222682" y="37422"/>
                  </a:moveTo>
                  <a:cubicBezTo>
                    <a:pt x="1324282" y="-32428"/>
                    <a:pt x="1309465" y="-678"/>
                    <a:pt x="1209982" y="100922"/>
                  </a:cubicBezTo>
                  <a:cubicBezTo>
                    <a:pt x="1110499" y="202522"/>
                    <a:pt x="748549" y="467105"/>
                    <a:pt x="625782" y="647022"/>
                  </a:cubicBezTo>
                  <a:cubicBezTo>
                    <a:pt x="503015" y="826939"/>
                    <a:pt x="496665" y="1106339"/>
                    <a:pt x="473382" y="1180422"/>
                  </a:cubicBezTo>
                  <a:cubicBezTo>
                    <a:pt x="450099" y="1254505"/>
                    <a:pt x="562282" y="835405"/>
                    <a:pt x="486082" y="1091522"/>
                  </a:cubicBezTo>
                  <a:cubicBezTo>
                    <a:pt x="409882" y="1347639"/>
                    <a:pt x="75449" y="2513922"/>
                    <a:pt x="16182" y="2717122"/>
                  </a:cubicBezTo>
                  <a:cubicBezTo>
                    <a:pt x="-43085" y="2920322"/>
                    <a:pt x="75449" y="2564722"/>
                    <a:pt x="130482" y="2310722"/>
                  </a:cubicBezTo>
                  <a:cubicBezTo>
                    <a:pt x="185515" y="2056722"/>
                    <a:pt x="312515" y="1292605"/>
                    <a:pt x="346382" y="1193122"/>
                  </a:cubicBezTo>
                  <a:cubicBezTo>
                    <a:pt x="380249" y="1093639"/>
                    <a:pt x="306165" y="1779439"/>
                    <a:pt x="333682" y="1713822"/>
                  </a:cubicBezTo>
                  <a:cubicBezTo>
                    <a:pt x="361199" y="1648205"/>
                    <a:pt x="435282" y="1032255"/>
                    <a:pt x="511482" y="799422"/>
                  </a:cubicBezTo>
                  <a:cubicBezTo>
                    <a:pt x="587682" y="566589"/>
                    <a:pt x="776065" y="363389"/>
                    <a:pt x="790882" y="316822"/>
                  </a:cubicBezTo>
                  <a:cubicBezTo>
                    <a:pt x="805699" y="270255"/>
                    <a:pt x="522065" y="566589"/>
                    <a:pt x="600382" y="520022"/>
                  </a:cubicBezTo>
                  <a:cubicBezTo>
                    <a:pt x="678699" y="473455"/>
                    <a:pt x="1121082" y="107272"/>
                    <a:pt x="1222682" y="37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2DF360FD-5C6D-D841-2C60-14B18DCD1352}"/>
                </a:ext>
              </a:extLst>
            </p:cNvPr>
            <p:cNvSpPr/>
            <p:nvPr/>
          </p:nvSpPr>
          <p:spPr>
            <a:xfrm>
              <a:off x="5552664" y="1015417"/>
              <a:ext cx="1229335" cy="3444997"/>
            </a:xfrm>
            <a:custGeom>
              <a:avLst/>
              <a:gdLst>
                <a:gd name="connsiteX0" fmla="*/ 1229136 w 1229335"/>
                <a:gd name="connsiteY0" fmla="*/ 583 h 3444997"/>
                <a:gd name="connsiteX1" fmla="*/ 492536 w 1229335"/>
                <a:gd name="connsiteY1" fmla="*/ 1207083 h 3444997"/>
                <a:gd name="connsiteX2" fmla="*/ 606836 w 1229335"/>
                <a:gd name="connsiteY2" fmla="*/ 1080083 h 3444997"/>
                <a:gd name="connsiteX3" fmla="*/ 390936 w 1229335"/>
                <a:gd name="connsiteY3" fmla="*/ 1803983 h 3444997"/>
                <a:gd name="connsiteX4" fmla="*/ 517936 w 1229335"/>
                <a:gd name="connsiteY4" fmla="*/ 1689683 h 3444997"/>
                <a:gd name="connsiteX5" fmla="*/ 263936 w 1229335"/>
                <a:gd name="connsiteY5" fmla="*/ 2565983 h 3444997"/>
                <a:gd name="connsiteX6" fmla="*/ 429036 w 1229335"/>
                <a:gd name="connsiteY6" fmla="*/ 2299283 h 3444997"/>
                <a:gd name="connsiteX7" fmla="*/ 9936 w 1229335"/>
                <a:gd name="connsiteY7" fmla="*/ 3416883 h 3444997"/>
                <a:gd name="connsiteX8" fmla="*/ 162336 w 1229335"/>
                <a:gd name="connsiteY8" fmla="*/ 3010483 h 3444997"/>
                <a:gd name="connsiteX9" fmla="*/ 505236 w 1229335"/>
                <a:gd name="connsiteY9" fmla="*/ 1943683 h 3444997"/>
                <a:gd name="connsiteX10" fmla="*/ 403636 w 1229335"/>
                <a:gd name="connsiteY10" fmla="*/ 2032583 h 3444997"/>
                <a:gd name="connsiteX11" fmla="*/ 543336 w 1229335"/>
                <a:gd name="connsiteY11" fmla="*/ 1334083 h 3444997"/>
                <a:gd name="connsiteX12" fmla="*/ 492536 w 1229335"/>
                <a:gd name="connsiteY12" fmla="*/ 1410283 h 3444997"/>
                <a:gd name="connsiteX13" fmla="*/ 784636 w 1229335"/>
                <a:gd name="connsiteY13" fmla="*/ 660983 h 3444997"/>
                <a:gd name="connsiteX14" fmla="*/ 568736 w 1229335"/>
                <a:gd name="connsiteY14" fmla="*/ 1041983 h 3444997"/>
                <a:gd name="connsiteX15" fmla="*/ 1229136 w 1229335"/>
                <a:gd name="connsiteY15" fmla="*/ 583 h 344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9335" h="3444997">
                  <a:moveTo>
                    <a:pt x="1229136" y="583"/>
                  </a:moveTo>
                  <a:cubicBezTo>
                    <a:pt x="1216436" y="28100"/>
                    <a:pt x="596253" y="1027166"/>
                    <a:pt x="492536" y="1207083"/>
                  </a:cubicBezTo>
                  <a:cubicBezTo>
                    <a:pt x="388819" y="1387000"/>
                    <a:pt x="623769" y="980600"/>
                    <a:pt x="606836" y="1080083"/>
                  </a:cubicBezTo>
                  <a:cubicBezTo>
                    <a:pt x="589903" y="1179566"/>
                    <a:pt x="405753" y="1702383"/>
                    <a:pt x="390936" y="1803983"/>
                  </a:cubicBezTo>
                  <a:cubicBezTo>
                    <a:pt x="376119" y="1905583"/>
                    <a:pt x="539103" y="1562683"/>
                    <a:pt x="517936" y="1689683"/>
                  </a:cubicBezTo>
                  <a:cubicBezTo>
                    <a:pt x="496769" y="1816683"/>
                    <a:pt x="278753" y="2464383"/>
                    <a:pt x="263936" y="2565983"/>
                  </a:cubicBezTo>
                  <a:cubicBezTo>
                    <a:pt x="249119" y="2667583"/>
                    <a:pt x="471369" y="2157466"/>
                    <a:pt x="429036" y="2299283"/>
                  </a:cubicBezTo>
                  <a:cubicBezTo>
                    <a:pt x="386703" y="2441100"/>
                    <a:pt x="9936" y="3416883"/>
                    <a:pt x="9936" y="3416883"/>
                  </a:cubicBezTo>
                  <a:cubicBezTo>
                    <a:pt x="-34514" y="3535416"/>
                    <a:pt x="79786" y="3256016"/>
                    <a:pt x="162336" y="3010483"/>
                  </a:cubicBezTo>
                  <a:cubicBezTo>
                    <a:pt x="244886" y="2764950"/>
                    <a:pt x="465019" y="2106666"/>
                    <a:pt x="505236" y="1943683"/>
                  </a:cubicBezTo>
                  <a:cubicBezTo>
                    <a:pt x="545453" y="1780700"/>
                    <a:pt x="397286" y="2134183"/>
                    <a:pt x="403636" y="2032583"/>
                  </a:cubicBezTo>
                  <a:cubicBezTo>
                    <a:pt x="409986" y="1930983"/>
                    <a:pt x="528519" y="1437800"/>
                    <a:pt x="543336" y="1334083"/>
                  </a:cubicBezTo>
                  <a:cubicBezTo>
                    <a:pt x="558153" y="1230366"/>
                    <a:pt x="452319" y="1522466"/>
                    <a:pt x="492536" y="1410283"/>
                  </a:cubicBezTo>
                  <a:cubicBezTo>
                    <a:pt x="532753" y="1298100"/>
                    <a:pt x="771936" y="722366"/>
                    <a:pt x="784636" y="660983"/>
                  </a:cubicBezTo>
                  <a:cubicBezTo>
                    <a:pt x="797336" y="599600"/>
                    <a:pt x="494653" y="1156283"/>
                    <a:pt x="568736" y="1041983"/>
                  </a:cubicBezTo>
                  <a:cubicBezTo>
                    <a:pt x="642819" y="927683"/>
                    <a:pt x="1241836" y="-26934"/>
                    <a:pt x="1229136" y="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1EF6636F-251D-AB8C-8B47-1F0FFAE4BC9D}"/>
                </a:ext>
              </a:extLst>
            </p:cNvPr>
            <p:cNvSpPr/>
            <p:nvPr/>
          </p:nvSpPr>
          <p:spPr>
            <a:xfrm>
              <a:off x="6158648" y="2669627"/>
              <a:ext cx="739908" cy="2643368"/>
            </a:xfrm>
            <a:custGeom>
              <a:avLst/>
              <a:gdLst>
                <a:gd name="connsiteX0" fmla="*/ 737452 w 739908"/>
                <a:gd name="connsiteY0" fmla="*/ 10073 h 2643368"/>
                <a:gd name="connsiteX1" fmla="*/ 77052 w 739908"/>
                <a:gd name="connsiteY1" fmla="*/ 1546773 h 2643368"/>
                <a:gd name="connsiteX2" fmla="*/ 140552 w 739908"/>
                <a:gd name="connsiteY2" fmla="*/ 1343573 h 2643368"/>
                <a:gd name="connsiteX3" fmla="*/ 165952 w 739908"/>
                <a:gd name="connsiteY3" fmla="*/ 1864273 h 2643368"/>
                <a:gd name="connsiteX4" fmla="*/ 852 w 739908"/>
                <a:gd name="connsiteY4" fmla="*/ 2638973 h 2643368"/>
                <a:gd name="connsiteX5" fmla="*/ 102452 w 739908"/>
                <a:gd name="connsiteY5" fmla="*/ 2156373 h 2643368"/>
                <a:gd name="connsiteX6" fmla="*/ 127852 w 739908"/>
                <a:gd name="connsiteY6" fmla="*/ 1661073 h 2643368"/>
                <a:gd name="connsiteX7" fmla="*/ 178652 w 739908"/>
                <a:gd name="connsiteY7" fmla="*/ 1064173 h 2643368"/>
                <a:gd name="connsiteX8" fmla="*/ 140552 w 739908"/>
                <a:gd name="connsiteY8" fmla="*/ 1407073 h 2643368"/>
                <a:gd name="connsiteX9" fmla="*/ 432652 w 739908"/>
                <a:gd name="connsiteY9" fmla="*/ 721273 h 2643368"/>
                <a:gd name="connsiteX10" fmla="*/ 305652 w 739908"/>
                <a:gd name="connsiteY10" fmla="*/ 873673 h 2643368"/>
                <a:gd name="connsiteX11" fmla="*/ 737452 w 739908"/>
                <a:gd name="connsiteY11" fmla="*/ 10073 h 264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9908" h="2643368">
                  <a:moveTo>
                    <a:pt x="737452" y="10073"/>
                  </a:moveTo>
                  <a:cubicBezTo>
                    <a:pt x="699352" y="122256"/>
                    <a:pt x="176535" y="1324523"/>
                    <a:pt x="77052" y="1546773"/>
                  </a:cubicBezTo>
                  <a:cubicBezTo>
                    <a:pt x="-22431" y="1769023"/>
                    <a:pt x="125735" y="1290656"/>
                    <a:pt x="140552" y="1343573"/>
                  </a:cubicBezTo>
                  <a:cubicBezTo>
                    <a:pt x="155369" y="1396490"/>
                    <a:pt x="189235" y="1648373"/>
                    <a:pt x="165952" y="1864273"/>
                  </a:cubicBezTo>
                  <a:cubicBezTo>
                    <a:pt x="142669" y="2080173"/>
                    <a:pt x="11435" y="2590290"/>
                    <a:pt x="852" y="2638973"/>
                  </a:cubicBezTo>
                  <a:cubicBezTo>
                    <a:pt x="-9731" y="2687656"/>
                    <a:pt x="81285" y="2319356"/>
                    <a:pt x="102452" y="2156373"/>
                  </a:cubicBezTo>
                  <a:cubicBezTo>
                    <a:pt x="123619" y="1993390"/>
                    <a:pt x="115152" y="1843106"/>
                    <a:pt x="127852" y="1661073"/>
                  </a:cubicBezTo>
                  <a:cubicBezTo>
                    <a:pt x="140552" y="1479040"/>
                    <a:pt x="176535" y="1106506"/>
                    <a:pt x="178652" y="1064173"/>
                  </a:cubicBezTo>
                  <a:cubicBezTo>
                    <a:pt x="180769" y="1021840"/>
                    <a:pt x="98219" y="1464223"/>
                    <a:pt x="140552" y="1407073"/>
                  </a:cubicBezTo>
                  <a:cubicBezTo>
                    <a:pt x="182885" y="1349923"/>
                    <a:pt x="405135" y="810173"/>
                    <a:pt x="432652" y="721273"/>
                  </a:cubicBezTo>
                  <a:cubicBezTo>
                    <a:pt x="460169" y="632373"/>
                    <a:pt x="252735" y="990089"/>
                    <a:pt x="305652" y="873673"/>
                  </a:cubicBezTo>
                  <a:cubicBezTo>
                    <a:pt x="358569" y="757257"/>
                    <a:pt x="775552" y="-102110"/>
                    <a:pt x="737452" y="100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A6C770A7-9095-4405-D2A2-B97BEA464CA6}"/>
                </a:ext>
              </a:extLst>
            </p:cNvPr>
            <p:cNvSpPr/>
            <p:nvPr/>
          </p:nvSpPr>
          <p:spPr>
            <a:xfrm>
              <a:off x="5378129" y="1072330"/>
              <a:ext cx="1325131" cy="3925477"/>
            </a:xfrm>
            <a:custGeom>
              <a:avLst/>
              <a:gdLst>
                <a:gd name="connsiteX0" fmla="*/ 1314771 w 1325131"/>
                <a:gd name="connsiteY0" fmla="*/ 7170 h 3925477"/>
                <a:gd name="connsiteX1" fmla="*/ 603571 w 1325131"/>
                <a:gd name="connsiteY1" fmla="*/ 832670 h 3925477"/>
                <a:gd name="connsiteX2" fmla="*/ 324171 w 1325131"/>
                <a:gd name="connsiteY2" fmla="*/ 1937570 h 3925477"/>
                <a:gd name="connsiteX3" fmla="*/ 387671 w 1325131"/>
                <a:gd name="connsiteY3" fmla="*/ 1645470 h 3925477"/>
                <a:gd name="connsiteX4" fmla="*/ 184471 w 1325131"/>
                <a:gd name="connsiteY4" fmla="*/ 3829870 h 3925477"/>
                <a:gd name="connsiteX5" fmla="*/ 247971 w 1325131"/>
                <a:gd name="connsiteY5" fmla="*/ 3309170 h 3925477"/>
                <a:gd name="connsiteX6" fmla="*/ 362271 w 1325131"/>
                <a:gd name="connsiteY6" fmla="*/ 1277170 h 3925477"/>
                <a:gd name="connsiteX7" fmla="*/ 286071 w 1325131"/>
                <a:gd name="connsiteY7" fmla="*/ 1747070 h 3925477"/>
                <a:gd name="connsiteX8" fmla="*/ 565471 w 1325131"/>
                <a:gd name="connsiteY8" fmla="*/ 413570 h 3925477"/>
                <a:gd name="connsiteX9" fmla="*/ 374971 w 1325131"/>
                <a:gd name="connsiteY9" fmla="*/ 1010470 h 3925477"/>
                <a:gd name="connsiteX10" fmla="*/ 768671 w 1325131"/>
                <a:gd name="connsiteY10" fmla="*/ 350070 h 3925477"/>
                <a:gd name="connsiteX11" fmla="*/ 6671 w 1325131"/>
                <a:gd name="connsiteY11" fmla="*/ 1302570 h 3925477"/>
                <a:gd name="connsiteX12" fmla="*/ 1314771 w 1325131"/>
                <a:gd name="connsiteY12" fmla="*/ 7170 h 392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5131" h="3925477">
                  <a:moveTo>
                    <a:pt x="1314771" y="7170"/>
                  </a:moveTo>
                  <a:cubicBezTo>
                    <a:pt x="1414254" y="-71147"/>
                    <a:pt x="768671" y="510937"/>
                    <a:pt x="603571" y="832670"/>
                  </a:cubicBezTo>
                  <a:cubicBezTo>
                    <a:pt x="438471" y="1154403"/>
                    <a:pt x="360154" y="1802103"/>
                    <a:pt x="324171" y="1937570"/>
                  </a:cubicBezTo>
                  <a:cubicBezTo>
                    <a:pt x="288188" y="2073037"/>
                    <a:pt x="410954" y="1330087"/>
                    <a:pt x="387671" y="1645470"/>
                  </a:cubicBezTo>
                  <a:cubicBezTo>
                    <a:pt x="364388" y="1960853"/>
                    <a:pt x="207754" y="3552587"/>
                    <a:pt x="184471" y="3829870"/>
                  </a:cubicBezTo>
                  <a:cubicBezTo>
                    <a:pt x="161188" y="4107153"/>
                    <a:pt x="218338" y="3734620"/>
                    <a:pt x="247971" y="3309170"/>
                  </a:cubicBezTo>
                  <a:cubicBezTo>
                    <a:pt x="277604" y="2883720"/>
                    <a:pt x="355921" y="1537520"/>
                    <a:pt x="362271" y="1277170"/>
                  </a:cubicBezTo>
                  <a:cubicBezTo>
                    <a:pt x="368621" y="1016820"/>
                    <a:pt x="252204" y="1891003"/>
                    <a:pt x="286071" y="1747070"/>
                  </a:cubicBezTo>
                  <a:cubicBezTo>
                    <a:pt x="319938" y="1603137"/>
                    <a:pt x="550654" y="536337"/>
                    <a:pt x="565471" y="413570"/>
                  </a:cubicBezTo>
                  <a:cubicBezTo>
                    <a:pt x="580288" y="290803"/>
                    <a:pt x="341104" y="1021053"/>
                    <a:pt x="374971" y="1010470"/>
                  </a:cubicBezTo>
                  <a:cubicBezTo>
                    <a:pt x="408838" y="999887"/>
                    <a:pt x="830054" y="301387"/>
                    <a:pt x="768671" y="350070"/>
                  </a:cubicBezTo>
                  <a:cubicBezTo>
                    <a:pt x="707288" y="398753"/>
                    <a:pt x="-80112" y="1361837"/>
                    <a:pt x="6671" y="1302570"/>
                  </a:cubicBezTo>
                  <a:cubicBezTo>
                    <a:pt x="93454" y="1243303"/>
                    <a:pt x="1215288" y="85487"/>
                    <a:pt x="1314771" y="7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F9AD6236-2954-E122-BE58-476CC97FB1C6}"/>
                </a:ext>
              </a:extLst>
            </p:cNvPr>
            <p:cNvSpPr/>
            <p:nvPr/>
          </p:nvSpPr>
          <p:spPr>
            <a:xfrm>
              <a:off x="5144537" y="1015267"/>
              <a:ext cx="2477833" cy="4217389"/>
            </a:xfrm>
            <a:custGeom>
              <a:avLst/>
              <a:gdLst>
                <a:gd name="connsiteX0" fmla="*/ 2475463 w 2477833"/>
                <a:gd name="connsiteY0" fmla="*/ 229333 h 4217389"/>
                <a:gd name="connsiteX1" fmla="*/ 1446763 w 2477833"/>
                <a:gd name="connsiteY1" fmla="*/ 153133 h 4217389"/>
                <a:gd name="connsiteX2" fmla="*/ 291063 w 2477833"/>
                <a:gd name="connsiteY2" fmla="*/ 661133 h 4217389"/>
                <a:gd name="connsiteX3" fmla="*/ 418063 w 2477833"/>
                <a:gd name="connsiteY3" fmla="*/ 584933 h 4217389"/>
                <a:gd name="connsiteX4" fmla="*/ 49763 w 2477833"/>
                <a:gd name="connsiteY4" fmla="*/ 1854933 h 4217389"/>
                <a:gd name="connsiteX5" fmla="*/ 11663 w 2477833"/>
                <a:gd name="connsiteY5" fmla="*/ 2489933 h 4217389"/>
                <a:gd name="connsiteX6" fmla="*/ 125963 w 2477833"/>
                <a:gd name="connsiteY6" fmla="*/ 2083533 h 4217389"/>
                <a:gd name="connsiteX7" fmla="*/ 202163 w 2477833"/>
                <a:gd name="connsiteY7" fmla="*/ 4217133 h 4217389"/>
                <a:gd name="connsiteX8" fmla="*/ 100563 w 2477833"/>
                <a:gd name="connsiteY8" fmla="*/ 1931133 h 4217389"/>
                <a:gd name="connsiteX9" fmla="*/ 405363 w 2477833"/>
                <a:gd name="connsiteY9" fmla="*/ 394433 h 4217389"/>
                <a:gd name="connsiteX10" fmla="*/ 291063 w 2477833"/>
                <a:gd name="connsiteY10" fmla="*/ 775433 h 4217389"/>
                <a:gd name="connsiteX11" fmla="*/ 1141963 w 2477833"/>
                <a:gd name="connsiteY11" fmla="*/ 13433 h 4217389"/>
                <a:gd name="connsiteX12" fmla="*/ 773663 w 2477833"/>
                <a:gd name="connsiteY12" fmla="*/ 280133 h 4217389"/>
                <a:gd name="connsiteX13" fmla="*/ 1154663 w 2477833"/>
                <a:gd name="connsiteY13" fmla="*/ 165833 h 4217389"/>
                <a:gd name="connsiteX14" fmla="*/ 2475463 w 2477833"/>
                <a:gd name="connsiteY14" fmla="*/ 229333 h 421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7833" h="4217389">
                  <a:moveTo>
                    <a:pt x="2475463" y="229333"/>
                  </a:moveTo>
                  <a:cubicBezTo>
                    <a:pt x="2524146" y="227216"/>
                    <a:pt x="1810830" y="81166"/>
                    <a:pt x="1446763" y="153133"/>
                  </a:cubicBezTo>
                  <a:cubicBezTo>
                    <a:pt x="1082696" y="225100"/>
                    <a:pt x="462513" y="589166"/>
                    <a:pt x="291063" y="661133"/>
                  </a:cubicBezTo>
                  <a:cubicBezTo>
                    <a:pt x="119613" y="733100"/>
                    <a:pt x="458280" y="385966"/>
                    <a:pt x="418063" y="584933"/>
                  </a:cubicBezTo>
                  <a:cubicBezTo>
                    <a:pt x="377846" y="783900"/>
                    <a:pt x="117496" y="1537433"/>
                    <a:pt x="49763" y="1854933"/>
                  </a:cubicBezTo>
                  <a:cubicBezTo>
                    <a:pt x="-17970" y="2172433"/>
                    <a:pt x="-1037" y="2451833"/>
                    <a:pt x="11663" y="2489933"/>
                  </a:cubicBezTo>
                  <a:cubicBezTo>
                    <a:pt x="24363" y="2528033"/>
                    <a:pt x="94213" y="1795666"/>
                    <a:pt x="125963" y="2083533"/>
                  </a:cubicBezTo>
                  <a:cubicBezTo>
                    <a:pt x="157713" y="2371400"/>
                    <a:pt x="206396" y="4242533"/>
                    <a:pt x="202163" y="4217133"/>
                  </a:cubicBezTo>
                  <a:cubicBezTo>
                    <a:pt x="197930" y="4191733"/>
                    <a:pt x="66696" y="2568250"/>
                    <a:pt x="100563" y="1931133"/>
                  </a:cubicBezTo>
                  <a:cubicBezTo>
                    <a:pt x="134430" y="1294016"/>
                    <a:pt x="373613" y="587050"/>
                    <a:pt x="405363" y="394433"/>
                  </a:cubicBezTo>
                  <a:cubicBezTo>
                    <a:pt x="437113" y="201816"/>
                    <a:pt x="168296" y="838933"/>
                    <a:pt x="291063" y="775433"/>
                  </a:cubicBezTo>
                  <a:cubicBezTo>
                    <a:pt x="413830" y="711933"/>
                    <a:pt x="1061530" y="95983"/>
                    <a:pt x="1141963" y="13433"/>
                  </a:cubicBezTo>
                  <a:cubicBezTo>
                    <a:pt x="1222396" y="-69117"/>
                    <a:pt x="771546" y="254733"/>
                    <a:pt x="773663" y="280133"/>
                  </a:cubicBezTo>
                  <a:cubicBezTo>
                    <a:pt x="775780" y="305533"/>
                    <a:pt x="868913" y="174300"/>
                    <a:pt x="1154663" y="165833"/>
                  </a:cubicBezTo>
                  <a:cubicBezTo>
                    <a:pt x="1440413" y="157366"/>
                    <a:pt x="2426780" y="231450"/>
                    <a:pt x="2475463" y="229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5C67B473-2919-AFA2-090C-CB26934761DF}"/>
                </a:ext>
              </a:extLst>
            </p:cNvPr>
            <p:cNvSpPr/>
            <p:nvPr/>
          </p:nvSpPr>
          <p:spPr>
            <a:xfrm>
              <a:off x="6514926" y="1291132"/>
              <a:ext cx="1613123" cy="1223837"/>
            </a:xfrm>
            <a:custGeom>
              <a:avLst/>
              <a:gdLst>
                <a:gd name="connsiteX0" fmla="*/ 1613074 w 1613123"/>
                <a:gd name="connsiteY0" fmla="*/ 207468 h 1223837"/>
                <a:gd name="connsiteX1" fmla="*/ 1193974 w 1613123"/>
                <a:gd name="connsiteY1" fmla="*/ 16968 h 1223837"/>
                <a:gd name="connsiteX2" fmla="*/ 685974 w 1613123"/>
                <a:gd name="connsiteY2" fmla="*/ 334468 h 1223837"/>
                <a:gd name="connsiteX3" fmla="*/ 952674 w 1613123"/>
                <a:gd name="connsiteY3" fmla="*/ 29668 h 1223837"/>
                <a:gd name="connsiteX4" fmla="*/ 174 w 1613123"/>
                <a:gd name="connsiteY4" fmla="*/ 1223468 h 1223837"/>
                <a:gd name="connsiteX5" fmla="*/ 876474 w 1613123"/>
                <a:gd name="connsiteY5" fmla="*/ 156668 h 1223837"/>
                <a:gd name="connsiteX6" fmla="*/ 1219374 w 1613123"/>
                <a:gd name="connsiteY6" fmla="*/ 67768 h 1223837"/>
                <a:gd name="connsiteX7" fmla="*/ 1613074 w 1613123"/>
                <a:gd name="connsiteY7" fmla="*/ 207468 h 1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3123" h="1223837">
                  <a:moveTo>
                    <a:pt x="1613074" y="207468"/>
                  </a:moveTo>
                  <a:cubicBezTo>
                    <a:pt x="1608841" y="199001"/>
                    <a:pt x="1348491" y="-4199"/>
                    <a:pt x="1193974" y="16968"/>
                  </a:cubicBezTo>
                  <a:cubicBezTo>
                    <a:pt x="1039457" y="38135"/>
                    <a:pt x="726191" y="332351"/>
                    <a:pt x="685974" y="334468"/>
                  </a:cubicBezTo>
                  <a:cubicBezTo>
                    <a:pt x="645757" y="336585"/>
                    <a:pt x="1066974" y="-118499"/>
                    <a:pt x="952674" y="29668"/>
                  </a:cubicBezTo>
                  <a:cubicBezTo>
                    <a:pt x="838374" y="177835"/>
                    <a:pt x="12874" y="1202301"/>
                    <a:pt x="174" y="1223468"/>
                  </a:cubicBezTo>
                  <a:cubicBezTo>
                    <a:pt x="-12526" y="1244635"/>
                    <a:pt x="673274" y="349285"/>
                    <a:pt x="876474" y="156668"/>
                  </a:cubicBezTo>
                  <a:cubicBezTo>
                    <a:pt x="1079674" y="-35949"/>
                    <a:pt x="1090257" y="57185"/>
                    <a:pt x="1219374" y="67768"/>
                  </a:cubicBezTo>
                  <a:cubicBezTo>
                    <a:pt x="1348491" y="78351"/>
                    <a:pt x="1617307" y="215935"/>
                    <a:pt x="1613074" y="207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7563CD11-38A6-C9E3-4F45-688854FA4312}"/>
                </a:ext>
              </a:extLst>
            </p:cNvPr>
            <p:cNvSpPr/>
            <p:nvPr/>
          </p:nvSpPr>
          <p:spPr>
            <a:xfrm>
              <a:off x="4634732" y="1215287"/>
              <a:ext cx="2811065" cy="4971245"/>
            </a:xfrm>
            <a:custGeom>
              <a:avLst/>
              <a:gdLst>
                <a:gd name="connsiteX0" fmla="*/ 2807468 w 2811065"/>
                <a:gd name="connsiteY0" fmla="*/ 3913 h 4971245"/>
                <a:gd name="connsiteX1" fmla="*/ 1118368 w 2811065"/>
                <a:gd name="connsiteY1" fmla="*/ 143613 h 4971245"/>
                <a:gd name="connsiteX2" fmla="*/ 102368 w 2811065"/>
                <a:gd name="connsiteY2" fmla="*/ 1261213 h 4971245"/>
                <a:gd name="connsiteX3" fmla="*/ 267468 w 2811065"/>
                <a:gd name="connsiteY3" fmla="*/ 1032613 h 4971245"/>
                <a:gd name="connsiteX4" fmla="*/ 191268 w 2811065"/>
                <a:gd name="connsiteY4" fmla="*/ 1591413 h 4971245"/>
                <a:gd name="connsiteX5" fmla="*/ 768 w 2811065"/>
                <a:gd name="connsiteY5" fmla="*/ 2670913 h 4971245"/>
                <a:gd name="connsiteX6" fmla="*/ 127768 w 2811065"/>
                <a:gd name="connsiteY6" fmla="*/ 2543913 h 4971245"/>
                <a:gd name="connsiteX7" fmla="*/ 216668 w 2811065"/>
                <a:gd name="connsiteY7" fmla="*/ 4779113 h 4971245"/>
                <a:gd name="connsiteX8" fmla="*/ 216668 w 2811065"/>
                <a:gd name="connsiteY8" fmla="*/ 4550513 h 4971245"/>
                <a:gd name="connsiteX9" fmla="*/ 26168 w 2811065"/>
                <a:gd name="connsiteY9" fmla="*/ 2112113 h 4971245"/>
                <a:gd name="connsiteX10" fmla="*/ 51568 w 2811065"/>
                <a:gd name="connsiteY10" fmla="*/ 2353413 h 4971245"/>
                <a:gd name="connsiteX11" fmla="*/ 305568 w 2811065"/>
                <a:gd name="connsiteY11" fmla="*/ 626213 h 4971245"/>
                <a:gd name="connsiteX12" fmla="*/ 76968 w 2811065"/>
                <a:gd name="connsiteY12" fmla="*/ 1159613 h 4971245"/>
                <a:gd name="connsiteX13" fmla="*/ 737368 w 2811065"/>
                <a:gd name="connsiteY13" fmla="*/ 384913 h 4971245"/>
                <a:gd name="connsiteX14" fmla="*/ 1067568 w 2811065"/>
                <a:gd name="connsiteY14" fmla="*/ 143613 h 4971245"/>
                <a:gd name="connsiteX15" fmla="*/ 1918468 w 2811065"/>
                <a:gd name="connsiteY15" fmla="*/ 67413 h 4971245"/>
                <a:gd name="connsiteX16" fmla="*/ 1575568 w 2811065"/>
                <a:gd name="connsiteY16" fmla="*/ 42013 h 4971245"/>
                <a:gd name="connsiteX17" fmla="*/ 2807468 w 2811065"/>
                <a:gd name="connsiteY17" fmla="*/ 3913 h 497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11065" h="4971245">
                  <a:moveTo>
                    <a:pt x="2807468" y="3913"/>
                  </a:moveTo>
                  <a:cubicBezTo>
                    <a:pt x="2731268" y="20846"/>
                    <a:pt x="1569218" y="-65937"/>
                    <a:pt x="1118368" y="143613"/>
                  </a:cubicBezTo>
                  <a:cubicBezTo>
                    <a:pt x="667518" y="353163"/>
                    <a:pt x="244185" y="1113046"/>
                    <a:pt x="102368" y="1261213"/>
                  </a:cubicBezTo>
                  <a:cubicBezTo>
                    <a:pt x="-39449" y="1409380"/>
                    <a:pt x="252651" y="977580"/>
                    <a:pt x="267468" y="1032613"/>
                  </a:cubicBezTo>
                  <a:cubicBezTo>
                    <a:pt x="282285" y="1087646"/>
                    <a:pt x="235718" y="1318363"/>
                    <a:pt x="191268" y="1591413"/>
                  </a:cubicBezTo>
                  <a:cubicBezTo>
                    <a:pt x="146818" y="1864463"/>
                    <a:pt x="11351" y="2512163"/>
                    <a:pt x="768" y="2670913"/>
                  </a:cubicBezTo>
                  <a:cubicBezTo>
                    <a:pt x="-9815" y="2829663"/>
                    <a:pt x="91785" y="2192546"/>
                    <a:pt x="127768" y="2543913"/>
                  </a:cubicBezTo>
                  <a:cubicBezTo>
                    <a:pt x="163751" y="2895280"/>
                    <a:pt x="201851" y="4444680"/>
                    <a:pt x="216668" y="4779113"/>
                  </a:cubicBezTo>
                  <a:cubicBezTo>
                    <a:pt x="231485" y="5113546"/>
                    <a:pt x="248418" y="4995013"/>
                    <a:pt x="216668" y="4550513"/>
                  </a:cubicBezTo>
                  <a:cubicBezTo>
                    <a:pt x="184918" y="4106013"/>
                    <a:pt x="53685" y="2478296"/>
                    <a:pt x="26168" y="2112113"/>
                  </a:cubicBezTo>
                  <a:cubicBezTo>
                    <a:pt x="-1349" y="1745930"/>
                    <a:pt x="5001" y="2601063"/>
                    <a:pt x="51568" y="2353413"/>
                  </a:cubicBezTo>
                  <a:cubicBezTo>
                    <a:pt x="98135" y="2105763"/>
                    <a:pt x="301335" y="825180"/>
                    <a:pt x="305568" y="626213"/>
                  </a:cubicBezTo>
                  <a:cubicBezTo>
                    <a:pt x="309801" y="427246"/>
                    <a:pt x="5001" y="1199830"/>
                    <a:pt x="76968" y="1159613"/>
                  </a:cubicBezTo>
                  <a:cubicBezTo>
                    <a:pt x="148935" y="1119396"/>
                    <a:pt x="572268" y="554246"/>
                    <a:pt x="737368" y="384913"/>
                  </a:cubicBezTo>
                  <a:cubicBezTo>
                    <a:pt x="902468" y="215580"/>
                    <a:pt x="870718" y="196530"/>
                    <a:pt x="1067568" y="143613"/>
                  </a:cubicBezTo>
                  <a:cubicBezTo>
                    <a:pt x="1264418" y="90696"/>
                    <a:pt x="1833801" y="84346"/>
                    <a:pt x="1918468" y="67413"/>
                  </a:cubicBezTo>
                  <a:cubicBezTo>
                    <a:pt x="2003135" y="50480"/>
                    <a:pt x="1425285" y="52596"/>
                    <a:pt x="1575568" y="42013"/>
                  </a:cubicBezTo>
                  <a:cubicBezTo>
                    <a:pt x="1725851" y="31430"/>
                    <a:pt x="2883668" y="-13020"/>
                    <a:pt x="2807468" y="39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0C3F1D5A-5365-9119-65D0-96E2337A0E4F}"/>
                </a:ext>
              </a:extLst>
            </p:cNvPr>
            <p:cNvSpPr/>
            <p:nvPr/>
          </p:nvSpPr>
          <p:spPr>
            <a:xfrm>
              <a:off x="4843690" y="1015557"/>
              <a:ext cx="1102342" cy="3015891"/>
            </a:xfrm>
            <a:custGeom>
              <a:avLst/>
              <a:gdLst>
                <a:gd name="connsiteX0" fmla="*/ 1099910 w 1102342"/>
                <a:gd name="connsiteY0" fmla="*/ 443 h 3015891"/>
                <a:gd name="connsiteX1" fmla="*/ 528410 w 1102342"/>
                <a:gd name="connsiteY1" fmla="*/ 508443 h 3015891"/>
                <a:gd name="connsiteX2" fmla="*/ 249010 w 1102342"/>
                <a:gd name="connsiteY2" fmla="*/ 1549843 h 3015891"/>
                <a:gd name="connsiteX3" fmla="*/ 274410 w 1102342"/>
                <a:gd name="connsiteY3" fmla="*/ 1308543 h 3015891"/>
                <a:gd name="connsiteX4" fmla="*/ 7710 w 1102342"/>
                <a:gd name="connsiteY4" fmla="*/ 2946843 h 3015891"/>
                <a:gd name="connsiteX5" fmla="*/ 96610 w 1102342"/>
                <a:gd name="connsiteY5" fmla="*/ 2515043 h 3015891"/>
                <a:gd name="connsiteX6" fmla="*/ 350610 w 1102342"/>
                <a:gd name="connsiteY6" fmla="*/ 749743 h 3015891"/>
                <a:gd name="connsiteX7" fmla="*/ 325210 w 1102342"/>
                <a:gd name="connsiteY7" fmla="*/ 902143 h 3015891"/>
                <a:gd name="connsiteX8" fmla="*/ 617310 w 1102342"/>
                <a:gd name="connsiteY8" fmla="*/ 241743 h 3015891"/>
                <a:gd name="connsiteX9" fmla="*/ 287110 w 1102342"/>
                <a:gd name="connsiteY9" fmla="*/ 584643 h 3015891"/>
                <a:gd name="connsiteX10" fmla="*/ 1099910 w 1102342"/>
                <a:gd name="connsiteY10" fmla="*/ 443 h 301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2342" h="3015891">
                  <a:moveTo>
                    <a:pt x="1099910" y="443"/>
                  </a:moveTo>
                  <a:cubicBezTo>
                    <a:pt x="1140127" y="-12257"/>
                    <a:pt x="670227" y="250210"/>
                    <a:pt x="528410" y="508443"/>
                  </a:cubicBezTo>
                  <a:cubicBezTo>
                    <a:pt x="386593" y="766676"/>
                    <a:pt x="291343" y="1416493"/>
                    <a:pt x="249010" y="1549843"/>
                  </a:cubicBezTo>
                  <a:cubicBezTo>
                    <a:pt x="206677" y="1683193"/>
                    <a:pt x="314627" y="1075710"/>
                    <a:pt x="274410" y="1308543"/>
                  </a:cubicBezTo>
                  <a:cubicBezTo>
                    <a:pt x="234193" y="1541376"/>
                    <a:pt x="37343" y="2745760"/>
                    <a:pt x="7710" y="2946843"/>
                  </a:cubicBezTo>
                  <a:cubicBezTo>
                    <a:pt x="-21923" y="3147926"/>
                    <a:pt x="39460" y="2881226"/>
                    <a:pt x="96610" y="2515043"/>
                  </a:cubicBezTo>
                  <a:cubicBezTo>
                    <a:pt x="153760" y="2148860"/>
                    <a:pt x="312510" y="1018560"/>
                    <a:pt x="350610" y="749743"/>
                  </a:cubicBezTo>
                  <a:cubicBezTo>
                    <a:pt x="388710" y="480926"/>
                    <a:pt x="280760" y="986810"/>
                    <a:pt x="325210" y="902143"/>
                  </a:cubicBezTo>
                  <a:cubicBezTo>
                    <a:pt x="369660" y="817476"/>
                    <a:pt x="623660" y="294660"/>
                    <a:pt x="617310" y="241743"/>
                  </a:cubicBezTo>
                  <a:cubicBezTo>
                    <a:pt x="610960" y="188826"/>
                    <a:pt x="210910" y="629093"/>
                    <a:pt x="287110" y="584643"/>
                  </a:cubicBezTo>
                  <a:cubicBezTo>
                    <a:pt x="363310" y="540193"/>
                    <a:pt x="1059693" y="13143"/>
                    <a:pt x="1099910" y="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DA914A28-7C37-ED89-A0C2-87A4CDD526E6}"/>
                </a:ext>
              </a:extLst>
            </p:cNvPr>
            <p:cNvSpPr/>
            <p:nvPr/>
          </p:nvSpPr>
          <p:spPr>
            <a:xfrm>
              <a:off x="4134692" y="1371248"/>
              <a:ext cx="925795" cy="7023527"/>
            </a:xfrm>
            <a:custGeom>
              <a:avLst/>
              <a:gdLst>
                <a:gd name="connsiteX0" fmla="*/ 843708 w 925795"/>
                <a:gd name="connsiteY0" fmla="*/ 178152 h 7023527"/>
                <a:gd name="connsiteX1" fmla="*/ 831008 w 925795"/>
                <a:gd name="connsiteY1" fmla="*/ 228952 h 7023527"/>
                <a:gd name="connsiteX2" fmla="*/ 284908 w 925795"/>
                <a:gd name="connsiteY2" fmla="*/ 1778352 h 7023527"/>
                <a:gd name="connsiteX3" fmla="*/ 767508 w 925795"/>
                <a:gd name="connsiteY3" fmla="*/ 4292952 h 7023527"/>
                <a:gd name="connsiteX4" fmla="*/ 704008 w 925795"/>
                <a:gd name="connsiteY4" fmla="*/ 4038952 h 7023527"/>
                <a:gd name="connsiteX5" fmla="*/ 665908 w 925795"/>
                <a:gd name="connsiteY5" fmla="*/ 6820252 h 7023527"/>
                <a:gd name="connsiteX6" fmla="*/ 691308 w 925795"/>
                <a:gd name="connsiteY6" fmla="*/ 6617052 h 7023527"/>
                <a:gd name="connsiteX7" fmla="*/ 653208 w 925795"/>
                <a:gd name="connsiteY7" fmla="*/ 5067652 h 7023527"/>
                <a:gd name="connsiteX8" fmla="*/ 170608 w 925795"/>
                <a:gd name="connsiteY8" fmla="*/ 1575152 h 7023527"/>
                <a:gd name="connsiteX9" fmla="*/ 170608 w 925795"/>
                <a:gd name="connsiteY9" fmla="*/ 1981552 h 7023527"/>
                <a:gd name="connsiteX10" fmla="*/ 475408 w 925795"/>
                <a:gd name="connsiteY10" fmla="*/ 1092552 h 7023527"/>
                <a:gd name="connsiteX11" fmla="*/ 5508 w 925795"/>
                <a:gd name="connsiteY11" fmla="*/ 1854552 h 7023527"/>
                <a:gd name="connsiteX12" fmla="*/ 843708 w 925795"/>
                <a:gd name="connsiteY12" fmla="*/ 178152 h 702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5795" h="7023527">
                  <a:moveTo>
                    <a:pt x="843708" y="178152"/>
                  </a:moveTo>
                  <a:cubicBezTo>
                    <a:pt x="981291" y="-92781"/>
                    <a:pt x="924141" y="-37748"/>
                    <a:pt x="831008" y="228952"/>
                  </a:cubicBezTo>
                  <a:cubicBezTo>
                    <a:pt x="737875" y="495652"/>
                    <a:pt x="295491" y="1101019"/>
                    <a:pt x="284908" y="1778352"/>
                  </a:cubicBezTo>
                  <a:cubicBezTo>
                    <a:pt x="274325" y="2455685"/>
                    <a:pt x="697658" y="3916185"/>
                    <a:pt x="767508" y="4292952"/>
                  </a:cubicBezTo>
                  <a:cubicBezTo>
                    <a:pt x="837358" y="4669719"/>
                    <a:pt x="720941" y="3617735"/>
                    <a:pt x="704008" y="4038952"/>
                  </a:cubicBezTo>
                  <a:cubicBezTo>
                    <a:pt x="687075" y="4460169"/>
                    <a:pt x="668025" y="6390569"/>
                    <a:pt x="665908" y="6820252"/>
                  </a:cubicBezTo>
                  <a:cubicBezTo>
                    <a:pt x="663791" y="7249935"/>
                    <a:pt x="693425" y="6909152"/>
                    <a:pt x="691308" y="6617052"/>
                  </a:cubicBezTo>
                  <a:cubicBezTo>
                    <a:pt x="689191" y="6324952"/>
                    <a:pt x="739991" y="5907969"/>
                    <a:pt x="653208" y="5067652"/>
                  </a:cubicBezTo>
                  <a:cubicBezTo>
                    <a:pt x="566425" y="4227335"/>
                    <a:pt x="251041" y="2089502"/>
                    <a:pt x="170608" y="1575152"/>
                  </a:cubicBezTo>
                  <a:cubicBezTo>
                    <a:pt x="90175" y="1060802"/>
                    <a:pt x="119808" y="2061985"/>
                    <a:pt x="170608" y="1981552"/>
                  </a:cubicBezTo>
                  <a:cubicBezTo>
                    <a:pt x="221408" y="1901119"/>
                    <a:pt x="502925" y="1113719"/>
                    <a:pt x="475408" y="1092552"/>
                  </a:cubicBezTo>
                  <a:cubicBezTo>
                    <a:pt x="447891" y="1071385"/>
                    <a:pt x="-57992" y="2011185"/>
                    <a:pt x="5508" y="1854552"/>
                  </a:cubicBezTo>
                  <a:cubicBezTo>
                    <a:pt x="69008" y="1697919"/>
                    <a:pt x="706125" y="449085"/>
                    <a:pt x="843708" y="178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F467AF78-133F-2075-7A48-DF58C554B894}"/>
                </a:ext>
              </a:extLst>
            </p:cNvPr>
            <p:cNvSpPr/>
            <p:nvPr/>
          </p:nvSpPr>
          <p:spPr>
            <a:xfrm>
              <a:off x="3479174" y="1652214"/>
              <a:ext cx="1211872" cy="6259924"/>
            </a:xfrm>
            <a:custGeom>
              <a:avLst/>
              <a:gdLst>
                <a:gd name="connsiteX0" fmla="*/ 1207126 w 1211872"/>
                <a:gd name="connsiteY0" fmla="*/ 11486 h 6259924"/>
                <a:gd name="connsiteX1" fmla="*/ 1181726 w 1211872"/>
                <a:gd name="connsiteY1" fmla="*/ 74986 h 6259924"/>
                <a:gd name="connsiteX2" fmla="*/ 318126 w 1211872"/>
                <a:gd name="connsiteY2" fmla="*/ 2018086 h 6259924"/>
                <a:gd name="connsiteX3" fmla="*/ 165726 w 1211872"/>
                <a:gd name="connsiteY3" fmla="*/ 4888286 h 6259924"/>
                <a:gd name="connsiteX4" fmla="*/ 178426 w 1211872"/>
                <a:gd name="connsiteY4" fmla="*/ 4481886 h 6259924"/>
                <a:gd name="connsiteX5" fmla="*/ 343526 w 1211872"/>
                <a:gd name="connsiteY5" fmla="*/ 1662486 h 6259924"/>
                <a:gd name="connsiteX6" fmla="*/ 572126 w 1211872"/>
                <a:gd name="connsiteY6" fmla="*/ 6259886 h 6259924"/>
                <a:gd name="connsiteX7" fmla="*/ 330826 w 1211872"/>
                <a:gd name="connsiteY7" fmla="*/ 1573586 h 6259924"/>
                <a:gd name="connsiteX8" fmla="*/ 457826 w 1211872"/>
                <a:gd name="connsiteY8" fmla="*/ 1040186 h 6259924"/>
                <a:gd name="connsiteX9" fmla="*/ 626 w 1211872"/>
                <a:gd name="connsiteY9" fmla="*/ 1967286 h 6259924"/>
                <a:gd name="connsiteX10" fmla="*/ 572126 w 1211872"/>
                <a:gd name="connsiteY10" fmla="*/ 1281486 h 6259924"/>
                <a:gd name="connsiteX11" fmla="*/ 1067426 w 1211872"/>
                <a:gd name="connsiteY11" fmla="*/ 354386 h 6259924"/>
                <a:gd name="connsiteX12" fmla="*/ 1207126 w 1211872"/>
                <a:gd name="connsiteY12" fmla="*/ 11486 h 62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1872" h="6259924">
                  <a:moveTo>
                    <a:pt x="1207126" y="11486"/>
                  </a:moveTo>
                  <a:cubicBezTo>
                    <a:pt x="1226176" y="-35081"/>
                    <a:pt x="1181726" y="74986"/>
                    <a:pt x="1181726" y="74986"/>
                  </a:cubicBezTo>
                  <a:cubicBezTo>
                    <a:pt x="1033559" y="409419"/>
                    <a:pt x="487459" y="1215869"/>
                    <a:pt x="318126" y="2018086"/>
                  </a:cubicBezTo>
                  <a:cubicBezTo>
                    <a:pt x="148793" y="2820303"/>
                    <a:pt x="189009" y="4477653"/>
                    <a:pt x="165726" y="4888286"/>
                  </a:cubicBezTo>
                  <a:cubicBezTo>
                    <a:pt x="142443" y="5298919"/>
                    <a:pt x="148793" y="5019519"/>
                    <a:pt x="178426" y="4481886"/>
                  </a:cubicBezTo>
                  <a:cubicBezTo>
                    <a:pt x="208059" y="3944253"/>
                    <a:pt x="277909" y="1366153"/>
                    <a:pt x="343526" y="1662486"/>
                  </a:cubicBezTo>
                  <a:cubicBezTo>
                    <a:pt x="409143" y="1958819"/>
                    <a:pt x="574243" y="6274703"/>
                    <a:pt x="572126" y="6259886"/>
                  </a:cubicBezTo>
                  <a:cubicBezTo>
                    <a:pt x="570009" y="6245069"/>
                    <a:pt x="349876" y="2443536"/>
                    <a:pt x="330826" y="1573586"/>
                  </a:cubicBezTo>
                  <a:cubicBezTo>
                    <a:pt x="311776" y="703636"/>
                    <a:pt x="512859" y="974569"/>
                    <a:pt x="457826" y="1040186"/>
                  </a:cubicBezTo>
                  <a:cubicBezTo>
                    <a:pt x="402793" y="1105803"/>
                    <a:pt x="-18424" y="1927069"/>
                    <a:pt x="626" y="1967286"/>
                  </a:cubicBezTo>
                  <a:cubicBezTo>
                    <a:pt x="19676" y="2007503"/>
                    <a:pt x="394326" y="1550303"/>
                    <a:pt x="572126" y="1281486"/>
                  </a:cubicBezTo>
                  <a:cubicBezTo>
                    <a:pt x="749926" y="1012669"/>
                    <a:pt x="959476" y="563936"/>
                    <a:pt x="1067426" y="354386"/>
                  </a:cubicBezTo>
                  <a:cubicBezTo>
                    <a:pt x="1175376" y="144836"/>
                    <a:pt x="1188076" y="58053"/>
                    <a:pt x="1207126" y="11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1F9934B5-B936-E9DC-153A-BA0DC981E3D6}"/>
                </a:ext>
              </a:extLst>
            </p:cNvPr>
            <p:cNvSpPr/>
            <p:nvPr/>
          </p:nvSpPr>
          <p:spPr>
            <a:xfrm>
              <a:off x="5917580" y="3245591"/>
              <a:ext cx="392593" cy="5151065"/>
            </a:xfrm>
            <a:custGeom>
              <a:avLst/>
              <a:gdLst>
                <a:gd name="connsiteX0" fmla="*/ 368920 w 392593"/>
                <a:gd name="connsiteY0" fmla="*/ 170709 h 5151065"/>
                <a:gd name="connsiteX1" fmla="*/ 343520 w 392593"/>
                <a:gd name="connsiteY1" fmla="*/ 310409 h 5151065"/>
                <a:gd name="connsiteX2" fmla="*/ 51420 w 392593"/>
                <a:gd name="connsiteY2" fmla="*/ 2875809 h 5151065"/>
                <a:gd name="connsiteX3" fmla="*/ 178420 w 392593"/>
                <a:gd name="connsiteY3" fmla="*/ 5072909 h 5151065"/>
                <a:gd name="connsiteX4" fmla="*/ 76820 w 392593"/>
                <a:gd name="connsiteY4" fmla="*/ 4336309 h 5151065"/>
                <a:gd name="connsiteX5" fmla="*/ 620 w 392593"/>
                <a:gd name="connsiteY5" fmla="*/ 1275609 h 5151065"/>
                <a:gd name="connsiteX6" fmla="*/ 38720 w 392593"/>
                <a:gd name="connsiteY6" fmla="*/ 1859809 h 5151065"/>
                <a:gd name="connsiteX7" fmla="*/ 26020 w 392593"/>
                <a:gd name="connsiteY7" fmla="*/ 1910609 h 5151065"/>
                <a:gd name="connsiteX8" fmla="*/ 114920 w 392593"/>
                <a:gd name="connsiteY8" fmla="*/ 958109 h 5151065"/>
                <a:gd name="connsiteX9" fmla="*/ 102220 w 392593"/>
                <a:gd name="connsiteY9" fmla="*/ 1453409 h 5151065"/>
                <a:gd name="connsiteX10" fmla="*/ 368920 w 392593"/>
                <a:gd name="connsiteY10" fmla="*/ 170709 h 515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2593" h="5151065">
                  <a:moveTo>
                    <a:pt x="368920" y="170709"/>
                  </a:moveTo>
                  <a:cubicBezTo>
                    <a:pt x="409137" y="-19791"/>
                    <a:pt x="396437" y="-140441"/>
                    <a:pt x="343520" y="310409"/>
                  </a:cubicBezTo>
                  <a:cubicBezTo>
                    <a:pt x="290603" y="761259"/>
                    <a:pt x="78937" y="2082059"/>
                    <a:pt x="51420" y="2875809"/>
                  </a:cubicBezTo>
                  <a:cubicBezTo>
                    <a:pt x="23903" y="3669559"/>
                    <a:pt x="174187" y="4829492"/>
                    <a:pt x="178420" y="5072909"/>
                  </a:cubicBezTo>
                  <a:cubicBezTo>
                    <a:pt x="182653" y="5316326"/>
                    <a:pt x="106453" y="4969192"/>
                    <a:pt x="76820" y="4336309"/>
                  </a:cubicBezTo>
                  <a:cubicBezTo>
                    <a:pt x="47187" y="3703426"/>
                    <a:pt x="6970" y="1688359"/>
                    <a:pt x="620" y="1275609"/>
                  </a:cubicBezTo>
                  <a:cubicBezTo>
                    <a:pt x="-5730" y="862859"/>
                    <a:pt x="38720" y="1859809"/>
                    <a:pt x="38720" y="1859809"/>
                  </a:cubicBezTo>
                  <a:cubicBezTo>
                    <a:pt x="42953" y="1965642"/>
                    <a:pt x="13320" y="2060892"/>
                    <a:pt x="26020" y="1910609"/>
                  </a:cubicBezTo>
                  <a:cubicBezTo>
                    <a:pt x="38720" y="1760326"/>
                    <a:pt x="102220" y="1034309"/>
                    <a:pt x="114920" y="958109"/>
                  </a:cubicBezTo>
                  <a:cubicBezTo>
                    <a:pt x="127620" y="881909"/>
                    <a:pt x="57770" y="1582526"/>
                    <a:pt x="102220" y="1453409"/>
                  </a:cubicBezTo>
                  <a:cubicBezTo>
                    <a:pt x="146670" y="1324292"/>
                    <a:pt x="328703" y="361209"/>
                    <a:pt x="368920" y="1707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374C1FA8-EE85-D3AE-8D98-F5809F3BE231}"/>
                </a:ext>
              </a:extLst>
            </p:cNvPr>
            <p:cNvSpPr/>
            <p:nvPr/>
          </p:nvSpPr>
          <p:spPr>
            <a:xfrm>
              <a:off x="4101731" y="3006455"/>
              <a:ext cx="330906" cy="4931673"/>
            </a:xfrm>
            <a:custGeom>
              <a:avLst/>
              <a:gdLst>
                <a:gd name="connsiteX0" fmla="*/ 89269 w 330906"/>
                <a:gd name="connsiteY0" fmla="*/ 155845 h 4931673"/>
                <a:gd name="connsiteX1" fmla="*/ 101969 w 330906"/>
                <a:gd name="connsiteY1" fmla="*/ 219345 h 4931673"/>
                <a:gd name="connsiteX2" fmla="*/ 152769 w 330906"/>
                <a:gd name="connsiteY2" fmla="*/ 2149745 h 4931673"/>
                <a:gd name="connsiteX3" fmla="*/ 292469 w 330906"/>
                <a:gd name="connsiteY3" fmla="*/ 3445145 h 4931673"/>
                <a:gd name="connsiteX4" fmla="*/ 13069 w 330906"/>
                <a:gd name="connsiteY4" fmla="*/ 4931045 h 4931673"/>
                <a:gd name="connsiteX5" fmla="*/ 330569 w 330906"/>
                <a:gd name="connsiteY5" fmla="*/ 3610245 h 4931673"/>
                <a:gd name="connsiteX6" fmla="*/ 76569 w 330906"/>
                <a:gd name="connsiteY6" fmla="*/ 2137045 h 4931673"/>
                <a:gd name="connsiteX7" fmla="*/ 190869 w 330906"/>
                <a:gd name="connsiteY7" fmla="*/ 2352945 h 4931673"/>
                <a:gd name="connsiteX8" fmla="*/ 369 w 330906"/>
                <a:gd name="connsiteY8" fmla="*/ 1336945 h 4931673"/>
                <a:gd name="connsiteX9" fmla="*/ 140069 w 330906"/>
                <a:gd name="connsiteY9" fmla="*/ 1743345 h 4931673"/>
                <a:gd name="connsiteX10" fmla="*/ 51169 w 330906"/>
                <a:gd name="connsiteY10" fmla="*/ 1222645 h 4931673"/>
                <a:gd name="connsiteX11" fmla="*/ 89269 w 330906"/>
                <a:gd name="connsiteY11" fmla="*/ 155845 h 49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06" h="4931673">
                  <a:moveTo>
                    <a:pt x="89269" y="155845"/>
                  </a:moveTo>
                  <a:cubicBezTo>
                    <a:pt x="97736" y="-11372"/>
                    <a:pt x="91386" y="-112972"/>
                    <a:pt x="101969" y="219345"/>
                  </a:cubicBezTo>
                  <a:cubicBezTo>
                    <a:pt x="112552" y="551662"/>
                    <a:pt x="121019" y="1612112"/>
                    <a:pt x="152769" y="2149745"/>
                  </a:cubicBezTo>
                  <a:cubicBezTo>
                    <a:pt x="184519" y="2687378"/>
                    <a:pt x="315752" y="2981595"/>
                    <a:pt x="292469" y="3445145"/>
                  </a:cubicBezTo>
                  <a:cubicBezTo>
                    <a:pt x="269186" y="3908695"/>
                    <a:pt x="6719" y="4903528"/>
                    <a:pt x="13069" y="4931045"/>
                  </a:cubicBezTo>
                  <a:cubicBezTo>
                    <a:pt x="19419" y="4958562"/>
                    <a:pt x="319986" y="4075912"/>
                    <a:pt x="330569" y="3610245"/>
                  </a:cubicBezTo>
                  <a:cubicBezTo>
                    <a:pt x="341152" y="3144578"/>
                    <a:pt x="99852" y="2346595"/>
                    <a:pt x="76569" y="2137045"/>
                  </a:cubicBezTo>
                  <a:cubicBezTo>
                    <a:pt x="53286" y="1927495"/>
                    <a:pt x="203569" y="2486295"/>
                    <a:pt x="190869" y="2352945"/>
                  </a:cubicBezTo>
                  <a:cubicBezTo>
                    <a:pt x="178169" y="2219595"/>
                    <a:pt x="8836" y="1438545"/>
                    <a:pt x="369" y="1336945"/>
                  </a:cubicBezTo>
                  <a:cubicBezTo>
                    <a:pt x="-8098" y="1235345"/>
                    <a:pt x="131602" y="1762395"/>
                    <a:pt x="140069" y="1743345"/>
                  </a:cubicBezTo>
                  <a:cubicBezTo>
                    <a:pt x="148536" y="1724295"/>
                    <a:pt x="59636" y="1493578"/>
                    <a:pt x="51169" y="1222645"/>
                  </a:cubicBezTo>
                  <a:cubicBezTo>
                    <a:pt x="42702" y="951712"/>
                    <a:pt x="80802" y="323062"/>
                    <a:pt x="89269" y="1558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E43A065B-AE9B-63B3-2ACF-324978FB176F}"/>
                </a:ext>
              </a:extLst>
            </p:cNvPr>
            <p:cNvSpPr/>
            <p:nvPr/>
          </p:nvSpPr>
          <p:spPr>
            <a:xfrm>
              <a:off x="3263371" y="1762725"/>
              <a:ext cx="1157249" cy="4649973"/>
            </a:xfrm>
            <a:custGeom>
              <a:avLst/>
              <a:gdLst>
                <a:gd name="connsiteX0" fmla="*/ 1156229 w 1157249"/>
                <a:gd name="connsiteY0" fmla="*/ 2575 h 4649973"/>
                <a:gd name="connsiteX1" fmla="*/ 38629 w 1157249"/>
                <a:gd name="connsiteY1" fmla="*/ 1805975 h 4649973"/>
                <a:gd name="connsiteX2" fmla="*/ 241829 w 1157249"/>
                <a:gd name="connsiteY2" fmla="*/ 1615475 h 4649973"/>
                <a:gd name="connsiteX3" fmla="*/ 89429 w 1157249"/>
                <a:gd name="connsiteY3" fmla="*/ 2580675 h 4649973"/>
                <a:gd name="connsiteX4" fmla="*/ 191029 w 1157249"/>
                <a:gd name="connsiteY4" fmla="*/ 4574575 h 4649973"/>
                <a:gd name="connsiteX5" fmla="*/ 127529 w 1157249"/>
                <a:gd name="connsiteY5" fmla="*/ 3977675 h 4649973"/>
                <a:gd name="connsiteX6" fmla="*/ 152929 w 1157249"/>
                <a:gd name="connsiteY6" fmla="*/ 1615475 h 4649973"/>
                <a:gd name="connsiteX7" fmla="*/ 610129 w 1157249"/>
                <a:gd name="connsiteY7" fmla="*/ 548675 h 4649973"/>
                <a:gd name="connsiteX8" fmla="*/ 356129 w 1157249"/>
                <a:gd name="connsiteY8" fmla="*/ 1031275 h 4649973"/>
                <a:gd name="connsiteX9" fmla="*/ 241829 w 1157249"/>
                <a:gd name="connsiteY9" fmla="*/ 1399575 h 4649973"/>
                <a:gd name="connsiteX10" fmla="*/ 1156229 w 1157249"/>
                <a:gd name="connsiteY10" fmla="*/ 2575 h 464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7249" h="4649973">
                  <a:moveTo>
                    <a:pt x="1156229" y="2575"/>
                  </a:moveTo>
                  <a:cubicBezTo>
                    <a:pt x="1122362" y="70308"/>
                    <a:pt x="191029" y="1537158"/>
                    <a:pt x="38629" y="1805975"/>
                  </a:cubicBezTo>
                  <a:cubicBezTo>
                    <a:pt x="-113771" y="2074792"/>
                    <a:pt x="233362" y="1486358"/>
                    <a:pt x="241829" y="1615475"/>
                  </a:cubicBezTo>
                  <a:cubicBezTo>
                    <a:pt x="250296" y="1744592"/>
                    <a:pt x="97896" y="2087492"/>
                    <a:pt x="89429" y="2580675"/>
                  </a:cubicBezTo>
                  <a:cubicBezTo>
                    <a:pt x="80962" y="3073858"/>
                    <a:pt x="184679" y="4341742"/>
                    <a:pt x="191029" y="4574575"/>
                  </a:cubicBezTo>
                  <a:cubicBezTo>
                    <a:pt x="197379" y="4807408"/>
                    <a:pt x="133879" y="4470858"/>
                    <a:pt x="127529" y="3977675"/>
                  </a:cubicBezTo>
                  <a:cubicBezTo>
                    <a:pt x="121179" y="3484492"/>
                    <a:pt x="72496" y="2186975"/>
                    <a:pt x="152929" y="1615475"/>
                  </a:cubicBezTo>
                  <a:cubicBezTo>
                    <a:pt x="233362" y="1043975"/>
                    <a:pt x="576262" y="646042"/>
                    <a:pt x="610129" y="548675"/>
                  </a:cubicBezTo>
                  <a:cubicBezTo>
                    <a:pt x="643996" y="451308"/>
                    <a:pt x="417512" y="889458"/>
                    <a:pt x="356129" y="1031275"/>
                  </a:cubicBezTo>
                  <a:cubicBezTo>
                    <a:pt x="294746" y="1173092"/>
                    <a:pt x="112712" y="1575258"/>
                    <a:pt x="241829" y="1399575"/>
                  </a:cubicBezTo>
                  <a:cubicBezTo>
                    <a:pt x="370946" y="1223892"/>
                    <a:pt x="1190096" y="-65158"/>
                    <a:pt x="1156229" y="2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33FA310A-5114-363A-B731-BF60CCD60828}"/>
                </a:ext>
              </a:extLst>
            </p:cNvPr>
            <p:cNvSpPr/>
            <p:nvPr/>
          </p:nvSpPr>
          <p:spPr>
            <a:xfrm>
              <a:off x="5344914" y="3520556"/>
              <a:ext cx="295009" cy="4825891"/>
            </a:xfrm>
            <a:custGeom>
              <a:avLst/>
              <a:gdLst>
                <a:gd name="connsiteX0" fmla="*/ 293886 w 295009"/>
                <a:gd name="connsiteY0" fmla="*/ 60844 h 4825891"/>
                <a:gd name="connsiteX1" fmla="*/ 14486 w 295009"/>
                <a:gd name="connsiteY1" fmla="*/ 4747144 h 4825891"/>
                <a:gd name="connsiteX2" fmla="*/ 39886 w 295009"/>
                <a:gd name="connsiteY2" fmla="*/ 3019944 h 4825891"/>
                <a:gd name="connsiteX3" fmla="*/ 39886 w 295009"/>
                <a:gd name="connsiteY3" fmla="*/ 3273944 h 4825891"/>
                <a:gd name="connsiteX4" fmla="*/ 179586 w 295009"/>
                <a:gd name="connsiteY4" fmla="*/ 1876944 h 4825891"/>
                <a:gd name="connsiteX5" fmla="*/ 116086 w 295009"/>
                <a:gd name="connsiteY5" fmla="*/ 2067444 h 4825891"/>
                <a:gd name="connsiteX6" fmla="*/ 293886 w 295009"/>
                <a:gd name="connsiteY6" fmla="*/ 60844 h 48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009" h="4825891">
                  <a:moveTo>
                    <a:pt x="293886" y="60844"/>
                  </a:moveTo>
                  <a:cubicBezTo>
                    <a:pt x="276953" y="507461"/>
                    <a:pt x="56819" y="4253961"/>
                    <a:pt x="14486" y="4747144"/>
                  </a:cubicBezTo>
                  <a:cubicBezTo>
                    <a:pt x="-27847" y="5240327"/>
                    <a:pt x="35653" y="3265477"/>
                    <a:pt x="39886" y="3019944"/>
                  </a:cubicBezTo>
                  <a:cubicBezTo>
                    <a:pt x="44119" y="2774411"/>
                    <a:pt x="16603" y="3464444"/>
                    <a:pt x="39886" y="3273944"/>
                  </a:cubicBezTo>
                  <a:cubicBezTo>
                    <a:pt x="63169" y="3083444"/>
                    <a:pt x="166886" y="2078027"/>
                    <a:pt x="179586" y="1876944"/>
                  </a:cubicBezTo>
                  <a:cubicBezTo>
                    <a:pt x="192286" y="1675861"/>
                    <a:pt x="101269" y="2372244"/>
                    <a:pt x="116086" y="2067444"/>
                  </a:cubicBezTo>
                  <a:cubicBezTo>
                    <a:pt x="130903" y="1762644"/>
                    <a:pt x="310819" y="-385773"/>
                    <a:pt x="293886" y="60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6F9E6CDA-C7CD-3FFC-0751-F02133133B9A}"/>
                </a:ext>
              </a:extLst>
            </p:cNvPr>
            <p:cNvSpPr/>
            <p:nvPr/>
          </p:nvSpPr>
          <p:spPr>
            <a:xfrm>
              <a:off x="3067002" y="6019797"/>
              <a:ext cx="934303" cy="1978545"/>
            </a:xfrm>
            <a:custGeom>
              <a:avLst/>
              <a:gdLst>
                <a:gd name="connsiteX0" fmla="*/ 577898 w 934303"/>
                <a:gd name="connsiteY0" fmla="*/ 3 h 1978545"/>
                <a:gd name="connsiteX1" fmla="*/ 615998 w 934303"/>
                <a:gd name="connsiteY1" fmla="*/ 1028703 h 1978545"/>
                <a:gd name="connsiteX2" fmla="*/ 514398 w 934303"/>
                <a:gd name="connsiteY2" fmla="*/ 1320803 h 1978545"/>
                <a:gd name="connsiteX3" fmla="*/ 6398 w 934303"/>
                <a:gd name="connsiteY3" fmla="*/ 1905003 h 1978545"/>
                <a:gd name="connsiteX4" fmla="*/ 273098 w 934303"/>
                <a:gd name="connsiteY4" fmla="*/ 1587503 h 1978545"/>
                <a:gd name="connsiteX5" fmla="*/ 908098 w 934303"/>
                <a:gd name="connsiteY5" fmla="*/ 1066803 h 1978545"/>
                <a:gd name="connsiteX6" fmla="*/ 819198 w 934303"/>
                <a:gd name="connsiteY6" fmla="*/ 1130303 h 1978545"/>
                <a:gd name="connsiteX7" fmla="*/ 933498 w 934303"/>
                <a:gd name="connsiteY7" fmla="*/ 1968503 h 1978545"/>
                <a:gd name="connsiteX8" fmla="*/ 857298 w 934303"/>
                <a:gd name="connsiteY8" fmla="*/ 1549403 h 1978545"/>
                <a:gd name="connsiteX9" fmla="*/ 628698 w 934303"/>
                <a:gd name="connsiteY9" fmla="*/ 901703 h 1978545"/>
                <a:gd name="connsiteX10" fmla="*/ 590598 w 934303"/>
                <a:gd name="connsiteY10" fmla="*/ 635003 h 1978545"/>
                <a:gd name="connsiteX11" fmla="*/ 603298 w 934303"/>
                <a:gd name="connsiteY11" fmla="*/ 1016003 h 1978545"/>
                <a:gd name="connsiteX12" fmla="*/ 577898 w 934303"/>
                <a:gd name="connsiteY12" fmla="*/ 3 h 197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4303" h="1978545">
                  <a:moveTo>
                    <a:pt x="577898" y="3"/>
                  </a:moveTo>
                  <a:cubicBezTo>
                    <a:pt x="580015" y="2120"/>
                    <a:pt x="626581" y="808570"/>
                    <a:pt x="615998" y="1028703"/>
                  </a:cubicBezTo>
                  <a:cubicBezTo>
                    <a:pt x="605415" y="1248836"/>
                    <a:pt x="615998" y="1174753"/>
                    <a:pt x="514398" y="1320803"/>
                  </a:cubicBezTo>
                  <a:cubicBezTo>
                    <a:pt x="412798" y="1466853"/>
                    <a:pt x="46615" y="1860553"/>
                    <a:pt x="6398" y="1905003"/>
                  </a:cubicBezTo>
                  <a:cubicBezTo>
                    <a:pt x="-33819" y="1949453"/>
                    <a:pt x="122815" y="1727203"/>
                    <a:pt x="273098" y="1587503"/>
                  </a:cubicBezTo>
                  <a:cubicBezTo>
                    <a:pt x="423381" y="1447803"/>
                    <a:pt x="908098" y="1066803"/>
                    <a:pt x="908098" y="1066803"/>
                  </a:cubicBezTo>
                  <a:cubicBezTo>
                    <a:pt x="999115" y="990603"/>
                    <a:pt x="814965" y="980020"/>
                    <a:pt x="819198" y="1130303"/>
                  </a:cubicBezTo>
                  <a:cubicBezTo>
                    <a:pt x="823431" y="1280586"/>
                    <a:pt x="927148" y="1898653"/>
                    <a:pt x="933498" y="1968503"/>
                  </a:cubicBezTo>
                  <a:cubicBezTo>
                    <a:pt x="939848" y="2038353"/>
                    <a:pt x="908098" y="1727203"/>
                    <a:pt x="857298" y="1549403"/>
                  </a:cubicBezTo>
                  <a:cubicBezTo>
                    <a:pt x="806498" y="1371603"/>
                    <a:pt x="673148" y="1054103"/>
                    <a:pt x="628698" y="901703"/>
                  </a:cubicBezTo>
                  <a:cubicBezTo>
                    <a:pt x="584248" y="749303"/>
                    <a:pt x="594831" y="615953"/>
                    <a:pt x="590598" y="635003"/>
                  </a:cubicBezTo>
                  <a:cubicBezTo>
                    <a:pt x="586365" y="654053"/>
                    <a:pt x="603298" y="1121836"/>
                    <a:pt x="603298" y="1016003"/>
                  </a:cubicBezTo>
                  <a:cubicBezTo>
                    <a:pt x="603298" y="910170"/>
                    <a:pt x="575781" y="-2114"/>
                    <a:pt x="57789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0E8D7CD1-2314-0090-C2CF-3D5F43B760D1}"/>
                </a:ext>
              </a:extLst>
            </p:cNvPr>
            <p:cNvSpPr/>
            <p:nvPr/>
          </p:nvSpPr>
          <p:spPr>
            <a:xfrm>
              <a:off x="7126296" y="1367854"/>
              <a:ext cx="1199094" cy="2340852"/>
            </a:xfrm>
            <a:custGeom>
              <a:avLst/>
              <a:gdLst>
                <a:gd name="connsiteX0" fmla="*/ 519104 w 1199094"/>
                <a:gd name="connsiteY0" fmla="*/ 3746 h 2340852"/>
                <a:gd name="connsiteX1" fmla="*/ 836604 w 1199094"/>
                <a:gd name="connsiteY1" fmla="*/ 308546 h 2340852"/>
                <a:gd name="connsiteX2" fmla="*/ 747704 w 1199094"/>
                <a:gd name="connsiteY2" fmla="*/ 1108646 h 2340852"/>
                <a:gd name="connsiteX3" fmla="*/ 950904 w 1199094"/>
                <a:gd name="connsiteY3" fmla="*/ 753046 h 2340852"/>
                <a:gd name="connsiteX4" fmla="*/ 36504 w 1199094"/>
                <a:gd name="connsiteY4" fmla="*/ 2289746 h 2340852"/>
                <a:gd name="connsiteX5" fmla="*/ 277804 w 1199094"/>
                <a:gd name="connsiteY5" fmla="*/ 1819846 h 2340852"/>
                <a:gd name="connsiteX6" fmla="*/ 1166804 w 1199094"/>
                <a:gd name="connsiteY6" fmla="*/ 308546 h 2340852"/>
                <a:gd name="connsiteX7" fmla="*/ 1001704 w 1199094"/>
                <a:gd name="connsiteY7" fmla="*/ 587946 h 2340852"/>
                <a:gd name="connsiteX8" fmla="*/ 976304 w 1199094"/>
                <a:gd name="connsiteY8" fmla="*/ 651446 h 2340852"/>
                <a:gd name="connsiteX9" fmla="*/ 862004 w 1199094"/>
                <a:gd name="connsiteY9" fmla="*/ 753046 h 2340852"/>
                <a:gd name="connsiteX10" fmla="*/ 874704 w 1199094"/>
                <a:gd name="connsiteY10" fmla="*/ 486346 h 2340852"/>
                <a:gd name="connsiteX11" fmla="*/ 519104 w 1199094"/>
                <a:gd name="connsiteY11" fmla="*/ 3746 h 234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9094" h="2340852">
                  <a:moveTo>
                    <a:pt x="519104" y="3746"/>
                  </a:moveTo>
                  <a:cubicBezTo>
                    <a:pt x="512754" y="-25887"/>
                    <a:pt x="798504" y="124396"/>
                    <a:pt x="836604" y="308546"/>
                  </a:cubicBezTo>
                  <a:cubicBezTo>
                    <a:pt x="874704" y="492696"/>
                    <a:pt x="728654" y="1034563"/>
                    <a:pt x="747704" y="1108646"/>
                  </a:cubicBezTo>
                  <a:cubicBezTo>
                    <a:pt x="766754" y="1182729"/>
                    <a:pt x="1069437" y="556196"/>
                    <a:pt x="950904" y="753046"/>
                  </a:cubicBezTo>
                  <a:cubicBezTo>
                    <a:pt x="832371" y="949896"/>
                    <a:pt x="148687" y="2111946"/>
                    <a:pt x="36504" y="2289746"/>
                  </a:cubicBezTo>
                  <a:cubicBezTo>
                    <a:pt x="-75679" y="2467546"/>
                    <a:pt x="89421" y="2150046"/>
                    <a:pt x="277804" y="1819846"/>
                  </a:cubicBezTo>
                  <a:cubicBezTo>
                    <a:pt x="466187" y="1489646"/>
                    <a:pt x="1046154" y="513863"/>
                    <a:pt x="1166804" y="308546"/>
                  </a:cubicBezTo>
                  <a:cubicBezTo>
                    <a:pt x="1287454" y="103229"/>
                    <a:pt x="1033454" y="530796"/>
                    <a:pt x="1001704" y="587946"/>
                  </a:cubicBezTo>
                  <a:cubicBezTo>
                    <a:pt x="969954" y="645096"/>
                    <a:pt x="999587" y="623929"/>
                    <a:pt x="976304" y="651446"/>
                  </a:cubicBezTo>
                  <a:cubicBezTo>
                    <a:pt x="953021" y="678963"/>
                    <a:pt x="878937" y="780563"/>
                    <a:pt x="862004" y="753046"/>
                  </a:cubicBezTo>
                  <a:cubicBezTo>
                    <a:pt x="845071" y="725529"/>
                    <a:pt x="931854" y="617579"/>
                    <a:pt x="874704" y="486346"/>
                  </a:cubicBezTo>
                  <a:cubicBezTo>
                    <a:pt x="817554" y="355113"/>
                    <a:pt x="525454" y="33379"/>
                    <a:pt x="519104" y="3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42BEC94E-7E7A-E313-3FD5-4FE66DC12C3B}"/>
                </a:ext>
              </a:extLst>
            </p:cNvPr>
            <p:cNvSpPr/>
            <p:nvPr/>
          </p:nvSpPr>
          <p:spPr>
            <a:xfrm>
              <a:off x="7349808" y="1405109"/>
              <a:ext cx="1084205" cy="2206995"/>
            </a:xfrm>
            <a:custGeom>
              <a:avLst/>
              <a:gdLst>
                <a:gd name="connsiteX0" fmla="*/ 460692 w 1084205"/>
                <a:gd name="connsiteY0" fmla="*/ 4591 h 2206995"/>
                <a:gd name="connsiteX1" fmla="*/ 1032192 w 1084205"/>
                <a:gd name="connsiteY1" fmla="*/ 741191 h 2206995"/>
                <a:gd name="connsiteX2" fmla="*/ 460692 w 1084205"/>
                <a:gd name="connsiteY2" fmla="*/ 1617491 h 2206995"/>
                <a:gd name="connsiteX3" fmla="*/ 613092 w 1084205"/>
                <a:gd name="connsiteY3" fmla="*/ 1426991 h 2206995"/>
                <a:gd name="connsiteX4" fmla="*/ 3492 w 1084205"/>
                <a:gd name="connsiteY4" fmla="*/ 2201691 h 2206995"/>
                <a:gd name="connsiteX5" fmla="*/ 397192 w 1084205"/>
                <a:gd name="connsiteY5" fmla="*/ 1731791 h 2206995"/>
                <a:gd name="connsiteX6" fmla="*/ 1082992 w 1084205"/>
                <a:gd name="connsiteY6" fmla="*/ 1033291 h 2206995"/>
                <a:gd name="connsiteX7" fmla="*/ 574992 w 1084205"/>
                <a:gd name="connsiteY7" fmla="*/ 1388891 h 2206995"/>
                <a:gd name="connsiteX8" fmla="*/ 994092 w 1084205"/>
                <a:gd name="connsiteY8" fmla="*/ 830091 h 2206995"/>
                <a:gd name="connsiteX9" fmla="*/ 854392 w 1084205"/>
                <a:gd name="connsiteY9" fmla="*/ 449091 h 2206995"/>
                <a:gd name="connsiteX10" fmla="*/ 460692 w 1084205"/>
                <a:gd name="connsiteY10" fmla="*/ 4591 h 220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4205" h="2206995">
                  <a:moveTo>
                    <a:pt x="460692" y="4591"/>
                  </a:moveTo>
                  <a:cubicBezTo>
                    <a:pt x="490325" y="53274"/>
                    <a:pt x="1032192" y="472374"/>
                    <a:pt x="1032192" y="741191"/>
                  </a:cubicBezTo>
                  <a:cubicBezTo>
                    <a:pt x="1032192" y="1010008"/>
                    <a:pt x="530542" y="1503191"/>
                    <a:pt x="460692" y="1617491"/>
                  </a:cubicBezTo>
                  <a:cubicBezTo>
                    <a:pt x="390842" y="1731791"/>
                    <a:pt x="613092" y="1426991"/>
                    <a:pt x="613092" y="1426991"/>
                  </a:cubicBezTo>
                  <a:lnTo>
                    <a:pt x="3492" y="2201691"/>
                  </a:lnTo>
                  <a:cubicBezTo>
                    <a:pt x="-32491" y="2252491"/>
                    <a:pt x="217275" y="1926524"/>
                    <a:pt x="397192" y="1731791"/>
                  </a:cubicBezTo>
                  <a:cubicBezTo>
                    <a:pt x="577109" y="1537058"/>
                    <a:pt x="1053359" y="1090441"/>
                    <a:pt x="1082992" y="1033291"/>
                  </a:cubicBezTo>
                  <a:cubicBezTo>
                    <a:pt x="1112625" y="976141"/>
                    <a:pt x="589809" y="1422758"/>
                    <a:pt x="574992" y="1388891"/>
                  </a:cubicBezTo>
                  <a:cubicBezTo>
                    <a:pt x="560175" y="1355024"/>
                    <a:pt x="947525" y="986724"/>
                    <a:pt x="994092" y="830091"/>
                  </a:cubicBezTo>
                  <a:cubicBezTo>
                    <a:pt x="1040659" y="673458"/>
                    <a:pt x="941175" y="590908"/>
                    <a:pt x="854392" y="449091"/>
                  </a:cubicBezTo>
                  <a:cubicBezTo>
                    <a:pt x="767609" y="307274"/>
                    <a:pt x="431059" y="-44092"/>
                    <a:pt x="460692" y="45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EC86AF91-A118-2BF2-B621-45450A824653}"/>
                </a:ext>
              </a:extLst>
            </p:cNvPr>
            <p:cNvSpPr/>
            <p:nvPr/>
          </p:nvSpPr>
          <p:spPr>
            <a:xfrm>
              <a:off x="8216864" y="1600177"/>
              <a:ext cx="609652" cy="2172281"/>
            </a:xfrm>
            <a:custGeom>
              <a:avLst/>
              <a:gdLst>
                <a:gd name="connsiteX0" fmla="*/ 36 w 609652"/>
                <a:gd name="connsiteY0" fmla="*/ 23 h 2172281"/>
                <a:gd name="connsiteX1" fmla="*/ 457236 w 609652"/>
                <a:gd name="connsiteY1" fmla="*/ 825523 h 2172281"/>
                <a:gd name="connsiteX2" fmla="*/ 215936 w 609652"/>
                <a:gd name="connsiteY2" fmla="*/ 1625623 h 2172281"/>
                <a:gd name="connsiteX3" fmla="*/ 393736 w 609652"/>
                <a:gd name="connsiteY3" fmla="*/ 1358923 h 2172281"/>
                <a:gd name="connsiteX4" fmla="*/ 228636 w 609652"/>
                <a:gd name="connsiteY4" fmla="*/ 2159023 h 2172281"/>
                <a:gd name="connsiteX5" fmla="*/ 368336 w 609652"/>
                <a:gd name="connsiteY5" fmla="*/ 1790723 h 2172281"/>
                <a:gd name="connsiteX6" fmla="*/ 609636 w 609652"/>
                <a:gd name="connsiteY6" fmla="*/ 927123 h 2172281"/>
                <a:gd name="connsiteX7" fmla="*/ 381036 w 609652"/>
                <a:gd name="connsiteY7" fmla="*/ 1511323 h 2172281"/>
                <a:gd name="connsiteX8" fmla="*/ 431836 w 609652"/>
                <a:gd name="connsiteY8" fmla="*/ 927123 h 2172281"/>
                <a:gd name="connsiteX9" fmla="*/ 431836 w 609652"/>
                <a:gd name="connsiteY9" fmla="*/ 850923 h 2172281"/>
                <a:gd name="connsiteX10" fmla="*/ 36 w 609652"/>
                <a:gd name="connsiteY10" fmla="*/ 23 h 217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52" h="2172281">
                  <a:moveTo>
                    <a:pt x="36" y="23"/>
                  </a:moveTo>
                  <a:cubicBezTo>
                    <a:pt x="4269" y="-4210"/>
                    <a:pt x="421253" y="554590"/>
                    <a:pt x="457236" y="825523"/>
                  </a:cubicBezTo>
                  <a:cubicBezTo>
                    <a:pt x="493219" y="1096456"/>
                    <a:pt x="226519" y="1536723"/>
                    <a:pt x="215936" y="1625623"/>
                  </a:cubicBezTo>
                  <a:cubicBezTo>
                    <a:pt x="205353" y="1714523"/>
                    <a:pt x="391619" y="1270023"/>
                    <a:pt x="393736" y="1358923"/>
                  </a:cubicBezTo>
                  <a:cubicBezTo>
                    <a:pt x="395853" y="1447823"/>
                    <a:pt x="232869" y="2087056"/>
                    <a:pt x="228636" y="2159023"/>
                  </a:cubicBezTo>
                  <a:cubicBezTo>
                    <a:pt x="224403" y="2230990"/>
                    <a:pt x="304836" y="1996040"/>
                    <a:pt x="368336" y="1790723"/>
                  </a:cubicBezTo>
                  <a:cubicBezTo>
                    <a:pt x="431836" y="1585406"/>
                    <a:pt x="607519" y="973690"/>
                    <a:pt x="609636" y="927123"/>
                  </a:cubicBezTo>
                  <a:cubicBezTo>
                    <a:pt x="611753" y="880556"/>
                    <a:pt x="410669" y="1511323"/>
                    <a:pt x="381036" y="1511323"/>
                  </a:cubicBezTo>
                  <a:cubicBezTo>
                    <a:pt x="351403" y="1511323"/>
                    <a:pt x="423369" y="1037190"/>
                    <a:pt x="431836" y="927123"/>
                  </a:cubicBezTo>
                  <a:cubicBezTo>
                    <a:pt x="440303" y="817056"/>
                    <a:pt x="499569" y="1005440"/>
                    <a:pt x="431836" y="850923"/>
                  </a:cubicBezTo>
                  <a:cubicBezTo>
                    <a:pt x="364103" y="696406"/>
                    <a:pt x="-4197" y="4256"/>
                    <a:pt x="36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E2BE680A-F0B3-55A2-99C3-7D4F7C487643}"/>
                </a:ext>
              </a:extLst>
            </p:cNvPr>
            <p:cNvSpPr/>
            <p:nvPr/>
          </p:nvSpPr>
          <p:spPr>
            <a:xfrm>
              <a:off x="8617466" y="2254711"/>
              <a:ext cx="496605" cy="1762988"/>
            </a:xfrm>
            <a:custGeom>
              <a:avLst/>
              <a:gdLst>
                <a:gd name="connsiteX0" fmla="*/ 192426 w 496605"/>
                <a:gd name="connsiteY0" fmla="*/ 1981 h 1762988"/>
                <a:gd name="connsiteX1" fmla="*/ 491365 w 496605"/>
                <a:gd name="connsiteY1" fmla="*/ 734674 h 1762988"/>
                <a:gd name="connsiteX2" fmla="*/ 262765 w 496605"/>
                <a:gd name="connsiteY2" fmla="*/ 1279797 h 1762988"/>
                <a:gd name="connsiteX3" fmla="*/ 415165 w 496605"/>
                <a:gd name="connsiteY3" fmla="*/ 1115674 h 1762988"/>
                <a:gd name="connsiteX4" fmla="*/ 168980 w 496605"/>
                <a:gd name="connsiteY4" fmla="*/ 1754581 h 1762988"/>
                <a:gd name="connsiteX5" fmla="*/ 256903 w 496605"/>
                <a:gd name="connsiteY5" fmla="*/ 1449781 h 1762988"/>
                <a:gd name="connsiteX6" fmla="*/ 491365 w 496605"/>
                <a:gd name="connsiteY6" fmla="*/ 998443 h 1762988"/>
                <a:gd name="connsiteX7" fmla="*/ 4857 w 496605"/>
                <a:gd name="connsiteY7" fmla="*/ 1508397 h 1762988"/>
                <a:gd name="connsiteX8" fmla="*/ 251042 w 496605"/>
                <a:gd name="connsiteY8" fmla="*/ 1197735 h 1762988"/>
                <a:gd name="connsiteX9" fmla="*/ 409303 w 496605"/>
                <a:gd name="connsiteY9" fmla="*/ 992581 h 1762988"/>
                <a:gd name="connsiteX10" fmla="*/ 397580 w 496605"/>
                <a:gd name="connsiteY10" fmla="*/ 775704 h 1762988"/>
                <a:gd name="connsiteX11" fmla="*/ 286211 w 496605"/>
                <a:gd name="connsiteY11" fmla="*/ 1016027 h 1762988"/>
                <a:gd name="connsiteX12" fmla="*/ 450334 w 496605"/>
                <a:gd name="connsiteY12" fmla="*/ 687781 h 1762988"/>
                <a:gd name="connsiteX13" fmla="*/ 479642 w 496605"/>
                <a:gd name="connsiteY13" fmla="*/ 582274 h 1762988"/>
                <a:gd name="connsiteX14" fmla="*/ 321380 w 496605"/>
                <a:gd name="connsiteY14" fmla="*/ 330227 h 1762988"/>
                <a:gd name="connsiteX15" fmla="*/ 421026 w 496605"/>
                <a:gd name="connsiteY15" fmla="*/ 511935 h 1762988"/>
                <a:gd name="connsiteX16" fmla="*/ 192426 w 496605"/>
                <a:gd name="connsiteY16" fmla="*/ 1981 h 176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6605" h="1762988">
                  <a:moveTo>
                    <a:pt x="192426" y="1981"/>
                  </a:moveTo>
                  <a:cubicBezTo>
                    <a:pt x="204149" y="39104"/>
                    <a:pt x="479642" y="521705"/>
                    <a:pt x="491365" y="734674"/>
                  </a:cubicBezTo>
                  <a:cubicBezTo>
                    <a:pt x="503088" y="947643"/>
                    <a:pt x="275465" y="1216297"/>
                    <a:pt x="262765" y="1279797"/>
                  </a:cubicBezTo>
                  <a:cubicBezTo>
                    <a:pt x="250065" y="1343297"/>
                    <a:pt x="430796" y="1036543"/>
                    <a:pt x="415165" y="1115674"/>
                  </a:cubicBezTo>
                  <a:cubicBezTo>
                    <a:pt x="399534" y="1194805"/>
                    <a:pt x="195357" y="1698897"/>
                    <a:pt x="168980" y="1754581"/>
                  </a:cubicBezTo>
                  <a:cubicBezTo>
                    <a:pt x="142603" y="1810265"/>
                    <a:pt x="203172" y="1575804"/>
                    <a:pt x="256903" y="1449781"/>
                  </a:cubicBezTo>
                  <a:cubicBezTo>
                    <a:pt x="310634" y="1323758"/>
                    <a:pt x="533373" y="988674"/>
                    <a:pt x="491365" y="998443"/>
                  </a:cubicBezTo>
                  <a:cubicBezTo>
                    <a:pt x="449357" y="1008212"/>
                    <a:pt x="44911" y="1475182"/>
                    <a:pt x="4857" y="1508397"/>
                  </a:cubicBezTo>
                  <a:cubicBezTo>
                    <a:pt x="-35197" y="1541612"/>
                    <a:pt x="183634" y="1283704"/>
                    <a:pt x="251042" y="1197735"/>
                  </a:cubicBezTo>
                  <a:cubicBezTo>
                    <a:pt x="318450" y="1111766"/>
                    <a:pt x="384880" y="1062920"/>
                    <a:pt x="409303" y="992581"/>
                  </a:cubicBezTo>
                  <a:cubicBezTo>
                    <a:pt x="433726" y="922243"/>
                    <a:pt x="418095" y="771796"/>
                    <a:pt x="397580" y="775704"/>
                  </a:cubicBezTo>
                  <a:cubicBezTo>
                    <a:pt x="377065" y="779612"/>
                    <a:pt x="277419" y="1030681"/>
                    <a:pt x="286211" y="1016027"/>
                  </a:cubicBezTo>
                  <a:cubicBezTo>
                    <a:pt x="295003" y="1001373"/>
                    <a:pt x="418096" y="760073"/>
                    <a:pt x="450334" y="687781"/>
                  </a:cubicBezTo>
                  <a:cubicBezTo>
                    <a:pt x="482573" y="615489"/>
                    <a:pt x="501134" y="641866"/>
                    <a:pt x="479642" y="582274"/>
                  </a:cubicBezTo>
                  <a:cubicBezTo>
                    <a:pt x="458150" y="522682"/>
                    <a:pt x="331149" y="341950"/>
                    <a:pt x="321380" y="330227"/>
                  </a:cubicBezTo>
                  <a:cubicBezTo>
                    <a:pt x="311611" y="318504"/>
                    <a:pt x="439587" y="562735"/>
                    <a:pt x="421026" y="511935"/>
                  </a:cubicBezTo>
                  <a:cubicBezTo>
                    <a:pt x="402465" y="461135"/>
                    <a:pt x="180703" y="-35142"/>
                    <a:pt x="192426" y="19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F9EDA1B8-F971-BF4A-E59A-633A20073F6E}"/>
                </a:ext>
              </a:extLst>
            </p:cNvPr>
            <p:cNvSpPr/>
            <p:nvPr/>
          </p:nvSpPr>
          <p:spPr>
            <a:xfrm>
              <a:off x="7810513" y="2311873"/>
              <a:ext cx="753296" cy="1577773"/>
            </a:xfrm>
            <a:custGeom>
              <a:avLst/>
              <a:gdLst>
                <a:gd name="connsiteX0" fmla="*/ 653549 w 753296"/>
                <a:gd name="connsiteY0" fmla="*/ 3435 h 1577773"/>
                <a:gd name="connsiteX1" fmla="*/ 606656 w 753296"/>
                <a:gd name="connsiteY1" fmla="*/ 519250 h 1577773"/>
                <a:gd name="connsiteX2" fmla="*/ 20502 w 753296"/>
                <a:gd name="connsiteY2" fmla="*/ 1527435 h 1577773"/>
                <a:gd name="connsiteX3" fmla="*/ 190487 w 753296"/>
                <a:gd name="connsiteY3" fmla="*/ 1322281 h 1577773"/>
                <a:gd name="connsiteX4" fmla="*/ 741472 w 753296"/>
                <a:gd name="connsiteY4" fmla="*/ 425465 h 1577773"/>
                <a:gd name="connsiteX5" fmla="*/ 577349 w 753296"/>
                <a:gd name="connsiteY5" fmla="*/ 589589 h 1577773"/>
                <a:gd name="connsiteX6" fmla="*/ 688718 w 753296"/>
                <a:gd name="connsiteY6" fmla="*/ 308235 h 1577773"/>
                <a:gd name="connsiteX7" fmla="*/ 653549 w 753296"/>
                <a:gd name="connsiteY7" fmla="*/ 3435 h 157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3296" h="1577773">
                  <a:moveTo>
                    <a:pt x="653549" y="3435"/>
                  </a:moveTo>
                  <a:cubicBezTo>
                    <a:pt x="639872" y="38604"/>
                    <a:pt x="712164" y="265250"/>
                    <a:pt x="606656" y="519250"/>
                  </a:cubicBezTo>
                  <a:cubicBezTo>
                    <a:pt x="501148" y="773250"/>
                    <a:pt x="89863" y="1393597"/>
                    <a:pt x="20502" y="1527435"/>
                  </a:cubicBezTo>
                  <a:cubicBezTo>
                    <a:pt x="-48859" y="1661273"/>
                    <a:pt x="70325" y="1505943"/>
                    <a:pt x="190487" y="1322281"/>
                  </a:cubicBezTo>
                  <a:cubicBezTo>
                    <a:pt x="310649" y="1138619"/>
                    <a:pt x="676995" y="547580"/>
                    <a:pt x="741472" y="425465"/>
                  </a:cubicBezTo>
                  <a:cubicBezTo>
                    <a:pt x="805949" y="303350"/>
                    <a:pt x="586141" y="609127"/>
                    <a:pt x="577349" y="589589"/>
                  </a:cubicBezTo>
                  <a:cubicBezTo>
                    <a:pt x="568557" y="570051"/>
                    <a:pt x="676018" y="403974"/>
                    <a:pt x="688718" y="308235"/>
                  </a:cubicBezTo>
                  <a:cubicBezTo>
                    <a:pt x="701418" y="212497"/>
                    <a:pt x="667226" y="-31734"/>
                    <a:pt x="653549" y="34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F5A77E7B-BC6B-98A0-364D-FFBD4091BAC0}"/>
                </a:ext>
              </a:extLst>
            </p:cNvPr>
            <p:cNvSpPr/>
            <p:nvPr/>
          </p:nvSpPr>
          <p:spPr>
            <a:xfrm>
              <a:off x="8830919" y="2910782"/>
              <a:ext cx="406254" cy="1305647"/>
            </a:xfrm>
            <a:custGeom>
              <a:avLst/>
              <a:gdLst>
                <a:gd name="connsiteX0" fmla="*/ 72758 w 406254"/>
                <a:gd name="connsiteY0" fmla="*/ 2403 h 1305647"/>
                <a:gd name="connsiteX1" fmla="*/ 324804 w 406254"/>
                <a:gd name="connsiteY1" fmla="*/ 459603 h 1305647"/>
                <a:gd name="connsiteX2" fmla="*/ 131373 w 406254"/>
                <a:gd name="connsiteY2" fmla="*/ 1110233 h 1305647"/>
                <a:gd name="connsiteX3" fmla="*/ 236881 w 406254"/>
                <a:gd name="connsiteY3" fmla="*/ 875772 h 1305647"/>
                <a:gd name="connsiteX4" fmla="*/ 2419 w 406254"/>
                <a:gd name="connsiteY4" fmla="*/ 1303664 h 1305647"/>
                <a:gd name="connsiteX5" fmla="*/ 125512 w 406254"/>
                <a:gd name="connsiteY5" fmla="*/ 1010587 h 1305647"/>
                <a:gd name="connsiteX6" fmla="*/ 295496 w 406254"/>
                <a:gd name="connsiteY6" fmla="*/ 447880 h 1305647"/>
                <a:gd name="connsiteX7" fmla="*/ 178266 w 406254"/>
                <a:gd name="connsiteY7" fmla="*/ 881633 h 1305647"/>
                <a:gd name="connsiteX8" fmla="*/ 401004 w 406254"/>
                <a:gd name="connsiteY8" fmla="*/ 266172 h 1305647"/>
                <a:gd name="connsiteX9" fmla="*/ 336527 w 406254"/>
                <a:gd name="connsiteY9" fmla="*/ 400987 h 1305647"/>
                <a:gd name="connsiteX10" fmla="*/ 342389 w 406254"/>
                <a:gd name="connsiteY10" fmla="*/ 283756 h 1305647"/>
                <a:gd name="connsiteX11" fmla="*/ 72758 w 406254"/>
                <a:gd name="connsiteY11" fmla="*/ 2403 h 130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6254" h="1305647">
                  <a:moveTo>
                    <a:pt x="72758" y="2403"/>
                  </a:moveTo>
                  <a:cubicBezTo>
                    <a:pt x="69827" y="31711"/>
                    <a:pt x="315035" y="274965"/>
                    <a:pt x="324804" y="459603"/>
                  </a:cubicBezTo>
                  <a:cubicBezTo>
                    <a:pt x="334573" y="644241"/>
                    <a:pt x="146027" y="1040872"/>
                    <a:pt x="131373" y="1110233"/>
                  </a:cubicBezTo>
                  <a:cubicBezTo>
                    <a:pt x="116719" y="1179595"/>
                    <a:pt x="258373" y="843534"/>
                    <a:pt x="236881" y="875772"/>
                  </a:cubicBezTo>
                  <a:cubicBezTo>
                    <a:pt x="215389" y="908010"/>
                    <a:pt x="20981" y="1281195"/>
                    <a:pt x="2419" y="1303664"/>
                  </a:cubicBezTo>
                  <a:cubicBezTo>
                    <a:pt x="-16143" y="1326133"/>
                    <a:pt x="76666" y="1153218"/>
                    <a:pt x="125512" y="1010587"/>
                  </a:cubicBezTo>
                  <a:cubicBezTo>
                    <a:pt x="174358" y="867956"/>
                    <a:pt x="286704" y="469372"/>
                    <a:pt x="295496" y="447880"/>
                  </a:cubicBezTo>
                  <a:cubicBezTo>
                    <a:pt x="304288" y="426388"/>
                    <a:pt x="160681" y="911918"/>
                    <a:pt x="178266" y="881633"/>
                  </a:cubicBezTo>
                  <a:cubicBezTo>
                    <a:pt x="195851" y="851348"/>
                    <a:pt x="374627" y="346280"/>
                    <a:pt x="401004" y="266172"/>
                  </a:cubicBezTo>
                  <a:cubicBezTo>
                    <a:pt x="427381" y="186064"/>
                    <a:pt x="346296" y="398056"/>
                    <a:pt x="336527" y="400987"/>
                  </a:cubicBezTo>
                  <a:cubicBezTo>
                    <a:pt x="326758" y="403918"/>
                    <a:pt x="381466" y="347256"/>
                    <a:pt x="342389" y="283756"/>
                  </a:cubicBezTo>
                  <a:cubicBezTo>
                    <a:pt x="303312" y="220256"/>
                    <a:pt x="75689" y="-26905"/>
                    <a:pt x="72758" y="24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88A49C4D-B570-5A4C-A737-FCF1F9AF8DC4}"/>
                </a:ext>
              </a:extLst>
            </p:cNvPr>
            <p:cNvSpPr/>
            <p:nvPr/>
          </p:nvSpPr>
          <p:spPr>
            <a:xfrm>
              <a:off x="8780322" y="3690619"/>
              <a:ext cx="190400" cy="2224428"/>
            </a:xfrm>
            <a:custGeom>
              <a:avLst/>
              <a:gdLst>
                <a:gd name="connsiteX0" fmla="*/ 181970 w 190400"/>
                <a:gd name="connsiteY0" fmla="*/ 8012 h 2224428"/>
                <a:gd name="connsiteX1" fmla="*/ 35432 w 190400"/>
                <a:gd name="connsiteY1" fmla="*/ 928273 h 2224428"/>
                <a:gd name="connsiteX2" fmla="*/ 94047 w 190400"/>
                <a:gd name="connsiteY2" fmla="*/ 852073 h 2224428"/>
                <a:gd name="connsiteX3" fmla="*/ 263 w 190400"/>
                <a:gd name="connsiteY3" fmla="*/ 2223673 h 2224428"/>
                <a:gd name="connsiteX4" fmla="*/ 129216 w 190400"/>
                <a:gd name="connsiteY4" fmla="*/ 1039643 h 2224428"/>
                <a:gd name="connsiteX5" fmla="*/ 129216 w 190400"/>
                <a:gd name="connsiteY5" fmla="*/ 617612 h 2224428"/>
                <a:gd name="connsiteX6" fmla="*/ 146801 w 190400"/>
                <a:gd name="connsiteY6" fmla="*/ 406596 h 2224428"/>
                <a:gd name="connsiteX7" fmla="*/ 187832 w 190400"/>
                <a:gd name="connsiteY7" fmla="*/ 148689 h 2224428"/>
                <a:gd name="connsiteX8" fmla="*/ 64740 w 190400"/>
                <a:gd name="connsiteY8" fmla="*/ 465212 h 2224428"/>
                <a:gd name="connsiteX9" fmla="*/ 181970 w 190400"/>
                <a:gd name="connsiteY9" fmla="*/ 8012 h 222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400" h="2224428">
                  <a:moveTo>
                    <a:pt x="181970" y="8012"/>
                  </a:moveTo>
                  <a:cubicBezTo>
                    <a:pt x="177085" y="85189"/>
                    <a:pt x="50086" y="787596"/>
                    <a:pt x="35432" y="928273"/>
                  </a:cubicBezTo>
                  <a:cubicBezTo>
                    <a:pt x="20778" y="1068950"/>
                    <a:pt x="99908" y="636173"/>
                    <a:pt x="94047" y="852073"/>
                  </a:cubicBezTo>
                  <a:cubicBezTo>
                    <a:pt x="88186" y="1067973"/>
                    <a:pt x="-5598" y="2192411"/>
                    <a:pt x="263" y="2223673"/>
                  </a:cubicBezTo>
                  <a:cubicBezTo>
                    <a:pt x="6124" y="2254935"/>
                    <a:pt x="107724" y="1307320"/>
                    <a:pt x="129216" y="1039643"/>
                  </a:cubicBezTo>
                  <a:cubicBezTo>
                    <a:pt x="150708" y="771966"/>
                    <a:pt x="126285" y="723120"/>
                    <a:pt x="129216" y="617612"/>
                  </a:cubicBezTo>
                  <a:cubicBezTo>
                    <a:pt x="132147" y="512104"/>
                    <a:pt x="137032" y="484750"/>
                    <a:pt x="146801" y="406596"/>
                  </a:cubicBezTo>
                  <a:cubicBezTo>
                    <a:pt x="156570" y="328442"/>
                    <a:pt x="201509" y="138920"/>
                    <a:pt x="187832" y="148689"/>
                  </a:cubicBezTo>
                  <a:cubicBezTo>
                    <a:pt x="174155" y="158458"/>
                    <a:pt x="68648" y="494520"/>
                    <a:pt x="64740" y="465212"/>
                  </a:cubicBezTo>
                  <a:cubicBezTo>
                    <a:pt x="60832" y="435904"/>
                    <a:pt x="186855" y="-69165"/>
                    <a:pt x="181970" y="8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5F5A26DE-C99D-00E4-5106-D21A5E7ACEDC}"/>
                </a:ext>
              </a:extLst>
            </p:cNvPr>
            <p:cNvSpPr/>
            <p:nvPr/>
          </p:nvSpPr>
          <p:spPr>
            <a:xfrm>
              <a:off x="8725600" y="4196495"/>
              <a:ext cx="400650" cy="2442728"/>
            </a:xfrm>
            <a:custGeom>
              <a:avLst/>
              <a:gdLst>
                <a:gd name="connsiteX0" fmla="*/ 271862 w 400650"/>
                <a:gd name="connsiteY0" fmla="*/ 367 h 2442728"/>
                <a:gd name="connsiteX1" fmla="*/ 371508 w 400650"/>
                <a:gd name="connsiteY1" fmla="*/ 990967 h 2442728"/>
                <a:gd name="connsiteX2" fmla="*/ 25677 w 400650"/>
                <a:gd name="connsiteY2" fmla="*/ 2344982 h 2442728"/>
                <a:gd name="connsiteX3" fmla="*/ 66708 w 400650"/>
                <a:gd name="connsiteY3" fmla="*/ 2198443 h 2442728"/>
                <a:gd name="connsiteX4" fmla="*/ 394954 w 400650"/>
                <a:gd name="connsiteY4" fmla="*/ 1096474 h 2442728"/>
                <a:gd name="connsiteX5" fmla="*/ 271862 w 400650"/>
                <a:gd name="connsiteY5" fmla="*/ 367 h 244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650" h="2442728">
                  <a:moveTo>
                    <a:pt x="271862" y="367"/>
                  </a:moveTo>
                  <a:cubicBezTo>
                    <a:pt x="267954" y="-17217"/>
                    <a:pt x="412539" y="600198"/>
                    <a:pt x="371508" y="990967"/>
                  </a:cubicBezTo>
                  <a:cubicBezTo>
                    <a:pt x="330477" y="1381736"/>
                    <a:pt x="76477" y="2143736"/>
                    <a:pt x="25677" y="2344982"/>
                  </a:cubicBezTo>
                  <a:cubicBezTo>
                    <a:pt x="-25123" y="2546228"/>
                    <a:pt x="5162" y="2406528"/>
                    <a:pt x="66708" y="2198443"/>
                  </a:cubicBezTo>
                  <a:cubicBezTo>
                    <a:pt x="128254" y="1990358"/>
                    <a:pt x="357831" y="1460866"/>
                    <a:pt x="394954" y="1096474"/>
                  </a:cubicBezTo>
                  <a:cubicBezTo>
                    <a:pt x="432077" y="732082"/>
                    <a:pt x="275770" y="17951"/>
                    <a:pt x="271862" y="3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128D40C0-43DF-F3CA-0464-BAD730BB55D4}"/>
                </a:ext>
              </a:extLst>
            </p:cNvPr>
            <p:cNvSpPr/>
            <p:nvPr/>
          </p:nvSpPr>
          <p:spPr>
            <a:xfrm>
              <a:off x="8221903" y="4626550"/>
              <a:ext cx="840094" cy="2706871"/>
            </a:xfrm>
            <a:custGeom>
              <a:avLst/>
              <a:gdLst>
                <a:gd name="connsiteX0" fmla="*/ 763835 w 840094"/>
                <a:gd name="connsiteY0" fmla="*/ 45096 h 2706871"/>
                <a:gd name="connsiteX1" fmla="*/ 740389 w 840094"/>
                <a:gd name="connsiteY1" fmla="*/ 185773 h 2706871"/>
                <a:gd name="connsiteX2" fmla="*/ 664189 w 840094"/>
                <a:gd name="connsiteY2" fmla="*/ 1070865 h 2706871"/>
                <a:gd name="connsiteX3" fmla="*/ 371112 w 840094"/>
                <a:gd name="connsiteY3" fmla="*/ 1926650 h 2706871"/>
                <a:gd name="connsiteX4" fmla="*/ 429728 w 840094"/>
                <a:gd name="connsiteY4" fmla="*/ 1633573 h 2706871"/>
                <a:gd name="connsiteX5" fmla="*/ 19420 w 840094"/>
                <a:gd name="connsiteY5" fmla="*/ 2676927 h 2706871"/>
                <a:gd name="connsiteX6" fmla="*/ 95620 w 840094"/>
                <a:gd name="connsiteY6" fmla="*/ 2348681 h 2706871"/>
                <a:gd name="connsiteX7" fmla="*/ 353528 w 840094"/>
                <a:gd name="connsiteY7" fmla="*/ 1569096 h 2706871"/>
                <a:gd name="connsiteX8" fmla="*/ 113205 w 840094"/>
                <a:gd name="connsiteY8" fmla="*/ 2424881 h 2706871"/>
                <a:gd name="connsiteX9" fmla="*/ 464897 w 840094"/>
                <a:gd name="connsiteY9" fmla="*/ 1446004 h 2706871"/>
                <a:gd name="connsiteX10" fmla="*/ 394559 w 840094"/>
                <a:gd name="connsiteY10" fmla="*/ 1780112 h 2706871"/>
                <a:gd name="connsiteX11" fmla="*/ 611435 w 840094"/>
                <a:gd name="connsiteY11" fmla="*/ 1334635 h 2706871"/>
                <a:gd name="connsiteX12" fmla="*/ 605574 w 840094"/>
                <a:gd name="connsiteY12" fmla="*/ 1035696 h 2706871"/>
                <a:gd name="connsiteX13" fmla="*/ 617297 w 840094"/>
                <a:gd name="connsiteY13" fmla="*/ 1352219 h 2706871"/>
                <a:gd name="connsiteX14" fmla="*/ 840035 w 840094"/>
                <a:gd name="connsiteY14" fmla="*/ 719173 h 2706871"/>
                <a:gd name="connsiteX15" fmla="*/ 640743 w 840094"/>
                <a:gd name="connsiteY15" fmla="*/ 1217404 h 2706871"/>
                <a:gd name="connsiteX16" fmla="*/ 752112 w 840094"/>
                <a:gd name="connsiteY16" fmla="*/ 848127 h 2706871"/>
                <a:gd name="connsiteX17" fmla="*/ 670051 w 840094"/>
                <a:gd name="connsiteY17" fmla="*/ 771927 h 2706871"/>
                <a:gd name="connsiteX18" fmla="*/ 763835 w 840094"/>
                <a:gd name="connsiteY18" fmla="*/ 45096 h 270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40094" h="2706871">
                  <a:moveTo>
                    <a:pt x="763835" y="45096"/>
                  </a:moveTo>
                  <a:cubicBezTo>
                    <a:pt x="775558" y="-52596"/>
                    <a:pt x="756997" y="14811"/>
                    <a:pt x="740389" y="185773"/>
                  </a:cubicBezTo>
                  <a:cubicBezTo>
                    <a:pt x="723781" y="356735"/>
                    <a:pt x="725735" y="780719"/>
                    <a:pt x="664189" y="1070865"/>
                  </a:cubicBezTo>
                  <a:cubicBezTo>
                    <a:pt x="602643" y="1361011"/>
                    <a:pt x="410189" y="1832865"/>
                    <a:pt x="371112" y="1926650"/>
                  </a:cubicBezTo>
                  <a:cubicBezTo>
                    <a:pt x="332035" y="2020435"/>
                    <a:pt x="488343" y="1508527"/>
                    <a:pt x="429728" y="1633573"/>
                  </a:cubicBezTo>
                  <a:cubicBezTo>
                    <a:pt x="371113" y="1758619"/>
                    <a:pt x="75105" y="2557742"/>
                    <a:pt x="19420" y="2676927"/>
                  </a:cubicBezTo>
                  <a:cubicBezTo>
                    <a:pt x="-36265" y="2796112"/>
                    <a:pt x="39935" y="2533320"/>
                    <a:pt x="95620" y="2348681"/>
                  </a:cubicBezTo>
                  <a:cubicBezTo>
                    <a:pt x="151305" y="2164043"/>
                    <a:pt x="350597" y="1556396"/>
                    <a:pt x="353528" y="1569096"/>
                  </a:cubicBezTo>
                  <a:cubicBezTo>
                    <a:pt x="356459" y="1581796"/>
                    <a:pt x="94644" y="2445396"/>
                    <a:pt x="113205" y="2424881"/>
                  </a:cubicBezTo>
                  <a:cubicBezTo>
                    <a:pt x="131766" y="2404366"/>
                    <a:pt x="418005" y="1553466"/>
                    <a:pt x="464897" y="1446004"/>
                  </a:cubicBezTo>
                  <a:cubicBezTo>
                    <a:pt x="511789" y="1338543"/>
                    <a:pt x="370136" y="1798673"/>
                    <a:pt x="394559" y="1780112"/>
                  </a:cubicBezTo>
                  <a:cubicBezTo>
                    <a:pt x="418982" y="1761551"/>
                    <a:pt x="576266" y="1458704"/>
                    <a:pt x="611435" y="1334635"/>
                  </a:cubicBezTo>
                  <a:cubicBezTo>
                    <a:pt x="646604" y="1210566"/>
                    <a:pt x="604597" y="1032765"/>
                    <a:pt x="605574" y="1035696"/>
                  </a:cubicBezTo>
                  <a:cubicBezTo>
                    <a:pt x="606551" y="1038627"/>
                    <a:pt x="578220" y="1404973"/>
                    <a:pt x="617297" y="1352219"/>
                  </a:cubicBezTo>
                  <a:cubicBezTo>
                    <a:pt x="656374" y="1299465"/>
                    <a:pt x="836127" y="741642"/>
                    <a:pt x="840035" y="719173"/>
                  </a:cubicBezTo>
                  <a:cubicBezTo>
                    <a:pt x="843943" y="696704"/>
                    <a:pt x="655397" y="1195912"/>
                    <a:pt x="640743" y="1217404"/>
                  </a:cubicBezTo>
                  <a:cubicBezTo>
                    <a:pt x="626089" y="1238896"/>
                    <a:pt x="747227" y="922373"/>
                    <a:pt x="752112" y="848127"/>
                  </a:cubicBezTo>
                  <a:cubicBezTo>
                    <a:pt x="756997" y="773881"/>
                    <a:pt x="673959" y="899904"/>
                    <a:pt x="670051" y="771927"/>
                  </a:cubicBezTo>
                  <a:cubicBezTo>
                    <a:pt x="666143" y="643950"/>
                    <a:pt x="752112" y="142788"/>
                    <a:pt x="763835" y="45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6AC7504C-9311-5318-F750-FBA0D673AE42}"/>
                </a:ext>
              </a:extLst>
            </p:cNvPr>
            <p:cNvSpPr/>
            <p:nvPr/>
          </p:nvSpPr>
          <p:spPr>
            <a:xfrm>
              <a:off x="8747912" y="4810969"/>
              <a:ext cx="407959" cy="1991298"/>
            </a:xfrm>
            <a:custGeom>
              <a:avLst/>
              <a:gdLst>
                <a:gd name="connsiteX0" fmla="*/ 407811 w 407959"/>
                <a:gd name="connsiteY0" fmla="*/ 1354 h 1991298"/>
                <a:gd name="connsiteX1" fmla="*/ 302303 w 407959"/>
                <a:gd name="connsiteY1" fmla="*/ 1109185 h 1991298"/>
                <a:gd name="connsiteX2" fmla="*/ 9226 w 407959"/>
                <a:gd name="connsiteY2" fmla="*/ 1964969 h 1991298"/>
                <a:gd name="connsiteX3" fmla="*/ 67842 w 407959"/>
                <a:gd name="connsiteY3" fmla="*/ 1789123 h 1991298"/>
                <a:gd name="connsiteX4" fmla="*/ 372642 w 407959"/>
                <a:gd name="connsiteY4" fmla="*/ 863000 h 1991298"/>
                <a:gd name="connsiteX5" fmla="*/ 319888 w 407959"/>
                <a:gd name="connsiteY5" fmla="*/ 1109185 h 1991298"/>
                <a:gd name="connsiteX6" fmla="*/ 179211 w 407959"/>
                <a:gd name="connsiteY6" fmla="*/ 1918077 h 1991298"/>
                <a:gd name="connsiteX7" fmla="*/ 202657 w 407959"/>
                <a:gd name="connsiteY7" fmla="*/ 1724646 h 1991298"/>
                <a:gd name="connsiteX8" fmla="*/ 396088 w 407959"/>
                <a:gd name="connsiteY8" fmla="*/ 757493 h 1991298"/>
                <a:gd name="connsiteX9" fmla="*/ 325750 w 407959"/>
                <a:gd name="connsiteY9" fmla="*/ 986093 h 1991298"/>
                <a:gd name="connsiteX10" fmla="*/ 319888 w 407959"/>
                <a:gd name="connsiteY10" fmla="*/ 575785 h 1991298"/>
                <a:gd name="connsiteX11" fmla="*/ 325750 w 407959"/>
                <a:gd name="connsiteY11" fmla="*/ 874723 h 1991298"/>
                <a:gd name="connsiteX12" fmla="*/ 407811 w 407959"/>
                <a:gd name="connsiteY12" fmla="*/ 1354 h 199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7959" h="1991298">
                  <a:moveTo>
                    <a:pt x="407811" y="1354"/>
                  </a:moveTo>
                  <a:cubicBezTo>
                    <a:pt x="403903" y="40431"/>
                    <a:pt x="368734" y="781916"/>
                    <a:pt x="302303" y="1109185"/>
                  </a:cubicBezTo>
                  <a:cubicBezTo>
                    <a:pt x="235872" y="1436454"/>
                    <a:pt x="48303" y="1851646"/>
                    <a:pt x="9226" y="1964969"/>
                  </a:cubicBezTo>
                  <a:cubicBezTo>
                    <a:pt x="-29851" y="2078292"/>
                    <a:pt x="67842" y="1789123"/>
                    <a:pt x="67842" y="1789123"/>
                  </a:cubicBezTo>
                  <a:cubicBezTo>
                    <a:pt x="128411" y="1605462"/>
                    <a:pt x="330634" y="976323"/>
                    <a:pt x="372642" y="863000"/>
                  </a:cubicBezTo>
                  <a:cubicBezTo>
                    <a:pt x="414650" y="749677"/>
                    <a:pt x="352126" y="933339"/>
                    <a:pt x="319888" y="1109185"/>
                  </a:cubicBezTo>
                  <a:cubicBezTo>
                    <a:pt x="287650" y="1285031"/>
                    <a:pt x="198749" y="1815500"/>
                    <a:pt x="179211" y="1918077"/>
                  </a:cubicBezTo>
                  <a:cubicBezTo>
                    <a:pt x="159673" y="2020654"/>
                    <a:pt x="166511" y="1918077"/>
                    <a:pt x="202657" y="1724646"/>
                  </a:cubicBezTo>
                  <a:cubicBezTo>
                    <a:pt x="238803" y="1531215"/>
                    <a:pt x="375572" y="880585"/>
                    <a:pt x="396088" y="757493"/>
                  </a:cubicBezTo>
                  <a:cubicBezTo>
                    <a:pt x="416604" y="634401"/>
                    <a:pt x="338450" y="1016378"/>
                    <a:pt x="325750" y="986093"/>
                  </a:cubicBezTo>
                  <a:cubicBezTo>
                    <a:pt x="313050" y="955808"/>
                    <a:pt x="319888" y="594347"/>
                    <a:pt x="319888" y="575785"/>
                  </a:cubicBezTo>
                  <a:cubicBezTo>
                    <a:pt x="319888" y="557223"/>
                    <a:pt x="314027" y="968508"/>
                    <a:pt x="325750" y="874723"/>
                  </a:cubicBezTo>
                  <a:cubicBezTo>
                    <a:pt x="337473" y="780938"/>
                    <a:pt x="411719" y="-37723"/>
                    <a:pt x="407811" y="1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2118FF42-E0E8-9818-9A78-BFB294C7C6F5}"/>
                </a:ext>
              </a:extLst>
            </p:cNvPr>
            <p:cNvSpPr/>
            <p:nvPr/>
          </p:nvSpPr>
          <p:spPr>
            <a:xfrm>
              <a:off x="8425356" y="4982583"/>
              <a:ext cx="640916" cy="2170433"/>
            </a:xfrm>
            <a:custGeom>
              <a:avLst/>
              <a:gdLst>
                <a:gd name="connsiteX0" fmla="*/ 618998 w 640916"/>
                <a:gd name="connsiteY0" fmla="*/ 234186 h 2170433"/>
                <a:gd name="connsiteX1" fmla="*/ 3536 w 640916"/>
                <a:gd name="connsiteY1" fmla="*/ 2156771 h 2170433"/>
                <a:gd name="connsiteX2" fmla="*/ 366952 w 640916"/>
                <a:gd name="connsiteY2" fmla="*/ 1101694 h 2170433"/>
                <a:gd name="connsiteX3" fmla="*/ 366952 w 640916"/>
                <a:gd name="connsiteY3" fmla="*/ 1242371 h 2170433"/>
                <a:gd name="connsiteX4" fmla="*/ 613136 w 640916"/>
                <a:gd name="connsiteY4" fmla="*/ 17309 h 2170433"/>
                <a:gd name="connsiteX5" fmla="*/ 513490 w 640916"/>
                <a:gd name="connsiteY5" fmla="*/ 503817 h 2170433"/>
                <a:gd name="connsiteX6" fmla="*/ 618998 w 640916"/>
                <a:gd name="connsiteY6" fmla="*/ 234186 h 217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916" h="2170433">
                  <a:moveTo>
                    <a:pt x="618998" y="234186"/>
                  </a:moveTo>
                  <a:cubicBezTo>
                    <a:pt x="534006" y="509678"/>
                    <a:pt x="45544" y="2012186"/>
                    <a:pt x="3536" y="2156771"/>
                  </a:cubicBezTo>
                  <a:cubicBezTo>
                    <a:pt x="-38472" y="2301356"/>
                    <a:pt x="306383" y="1254094"/>
                    <a:pt x="366952" y="1101694"/>
                  </a:cubicBezTo>
                  <a:cubicBezTo>
                    <a:pt x="427521" y="949294"/>
                    <a:pt x="325921" y="1423102"/>
                    <a:pt x="366952" y="1242371"/>
                  </a:cubicBezTo>
                  <a:cubicBezTo>
                    <a:pt x="407983" y="1061640"/>
                    <a:pt x="588713" y="140401"/>
                    <a:pt x="613136" y="17309"/>
                  </a:cubicBezTo>
                  <a:cubicBezTo>
                    <a:pt x="637559" y="-105783"/>
                    <a:pt x="512513" y="466694"/>
                    <a:pt x="513490" y="503817"/>
                  </a:cubicBezTo>
                  <a:cubicBezTo>
                    <a:pt x="514467" y="540940"/>
                    <a:pt x="703990" y="-41306"/>
                    <a:pt x="618998" y="234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8134CB32-3E58-227C-5FB7-6054748B786A}"/>
                </a:ext>
              </a:extLst>
            </p:cNvPr>
            <p:cNvSpPr/>
            <p:nvPr/>
          </p:nvSpPr>
          <p:spPr>
            <a:xfrm>
              <a:off x="3054783" y="7413815"/>
              <a:ext cx="680899" cy="523937"/>
            </a:xfrm>
            <a:custGeom>
              <a:avLst/>
              <a:gdLst>
                <a:gd name="connsiteX0" fmla="*/ 679657 w 680899"/>
                <a:gd name="connsiteY0" fmla="*/ 1277 h 523937"/>
                <a:gd name="connsiteX1" fmla="*/ 26514 w 680899"/>
                <a:gd name="connsiteY1" fmla="*/ 470003 h 523937"/>
                <a:gd name="connsiteX2" fmla="*/ 149459 w 680899"/>
                <a:gd name="connsiteY2" fmla="*/ 377795 h 523937"/>
                <a:gd name="connsiteX3" fmla="*/ 356928 w 680899"/>
                <a:gd name="connsiteY3" fmla="*/ 362427 h 523937"/>
                <a:gd name="connsiteX4" fmla="*/ 280088 w 680899"/>
                <a:gd name="connsiteY4" fmla="*/ 470003 h 523937"/>
                <a:gd name="connsiteX5" fmla="*/ 418400 w 680899"/>
                <a:gd name="connsiteY5" fmla="*/ 485372 h 523937"/>
                <a:gd name="connsiteX6" fmla="*/ 387664 w 680899"/>
                <a:gd name="connsiteY6" fmla="*/ 523792 h 523937"/>
                <a:gd name="connsiteX7" fmla="*/ 533661 w 680899"/>
                <a:gd name="connsiteY7" fmla="*/ 470003 h 523937"/>
                <a:gd name="connsiteX8" fmla="*/ 356928 w 680899"/>
                <a:gd name="connsiteY8" fmla="*/ 470003 h 523937"/>
                <a:gd name="connsiteX9" fmla="*/ 341560 w 680899"/>
                <a:gd name="connsiteY9" fmla="*/ 339375 h 523937"/>
                <a:gd name="connsiteX10" fmla="*/ 195563 w 680899"/>
                <a:gd name="connsiteY10" fmla="*/ 331691 h 523937"/>
                <a:gd name="connsiteX11" fmla="*/ 679657 w 680899"/>
                <a:gd name="connsiteY11" fmla="*/ 1277 h 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0899" h="523937">
                  <a:moveTo>
                    <a:pt x="679657" y="1277"/>
                  </a:moveTo>
                  <a:cubicBezTo>
                    <a:pt x="651482" y="24329"/>
                    <a:pt x="114880" y="407250"/>
                    <a:pt x="26514" y="470003"/>
                  </a:cubicBezTo>
                  <a:cubicBezTo>
                    <a:pt x="-61852" y="532756"/>
                    <a:pt x="94390" y="395724"/>
                    <a:pt x="149459" y="377795"/>
                  </a:cubicBezTo>
                  <a:cubicBezTo>
                    <a:pt x="204528" y="359866"/>
                    <a:pt x="335156" y="347059"/>
                    <a:pt x="356928" y="362427"/>
                  </a:cubicBezTo>
                  <a:cubicBezTo>
                    <a:pt x="378699" y="377795"/>
                    <a:pt x="269843" y="449512"/>
                    <a:pt x="280088" y="470003"/>
                  </a:cubicBezTo>
                  <a:cubicBezTo>
                    <a:pt x="290333" y="490494"/>
                    <a:pt x="418400" y="485372"/>
                    <a:pt x="418400" y="485372"/>
                  </a:cubicBezTo>
                  <a:cubicBezTo>
                    <a:pt x="436329" y="494337"/>
                    <a:pt x="368454" y="526353"/>
                    <a:pt x="387664" y="523792"/>
                  </a:cubicBezTo>
                  <a:cubicBezTo>
                    <a:pt x="406874" y="521231"/>
                    <a:pt x="538784" y="478968"/>
                    <a:pt x="533661" y="470003"/>
                  </a:cubicBezTo>
                  <a:cubicBezTo>
                    <a:pt x="528538" y="461038"/>
                    <a:pt x="388945" y="491774"/>
                    <a:pt x="356928" y="470003"/>
                  </a:cubicBezTo>
                  <a:cubicBezTo>
                    <a:pt x="324911" y="448232"/>
                    <a:pt x="368454" y="362427"/>
                    <a:pt x="341560" y="339375"/>
                  </a:cubicBezTo>
                  <a:cubicBezTo>
                    <a:pt x="314666" y="316323"/>
                    <a:pt x="143056" y="389321"/>
                    <a:pt x="195563" y="331691"/>
                  </a:cubicBezTo>
                  <a:cubicBezTo>
                    <a:pt x="248070" y="274061"/>
                    <a:pt x="707832" y="-21775"/>
                    <a:pt x="679657" y="1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01832847-424D-B77B-4EB9-027A33EC708A}"/>
                </a:ext>
              </a:extLst>
            </p:cNvPr>
            <p:cNvSpPr/>
            <p:nvPr/>
          </p:nvSpPr>
          <p:spPr>
            <a:xfrm>
              <a:off x="3549338" y="7437665"/>
              <a:ext cx="430677" cy="576847"/>
            </a:xfrm>
            <a:custGeom>
              <a:avLst/>
              <a:gdLst>
                <a:gd name="connsiteX0" fmla="*/ 415623 w 430677"/>
                <a:gd name="connsiteY0" fmla="*/ 480 h 576847"/>
                <a:gd name="connsiteX1" fmla="*/ 392571 w 430677"/>
                <a:gd name="connsiteY1" fmla="*/ 261737 h 576847"/>
                <a:gd name="connsiteX2" fmla="*/ 686 w 430677"/>
                <a:gd name="connsiteY2" fmla="*/ 499942 h 576847"/>
                <a:gd name="connsiteX3" fmla="*/ 300363 w 430677"/>
                <a:gd name="connsiteY3" fmla="*/ 353945 h 576847"/>
                <a:gd name="connsiteX4" fmla="*/ 407939 w 430677"/>
                <a:gd name="connsiteY4" fmla="*/ 469206 h 576847"/>
                <a:gd name="connsiteX5" fmla="*/ 177418 w 430677"/>
                <a:gd name="connsiteY5" fmla="*/ 576782 h 576847"/>
                <a:gd name="connsiteX6" fmla="*/ 384887 w 430677"/>
                <a:gd name="connsiteY6" fmla="*/ 453838 h 576847"/>
                <a:gd name="connsiteX7" fmla="*/ 338783 w 430677"/>
                <a:gd name="connsiteY7" fmla="*/ 330893 h 576847"/>
                <a:gd name="connsiteX8" fmla="*/ 392571 w 430677"/>
                <a:gd name="connsiteY8" fmla="*/ 200264 h 576847"/>
                <a:gd name="connsiteX9" fmla="*/ 415623 w 430677"/>
                <a:gd name="connsiteY9" fmla="*/ 480 h 57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0677" h="576847">
                  <a:moveTo>
                    <a:pt x="415623" y="480"/>
                  </a:moveTo>
                  <a:cubicBezTo>
                    <a:pt x="415623" y="10725"/>
                    <a:pt x="461727" y="178493"/>
                    <a:pt x="392571" y="261737"/>
                  </a:cubicBezTo>
                  <a:cubicBezTo>
                    <a:pt x="323415" y="344981"/>
                    <a:pt x="16054" y="484574"/>
                    <a:pt x="686" y="499942"/>
                  </a:cubicBezTo>
                  <a:cubicBezTo>
                    <a:pt x="-14682" y="515310"/>
                    <a:pt x="232488" y="359068"/>
                    <a:pt x="300363" y="353945"/>
                  </a:cubicBezTo>
                  <a:cubicBezTo>
                    <a:pt x="368238" y="348822"/>
                    <a:pt x="428430" y="432066"/>
                    <a:pt x="407939" y="469206"/>
                  </a:cubicBezTo>
                  <a:cubicBezTo>
                    <a:pt x="387448" y="506346"/>
                    <a:pt x="181260" y="579343"/>
                    <a:pt x="177418" y="576782"/>
                  </a:cubicBezTo>
                  <a:cubicBezTo>
                    <a:pt x="173576" y="574221"/>
                    <a:pt x="357993" y="494820"/>
                    <a:pt x="384887" y="453838"/>
                  </a:cubicBezTo>
                  <a:cubicBezTo>
                    <a:pt x="411781" y="412857"/>
                    <a:pt x="337502" y="373155"/>
                    <a:pt x="338783" y="330893"/>
                  </a:cubicBezTo>
                  <a:cubicBezTo>
                    <a:pt x="340064" y="288631"/>
                    <a:pt x="378484" y="254052"/>
                    <a:pt x="392571" y="200264"/>
                  </a:cubicBezTo>
                  <a:cubicBezTo>
                    <a:pt x="406658" y="146476"/>
                    <a:pt x="415623" y="-9765"/>
                    <a:pt x="415623" y="4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 201">
              <a:extLst>
                <a:ext uri="{FF2B5EF4-FFF2-40B4-BE49-F238E27FC236}">
                  <a16:creationId xmlns:a16="http://schemas.microsoft.com/office/drawing/2014/main" id="{90F8B908-F0AE-A6D2-1FA4-0BD9E5960C28}"/>
                </a:ext>
              </a:extLst>
            </p:cNvPr>
            <p:cNvSpPr/>
            <p:nvPr/>
          </p:nvSpPr>
          <p:spPr>
            <a:xfrm>
              <a:off x="3840932" y="7115414"/>
              <a:ext cx="792772" cy="1022007"/>
            </a:xfrm>
            <a:custGeom>
              <a:avLst/>
              <a:gdLst>
                <a:gd name="connsiteX0" fmla="*/ 1085 w 792772"/>
                <a:gd name="connsiteY0" fmla="*/ 891349 h 1022007"/>
                <a:gd name="connsiteX1" fmla="*/ 339182 w 792772"/>
                <a:gd name="connsiteY1" fmla="*/ 852929 h 1022007"/>
                <a:gd name="connsiteX2" fmla="*/ 377602 w 792772"/>
                <a:gd name="connsiteY2" fmla="*/ 1014294 h 1022007"/>
                <a:gd name="connsiteX3" fmla="*/ 400655 w 792772"/>
                <a:gd name="connsiteY3" fmla="*/ 860613 h 1022007"/>
                <a:gd name="connsiteX4" fmla="*/ 754120 w 792772"/>
                <a:gd name="connsiteY4" fmla="*/ 1021978 h 1022007"/>
                <a:gd name="connsiteX5" fmla="*/ 608123 w 792772"/>
                <a:gd name="connsiteY5" fmla="*/ 845245 h 1022007"/>
                <a:gd name="connsiteX6" fmla="*/ 792540 w 792772"/>
                <a:gd name="connsiteY6" fmla="*/ 1 h 1022007"/>
                <a:gd name="connsiteX7" fmla="*/ 562019 w 792772"/>
                <a:gd name="connsiteY7" fmla="*/ 837561 h 1022007"/>
                <a:gd name="connsiteX8" fmla="*/ 477495 w 792772"/>
                <a:gd name="connsiteY8" fmla="*/ 192102 h 1022007"/>
                <a:gd name="connsiteX9" fmla="*/ 531283 w 792772"/>
                <a:gd name="connsiteY9" fmla="*/ 975873 h 1022007"/>
                <a:gd name="connsiteX10" fmla="*/ 454443 w 792772"/>
                <a:gd name="connsiteY10" fmla="*/ 875981 h 1022007"/>
                <a:gd name="connsiteX11" fmla="*/ 239290 w 792772"/>
                <a:gd name="connsiteY11" fmla="*/ 852929 h 1022007"/>
                <a:gd name="connsiteX12" fmla="*/ 1085 w 792772"/>
                <a:gd name="connsiteY12" fmla="*/ 891349 h 102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772" h="1022007">
                  <a:moveTo>
                    <a:pt x="1085" y="891349"/>
                  </a:moveTo>
                  <a:cubicBezTo>
                    <a:pt x="17734" y="891349"/>
                    <a:pt x="276429" y="832438"/>
                    <a:pt x="339182" y="852929"/>
                  </a:cubicBezTo>
                  <a:cubicBezTo>
                    <a:pt x="401935" y="873420"/>
                    <a:pt x="367357" y="1013013"/>
                    <a:pt x="377602" y="1014294"/>
                  </a:cubicBezTo>
                  <a:cubicBezTo>
                    <a:pt x="387848" y="1015575"/>
                    <a:pt x="337902" y="859332"/>
                    <a:pt x="400655" y="860613"/>
                  </a:cubicBezTo>
                  <a:cubicBezTo>
                    <a:pt x="463408" y="861894"/>
                    <a:pt x="719542" y="1024539"/>
                    <a:pt x="754120" y="1021978"/>
                  </a:cubicBezTo>
                  <a:cubicBezTo>
                    <a:pt x="788698" y="1019417"/>
                    <a:pt x="601720" y="1015574"/>
                    <a:pt x="608123" y="845245"/>
                  </a:cubicBezTo>
                  <a:cubicBezTo>
                    <a:pt x="614526" y="674916"/>
                    <a:pt x="800224" y="1282"/>
                    <a:pt x="792540" y="1"/>
                  </a:cubicBezTo>
                  <a:cubicBezTo>
                    <a:pt x="784856" y="-1280"/>
                    <a:pt x="614526" y="805544"/>
                    <a:pt x="562019" y="837561"/>
                  </a:cubicBezTo>
                  <a:cubicBezTo>
                    <a:pt x="509512" y="869578"/>
                    <a:pt x="482618" y="169050"/>
                    <a:pt x="477495" y="192102"/>
                  </a:cubicBezTo>
                  <a:cubicBezTo>
                    <a:pt x="472372" y="215154"/>
                    <a:pt x="535125" y="861893"/>
                    <a:pt x="531283" y="975873"/>
                  </a:cubicBezTo>
                  <a:cubicBezTo>
                    <a:pt x="527441" y="1089853"/>
                    <a:pt x="503108" y="896472"/>
                    <a:pt x="454443" y="875981"/>
                  </a:cubicBezTo>
                  <a:cubicBezTo>
                    <a:pt x="405778" y="855490"/>
                    <a:pt x="314850" y="847806"/>
                    <a:pt x="239290" y="852929"/>
                  </a:cubicBezTo>
                  <a:cubicBezTo>
                    <a:pt x="163730" y="858052"/>
                    <a:pt x="-15564" y="891349"/>
                    <a:pt x="1085" y="891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7E801ACA-77FB-86B5-4648-89537E3FBB57}"/>
                </a:ext>
              </a:extLst>
            </p:cNvPr>
            <p:cNvSpPr/>
            <p:nvPr/>
          </p:nvSpPr>
          <p:spPr>
            <a:xfrm>
              <a:off x="4401943" y="7000121"/>
              <a:ext cx="585090" cy="1296793"/>
            </a:xfrm>
            <a:custGeom>
              <a:avLst/>
              <a:gdLst>
                <a:gd name="connsiteX0" fmla="*/ 8692 w 585090"/>
                <a:gd name="connsiteY0" fmla="*/ 668545 h 1296793"/>
                <a:gd name="connsiteX1" fmla="*/ 31744 w 585090"/>
                <a:gd name="connsiteY1" fmla="*/ 745385 h 1296793"/>
                <a:gd name="connsiteX2" fmla="*/ 231529 w 585090"/>
                <a:gd name="connsiteY2" fmla="*/ 1160323 h 1296793"/>
                <a:gd name="connsiteX3" fmla="*/ 193109 w 585090"/>
                <a:gd name="connsiteY3" fmla="*/ 1267899 h 1296793"/>
                <a:gd name="connsiteX4" fmla="*/ 246897 w 585090"/>
                <a:gd name="connsiteY4" fmla="*/ 1106534 h 1296793"/>
                <a:gd name="connsiteX5" fmla="*/ 339106 w 585090"/>
                <a:gd name="connsiteY5" fmla="*/ 1168007 h 1296793"/>
                <a:gd name="connsiteX6" fmla="*/ 293002 w 585090"/>
                <a:gd name="connsiteY6" fmla="*/ 1260215 h 1296793"/>
                <a:gd name="connsiteX7" fmla="*/ 538891 w 585090"/>
                <a:gd name="connsiteY7" fmla="*/ 1244847 h 1296793"/>
                <a:gd name="connsiteX8" fmla="*/ 569627 w 585090"/>
                <a:gd name="connsiteY8" fmla="*/ 1290951 h 1296793"/>
                <a:gd name="connsiteX9" fmla="*/ 385210 w 585090"/>
                <a:gd name="connsiteY9" fmla="*/ 1091166 h 1296793"/>
                <a:gd name="connsiteX10" fmla="*/ 584995 w 585090"/>
                <a:gd name="connsiteY10" fmla="*/ 34 h 1296793"/>
                <a:gd name="connsiteX11" fmla="*/ 354474 w 585090"/>
                <a:gd name="connsiteY11" fmla="*/ 1129587 h 1296793"/>
                <a:gd name="connsiteX12" fmla="*/ 116269 w 585090"/>
                <a:gd name="connsiteY12" fmla="*/ 799173 h 1296793"/>
                <a:gd name="connsiteX13" fmla="*/ 8692 w 585090"/>
                <a:gd name="connsiteY13" fmla="*/ 668545 h 129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5090" h="1296793">
                  <a:moveTo>
                    <a:pt x="8692" y="668545"/>
                  </a:moveTo>
                  <a:cubicBezTo>
                    <a:pt x="-5395" y="659580"/>
                    <a:pt x="-5396" y="663422"/>
                    <a:pt x="31744" y="745385"/>
                  </a:cubicBezTo>
                  <a:cubicBezTo>
                    <a:pt x="68884" y="827348"/>
                    <a:pt x="204635" y="1073237"/>
                    <a:pt x="231529" y="1160323"/>
                  </a:cubicBezTo>
                  <a:cubicBezTo>
                    <a:pt x="258423" y="1247409"/>
                    <a:pt x="190548" y="1276864"/>
                    <a:pt x="193109" y="1267899"/>
                  </a:cubicBezTo>
                  <a:cubicBezTo>
                    <a:pt x="195670" y="1258934"/>
                    <a:pt x="222564" y="1123183"/>
                    <a:pt x="246897" y="1106534"/>
                  </a:cubicBezTo>
                  <a:cubicBezTo>
                    <a:pt x="271230" y="1089885"/>
                    <a:pt x="331422" y="1142393"/>
                    <a:pt x="339106" y="1168007"/>
                  </a:cubicBezTo>
                  <a:cubicBezTo>
                    <a:pt x="346790" y="1193621"/>
                    <a:pt x="259705" y="1247408"/>
                    <a:pt x="293002" y="1260215"/>
                  </a:cubicBezTo>
                  <a:cubicBezTo>
                    <a:pt x="326299" y="1273022"/>
                    <a:pt x="492787" y="1239724"/>
                    <a:pt x="538891" y="1244847"/>
                  </a:cubicBezTo>
                  <a:cubicBezTo>
                    <a:pt x="584995" y="1249970"/>
                    <a:pt x="595240" y="1316564"/>
                    <a:pt x="569627" y="1290951"/>
                  </a:cubicBezTo>
                  <a:cubicBezTo>
                    <a:pt x="544014" y="1265338"/>
                    <a:pt x="382649" y="1306319"/>
                    <a:pt x="385210" y="1091166"/>
                  </a:cubicBezTo>
                  <a:cubicBezTo>
                    <a:pt x="387771" y="876013"/>
                    <a:pt x="590118" y="-6370"/>
                    <a:pt x="584995" y="34"/>
                  </a:cubicBezTo>
                  <a:cubicBezTo>
                    <a:pt x="579872" y="6438"/>
                    <a:pt x="432595" y="996397"/>
                    <a:pt x="354474" y="1129587"/>
                  </a:cubicBezTo>
                  <a:cubicBezTo>
                    <a:pt x="276353" y="1262777"/>
                    <a:pt x="170057" y="872171"/>
                    <a:pt x="116269" y="799173"/>
                  </a:cubicBezTo>
                  <a:cubicBezTo>
                    <a:pt x="62481" y="726175"/>
                    <a:pt x="22779" y="677510"/>
                    <a:pt x="8692" y="6685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EC5E888F-719C-5AD7-A7CD-AA630BCB2A3F}"/>
                </a:ext>
              </a:extLst>
            </p:cNvPr>
            <p:cNvSpPr/>
            <p:nvPr/>
          </p:nvSpPr>
          <p:spPr>
            <a:xfrm>
              <a:off x="4987631" y="6490080"/>
              <a:ext cx="769034" cy="2025623"/>
            </a:xfrm>
            <a:custGeom>
              <a:avLst/>
              <a:gdLst>
                <a:gd name="connsiteX0" fmla="*/ 767710 w 769034"/>
                <a:gd name="connsiteY0" fmla="*/ 2928 h 2025623"/>
                <a:gd name="connsiteX1" fmla="*/ 30043 w 769034"/>
                <a:gd name="connsiteY1" fmla="*/ 1939305 h 2025623"/>
                <a:gd name="connsiteX2" fmla="*/ 152987 w 769034"/>
                <a:gd name="connsiteY2" fmla="*/ 1631944 h 2025623"/>
                <a:gd name="connsiteX3" fmla="*/ 245196 w 769034"/>
                <a:gd name="connsiteY3" fmla="*/ 1562787 h 2025623"/>
                <a:gd name="connsiteX4" fmla="*/ 260564 w 769034"/>
                <a:gd name="connsiteY4" fmla="*/ 1839412 h 2025623"/>
                <a:gd name="connsiteX5" fmla="*/ 391193 w 769034"/>
                <a:gd name="connsiteY5" fmla="*/ 1508999 h 2025623"/>
                <a:gd name="connsiteX6" fmla="*/ 529505 w 769034"/>
                <a:gd name="connsiteY6" fmla="*/ 2023829 h 2025623"/>
                <a:gd name="connsiteX7" fmla="*/ 483401 w 769034"/>
                <a:gd name="connsiteY7" fmla="*/ 1662680 h 2025623"/>
                <a:gd name="connsiteX8" fmla="*/ 391193 w 769034"/>
                <a:gd name="connsiteY8" fmla="*/ 1232374 h 2025623"/>
                <a:gd name="connsiteX9" fmla="*/ 383508 w 769034"/>
                <a:gd name="connsiteY9" fmla="*/ 1455211 h 2025623"/>
                <a:gd name="connsiteX10" fmla="*/ 360456 w 769034"/>
                <a:gd name="connsiteY10" fmla="*/ 1232374 h 2025623"/>
                <a:gd name="connsiteX11" fmla="*/ 214460 w 769034"/>
                <a:gd name="connsiteY11" fmla="*/ 1493631 h 2025623"/>
                <a:gd name="connsiteX12" fmla="*/ 767710 w 769034"/>
                <a:gd name="connsiteY12" fmla="*/ 2928 h 202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9034" h="2025623">
                  <a:moveTo>
                    <a:pt x="767710" y="2928"/>
                  </a:moveTo>
                  <a:cubicBezTo>
                    <a:pt x="736974" y="77207"/>
                    <a:pt x="132497" y="1667802"/>
                    <a:pt x="30043" y="1939305"/>
                  </a:cubicBezTo>
                  <a:cubicBezTo>
                    <a:pt x="-72411" y="2210808"/>
                    <a:pt x="117128" y="1694697"/>
                    <a:pt x="152987" y="1631944"/>
                  </a:cubicBezTo>
                  <a:cubicBezTo>
                    <a:pt x="188846" y="1569191"/>
                    <a:pt x="227267" y="1528209"/>
                    <a:pt x="245196" y="1562787"/>
                  </a:cubicBezTo>
                  <a:cubicBezTo>
                    <a:pt x="263125" y="1597365"/>
                    <a:pt x="236231" y="1848377"/>
                    <a:pt x="260564" y="1839412"/>
                  </a:cubicBezTo>
                  <a:cubicBezTo>
                    <a:pt x="284897" y="1830447"/>
                    <a:pt x="346370" y="1478263"/>
                    <a:pt x="391193" y="1508999"/>
                  </a:cubicBezTo>
                  <a:cubicBezTo>
                    <a:pt x="436016" y="1539735"/>
                    <a:pt x="514137" y="1998216"/>
                    <a:pt x="529505" y="2023829"/>
                  </a:cubicBezTo>
                  <a:cubicBezTo>
                    <a:pt x="544873" y="2049443"/>
                    <a:pt x="506453" y="1794589"/>
                    <a:pt x="483401" y="1662680"/>
                  </a:cubicBezTo>
                  <a:cubicBezTo>
                    <a:pt x="460349" y="1530771"/>
                    <a:pt x="407842" y="1266952"/>
                    <a:pt x="391193" y="1232374"/>
                  </a:cubicBezTo>
                  <a:cubicBezTo>
                    <a:pt x="374544" y="1197796"/>
                    <a:pt x="388631" y="1455211"/>
                    <a:pt x="383508" y="1455211"/>
                  </a:cubicBezTo>
                  <a:cubicBezTo>
                    <a:pt x="378385" y="1455211"/>
                    <a:pt x="388631" y="1225971"/>
                    <a:pt x="360456" y="1232374"/>
                  </a:cubicBezTo>
                  <a:cubicBezTo>
                    <a:pt x="332281" y="1238777"/>
                    <a:pt x="144023" y="1697258"/>
                    <a:pt x="214460" y="1493631"/>
                  </a:cubicBezTo>
                  <a:cubicBezTo>
                    <a:pt x="284897" y="1290004"/>
                    <a:pt x="798446" y="-71351"/>
                    <a:pt x="767710" y="2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501C3223-6C71-514E-FC2D-9495CC26162E}"/>
                </a:ext>
              </a:extLst>
            </p:cNvPr>
            <p:cNvSpPr/>
            <p:nvPr/>
          </p:nvSpPr>
          <p:spPr>
            <a:xfrm>
              <a:off x="5724521" y="6346672"/>
              <a:ext cx="154377" cy="2138524"/>
            </a:xfrm>
            <a:custGeom>
              <a:avLst/>
              <a:gdLst>
                <a:gd name="connsiteX0" fmla="*/ 38504 w 154377"/>
                <a:gd name="connsiteY0" fmla="*/ 340 h 2138524"/>
                <a:gd name="connsiteX1" fmla="*/ 130713 w 154377"/>
                <a:gd name="connsiteY1" fmla="*/ 1629355 h 2138524"/>
                <a:gd name="connsiteX2" fmla="*/ 84 w 154377"/>
                <a:gd name="connsiteY2" fmla="*/ 2136501 h 2138524"/>
                <a:gd name="connsiteX3" fmla="*/ 153765 w 154377"/>
                <a:gd name="connsiteY3" fmla="*/ 1491042 h 2138524"/>
                <a:gd name="connsiteX4" fmla="*/ 38504 w 154377"/>
                <a:gd name="connsiteY4" fmla="*/ 340 h 21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77" h="2138524">
                  <a:moveTo>
                    <a:pt x="38504" y="340"/>
                  </a:moveTo>
                  <a:cubicBezTo>
                    <a:pt x="34662" y="23392"/>
                    <a:pt x="137116" y="1273328"/>
                    <a:pt x="130713" y="1629355"/>
                  </a:cubicBezTo>
                  <a:cubicBezTo>
                    <a:pt x="124310" y="1985382"/>
                    <a:pt x="-3758" y="2159553"/>
                    <a:pt x="84" y="2136501"/>
                  </a:cubicBezTo>
                  <a:cubicBezTo>
                    <a:pt x="3926" y="2113449"/>
                    <a:pt x="143520" y="1849630"/>
                    <a:pt x="153765" y="1491042"/>
                  </a:cubicBezTo>
                  <a:cubicBezTo>
                    <a:pt x="164010" y="1132454"/>
                    <a:pt x="42346" y="-22712"/>
                    <a:pt x="38504" y="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39E6B8BE-5852-C86B-23ED-957D9F98B6B8}"/>
                </a:ext>
              </a:extLst>
            </p:cNvPr>
            <p:cNvSpPr/>
            <p:nvPr/>
          </p:nvSpPr>
          <p:spPr>
            <a:xfrm>
              <a:off x="5493748" y="7660905"/>
              <a:ext cx="273047" cy="860886"/>
            </a:xfrm>
            <a:custGeom>
              <a:avLst/>
              <a:gdLst>
                <a:gd name="connsiteX0" fmla="*/ 336 w 273047"/>
                <a:gd name="connsiteY0" fmla="*/ 176809 h 860886"/>
                <a:gd name="connsiteX1" fmla="*/ 84860 w 273047"/>
                <a:gd name="connsiteY1" fmla="*/ 645535 h 860886"/>
                <a:gd name="connsiteX2" fmla="*/ 23388 w 273047"/>
                <a:gd name="connsiteY2" fmla="*/ 845320 h 860886"/>
                <a:gd name="connsiteX3" fmla="*/ 107913 w 273047"/>
                <a:gd name="connsiteY3" fmla="*/ 683956 h 860886"/>
                <a:gd name="connsiteX4" fmla="*/ 269277 w 273047"/>
                <a:gd name="connsiteY4" fmla="*/ 860688 h 860886"/>
                <a:gd name="connsiteX5" fmla="*/ 223173 w 273047"/>
                <a:gd name="connsiteY5" fmla="*/ 699324 h 860886"/>
                <a:gd name="connsiteX6" fmla="*/ 238541 w 273047"/>
                <a:gd name="connsiteY6" fmla="*/ 77 h 860886"/>
                <a:gd name="connsiteX7" fmla="*/ 184753 w 273047"/>
                <a:gd name="connsiteY7" fmla="*/ 745428 h 860886"/>
                <a:gd name="connsiteX8" fmla="*/ 123281 w 273047"/>
                <a:gd name="connsiteY8" fmla="*/ 584063 h 860886"/>
                <a:gd name="connsiteX9" fmla="*/ 336 w 273047"/>
                <a:gd name="connsiteY9" fmla="*/ 176809 h 8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047" h="860886">
                  <a:moveTo>
                    <a:pt x="336" y="176809"/>
                  </a:moveTo>
                  <a:cubicBezTo>
                    <a:pt x="-6067" y="187054"/>
                    <a:pt x="81018" y="534117"/>
                    <a:pt x="84860" y="645535"/>
                  </a:cubicBezTo>
                  <a:cubicBezTo>
                    <a:pt x="88702" y="756953"/>
                    <a:pt x="19546" y="838917"/>
                    <a:pt x="23388" y="845320"/>
                  </a:cubicBezTo>
                  <a:cubicBezTo>
                    <a:pt x="27230" y="851723"/>
                    <a:pt x="66932" y="681395"/>
                    <a:pt x="107913" y="683956"/>
                  </a:cubicBezTo>
                  <a:cubicBezTo>
                    <a:pt x="148894" y="686517"/>
                    <a:pt x="250067" y="858127"/>
                    <a:pt x="269277" y="860688"/>
                  </a:cubicBezTo>
                  <a:cubicBezTo>
                    <a:pt x="288487" y="863249"/>
                    <a:pt x="228296" y="842759"/>
                    <a:pt x="223173" y="699324"/>
                  </a:cubicBezTo>
                  <a:cubicBezTo>
                    <a:pt x="218050" y="555889"/>
                    <a:pt x="244944" y="-7607"/>
                    <a:pt x="238541" y="77"/>
                  </a:cubicBezTo>
                  <a:cubicBezTo>
                    <a:pt x="232138" y="7761"/>
                    <a:pt x="203963" y="648097"/>
                    <a:pt x="184753" y="745428"/>
                  </a:cubicBezTo>
                  <a:cubicBezTo>
                    <a:pt x="165543" y="842759"/>
                    <a:pt x="159140" y="681394"/>
                    <a:pt x="123281" y="584063"/>
                  </a:cubicBezTo>
                  <a:cubicBezTo>
                    <a:pt x="87422" y="486732"/>
                    <a:pt x="6739" y="166564"/>
                    <a:pt x="336" y="176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CFD9A810-BA1E-2213-7741-0189835F651D}"/>
                </a:ext>
              </a:extLst>
            </p:cNvPr>
            <p:cNvSpPr/>
            <p:nvPr/>
          </p:nvSpPr>
          <p:spPr>
            <a:xfrm>
              <a:off x="5845990" y="5639673"/>
              <a:ext cx="547320" cy="2821563"/>
            </a:xfrm>
            <a:custGeom>
              <a:avLst/>
              <a:gdLst>
                <a:gd name="connsiteX0" fmla="*/ 1560 w 547320"/>
                <a:gd name="connsiteY0" fmla="*/ 2820448 h 2821563"/>
                <a:gd name="connsiteX1" fmla="*/ 431865 w 547320"/>
                <a:gd name="connsiteY1" fmla="*/ 1921416 h 2821563"/>
                <a:gd name="connsiteX2" fmla="*/ 424181 w 547320"/>
                <a:gd name="connsiteY2" fmla="*/ 2098149 h 2821563"/>
                <a:gd name="connsiteX3" fmla="*/ 547126 w 547320"/>
                <a:gd name="connsiteY3" fmla="*/ 2774344 h 2821563"/>
                <a:gd name="connsiteX4" fmla="*/ 447234 w 547320"/>
                <a:gd name="connsiteY4" fmla="*/ 1975204 h 2821563"/>
                <a:gd name="connsiteX5" fmla="*/ 247449 w 547320"/>
                <a:gd name="connsiteY5" fmla="*/ 408 h 2821563"/>
                <a:gd name="connsiteX6" fmla="*/ 424181 w 547320"/>
                <a:gd name="connsiteY6" fmla="*/ 1806156 h 2821563"/>
                <a:gd name="connsiteX7" fmla="*/ 224397 w 547320"/>
                <a:gd name="connsiteY7" fmla="*/ 2374774 h 2821563"/>
                <a:gd name="connsiteX8" fmla="*/ 285869 w 547320"/>
                <a:gd name="connsiteY8" fmla="*/ 2113517 h 2821563"/>
                <a:gd name="connsiteX9" fmla="*/ 1560 w 547320"/>
                <a:gd name="connsiteY9" fmla="*/ 2820448 h 282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320" h="2821563">
                  <a:moveTo>
                    <a:pt x="1560" y="2820448"/>
                  </a:moveTo>
                  <a:cubicBezTo>
                    <a:pt x="25893" y="2788431"/>
                    <a:pt x="361428" y="2041799"/>
                    <a:pt x="431865" y="1921416"/>
                  </a:cubicBezTo>
                  <a:cubicBezTo>
                    <a:pt x="502302" y="1801033"/>
                    <a:pt x="404971" y="1955994"/>
                    <a:pt x="424181" y="2098149"/>
                  </a:cubicBezTo>
                  <a:cubicBezTo>
                    <a:pt x="443391" y="2240304"/>
                    <a:pt x="543284" y="2794835"/>
                    <a:pt x="547126" y="2774344"/>
                  </a:cubicBezTo>
                  <a:cubicBezTo>
                    <a:pt x="550968" y="2753853"/>
                    <a:pt x="497180" y="2437527"/>
                    <a:pt x="447234" y="1975204"/>
                  </a:cubicBezTo>
                  <a:cubicBezTo>
                    <a:pt x="397288" y="1512881"/>
                    <a:pt x="251291" y="28583"/>
                    <a:pt x="247449" y="408"/>
                  </a:cubicBezTo>
                  <a:cubicBezTo>
                    <a:pt x="243607" y="-27767"/>
                    <a:pt x="428023" y="1410428"/>
                    <a:pt x="424181" y="1806156"/>
                  </a:cubicBezTo>
                  <a:cubicBezTo>
                    <a:pt x="420339" y="2201884"/>
                    <a:pt x="247449" y="2323547"/>
                    <a:pt x="224397" y="2374774"/>
                  </a:cubicBezTo>
                  <a:cubicBezTo>
                    <a:pt x="201345" y="2426001"/>
                    <a:pt x="326851" y="2041799"/>
                    <a:pt x="285869" y="2113517"/>
                  </a:cubicBezTo>
                  <a:cubicBezTo>
                    <a:pt x="244887" y="2185235"/>
                    <a:pt x="-22773" y="2852465"/>
                    <a:pt x="1560" y="2820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9291ECA3-10F5-440E-F3E3-0C3D642C10A1}"/>
                </a:ext>
              </a:extLst>
            </p:cNvPr>
            <p:cNvSpPr/>
            <p:nvPr/>
          </p:nvSpPr>
          <p:spPr>
            <a:xfrm>
              <a:off x="6409337" y="6019680"/>
              <a:ext cx="460629" cy="978810"/>
            </a:xfrm>
            <a:custGeom>
              <a:avLst/>
              <a:gdLst>
                <a:gd name="connsiteX0" fmla="*/ 2614 w 460629"/>
                <a:gd name="connsiteY0" fmla="*/ 1979 h 978810"/>
                <a:gd name="connsiteX1" fmla="*/ 186609 w 460629"/>
                <a:gd name="connsiteY1" fmla="*/ 431300 h 978810"/>
                <a:gd name="connsiteX2" fmla="*/ 270243 w 460629"/>
                <a:gd name="connsiteY2" fmla="*/ 704505 h 978810"/>
                <a:gd name="connsiteX3" fmla="*/ 231214 w 460629"/>
                <a:gd name="connsiteY3" fmla="*/ 643174 h 978810"/>
                <a:gd name="connsiteX4" fmla="*/ 459814 w 460629"/>
                <a:gd name="connsiteY4" fmla="*/ 977710 h 978810"/>
                <a:gd name="connsiteX5" fmla="*/ 303697 w 460629"/>
                <a:gd name="connsiteY5" fmla="*/ 743535 h 978810"/>
                <a:gd name="connsiteX6" fmla="*/ 203336 w 460629"/>
                <a:gd name="connsiteY6" fmla="*/ 542813 h 978810"/>
                <a:gd name="connsiteX7" fmla="*/ 19341 w 460629"/>
                <a:gd name="connsiteY7" fmla="*/ 325364 h 978810"/>
                <a:gd name="connsiteX8" fmla="*/ 142004 w 460629"/>
                <a:gd name="connsiteY8" fmla="*/ 425725 h 978810"/>
                <a:gd name="connsiteX9" fmla="*/ 192185 w 460629"/>
                <a:gd name="connsiteY9" fmla="*/ 503783 h 978810"/>
                <a:gd name="connsiteX10" fmla="*/ 147580 w 460629"/>
                <a:gd name="connsiteY10" fmla="*/ 364393 h 978810"/>
                <a:gd name="connsiteX11" fmla="*/ 41643 w 460629"/>
                <a:gd name="connsiteY11" fmla="*/ 236154 h 978810"/>
                <a:gd name="connsiteX12" fmla="*/ 75097 w 460629"/>
                <a:gd name="connsiteY12" fmla="*/ 269608 h 978810"/>
                <a:gd name="connsiteX13" fmla="*/ 2614 w 460629"/>
                <a:gd name="connsiteY13" fmla="*/ 1979 h 97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629" h="978810">
                  <a:moveTo>
                    <a:pt x="2614" y="1979"/>
                  </a:moveTo>
                  <a:cubicBezTo>
                    <a:pt x="21199" y="28928"/>
                    <a:pt x="142004" y="314212"/>
                    <a:pt x="186609" y="431300"/>
                  </a:cubicBezTo>
                  <a:cubicBezTo>
                    <a:pt x="231214" y="548388"/>
                    <a:pt x="262809" y="669193"/>
                    <a:pt x="270243" y="704505"/>
                  </a:cubicBezTo>
                  <a:cubicBezTo>
                    <a:pt x="277677" y="739817"/>
                    <a:pt x="199619" y="597640"/>
                    <a:pt x="231214" y="643174"/>
                  </a:cubicBezTo>
                  <a:cubicBezTo>
                    <a:pt x="262809" y="688708"/>
                    <a:pt x="447734" y="960983"/>
                    <a:pt x="459814" y="977710"/>
                  </a:cubicBezTo>
                  <a:cubicBezTo>
                    <a:pt x="471895" y="994437"/>
                    <a:pt x="346443" y="816018"/>
                    <a:pt x="303697" y="743535"/>
                  </a:cubicBezTo>
                  <a:cubicBezTo>
                    <a:pt x="260951" y="671052"/>
                    <a:pt x="250729" y="612508"/>
                    <a:pt x="203336" y="542813"/>
                  </a:cubicBezTo>
                  <a:cubicBezTo>
                    <a:pt x="155943" y="473118"/>
                    <a:pt x="29563" y="344879"/>
                    <a:pt x="19341" y="325364"/>
                  </a:cubicBezTo>
                  <a:cubicBezTo>
                    <a:pt x="9119" y="305849"/>
                    <a:pt x="113197" y="395989"/>
                    <a:pt x="142004" y="425725"/>
                  </a:cubicBezTo>
                  <a:cubicBezTo>
                    <a:pt x="170811" y="455461"/>
                    <a:pt x="191256" y="514005"/>
                    <a:pt x="192185" y="503783"/>
                  </a:cubicBezTo>
                  <a:cubicBezTo>
                    <a:pt x="193114" y="493561"/>
                    <a:pt x="172670" y="408998"/>
                    <a:pt x="147580" y="364393"/>
                  </a:cubicBezTo>
                  <a:cubicBezTo>
                    <a:pt x="122490" y="319788"/>
                    <a:pt x="41643" y="236154"/>
                    <a:pt x="41643" y="236154"/>
                  </a:cubicBezTo>
                  <a:cubicBezTo>
                    <a:pt x="29563" y="220357"/>
                    <a:pt x="79743" y="307708"/>
                    <a:pt x="75097" y="269608"/>
                  </a:cubicBezTo>
                  <a:cubicBezTo>
                    <a:pt x="70451" y="231508"/>
                    <a:pt x="-15971" y="-24970"/>
                    <a:pt x="2614" y="19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E114DBCF-74A9-0F83-273B-D0042E7AFAC5}"/>
                </a:ext>
              </a:extLst>
            </p:cNvPr>
            <p:cNvSpPr/>
            <p:nvPr/>
          </p:nvSpPr>
          <p:spPr>
            <a:xfrm>
              <a:off x="6670019" y="6681980"/>
              <a:ext cx="307027" cy="78101"/>
            </a:xfrm>
            <a:custGeom>
              <a:avLst/>
              <a:gdLst>
                <a:gd name="connsiteX0" fmla="*/ 202 w 307027"/>
                <a:gd name="connsiteY0" fmla="*/ 78049 h 78101"/>
                <a:gd name="connsiteX1" fmla="*/ 179817 w 307027"/>
                <a:gd name="connsiteY1" fmla="*/ 16816 h 78101"/>
                <a:gd name="connsiteX2" fmla="*/ 306363 w 307027"/>
                <a:gd name="connsiteY2" fmla="*/ 49474 h 78101"/>
                <a:gd name="connsiteX3" fmla="*/ 232885 w 307027"/>
                <a:gd name="connsiteY3" fmla="*/ 8652 h 78101"/>
                <a:gd name="connsiteX4" fmla="*/ 216556 w 307027"/>
                <a:gd name="connsiteY4" fmla="*/ 4570 h 78101"/>
                <a:gd name="connsiteX5" fmla="*/ 202 w 307027"/>
                <a:gd name="connsiteY5" fmla="*/ 78049 h 7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027" h="78101">
                  <a:moveTo>
                    <a:pt x="202" y="78049"/>
                  </a:moveTo>
                  <a:cubicBezTo>
                    <a:pt x="-5921" y="80090"/>
                    <a:pt x="128790" y="21578"/>
                    <a:pt x="179817" y="16816"/>
                  </a:cubicBezTo>
                  <a:cubicBezTo>
                    <a:pt x="230844" y="12054"/>
                    <a:pt x="297518" y="50835"/>
                    <a:pt x="306363" y="49474"/>
                  </a:cubicBezTo>
                  <a:cubicBezTo>
                    <a:pt x="315208" y="48113"/>
                    <a:pt x="232885" y="8652"/>
                    <a:pt x="232885" y="8652"/>
                  </a:cubicBezTo>
                  <a:cubicBezTo>
                    <a:pt x="217917" y="1168"/>
                    <a:pt x="256017" y="-4275"/>
                    <a:pt x="216556" y="4570"/>
                  </a:cubicBezTo>
                  <a:cubicBezTo>
                    <a:pt x="177095" y="13415"/>
                    <a:pt x="6325" y="76008"/>
                    <a:pt x="202" y="78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>
              <a:extLst>
                <a:ext uri="{FF2B5EF4-FFF2-40B4-BE49-F238E27FC236}">
                  <a16:creationId xmlns:a16="http://schemas.microsoft.com/office/drawing/2014/main" id="{CE9E0665-1B47-64DE-A54C-A1876AD72A36}"/>
                </a:ext>
              </a:extLst>
            </p:cNvPr>
            <p:cNvSpPr/>
            <p:nvPr/>
          </p:nvSpPr>
          <p:spPr>
            <a:xfrm>
              <a:off x="6465990" y="6819848"/>
              <a:ext cx="586860" cy="261519"/>
            </a:xfrm>
            <a:custGeom>
              <a:avLst/>
              <a:gdLst>
                <a:gd name="connsiteX0" fmla="*/ 5148 w 586860"/>
                <a:gd name="connsiteY0" fmla="*/ 2983 h 261519"/>
                <a:gd name="connsiteX1" fmla="*/ 530342 w 586860"/>
                <a:gd name="connsiteY1" fmla="*/ 223377 h 261519"/>
                <a:gd name="connsiteX2" fmla="*/ 469382 w 586860"/>
                <a:gd name="connsiteY2" fmla="*/ 218687 h 261519"/>
                <a:gd name="connsiteX3" fmla="*/ 586613 w 586860"/>
                <a:gd name="connsiteY3" fmla="*/ 260890 h 261519"/>
                <a:gd name="connsiteX4" fmla="*/ 431868 w 586860"/>
                <a:gd name="connsiteY4" fmla="*/ 181174 h 261519"/>
                <a:gd name="connsiteX5" fmla="*/ 211475 w 586860"/>
                <a:gd name="connsiteY5" fmla="*/ 40497 h 261519"/>
                <a:gd name="connsiteX6" fmla="*/ 258367 w 586860"/>
                <a:gd name="connsiteY6" fmla="*/ 92078 h 261519"/>
                <a:gd name="connsiteX7" fmla="*/ 5148 w 586860"/>
                <a:gd name="connsiteY7" fmla="*/ 2983 h 26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860" h="261519">
                  <a:moveTo>
                    <a:pt x="5148" y="2983"/>
                  </a:moveTo>
                  <a:cubicBezTo>
                    <a:pt x="50477" y="24866"/>
                    <a:pt x="452970" y="187426"/>
                    <a:pt x="530342" y="223377"/>
                  </a:cubicBezTo>
                  <a:cubicBezTo>
                    <a:pt x="607714" y="259328"/>
                    <a:pt x="460004" y="212435"/>
                    <a:pt x="469382" y="218687"/>
                  </a:cubicBezTo>
                  <a:cubicBezTo>
                    <a:pt x="478761" y="224939"/>
                    <a:pt x="592865" y="267142"/>
                    <a:pt x="586613" y="260890"/>
                  </a:cubicBezTo>
                  <a:cubicBezTo>
                    <a:pt x="580361" y="254638"/>
                    <a:pt x="494391" y="217906"/>
                    <a:pt x="431868" y="181174"/>
                  </a:cubicBezTo>
                  <a:cubicBezTo>
                    <a:pt x="369345" y="144442"/>
                    <a:pt x="240392" y="55346"/>
                    <a:pt x="211475" y="40497"/>
                  </a:cubicBezTo>
                  <a:cubicBezTo>
                    <a:pt x="182558" y="25648"/>
                    <a:pt x="288847" y="97549"/>
                    <a:pt x="258367" y="92078"/>
                  </a:cubicBezTo>
                  <a:cubicBezTo>
                    <a:pt x="227887" y="86607"/>
                    <a:pt x="-40181" y="-18900"/>
                    <a:pt x="5148" y="2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 210">
              <a:extLst>
                <a:ext uri="{FF2B5EF4-FFF2-40B4-BE49-F238E27FC236}">
                  <a16:creationId xmlns:a16="http://schemas.microsoft.com/office/drawing/2014/main" id="{F0902303-8C32-FA6E-6EBA-FBA82D06500B}"/>
                </a:ext>
              </a:extLst>
            </p:cNvPr>
            <p:cNvSpPr/>
            <p:nvPr/>
          </p:nvSpPr>
          <p:spPr>
            <a:xfrm>
              <a:off x="6540901" y="6994901"/>
              <a:ext cx="531873" cy="182167"/>
            </a:xfrm>
            <a:custGeom>
              <a:avLst/>
              <a:gdLst>
                <a:gd name="connsiteX0" fmla="*/ 5265 w 531873"/>
                <a:gd name="connsiteY0" fmla="*/ 179622 h 182167"/>
                <a:gd name="connsiteX1" fmla="*/ 525770 w 531873"/>
                <a:gd name="connsiteY1" fmla="*/ 1431 h 182167"/>
                <a:gd name="connsiteX2" fmla="*/ 272551 w 531873"/>
                <a:gd name="connsiteY2" fmla="*/ 99905 h 182167"/>
                <a:gd name="connsiteX3" fmla="*/ 5265 w 531873"/>
                <a:gd name="connsiteY3" fmla="*/ 179622 h 18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873" h="182167">
                  <a:moveTo>
                    <a:pt x="5265" y="179622"/>
                  </a:moveTo>
                  <a:cubicBezTo>
                    <a:pt x="47468" y="163210"/>
                    <a:pt x="481222" y="14717"/>
                    <a:pt x="525770" y="1431"/>
                  </a:cubicBezTo>
                  <a:cubicBezTo>
                    <a:pt x="570318" y="-11855"/>
                    <a:pt x="359302" y="70988"/>
                    <a:pt x="272551" y="99905"/>
                  </a:cubicBezTo>
                  <a:cubicBezTo>
                    <a:pt x="185800" y="128822"/>
                    <a:pt x="-36938" y="196034"/>
                    <a:pt x="5265" y="1796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3676E448-8EB9-D884-48A9-D505E83E3354}"/>
                </a:ext>
              </a:extLst>
            </p:cNvPr>
            <p:cNvSpPr/>
            <p:nvPr/>
          </p:nvSpPr>
          <p:spPr>
            <a:xfrm>
              <a:off x="7429939" y="7172418"/>
              <a:ext cx="55245" cy="146224"/>
            </a:xfrm>
            <a:custGeom>
              <a:avLst/>
              <a:gdLst>
                <a:gd name="connsiteX0" fmla="*/ 55224 w 55245"/>
                <a:gd name="connsiteY0" fmla="*/ 13 h 146224"/>
                <a:gd name="connsiteX1" fmla="*/ 7634 w 55245"/>
                <a:gd name="connsiteY1" fmla="*/ 101991 h 146224"/>
                <a:gd name="connsiteX2" fmla="*/ 21231 w 55245"/>
                <a:gd name="connsiteY2" fmla="*/ 146181 h 146224"/>
                <a:gd name="connsiteX3" fmla="*/ 836 w 55245"/>
                <a:gd name="connsiteY3" fmla="*/ 95192 h 146224"/>
                <a:gd name="connsiteX4" fmla="*/ 55224 w 55245"/>
                <a:gd name="connsiteY4" fmla="*/ 13 h 14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" h="146224">
                  <a:moveTo>
                    <a:pt x="55224" y="13"/>
                  </a:moveTo>
                  <a:cubicBezTo>
                    <a:pt x="56357" y="1146"/>
                    <a:pt x="13299" y="77630"/>
                    <a:pt x="7634" y="101991"/>
                  </a:cubicBezTo>
                  <a:cubicBezTo>
                    <a:pt x="1968" y="126352"/>
                    <a:pt x="22364" y="147314"/>
                    <a:pt x="21231" y="146181"/>
                  </a:cubicBezTo>
                  <a:cubicBezTo>
                    <a:pt x="20098" y="145048"/>
                    <a:pt x="-4830" y="118420"/>
                    <a:pt x="836" y="95192"/>
                  </a:cubicBezTo>
                  <a:cubicBezTo>
                    <a:pt x="6501" y="71964"/>
                    <a:pt x="54091" y="-1120"/>
                    <a:pt x="55224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0A9C9F6B-B5DD-B8D5-5333-17ABF56164EC}"/>
                </a:ext>
              </a:extLst>
            </p:cNvPr>
            <p:cNvSpPr/>
            <p:nvPr/>
          </p:nvSpPr>
          <p:spPr>
            <a:xfrm>
              <a:off x="6765626" y="7221740"/>
              <a:ext cx="639292" cy="173735"/>
            </a:xfrm>
            <a:custGeom>
              <a:avLst/>
              <a:gdLst>
                <a:gd name="connsiteX0" fmla="*/ 5693 w 639292"/>
                <a:gd name="connsiteY0" fmla="*/ 171643 h 173735"/>
                <a:gd name="connsiteX1" fmla="*/ 631156 w 639292"/>
                <a:gd name="connsiteY1" fmla="*/ 1680 h 173735"/>
                <a:gd name="connsiteX2" fmla="*/ 338820 w 639292"/>
                <a:gd name="connsiteY2" fmla="*/ 90061 h 173735"/>
                <a:gd name="connsiteX3" fmla="*/ 5693 w 639292"/>
                <a:gd name="connsiteY3" fmla="*/ 171643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92" h="173735">
                  <a:moveTo>
                    <a:pt x="5693" y="171643"/>
                  </a:moveTo>
                  <a:cubicBezTo>
                    <a:pt x="54416" y="156913"/>
                    <a:pt x="575635" y="15277"/>
                    <a:pt x="631156" y="1680"/>
                  </a:cubicBezTo>
                  <a:cubicBezTo>
                    <a:pt x="686677" y="-11917"/>
                    <a:pt x="443630" y="60601"/>
                    <a:pt x="338820" y="90061"/>
                  </a:cubicBezTo>
                  <a:cubicBezTo>
                    <a:pt x="234010" y="119521"/>
                    <a:pt x="-43030" y="186373"/>
                    <a:pt x="5693" y="171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3E6912AB-1086-B955-F2A5-3D0AD8F4C5B6}"/>
                </a:ext>
              </a:extLst>
            </p:cNvPr>
            <p:cNvSpPr/>
            <p:nvPr/>
          </p:nvSpPr>
          <p:spPr>
            <a:xfrm>
              <a:off x="6817516" y="7287282"/>
              <a:ext cx="545157" cy="202943"/>
            </a:xfrm>
            <a:custGeom>
              <a:avLst/>
              <a:gdLst>
                <a:gd name="connsiteX0" fmla="*/ 1393 w 545157"/>
                <a:gd name="connsiteY0" fmla="*/ 724 h 202943"/>
                <a:gd name="connsiteX1" fmla="*/ 528277 w 545157"/>
                <a:gd name="connsiteY1" fmla="*/ 197881 h 202943"/>
                <a:gd name="connsiteX2" fmla="*/ 378710 w 545157"/>
                <a:gd name="connsiteY2" fmla="*/ 133295 h 202943"/>
                <a:gd name="connsiteX3" fmla="*/ 1393 w 545157"/>
                <a:gd name="connsiteY3" fmla="*/ 724 h 20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157" h="202943">
                  <a:moveTo>
                    <a:pt x="1393" y="724"/>
                  </a:moveTo>
                  <a:cubicBezTo>
                    <a:pt x="26321" y="11488"/>
                    <a:pt x="465391" y="175786"/>
                    <a:pt x="528277" y="197881"/>
                  </a:cubicBezTo>
                  <a:cubicBezTo>
                    <a:pt x="591163" y="219976"/>
                    <a:pt x="464258" y="164455"/>
                    <a:pt x="378710" y="133295"/>
                  </a:cubicBezTo>
                  <a:cubicBezTo>
                    <a:pt x="293162" y="102135"/>
                    <a:pt x="-23535" y="-10040"/>
                    <a:pt x="1393" y="7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 214">
              <a:extLst>
                <a:ext uri="{FF2B5EF4-FFF2-40B4-BE49-F238E27FC236}">
                  <a16:creationId xmlns:a16="http://schemas.microsoft.com/office/drawing/2014/main" id="{B8696927-5FD3-D775-D96A-B323D36D700D}"/>
                </a:ext>
              </a:extLst>
            </p:cNvPr>
            <p:cNvSpPr/>
            <p:nvPr/>
          </p:nvSpPr>
          <p:spPr>
            <a:xfrm>
              <a:off x="6812886" y="7395557"/>
              <a:ext cx="466393" cy="97234"/>
            </a:xfrm>
            <a:custGeom>
              <a:avLst/>
              <a:gdLst>
                <a:gd name="connsiteX0" fmla="*/ 2623 w 466393"/>
                <a:gd name="connsiteY0" fmla="*/ 96404 h 97234"/>
                <a:gd name="connsiteX1" fmla="*/ 458124 w 466393"/>
                <a:gd name="connsiteY1" fmla="*/ 1225 h 97234"/>
                <a:gd name="connsiteX2" fmla="*/ 277963 w 466393"/>
                <a:gd name="connsiteY2" fmla="*/ 45415 h 97234"/>
                <a:gd name="connsiteX3" fmla="*/ 2623 w 466393"/>
                <a:gd name="connsiteY3" fmla="*/ 96404 h 9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393" h="97234">
                  <a:moveTo>
                    <a:pt x="2623" y="96404"/>
                  </a:moveTo>
                  <a:cubicBezTo>
                    <a:pt x="32650" y="89039"/>
                    <a:pt x="412234" y="9723"/>
                    <a:pt x="458124" y="1225"/>
                  </a:cubicBezTo>
                  <a:cubicBezTo>
                    <a:pt x="504014" y="-7273"/>
                    <a:pt x="347081" y="30685"/>
                    <a:pt x="277963" y="45415"/>
                  </a:cubicBezTo>
                  <a:cubicBezTo>
                    <a:pt x="208845" y="60145"/>
                    <a:pt x="-27404" y="103769"/>
                    <a:pt x="2623" y="96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D29147C3-0847-C85A-8AF5-B5445C9A3DCD}"/>
                </a:ext>
              </a:extLst>
            </p:cNvPr>
            <p:cNvSpPr/>
            <p:nvPr/>
          </p:nvSpPr>
          <p:spPr>
            <a:xfrm>
              <a:off x="6576068" y="7589781"/>
              <a:ext cx="230881" cy="758154"/>
            </a:xfrm>
            <a:custGeom>
              <a:avLst/>
              <a:gdLst>
                <a:gd name="connsiteX0" fmla="*/ 229178 w 230881"/>
                <a:gd name="connsiteY0" fmla="*/ 911 h 758154"/>
                <a:gd name="connsiteX1" fmla="*/ 123670 w 230881"/>
                <a:gd name="connsiteY1" fmla="*/ 452250 h 758154"/>
                <a:gd name="connsiteX2" fmla="*/ 578 w 230881"/>
                <a:gd name="connsiteY2" fmla="*/ 757050 h 758154"/>
                <a:gd name="connsiteX3" fmla="*/ 176424 w 230881"/>
                <a:gd name="connsiteY3" fmla="*/ 346742 h 758154"/>
                <a:gd name="connsiteX4" fmla="*/ 229178 w 230881"/>
                <a:gd name="connsiteY4" fmla="*/ 911 h 75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881" h="758154">
                  <a:moveTo>
                    <a:pt x="229178" y="911"/>
                  </a:moveTo>
                  <a:cubicBezTo>
                    <a:pt x="220386" y="18496"/>
                    <a:pt x="161770" y="326227"/>
                    <a:pt x="123670" y="452250"/>
                  </a:cubicBezTo>
                  <a:cubicBezTo>
                    <a:pt x="85570" y="578273"/>
                    <a:pt x="-8214" y="774635"/>
                    <a:pt x="578" y="757050"/>
                  </a:cubicBezTo>
                  <a:cubicBezTo>
                    <a:pt x="9370" y="739465"/>
                    <a:pt x="141255" y="468858"/>
                    <a:pt x="176424" y="346742"/>
                  </a:cubicBezTo>
                  <a:cubicBezTo>
                    <a:pt x="211593" y="224627"/>
                    <a:pt x="237970" y="-16674"/>
                    <a:pt x="229178" y="9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C26BC1FA-EB08-4890-1E70-863F03FC8F56}"/>
                </a:ext>
              </a:extLst>
            </p:cNvPr>
            <p:cNvSpPr/>
            <p:nvPr/>
          </p:nvSpPr>
          <p:spPr>
            <a:xfrm>
              <a:off x="6421137" y="7642620"/>
              <a:ext cx="287572" cy="838857"/>
            </a:xfrm>
            <a:custGeom>
              <a:avLst/>
              <a:gdLst>
                <a:gd name="connsiteX0" fmla="*/ 284463 w 287572"/>
                <a:gd name="connsiteY0" fmla="*/ 6688 h 838857"/>
                <a:gd name="connsiteX1" fmla="*/ 3109 w 287572"/>
                <a:gd name="connsiteY1" fmla="*/ 827303 h 838857"/>
                <a:gd name="connsiteX2" fmla="*/ 143786 w 287572"/>
                <a:gd name="connsiteY2" fmla="*/ 458026 h 838857"/>
                <a:gd name="connsiteX3" fmla="*/ 284463 w 287572"/>
                <a:gd name="connsiteY3" fmla="*/ 6688 h 83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72" h="838857">
                  <a:moveTo>
                    <a:pt x="284463" y="6688"/>
                  </a:moveTo>
                  <a:cubicBezTo>
                    <a:pt x="261017" y="68234"/>
                    <a:pt x="26555" y="752080"/>
                    <a:pt x="3109" y="827303"/>
                  </a:cubicBezTo>
                  <a:cubicBezTo>
                    <a:pt x="-20337" y="902526"/>
                    <a:pt x="94940" y="590888"/>
                    <a:pt x="143786" y="458026"/>
                  </a:cubicBezTo>
                  <a:cubicBezTo>
                    <a:pt x="192632" y="325165"/>
                    <a:pt x="307909" y="-54858"/>
                    <a:pt x="284463" y="66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29050F61-B53E-894F-95DC-E6744E7F8C6C}"/>
                </a:ext>
              </a:extLst>
            </p:cNvPr>
            <p:cNvSpPr/>
            <p:nvPr/>
          </p:nvSpPr>
          <p:spPr>
            <a:xfrm>
              <a:off x="5579359" y="8464062"/>
              <a:ext cx="135674" cy="738553"/>
            </a:xfrm>
            <a:custGeom>
              <a:avLst/>
              <a:gdLst>
                <a:gd name="connsiteX0" fmla="*/ 826 w 135674"/>
                <a:gd name="connsiteY0" fmla="*/ 0 h 738553"/>
                <a:gd name="connsiteX1" fmla="*/ 30133 w 135674"/>
                <a:gd name="connsiteY1" fmla="*/ 369276 h 738553"/>
                <a:gd name="connsiteX2" fmla="*/ 135641 w 135674"/>
                <a:gd name="connsiteY2" fmla="*/ 738553 h 738553"/>
                <a:gd name="connsiteX3" fmla="*/ 18410 w 135674"/>
                <a:gd name="connsiteY3" fmla="*/ 369276 h 738553"/>
                <a:gd name="connsiteX4" fmla="*/ 826 w 135674"/>
                <a:gd name="connsiteY4" fmla="*/ 0 h 73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74" h="738553">
                  <a:moveTo>
                    <a:pt x="826" y="0"/>
                  </a:moveTo>
                  <a:cubicBezTo>
                    <a:pt x="2780" y="0"/>
                    <a:pt x="7664" y="246184"/>
                    <a:pt x="30133" y="369276"/>
                  </a:cubicBezTo>
                  <a:cubicBezTo>
                    <a:pt x="52602" y="492368"/>
                    <a:pt x="137595" y="738553"/>
                    <a:pt x="135641" y="738553"/>
                  </a:cubicBezTo>
                  <a:cubicBezTo>
                    <a:pt x="133687" y="738553"/>
                    <a:pt x="37949" y="491391"/>
                    <a:pt x="18410" y="369276"/>
                  </a:cubicBezTo>
                  <a:cubicBezTo>
                    <a:pt x="-1129" y="247161"/>
                    <a:pt x="-1128" y="0"/>
                    <a:pt x="8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6B885480-1039-28B3-FA90-E183693D8029}"/>
                </a:ext>
              </a:extLst>
            </p:cNvPr>
            <p:cNvSpPr/>
            <p:nvPr/>
          </p:nvSpPr>
          <p:spPr>
            <a:xfrm>
              <a:off x="6304588" y="8779845"/>
              <a:ext cx="72779" cy="364230"/>
            </a:xfrm>
            <a:custGeom>
              <a:avLst/>
              <a:gdLst>
                <a:gd name="connsiteX0" fmla="*/ 72766 w 72779"/>
                <a:gd name="connsiteY0" fmla="*/ 740 h 364230"/>
                <a:gd name="connsiteX1" fmla="*/ 20012 w 72779"/>
                <a:gd name="connsiteY1" fmla="*/ 223478 h 364230"/>
                <a:gd name="connsiteX2" fmla="*/ 55181 w 72779"/>
                <a:gd name="connsiteY2" fmla="*/ 364155 h 364230"/>
                <a:gd name="connsiteX3" fmla="*/ 2427 w 72779"/>
                <a:gd name="connsiteY3" fmla="*/ 205893 h 364230"/>
                <a:gd name="connsiteX4" fmla="*/ 14150 w 72779"/>
                <a:gd name="connsiteY4" fmla="*/ 153140 h 364230"/>
                <a:gd name="connsiteX5" fmla="*/ 72766 w 72779"/>
                <a:gd name="connsiteY5" fmla="*/ 740 h 3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79" h="364230">
                  <a:moveTo>
                    <a:pt x="72766" y="740"/>
                  </a:moveTo>
                  <a:cubicBezTo>
                    <a:pt x="73743" y="12463"/>
                    <a:pt x="22943" y="162909"/>
                    <a:pt x="20012" y="223478"/>
                  </a:cubicBezTo>
                  <a:cubicBezTo>
                    <a:pt x="17081" y="284047"/>
                    <a:pt x="58112" y="367086"/>
                    <a:pt x="55181" y="364155"/>
                  </a:cubicBezTo>
                  <a:cubicBezTo>
                    <a:pt x="52250" y="361224"/>
                    <a:pt x="9265" y="241062"/>
                    <a:pt x="2427" y="205893"/>
                  </a:cubicBezTo>
                  <a:cubicBezTo>
                    <a:pt x="-4411" y="170724"/>
                    <a:pt x="4381" y="186355"/>
                    <a:pt x="14150" y="153140"/>
                  </a:cubicBezTo>
                  <a:cubicBezTo>
                    <a:pt x="23919" y="119925"/>
                    <a:pt x="71789" y="-10983"/>
                    <a:pt x="72766" y="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 219">
              <a:extLst>
                <a:ext uri="{FF2B5EF4-FFF2-40B4-BE49-F238E27FC236}">
                  <a16:creationId xmlns:a16="http://schemas.microsoft.com/office/drawing/2014/main" id="{DE568F13-1948-66FF-0269-CBB651B5297C}"/>
                </a:ext>
              </a:extLst>
            </p:cNvPr>
            <p:cNvSpPr/>
            <p:nvPr/>
          </p:nvSpPr>
          <p:spPr>
            <a:xfrm>
              <a:off x="5644512" y="8580981"/>
              <a:ext cx="135045" cy="631420"/>
            </a:xfrm>
            <a:custGeom>
              <a:avLst/>
              <a:gdLst>
                <a:gd name="connsiteX0" fmla="*/ 117380 w 135045"/>
                <a:gd name="connsiteY0" fmla="*/ 311 h 631420"/>
                <a:gd name="connsiteX1" fmla="*/ 99796 w 135045"/>
                <a:gd name="connsiteY1" fmla="*/ 363727 h 631420"/>
                <a:gd name="connsiteX2" fmla="*/ 134965 w 135045"/>
                <a:gd name="connsiteY2" fmla="*/ 627496 h 631420"/>
                <a:gd name="connsiteX3" fmla="*/ 105657 w 135045"/>
                <a:gd name="connsiteY3" fmla="*/ 498542 h 631420"/>
                <a:gd name="connsiteX4" fmla="*/ 150 w 135045"/>
                <a:gd name="connsiteY4" fmla="*/ 187881 h 631420"/>
                <a:gd name="connsiteX5" fmla="*/ 82211 w 135045"/>
                <a:gd name="connsiteY5" fmla="*/ 393034 h 631420"/>
                <a:gd name="connsiteX6" fmla="*/ 76350 w 135045"/>
                <a:gd name="connsiteY6" fmla="*/ 258219 h 631420"/>
                <a:gd name="connsiteX7" fmla="*/ 70488 w 135045"/>
                <a:gd name="connsiteY7" fmla="*/ 299250 h 631420"/>
                <a:gd name="connsiteX8" fmla="*/ 117380 w 135045"/>
                <a:gd name="connsiteY8" fmla="*/ 311 h 63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045" h="631420">
                  <a:moveTo>
                    <a:pt x="117380" y="311"/>
                  </a:moveTo>
                  <a:cubicBezTo>
                    <a:pt x="122265" y="11057"/>
                    <a:pt x="96865" y="259196"/>
                    <a:pt x="99796" y="363727"/>
                  </a:cubicBezTo>
                  <a:cubicBezTo>
                    <a:pt x="102727" y="468258"/>
                    <a:pt x="133988" y="605027"/>
                    <a:pt x="134965" y="627496"/>
                  </a:cubicBezTo>
                  <a:cubicBezTo>
                    <a:pt x="135942" y="649965"/>
                    <a:pt x="128126" y="571811"/>
                    <a:pt x="105657" y="498542"/>
                  </a:cubicBezTo>
                  <a:cubicBezTo>
                    <a:pt x="83188" y="425273"/>
                    <a:pt x="4058" y="205466"/>
                    <a:pt x="150" y="187881"/>
                  </a:cubicBezTo>
                  <a:cubicBezTo>
                    <a:pt x="-3758" y="170296"/>
                    <a:pt x="69511" y="381311"/>
                    <a:pt x="82211" y="393034"/>
                  </a:cubicBezTo>
                  <a:cubicBezTo>
                    <a:pt x="94911" y="404757"/>
                    <a:pt x="78304" y="273850"/>
                    <a:pt x="76350" y="258219"/>
                  </a:cubicBezTo>
                  <a:cubicBezTo>
                    <a:pt x="74396" y="242588"/>
                    <a:pt x="65604" y="338327"/>
                    <a:pt x="70488" y="299250"/>
                  </a:cubicBezTo>
                  <a:cubicBezTo>
                    <a:pt x="75372" y="260173"/>
                    <a:pt x="112495" y="-10435"/>
                    <a:pt x="117380" y="3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C709987E-4E7C-FDE5-DE00-7832CA6178A8}"/>
                </a:ext>
              </a:extLst>
            </p:cNvPr>
            <p:cNvSpPr/>
            <p:nvPr/>
          </p:nvSpPr>
          <p:spPr>
            <a:xfrm>
              <a:off x="6868208" y="7814520"/>
              <a:ext cx="48492" cy="605467"/>
            </a:xfrm>
            <a:custGeom>
              <a:avLst/>
              <a:gdLst>
                <a:gd name="connsiteX0" fmla="*/ 1515 w 48492"/>
                <a:gd name="connsiteY0" fmla="*/ 4772 h 605467"/>
                <a:gd name="connsiteX1" fmla="*/ 48407 w 48492"/>
                <a:gd name="connsiteY1" fmla="*/ 596788 h 605467"/>
                <a:gd name="connsiteX2" fmla="*/ 13238 w 48492"/>
                <a:gd name="connsiteY2" fmla="*/ 333018 h 605467"/>
                <a:gd name="connsiteX3" fmla="*/ 1515 w 48492"/>
                <a:gd name="connsiteY3" fmla="*/ 4772 h 6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492" h="605467">
                  <a:moveTo>
                    <a:pt x="1515" y="4772"/>
                  </a:moveTo>
                  <a:cubicBezTo>
                    <a:pt x="7377" y="48734"/>
                    <a:pt x="46453" y="542080"/>
                    <a:pt x="48407" y="596788"/>
                  </a:cubicBezTo>
                  <a:cubicBezTo>
                    <a:pt x="50361" y="651496"/>
                    <a:pt x="18122" y="433641"/>
                    <a:pt x="13238" y="333018"/>
                  </a:cubicBezTo>
                  <a:cubicBezTo>
                    <a:pt x="8354" y="232395"/>
                    <a:pt x="-4347" y="-39190"/>
                    <a:pt x="1515" y="4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6F6123FE-FA2C-0ECF-1D8F-4D9C2372576F}"/>
                </a:ext>
              </a:extLst>
            </p:cNvPr>
            <p:cNvSpPr/>
            <p:nvPr/>
          </p:nvSpPr>
          <p:spPr>
            <a:xfrm>
              <a:off x="3076348" y="6623133"/>
              <a:ext cx="479592" cy="1037905"/>
            </a:xfrm>
            <a:custGeom>
              <a:avLst/>
              <a:gdLst>
                <a:gd name="connsiteX0" fmla="*/ 340929 w 479592"/>
                <a:gd name="connsiteY0" fmla="*/ 405 h 1037905"/>
                <a:gd name="connsiteX1" fmla="*/ 346790 w 479592"/>
                <a:gd name="connsiteY1" fmla="*/ 656898 h 1037905"/>
                <a:gd name="connsiteX2" fmla="*/ 276452 w 479592"/>
                <a:gd name="connsiteY2" fmla="*/ 1037898 h 1037905"/>
                <a:gd name="connsiteX3" fmla="*/ 340929 w 479592"/>
                <a:gd name="connsiteY3" fmla="*/ 668621 h 1037905"/>
                <a:gd name="connsiteX4" fmla="*/ 960 w 479592"/>
                <a:gd name="connsiteY4" fmla="*/ 1008590 h 1037905"/>
                <a:gd name="connsiteX5" fmla="*/ 464021 w 479592"/>
                <a:gd name="connsiteY5" fmla="*/ 451744 h 1037905"/>
                <a:gd name="connsiteX6" fmla="*/ 370237 w 479592"/>
                <a:gd name="connsiteY6" fmla="*/ 557252 h 1037905"/>
                <a:gd name="connsiteX7" fmla="*/ 340929 w 479592"/>
                <a:gd name="connsiteY7" fmla="*/ 405 h 103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592" h="1037905">
                  <a:moveTo>
                    <a:pt x="340929" y="405"/>
                  </a:moveTo>
                  <a:cubicBezTo>
                    <a:pt x="337021" y="17013"/>
                    <a:pt x="357536" y="483983"/>
                    <a:pt x="346790" y="656898"/>
                  </a:cubicBezTo>
                  <a:cubicBezTo>
                    <a:pt x="336044" y="829813"/>
                    <a:pt x="277429" y="1035944"/>
                    <a:pt x="276452" y="1037898"/>
                  </a:cubicBezTo>
                  <a:cubicBezTo>
                    <a:pt x="275475" y="1039852"/>
                    <a:pt x="386844" y="673506"/>
                    <a:pt x="340929" y="668621"/>
                  </a:cubicBezTo>
                  <a:cubicBezTo>
                    <a:pt x="295014" y="663736"/>
                    <a:pt x="-19555" y="1044736"/>
                    <a:pt x="960" y="1008590"/>
                  </a:cubicBezTo>
                  <a:cubicBezTo>
                    <a:pt x="21475" y="972444"/>
                    <a:pt x="402475" y="526967"/>
                    <a:pt x="464021" y="451744"/>
                  </a:cubicBezTo>
                  <a:cubicBezTo>
                    <a:pt x="525567" y="376521"/>
                    <a:pt x="385868" y="632475"/>
                    <a:pt x="370237" y="557252"/>
                  </a:cubicBezTo>
                  <a:cubicBezTo>
                    <a:pt x="354606" y="482029"/>
                    <a:pt x="344837" y="-16203"/>
                    <a:pt x="340929" y="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95DB897E-4BF4-653C-9F90-78C78E9B270D}"/>
                </a:ext>
              </a:extLst>
            </p:cNvPr>
            <p:cNvSpPr/>
            <p:nvPr/>
          </p:nvSpPr>
          <p:spPr>
            <a:xfrm>
              <a:off x="668168" y="7425944"/>
              <a:ext cx="2615804" cy="1079418"/>
            </a:xfrm>
            <a:custGeom>
              <a:avLst/>
              <a:gdLst>
                <a:gd name="connsiteX0" fmla="*/ 2614294 w 2615804"/>
                <a:gd name="connsiteY0" fmla="*/ 625 h 1079418"/>
                <a:gd name="connsiteX1" fmla="*/ 1189940 w 2615804"/>
                <a:gd name="connsiteY1" fmla="*/ 264394 h 1079418"/>
                <a:gd name="connsiteX2" fmla="*/ 2110201 w 2615804"/>
                <a:gd name="connsiteY2" fmla="*/ 211641 h 1079418"/>
                <a:gd name="connsiteX3" fmla="*/ 1072709 w 2615804"/>
                <a:gd name="connsiteY3" fmla="*/ 317148 h 1079418"/>
                <a:gd name="connsiteX4" fmla="*/ 715155 w 2615804"/>
                <a:gd name="connsiteY4" fmla="*/ 457825 h 1079418"/>
                <a:gd name="connsiteX5" fmla="*/ 47 w 2615804"/>
                <a:gd name="connsiteY5" fmla="*/ 1079148 h 1079418"/>
                <a:gd name="connsiteX6" fmla="*/ 750324 w 2615804"/>
                <a:gd name="connsiteY6" fmla="*/ 375764 h 1079418"/>
                <a:gd name="connsiteX7" fmla="*/ 1922632 w 2615804"/>
                <a:gd name="connsiteY7" fmla="*/ 217502 h 1079418"/>
                <a:gd name="connsiteX8" fmla="*/ 2080894 w 2615804"/>
                <a:gd name="connsiteY8" fmla="*/ 176471 h 1079418"/>
                <a:gd name="connsiteX9" fmla="*/ 1940217 w 2615804"/>
                <a:gd name="connsiteY9" fmla="*/ 211641 h 1079418"/>
                <a:gd name="connsiteX10" fmla="*/ 2162955 w 2615804"/>
                <a:gd name="connsiteY10" fmla="*/ 123718 h 1079418"/>
                <a:gd name="connsiteX11" fmla="*/ 1477155 w 2615804"/>
                <a:gd name="connsiteY11" fmla="*/ 188194 h 1079418"/>
                <a:gd name="connsiteX12" fmla="*/ 2614294 w 2615804"/>
                <a:gd name="connsiteY12" fmla="*/ 625 h 10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5804" h="1079418">
                  <a:moveTo>
                    <a:pt x="2614294" y="625"/>
                  </a:moveTo>
                  <a:cubicBezTo>
                    <a:pt x="2566425" y="13325"/>
                    <a:pt x="1273955" y="229225"/>
                    <a:pt x="1189940" y="264394"/>
                  </a:cubicBezTo>
                  <a:cubicBezTo>
                    <a:pt x="1105924" y="299563"/>
                    <a:pt x="2129739" y="202849"/>
                    <a:pt x="2110201" y="211641"/>
                  </a:cubicBezTo>
                  <a:cubicBezTo>
                    <a:pt x="2090663" y="220433"/>
                    <a:pt x="1305217" y="276117"/>
                    <a:pt x="1072709" y="317148"/>
                  </a:cubicBezTo>
                  <a:cubicBezTo>
                    <a:pt x="840201" y="358179"/>
                    <a:pt x="893932" y="330825"/>
                    <a:pt x="715155" y="457825"/>
                  </a:cubicBezTo>
                  <a:cubicBezTo>
                    <a:pt x="536378" y="584825"/>
                    <a:pt x="-5815" y="1092825"/>
                    <a:pt x="47" y="1079148"/>
                  </a:cubicBezTo>
                  <a:cubicBezTo>
                    <a:pt x="5908" y="1065471"/>
                    <a:pt x="429893" y="519372"/>
                    <a:pt x="750324" y="375764"/>
                  </a:cubicBezTo>
                  <a:cubicBezTo>
                    <a:pt x="1070755" y="232156"/>
                    <a:pt x="1700870" y="250717"/>
                    <a:pt x="1922632" y="217502"/>
                  </a:cubicBezTo>
                  <a:cubicBezTo>
                    <a:pt x="2144394" y="184287"/>
                    <a:pt x="2077963" y="177448"/>
                    <a:pt x="2080894" y="176471"/>
                  </a:cubicBezTo>
                  <a:cubicBezTo>
                    <a:pt x="2083825" y="175494"/>
                    <a:pt x="1926540" y="220433"/>
                    <a:pt x="1940217" y="211641"/>
                  </a:cubicBezTo>
                  <a:cubicBezTo>
                    <a:pt x="1953894" y="202849"/>
                    <a:pt x="2240132" y="127626"/>
                    <a:pt x="2162955" y="123718"/>
                  </a:cubicBezTo>
                  <a:cubicBezTo>
                    <a:pt x="2085778" y="119810"/>
                    <a:pt x="1397047" y="203825"/>
                    <a:pt x="1477155" y="188194"/>
                  </a:cubicBezTo>
                  <a:cubicBezTo>
                    <a:pt x="1557263" y="172563"/>
                    <a:pt x="2662163" y="-12075"/>
                    <a:pt x="2614294" y="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 223">
              <a:extLst>
                <a:ext uri="{FF2B5EF4-FFF2-40B4-BE49-F238E27FC236}">
                  <a16:creationId xmlns:a16="http://schemas.microsoft.com/office/drawing/2014/main" id="{AB9A9B60-202E-2FC8-A7D2-060502EEDC38}"/>
                </a:ext>
              </a:extLst>
            </p:cNvPr>
            <p:cNvSpPr/>
            <p:nvPr/>
          </p:nvSpPr>
          <p:spPr>
            <a:xfrm>
              <a:off x="7994986" y="7628518"/>
              <a:ext cx="1457667" cy="616445"/>
            </a:xfrm>
            <a:custGeom>
              <a:avLst/>
              <a:gdLst>
                <a:gd name="connsiteX0" fmla="*/ 6014 w 1457667"/>
                <a:gd name="connsiteY0" fmla="*/ 3205 h 616445"/>
                <a:gd name="connsiteX1" fmla="*/ 1383476 w 1457667"/>
                <a:gd name="connsiteY1" fmla="*/ 589359 h 616445"/>
                <a:gd name="connsiteX2" fmla="*/ 1213491 w 1457667"/>
                <a:gd name="connsiteY2" fmla="*/ 489713 h 616445"/>
                <a:gd name="connsiteX3" fmla="*/ 715260 w 1457667"/>
                <a:gd name="connsiteY3" fmla="*/ 231805 h 616445"/>
                <a:gd name="connsiteX4" fmla="*/ 873522 w 1457667"/>
                <a:gd name="connsiteY4" fmla="*/ 349036 h 616445"/>
                <a:gd name="connsiteX5" fmla="*/ 6014 w 1457667"/>
                <a:gd name="connsiteY5" fmla="*/ 3205 h 61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667" h="616445">
                  <a:moveTo>
                    <a:pt x="6014" y="3205"/>
                  </a:moveTo>
                  <a:cubicBezTo>
                    <a:pt x="91006" y="43259"/>
                    <a:pt x="1182230" y="508274"/>
                    <a:pt x="1383476" y="589359"/>
                  </a:cubicBezTo>
                  <a:cubicBezTo>
                    <a:pt x="1584722" y="670444"/>
                    <a:pt x="1324860" y="549305"/>
                    <a:pt x="1213491" y="489713"/>
                  </a:cubicBezTo>
                  <a:cubicBezTo>
                    <a:pt x="1102122" y="430121"/>
                    <a:pt x="771921" y="255251"/>
                    <a:pt x="715260" y="231805"/>
                  </a:cubicBezTo>
                  <a:cubicBezTo>
                    <a:pt x="658599" y="208359"/>
                    <a:pt x="983914" y="387136"/>
                    <a:pt x="873522" y="349036"/>
                  </a:cubicBezTo>
                  <a:cubicBezTo>
                    <a:pt x="763130" y="310936"/>
                    <a:pt x="-78978" y="-36849"/>
                    <a:pt x="6014" y="3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3D50762A-75B1-B9A5-88AD-A976D967D665}"/>
                </a:ext>
              </a:extLst>
            </p:cNvPr>
            <p:cNvSpPr/>
            <p:nvPr/>
          </p:nvSpPr>
          <p:spPr>
            <a:xfrm>
              <a:off x="9143479" y="8090274"/>
              <a:ext cx="980847" cy="632667"/>
            </a:xfrm>
            <a:custGeom>
              <a:avLst/>
              <a:gdLst>
                <a:gd name="connsiteX0" fmla="*/ 521 w 980847"/>
                <a:gd name="connsiteY0" fmla="*/ 33818 h 632667"/>
                <a:gd name="connsiteX1" fmla="*/ 393244 w 980847"/>
                <a:gd name="connsiteY1" fmla="*/ 16234 h 632667"/>
                <a:gd name="connsiteX2" fmla="*/ 657013 w 980847"/>
                <a:gd name="connsiteY2" fmla="*/ 186218 h 632667"/>
                <a:gd name="connsiteX3" fmla="*/ 627706 w 980847"/>
                <a:gd name="connsiteY3" fmla="*/ 115880 h 632667"/>
                <a:gd name="connsiteX4" fmla="*/ 979398 w 980847"/>
                <a:gd name="connsiteY4" fmla="*/ 631695 h 632667"/>
                <a:gd name="connsiteX5" fmla="*/ 739075 w 980847"/>
                <a:gd name="connsiteY5" fmla="*/ 238972 h 632667"/>
                <a:gd name="connsiteX6" fmla="*/ 410829 w 980847"/>
                <a:gd name="connsiteY6" fmla="*/ 10372 h 632667"/>
                <a:gd name="connsiteX7" fmla="*/ 481167 w 980847"/>
                <a:gd name="connsiteY7" fmla="*/ 39680 h 632667"/>
                <a:gd name="connsiteX8" fmla="*/ 521 w 980847"/>
                <a:gd name="connsiteY8" fmla="*/ 33818 h 63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0847" h="632667">
                  <a:moveTo>
                    <a:pt x="521" y="33818"/>
                  </a:moveTo>
                  <a:cubicBezTo>
                    <a:pt x="-14133" y="29910"/>
                    <a:pt x="283829" y="-9166"/>
                    <a:pt x="393244" y="16234"/>
                  </a:cubicBezTo>
                  <a:cubicBezTo>
                    <a:pt x="502659" y="41634"/>
                    <a:pt x="617936" y="169610"/>
                    <a:pt x="657013" y="186218"/>
                  </a:cubicBezTo>
                  <a:cubicBezTo>
                    <a:pt x="696090" y="202826"/>
                    <a:pt x="573975" y="41634"/>
                    <a:pt x="627706" y="115880"/>
                  </a:cubicBezTo>
                  <a:cubicBezTo>
                    <a:pt x="681437" y="190126"/>
                    <a:pt x="960837" y="611180"/>
                    <a:pt x="979398" y="631695"/>
                  </a:cubicBezTo>
                  <a:cubicBezTo>
                    <a:pt x="997959" y="652210"/>
                    <a:pt x="833836" y="342526"/>
                    <a:pt x="739075" y="238972"/>
                  </a:cubicBezTo>
                  <a:cubicBezTo>
                    <a:pt x="644314" y="135418"/>
                    <a:pt x="453814" y="43587"/>
                    <a:pt x="410829" y="10372"/>
                  </a:cubicBezTo>
                  <a:cubicBezTo>
                    <a:pt x="367844" y="-22843"/>
                    <a:pt x="546621" y="33819"/>
                    <a:pt x="481167" y="39680"/>
                  </a:cubicBezTo>
                  <a:cubicBezTo>
                    <a:pt x="415713" y="45541"/>
                    <a:pt x="15175" y="37726"/>
                    <a:pt x="521" y="338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AE3ACA33-2AAB-425D-CF29-7CDA44236D02}"/>
                </a:ext>
              </a:extLst>
            </p:cNvPr>
            <p:cNvSpPr/>
            <p:nvPr/>
          </p:nvSpPr>
          <p:spPr>
            <a:xfrm>
              <a:off x="9238042" y="8064897"/>
              <a:ext cx="708271" cy="643015"/>
            </a:xfrm>
            <a:custGeom>
              <a:avLst/>
              <a:gdLst>
                <a:gd name="connsiteX0" fmla="*/ 363158 w 708271"/>
                <a:gd name="connsiteY0" fmla="*/ 580 h 643015"/>
                <a:gd name="connsiteX1" fmla="*/ 169727 w 708271"/>
                <a:gd name="connsiteY1" fmla="*/ 135395 h 643015"/>
                <a:gd name="connsiteX2" fmla="*/ 404189 w 708271"/>
                <a:gd name="connsiteY2" fmla="*/ 199872 h 643015"/>
                <a:gd name="connsiteX3" fmla="*/ 585896 w 708271"/>
                <a:gd name="connsiteY3" fmla="*/ 375718 h 643015"/>
                <a:gd name="connsiteX4" fmla="*/ 456943 w 708271"/>
                <a:gd name="connsiteY4" fmla="*/ 311241 h 643015"/>
                <a:gd name="connsiteX5" fmla="*/ 703127 w 708271"/>
                <a:gd name="connsiteY5" fmla="*/ 639488 h 643015"/>
                <a:gd name="connsiteX6" fmla="*/ 603481 w 708271"/>
                <a:gd name="connsiteY6" fmla="*/ 469503 h 643015"/>
                <a:gd name="connsiteX7" fmla="*/ 363158 w 708271"/>
                <a:gd name="connsiteY7" fmla="*/ 229180 h 643015"/>
                <a:gd name="connsiteX8" fmla="*/ 5604 w 708271"/>
                <a:gd name="connsiteY8" fmla="*/ 111949 h 643015"/>
                <a:gd name="connsiteX9" fmla="*/ 146281 w 708271"/>
                <a:gd name="connsiteY9" fmla="*/ 135395 h 643015"/>
                <a:gd name="connsiteX10" fmla="*/ 169727 w 708271"/>
                <a:gd name="connsiteY10" fmla="*/ 88503 h 643015"/>
                <a:gd name="connsiteX11" fmla="*/ 363158 w 708271"/>
                <a:gd name="connsiteY11" fmla="*/ 580 h 64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271" h="643015">
                  <a:moveTo>
                    <a:pt x="363158" y="580"/>
                  </a:moveTo>
                  <a:cubicBezTo>
                    <a:pt x="363158" y="8395"/>
                    <a:pt x="162888" y="102180"/>
                    <a:pt x="169727" y="135395"/>
                  </a:cubicBezTo>
                  <a:cubicBezTo>
                    <a:pt x="176566" y="168610"/>
                    <a:pt x="334828" y="159818"/>
                    <a:pt x="404189" y="199872"/>
                  </a:cubicBezTo>
                  <a:cubicBezTo>
                    <a:pt x="473550" y="239926"/>
                    <a:pt x="577104" y="357157"/>
                    <a:pt x="585896" y="375718"/>
                  </a:cubicBezTo>
                  <a:cubicBezTo>
                    <a:pt x="594688" y="394280"/>
                    <a:pt x="437405" y="267279"/>
                    <a:pt x="456943" y="311241"/>
                  </a:cubicBezTo>
                  <a:cubicBezTo>
                    <a:pt x="476481" y="355203"/>
                    <a:pt x="678704" y="613111"/>
                    <a:pt x="703127" y="639488"/>
                  </a:cubicBezTo>
                  <a:cubicBezTo>
                    <a:pt x="727550" y="665865"/>
                    <a:pt x="660143" y="537888"/>
                    <a:pt x="603481" y="469503"/>
                  </a:cubicBezTo>
                  <a:cubicBezTo>
                    <a:pt x="546820" y="401118"/>
                    <a:pt x="462804" y="288772"/>
                    <a:pt x="363158" y="229180"/>
                  </a:cubicBezTo>
                  <a:cubicBezTo>
                    <a:pt x="263512" y="169588"/>
                    <a:pt x="41750" y="127580"/>
                    <a:pt x="5604" y="111949"/>
                  </a:cubicBezTo>
                  <a:cubicBezTo>
                    <a:pt x="-30542" y="96318"/>
                    <a:pt x="118927" y="139303"/>
                    <a:pt x="146281" y="135395"/>
                  </a:cubicBezTo>
                  <a:cubicBezTo>
                    <a:pt x="173635" y="131487"/>
                    <a:pt x="135535" y="110972"/>
                    <a:pt x="169727" y="88503"/>
                  </a:cubicBezTo>
                  <a:cubicBezTo>
                    <a:pt x="203919" y="66034"/>
                    <a:pt x="363158" y="-7235"/>
                    <a:pt x="363158" y="5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9A063D84-C0E2-375D-62E6-1B83B8C4098C}"/>
                </a:ext>
              </a:extLst>
            </p:cNvPr>
            <p:cNvSpPr/>
            <p:nvPr/>
          </p:nvSpPr>
          <p:spPr>
            <a:xfrm>
              <a:off x="6974556" y="7643435"/>
              <a:ext cx="308777" cy="1314146"/>
            </a:xfrm>
            <a:custGeom>
              <a:avLst/>
              <a:gdLst>
                <a:gd name="connsiteX0" fmla="*/ 675 w 308777"/>
                <a:gd name="connsiteY0" fmla="*/ 11 h 1314146"/>
                <a:gd name="connsiteX1" fmla="*/ 59290 w 308777"/>
                <a:gd name="connsiteY1" fmla="*/ 275503 h 1314146"/>
                <a:gd name="connsiteX2" fmla="*/ 112044 w 308777"/>
                <a:gd name="connsiteY2" fmla="*/ 199303 h 1314146"/>
                <a:gd name="connsiteX3" fmla="*/ 76875 w 308777"/>
                <a:gd name="connsiteY3" fmla="*/ 304811 h 1314146"/>
                <a:gd name="connsiteX4" fmla="*/ 153075 w 308777"/>
                <a:gd name="connsiteY4" fmla="*/ 422042 h 1314146"/>
                <a:gd name="connsiteX5" fmla="*/ 141352 w 308777"/>
                <a:gd name="connsiteY5" fmla="*/ 492380 h 1314146"/>
                <a:gd name="connsiteX6" fmla="*/ 188244 w 308777"/>
                <a:gd name="connsiteY6" fmla="*/ 550996 h 1314146"/>
                <a:gd name="connsiteX7" fmla="*/ 188244 w 308777"/>
                <a:gd name="connsiteY7" fmla="*/ 621334 h 1314146"/>
                <a:gd name="connsiteX8" fmla="*/ 223413 w 308777"/>
                <a:gd name="connsiteY8" fmla="*/ 732703 h 1314146"/>
                <a:gd name="connsiteX9" fmla="*/ 223413 w 308777"/>
                <a:gd name="connsiteY9" fmla="*/ 803042 h 1314146"/>
                <a:gd name="connsiteX10" fmla="*/ 264444 w 308777"/>
                <a:gd name="connsiteY10" fmla="*/ 867519 h 1314146"/>
                <a:gd name="connsiteX11" fmla="*/ 252721 w 308777"/>
                <a:gd name="connsiteY11" fmla="*/ 949580 h 1314146"/>
                <a:gd name="connsiteX12" fmla="*/ 287890 w 308777"/>
                <a:gd name="connsiteY12" fmla="*/ 1090257 h 1314146"/>
                <a:gd name="connsiteX13" fmla="*/ 305475 w 308777"/>
                <a:gd name="connsiteY13" fmla="*/ 1312996 h 1314146"/>
                <a:gd name="connsiteX14" fmla="*/ 299613 w 308777"/>
                <a:gd name="connsiteY14" fmla="*/ 1154734 h 1314146"/>
                <a:gd name="connsiteX15" fmla="*/ 217552 w 308777"/>
                <a:gd name="connsiteY15" fmla="*/ 691673 h 1314146"/>
                <a:gd name="connsiteX16" fmla="*/ 88598 w 308777"/>
                <a:gd name="connsiteY16" fmla="*/ 175857 h 1314146"/>
                <a:gd name="connsiteX17" fmla="*/ 100321 w 308777"/>
                <a:gd name="connsiteY17" fmla="*/ 287227 h 1314146"/>
                <a:gd name="connsiteX18" fmla="*/ 675 w 308777"/>
                <a:gd name="connsiteY18" fmla="*/ 11 h 131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8777" h="1314146">
                  <a:moveTo>
                    <a:pt x="675" y="11"/>
                  </a:moveTo>
                  <a:cubicBezTo>
                    <a:pt x="-6163" y="-1943"/>
                    <a:pt x="40729" y="242288"/>
                    <a:pt x="59290" y="275503"/>
                  </a:cubicBezTo>
                  <a:cubicBezTo>
                    <a:pt x="77852" y="308718"/>
                    <a:pt x="109113" y="194418"/>
                    <a:pt x="112044" y="199303"/>
                  </a:cubicBezTo>
                  <a:cubicBezTo>
                    <a:pt x="114975" y="204188"/>
                    <a:pt x="70037" y="267688"/>
                    <a:pt x="76875" y="304811"/>
                  </a:cubicBezTo>
                  <a:cubicBezTo>
                    <a:pt x="83713" y="341934"/>
                    <a:pt x="142329" y="390780"/>
                    <a:pt x="153075" y="422042"/>
                  </a:cubicBezTo>
                  <a:cubicBezTo>
                    <a:pt x="163821" y="453304"/>
                    <a:pt x="135491" y="470888"/>
                    <a:pt x="141352" y="492380"/>
                  </a:cubicBezTo>
                  <a:cubicBezTo>
                    <a:pt x="147214" y="513872"/>
                    <a:pt x="180429" y="529504"/>
                    <a:pt x="188244" y="550996"/>
                  </a:cubicBezTo>
                  <a:cubicBezTo>
                    <a:pt x="196059" y="572488"/>
                    <a:pt x="182382" y="591049"/>
                    <a:pt x="188244" y="621334"/>
                  </a:cubicBezTo>
                  <a:cubicBezTo>
                    <a:pt x="194106" y="651619"/>
                    <a:pt x="217551" y="702418"/>
                    <a:pt x="223413" y="732703"/>
                  </a:cubicBezTo>
                  <a:cubicBezTo>
                    <a:pt x="229275" y="762988"/>
                    <a:pt x="216575" y="780573"/>
                    <a:pt x="223413" y="803042"/>
                  </a:cubicBezTo>
                  <a:cubicBezTo>
                    <a:pt x="230251" y="825511"/>
                    <a:pt x="259559" y="843096"/>
                    <a:pt x="264444" y="867519"/>
                  </a:cubicBezTo>
                  <a:cubicBezTo>
                    <a:pt x="269329" y="891942"/>
                    <a:pt x="248813" y="912457"/>
                    <a:pt x="252721" y="949580"/>
                  </a:cubicBezTo>
                  <a:cubicBezTo>
                    <a:pt x="256629" y="986703"/>
                    <a:pt x="279098" y="1029688"/>
                    <a:pt x="287890" y="1090257"/>
                  </a:cubicBezTo>
                  <a:cubicBezTo>
                    <a:pt x="296682" y="1150826"/>
                    <a:pt x="303521" y="1302250"/>
                    <a:pt x="305475" y="1312996"/>
                  </a:cubicBezTo>
                  <a:cubicBezTo>
                    <a:pt x="307429" y="1323742"/>
                    <a:pt x="314267" y="1258288"/>
                    <a:pt x="299613" y="1154734"/>
                  </a:cubicBezTo>
                  <a:cubicBezTo>
                    <a:pt x="284959" y="1051180"/>
                    <a:pt x="252721" y="854819"/>
                    <a:pt x="217552" y="691673"/>
                  </a:cubicBezTo>
                  <a:cubicBezTo>
                    <a:pt x="182383" y="528527"/>
                    <a:pt x="108136" y="243265"/>
                    <a:pt x="88598" y="175857"/>
                  </a:cubicBezTo>
                  <a:cubicBezTo>
                    <a:pt x="69060" y="108449"/>
                    <a:pt x="110090" y="311650"/>
                    <a:pt x="100321" y="287227"/>
                  </a:cubicBezTo>
                  <a:cubicBezTo>
                    <a:pt x="90552" y="262804"/>
                    <a:pt x="7513" y="1965"/>
                    <a:pt x="675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>
              <a:extLst>
                <a:ext uri="{FF2B5EF4-FFF2-40B4-BE49-F238E27FC236}">
                  <a16:creationId xmlns:a16="http://schemas.microsoft.com/office/drawing/2014/main" id="{76408E3A-4156-6FE1-503A-93100DAE83A3}"/>
                </a:ext>
              </a:extLst>
            </p:cNvPr>
            <p:cNvSpPr/>
            <p:nvPr/>
          </p:nvSpPr>
          <p:spPr>
            <a:xfrm>
              <a:off x="6889908" y="7593133"/>
              <a:ext cx="489956" cy="1451945"/>
            </a:xfrm>
            <a:custGeom>
              <a:avLst/>
              <a:gdLst>
                <a:gd name="connsiteX0" fmla="*/ 3261 w 489956"/>
                <a:gd name="connsiteY0" fmla="*/ 15144 h 1451945"/>
                <a:gd name="connsiteX1" fmla="*/ 226000 w 489956"/>
                <a:gd name="connsiteY1" fmla="*/ 718529 h 1451945"/>
                <a:gd name="connsiteX2" fmla="*/ 220138 w 489956"/>
                <a:gd name="connsiteY2" fmla="*/ 607159 h 1451945"/>
                <a:gd name="connsiteX3" fmla="*/ 302200 w 489956"/>
                <a:gd name="connsiteY3" fmla="*/ 882652 h 1451945"/>
                <a:gd name="connsiteX4" fmla="*/ 278754 w 489956"/>
                <a:gd name="connsiteY4" fmla="*/ 841621 h 1451945"/>
                <a:gd name="connsiteX5" fmla="*/ 313923 w 489956"/>
                <a:gd name="connsiteY5" fmla="*/ 1146421 h 1451945"/>
                <a:gd name="connsiteX6" fmla="*/ 319784 w 489956"/>
                <a:gd name="connsiteY6" fmla="*/ 1058498 h 1451945"/>
                <a:gd name="connsiteX7" fmla="*/ 378400 w 489956"/>
                <a:gd name="connsiteY7" fmla="*/ 1427775 h 1451945"/>
                <a:gd name="connsiteX8" fmla="*/ 384261 w 489956"/>
                <a:gd name="connsiteY8" fmla="*/ 1345713 h 1451945"/>
                <a:gd name="connsiteX9" fmla="*/ 489769 w 489956"/>
                <a:gd name="connsiteY9" fmla="*/ 1451221 h 1451945"/>
                <a:gd name="connsiteX10" fmla="*/ 354954 w 489956"/>
                <a:gd name="connsiteY10" fmla="*/ 1281236 h 1451945"/>
                <a:gd name="connsiteX11" fmla="*/ 243584 w 489956"/>
                <a:gd name="connsiteY11" fmla="*/ 718529 h 1451945"/>
                <a:gd name="connsiteX12" fmla="*/ 73600 w 489956"/>
                <a:gd name="connsiteY12" fmla="*/ 155821 h 1451945"/>
                <a:gd name="connsiteX13" fmla="*/ 91184 w 489956"/>
                <a:gd name="connsiteY13" fmla="*/ 226159 h 1451945"/>
                <a:gd name="connsiteX14" fmla="*/ 3261 w 489956"/>
                <a:gd name="connsiteY14" fmla="*/ 15144 h 145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9956" h="1451945">
                  <a:moveTo>
                    <a:pt x="3261" y="15144"/>
                  </a:moveTo>
                  <a:cubicBezTo>
                    <a:pt x="25730" y="97206"/>
                    <a:pt x="189854" y="619860"/>
                    <a:pt x="226000" y="718529"/>
                  </a:cubicBezTo>
                  <a:cubicBezTo>
                    <a:pt x="262146" y="817198"/>
                    <a:pt x="207438" y="579805"/>
                    <a:pt x="220138" y="607159"/>
                  </a:cubicBezTo>
                  <a:cubicBezTo>
                    <a:pt x="232838" y="634513"/>
                    <a:pt x="292431" y="843575"/>
                    <a:pt x="302200" y="882652"/>
                  </a:cubicBezTo>
                  <a:cubicBezTo>
                    <a:pt x="311969" y="921729"/>
                    <a:pt x="276800" y="797660"/>
                    <a:pt x="278754" y="841621"/>
                  </a:cubicBezTo>
                  <a:cubicBezTo>
                    <a:pt x="280708" y="885582"/>
                    <a:pt x="307085" y="1110275"/>
                    <a:pt x="313923" y="1146421"/>
                  </a:cubicBezTo>
                  <a:cubicBezTo>
                    <a:pt x="320761" y="1182567"/>
                    <a:pt x="309038" y="1011606"/>
                    <a:pt x="319784" y="1058498"/>
                  </a:cubicBezTo>
                  <a:cubicBezTo>
                    <a:pt x="330530" y="1105390"/>
                    <a:pt x="367654" y="1379906"/>
                    <a:pt x="378400" y="1427775"/>
                  </a:cubicBezTo>
                  <a:cubicBezTo>
                    <a:pt x="389146" y="1475644"/>
                    <a:pt x="365700" y="1341805"/>
                    <a:pt x="384261" y="1345713"/>
                  </a:cubicBezTo>
                  <a:cubicBezTo>
                    <a:pt x="402822" y="1349621"/>
                    <a:pt x="494653" y="1461967"/>
                    <a:pt x="489769" y="1451221"/>
                  </a:cubicBezTo>
                  <a:cubicBezTo>
                    <a:pt x="484885" y="1440475"/>
                    <a:pt x="395985" y="1403351"/>
                    <a:pt x="354954" y="1281236"/>
                  </a:cubicBezTo>
                  <a:cubicBezTo>
                    <a:pt x="313923" y="1159121"/>
                    <a:pt x="290476" y="906098"/>
                    <a:pt x="243584" y="718529"/>
                  </a:cubicBezTo>
                  <a:cubicBezTo>
                    <a:pt x="196692" y="530960"/>
                    <a:pt x="99000" y="237883"/>
                    <a:pt x="73600" y="155821"/>
                  </a:cubicBezTo>
                  <a:cubicBezTo>
                    <a:pt x="48200" y="73759"/>
                    <a:pt x="100953" y="241790"/>
                    <a:pt x="91184" y="226159"/>
                  </a:cubicBezTo>
                  <a:cubicBezTo>
                    <a:pt x="81415" y="210528"/>
                    <a:pt x="-19208" y="-66918"/>
                    <a:pt x="3261" y="15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 228">
              <a:extLst>
                <a:ext uri="{FF2B5EF4-FFF2-40B4-BE49-F238E27FC236}">
                  <a16:creationId xmlns:a16="http://schemas.microsoft.com/office/drawing/2014/main" id="{9D928B5C-425A-4DAF-B681-2AC44B9155E8}"/>
                </a:ext>
              </a:extLst>
            </p:cNvPr>
            <p:cNvSpPr/>
            <p:nvPr/>
          </p:nvSpPr>
          <p:spPr>
            <a:xfrm>
              <a:off x="7191955" y="7678058"/>
              <a:ext cx="627235" cy="1245362"/>
            </a:xfrm>
            <a:custGeom>
              <a:avLst/>
              <a:gdLst>
                <a:gd name="connsiteX0" fmla="*/ 153 w 627235"/>
                <a:gd name="connsiteY0" fmla="*/ 557 h 1245362"/>
                <a:gd name="connsiteX1" fmla="*/ 293230 w 627235"/>
                <a:gd name="connsiteY1" fmla="*/ 252604 h 1245362"/>
                <a:gd name="connsiteX2" fmla="*/ 263922 w 627235"/>
                <a:gd name="connsiteY2" fmla="*/ 334665 h 1245362"/>
                <a:gd name="connsiteX3" fmla="*/ 357707 w 627235"/>
                <a:gd name="connsiteY3" fmla="*/ 387419 h 1245362"/>
                <a:gd name="connsiteX4" fmla="*/ 474937 w 627235"/>
                <a:gd name="connsiteY4" fmla="*/ 639465 h 1245362"/>
                <a:gd name="connsiteX5" fmla="*/ 375291 w 627235"/>
                <a:gd name="connsiteY5" fmla="*/ 557404 h 1245362"/>
                <a:gd name="connsiteX6" fmla="*/ 474937 w 627235"/>
                <a:gd name="connsiteY6" fmla="*/ 662911 h 1245362"/>
                <a:gd name="connsiteX7" fmla="*/ 539414 w 627235"/>
                <a:gd name="connsiteY7" fmla="*/ 803588 h 1245362"/>
                <a:gd name="connsiteX8" fmla="*/ 433907 w 627235"/>
                <a:gd name="connsiteY8" fmla="*/ 703942 h 1245362"/>
                <a:gd name="connsiteX9" fmla="*/ 592168 w 627235"/>
                <a:gd name="connsiteY9" fmla="*/ 920819 h 1245362"/>
                <a:gd name="connsiteX10" fmla="*/ 486660 w 627235"/>
                <a:gd name="connsiteY10" fmla="*/ 873927 h 1245362"/>
                <a:gd name="connsiteX11" fmla="*/ 586307 w 627235"/>
                <a:gd name="connsiteY11" fmla="*/ 1020465 h 1245362"/>
                <a:gd name="connsiteX12" fmla="*/ 527691 w 627235"/>
                <a:gd name="connsiteY12" fmla="*/ 973573 h 1245362"/>
                <a:gd name="connsiteX13" fmla="*/ 621476 w 627235"/>
                <a:gd name="connsiteY13" fmla="*/ 1172865 h 1245362"/>
                <a:gd name="connsiteX14" fmla="*/ 615614 w 627235"/>
                <a:gd name="connsiteY14" fmla="*/ 1237342 h 1245362"/>
                <a:gd name="connsiteX15" fmla="*/ 603891 w 627235"/>
                <a:gd name="connsiteY15" fmla="*/ 1008742 h 1245362"/>
                <a:gd name="connsiteX16" fmla="*/ 562860 w 627235"/>
                <a:gd name="connsiteY16" fmla="*/ 727388 h 1245362"/>
                <a:gd name="connsiteX17" fmla="*/ 521830 w 627235"/>
                <a:gd name="connsiteY17" fmla="*/ 786004 h 1245362"/>
                <a:gd name="connsiteX18" fmla="*/ 263922 w 627235"/>
                <a:gd name="connsiteY18" fmla="*/ 264327 h 1245362"/>
                <a:gd name="connsiteX19" fmla="*/ 217030 w 627235"/>
                <a:gd name="connsiteY19" fmla="*/ 111927 h 1245362"/>
                <a:gd name="connsiteX20" fmla="*/ 252199 w 627235"/>
                <a:gd name="connsiteY20" fmla="*/ 182265 h 1245362"/>
                <a:gd name="connsiteX21" fmla="*/ 153 w 627235"/>
                <a:gd name="connsiteY21" fmla="*/ 557 h 124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7235" h="1245362">
                  <a:moveTo>
                    <a:pt x="153" y="557"/>
                  </a:moveTo>
                  <a:cubicBezTo>
                    <a:pt x="6991" y="12280"/>
                    <a:pt x="249269" y="196919"/>
                    <a:pt x="293230" y="252604"/>
                  </a:cubicBezTo>
                  <a:cubicBezTo>
                    <a:pt x="337191" y="308289"/>
                    <a:pt x="253176" y="312196"/>
                    <a:pt x="263922" y="334665"/>
                  </a:cubicBezTo>
                  <a:cubicBezTo>
                    <a:pt x="274668" y="357134"/>
                    <a:pt x="322538" y="336619"/>
                    <a:pt x="357707" y="387419"/>
                  </a:cubicBezTo>
                  <a:cubicBezTo>
                    <a:pt x="392876" y="438219"/>
                    <a:pt x="472006" y="611134"/>
                    <a:pt x="474937" y="639465"/>
                  </a:cubicBezTo>
                  <a:cubicBezTo>
                    <a:pt x="477868" y="667796"/>
                    <a:pt x="375291" y="553496"/>
                    <a:pt x="375291" y="557404"/>
                  </a:cubicBezTo>
                  <a:cubicBezTo>
                    <a:pt x="375291" y="561312"/>
                    <a:pt x="447583" y="621880"/>
                    <a:pt x="474937" y="662911"/>
                  </a:cubicBezTo>
                  <a:cubicBezTo>
                    <a:pt x="502291" y="703942"/>
                    <a:pt x="546252" y="796750"/>
                    <a:pt x="539414" y="803588"/>
                  </a:cubicBezTo>
                  <a:cubicBezTo>
                    <a:pt x="532576" y="810427"/>
                    <a:pt x="425115" y="684404"/>
                    <a:pt x="433907" y="703942"/>
                  </a:cubicBezTo>
                  <a:cubicBezTo>
                    <a:pt x="442699" y="723480"/>
                    <a:pt x="583376" y="892488"/>
                    <a:pt x="592168" y="920819"/>
                  </a:cubicBezTo>
                  <a:cubicBezTo>
                    <a:pt x="600960" y="949150"/>
                    <a:pt x="487637" y="857319"/>
                    <a:pt x="486660" y="873927"/>
                  </a:cubicBezTo>
                  <a:cubicBezTo>
                    <a:pt x="485683" y="890535"/>
                    <a:pt x="579469" y="1003857"/>
                    <a:pt x="586307" y="1020465"/>
                  </a:cubicBezTo>
                  <a:cubicBezTo>
                    <a:pt x="593145" y="1037073"/>
                    <a:pt x="521830" y="948173"/>
                    <a:pt x="527691" y="973573"/>
                  </a:cubicBezTo>
                  <a:cubicBezTo>
                    <a:pt x="533552" y="998973"/>
                    <a:pt x="606822" y="1128904"/>
                    <a:pt x="621476" y="1172865"/>
                  </a:cubicBezTo>
                  <a:cubicBezTo>
                    <a:pt x="636130" y="1216826"/>
                    <a:pt x="618545" y="1264696"/>
                    <a:pt x="615614" y="1237342"/>
                  </a:cubicBezTo>
                  <a:cubicBezTo>
                    <a:pt x="612683" y="1209988"/>
                    <a:pt x="612683" y="1093734"/>
                    <a:pt x="603891" y="1008742"/>
                  </a:cubicBezTo>
                  <a:cubicBezTo>
                    <a:pt x="595099" y="923750"/>
                    <a:pt x="576537" y="764511"/>
                    <a:pt x="562860" y="727388"/>
                  </a:cubicBezTo>
                  <a:cubicBezTo>
                    <a:pt x="549183" y="690265"/>
                    <a:pt x="571653" y="863181"/>
                    <a:pt x="521830" y="786004"/>
                  </a:cubicBezTo>
                  <a:cubicBezTo>
                    <a:pt x="472007" y="708827"/>
                    <a:pt x="314722" y="376673"/>
                    <a:pt x="263922" y="264327"/>
                  </a:cubicBezTo>
                  <a:cubicBezTo>
                    <a:pt x="213122" y="151981"/>
                    <a:pt x="218984" y="125604"/>
                    <a:pt x="217030" y="111927"/>
                  </a:cubicBezTo>
                  <a:cubicBezTo>
                    <a:pt x="215076" y="98250"/>
                    <a:pt x="287368" y="198873"/>
                    <a:pt x="252199" y="182265"/>
                  </a:cubicBezTo>
                  <a:cubicBezTo>
                    <a:pt x="217030" y="165657"/>
                    <a:pt x="-6685" y="-11166"/>
                    <a:pt x="153" y="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 229">
              <a:extLst>
                <a:ext uri="{FF2B5EF4-FFF2-40B4-BE49-F238E27FC236}">
                  <a16:creationId xmlns:a16="http://schemas.microsoft.com/office/drawing/2014/main" id="{13CE6233-3B7F-8EB5-0A14-7A3B4F319562}"/>
                </a:ext>
              </a:extLst>
            </p:cNvPr>
            <p:cNvSpPr/>
            <p:nvPr/>
          </p:nvSpPr>
          <p:spPr>
            <a:xfrm>
              <a:off x="3447883" y="7898439"/>
              <a:ext cx="3188897" cy="1468318"/>
            </a:xfrm>
            <a:custGeom>
              <a:avLst/>
              <a:gdLst>
                <a:gd name="connsiteX0" fmla="*/ 22148 w 3188897"/>
                <a:gd name="connsiteY0" fmla="*/ 32223 h 1468318"/>
                <a:gd name="connsiteX1" fmla="*/ 244886 w 3188897"/>
                <a:gd name="connsiteY1" fmla="*/ 208069 h 1468318"/>
                <a:gd name="connsiteX2" fmla="*/ 496932 w 3188897"/>
                <a:gd name="connsiteY2" fmla="*/ 436669 h 1468318"/>
                <a:gd name="connsiteX3" fmla="*/ 479348 w 3188897"/>
                <a:gd name="connsiteY3" fmla="*/ 424946 h 1468318"/>
                <a:gd name="connsiteX4" fmla="*/ 1153425 w 3188897"/>
                <a:gd name="connsiteY4" fmla="*/ 893869 h 1468318"/>
                <a:gd name="connsiteX5" fmla="*/ 2102994 w 3188897"/>
                <a:gd name="connsiteY5" fmla="*/ 1315899 h 1468318"/>
                <a:gd name="connsiteX6" fmla="*/ 2085409 w 3188897"/>
                <a:gd name="connsiteY6" fmla="*/ 1298315 h 1468318"/>
                <a:gd name="connsiteX7" fmla="*/ 3187379 w 3188897"/>
                <a:gd name="connsiteY7" fmla="*/ 1468299 h 1468318"/>
                <a:gd name="connsiteX8" fmla="*/ 1815779 w 3188897"/>
                <a:gd name="connsiteY8" fmla="*/ 1286592 h 1468318"/>
                <a:gd name="connsiteX9" fmla="*/ 1897840 w 3188897"/>
                <a:gd name="connsiteY9" fmla="*/ 1298315 h 1468318"/>
                <a:gd name="connsiteX10" fmla="*/ 948271 w 3188897"/>
                <a:gd name="connsiteY10" fmla="*/ 800084 h 1468318"/>
                <a:gd name="connsiteX11" fmla="*/ 995163 w 3188897"/>
                <a:gd name="connsiteY11" fmla="*/ 811807 h 1468318"/>
                <a:gd name="connsiteX12" fmla="*/ 526240 w 3188897"/>
                <a:gd name="connsiteY12" fmla="*/ 413223 h 1468318"/>
                <a:gd name="connsiteX13" fmla="*/ 537963 w 3188897"/>
                <a:gd name="connsiteY13" fmla="*/ 483561 h 1468318"/>
                <a:gd name="connsiteX14" fmla="*/ 69040 w 3188897"/>
                <a:gd name="connsiteY14" fmla="*/ 49807 h 1468318"/>
                <a:gd name="connsiteX15" fmla="*/ 22148 w 3188897"/>
                <a:gd name="connsiteY15" fmla="*/ 32223 h 146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88897" h="1468318">
                  <a:moveTo>
                    <a:pt x="22148" y="32223"/>
                  </a:moveTo>
                  <a:cubicBezTo>
                    <a:pt x="51456" y="58600"/>
                    <a:pt x="165755" y="140661"/>
                    <a:pt x="244886" y="208069"/>
                  </a:cubicBezTo>
                  <a:cubicBezTo>
                    <a:pt x="324017" y="275477"/>
                    <a:pt x="496932" y="436669"/>
                    <a:pt x="496932" y="436669"/>
                  </a:cubicBezTo>
                  <a:cubicBezTo>
                    <a:pt x="536009" y="472815"/>
                    <a:pt x="479348" y="424946"/>
                    <a:pt x="479348" y="424946"/>
                  </a:cubicBezTo>
                  <a:cubicBezTo>
                    <a:pt x="588763" y="501146"/>
                    <a:pt x="882817" y="745377"/>
                    <a:pt x="1153425" y="893869"/>
                  </a:cubicBezTo>
                  <a:cubicBezTo>
                    <a:pt x="1424033" y="1042361"/>
                    <a:pt x="2102994" y="1315899"/>
                    <a:pt x="2102994" y="1315899"/>
                  </a:cubicBezTo>
                  <a:cubicBezTo>
                    <a:pt x="2258325" y="1383307"/>
                    <a:pt x="1904678" y="1272915"/>
                    <a:pt x="2085409" y="1298315"/>
                  </a:cubicBezTo>
                  <a:cubicBezTo>
                    <a:pt x="2266140" y="1323715"/>
                    <a:pt x="3232317" y="1470253"/>
                    <a:pt x="3187379" y="1468299"/>
                  </a:cubicBezTo>
                  <a:cubicBezTo>
                    <a:pt x="3142441" y="1466345"/>
                    <a:pt x="2030702" y="1314923"/>
                    <a:pt x="1815779" y="1286592"/>
                  </a:cubicBezTo>
                  <a:cubicBezTo>
                    <a:pt x="1600856" y="1258261"/>
                    <a:pt x="2042425" y="1379400"/>
                    <a:pt x="1897840" y="1298315"/>
                  </a:cubicBezTo>
                  <a:cubicBezTo>
                    <a:pt x="1753255" y="1217230"/>
                    <a:pt x="1098717" y="881169"/>
                    <a:pt x="948271" y="800084"/>
                  </a:cubicBezTo>
                  <a:cubicBezTo>
                    <a:pt x="797825" y="718999"/>
                    <a:pt x="1065501" y="876284"/>
                    <a:pt x="995163" y="811807"/>
                  </a:cubicBezTo>
                  <a:cubicBezTo>
                    <a:pt x="924825" y="747330"/>
                    <a:pt x="602440" y="467931"/>
                    <a:pt x="526240" y="413223"/>
                  </a:cubicBezTo>
                  <a:cubicBezTo>
                    <a:pt x="450040" y="358515"/>
                    <a:pt x="614163" y="544130"/>
                    <a:pt x="537963" y="483561"/>
                  </a:cubicBezTo>
                  <a:cubicBezTo>
                    <a:pt x="461763" y="422992"/>
                    <a:pt x="158917" y="131868"/>
                    <a:pt x="69040" y="49807"/>
                  </a:cubicBezTo>
                  <a:cubicBezTo>
                    <a:pt x="-20837" y="-32254"/>
                    <a:pt x="-7160" y="5846"/>
                    <a:pt x="22148" y="32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 230">
              <a:extLst>
                <a:ext uri="{FF2B5EF4-FFF2-40B4-BE49-F238E27FC236}">
                  <a16:creationId xmlns:a16="http://schemas.microsoft.com/office/drawing/2014/main" id="{A5AA3EC5-6101-694A-FAE0-4AE51193399A}"/>
                </a:ext>
              </a:extLst>
            </p:cNvPr>
            <p:cNvSpPr/>
            <p:nvPr/>
          </p:nvSpPr>
          <p:spPr>
            <a:xfrm>
              <a:off x="2669089" y="7730565"/>
              <a:ext cx="2020142" cy="1823743"/>
            </a:xfrm>
            <a:custGeom>
              <a:avLst/>
              <a:gdLst>
                <a:gd name="connsiteX0" fmla="*/ 9634 w 2020142"/>
                <a:gd name="connsiteY0" fmla="*/ 6666 h 1823743"/>
                <a:gd name="connsiteX1" fmla="*/ 1264003 w 2020142"/>
                <a:gd name="connsiteY1" fmla="*/ 1178973 h 1823743"/>
                <a:gd name="connsiteX2" fmla="*/ 1193665 w 2020142"/>
                <a:gd name="connsiteY2" fmla="*/ 1120358 h 1823743"/>
                <a:gd name="connsiteX3" fmla="*/ 2020142 w 2020142"/>
                <a:gd name="connsiteY3" fmla="*/ 1823743 h 1823743"/>
                <a:gd name="connsiteX4" fmla="*/ 754049 w 2020142"/>
                <a:gd name="connsiteY4" fmla="*/ 751081 h 1823743"/>
                <a:gd name="connsiteX5" fmla="*/ 9634 w 2020142"/>
                <a:gd name="connsiteY5" fmla="*/ 6666 h 182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142" h="1823743">
                  <a:moveTo>
                    <a:pt x="9634" y="6666"/>
                  </a:moveTo>
                  <a:cubicBezTo>
                    <a:pt x="94626" y="77981"/>
                    <a:pt x="1066665" y="993358"/>
                    <a:pt x="1264003" y="1178973"/>
                  </a:cubicBezTo>
                  <a:cubicBezTo>
                    <a:pt x="1461342" y="1364588"/>
                    <a:pt x="1193665" y="1120358"/>
                    <a:pt x="1193665" y="1120358"/>
                  </a:cubicBezTo>
                  <a:lnTo>
                    <a:pt x="2020142" y="1823743"/>
                  </a:lnTo>
                  <a:cubicBezTo>
                    <a:pt x="1946873" y="1762197"/>
                    <a:pt x="1087180" y="1049043"/>
                    <a:pt x="754049" y="751081"/>
                  </a:cubicBezTo>
                  <a:cubicBezTo>
                    <a:pt x="420918" y="453119"/>
                    <a:pt x="-75358" y="-64649"/>
                    <a:pt x="9634" y="6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 231">
              <a:extLst>
                <a:ext uri="{FF2B5EF4-FFF2-40B4-BE49-F238E27FC236}">
                  <a16:creationId xmlns:a16="http://schemas.microsoft.com/office/drawing/2014/main" id="{44E89F0A-6B4B-EA49-F11E-8286AC0408D2}"/>
                </a:ext>
              </a:extLst>
            </p:cNvPr>
            <p:cNvSpPr/>
            <p:nvPr/>
          </p:nvSpPr>
          <p:spPr>
            <a:xfrm>
              <a:off x="978599" y="7684173"/>
              <a:ext cx="1922891" cy="739218"/>
            </a:xfrm>
            <a:custGeom>
              <a:avLst/>
              <a:gdLst>
                <a:gd name="connsiteX0" fmla="*/ 278 w 1922891"/>
                <a:gd name="connsiteY0" fmla="*/ 738858 h 739218"/>
                <a:gd name="connsiteX1" fmla="*/ 551263 w 1922891"/>
                <a:gd name="connsiteY1" fmla="*/ 158565 h 739218"/>
                <a:gd name="connsiteX2" fmla="*/ 439893 w 1922891"/>
                <a:gd name="connsiteY2" fmla="*/ 228904 h 739218"/>
                <a:gd name="connsiteX3" fmla="*/ 797447 w 1922891"/>
                <a:gd name="connsiteY3" fmla="*/ 135119 h 739218"/>
                <a:gd name="connsiteX4" fmla="*/ 1676678 w 1922891"/>
                <a:gd name="connsiteY4" fmla="*/ 304 h 739218"/>
                <a:gd name="connsiteX5" fmla="*/ 1090524 w 1922891"/>
                <a:gd name="connsiteY5" fmla="*/ 105812 h 739218"/>
                <a:gd name="connsiteX6" fmla="*/ 1922863 w 1922891"/>
                <a:gd name="connsiteY6" fmla="*/ 334412 h 739218"/>
                <a:gd name="connsiteX7" fmla="*/ 1119832 w 1922891"/>
                <a:gd name="connsiteY7" fmla="*/ 193735 h 739218"/>
                <a:gd name="connsiteX8" fmla="*/ 867786 w 1922891"/>
                <a:gd name="connsiteY8" fmla="*/ 240627 h 739218"/>
                <a:gd name="connsiteX9" fmla="*/ 1067078 w 1922891"/>
                <a:gd name="connsiteY9" fmla="*/ 140981 h 739218"/>
                <a:gd name="connsiteX10" fmla="*/ 680216 w 1922891"/>
                <a:gd name="connsiteY10" fmla="*/ 176150 h 739218"/>
                <a:gd name="connsiteX11" fmla="*/ 387139 w 1922891"/>
                <a:gd name="connsiteY11" fmla="*/ 305104 h 739218"/>
                <a:gd name="connsiteX12" fmla="*/ 475063 w 1922891"/>
                <a:gd name="connsiteY12" fmla="*/ 246489 h 739218"/>
                <a:gd name="connsiteX13" fmla="*/ 278 w 1922891"/>
                <a:gd name="connsiteY13" fmla="*/ 738858 h 73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22891" h="739218">
                  <a:moveTo>
                    <a:pt x="278" y="738858"/>
                  </a:moveTo>
                  <a:cubicBezTo>
                    <a:pt x="12978" y="724204"/>
                    <a:pt x="477994" y="243557"/>
                    <a:pt x="551263" y="158565"/>
                  </a:cubicBezTo>
                  <a:cubicBezTo>
                    <a:pt x="624532" y="73573"/>
                    <a:pt x="398862" y="232812"/>
                    <a:pt x="439893" y="228904"/>
                  </a:cubicBezTo>
                  <a:cubicBezTo>
                    <a:pt x="480924" y="224996"/>
                    <a:pt x="591316" y="173219"/>
                    <a:pt x="797447" y="135119"/>
                  </a:cubicBezTo>
                  <a:cubicBezTo>
                    <a:pt x="1003578" y="97019"/>
                    <a:pt x="1627832" y="5188"/>
                    <a:pt x="1676678" y="304"/>
                  </a:cubicBezTo>
                  <a:cubicBezTo>
                    <a:pt x="1725524" y="-4580"/>
                    <a:pt x="1049493" y="50127"/>
                    <a:pt x="1090524" y="105812"/>
                  </a:cubicBezTo>
                  <a:cubicBezTo>
                    <a:pt x="1131555" y="161497"/>
                    <a:pt x="1917978" y="319758"/>
                    <a:pt x="1922863" y="334412"/>
                  </a:cubicBezTo>
                  <a:cubicBezTo>
                    <a:pt x="1927748" y="349066"/>
                    <a:pt x="1295678" y="209366"/>
                    <a:pt x="1119832" y="193735"/>
                  </a:cubicBezTo>
                  <a:cubicBezTo>
                    <a:pt x="943986" y="178104"/>
                    <a:pt x="876578" y="249419"/>
                    <a:pt x="867786" y="240627"/>
                  </a:cubicBezTo>
                  <a:cubicBezTo>
                    <a:pt x="858994" y="231835"/>
                    <a:pt x="1098340" y="151727"/>
                    <a:pt x="1067078" y="140981"/>
                  </a:cubicBezTo>
                  <a:cubicBezTo>
                    <a:pt x="1035816" y="130235"/>
                    <a:pt x="793539" y="148796"/>
                    <a:pt x="680216" y="176150"/>
                  </a:cubicBezTo>
                  <a:cubicBezTo>
                    <a:pt x="566893" y="203504"/>
                    <a:pt x="421331" y="293381"/>
                    <a:pt x="387139" y="305104"/>
                  </a:cubicBezTo>
                  <a:cubicBezTo>
                    <a:pt x="352947" y="316827"/>
                    <a:pt x="536609" y="176150"/>
                    <a:pt x="475063" y="246489"/>
                  </a:cubicBezTo>
                  <a:cubicBezTo>
                    <a:pt x="413517" y="316827"/>
                    <a:pt x="-12422" y="753512"/>
                    <a:pt x="278" y="738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 232">
              <a:extLst>
                <a:ext uri="{FF2B5EF4-FFF2-40B4-BE49-F238E27FC236}">
                  <a16:creationId xmlns:a16="http://schemas.microsoft.com/office/drawing/2014/main" id="{9200A6D9-008A-02B4-13D1-E4955EF01C8E}"/>
                </a:ext>
              </a:extLst>
            </p:cNvPr>
            <p:cNvSpPr/>
            <p:nvPr/>
          </p:nvSpPr>
          <p:spPr>
            <a:xfrm>
              <a:off x="2921426" y="8669214"/>
              <a:ext cx="685666" cy="944225"/>
            </a:xfrm>
            <a:custGeom>
              <a:avLst/>
              <a:gdLst>
                <a:gd name="connsiteX0" fmla="*/ 542743 w 685666"/>
                <a:gd name="connsiteY0" fmla="*/ 1 h 944225"/>
                <a:gd name="connsiteX1" fmla="*/ 314143 w 685666"/>
                <a:gd name="connsiteY1" fmla="*/ 468924 h 944225"/>
                <a:gd name="connsiteX2" fmla="*/ 355174 w 685666"/>
                <a:gd name="connsiteY2" fmla="*/ 427894 h 944225"/>
                <a:gd name="connsiteX3" fmla="*/ 9343 w 685666"/>
                <a:gd name="connsiteY3" fmla="*/ 931986 h 944225"/>
                <a:gd name="connsiteX4" fmla="*/ 150020 w 685666"/>
                <a:gd name="connsiteY4" fmla="*/ 732694 h 944225"/>
                <a:gd name="connsiteX5" fmla="*/ 683420 w 685666"/>
                <a:gd name="connsiteY5" fmla="*/ 123094 h 944225"/>
                <a:gd name="connsiteX6" fmla="*/ 349312 w 685666"/>
                <a:gd name="connsiteY6" fmla="*/ 463063 h 944225"/>
                <a:gd name="connsiteX7" fmla="*/ 542743 w 685666"/>
                <a:gd name="connsiteY7" fmla="*/ 1 h 94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666" h="944225">
                  <a:moveTo>
                    <a:pt x="542743" y="1"/>
                  </a:moveTo>
                  <a:cubicBezTo>
                    <a:pt x="536882" y="978"/>
                    <a:pt x="345404" y="397609"/>
                    <a:pt x="314143" y="468924"/>
                  </a:cubicBezTo>
                  <a:cubicBezTo>
                    <a:pt x="282882" y="540239"/>
                    <a:pt x="405974" y="350717"/>
                    <a:pt x="355174" y="427894"/>
                  </a:cubicBezTo>
                  <a:cubicBezTo>
                    <a:pt x="304374" y="505071"/>
                    <a:pt x="43535" y="881186"/>
                    <a:pt x="9343" y="931986"/>
                  </a:cubicBezTo>
                  <a:cubicBezTo>
                    <a:pt x="-24849" y="982786"/>
                    <a:pt x="37674" y="867509"/>
                    <a:pt x="150020" y="732694"/>
                  </a:cubicBezTo>
                  <a:cubicBezTo>
                    <a:pt x="262366" y="597879"/>
                    <a:pt x="650205" y="168032"/>
                    <a:pt x="683420" y="123094"/>
                  </a:cubicBezTo>
                  <a:cubicBezTo>
                    <a:pt x="716635" y="78156"/>
                    <a:pt x="370804" y="478694"/>
                    <a:pt x="349312" y="463063"/>
                  </a:cubicBezTo>
                  <a:cubicBezTo>
                    <a:pt x="327820" y="447432"/>
                    <a:pt x="548604" y="-976"/>
                    <a:pt x="542743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 233">
              <a:extLst>
                <a:ext uri="{FF2B5EF4-FFF2-40B4-BE49-F238E27FC236}">
                  <a16:creationId xmlns:a16="http://schemas.microsoft.com/office/drawing/2014/main" id="{4C29CE7A-E7DB-1E1A-B138-10F96E0011BC}"/>
                </a:ext>
              </a:extLst>
            </p:cNvPr>
            <p:cNvSpPr/>
            <p:nvPr/>
          </p:nvSpPr>
          <p:spPr>
            <a:xfrm>
              <a:off x="2556406" y="7756022"/>
              <a:ext cx="2035714" cy="1840743"/>
            </a:xfrm>
            <a:custGeom>
              <a:avLst/>
              <a:gdLst>
                <a:gd name="connsiteX0" fmla="*/ 10948 w 2035714"/>
                <a:gd name="connsiteY0" fmla="*/ 16378 h 1840743"/>
                <a:gd name="connsiteX1" fmla="*/ 1171532 w 2035714"/>
                <a:gd name="connsiteY1" fmla="*/ 1206270 h 1840743"/>
                <a:gd name="connsiteX2" fmla="*/ 1148086 w 2035714"/>
                <a:gd name="connsiteY2" fmla="*/ 1153516 h 1840743"/>
                <a:gd name="connsiteX3" fmla="*/ 2033179 w 2035714"/>
                <a:gd name="connsiteY3" fmla="*/ 1839316 h 1840743"/>
                <a:gd name="connsiteX4" fmla="*/ 1435302 w 2035714"/>
                <a:gd name="connsiteY4" fmla="*/ 1346947 h 1840743"/>
                <a:gd name="connsiteX5" fmla="*/ 632271 w 2035714"/>
                <a:gd name="connsiteY5" fmla="*/ 690455 h 1840743"/>
                <a:gd name="connsiteX6" fmla="*/ 708471 w 2035714"/>
                <a:gd name="connsiteY6" fmla="*/ 754932 h 1840743"/>
                <a:gd name="connsiteX7" fmla="*/ 450563 w 2035714"/>
                <a:gd name="connsiteY7" fmla="*/ 438409 h 1840743"/>
                <a:gd name="connsiteX8" fmla="*/ 579517 w 2035714"/>
                <a:gd name="connsiteY8" fmla="*/ 508747 h 1840743"/>
                <a:gd name="connsiteX9" fmla="*/ 10948 w 2035714"/>
                <a:gd name="connsiteY9" fmla="*/ 16378 h 184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714" h="1840743">
                  <a:moveTo>
                    <a:pt x="10948" y="16378"/>
                  </a:moveTo>
                  <a:cubicBezTo>
                    <a:pt x="109617" y="132632"/>
                    <a:pt x="982009" y="1016747"/>
                    <a:pt x="1171532" y="1206270"/>
                  </a:cubicBezTo>
                  <a:cubicBezTo>
                    <a:pt x="1361055" y="1395793"/>
                    <a:pt x="1004478" y="1048009"/>
                    <a:pt x="1148086" y="1153516"/>
                  </a:cubicBezTo>
                  <a:cubicBezTo>
                    <a:pt x="1291694" y="1259023"/>
                    <a:pt x="1985310" y="1807078"/>
                    <a:pt x="2033179" y="1839316"/>
                  </a:cubicBezTo>
                  <a:cubicBezTo>
                    <a:pt x="2081048" y="1871555"/>
                    <a:pt x="1435302" y="1346947"/>
                    <a:pt x="1435302" y="1346947"/>
                  </a:cubicBezTo>
                  <a:lnTo>
                    <a:pt x="632271" y="690455"/>
                  </a:lnTo>
                  <a:cubicBezTo>
                    <a:pt x="511133" y="591786"/>
                    <a:pt x="738756" y="796940"/>
                    <a:pt x="708471" y="754932"/>
                  </a:cubicBezTo>
                  <a:cubicBezTo>
                    <a:pt x="678186" y="712924"/>
                    <a:pt x="472055" y="479440"/>
                    <a:pt x="450563" y="438409"/>
                  </a:cubicBezTo>
                  <a:cubicBezTo>
                    <a:pt x="429071" y="397378"/>
                    <a:pt x="647901" y="579085"/>
                    <a:pt x="579517" y="508747"/>
                  </a:cubicBezTo>
                  <a:cubicBezTo>
                    <a:pt x="511133" y="438409"/>
                    <a:pt x="-87721" y="-99876"/>
                    <a:pt x="10948" y="16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 234">
              <a:extLst>
                <a:ext uri="{FF2B5EF4-FFF2-40B4-BE49-F238E27FC236}">
                  <a16:creationId xmlns:a16="http://schemas.microsoft.com/office/drawing/2014/main" id="{0C339292-2178-0D0D-0E23-1431BBF19D80}"/>
                </a:ext>
              </a:extLst>
            </p:cNvPr>
            <p:cNvSpPr/>
            <p:nvPr/>
          </p:nvSpPr>
          <p:spPr>
            <a:xfrm>
              <a:off x="1717389" y="8067146"/>
              <a:ext cx="937921" cy="209521"/>
            </a:xfrm>
            <a:custGeom>
              <a:avLst/>
              <a:gdLst>
                <a:gd name="connsiteX0" fmla="*/ 42 w 937921"/>
                <a:gd name="connsiteY0" fmla="*/ 209346 h 209521"/>
                <a:gd name="connsiteX1" fmla="*/ 445519 w 937921"/>
                <a:gd name="connsiteY1" fmla="*/ 45223 h 209521"/>
                <a:gd name="connsiteX2" fmla="*/ 937888 w 937921"/>
                <a:gd name="connsiteY2" fmla="*/ 45223 h 209521"/>
                <a:gd name="connsiteX3" fmla="*/ 422073 w 937921"/>
                <a:gd name="connsiteY3" fmla="*/ 10054 h 209521"/>
                <a:gd name="connsiteX4" fmla="*/ 42 w 937921"/>
                <a:gd name="connsiteY4" fmla="*/ 209346 h 20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921" h="209521">
                  <a:moveTo>
                    <a:pt x="42" y="209346"/>
                  </a:moveTo>
                  <a:cubicBezTo>
                    <a:pt x="3950" y="215207"/>
                    <a:pt x="289211" y="72577"/>
                    <a:pt x="445519" y="45223"/>
                  </a:cubicBezTo>
                  <a:cubicBezTo>
                    <a:pt x="601827" y="17869"/>
                    <a:pt x="941796" y="51084"/>
                    <a:pt x="937888" y="45223"/>
                  </a:cubicBezTo>
                  <a:cubicBezTo>
                    <a:pt x="933980" y="39362"/>
                    <a:pt x="578381" y="-24138"/>
                    <a:pt x="422073" y="10054"/>
                  </a:cubicBezTo>
                  <a:cubicBezTo>
                    <a:pt x="265765" y="44246"/>
                    <a:pt x="-3866" y="203485"/>
                    <a:pt x="42" y="209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 235">
              <a:extLst>
                <a:ext uri="{FF2B5EF4-FFF2-40B4-BE49-F238E27FC236}">
                  <a16:creationId xmlns:a16="http://schemas.microsoft.com/office/drawing/2014/main" id="{3F501899-CE27-646B-CD64-A93DAE652FC9}"/>
                </a:ext>
              </a:extLst>
            </p:cNvPr>
            <p:cNvSpPr/>
            <p:nvPr/>
          </p:nvSpPr>
          <p:spPr>
            <a:xfrm>
              <a:off x="4927752" y="8484289"/>
              <a:ext cx="619087" cy="693179"/>
            </a:xfrm>
            <a:custGeom>
              <a:avLst/>
              <a:gdLst>
                <a:gd name="connsiteX0" fmla="*/ 2057 w 619087"/>
                <a:gd name="connsiteY0" fmla="*/ 3728 h 693179"/>
                <a:gd name="connsiteX1" fmla="*/ 472509 w 619087"/>
                <a:gd name="connsiteY1" fmla="*/ 494059 h 693179"/>
                <a:gd name="connsiteX2" fmla="*/ 426126 w 619087"/>
                <a:gd name="connsiteY2" fmla="*/ 407920 h 693179"/>
                <a:gd name="connsiteX3" fmla="*/ 618283 w 619087"/>
                <a:gd name="connsiteY3" fmla="*/ 692841 h 693179"/>
                <a:gd name="connsiteX4" fmla="*/ 339987 w 619087"/>
                <a:gd name="connsiteY4" fmla="*/ 341659 h 693179"/>
                <a:gd name="connsiteX5" fmla="*/ 300231 w 619087"/>
                <a:gd name="connsiteY5" fmla="*/ 520563 h 693179"/>
                <a:gd name="connsiteX6" fmla="*/ 306857 w 619087"/>
                <a:gd name="connsiteY6" fmla="*/ 248894 h 693179"/>
                <a:gd name="connsiteX7" fmla="*/ 300231 w 619087"/>
                <a:gd name="connsiteY7" fmla="*/ 268772 h 693179"/>
                <a:gd name="connsiteX8" fmla="*/ 2057 w 619087"/>
                <a:gd name="connsiteY8" fmla="*/ 3728 h 69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9087" h="693179">
                  <a:moveTo>
                    <a:pt x="2057" y="3728"/>
                  </a:moveTo>
                  <a:cubicBezTo>
                    <a:pt x="30770" y="41276"/>
                    <a:pt x="401831" y="426694"/>
                    <a:pt x="472509" y="494059"/>
                  </a:cubicBezTo>
                  <a:cubicBezTo>
                    <a:pt x="543187" y="561424"/>
                    <a:pt x="401830" y="374790"/>
                    <a:pt x="426126" y="407920"/>
                  </a:cubicBezTo>
                  <a:cubicBezTo>
                    <a:pt x="450422" y="441050"/>
                    <a:pt x="632639" y="703884"/>
                    <a:pt x="618283" y="692841"/>
                  </a:cubicBezTo>
                  <a:cubicBezTo>
                    <a:pt x="603927" y="681798"/>
                    <a:pt x="392996" y="370372"/>
                    <a:pt x="339987" y="341659"/>
                  </a:cubicBezTo>
                  <a:cubicBezTo>
                    <a:pt x="286978" y="312946"/>
                    <a:pt x="305753" y="536024"/>
                    <a:pt x="300231" y="520563"/>
                  </a:cubicBezTo>
                  <a:cubicBezTo>
                    <a:pt x="294709" y="505102"/>
                    <a:pt x="306857" y="290859"/>
                    <a:pt x="306857" y="248894"/>
                  </a:cubicBezTo>
                  <a:cubicBezTo>
                    <a:pt x="306857" y="206929"/>
                    <a:pt x="346614" y="314050"/>
                    <a:pt x="300231" y="268772"/>
                  </a:cubicBezTo>
                  <a:cubicBezTo>
                    <a:pt x="253848" y="223494"/>
                    <a:pt x="-26656" y="-33820"/>
                    <a:pt x="2057" y="3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 236">
              <a:extLst>
                <a:ext uri="{FF2B5EF4-FFF2-40B4-BE49-F238E27FC236}">
                  <a16:creationId xmlns:a16="http://schemas.microsoft.com/office/drawing/2014/main" id="{AB34DF41-8355-126B-2AEE-24265DC52F69}"/>
                </a:ext>
              </a:extLst>
            </p:cNvPr>
            <p:cNvSpPr/>
            <p:nvPr/>
          </p:nvSpPr>
          <p:spPr>
            <a:xfrm>
              <a:off x="5923380" y="8433971"/>
              <a:ext cx="312000" cy="778416"/>
            </a:xfrm>
            <a:custGeom>
              <a:avLst/>
              <a:gdLst>
                <a:gd name="connsiteX0" fmla="*/ 342 w 312000"/>
                <a:gd name="connsiteY0" fmla="*/ 146812 h 778416"/>
                <a:gd name="connsiteX1" fmla="*/ 93107 w 312000"/>
                <a:gd name="connsiteY1" fmla="*/ 444986 h 778416"/>
                <a:gd name="connsiteX2" fmla="*/ 46724 w 312000"/>
                <a:gd name="connsiteY2" fmla="*/ 776290 h 778416"/>
                <a:gd name="connsiteX3" fmla="*/ 93107 w 312000"/>
                <a:gd name="connsiteY3" fmla="*/ 557629 h 778416"/>
                <a:gd name="connsiteX4" fmla="*/ 311768 w 312000"/>
                <a:gd name="connsiteY4" fmla="*/ 1038 h 778416"/>
                <a:gd name="connsiteX5" fmla="*/ 132863 w 312000"/>
                <a:gd name="connsiteY5" fmla="*/ 411855 h 778416"/>
                <a:gd name="connsiteX6" fmla="*/ 342 w 312000"/>
                <a:gd name="connsiteY6" fmla="*/ 146812 h 77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000" h="778416">
                  <a:moveTo>
                    <a:pt x="342" y="146812"/>
                  </a:moveTo>
                  <a:cubicBezTo>
                    <a:pt x="-6284" y="152334"/>
                    <a:pt x="85377" y="340073"/>
                    <a:pt x="93107" y="444986"/>
                  </a:cubicBezTo>
                  <a:cubicBezTo>
                    <a:pt x="100837" y="549899"/>
                    <a:pt x="46724" y="757516"/>
                    <a:pt x="46724" y="776290"/>
                  </a:cubicBezTo>
                  <a:cubicBezTo>
                    <a:pt x="46724" y="795064"/>
                    <a:pt x="48933" y="686838"/>
                    <a:pt x="93107" y="557629"/>
                  </a:cubicBezTo>
                  <a:cubicBezTo>
                    <a:pt x="137281" y="428420"/>
                    <a:pt x="305142" y="25334"/>
                    <a:pt x="311768" y="1038"/>
                  </a:cubicBezTo>
                  <a:cubicBezTo>
                    <a:pt x="318394" y="-23258"/>
                    <a:pt x="181454" y="386455"/>
                    <a:pt x="132863" y="411855"/>
                  </a:cubicBezTo>
                  <a:cubicBezTo>
                    <a:pt x="84272" y="437255"/>
                    <a:pt x="6968" y="141290"/>
                    <a:pt x="342" y="146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 237">
              <a:extLst>
                <a:ext uri="{FF2B5EF4-FFF2-40B4-BE49-F238E27FC236}">
                  <a16:creationId xmlns:a16="http://schemas.microsoft.com/office/drawing/2014/main" id="{DD0EAB7F-BBE8-C5A6-36CB-AD0E1DE2A1CD}"/>
                </a:ext>
              </a:extLst>
            </p:cNvPr>
            <p:cNvSpPr/>
            <p:nvPr/>
          </p:nvSpPr>
          <p:spPr>
            <a:xfrm>
              <a:off x="4611269" y="8554108"/>
              <a:ext cx="544649" cy="384726"/>
            </a:xfrm>
            <a:custGeom>
              <a:avLst/>
              <a:gdLst>
                <a:gd name="connsiteX0" fmla="*/ 488 w 544649"/>
                <a:gd name="connsiteY0" fmla="*/ 170 h 384726"/>
                <a:gd name="connsiteX1" fmla="*/ 258905 w 544649"/>
                <a:gd name="connsiteY1" fmla="*/ 106188 h 384726"/>
                <a:gd name="connsiteX2" fmla="*/ 543827 w 544649"/>
                <a:gd name="connsiteY2" fmla="*/ 384483 h 384726"/>
                <a:gd name="connsiteX3" fmla="*/ 351670 w 544649"/>
                <a:gd name="connsiteY3" fmla="*/ 159196 h 384726"/>
                <a:gd name="connsiteX4" fmla="*/ 325166 w 544649"/>
                <a:gd name="connsiteY4" fmla="*/ 126066 h 384726"/>
                <a:gd name="connsiteX5" fmla="*/ 488 w 544649"/>
                <a:gd name="connsiteY5" fmla="*/ 170 h 38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649" h="384726">
                  <a:moveTo>
                    <a:pt x="488" y="170"/>
                  </a:moveTo>
                  <a:cubicBezTo>
                    <a:pt x="-10555" y="-3143"/>
                    <a:pt x="168349" y="42136"/>
                    <a:pt x="258905" y="106188"/>
                  </a:cubicBezTo>
                  <a:cubicBezTo>
                    <a:pt x="349462" y="170240"/>
                    <a:pt x="528366" y="375648"/>
                    <a:pt x="543827" y="384483"/>
                  </a:cubicBezTo>
                  <a:cubicBezTo>
                    <a:pt x="559288" y="393318"/>
                    <a:pt x="351670" y="159196"/>
                    <a:pt x="351670" y="159196"/>
                  </a:cubicBezTo>
                  <a:cubicBezTo>
                    <a:pt x="315227" y="116127"/>
                    <a:pt x="379279" y="156988"/>
                    <a:pt x="325166" y="126066"/>
                  </a:cubicBezTo>
                  <a:cubicBezTo>
                    <a:pt x="271053" y="95144"/>
                    <a:pt x="11531" y="3483"/>
                    <a:pt x="488" y="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 238">
              <a:extLst>
                <a:ext uri="{FF2B5EF4-FFF2-40B4-BE49-F238E27FC236}">
                  <a16:creationId xmlns:a16="http://schemas.microsoft.com/office/drawing/2014/main" id="{854A24A1-988C-6109-7192-29D9305A3D55}"/>
                </a:ext>
              </a:extLst>
            </p:cNvPr>
            <p:cNvSpPr/>
            <p:nvPr/>
          </p:nvSpPr>
          <p:spPr>
            <a:xfrm>
              <a:off x="1461621" y="8222306"/>
              <a:ext cx="345359" cy="183869"/>
            </a:xfrm>
            <a:custGeom>
              <a:avLst/>
              <a:gdLst>
                <a:gd name="connsiteX0" fmla="*/ 2744 w 345359"/>
                <a:gd name="connsiteY0" fmla="*/ 179572 h 183869"/>
                <a:gd name="connsiteX1" fmla="*/ 340675 w 345359"/>
                <a:gd name="connsiteY1" fmla="*/ 668 h 183869"/>
                <a:gd name="connsiteX2" fmla="*/ 188275 w 345359"/>
                <a:gd name="connsiteY2" fmla="*/ 119937 h 183869"/>
                <a:gd name="connsiteX3" fmla="*/ 2744 w 345359"/>
                <a:gd name="connsiteY3" fmla="*/ 179572 h 18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59" h="183869">
                  <a:moveTo>
                    <a:pt x="2744" y="179572"/>
                  </a:moveTo>
                  <a:cubicBezTo>
                    <a:pt x="28144" y="159694"/>
                    <a:pt x="309753" y="10607"/>
                    <a:pt x="340675" y="668"/>
                  </a:cubicBezTo>
                  <a:cubicBezTo>
                    <a:pt x="371597" y="-9271"/>
                    <a:pt x="241284" y="94537"/>
                    <a:pt x="188275" y="119937"/>
                  </a:cubicBezTo>
                  <a:cubicBezTo>
                    <a:pt x="135266" y="145337"/>
                    <a:pt x="-22656" y="199450"/>
                    <a:pt x="2744" y="179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 239">
              <a:extLst>
                <a:ext uri="{FF2B5EF4-FFF2-40B4-BE49-F238E27FC236}">
                  <a16:creationId xmlns:a16="http://schemas.microsoft.com/office/drawing/2014/main" id="{93214C29-7103-4F06-8757-A0BC418302B5}"/>
                </a:ext>
              </a:extLst>
            </p:cNvPr>
            <p:cNvSpPr/>
            <p:nvPr/>
          </p:nvSpPr>
          <p:spPr>
            <a:xfrm>
              <a:off x="1808769" y="8388576"/>
              <a:ext cx="815351" cy="477131"/>
            </a:xfrm>
            <a:custGeom>
              <a:avLst/>
              <a:gdLst>
                <a:gd name="connsiteX0" fmla="*/ 153 w 815351"/>
                <a:gd name="connsiteY0" fmla="*/ 477128 h 477131"/>
                <a:gd name="connsiteX1" fmla="*/ 457353 w 815351"/>
                <a:gd name="connsiteY1" fmla="*/ 99441 h 477131"/>
                <a:gd name="connsiteX2" fmla="*/ 815161 w 815351"/>
                <a:gd name="connsiteY2" fmla="*/ 50 h 477131"/>
                <a:gd name="connsiteX3" fmla="*/ 410970 w 815351"/>
                <a:gd name="connsiteY3" fmla="*/ 92815 h 477131"/>
                <a:gd name="connsiteX4" fmla="*/ 153 w 815351"/>
                <a:gd name="connsiteY4" fmla="*/ 477128 h 47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51" h="477131">
                  <a:moveTo>
                    <a:pt x="153" y="477128"/>
                  </a:moveTo>
                  <a:cubicBezTo>
                    <a:pt x="7883" y="478232"/>
                    <a:pt x="321518" y="178954"/>
                    <a:pt x="457353" y="99441"/>
                  </a:cubicBezTo>
                  <a:cubicBezTo>
                    <a:pt x="593188" y="19928"/>
                    <a:pt x="822891" y="1154"/>
                    <a:pt x="815161" y="50"/>
                  </a:cubicBezTo>
                  <a:cubicBezTo>
                    <a:pt x="807431" y="-1054"/>
                    <a:pt x="543492" y="15511"/>
                    <a:pt x="410970" y="92815"/>
                  </a:cubicBezTo>
                  <a:cubicBezTo>
                    <a:pt x="278448" y="170119"/>
                    <a:pt x="-7577" y="476024"/>
                    <a:pt x="153" y="477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 240">
              <a:extLst>
                <a:ext uri="{FF2B5EF4-FFF2-40B4-BE49-F238E27FC236}">
                  <a16:creationId xmlns:a16="http://schemas.microsoft.com/office/drawing/2014/main" id="{44886035-7F33-E796-2075-9BF711716BFB}"/>
                </a:ext>
              </a:extLst>
            </p:cNvPr>
            <p:cNvSpPr/>
            <p:nvPr/>
          </p:nvSpPr>
          <p:spPr>
            <a:xfrm>
              <a:off x="7652001" y="7864313"/>
              <a:ext cx="1674045" cy="410680"/>
            </a:xfrm>
            <a:custGeom>
              <a:avLst/>
              <a:gdLst>
                <a:gd name="connsiteX0" fmla="*/ 153529 w 1674045"/>
                <a:gd name="connsiteY0" fmla="*/ 33983 h 410680"/>
                <a:gd name="connsiteX1" fmla="*/ 1624521 w 1674045"/>
                <a:gd name="connsiteY1" fmla="*/ 405044 h 410680"/>
                <a:gd name="connsiteX2" fmla="*/ 1306469 w 1674045"/>
                <a:gd name="connsiteY2" fmla="*/ 246017 h 410680"/>
                <a:gd name="connsiteX3" fmla="*/ 1101060 w 1674045"/>
                <a:gd name="connsiteY3" fmla="*/ 80365 h 410680"/>
                <a:gd name="connsiteX4" fmla="*/ 1399234 w 1674045"/>
                <a:gd name="connsiteY4" fmla="*/ 318904 h 410680"/>
                <a:gd name="connsiteX5" fmla="*/ 610729 w 1674045"/>
                <a:gd name="connsiteY5" fmla="*/ 133374 h 410680"/>
                <a:gd name="connsiteX6" fmla="*/ 93895 w 1674045"/>
                <a:gd name="connsiteY6" fmla="*/ 27357 h 410680"/>
                <a:gd name="connsiteX7" fmla="*/ 153529 w 1674045"/>
                <a:gd name="connsiteY7" fmla="*/ 33983 h 41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4045" h="410680">
                  <a:moveTo>
                    <a:pt x="153529" y="33983"/>
                  </a:moveTo>
                  <a:cubicBezTo>
                    <a:pt x="408633" y="96931"/>
                    <a:pt x="1432364" y="369705"/>
                    <a:pt x="1624521" y="405044"/>
                  </a:cubicBezTo>
                  <a:cubicBezTo>
                    <a:pt x="1816678" y="440383"/>
                    <a:pt x="1393713" y="300130"/>
                    <a:pt x="1306469" y="246017"/>
                  </a:cubicBezTo>
                  <a:cubicBezTo>
                    <a:pt x="1219226" y="191904"/>
                    <a:pt x="1085599" y="68217"/>
                    <a:pt x="1101060" y="80365"/>
                  </a:cubicBezTo>
                  <a:cubicBezTo>
                    <a:pt x="1116521" y="92513"/>
                    <a:pt x="1480956" y="310069"/>
                    <a:pt x="1399234" y="318904"/>
                  </a:cubicBezTo>
                  <a:cubicBezTo>
                    <a:pt x="1317512" y="327739"/>
                    <a:pt x="828286" y="181965"/>
                    <a:pt x="610729" y="133374"/>
                  </a:cubicBezTo>
                  <a:cubicBezTo>
                    <a:pt x="393173" y="84783"/>
                    <a:pt x="165677" y="42818"/>
                    <a:pt x="93895" y="27357"/>
                  </a:cubicBezTo>
                  <a:cubicBezTo>
                    <a:pt x="22113" y="11896"/>
                    <a:pt x="-101575" y="-28965"/>
                    <a:pt x="153529" y="33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 241">
              <a:extLst>
                <a:ext uri="{FF2B5EF4-FFF2-40B4-BE49-F238E27FC236}">
                  <a16:creationId xmlns:a16="http://schemas.microsoft.com/office/drawing/2014/main" id="{9394388E-4E4A-4A0E-FEAC-18EA08283A47}"/>
                </a:ext>
              </a:extLst>
            </p:cNvPr>
            <p:cNvSpPr/>
            <p:nvPr/>
          </p:nvSpPr>
          <p:spPr>
            <a:xfrm>
              <a:off x="7989577" y="8134813"/>
              <a:ext cx="624776" cy="601053"/>
            </a:xfrm>
            <a:custGeom>
              <a:avLst/>
              <a:gdLst>
                <a:gd name="connsiteX0" fmla="*/ 1484 w 624776"/>
                <a:gd name="connsiteY0" fmla="*/ 2022 h 601053"/>
                <a:gd name="connsiteX1" fmla="*/ 604458 w 624776"/>
                <a:gd name="connsiteY1" fmla="*/ 585117 h 601053"/>
                <a:gd name="connsiteX2" fmla="*/ 438806 w 624776"/>
                <a:gd name="connsiteY2" fmla="*/ 399587 h 601053"/>
                <a:gd name="connsiteX3" fmla="*/ 1484 w 624776"/>
                <a:gd name="connsiteY3" fmla="*/ 2022 h 60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776" h="601053">
                  <a:moveTo>
                    <a:pt x="1484" y="2022"/>
                  </a:moveTo>
                  <a:cubicBezTo>
                    <a:pt x="29093" y="32944"/>
                    <a:pt x="531571" y="518856"/>
                    <a:pt x="604458" y="585117"/>
                  </a:cubicBezTo>
                  <a:cubicBezTo>
                    <a:pt x="677345" y="651378"/>
                    <a:pt x="538197" y="495665"/>
                    <a:pt x="438806" y="399587"/>
                  </a:cubicBezTo>
                  <a:cubicBezTo>
                    <a:pt x="339415" y="303509"/>
                    <a:pt x="-26125" y="-28900"/>
                    <a:pt x="1484" y="20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 242">
              <a:extLst>
                <a:ext uri="{FF2B5EF4-FFF2-40B4-BE49-F238E27FC236}">
                  <a16:creationId xmlns:a16="http://schemas.microsoft.com/office/drawing/2014/main" id="{FFAAC18D-664F-2B0D-D529-DA8C753D03DE}"/>
                </a:ext>
              </a:extLst>
            </p:cNvPr>
            <p:cNvSpPr/>
            <p:nvPr/>
          </p:nvSpPr>
          <p:spPr>
            <a:xfrm>
              <a:off x="6665799" y="8461272"/>
              <a:ext cx="92851" cy="438091"/>
            </a:xfrm>
            <a:custGeom>
              <a:avLst/>
              <a:gdLst>
                <a:gd name="connsiteX0" fmla="*/ 6671 w 92851"/>
                <a:gd name="connsiteY0" fmla="*/ 241 h 438091"/>
                <a:gd name="connsiteX1" fmla="*/ 79558 w 92851"/>
                <a:gd name="connsiteY1" fmla="*/ 245406 h 438091"/>
                <a:gd name="connsiteX2" fmla="*/ 44 w 92851"/>
                <a:gd name="connsiteY2" fmla="*/ 437563 h 438091"/>
                <a:gd name="connsiteX3" fmla="*/ 92810 w 92851"/>
                <a:gd name="connsiteY3" fmla="*/ 291789 h 438091"/>
                <a:gd name="connsiteX4" fmla="*/ 6671 w 92851"/>
                <a:gd name="connsiteY4" fmla="*/ 241 h 43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51" h="438091">
                  <a:moveTo>
                    <a:pt x="6671" y="241"/>
                  </a:moveTo>
                  <a:cubicBezTo>
                    <a:pt x="4462" y="-7489"/>
                    <a:pt x="80663" y="172519"/>
                    <a:pt x="79558" y="245406"/>
                  </a:cubicBezTo>
                  <a:cubicBezTo>
                    <a:pt x="78454" y="318293"/>
                    <a:pt x="-2165" y="429833"/>
                    <a:pt x="44" y="437563"/>
                  </a:cubicBezTo>
                  <a:cubicBezTo>
                    <a:pt x="2253" y="445293"/>
                    <a:pt x="90601" y="366885"/>
                    <a:pt x="92810" y="291789"/>
                  </a:cubicBezTo>
                  <a:cubicBezTo>
                    <a:pt x="95019" y="216693"/>
                    <a:pt x="8880" y="7971"/>
                    <a:pt x="6671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 243">
              <a:extLst>
                <a:ext uri="{FF2B5EF4-FFF2-40B4-BE49-F238E27FC236}">
                  <a16:creationId xmlns:a16="http://schemas.microsoft.com/office/drawing/2014/main" id="{7D30201A-4CB4-9486-4E2F-5F65663F28A9}"/>
                </a:ext>
              </a:extLst>
            </p:cNvPr>
            <p:cNvSpPr/>
            <p:nvPr/>
          </p:nvSpPr>
          <p:spPr>
            <a:xfrm>
              <a:off x="6590915" y="4262086"/>
              <a:ext cx="502780" cy="275213"/>
            </a:xfrm>
            <a:custGeom>
              <a:avLst/>
              <a:gdLst>
                <a:gd name="connsiteX0" fmla="*/ 498860 w 502780"/>
                <a:gd name="connsiteY0" fmla="*/ 1939 h 275213"/>
                <a:gd name="connsiteX1" fmla="*/ 32135 w 502780"/>
                <a:gd name="connsiteY1" fmla="*/ 170214 h 275213"/>
                <a:gd name="connsiteX2" fmla="*/ 86110 w 502780"/>
                <a:gd name="connsiteY2" fmla="*/ 154339 h 275213"/>
                <a:gd name="connsiteX3" fmla="*/ 385 w 502780"/>
                <a:gd name="connsiteY3" fmla="*/ 274989 h 275213"/>
                <a:gd name="connsiteX4" fmla="*/ 127385 w 502780"/>
                <a:gd name="connsiteY4" fmla="*/ 119414 h 275213"/>
                <a:gd name="connsiteX5" fmla="*/ 86110 w 502780"/>
                <a:gd name="connsiteY5" fmla="*/ 144814 h 275213"/>
                <a:gd name="connsiteX6" fmla="*/ 241685 w 502780"/>
                <a:gd name="connsiteY6" fmla="*/ 71789 h 275213"/>
                <a:gd name="connsiteX7" fmla="*/ 267085 w 502780"/>
                <a:gd name="connsiteY7" fmla="*/ 71789 h 275213"/>
                <a:gd name="connsiteX8" fmla="*/ 257560 w 502780"/>
                <a:gd name="connsiteY8" fmla="*/ 78139 h 275213"/>
                <a:gd name="connsiteX9" fmla="*/ 498860 w 502780"/>
                <a:gd name="connsiteY9" fmla="*/ 1939 h 27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780" h="275213">
                  <a:moveTo>
                    <a:pt x="498860" y="1939"/>
                  </a:moveTo>
                  <a:cubicBezTo>
                    <a:pt x="461289" y="17285"/>
                    <a:pt x="100927" y="144814"/>
                    <a:pt x="32135" y="170214"/>
                  </a:cubicBezTo>
                  <a:cubicBezTo>
                    <a:pt x="-36657" y="195614"/>
                    <a:pt x="91402" y="136877"/>
                    <a:pt x="86110" y="154339"/>
                  </a:cubicBezTo>
                  <a:cubicBezTo>
                    <a:pt x="80818" y="171801"/>
                    <a:pt x="-6494" y="280810"/>
                    <a:pt x="385" y="274989"/>
                  </a:cubicBezTo>
                  <a:cubicBezTo>
                    <a:pt x="7264" y="269168"/>
                    <a:pt x="113097" y="141110"/>
                    <a:pt x="127385" y="119414"/>
                  </a:cubicBezTo>
                  <a:cubicBezTo>
                    <a:pt x="141672" y="97718"/>
                    <a:pt x="67060" y="152751"/>
                    <a:pt x="86110" y="144814"/>
                  </a:cubicBezTo>
                  <a:cubicBezTo>
                    <a:pt x="105160" y="136877"/>
                    <a:pt x="211523" y="83960"/>
                    <a:pt x="241685" y="71789"/>
                  </a:cubicBezTo>
                  <a:cubicBezTo>
                    <a:pt x="271847" y="59618"/>
                    <a:pt x="264439" y="70731"/>
                    <a:pt x="267085" y="71789"/>
                  </a:cubicBezTo>
                  <a:cubicBezTo>
                    <a:pt x="269731" y="72847"/>
                    <a:pt x="222635" y="89252"/>
                    <a:pt x="257560" y="78139"/>
                  </a:cubicBezTo>
                  <a:cubicBezTo>
                    <a:pt x="292485" y="67027"/>
                    <a:pt x="536431" y="-13407"/>
                    <a:pt x="498860" y="19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 244">
              <a:extLst>
                <a:ext uri="{FF2B5EF4-FFF2-40B4-BE49-F238E27FC236}">
                  <a16:creationId xmlns:a16="http://schemas.microsoft.com/office/drawing/2014/main" id="{EC301FAD-8A0A-CBAC-4A99-3F0D1252194E}"/>
                </a:ext>
              </a:extLst>
            </p:cNvPr>
            <p:cNvSpPr/>
            <p:nvPr/>
          </p:nvSpPr>
          <p:spPr>
            <a:xfrm>
              <a:off x="6820131" y="4070326"/>
              <a:ext cx="88754" cy="215953"/>
            </a:xfrm>
            <a:custGeom>
              <a:avLst/>
              <a:gdLst>
                <a:gd name="connsiteX0" fmla="*/ 88669 w 88754"/>
                <a:gd name="connsiteY0" fmla="*/ 24 h 215953"/>
                <a:gd name="connsiteX1" fmla="*/ 18819 w 88754"/>
                <a:gd name="connsiteY1" fmla="*/ 111149 h 215953"/>
                <a:gd name="connsiteX2" fmla="*/ 12469 w 88754"/>
                <a:gd name="connsiteY2" fmla="*/ 215924 h 215953"/>
                <a:gd name="connsiteX3" fmla="*/ 2944 w 88754"/>
                <a:gd name="connsiteY3" fmla="*/ 120674 h 215953"/>
                <a:gd name="connsiteX4" fmla="*/ 88669 w 88754"/>
                <a:gd name="connsiteY4" fmla="*/ 24 h 21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754" h="215953">
                  <a:moveTo>
                    <a:pt x="88669" y="24"/>
                  </a:moveTo>
                  <a:cubicBezTo>
                    <a:pt x="91315" y="-1564"/>
                    <a:pt x="31519" y="75166"/>
                    <a:pt x="18819" y="111149"/>
                  </a:cubicBezTo>
                  <a:cubicBezTo>
                    <a:pt x="6119" y="147132"/>
                    <a:pt x="15115" y="214337"/>
                    <a:pt x="12469" y="215924"/>
                  </a:cubicBezTo>
                  <a:cubicBezTo>
                    <a:pt x="9823" y="217512"/>
                    <a:pt x="-6581" y="154541"/>
                    <a:pt x="2944" y="120674"/>
                  </a:cubicBezTo>
                  <a:cubicBezTo>
                    <a:pt x="12469" y="86807"/>
                    <a:pt x="86023" y="1612"/>
                    <a:pt x="88669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 245">
              <a:extLst>
                <a:ext uri="{FF2B5EF4-FFF2-40B4-BE49-F238E27FC236}">
                  <a16:creationId xmlns:a16="http://schemas.microsoft.com/office/drawing/2014/main" id="{21A952F9-9200-7585-C4B1-D0D16536A454}"/>
                </a:ext>
              </a:extLst>
            </p:cNvPr>
            <p:cNvSpPr/>
            <p:nvPr/>
          </p:nvSpPr>
          <p:spPr>
            <a:xfrm>
              <a:off x="7004048" y="4160978"/>
              <a:ext cx="247654" cy="17408"/>
            </a:xfrm>
            <a:custGeom>
              <a:avLst/>
              <a:gdLst>
                <a:gd name="connsiteX0" fmla="*/ 2 w 247654"/>
                <a:gd name="connsiteY0" fmla="*/ 17322 h 17408"/>
                <a:gd name="connsiteX1" fmla="*/ 123827 w 247654"/>
                <a:gd name="connsiteY1" fmla="*/ 1447 h 17408"/>
                <a:gd name="connsiteX2" fmla="*/ 247652 w 247654"/>
                <a:gd name="connsiteY2" fmla="*/ 1447 h 17408"/>
                <a:gd name="connsiteX3" fmla="*/ 120652 w 247654"/>
                <a:gd name="connsiteY3" fmla="*/ 7797 h 17408"/>
                <a:gd name="connsiteX4" fmla="*/ 2 w 247654"/>
                <a:gd name="connsiteY4" fmla="*/ 17322 h 1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4" h="17408">
                  <a:moveTo>
                    <a:pt x="2" y="17322"/>
                  </a:moveTo>
                  <a:cubicBezTo>
                    <a:pt x="531" y="16264"/>
                    <a:pt x="82552" y="4093"/>
                    <a:pt x="123827" y="1447"/>
                  </a:cubicBezTo>
                  <a:cubicBezTo>
                    <a:pt x="165102" y="-1199"/>
                    <a:pt x="248181" y="389"/>
                    <a:pt x="247652" y="1447"/>
                  </a:cubicBezTo>
                  <a:cubicBezTo>
                    <a:pt x="247123" y="2505"/>
                    <a:pt x="161398" y="6210"/>
                    <a:pt x="120652" y="7797"/>
                  </a:cubicBezTo>
                  <a:cubicBezTo>
                    <a:pt x="79906" y="9384"/>
                    <a:pt x="-527" y="18380"/>
                    <a:pt x="2" y="17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 246">
              <a:extLst>
                <a:ext uri="{FF2B5EF4-FFF2-40B4-BE49-F238E27FC236}">
                  <a16:creationId xmlns:a16="http://schemas.microsoft.com/office/drawing/2014/main" id="{B9DE2220-0EC5-AF8E-41C0-BEDF9AED7875}"/>
                </a:ext>
              </a:extLst>
            </p:cNvPr>
            <p:cNvSpPr/>
            <p:nvPr/>
          </p:nvSpPr>
          <p:spPr>
            <a:xfrm>
              <a:off x="6425544" y="6579889"/>
              <a:ext cx="560205" cy="955575"/>
            </a:xfrm>
            <a:custGeom>
              <a:avLst/>
              <a:gdLst>
                <a:gd name="connsiteX0" fmla="*/ 240 w 560205"/>
                <a:gd name="connsiteY0" fmla="*/ 793 h 955575"/>
                <a:gd name="connsiteX1" fmla="*/ 230089 w 560205"/>
                <a:gd name="connsiteY1" fmla="*/ 550432 h 955575"/>
                <a:gd name="connsiteX2" fmla="*/ 190115 w 560205"/>
                <a:gd name="connsiteY2" fmla="*/ 525449 h 955575"/>
                <a:gd name="connsiteX3" fmla="*/ 414967 w 560205"/>
                <a:gd name="connsiteY3" fmla="*/ 895206 h 955575"/>
                <a:gd name="connsiteX4" fmla="*/ 399977 w 560205"/>
                <a:gd name="connsiteY4" fmla="*/ 810262 h 955575"/>
                <a:gd name="connsiteX5" fmla="*/ 559872 w 560205"/>
                <a:gd name="connsiteY5" fmla="*/ 955167 h 955575"/>
                <a:gd name="connsiteX6" fmla="*/ 434954 w 560205"/>
                <a:gd name="connsiteY6" fmla="*/ 845239 h 955575"/>
                <a:gd name="connsiteX7" fmla="*/ 205105 w 560205"/>
                <a:gd name="connsiteY7" fmla="*/ 605396 h 955575"/>
                <a:gd name="connsiteX8" fmla="*/ 310036 w 560205"/>
                <a:gd name="connsiteY8" fmla="*/ 695337 h 955575"/>
                <a:gd name="connsiteX9" fmla="*/ 165131 w 560205"/>
                <a:gd name="connsiteY9" fmla="*/ 325580 h 955575"/>
                <a:gd name="connsiteX10" fmla="*/ 185118 w 560205"/>
                <a:gd name="connsiteY10" fmla="*/ 425514 h 955575"/>
                <a:gd name="connsiteX11" fmla="*/ 240 w 560205"/>
                <a:gd name="connsiteY11" fmla="*/ 793 h 9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0205" h="955575">
                  <a:moveTo>
                    <a:pt x="240" y="793"/>
                  </a:moveTo>
                  <a:cubicBezTo>
                    <a:pt x="7735" y="21613"/>
                    <a:pt x="198443" y="462989"/>
                    <a:pt x="230089" y="550432"/>
                  </a:cubicBezTo>
                  <a:cubicBezTo>
                    <a:pt x="261735" y="637875"/>
                    <a:pt x="159302" y="467987"/>
                    <a:pt x="190115" y="525449"/>
                  </a:cubicBezTo>
                  <a:cubicBezTo>
                    <a:pt x="220928" y="582911"/>
                    <a:pt x="379990" y="847737"/>
                    <a:pt x="414967" y="895206"/>
                  </a:cubicBezTo>
                  <a:cubicBezTo>
                    <a:pt x="449944" y="942675"/>
                    <a:pt x="375826" y="800269"/>
                    <a:pt x="399977" y="810262"/>
                  </a:cubicBezTo>
                  <a:cubicBezTo>
                    <a:pt x="424128" y="820255"/>
                    <a:pt x="554043" y="949338"/>
                    <a:pt x="559872" y="955167"/>
                  </a:cubicBezTo>
                  <a:cubicBezTo>
                    <a:pt x="565701" y="960996"/>
                    <a:pt x="494082" y="903534"/>
                    <a:pt x="434954" y="845239"/>
                  </a:cubicBezTo>
                  <a:cubicBezTo>
                    <a:pt x="375826" y="786944"/>
                    <a:pt x="225925" y="630380"/>
                    <a:pt x="205105" y="605396"/>
                  </a:cubicBezTo>
                  <a:cubicBezTo>
                    <a:pt x="184285" y="580412"/>
                    <a:pt x="316698" y="741973"/>
                    <a:pt x="310036" y="695337"/>
                  </a:cubicBezTo>
                  <a:cubicBezTo>
                    <a:pt x="303374" y="648701"/>
                    <a:pt x="185951" y="370550"/>
                    <a:pt x="165131" y="325580"/>
                  </a:cubicBezTo>
                  <a:cubicBezTo>
                    <a:pt x="144311" y="280610"/>
                    <a:pt x="207603" y="475481"/>
                    <a:pt x="185118" y="425514"/>
                  </a:cubicBezTo>
                  <a:cubicBezTo>
                    <a:pt x="162633" y="375547"/>
                    <a:pt x="-7255" y="-20027"/>
                    <a:pt x="240" y="7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 247">
              <a:extLst>
                <a:ext uri="{FF2B5EF4-FFF2-40B4-BE49-F238E27FC236}">
                  <a16:creationId xmlns:a16="http://schemas.microsoft.com/office/drawing/2014/main" id="{BAF5AF3A-C505-0943-1FDE-5507D248AB57}"/>
                </a:ext>
              </a:extLst>
            </p:cNvPr>
            <p:cNvSpPr/>
            <p:nvPr/>
          </p:nvSpPr>
          <p:spPr>
            <a:xfrm>
              <a:off x="10051707" y="6019617"/>
              <a:ext cx="1198791" cy="722065"/>
            </a:xfrm>
            <a:custGeom>
              <a:avLst/>
              <a:gdLst>
                <a:gd name="connsiteX0" fmla="*/ 1176070 w 1198791"/>
                <a:gd name="connsiteY0" fmla="*/ 11906 h 722065"/>
                <a:gd name="connsiteX1" fmla="*/ 494666 w 1198791"/>
                <a:gd name="connsiteY1" fmla="*/ 442729 h 722065"/>
                <a:gd name="connsiteX2" fmla="*/ 521043 w 1198791"/>
                <a:gd name="connsiteY2" fmla="*/ 425145 h 722065"/>
                <a:gd name="connsiteX3" fmla="*/ 33070 w 1198791"/>
                <a:gd name="connsiteY3" fmla="*/ 706498 h 722065"/>
                <a:gd name="connsiteX4" fmla="*/ 90220 w 1198791"/>
                <a:gd name="connsiteY4" fmla="*/ 666933 h 722065"/>
                <a:gd name="connsiteX5" fmla="*/ 463893 w 1198791"/>
                <a:gd name="connsiteY5" fmla="*/ 508671 h 722065"/>
                <a:gd name="connsiteX6" fmla="*/ 129785 w 1198791"/>
                <a:gd name="connsiteY6" fmla="*/ 671329 h 722065"/>
                <a:gd name="connsiteX7" fmla="*/ 666116 w 1198791"/>
                <a:gd name="connsiteY7" fmla="*/ 363598 h 722065"/>
                <a:gd name="connsiteX8" fmla="*/ 613362 w 1198791"/>
                <a:gd name="connsiteY8" fmla="*/ 407560 h 722065"/>
                <a:gd name="connsiteX9" fmla="*/ 1000224 w 1198791"/>
                <a:gd name="connsiteY9" fmla="*/ 143791 h 722065"/>
                <a:gd name="connsiteX10" fmla="*/ 1176070 w 1198791"/>
                <a:gd name="connsiteY10" fmla="*/ 11906 h 72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8791" h="722065">
                  <a:moveTo>
                    <a:pt x="1176070" y="11906"/>
                  </a:moveTo>
                  <a:cubicBezTo>
                    <a:pt x="1091810" y="61729"/>
                    <a:pt x="494666" y="442729"/>
                    <a:pt x="494666" y="442729"/>
                  </a:cubicBezTo>
                  <a:cubicBezTo>
                    <a:pt x="385495" y="511602"/>
                    <a:pt x="521043" y="425145"/>
                    <a:pt x="521043" y="425145"/>
                  </a:cubicBezTo>
                  <a:lnTo>
                    <a:pt x="33070" y="706498"/>
                  </a:lnTo>
                  <a:cubicBezTo>
                    <a:pt x="-38734" y="746796"/>
                    <a:pt x="18416" y="699904"/>
                    <a:pt x="90220" y="666933"/>
                  </a:cubicBezTo>
                  <a:cubicBezTo>
                    <a:pt x="162024" y="633962"/>
                    <a:pt x="457299" y="507938"/>
                    <a:pt x="463893" y="508671"/>
                  </a:cubicBezTo>
                  <a:cubicBezTo>
                    <a:pt x="470487" y="509404"/>
                    <a:pt x="96081" y="695508"/>
                    <a:pt x="129785" y="671329"/>
                  </a:cubicBezTo>
                  <a:cubicBezTo>
                    <a:pt x="163489" y="647150"/>
                    <a:pt x="585520" y="407559"/>
                    <a:pt x="666116" y="363598"/>
                  </a:cubicBezTo>
                  <a:cubicBezTo>
                    <a:pt x="746712" y="319637"/>
                    <a:pt x="557677" y="444194"/>
                    <a:pt x="613362" y="407560"/>
                  </a:cubicBezTo>
                  <a:cubicBezTo>
                    <a:pt x="669047" y="370926"/>
                    <a:pt x="910836" y="206802"/>
                    <a:pt x="1000224" y="143791"/>
                  </a:cubicBezTo>
                  <a:cubicBezTo>
                    <a:pt x="1089612" y="80780"/>
                    <a:pt x="1260330" y="-37917"/>
                    <a:pt x="1176070" y="119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 248">
              <a:extLst>
                <a:ext uri="{FF2B5EF4-FFF2-40B4-BE49-F238E27FC236}">
                  <a16:creationId xmlns:a16="http://schemas.microsoft.com/office/drawing/2014/main" id="{68C0B880-303F-68CE-09BF-CA53B8838D8E}"/>
                </a:ext>
              </a:extLst>
            </p:cNvPr>
            <p:cNvSpPr/>
            <p:nvPr/>
          </p:nvSpPr>
          <p:spPr>
            <a:xfrm>
              <a:off x="10244109" y="6009542"/>
              <a:ext cx="961687" cy="634522"/>
            </a:xfrm>
            <a:custGeom>
              <a:avLst/>
              <a:gdLst>
                <a:gd name="connsiteX0" fmla="*/ 961687 w 961687"/>
                <a:gd name="connsiteY0" fmla="*/ 0 h 634522"/>
                <a:gd name="connsiteX1" fmla="*/ 302264 w 961687"/>
                <a:gd name="connsiteY1" fmla="*/ 386862 h 634522"/>
                <a:gd name="connsiteX2" fmla="*/ 293472 w 961687"/>
                <a:gd name="connsiteY2" fmla="*/ 413239 h 634522"/>
                <a:gd name="connsiteX3" fmla="*/ 3326 w 961687"/>
                <a:gd name="connsiteY3" fmla="*/ 633046 h 634522"/>
                <a:gd name="connsiteX4" fmla="*/ 513279 w 961687"/>
                <a:gd name="connsiteY4" fmla="*/ 290146 h 634522"/>
                <a:gd name="connsiteX5" fmla="*/ 376999 w 961687"/>
                <a:gd name="connsiteY5" fmla="*/ 364881 h 634522"/>
                <a:gd name="connsiteX6" fmla="*/ 640768 w 961687"/>
                <a:gd name="connsiteY6" fmla="*/ 193431 h 634522"/>
                <a:gd name="connsiteX7" fmla="*/ 961687 w 961687"/>
                <a:gd name="connsiteY7" fmla="*/ 0 h 63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1687" h="634522">
                  <a:moveTo>
                    <a:pt x="961687" y="0"/>
                  </a:moveTo>
                  <a:cubicBezTo>
                    <a:pt x="905270" y="32238"/>
                    <a:pt x="302264" y="386862"/>
                    <a:pt x="302264" y="386862"/>
                  </a:cubicBezTo>
                  <a:cubicBezTo>
                    <a:pt x="190895" y="455735"/>
                    <a:pt x="343295" y="372208"/>
                    <a:pt x="293472" y="413239"/>
                  </a:cubicBezTo>
                  <a:cubicBezTo>
                    <a:pt x="243649" y="454270"/>
                    <a:pt x="-33308" y="653561"/>
                    <a:pt x="3326" y="633046"/>
                  </a:cubicBezTo>
                  <a:cubicBezTo>
                    <a:pt x="39960" y="612531"/>
                    <a:pt x="451000" y="334840"/>
                    <a:pt x="513279" y="290146"/>
                  </a:cubicBezTo>
                  <a:cubicBezTo>
                    <a:pt x="575558" y="245452"/>
                    <a:pt x="355751" y="381000"/>
                    <a:pt x="376999" y="364881"/>
                  </a:cubicBezTo>
                  <a:cubicBezTo>
                    <a:pt x="398247" y="348762"/>
                    <a:pt x="546251" y="250581"/>
                    <a:pt x="640768" y="193431"/>
                  </a:cubicBezTo>
                  <a:lnTo>
                    <a:pt x="96168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 249">
              <a:extLst>
                <a:ext uri="{FF2B5EF4-FFF2-40B4-BE49-F238E27FC236}">
                  <a16:creationId xmlns:a16="http://schemas.microsoft.com/office/drawing/2014/main" id="{2E2E1CDA-73A1-CDC5-9022-AE21B7CFE34F}"/>
                </a:ext>
              </a:extLst>
            </p:cNvPr>
            <p:cNvSpPr/>
            <p:nvPr/>
          </p:nvSpPr>
          <p:spPr>
            <a:xfrm>
              <a:off x="10144065" y="6329822"/>
              <a:ext cx="459961" cy="341597"/>
            </a:xfrm>
            <a:custGeom>
              <a:avLst/>
              <a:gdLst>
                <a:gd name="connsiteX0" fmla="*/ 450666 w 459961"/>
                <a:gd name="connsiteY0" fmla="*/ 5036 h 341597"/>
                <a:gd name="connsiteX1" fmla="*/ 2258 w 459961"/>
                <a:gd name="connsiteY1" fmla="*/ 339143 h 341597"/>
                <a:gd name="connsiteX2" fmla="*/ 283612 w 459961"/>
                <a:gd name="connsiteY2" fmla="*/ 150109 h 341597"/>
                <a:gd name="connsiteX3" fmla="*/ 450666 w 459961"/>
                <a:gd name="connsiteY3" fmla="*/ 5036 h 34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61" h="341597">
                  <a:moveTo>
                    <a:pt x="450666" y="5036"/>
                  </a:moveTo>
                  <a:cubicBezTo>
                    <a:pt x="403774" y="36542"/>
                    <a:pt x="30100" y="314964"/>
                    <a:pt x="2258" y="339143"/>
                  </a:cubicBezTo>
                  <a:cubicBezTo>
                    <a:pt x="-25584" y="363322"/>
                    <a:pt x="211808" y="202130"/>
                    <a:pt x="283612" y="150109"/>
                  </a:cubicBezTo>
                  <a:cubicBezTo>
                    <a:pt x="355416" y="98088"/>
                    <a:pt x="497558" y="-26470"/>
                    <a:pt x="450666" y="5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 250">
              <a:extLst>
                <a:ext uri="{FF2B5EF4-FFF2-40B4-BE49-F238E27FC236}">
                  <a16:creationId xmlns:a16="http://schemas.microsoft.com/office/drawing/2014/main" id="{B544F9B6-0ED7-1C7C-A0CD-B487623F8DAA}"/>
                </a:ext>
              </a:extLst>
            </p:cNvPr>
            <p:cNvSpPr/>
            <p:nvPr/>
          </p:nvSpPr>
          <p:spPr>
            <a:xfrm>
              <a:off x="9457940" y="6505875"/>
              <a:ext cx="987491" cy="286257"/>
            </a:xfrm>
            <a:custGeom>
              <a:avLst/>
              <a:gdLst>
                <a:gd name="connsiteX0" fmla="*/ 6979 w 987491"/>
                <a:gd name="connsiteY0" fmla="*/ 268598 h 286257"/>
                <a:gd name="connsiteX1" fmla="*/ 763118 w 987491"/>
                <a:gd name="connsiteY1" fmla="*/ 132317 h 286257"/>
                <a:gd name="connsiteX2" fmla="*/ 622441 w 987491"/>
                <a:gd name="connsiteY2" fmla="*/ 141110 h 286257"/>
                <a:gd name="connsiteX3" fmla="*/ 987322 w 987491"/>
                <a:gd name="connsiteY3" fmla="*/ 433 h 286257"/>
                <a:gd name="connsiteX4" fmla="*/ 569687 w 987491"/>
                <a:gd name="connsiteY4" fmla="*/ 193863 h 286257"/>
                <a:gd name="connsiteX5" fmla="*/ 239975 w 987491"/>
                <a:gd name="connsiteY5" fmla="*/ 286183 h 286257"/>
                <a:gd name="connsiteX6" fmla="*/ 560895 w 987491"/>
                <a:gd name="connsiteY6" fmla="*/ 180675 h 286257"/>
                <a:gd name="connsiteX7" fmla="*/ 393841 w 987491"/>
                <a:gd name="connsiteY7" fmla="*/ 220240 h 286257"/>
                <a:gd name="connsiteX8" fmla="*/ 6979 w 987491"/>
                <a:gd name="connsiteY8" fmla="*/ 268598 h 2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7491" h="286257">
                  <a:moveTo>
                    <a:pt x="6979" y="268598"/>
                  </a:moveTo>
                  <a:cubicBezTo>
                    <a:pt x="68525" y="253944"/>
                    <a:pt x="660541" y="153565"/>
                    <a:pt x="763118" y="132317"/>
                  </a:cubicBezTo>
                  <a:cubicBezTo>
                    <a:pt x="865695" y="111069"/>
                    <a:pt x="585074" y="163091"/>
                    <a:pt x="622441" y="141110"/>
                  </a:cubicBezTo>
                  <a:cubicBezTo>
                    <a:pt x="659808" y="119129"/>
                    <a:pt x="996114" y="-8359"/>
                    <a:pt x="987322" y="433"/>
                  </a:cubicBezTo>
                  <a:cubicBezTo>
                    <a:pt x="978530" y="9225"/>
                    <a:pt x="694245" y="146238"/>
                    <a:pt x="569687" y="193863"/>
                  </a:cubicBezTo>
                  <a:cubicBezTo>
                    <a:pt x="445129" y="241488"/>
                    <a:pt x="241440" y="288381"/>
                    <a:pt x="239975" y="286183"/>
                  </a:cubicBezTo>
                  <a:cubicBezTo>
                    <a:pt x="238510" y="283985"/>
                    <a:pt x="535251" y="191665"/>
                    <a:pt x="560895" y="180675"/>
                  </a:cubicBezTo>
                  <a:cubicBezTo>
                    <a:pt x="586539" y="169684"/>
                    <a:pt x="478833" y="207784"/>
                    <a:pt x="393841" y="220240"/>
                  </a:cubicBezTo>
                  <a:cubicBezTo>
                    <a:pt x="308849" y="232696"/>
                    <a:pt x="-54567" y="283252"/>
                    <a:pt x="6979" y="268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 251">
              <a:extLst>
                <a:ext uri="{FF2B5EF4-FFF2-40B4-BE49-F238E27FC236}">
                  <a16:creationId xmlns:a16="http://schemas.microsoft.com/office/drawing/2014/main" id="{D2D30EE2-D64B-4622-65AD-DCCC9E59AAE4}"/>
                </a:ext>
              </a:extLst>
            </p:cNvPr>
            <p:cNvSpPr/>
            <p:nvPr/>
          </p:nvSpPr>
          <p:spPr>
            <a:xfrm>
              <a:off x="8545380" y="6754737"/>
              <a:ext cx="1100964" cy="157359"/>
            </a:xfrm>
            <a:custGeom>
              <a:avLst/>
              <a:gdLst>
                <a:gd name="connsiteX0" fmla="*/ 5139 w 1100964"/>
                <a:gd name="connsiteY0" fmla="*/ 156017 h 157359"/>
                <a:gd name="connsiteX1" fmla="*/ 1077801 w 1100964"/>
                <a:gd name="connsiteY1" fmla="*/ 2151 h 157359"/>
                <a:gd name="connsiteX2" fmla="*/ 686543 w 1100964"/>
                <a:gd name="connsiteY2" fmla="*/ 72490 h 157359"/>
                <a:gd name="connsiteX3" fmla="*/ 5139 w 1100964"/>
                <a:gd name="connsiteY3" fmla="*/ 156017 h 15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0964" h="157359">
                  <a:moveTo>
                    <a:pt x="5139" y="156017"/>
                  </a:moveTo>
                  <a:cubicBezTo>
                    <a:pt x="70349" y="144294"/>
                    <a:pt x="964234" y="16072"/>
                    <a:pt x="1077801" y="2151"/>
                  </a:cubicBezTo>
                  <a:cubicBezTo>
                    <a:pt x="1191368" y="-11770"/>
                    <a:pt x="859459" y="45380"/>
                    <a:pt x="686543" y="72490"/>
                  </a:cubicBezTo>
                  <a:cubicBezTo>
                    <a:pt x="513628" y="99600"/>
                    <a:pt x="-60071" y="167740"/>
                    <a:pt x="5139" y="156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 252">
              <a:extLst>
                <a:ext uri="{FF2B5EF4-FFF2-40B4-BE49-F238E27FC236}">
                  <a16:creationId xmlns:a16="http://schemas.microsoft.com/office/drawing/2014/main" id="{F2C1B78E-2009-6102-DDF5-9ACF7E24DB7D}"/>
                </a:ext>
              </a:extLst>
            </p:cNvPr>
            <p:cNvSpPr/>
            <p:nvPr/>
          </p:nvSpPr>
          <p:spPr>
            <a:xfrm>
              <a:off x="8546447" y="6730361"/>
              <a:ext cx="1077288" cy="129652"/>
            </a:xfrm>
            <a:custGeom>
              <a:avLst/>
              <a:gdLst>
                <a:gd name="connsiteX0" fmla="*/ 12865 w 1077288"/>
                <a:gd name="connsiteY0" fmla="*/ 127639 h 129652"/>
                <a:gd name="connsiteX1" fmla="*/ 1072338 w 1077288"/>
                <a:gd name="connsiteY1" fmla="*/ 151 h 129652"/>
                <a:gd name="connsiteX2" fmla="*/ 412915 w 1077288"/>
                <a:gd name="connsiteY2" fmla="*/ 101262 h 129652"/>
                <a:gd name="connsiteX3" fmla="*/ 478857 w 1077288"/>
                <a:gd name="connsiteY3" fmla="*/ 79281 h 129652"/>
                <a:gd name="connsiteX4" fmla="*/ 12865 w 1077288"/>
                <a:gd name="connsiteY4" fmla="*/ 127639 h 12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288" h="129652">
                  <a:moveTo>
                    <a:pt x="12865" y="127639"/>
                  </a:moveTo>
                  <a:cubicBezTo>
                    <a:pt x="111778" y="114451"/>
                    <a:pt x="1005663" y="4547"/>
                    <a:pt x="1072338" y="151"/>
                  </a:cubicBezTo>
                  <a:cubicBezTo>
                    <a:pt x="1139013" y="-4245"/>
                    <a:pt x="511828" y="88074"/>
                    <a:pt x="412915" y="101262"/>
                  </a:cubicBezTo>
                  <a:cubicBezTo>
                    <a:pt x="314002" y="114450"/>
                    <a:pt x="541869" y="73420"/>
                    <a:pt x="478857" y="79281"/>
                  </a:cubicBezTo>
                  <a:cubicBezTo>
                    <a:pt x="415845" y="85142"/>
                    <a:pt x="-86048" y="140827"/>
                    <a:pt x="12865" y="127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 253">
              <a:extLst>
                <a:ext uri="{FF2B5EF4-FFF2-40B4-BE49-F238E27FC236}">
                  <a16:creationId xmlns:a16="http://schemas.microsoft.com/office/drawing/2014/main" id="{1861AC36-1BA1-B51B-E2EC-EFE58E2ADE49}"/>
                </a:ext>
              </a:extLst>
            </p:cNvPr>
            <p:cNvSpPr/>
            <p:nvPr/>
          </p:nvSpPr>
          <p:spPr>
            <a:xfrm>
              <a:off x="8519212" y="6840095"/>
              <a:ext cx="533404" cy="421657"/>
            </a:xfrm>
            <a:custGeom>
              <a:avLst/>
              <a:gdLst>
                <a:gd name="connsiteX0" fmla="*/ 2 w 533404"/>
                <a:gd name="connsiteY0" fmla="*/ 7 h 421657"/>
                <a:gd name="connsiteX1" fmla="*/ 120404 w 533404"/>
                <a:gd name="connsiteY1" fmla="*/ 149696 h 421657"/>
                <a:gd name="connsiteX2" fmla="*/ 120404 w 533404"/>
                <a:gd name="connsiteY2" fmla="*/ 130171 h 421657"/>
                <a:gd name="connsiteX3" fmla="*/ 354698 w 533404"/>
                <a:gd name="connsiteY3" fmla="*/ 302638 h 421657"/>
                <a:gd name="connsiteX4" fmla="*/ 331920 w 533404"/>
                <a:gd name="connsiteY4" fmla="*/ 279859 h 421657"/>
                <a:gd name="connsiteX5" fmla="*/ 530419 w 533404"/>
                <a:gd name="connsiteY5" fmla="*/ 419785 h 421657"/>
                <a:gd name="connsiteX6" fmla="*/ 436051 w 533404"/>
                <a:gd name="connsiteY6" fmla="*/ 351449 h 421657"/>
                <a:gd name="connsiteX7" fmla="*/ 231043 w 533404"/>
                <a:gd name="connsiteY7" fmla="*/ 224540 h 421657"/>
                <a:gd name="connsiteX8" fmla="*/ 94371 w 533404"/>
                <a:gd name="connsiteY8" fmla="*/ 130171 h 421657"/>
                <a:gd name="connsiteX9" fmla="*/ 117150 w 533404"/>
                <a:gd name="connsiteY9" fmla="*/ 143188 h 421657"/>
                <a:gd name="connsiteX10" fmla="*/ 2 w 533404"/>
                <a:gd name="connsiteY10" fmla="*/ 7 h 42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04" h="421657">
                  <a:moveTo>
                    <a:pt x="2" y="7"/>
                  </a:moveTo>
                  <a:cubicBezTo>
                    <a:pt x="544" y="1092"/>
                    <a:pt x="100337" y="128002"/>
                    <a:pt x="120404" y="149696"/>
                  </a:cubicBezTo>
                  <a:cubicBezTo>
                    <a:pt x="140471" y="171390"/>
                    <a:pt x="81355" y="104681"/>
                    <a:pt x="120404" y="130171"/>
                  </a:cubicBezTo>
                  <a:cubicBezTo>
                    <a:pt x="159453" y="155661"/>
                    <a:pt x="319445" y="277690"/>
                    <a:pt x="354698" y="302638"/>
                  </a:cubicBezTo>
                  <a:cubicBezTo>
                    <a:pt x="389951" y="327586"/>
                    <a:pt x="302633" y="260335"/>
                    <a:pt x="331920" y="279859"/>
                  </a:cubicBezTo>
                  <a:cubicBezTo>
                    <a:pt x="361207" y="299383"/>
                    <a:pt x="513064" y="407853"/>
                    <a:pt x="530419" y="419785"/>
                  </a:cubicBezTo>
                  <a:cubicBezTo>
                    <a:pt x="547774" y="431717"/>
                    <a:pt x="485947" y="383990"/>
                    <a:pt x="436051" y="351449"/>
                  </a:cubicBezTo>
                  <a:cubicBezTo>
                    <a:pt x="386155" y="318908"/>
                    <a:pt x="287990" y="261420"/>
                    <a:pt x="231043" y="224540"/>
                  </a:cubicBezTo>
                  <a:cubicBezTo>
                    <a:pt x="174096" y="187660"/>
                    <a:pt x="113353" y="143730"/>
                    <a:pt x="94371" y="130171"/>
                  </a:cubicBezTo>
                  <a:cubicBezTo>
                    <a:pt x="75389" y="116612"/>
                    <a:pt x="126912" y="162712"/>
                    <a:pt x="117150" y="143188"/>
                  </a:cubicBezTo>
                  <a:cubicBezTo>
                    <a:pt x="107388" y="123664"/>
                    <a:pt x="-540" y="-1078"/>
                    <a:pt x="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 254">
              <a:extLst>
                <a:ext uri="{FF2B5EF4-FFF2-40B4-BE49-F238E27FC236}">
                  <a16:creationId xmlns:a16="http://schemas.microsoft.com/office/drawing/2014/main" id="{1FF1A396-083B-323F-53D8-1B2DE235A445}"/>
                </a:ext>
              </a:extLst>
            </p:cNvPr>
            <p:cNvSpPr/>
            <p:nvPr/>
          </p:nvSpPr>
          <p:spPr>
            <a:xfrm>
              <a:off x="8527338" y="6823819"/>
              <a:ext cx="487238" cy="452754"/>
            </a:xfrm>
            <a:custGeom>
              <a:avLst/>
              <a:gdLst>
                <a:gd name="connsiteX0" fmla="*/ 4893 w 487238"/>
                <a:gd name="connsiteY0" fmla="*/ 13 h 452754"/>
                <a:gd name="connsiteX1" fmla="*/ 21163 w 487238"/>
                <a:gd name="connsiteY1" fmla="*/ 94382 h 452754"/>
                <a:gd name="connsiteX2" fmla="*/ 213155 w 487238"/>
                <a:gd name="connsiteY2" fmla="*/ 279865 h 452754"/>
                <a:gd name="connsiteX3" fmla="*/ 187122 w 487238"/>
                <a:gd name="connsiteY3" fmla="*/ 240816 h 452754"/>
                <a:gd name="connsiteX4" fmla="*/ 486498 w 487238"/>
                <a:gd name="connsiteY4" fmla="*/ 452332 h 452754"/>
                <a:gd name="connsiteX5" fmla="*/ 278236 w 487238"/>
                <a:gd name="connsiteY5" fmla="*/ 299390 h 452754"/>
                <a:gd name="connsiteX6" fmla="*/ 112278 w 487238"/>
                <a:gd name="connsiteY6" fmla="*/ 178988 h 452754"/>
                <a:gd name="connsiteX7" fmla="*/ 21163 w 487238"/>
                <a:gd name="connsiteY7" fmla="*/ 87874 h 452754"/>
                <a:gd name="connsiteX8" fmla="*/ 4893 w 487238"/>
                <a:gd name="connsiteY8" fmla="*/ 13 h 45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238" h="452754">
                  <a:moveTo>
                    <a:pt x="4893" y="13"/>
                  </a:moveTo>
                  <a:cubicBezTo>
                    <a:pt x="4893" y="1098"/>
                    <a:pt x="-13547" y="47740"/>
                    <a:pt x="21163" y="94382"/>
                  </a:cubicBezTo>
                  <a:cubicBezTo>
                    <a:pt x="55873" y="141024"/>
                    <a:pt x="185495" y="255459"/>
                    <a:pt x="213155" y="279865"/>
                  </a:cubicBezTo>
                  <a:cubicBezTo>
                    <a:pt x="240815" y="304271"/>
                    <a:pt x="141565" y="212072"/>
                    <a:pt x="187122" y="240816"/>
                  </a:cubicBezTo>
                  <a:cubicBezTo>
                    <a:pt x="232679" y="269560"/>
                    <a:pt x="471312" y="442570"/>
                    <a:pt x="486498" y="452332"/>
                  </a:cubicBezTo>
                  <a:cubicBezTo>
                    <a:pt x="501684" y="462094"/>
                    <a:pt x="278236" y="299390"/>
                    <a:pt x="278236" y="299390"/>
                  </a:cubicBezTo>
                  <a:cubicBezTo>
                    <a:pt x="215866" y="253833"/>
                    <a:pt x="155124" y="214241"/>
                    <a:pt x="112278" y="178988"/>
                  </a:cubicBezTo>
                  <a:cubicBezTo>
                    <a:pt x="69433" y="143735"/>
                    <a:pt x="42315" y="111195"/>
                    <a:pt x="21163" y="87874"/>
                  </a:cubicBezTo>
                  <a:cubicBezTo>
                    <a:pt x="11" y="64553"/>
                    <a:pt x="4893" y="-1072"/>
                    <a:pt x="4893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 255">
              <a:extLst>
                <a:ext uri="{FF2B5EF4-FFF2-40B4-BE49-F238E27FC236}">
                  <a16:creationId xmlns:a16="http://schemas.microsoft.com/office/drawing/2014/main" id="{79491706-0B24-F702-8C55-66EF0C9A7F8C}"/>
                </a:ext>
              </a:extLst>
            </p:cNvPr>
            <p:cNvSpPr/>
            <p:nvPr/>
          </p:nvSpPr>
          <p:spPr>
            <a:xfrm>
              <a:off x="8984594" y="7123567"/>
              <a:ext cx="1188484" cy="161572"/>
            </a:xfrm>
            <a:custGeom>
              <a:avLst/>
              <a:gdLst>
                <a:gd name="connsiteX0" fmla="*/ 29242 w 1188484"/>
                <a:gd name="connsiteY0" fmla="*/ 159092 h 161572"/>
                <a:gd name="connsiteX1" fmla="*/ 1187699 w 1188484"/>
                <a:gd name="connsiteY1" fmla="*/ 2896 h 161572"/>
                <a:gd name="connsiteX2" fmla="*/ 221234 w 1188484"/>
                <a:gd name="connsiteY2" fmla="*/ 54961 h 161572"/>
                <a:gd name="connsiteX3" fmla="*/ 930626 w 1188484"/>
                <a:gd name="connsiteY3" fmla="*/ 22420 h 161572"/>
                <a:gd name="connsiteX4" fmla="*/ 224488 w 1188484"/>
                <a:gd name="connsiteY4" fmla="*/ 110281 h 161572"/>
                <a:gd name="connsiteX5" fmla="*/ 338381 w 1188484"/>
                <a:gd name="connsiteY5" fmla="*/ 100518 h 161572"/>
                <a:gd name="connsiteX6" fmla="*/ 29242 w 1188484"/>
                <a:gd name="connsiteY6" fmla="*/ 159092 h 16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484" h="161572">
                  <a:moveTo>
                    <a:pt x="29242" y="159092"/>
                  </a:moveTo>
                  <a:cubicBezTo>
                    <a:pt x="170795" y="142822"/>
                    <a:pt x="1155700" y="20251"/>
                    <a:pt x="1187699" y="2896"/>
                  </a:cubicBezTo>
                  <a:cubicBezTo>
                    <a:pt x="1219698" y="-14459"/>
                    <a:pt x="264079" y="51707"/>
                    <a:pt x="221234" y="54961"/>
                  </a:cubicBezTo>
                  <a:cubicBezTo>
                    <a:pt x="178389" y="58215"/>
                    <a:pt x="930084" y="13200"/>
                    <a:pt x="930626" y="22420"/>
                  </a:cubicBezTo>
                  <a:cubicBezTo>
                    <a:pt x="931168" y="31640"/>
                    <a:pt x="323195" y="97265"/>
                    <a:pt x="224488" y="110281"/>
                  </a:cubicBezTo>
                  <a:cubicBezTo>
                    <a:pt x="125781" y="123297"/>
                    <a:pt x="372549" y="94552"/>
                    <a:pt x="338381" y="100518"/>
                  </a:cubicBezTo>
                  <a:cubicBezTo>
                    <a:pt x="304213" y="106484"/>
                    <a:pt x="-112311" y="175362"/>
                    <a:pt x="29242" y="159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 256">
              <a:extLst>
                <a:ext uri="{FF2B5EF4-FFF2-40B4-BE49-F238E27FC236}">
                  <a16:creationId xmlns:a16="http://schemas.microsoft.com/office/drawing/2014/main" id="{D63508C6-1DD6-D127-EEF6-9EA05F606007}"/>
                </a:ext>
              </a:extLst>
            </p:cNvPr>
            <p:cNvSpPr/>
            <p:nvPr/>
          </p:nvSpPr>
          <p:spPr>
            <a:xfrm>
              <a:off x="10731922" y="6130710"/>
              <a:ext cx="657402" cy="543689"/>
            </a:xfrm>
            <a:custGeom>
              <a:avLst/>
              <a:gdLst>
                <a:gd name="connsiteX0" fmla="*/ 657402 w 657402"/>
                <a:gd name="connsiteY0" fmla="*/ 0 h 543689"/>
                <a:gd name="connsiteX1" fmla="*/ 289689 w 657402"/>
                <a:gd name="connsiteY1" fmla="*/ 247311 h 543689"/>
                <a:gd name="connsiteX2" fmla="*/ 75 w 657402"/>
                <a:gd name="connsiteY2" fmla="*/ 543434 h 543689"/>
                <a:gd name="connsiteX3" fmla="*/ 315722 w 657402"/>
                <a:gd name="connsiteY3" fmla="*/ 195246 h 543689"/>
                <a:gd name="connsiteX4" fmla="*/ 292943 w 657402"/>
                <a:gd name="connsiteY4" fmla="*/ 211516 h 543689"/>
                <a:gd name="connsiteX5" fmla="*/ 657402 w 657402"/>
                <a:gd name="connsiteY5" fmla="*/ 0 h 54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402" h="543689">
                  <a:moveTo>
                    <a:pt x="657402" y="0"/>
                  </a:moveTo>
                  <a:cubicBezTo>
                    <a:pt x="528322" y="78369"/>
                    <a:pt x="399243" y="156739"/>
                    <a:pt x="289689" y="247311"/>
                  </a:cubicBezTo>
                  <a:cubicBezTo>
                    <a:pt x="180135" y="337883"/>
                    <a:pt x="-4264" y="552112"/>
                    <a:pt x="75" y="543434"/>
                  </a:cubicBezTo>
                  <a:cubicBezTo>
                    <a:pt x="4414" y="534757"/>
                    <a:pt x="266911" y="250566"/>
                    <a:pt x="315722" y="195246"/>
                  </a:cubicBezTo>
                  <a:cubicBezTo>
                    <a:pt x="364533" y="139926"/>
                    <a:pt x="292943" y="211516"/>
                    <a:pt x="292943" y="211516"/>
                  </a:cubicBezTo>
                  <a:lnTo>
                    <a:pt x="65740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 257">
              <a:extLst>
                <a:ext uri="{FF2B5EF4-FFF2-40B4-BE49-F238E27FC236}">
                  <a16:creationId xmlns:a16="http://schemas.microsoft.com/office/drawing/2014/main" id="{76A06B81-D263-8C34-746C-0CF107566966}"/>
                </a:ext>
              </a:extLst>
            </p:cNvPr>
            <p:cNvSpPr/>
            <p:nvPr/>
          </p:nvSpPr>
          <p:spPr>
            <a:xfrm>
              <a:off x="10416767" y="6379157"/>
              <a:ext cx="513995" cy="643231"/>
            </a:xfrm>
            <a:custGeom>
              <a:avLst/>
              <a:gdLst>
                <a:gd name="connsiteX0" fmla="*/ 503968 w 513995"/>
                <a:gd name="connsiteY0" fmla="*/ 11881 h 643231"/>
                <a:gd name="connsiteX1" fmla="*/ 2837 w 513995"/>
                <a:gd name="connsiteY1" fmla="*/ 639921 h 643231"/>
                <a:gd name="connsiteX2" fmla="*/ 289197 w 513995"/>
                <a:gd name="connsiteY2" fmla="*/ 265700 h 643231"/>
                <a:gd name="connsiteX3" fmla="*/ 48395 w 513995"/>
                <a:gd name="connsiteY3" fmla="*/ 399118 h 643231"/>
                <a:gd name="connsiteX4" fmla="*/ 318484 w 513995"/>
                <a:gd name="connsiteY4" fmla="*/ 239667 h 643231"/>
                <a:gd name="connsiteX5" fmla="*/ 503968 w 513995"/>
                <a:gd name="connsiteY5" fmla="*/ 11881 h 64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995" h="643231">
                  <a:moveTo>
                    <a:pt x="503968" y="11881"/>
                  </a:moveTo>
                  <a:cubicBezTo>
                    <a:pt x="451360" y="78590"/>
                    <a:pt x="38632" y="597618"/>
                    <a:pt x="2837" y="639921"/>
                  </a:cubicBezTo>
                  <a:cubicBezTo>
                    <a:pt x="-32958" y="682224"/>
                    <a:pt x="281604" y="305834"/>
                    <a:pt x="289197" y="265700"/>
                  </a:cubicBezTo>
                  <a:cubicBezTo>
                    <a:pt x="296790" y="225566"/>
                    <a:pt x="43514" y="403457"/>
                    <a:pt x="48395" y="399118"/>
                  </a:cubicBezTo>
                  <a:cubicBezTo>
                    <a:pt x="53276" y="394779"/>
                    <a:pt x="248521" y="300953"/>
                    <a:pt x="318484" y="239667"/>
                  </a:cubicBezTo>
                  <a:cubicBezTo>
                    <a:pt x="388447" y="178382"/>
                    <a:pt x="556576" y="-54828"/>
                    <a:pt x="503968" y="118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 258">
              <a:extLst>
                <a:ext uri="{FF2B5EF4-FFF2-40B4-BE49-F238E27FC236}">
                  <a16:creationId xmlns:a16="http://schemas.microsoft.com/office/drawing/2014/main" id="{25598AF2-B621-B5C0-2406-52815602EE6E}"/>
                </a:ext>
              </a:extLst>
            </p:cNvPr>
            <p:cNvSpPr/>
            <p:nvPr/>
          </p:nvSpPr>
          <p:spPr>
            <a:xfrm>
              <a:off x="10410383" y="6700177"/>
              <a:ext cx="253278" cy="352894"/>
            </a:xfrm>
            <a:custGeom>
              <a:avLst/>
              <a:gdLst>
                <a:gd name="connsiteX0" fmla="*/ 253278 w 253278"/>
                <a:gd name="connsiteY0" fmla="*/ 0 h 352894"/>
                <a:gd name="connsiteX1" fmla="*/ 5967 w 253278"/>
                <a:gd name="connsiteY1" fmla="*/ 344933 h 352894"/>
                <a:gd name="connsiteX2" fmla="*/ 71049 w 253278"/>
                <a:gd name="connsiteY2" fmla="*/ 250565 h 352894"/>
                <a:gd name="connsiteX3" fmla="*/ 253278 w 253278"/>
                <a:gd name="connsiteY3" fmla="*/ 0 h 35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278" h="352894">
                  <a:moveTo>
                    <a:pt x="253278" y="0"/>
                  </a:moveTo>
                  <a:lnTo>
                    <a:pt x="5967" y="344933"/>
                  </a:lnTo>
                  <a:cubicBezTo>
                    <a:pt x="-24405" y="386694"/>
                    <a:pt x="71049" y="250565"/>
                    <a:pt x="71049" y="250565"/>
                  </a:cubicBezTo>
                  <a:lnTo>
                    <a:pt x="25327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 259">
              <a:extLst>
                <a:ext uri="{FF2B5EF4-FFF2-40B4-BE49-F238E27FC236}">
                  <a16:creationId xmlns:a16="http://schemas.microsoft.com/office/drawing/2014/main" id="{EBC960CB-F1D3-74A5-239E-B1CBD5C5F281}"/>
                </a:ext>
              </a:extLst>
            </p:cNvPr>
            <p:cNvSpPr/>
            <p:nvPr/>
          </p:nvSpPr>
          <p:spPr>
            <a:xfrm>
              <a:off x="10432059" y="6528478"/>
              <a:ext cx="421920" cy="548064"/>
            </a:xfrm>
            <a:custGeom>
              <a:avLst/>
              <a:gdLst>
                <a:gd name="connsiteX0" fmla="*/ 420340 w 421920"/>
                <a:gd name="connsiteY0" fmla="*/ 2486 h 548064"/>
                <a:gd name="connsiteX1" fmla="*/ 10324 w 421920"/>
                <a:gd name="connsiteY1" fmla="*/ 536157 h 548064"/>
                <a:gd name="connsiteX2" fmla="*/ 146996 w 421920"/>
                <a:gd name="connsiteY2" fmla="*/ 344165 h 548064"/>
                <a:gd name="connsiteX3" fmla="*/ 420340 w 421920"/>
                <a:gd name="connsiteY3" fmla="*/ 2486 h 54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920" h="548064">
                  <a:moveTo>
                    <a:pt x="420340" y="2486"/>
                  </a:moveTo>
                  <a:cubicBezTo>
                    <a:pt x="397561" y="34485"/>
                    <a:pt x="55881" y="479210"/>
                    <a:pt x="10324" y="536157"/>
                  </a:cubicBezTo>
                  <a:cubicBezTo>
                    <a:pt x="-35233" y="593104"/>
                    <a:pt x="80830" y="432025"/>
                    <a:pt x="146996" y="344165"/>
                  </a:cubicBezTo>
                  <a:cubicBezTo>
                    <a:pt x="213162" y="256305"/>
                    <a:pt x="443119" y="-29513"/>
                    <a:pt x="420340" y="2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 260">
              <a:extLst>
                <a:ext uri="{FF2B5EF4-FFF2-40B4-BE49-F238E27FC236}">
                  <a16:creationId xmlns:a16="http://schemas.microsoft.com/office/drawing/2014/main" id="{1153E6C3-9EC8-BA62-41A6-DF8EDA7484A9}"/>
                </a:ext>
              </a:extLst>
            </p:cNvPr>
            <p:cNvSpPr/>
            <p:nvPr/>
          </p:nvSpPr>
          <p:spPr>
            <a:xfrm>
              <a:off x="10113025" y="7022509"/>
              <a:ext cx="403693" cy="130023"/>
            </a:xfrm>
            <a:custGeom>
              <a:avLst/>
              <a:gdLst>
                <a:gd name="connsiteX0" fmla="*/ 16965 w 403693"/>
                <a:gd name="connsiteY0" fmla="*/ 129986 h 130023"/>
                <a:gd name="connsiteX1" fmla="*/ 228481 w 403693"/>
                <a:gd name="connsiteY1" fmla="*/ 12839 h 130023"/>
                <a:gd name="connsiteX2" fmla="*/ 397694 w 403693"/>
                <a:gd name="connsiteY2" fmla="*/ 6331 h 130023"/>
                <a:gd name="connsiteX3" fmla="*/ 7203 w 403693"/>
                <a:gd name="connsiteY3" fmla="*/ 42126 h 130023"/>
                <a:gd name="connsiteX4" fmla="*/ 137366 w 403693"/>
                <a:gd name="connsiteY4" fmla="*/ 25855 h 130023"/>
                <a:gd name="connsiteX5" fmla="*/ 16965 w 403693"/>
                <a:gd name="connsiteY5" fmla="*/ 129986 h 13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693" h="130023">
                  <a:moveTo>
                    <a:pt x="16965" y="129986"/>
                  </a:moveTo>
                  <a:cubicBezTo>
                    <a:pt x="32151" y="127817"/>
                    <a:pt x="165026" y="33448"/>
                    <a:pt x="228481" y="12839"/>
                  </a:cubicBezTo>
                  <a:cubicBezTo>
                    <a:pt x="291936" y="-7770"/>
                    <a:pt x="434574" y="1450"/>
                    <a:pt x="397694" y="6331"/>
                  </a:cubicBezTo>
                  <a:cubicBezTo>
                    <a:pt x="360814" y="11212"/>
                    <a:pt x="50591" y="38872"/>
                    <a:pt x="7203" y="42126"/>
                  </a:cubicBezTo>
                  <a:cubicBezTo>
                    <a:pt x="-36185" y="45380"/>
                    <a:pt x="130316" y="11754"/>
                    <a:pt x="137366" y="25855"/>
                  </a:cubicBezTo>
                  <a:cubicBezTo>
                    <a:pt x="144416" y="39956"/>
                    <a:pt x="1779" y="132155"/>
                    <a:pt x="16965" y="1299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 261">
              <a:extLst>
                <a:ext uri="{FF2B5EF4-FFF2-40B4-BE49-F238E27FC236}">
                  <a16:creationId xmlns:a16="http://schemas.microsoft.com/office/drawing/2014/main" id="{95048F00-0810-7A70-6FA5-5C9062B6F298}"/>
                </a:ext>
              </a:extLst>
            </p:cNvPr>
            <p:cNvSpPr/>
            <p:nvPr/>
          </p:nvSpPr>
          <p:spPr>
            <a:xfrm>
              <a:off x="10172136" y="6859614"/>
              <a:ext cx="267511" cy="296234"/>
            </a:xfrm>
            <a:custGeom>
              <a:avLst/>
              <a:gdLst>
                <a:gd name="connsiteX0" fmla="*/ 157 w 267511"/>
                <a:gd name="connsiteY0" fmla="*/ 296135 h 296234"/>
                <a:gd name="connsiteX1" fmla="*/ 179132 w 267511"/>
                <a:gd name="connsiteY1" fmla="*/ 188750 h 296234"/>
                <a:gd name="connsiteX2" fmla="*/ 22936 w 267511"/>
                <a:gd name="connsiteY2" fmla="*/ 13 h 296234"/>
                <a:gd name="connsiteX3" fmla="*/ 185641 w 267511"/>
                <a:gd name="connsiteY3" fmla="*/ 178988 h 296234"/>
                <a:gd name="connsiteX4" fmla="*/ 266993 w 267511"/>
                <a:gd name="connsiteY4" fmla="*/ 214783 h 296234"/>
                <a:gd name="connsiteX5" fmla="*/ 149845 w 267511"/>
                <a:gd name="connsiteY5" fmla="*/ 208275 h 296234"/>
                <a:gd name="connsiteX6" fmla="*/ 157 w 267511"/>
                <a:gd name="connsiteY6" fmla="*/ 296135 h 29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11" h="296234">
                  <a:moveTo>
                    <a:pt x="157" y="296135"/>
                  </a:moveTo>
                  <a:cubicBezTo>
                    <a:pt x="5038" y="292881"/>
                    <a:pt x="175336" y="238104"/>
                    <a:pt x="179132" y="188750"/>
                  </a:cubicBezTo>
                  <a:cubicBezTo>
                    <a:pt x="182928" y="139396"/>
                    <a:pt x="21851" y="1640"/>
                    <a:pt x="22936" y="13"/>
                  </a:cubicBezTo>
                  <a:cubicBezTo>
                    <a:pt x="24021" y="-1614"/>
                    <a:pt x="144965" y="143193"/>
                    <a:pt x="185641" y="178988"/>
                  </a:cubicBezTo>
                  <a:cubicBezTo>
                    <a:pt x="226317" y="214783"/>
                    <a:pt x="272959" y="209902"/>
                    <a:pt x="266993" y="214783"/>
                  </a:cubicBezTo>
                  <a:cubicBezTo>
                    <a:pt x="261027" y="219664"/>
                    <a:pt x="194318" y="194716"/>
                    <a:pt x="149845" y="208275"/>
                  </a:cubicBezTo>
                  <a:cubicBezTo>
                    <a:pt x="105372" y="221834"/>
                    <a:pt x="-4724" y="299389"/>
                    <a:pt x="157" y="296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 262">
              <a:extLst>
                <a:ext uri="{FF2B5EF4-FFF2-40B4-BE49-F238E27FC236}">
                  <a16:creationId xmlns:a16="http://schemas.microsoft.com/office/drawing/2014/main" id="{0F4333F2-CBEB-FCE6-E04B-D91CC318C92C}"/>
                </a:ext>
              </a:extLst>
            </p:cNvPr>
            <p:cNvSpPr/>
            <p:nvPr/>
          </p:nvSpPr>
          <p:spPr>
            <a:xfrm>
              <a:off x="11468934" y="5494803"/>
              <a:ext cx="253677" cy="172740"/>
            </a:xfrm>
            <a:custGeom>
              <a:avLst/>
              <a:gdLst>
                <a:gd name="connsiteX0" fmla="*/ 2341 w 253677"/>
                <a:gd name="connsiteY0" fmla="*/ 172572 h 172740"/>
                <a:gd name="connsiteX1" fmla="*/ 122991 w 253677"/>
                <a:gd name="connsiteY1" fmla="*/ 10647 h 172740"/>
                <a:gd name="connsiteX2" fmla="*/ 183316 w 253677"/>
                <a:gd name="connsiteY2" fmla="*/ 20172 h 172740"/>
                <a:gd name="connsiteX3" fmla="*/ 253166 w 253677"/>
                <a:gd name="connsiteY3" fmla="*/ 58272 h 172740"/>
                <a:gd name="connsiteX4" fmla="*/ 145216 w 253677"/>
                <a:gd name="connsiteY4" fmla="*/ 7472 h 172740"/>
                <a:gd name="connsiteX5" fmla="*/ 107116 w 253677"/>
                <a:gd name="connsiteY5" fmla="*/ 10647 h 172740"/>
                <a:gd name="connsiteX6" fmla="*/ 24566 w 253677"/>
                <a:gd name="connsiteY6" fmla="*/ 90022 h 172740"/>
                <a:gd name="connsiteX7" fmla="*/ 40441 w 253677"/>
                <a:gd name="connsiteY7" fmla="*/ 42397 h 172740"/>
                <a:gd name="connsiteX8" fmla="*/ 2341 w 253677"/>
                <a:gd name="connsiteY8" fmla="*/ 172572 h 1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677" h="172740">
                  <a:moveTo>
                    <a:pt x="2341" y="172572"/>
                  </a:moveTo>
                  <a:cubicBezTo>
                    <a:pt x="16099" y="167280"/>
                    <a:pt x="92828" y="36047"/>
                    <a:pt x="122991" y="10647"/>
                  </a:cubicBezTo>
                  <a:cubicBezTo>
                    <a:pt x="153154" y="-14753"/>
                    <a:pt x="161620" y="12235"/>
                    <a:pt x="183316" y="20172"/>
                  </a:cubicBezTo>
                  <a:cubicBezTo>
                    <a:pt x="205012" y="28109"/>
                    <a:pt x="259516" y="60389"/>
                    <a:pt x="253166" y="58272"/>
                  </a:cubicBezTo>
                  <a:cubicBezTo>
                    <a:pt x="246816" y="56155"/>
                    <a:pt x="169558" y="15409"/>
                    <a:pt x="145216" y="7472"/>
                  </a:cubicBezTo>
                  <a:cubicBezTo>
                    <a:pt x="120874" y="-465"/>
                    <a:pt x="127224" y="-3111"/>
                    <a:pt x="107116" y="10647"/>
                  </a:cubicBezTo>
                  <a:cubicBezTo>
                    <a:pt x="87008" y="24405"/>
                    <a:pt x="35679" y="84730"/>
                    <a:pt x="24566" y="90022"/>
                  </a:cubicBezTo>
                  <a:cubicBezTo>
                    <a:pt x="13454" y="95314"/>
                    <a:pt x="40970" y="28109"/>
                    <a:pt x="40441" y="42397"/>
                  </a:cubicBezTo>
                  <a:cubicBezTo>
                    <a:pt x="39912" y="56684"/>
                    <a:pt x="-11417" y="177864"/>
                    <a:pt x="2341" y="172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 263">
              <a:extLst>
                <a:ext uri="{FF2B5EF4-FFF2-40B4-BE49-F238E27FC236}">
                  <a16:creationId xmlns:a16="http://schemas.microsoft.com/office/drawing/2014/main" id="{086D24E4-1E5D-7CC6-B7B6-CC9FE87FF66B}"/>
                </a:ext>
              </a:extLst>
            </p:cNvPr>
            <p:cNvSpPr/>
            <p:nvPr/>
          </p:nvSpPr>
          <p:spPr>
            <a:xfrm>
              <a:off x="11622589" y="5490116"/>
              <a:ext cx="265784" cy="206965"/>
            </a:xfrm>
            <a:custGeom>
              <a:avLst/>
              <a:gdLst>
                <a:gd name="connsiteX0" fmla="*/ 1086 w 265784"/>
                <a:gd name="connsiteY0" fmla="*/ 2634 h 206965"/>
                <a:gd name="connsiteX1" fmla="*/ 70936 w 265784"/>
                <a:gd name="connsiteY1" fmla="*/ 5809 h 206965"/>
                <a:gd name="connsiteX2" fmla="*/ 143961 w 265784"/>
                <a:gd name="connsiteY2" fmla="*/ 62959 h 206965"/>
                <a:gd name="connsiteX3" fmla="*/ 137611 w 265784"/>
                <a:gd name="connsiteY3" fmla="*/ 43909 h 206965"/>
                <a:gd name="connsiteX4" fmla="*/ 264611 w 265784"/>
                <a:gd name="connsiteY4" fmla="*/ 205834 h 206965"/>
                <a:gd name="connsiteX5" fmla="*/ 204286 w 265784"/>
                <a:gd name="connsiteY5" fmla="*/ 120109 h 206965"/>
                <a:gd name="connsiteX6" fmla="*/ 128086 w 265784"/>
                <a:gd name="connsiteY6" fmla="*/ 12159 h 206965"/>
                <a:gd name="connsiteX7" fmla="*/ 1086 w 265784"/>
                <a:gd name="connsiteY7" fmla="*/ 2634 h 20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784" h="206965">
                  <a:moveTo>
                    <a:pt x="1086" y="2634"/>
                  </a:moveTo>
                  <a:cubicBezTo>
                    <a:pt x="-8439" y="1576"/>
                    <a:pt x="47124" y="-4245"/>
                    <a:pt x="70936" y="5809"/>
                  </a:cubicBezTo>
                  <a:cubicBezTo>
                    <a:pt x="94748" y="15863"/>
                    <a:pt x="132849" y="56609"/>
                    <a:pt x="143961" y="62959"/>
                  </a:cubicBezTo>
                  <a:cubicBezTo>
                    <a:pt x="155073" y="69309"/>
                    <a:pt x="117503" y="20097"/>
                    <a:pt x="137611" y="43909"/>
                  </a:cubicBezTo>
                  <a:cubicBezTo>
                    <a:pt x="157719" y="67721"/>
                    <a:pt x="253499" y="193134"/>
                    <a:pt x="264611" y="205834"/>
                  </a:cubicBezTo>
                  <a:cubicBezTo>
                    <a:pt x="275723" y="218534"/>
                    <a:pt x="204286" y="120109"/>
                    <a:pt x="204286" y="120109"/>
                  </a:cubicBezTo>
                  <a:cubicBezTo>
                    <a:pt x="181532" y="87830"/>
                    <a:pt x="160894" y="30151"/>
                    <a:pt x="128086" y="12159"/>
                  </a:cubicBezTo>
                  <a:cubicBezTo>
                    <a:pt x="95278" y="-5833"/>
                    <a:pt x="10611" y="3692"/>
                    <a:pt x="1086" y="2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 264">
              <a:extLst>
                <a:ext uri="{FF2B5EF4-FFF2-40B4-BE49-F238E27FC236}">
                  <a16:creationId xmlns:a16="http://schemas.microsoft.com/office/drawing/2014/main" id="{F1CDC821-9D26-1CE9-DF2C-CD2D95BCF49A}"/>
                </a:ext>
              </a:extLst>
            </p:cNvPr>
            <p:cNvSpPr/>
            <p:nvPr/>
          </p:nvSpPr>
          <p:spPr>
            <a:xfrm>
              <a:off x="11820386" y="5714964"/>
              <a:ext cx="251451" cy="34094"/>
            </a:xfrm>
            <a:custGeom>
              <a:avLst/>
              <a:gdLst>
                <a:gd name="connsiteX0" fmla="*/ 139 w 251451"/>
                <a:gd name="connsiteY0" fmla="*/ 25436 h 34094"/>
                <a:gd name="connsiteX1" fmla="*/ 155714 w 251451"/>
                <a:gd name="connsiteY1" fmla="*/ 25436 h 34094"/>
                <a:gd name="connsiteX2" fmla="*/ 250964 w 251451"/>
                <a:gd name="connsiteY2" fmla="*/ 36 h 34094"/>
                <a:gd name="connsiteX3" fmla="*/ 184289 w 251451"/>
                <a:gd name="connsiteY3" fmla="*/ 31786 h 34094"/>
                <a:gd name="connsiteX4" fmla="*/ 139 w 251451"/>
                <a:gd name="connsiteY4" fmla="*/ 25436 h 3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51" h="34094">
                  <a:moveTo>
                    <a:pt x="139" y="25436"/>
                  </a:moveTo>
                  <a:cubicBezTo>
                    <a:pt x="-4623" y="24378"/>
                    <a:pt x="113910" y="29669"/>
                    <a:pt x="155714" y="25436"/>
                  </a:cubicBezTo>
                  <a:cubicBezTo>
                    <a:pt x="197518" y="21203"/>
                    <a:pt x="246202" y="-1022"/>
                    <a:pt x="250964" y="36"/>
                  </a:cubicBezTo>
                  <a:cubicBezTo>
                    <a:pt x="255726" y="1094"/>
                    <a:pt x="225035" y="24378"/>
                    <a:pt x="184289" y="31786"/>
                  </a:cubicBezTo>
                  <a:cubicBezTo>
                    <a:pt x="143543" y="39194"/>
                    <a:pt x="4901" y="26494"/>
                    <a:pt x="139" y="25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 265">
              <a:extLst>
                <a:ext uri="{FF2B5EF4-FFF2-40B4-BE49-F238E27FC236}">
                  <a16:creationId xmlns:a16="http://schemas.microsoft.com/office/drawing/2014/main" id="{C87DBBD3-5DEE-F482-DD40-2E457C9235E3}"/>
                </a:ext>
              </a:extLst>
            </p:cNvPr>
            <p:cNvSpPr/>
            <p:nvPr/>
          </p:nvSpPr>
          <p:spPr>
            <a:xfrm>
              <a:off x="11182032" y="5639318"/>
              <a:ext cx="791953" cy="96536"/>
            </a:xfrm>
            <a:custGeom>
              <a:avLst/>
              <a:gdLst>
                <a:gd name="connsiteX0" fmla="*/ 318 w 791953"/>
                <a:gd name="connsiteY0" fmla="*/ 91557 h 96536"/>
                <a:gd name="connsiteX1" fmla="*/ 267018 w 791953"/>
                <a:gd name="connsiteY1" fmla="*/ 24882 h 96536"/>
                <a:gd name="connsiteX2" fmla="*/ 552768 w 791953"/>
                <a:gd name="connsiteY2" fmla="*/ 24882 h 96536"/>
                <a:gd name="connsiteX3" fmla="*/ 527368 w 791953"/>
                <a:gd name="connsiteY3" fmla="*/ 2657 h 96536"/>
                <a:gd name="connsiteX4" fmla="*/ 787718 w 791953"/>
                <a:gd name="connsiteY4" fmla="*/ 94732 h 96536"/>
                <a:gd name="connsiteX5" fmla="*/ 667068 w 791953"/>
                <a:gd name="connsiteY5" fmla="*/ 62982 h 96536"/>
                <a:gd name="connsiteX6" fmla="*/ 387668 w 791953"/>
                <a:gd name="connsiteY6" fmla="*/ 53457 h 96536"/>
                <a:gd name="connsiteX7" fmla="*/ 565468 w 791953"/>
                <a:gd name="connsiteY7" fmla="*/ 40757 h 96536"/>
                <a:gd name="connsiteX8" fmla="*/ 470218 w 791953"/>
                <a:gd name="connsiteY8" fmla="*/ 24882 h 96536"/>
                <a:gd name="connsiteX9" fmla="*/ 308293 w 791953"/>
                <a:gd name="connsiteY9" fmla="*/ 56632 h 96536"/>
                <a:gd name="connsiteX10" fmla="*/ 320993 w 791953"/>
                <a:gd name="connsiteY10" fmla="*/ 40757 h 96536"/>
                <a:gd name="connsiteX11" fmla="*/ 318 w 791953"/>
                <a:gd name="connsiteY11" fmla="*/ 91557 h 9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1953" h="96536">
                  <a:moveTo>
                    <a:pt x="318" y="91557"/>
                  </a:moveTo>
                  <a:cubicBezTo>
                    <a:pt x="-8678" y="88911"/>
                    <a:pt x="174943" y="35994"/>
                    <a:pt x="267018" y="24882"/>
                  </a:cubicBezTo>
                  <a:cubicBezTo>
                    <a:pt x="359093" y="13770"/>
                    <a:pt x="509376" y="28586"/>
                    <a:pt x="552768" y="24882"/>
                  </a:cubicBezTo>
                  <a:cubicBezTo>
                    <a:pt x="596160" y="21178"/>
                    <a:pt x="488210" y="-8985"/>
                    <a:pt x="527368" y="2657"/>
                  </a:cubicBezTo>
                  <a:cubicBezTo>
                    <a:pt x="566526" y="14299"/>
                    <a:pt x="764435" y="84678"/>
                    <a:pt x="787718" y="94732"/>
                  </a:cubicBezTo>
                  <a:cubicBezTo>
                    <a:pt x="811001" y="104786"/>
                    <a:pt x="733743" y="69861"/>
                    <a:pt x="667068" y="62982"/>
                  </a:cubicBezTo>
                  <a:cubicBezTo>
                    <a:pt x="600393" y="56103"/>
                    <a:pt x="404601" y="57161"/>
                    <a:pt x="387668" y="53457"/>
                  </a:cubicBezTo>
                  <a:cubicBezTo>
                    <a:pt x="370735" y="49753"/>
                    <a:pt x="551710" y="45519"/>
                    <a:pt x="565468" y="40757"/>
                  </a:cubicBezTo>
                  <a:cubicBezTo>
                    <a:pt x="579226" y="35995"/>
                    <a:pt x="513080" y="22236"/>
                    <a:pt x="470218" y="24882"/>
                  </a:cubicBezTo>
                  <a:cubicBezTo>
                    <a:pt x="427356" y="27528"/>
                    <a:pt x="308293" y="56632"/>
                    <a:pt x="308293" y="56632"/>
                  </a:cubicBezTo>
                  <a:cubicBezTo>
                    <a:pt x="283422" y="59278"/>
                    <a:pt x="378143" y="33878"/>
                    <a:pt x="320993" y="40757"/>
                  </a:cubicBezTo>
                  <a:cubicBezTo>
                    <a:pt x="263843" y="47636"/>
                    <a:pt x="9314" y="94203"/>
                    <a:pt x="318" y="91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 266">
              <a:extLst>
                <a:ext uri="{FF2B5EF4-FFF2-40B4-BE49-F238E27FC236}">
                  <a16:creationId xmlns:a16="http://schemas.microsoft.com/office/drawing/2014/main" id="{C7489F2A-161F-A95F-CB50-2CE103737CC2}"/>
                </a:ext>
              </a:extLst>
            </p:cNvPr>
            <p:cNvSpPr/>
            <p:nvPr/>
          </p:nvSpPr>
          <p:spPr>
            <a:xfrm>
              <a:off x="11178488" y="5775325"/>
              <a:ext cx="306528" cy="266608"/>
            </a:xfrm>
            <a:custGeom>
              <a:avLst/>
              <a:gdLst>
                <a:gd name="connsiteX0" fmla="*/ 35612 w 306528"/>
                <a:gd name="connsiteY0" fmla="*/ 0 h 266608"/>
                <a:gd name="connsiteX1" fmla="*/ 10212 w 306528"/>
                <a:gd name="connsiteY1" fmla="*/ 104775 h 266608"/>
                <a:gd name="connsiteX2" fmla="*/ 92762 w 306528"/>
                <a:gd name="connsiteY2" fmla="*/ 190500 h 266608"/>
                <a:gd name="connsiteX3" fmla="*/ 70537 w 306528"/>
                <a:gd name="connsiteY3" fmla="*/ 146050 h 266608"/>
                <a:gd name="connsiteX4" fmla="*/ 302312 w 306528"/>
                <a:gd name="connsiteY4" fmla="*/ 263525 h 266608"/>
                <a:gd name="connsiteX5" fmla="*/ 226112 w 306528"/>
                <a:gd name="connsiteY5" fmla="*/ 234950 h 266608"/>
                <a:gd name="connsiteX6" fmla="*/ 76887 w 306528"/>
                <a:gd name="connsiteY6" fmla="*/ 177800 h 266608"/>
                <a:gd name="connsiteX7" fmla="*/ 687 w 306528"/>
                <a:gd name="connsiteY7" fmla="*/ 104775 h 266608"/>
                <a:gd name="connsiteX8" fmla="*/ 35612 w 306528"/>
                <a:gd name="connsiteY8" fmla="*/ 0 h 26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528" h="266608">
                  <a:moveTo>
                    <a:pt x="35612" y="0"/>
                  </a:moveTo>
                  <a:cubicBezTo>
                    <a:pt x="37199" y="0"/>
                    <a:pt x="687" y="73025"/>
                    <a:pt x="10212" y="104775"/>
                  </a:cubicBezTo>
                  <a:cubicBezTo>
                    <a:pt x="19737" y="136525"/>
                    <a:pt x="82708" y="183621"/>
                    <a:pt x="92762" y="190500"/>
                  </a:cubicBezTo>
                  <a:cubicBezTo>
                    <a:pt x="102816" y="197379"/>
                    <a:pt x="35612" y="133879"/>
                    <a:pt x="70537" y="146050"/>
                  </a:cubicBezTo>
                  <a:cubicBezTo>
                    <a:pt x="105462" y="158221"/>
                    <a:pt x="276383" y="248708"/>
                    <a:pt x="302312" y="263525"/>
                  </a:cubicBezTo>
                  <a:cubicBezTo>
                    <a:pt x="328241" y="278342"/>
                    <a:pt x="226112" y="234950"/>
                    <a:pt x="226112" y="234950"/>
                  </a:cubicBezTo>
                  <a:cubicBezTo>
                    <a:pt x="188541" y="220662"/>
                    <a:pt x="114458" y="199496"/>
                    <a:pt x="76887" y="177800"/>
                  </a:cubicBezTo>
                  <a:cubicBezTo>
                    <a:pt x="39316" y="156104"/>
                    <a:pt x="7037" y="133350"/>
                    <a:pt x="687" y="104775"/>
                  </a:cubicBezTo>
                  <a:cubicBezTo>
                    <a:pt x="-5663" y="76200"/>
                    <a:pt x="34025" y="0"/>
                    <a:pt x="356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 267">
              <a:extLst>
                <a:ext uri="{FF2B5EF4-FFF2-40B4-BE49-F238E27FC236}">
                  <a16:creationId xmlns:a16="http://schemas.microsoft.com/office/drawing/2014/main" id="{8292E0A6-3A67-5578-43EF-E65C7B7A436C}"/>
                </a:ext>
              </a:extLst>
            </p:cNvPr>
            <p:cNvSpPr/>
            <p:nvPr/>
          </p:nvSpPr>
          <p:spPr>
            <a:xfrm>
              <a:off x="11215911" y="5746486"/>
              <a:ext cx="310788" cy="117840"/>
            </a:xfrm>
            <a:custGeom>
              <a:avLst/>
              <a:gdLst>
                <a:gd name="connsiteX0" fmla="*/ 1364 w 310788"/>
                <a:gd name="connsiteY0" fmla="*/ 38364 h 117840"/>
                <a:gd name="connsiteX1" fmla="*/ 296639 w 310788"/>
                <a:gd name="connsiteY1" fmla="*/ 6614 h 117840"/>
                <a:gd name="connsiteX2" fmla="*/ 252189 w 310788"/>
                <a:gd name="connsiteY2" fmla="*/ 3439 h 117840"/>
                <a:gd name="connsiteX3" fmla="*/ 280764 w 310788"/>
                <a:gd name="connsiteY3" fmla="*/ 25664 h 117840"/>
                <a:gd name="connsiteX4" fmla="*/ 287114 w 310788"/>
                <a:gd name="connsiteY4" fmla="*/ 73289 h 117840"/>
                <a:gd name="connsiteX5" fmla="*/ 306164 w 310788"/>
                <a:gd name="connsiteY5" fmla="*/ 41539 h 117840"/>
                <a:gd name="connsiteX6" fmla="*/ 302989 w 310788"/>
                <a:gd name="connsiteY6" fmla="*/ 117739 h 117840"/>
                <a:gd name="connsiteX7" fmla="*/ 296639 w 310788"/>
                <a:gd name="connsiteY7" fmla="*/ 22489 h 117840"/>
                <a:gd name="connsiteX8" fmla="*/ 131539 w 310788"/>
                <a:gd name="connsiteY8" fmla="*/ 19314 h 117840"/>
                <a:gd name="connsiteX9" fmla="*/ 185514 w 310788"/>
                <a:gd name="connsiteY9" fmla="*/ 264 h 117840"/>
                <a:gd name="connsiteX10" fmla="*/ 1364 w 310788"/>
                <a:gd name="connsiteY10" fmla="*/ 38364 h 11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788" h="117840">
                  <a:moveTo>
                    <a:pt x="1364" y="38364"/>
                  </a:moveTo>
                  <a:cubicBezTo>
                    <a:pt x="19885" y="39422"/>
                    <a:pt x="254835" y="12435"/>
                    <a:pt x="296639" y="6614"/>
                  </a:cubicBezTo>
                  <a:cubicBezTo>
                    <a:pt x="338443" y="793"/>
                    <a:pt x="254835" y="264"/>
                    <a:pt x="252189" y="3439"/>
                  </a:cubicBezTo>
                  <a:cubicBezTo>
                    <a:pt x="249543" y="6614"/>
                    <a:pt x="274943" y="14022"/>
                    <a:pt x="280764" y="25664"/>
                  </a:cubicBezTo>
                  <a:cubicBezTo>
                    <a:pt x="286585" y="37306"/>
                    <a:pt x="282881" y="70643"/>
                    <a:pt x="287114" y="73289"/>
                  </a:cubicBezTo>
                  <a:cubicBezTo>
                    <a:pt x="291347" y="75935"/>
                    <a:pt x="303518" y="34131"/>
                    <a:pt x="306164" y="41539"/>
                  </a:cubicBezTo>
                  <a:cubicBezTo>
                    <a:pt x="308810" y="48947"/>
                    <a:pt x="304576" y="120914"/>
                    <a:pt x="302989" y="117739"/>
                  </a:cubicBezTo>
                  <a:cubicBezTo>
                    <a:pt x="301402" y="114564"/>
                    <a:pt x="325214" y="38893"/>
                    <a:pt x="296639" y="22489"/>
                  </a:cubicBezTo>
                  <a:cubicBezTo>
                    <a:pt x="268064" y="6085"/>
                    <a:pt x="150060" y="23018"/>
                    <a:pt x="131539" y="19314"/>
                  </a:cubicBezTo>
                  <a:cubicBezTo>
                    <a:pt x="113018" y="15610"/>
                    <a:pt x="212502" y="-2382"/>
                    <a:pt x="185514" y="264"/>
                  </a:cubicBezTo>
                  <a:cubicBezTo>
                    <a:pt x="158527" y="2910"/>
                    <a:pt x="-17157" y="37306"/>
                    <a:pt x="1364" y="38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 268">
              <a:extLst>
                <a:ext uri="{FF2B5EF4-FFF2-40B4-BE49-F238E27FC236}">
                  <a16:creationId xmlns:a16="http://schemas.microsoft.com/office/drawing/2014/main" id="{D9D56292-6B22-B2D6-3957-F22F7DA7F1D6}"/>
                </a:ext>
              </a:extLst>
            </p:cNvPr>
            <p:cNvSpPr/>
            <p:nvPr/>
          </p:nvSpPr>
          <p:spPr>
            <a:xfrm>
              <a:off x="11121837" y="5683040"/>
              <a:ext cx="349455" cy="438508"/>
            </a:xfrm>
            <a:custGeom>
              <a:avLst/>
              <a:gdLst>
                <a:gd name="connsiteX0" fmla="*/ 85913 w 349455"/>
                <a:gd name="connsiteY0" fmla="*/ 210 h 438508"/>
                <a:gd name="connsiteX1" fmla="*/ 22413 w 349455"/>
                <a:gd name="connsiteY1" fmla="*/ 124035 h 438508"/>
                <a:gd name="connsiteX2" fmla="*/ 35113 w 349455"/>
                <a:gd name="connsiteY2" fmla="*/ 200235 h 438508"/>
                <a:gd name="connsiteX3" fmla="*/ 3363 w 349455"/>
                <a:gd name="connsiteY3" fmla="*/ 203410 h 438508"/>
                <a:gd name="connsiteX4" fmla="*/ 111313 w 349455"/>
                <a:gd name="connsiteY4" fmla="*/ 358985 h 438508"/>
                <a:gd name="connsiteX5" fmla="*/ 124013 w 349455"/>
                <a:gd name="connsiteY5" fmla="*/ 327235 h 438508"/>
                <a:gd name="connsiteX6" fmla="*/ 349438 w 349455"/>
                <a:gd name="connsiteY6" fmla="*/ 438360 h 438508"/>
                <a:gd name="connsiteX7" fmla="*/ 111313 w 349455"/>
                <a:gd name="connsiteY7" fmla="*/ 346285 h 438508"/>
                <a:gd name="connsiteX8" fmla="*/ 188 w 349455"/>
                <a:gd name="connsiteY8" fmla="*/ 155785 h 438508"/>
                <a:gd name="connsiteX9" fmla="*/ 85913 w 349455"/>
                <a:gd name="connsiteY9" fmla="*/ 210 h 43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455" h="438508">
                  <a:moveTo>
                    <a:pt x="85913" y="210"/>
                  </a:moveTo>
                  <a:cubicBezTo>
                    <a:pt x="89617" y="-5082"/>
                    <a:pt x="30880" y="90698"/>
                    <a:pt x="22413" y="124035"/>
                  </a:cubicBezTo>
                  <a:cubicBezTo>
                    <a:pt x="13946" y="157372"/>
                    <a:pt x="38288" y="187006"/>
                    <a:pt x="35113" y="200235"/>
                  </a:cubicBezTo>
                  <a:cubicBezTo>
                    <a:pt x="31938" y="213464"/>
                    <a:pt x="-9337" y="176952"/>
                    <a:pt x="3363" y="203410"/>
                  </a:cubicBezTo>
                  <a:cubicBezTo>
                    <a:pt x="16063" y="229868"/>
                    <a:pt x="91205" y="338348"/>
                    <a:pt x="111313" y="358985"/>
                  </a:cubicBezTo>
                  <a:cubicBezTo>
                    <a:pt x="131421" y="379622"/>
                    <a:pt x="84326" y="314006"/>
                    <a:pt x="124013" y="327235"/>
                  </a:cubicBezTo>
                  <a:cubicBezTo>
                    <a:pt x="163700" y="340464"/>
                    <a:pt x="351555" y="435185"/>
                    <a:pt x="349438" y="438360"/>
                  </a:cubicBezTo>
                  <a:cubicBezTo>
                    <a:pt x="347321" y="441535"/>
                    <a:pt x="169521" y="393381"/>
                    <a:pt x="111313" y="346285"/>
                  </a:cubicBezTo>
                  <a:cubicBezTo>
                    <a:pt x="53105" y="299189"/>
                    <a:pt x="4950" y="211876"/>
                    <a:pt x="188" y="155785"/>
                  </a:cubicBezTo>
                  <a:cubicBezTo>
                    <a:pt x="-4574" y="99694"/>
                    <a:pt x="82209" y="5502"/>
                    <a:pt x="85913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 269">
              <a:extLst>
                <a:ext uri="{FF2B5EF4-FFF2-40B4-BE49-F238E27FC236}">
                  <a16:creationId xmlns:a16="http://schemas.microsoft.com/office/drawing/2014/main" id="{44B59155-B3CE-E08E-AD20-0B8282398995}"/>
                </a:ext>
              </a:extLst>
            </p:cNvPr>
            <p:cNvSpPr/>
            <p:nvPr/>
          </p:nvSpPr>
          <p:spPr>
            <a:xfrm>
              <a:off x="11750521" y="5794362"/>
              <a:ext cx="47833" cy="181002"/>
            </a:xfrm>
            <a:custGeom>
              <a:avLst/>
              <a:gdLst>
                <a:gd name="connsiteX0" fmla="*/ 154 w 47833"/>
                <a:gd name="connsiteY0" fmla="*/ 13 h 181002"/>
                <a:gd name="connsiteX1" fmla="*/ 31904 w 47833"/>
                <a:gd name="connsiteY1" fmla="*/ 88913 h 181002"/>
                <a:gd name="connsiteX2" fmla="*/ 12854 w 47833"/>
                <a:gd name="connsiteY2" fmla="*/ 180988 h 181002"/>
                <a:gd name="connsiteX3" fmla="*/ 47779 w 47833"/>
                <a:gd name="connsiteY3" fmla="*/ 95263 h 181002"/>
                <a:gd name="connsiteX4" fmla="*/ 154 w 47833"/>
                <a:gd name="connsiteY4" fmla="*/ 13 h 18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33" h="181002">
                  <a:moveTo>
                    <a:pt x="154" y="13"/>
                  </a:moveTo>
                  <a:cubicBezTo>
                    <a:pt x="-2492" y="-1045"/>
                    <a:pt x="29787" y="58751"/>
                    <a:pt x="31904" y="88913"/>
                  </a:cubicBezTo>
                  <a:cubicBezTo>
                    <a:pt x="34021" y="119075"/>
                    <a:pt x="10208" y="179930"/>
                    <a:pt x="12854" y="180988"/>
                  </a:cubicBezTo>
                  <a:cubicBezTo>
                    <a:pt x="15500" y="182046"/>
                    <a:pt x="49366" y="125425"/>
                    <a:pt x="47779" y="95263"/>
                  </a:cubicBezTo>
                  <a:cubicBezTo>
                    <a:pt x="46192" y="65101"/>
                    <a:pt x="2800" y="1071"/>
                    <a:pt x="154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 270">
              <a:extLst>
                <a:ext uri="{FF2B5EF4-FFF2-40B4-BE49-F238E27FC236}">
                  <a16:creationId xmlns:a16="http://schemas.microsoft.com/office/drawing/2014/main" id="{22EAB759-606E-A361-7841-FD46BA701D74}"/>
                </a:ext>
              </a:extLst>
            </p:cNvPr>
            <p:cNvSpPr/>
            <p:nvPr/>
          </p:nvSpPr>
          <p:spPr>
            <a:xfrm>
              <a:off x="11619866" y="5761967"/>
              <a:ext cx="454966" cy="71180"/>
            </a:xfrm>
            <a:custGeom>
              <a:avLst/>
              <a:gdLst>
                <a:gd name="connsiteX0" fmla="*/ 634 w 454966"/>
                <a:gd name="connsiteY0" fmla="*/ 13358 h 71180"/>
                <a:gd name="connsiteX1" fmla="*/ 187959 w 454966"/>
                <a:gd name="connsiteY1" fmla="*/ 13358 h 71180"/>
                <a:gd name="connsiteX2" fmla="*/ 197484 w 454966"/>
                <a:gd name="connsiteY2" fmla="*/ 70508 h 71180"/>
                <a:gd name="connsiteX3" fmla="*/ 216534 w 454966"/>
                <a:gd name="connsiteY3" fmla="*/ 41933 h 71180"/>
                <a:gd name="connsiteX4" fmla="*/ 454659 w 454966"/>
                <a:gd name="connsiteY4" fmla="*/ 658 h 71180"/>
                <a:gd name="connsiteX5" fmla="*/ 260984 w 454966"/>
                <a:gd name="connsiteY5" fmla="*/ 16533 h 71180"/>
                <a:gd name="connsiteX6" fmla="*/ 634 w 454966"/>
                <a:gd name="connsiteY6" fmla="*/ 13358 h 7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966" h="71180">
                  <a:moveTo>
                    <a:pt x="634" y="13358"/>
                  </a:moveTo>
                  <a:cubicBezTo>
                    <a:pt x="-11537" y="12829"/>
                    <a:pt x="155151" y="3833"/>
                    <a:pt x="187959" y="13358"/>
                  </a:cubicBezTo>
                  <a:cubicBezTo>
                    <a:pt x="220767" y="22883"/>
                    <a:pt x="192722" y="65746"/>
                    <a:pt x="197484" y="70508"/>
                  </a:cubicBezTo>
                  <a:cubicBezTo>
                    <a:pt x="202246" y="75270"/>
                    <a:pt x="173672" y="53575"/>
                    <a:pt x="216534" y="41933"/>
                  </a:cubicBezTo>
                  <a:cubicBezTo>
                    <a:pt x="259396" y="30291"/>
                    <a:pt x="447251" y="4891"/>
                    <a:pt x="454659" y="658"/>
                  </a:cubicBezTo>
                  <a:cubicBezTo>
                    <a:pt x="462067" y="-3575"/>
                    <a:pt x="334009" y="13887"/>
                    <a:pt x="260984" y="16533"/>
                  </a:cubicBezTo>
                  <a:cubicBezTo>
                    <a:pt x="187959" y="19179"/>
                    <a:pt x="12805" y="13887"/>
                    <a:pt x="634" y="13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 271">
              <a:extLst>
                <a:ext uri="{FF2B5EF4-FFF2-40B4-BE49-F238E27FC236}">
                  <a16:creationId xmlns:a16="http://schemas.microsoft.com/office/drawing/2014/main" id="{5F57B70D-1CFA-E39A-C729-BE5F2E5018D5}"/>
                </a:ext>
              </a:extLst>
            </p:cNvPr>
            <p:cNvSpPr/>
            <p:nvPr/>
          </p:nvSpPr>
          <p:spPr>
            <a:xfrm>
              <a:off x="11589856" y="6086177"/>
              <a:ext cx="540477" cy="175252"/>
            </a:xfrm>
            <a:custGeom>
              <a:avLst/>
              <a:gdLst>
                <a:gd name="connsiteX0" fmla="*/ 2069 w 540477"/>
                <a:gd name="connsiteY0" fmla="*/ 298 h 175252"/>
                <a:gd name="connsiteX1" fmla="*/ 395769 w 540477"/>
                <a:gd name="connsiteY1" fmla="*/ 101898 h 175252"/>
                <a:gd name="connsiteX2" fmla="*/ 303694 w 540477"/>
                <a:gd name="connsiteY2" fmla="*/ 95548 h 175252"/>
                <a:gd name="connsiteX3" fmla="*/ 538644 w 540477"/>
                <a:gd name="connsiteY3" fmla="*/ 174923 h 175252"/>
                <a:gd name="connsiteX4" fmla="*/ 154469 w 540477"/>
                <a:gd name="connsiteY4" fmla="*/ 60623 h 175252"/>
                <a:gd name="connsiteX5" fmla="*/ 237019 w 540477"/>
                <a:gd name="connsiteY5" fmla="*/ 70148 h 175252"/>
                <a:gd name="connsiteX6" fmla="*/ 2069 w 540477"/>
                <a:gd name="connsiteY6" fmla="*/ 298 h 17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0477" h="175252">
                  <a:moveTo>
                    <a:pt x="2069" y="298"/>
                  </a:moveTo>
                  <a:cubicBezTo>
                    <a:pt x="28527" y="5590"/>
                    <a:pt x="345498" y="86023"/>
                    <a:pt x="395769" y="101898"/>
                  </a:cubicBezTo>
                  <a:cubicBezTo>
                    <a:pt x="446040" y="117773"/>
                    <a:pt x="279882" y="83377"/>
                    <a:pt x="303694" y="95548"/>
                  </a:cubicBezTo>
                  <a:cubicBezTo>
                    <a:pt x="327507" y="107719"/>
                    <a:pt x="563515" y="180744"/>
                    <a:pt x="538644" y="174923"/>
                  </a:cubicBezTo>
                  <a:cubicBezTo>
                    <a:pt x="513773" y="169102"/>
                    <a:pt x="204740" y="78085"/>
                    <a:pt x="154469" y="60623"/>
                  </a:cubicBezTo>
                  <a:cubicBezTo>
                    <a:pt x="104198" y="43161"/>
                    <a:pt x="262948" y="78615"/>
                    <a:pt x="237019" y="70148"/>
                  </a:cubicBezTo>
                  <a:cubicBezTo>
                    <a:pt x="211090" y="61681"/>
                    <a:pt x="-24389" y="-4994"/>
                    <a:pt x="2069" y="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 272">
              <a:extLst>
                <a:ext uri="{FF2B5EF4-FFF2-40B4-BE49-F238E27FC236}">
                  <a16:creationId xmlns:a16="http://schemas.microsoft.com/office/drawing/2014/main" id="{13F60729-4249-E112-FF87-10B06E31B301}"/>
                </a:ext>
              </a:extLst>
            </p:cNvPr>
            <p:cNvSpPr/>
            <p:nvPr/>
          </p:nvSpPr>
          <p:spPr>
            <a:xfrm>
              <a:off x="11801300" y="5873649"/>
              <a:ext cx="50114" cy="178092"/>
            </a:xfrm>
            <a:custGeom>
              <a:avLst/>
              <a:gdLst>
                <a:gd name="connsiteX0" fmla="*/ 38275 w 50114"/>
                <a:gd name="connsiteY0" fmla="*/ 101 h 178092"/>
                <a:gd name="connsiteX1" fmla="*/ 31925 w 50114"/>
                <a:gd name="connsiteY1" fmla="*/ 114401 h 178092"/>
                <a:gd name="connsiteX2" fmla="*/ 175 w 50114"/>
                <a:gd name="connsiteY2" fmla="*/ 177901 h 178092"/>
                <a:gd name="connsiteX3" fmla="*/ 47800 w 50114"/>
                <a:gd name="connsiteY3" fmla="*/ 95351 h 178092"/>
                <a:gd name="connsiteX4" fmla="*/ 38275 w 50114"/>
                <a:gd name="connsiteY4" fmla="*/ 101 h 17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4" h="178092">
                  <a:moveTo>
                    <a:pt x="38275" y="101"/>
                  </a:moveTo>
                  <a:cubicBezTo>
                    <a:pt x="35629" y="3276"/>
                    <a:pt x="38275" y="84768"/>
                    <a:pt x="31925" y="114401"/>
                  </a:cubicBezTo>
                  <a:cubicBezTo>
                    <a:pt x="25575" y="144034"/>
                    <a:pt x="-2471" y="181076"/>
                    <a:pt x="175" y="177901"/>
                  </a:cubicBezTo>
                  <a:cubicBezTo>
                    <a:pt x="2821" y="174726"/>
                    <a:pt x="39862" y="121809"/>
                    <a:pt x="47800" y="95351"/>
                  </a:cubicBezTo>
                  <a:cubicBezTo>
                    <a:pt x="55738" y="68893"/>
                    <a:pt x="40921" y="-3074"/>
                    <a:pt x="38275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 273">
              <a:extLst>
                <a:ext uri="{FF2B5EF4-FFF2-40B4-BE49-F238E27FC236}">
                  <a16:creationId xmlns:a16="http://schemas.microsoft.com/office/drawing/2014/main" id="{71709BD9-DB0E-EC5F-53DF-EA00E4EE2588}"/>
                </a:ext>
              </a:extLst>
            </p:cNvPr>
            <p:cNvSpPr/>
            <p:nvPr/>
          </p:nvSpPr>
          <p:spPr>
            <a:xfrm>
              <a:off x="11660439" y="6072859"/>
              <a:ext cx="376918" cy="70769"/>
            </a:xfrm>
            <a:custGeom>
              <a:avLst/>
              <a:gdLst>
                <a:gd name="connsiteX0" fmla="*/ 1336 w 376918"/>
                <a:gd name="connsiteY0" fmla="*/ 7266 h 70769"/>
                <a:gd name="connsiteX1" fmla="*/ 131511 w 376918"/>
                <a:gd name="connsiteY1" fmla="*/ 4091 h 70769"/>
                <a:gd name="connsiteX2" fmla="*/ 375986 w 376918"/>
                <a:gd name="connsiteY2" fmla="*/ 70766 h 70769"/>
                <a:gd name="connsiteX3" fmla="*/ 207711 w 376918"/>
                <a:gd name="connsiteY3" fmla="*/ 7266 h 70769"/>
                <a:gd name="connsiteX4" fmla="*/ 1336 w 376918"/>
                <a:gd name="connsiteY4" fmla="*/ 7266 h 7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918" h="70769">
                  <a:moveTo>
                    <a:pt x="1336" y="7266"/>
                  </a:moveTo>
                  <a:cubicBezTo>
                    <a:pt x="-11364" y="6737"/>
                    <a:pt x="69069" y="-6492"/>
                    <a:pt x="131511" y="4091"/>
                  </a:cubicBezTo>
                  <a:cubicBezTo>
                    <a:pt x="193953" y="14674"/>
                    <a:pt x="363286" y="70237"/>
                    <a:pt x="375986" y="70766"/>
                  </a:cubicBezTo>
                  <a:cubicBezTo>
                    <a:pt x="388686" y="71295"/>
                    <a:pt x="268565" y="18908"/>
                    <a:pt x="207711" y="7266"/>
                  </a:cubicBezTo>
                  <a:cubicBezTo>
                    <a:pt x="146857" y="-4376"/>
                    <a:pt x="14036" y="7795"/>
                    <a:pt x="1336" y="7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 274">
              <a:extLst>
                <a:ext uri="{FF2B5EF4-FFF2-40B4-BE49-F238E27FC236}">
                  <a16:creationId xmlns:a16="http://schemas.microsoft.com/office/drawing/2014/main" id="{F0C40D4F-DA82-72C3-0F2B-6BACE0B5E119}"/>
                </a:ext>
              </a:extLst>
            </p:cNvPr>
            <p:cNvSpPr/>
            <p:nvPr/>
          </p:nvSpPr>
          <p:spPr>
            <a:xfrm>
              <a:off x="11934745" y="5841578"/>
              <a:ext cx="101914" cy="125240"/>
            </a:xfrm>
            <a:custGeom>
              <a:avLst/>
              <a:gdLst>
                <a:gd name="connsiteX0" fmla="*/ 80 w 101914"/>
                <a:gd name="connsiteY0" fmla="*/ 422 h 125240"/>
                <a:gd name="connsiteX1" fmla="*/ 92155 w 101914"/>
                <a:gd name="connsiteY1" fmla="*/ 114722 h 125240"/>
                <a:gd name="connsiteX2" fmla="*/ 98505 w 101914"/>
                <a:gd name="connsiteY2" fmla="*/ 114722 h 125240"/>
                <a:gd name="connsiteX3" fmla="*/ 85805 w 101914"/>
                <a:gd name="connsiteY3" fmla="*/ 67097 h 125240"/>
                <a:gd name="connsiteX4" fmla="*/ 85805 w 101914"/>
                <a:gd name="connsiteY4" fmla="*/ 9947 h 125240"/>
                <a:gd name="connsiteX5" fmla="*/ 76280 w 101914"/>
                <a:gd name="connsiteY5" fmla="*/ 73447 h 125240"/>
                <a:gd name="connsiteX6" fmla="*/ 80 w 101914"/>
                <a:gd name="connsiteY6" fmla="*/ 422 h 12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914" h="125240">
                  <a:moveTo>
                    <a:pt x="80" y="422"/>
                  </a:moveTo>
                  <a:cubicBezTo>
                    <a:pt x="2726" y="7301"/>
                    <a:pt x="92155" y="114722"/>
                    <a:pt x="92155" y="114722"/>
                  </a:cubicBezTo>
                  <a:cubicBezTo>
                    <a:pt x="108559" y="133772"/>
                    <a:pt x="99563" y="122659"/>
                    <a:pt x="98505" y="114722"/>
                  </a:cubicBezTo>
                  <a:cubicBezTo>
                    <a:pt x="97447" y="106785"/>
                    <a:pt x="87922" y="84559"/>
                    <a:pt x="85805" y="67097"/>
                  </a:cubicBezTo>
                  <a:cubicBezTo>
                    <a:pt x="83688" y="49635"/>
                    <a:pt x="87393" y="8889"/>
                    <a:pt x="85805" y="9947"/>
                  </a:cubicBezTo>
                  <a:cubicBezTo>
                    <a:pt x="84217" y="11005"/>
                    <a:pt x="91626" y="73976"/>
                    <a:pt x="76280" y="73447"/>
                  </a:cubicBezTo>
                  <a:cubicBezTo>
                    <a:pt x="60934" y="72918"/>
                    <a:pt x="-2566" y="-6457"/>
                    <a:pt x="80" y="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 275">
              <a:extLst>
                <a:ext uri="{FF2B5EF4-FFF2-40B4-BE49-F238E27FC236}">
                  <a16:creationId xmlns:a16="http://schemas.microsoft.com/office/drawing/2014/main" id="{26ECEDC4-E427-4739-0217-53885114B59E}"/>
                </a:ext>
              </a:extLst>
            </p:cNvPr>
            <p:cNvSpPr/>
            <p:nvPr/>
          </p:nvSpPr>
          <p:spPr>
            <a:xfrm>
              <a:off x="11445656" y="5850570"/>
              <a:ext cx="105823" cy="176358"/>
            </a:xfrm>
            <a:custGeom>
              <a:avLst/>
              <a:gdLst>
                <a:gd name="connsiteX0" fmla="*/ 104994 w 105823"/>
                <a:gd name="connsiteY0" fmla="*/ 955 h 176358"/>
                <a:gd name="connsiteX1" fmla="*/ 60544 w 105823"/>
                <a:gd name="connsiteY1" fmla="*/ 105730 h 176358"/>
                <a:gd name="connsiteX2" fmla="*/ 60544 w 105823"/>
                <a:gd name="connsiteY2" fmla="*/ 162880 h 176358"/>
                <a:gd name="connsiteX3" fmla="*/ 51019 w 105823"/>
                <a:gd name="connsiteY3" fmla="*/ 118430 h 176358"/>
                <a:gd name="connsiteX4" fmla="*/ 219 w 105823"/>
                <a:gd name="connsiteY4" fmla="*/ 10480 h 176358"/>
                <a:gd name="connsiteX5" fmla="*/ 31969 w 105823"/>
                <a:gd name="connsiteY5" fmla="*/ 118430 h 176358"/>
                <a:gd name="connsiteX6" fmla="*/ 16094 w 105823"/>
                <a:gd name="connsiteY6" fmla="*/ 172405 h 176358"/>
                <a:gd name="connsiteX7" fmla="*/ 104994 w 105823"/>
                <a:gd name="connsiteY7" fmla="*/ 955 h 17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823" h="176358">
                  <a:moveTo>
                    <a:pt x="104994" y="955"/>
                  </a:moveTo>
                  <a:cubicBezTo>
                    <a:pt x="112402" y="-10158"/>
                    <a:pt x="67952" y="78743"/>
                    <a:pt x="60544" y="105730"/>
                  </a:cubicBezTo>
                  <a:cubicBezTo>
                    <a:pt x="53136" y="132717"/>
                    <a:pt x="62132" y="160763"/>
                    <a:pt x="60544" y="162880"/>
                  </a:cubicBezTo>
                  <a:cubicBezTo>
                    <a:pt x="58956" y="164997"/>
                    <a:pt x="61073" y="143830"/>
                    <a:pt x="51019" y="118430"/>
                  </a:cubicBezTo>
                  <a:cubicBezTo>
                    <a:pt x="40965" y="93030"/>
                    <a:pt x="3394" y="10480"/>
                    <a:pt x="219" y="10480"/>
                  </a:cubicBezTo>
                  <a:cubicBezTo>
                    <a:pt x="-2956" y="10480"/>
                    <a:pt x="29323" y="91443"/>
                    <a:pt x="31969" y="118430"/>
                  </a:cubicBezTo>
                  <a:cubicBezTo>
                    <a:pt x="34615" y="145418"/>
                    <a:pt x="2336" y="189867"/>
                    <a:pt x="16094" y="172405"/>
                  </a:cubicBezTo>
                  <a:cubicBezTo>
                    <a:pt x="29852" y="154943"/>
                    <a:pt x="97586" y="12068"/>
                    <a:pt x="104994" y="9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 276">
              <a:extLst>
                <a:ext uri="{FF2B5EF4-FFF2-40B4-BE49-F238E27FC236}">
                  <a16:creationId xmlns:a16="http://schemas.microsoft.com/office/drawing/2014/main" id="{1A22B7ED-F3E6-CDAC-3CD4-94E187FFC414}"/>
                </a:ext>
              </a:extLst>
            </p:cNvPr>
            <p:cNvSpPr/>
            <p:nvPr/>
          </p:nvSpPr>
          <p:spPr>
            <a:xfrm>
              <a:off x="11450999" y="6057900"/>
              <a:ext cx="334105" cy="85748"/>
            </a:xfrm>
            <a:custGeom>
              <a:avLst/>
              <a:gdLst>
                <a:gd name="connsiteX0" fmla="*/ 4401 w 334105"/>
                <a:gd name="connsiteY0" fmla="*/ 38100 h 85748"/>
                <a:gd name="connsiteX1" fmla="*/ 331426 w 334105"/>
                <a:gd name="connsiteY1" fmla="*/ 0 h 85748"/>
                <a:gd name="connsiteX2" fmla="*/ 163151 w 334105"/>
                <a:gd name="connsiteY2" fmla="*/ 38100 h 85748"/>
                <a:gd name="connsiteX3" fmla="*/ 229826 w 334105"/>
                <a:gd name="connsiteY3" fmla="*/ 85725 h 85748"/>
                <a:gd name="connsiteX4" fmla="*/ 147276 w 334105"/>
                <a:gd name="connsiteY4" fmla="*/ 44450 h 85748"/>
                <a:gd name="connsiteX5" fmla="*/ 4401 w 334105"/>
                <a:gd name="connsiteY5" fmla="*/ 38100 h 8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05" h="85748">
                  <a:moveTo>
                    <a:pt x="4401" y="38100"/>
                  </a:moveTo>
                  <a:cubicBezTo>
                    <a:pt x="35093" y="30692"/>
                    <a:pt x="304968" y="0"/>
                    <a:pt x="331426" y="0"/>
                  </a:cubicBezTo>
                  <a:cubicBezTo>
                    <a:pt x="357884" y="0"/>
                    <a:pt x="180084" y="23813"/>
                    <a:pt x="163151" y="38100"/>
                  </a:cubicBezTo>
                  <a:cubicBezTo>
                    <a:pt x="146218" y="52387"/>
                    <a:pt x="232472" y="84667"/>
                    <a:pt x="229826" y="85725"/>
                  </a:cubicBezTo>
                  <a:cubicBezTo>
                    <a:pt x="227180" y="86783"/>
                    <a:pt x="182201" y="51858"/>
                    <a:pt x="147276" y="44450"/>
                  </a:cubicBezTo>
                  <a:cubicBezTo>
                    <a:pt x="112351" y="37042"/>
                    <a:pt x="-26291" y="45508"/>
                    <a:pt x="4401" y="38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 277">
              <a:extLst>
                <a:ext uri="{FF2B5EF4-FFF2-40B4-BE49-F238E27FC236}">
                  <a16:creationId xmlns:a16="http://schemas.microsoft.com/office/drawing/2014/main" id="{A67A1486-02F2-042C-8D4B-CBB666C5A210}"/>
                </a:ext>
              </a:extLst>
            </p:cNvPr>
            <p:cNvSpPr/>
            <p:nvPr/>
          </p:nvSpPr>
          <p:spPr>
            <a:xfrm>
              <a:off x="11616171" y="5539601"/>
              <a:ext cx="178976" cy="121803"/>
            </a:xfrm>
            <a:custGeom>
              <a:avLst/>
              <a:gdLst>
                <a:gd name="connsiteX0" fmla="*/ 1154 w 178976"/>
                <a:gd name="connsiteY0" fmla="*/ 774 h 121803"/>
                <a:gd name="connsiteX1" fmla="*/ 77354 w 178976"/>
                <a:gd name="connsiteY1" fmla="*/ 42049 h 121803"/>
                <a:gd name="connsiteX2" fmla="*/ 131329 w 178976"/>
                <a:gd name="connsiteY2" fmla="*/ 80149 h 121803"/>
                <a:gd name="connsiteX3" fmla="*/ 178954 w 178976"/>
                <a:gd name="connsiteY3" fmla="*/ 121424 h 121803"/>
                <a:gd name="connsiteX4" fmla="*/ 137679 w 178976"/>
                <a:gd name="connsiteY4" fmla="*/ 54749 h 121803"/>
                <a:gd name="connsiteX5" fmla="*/ 140854 w 178976"/>
                <a:gd name="connsiteY5" fmla="*/ 80149 h 121803"/>
                <a:gd name="connsiteX6" fmla="*/ 1154 w 178976"/>
                <a:gd name="connsiteY6" fmla="*/ 774 h 12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976" h="121803">
                  <a:moveTo>
                    <a:pt x="1154" y="774"/>
                  </a:moveTo>
                  <a:cubicBezTo>
                    <a:pt x="-9429" y="-5576"/>
                    <a:pt x="55658" y="28820"/>
                    <a:pt x="77354" y="42049"/>
                  </a:cubicBezTo>
                  <a:cubicBezTo>
                    <a:pt x="99050" y="55278"/>
                    <a:pt x="114396" y="66920"/>
                    <a:pt x="131329" y="80149"/>
                  </a:cubicBezTo>
                  <a:cubicBezTo>
                    <a:pt x="148262" y="93378"/>
                    <a:pt x="177896" y="125657"/>
                    <a:pt x="178954" y="121424"/>
                  </a:cubicBezTo>
                  <a:cubicBezTo>
                    <a:pt x="180012" y="117191"/>
                    <a:pt x="144029" y="61628"/>
                    <a:pt x="137679" y="54749"/>
                  </a:cubicBezTo>
                  <a:cubicBezTo>
                    <a:pt x="131329" y="47870"/>
                    <a:pt x="160962" y="87028"/>
                    <a:pt x="140854" y="80149"/>
                  </a:cubicBezTo>
                  <a:cubicBezTo>
                    <a:pt x="120746" y="73270"/>
                    <a:pt x="11737" y="7124"/>
                    <a:pt x="1154" y="7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 278">
              <a:extLst>
                <a:ext uri="{FF2B5EF4-FFF2-40B4-BE49-F238E27FC236}">
                  <a16:creationId xmlns:a16="http://schemas.microsoft.com/office/drawing/2014/main" id="{CD53F9FE-3D9C-955E-1DB4-740B8A0E8B06}"/>
                </a:ext>
              </a:extLst>
            </p:cNvPr>
            <p:cNvSpPr/>
            <p:nvPr/>
          </p:nvSpPr>
          <p:spPr>
            <a:xfrm>
              <a:off x="11213097" y="6140396"/>
              <a:ext cx="128080" cy="413153"/>
            </a:xfrm>
            <a:custGeom>
              <a:avLst/>
              <a:gdLst>
                <a:gd name="connsiteX0" fmla="*/ 128003 w 128080"/>
                <a:gd name="connsiteY0" fmla="*/ 54 h 413153"/>
                <a:gd name="connsiteX1" fmla="*/ 20053 w 128080"/>
                <a:gd name="connsiteY1" fmla="*/ 136579 h 413153"/>
                <a:gd name="connsiteX2" fmla="*/ 35928 w 128080"/>
                <a:gd name="connsiteY2" fmla="*/ 266754 h 413153"/>
                <a:gd name="connsiteX3" fmla="*/ 13703 w 128080"/>
                <a:gd name="connsiteY3" fmla="*/ 209604 h 413153"/>
                <a:gd name="connsiteX4" fmla="*/ 54978 w 128080"/>
                <a:gd name="connsiteY4" fmla="*/ 412804 h 413153"/>
                <a:gd name="connsiteX5" fmla="*/ 1003 w 128080"/>
                <a:gd name="connsiteY5" fmla="*/ 152454 h 413153"/>
                <a:gd name="connsiteX6" fmla="*/ 128003 w 128080"/>
                <a:gd name="connsiteY6" fmla="*/ 54 h 41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080" h="413153">
                  <a:moveTo>
                    <a:pt x="128003" y="54"/>
                  </a:moveTo>
                  <a:cubicBezTo>
                    <a:pt x="131178" y="-2592"/>
                    <a:pt x="35399" y="92129"/>
                    <a:pt x="20053" y="136579"/>
                  </a:cubicBezTo>
                  <a:cubicBezTo>
                    <a:pt x="4707" y="181029"/>
                    <a:pt x="36986" y="254583"/>
                    <a:pt x="35928" y="266754"/>
                  </a:cubicBezTo>
                  <a:cubicBezTo>
                    <a:pt x="34870" y="278925"/>
                    <a:pt x="10528" y="185262"/>
                    <a:pt x="13703" y="209604"/>
                  </a:cubicBezTo>
                  <a:cubicBezTo>
                    <a:pt x="16878" y="233946"/>
                    <a:pt x="57095" y="422329"/>
                    <a:pt x="54978" y="412804"/>
                  </a:cubicBezTo>
                  <a:cubicBezTo>
                    <a:pt x="52861" y="403279"/>
                    <a:pt x="-8522" y="219658"/>
                    <a:pt x="1003" y="152454"/>
                  </a:cubicBezTo>
                  <a:cubicBezTo>
                    <a:pt x="10528" y="85250"/>
                    <a:pt x="124828" y="2700"/>
                    <a:pt x="128003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 279">
              <a:extLst>
                <a:ext uri="{FF2B5EF4-FFF2-40B4-BE49-F238E27FC236}">
                  <a16:creationId xmlns:a16="http://schemas.microsoft.com/office/drawing/2014/main" id="{95575B78-DAE9-57DA-D1A7-5F69EA4BBB22}"/>
                </a:ext>
              </a:extLst>
            </p:cNvPr>
            <p:cNvSpPr/>
            <p:nvPr/>
          </p:nvSpPr>
          <p:spPr>
            <a:xfrm>
              <a:off x="11094015" y="6226161"/>
              <a:ext cx="228307" cy="349583"/>
            </a:xfrm>
            <a:custGeom>
              <a:avLst/>
              <a:gdLst>
                <a:gd name="connsiteX0" fmla="*/ 116910 w 228307"/>
                <a:gd name="connsiteY0" fmla="*/ 14 h 349583"/>
                <a:gd name="connsiteX1" fmla="*/ 40710 w 228307"/>
                <a:gd name="connsiteY1" fmla="*/ 88914 h 349583"/>
                <a:gd name="connsiteX2" fmla="*/ 56585 w 228307"/>
                <a:gd name="connsiteY2" fmla="*/ 193689 h 349583"/>
                <a:gd name="connsiteX3" fmla="*/ 97860 w 228307"/>
                <a:gd name="connsiteY3" fmla="*/ 263539 h 349583"/>
                <a:gd name="connsiteX4" fmla="*/ 72460 w 228307"/>
                <a:gd name="connsiteY4" fmla="*/ 254014 h 349583"/>
                <a:gd name="connsiteX5" fmla="*/ 228035 w 228307"/>
                <a:gd name="connsiteY5" fmla="*/ 349264 h 349583"/>
                <a:gd name="connsiteX6" fmla="*/ 107385 w 228307"/>
                <a:gd name="connsiteY6" fmla="*/ 279414 h 349583"/>
                <a:gd name="connsiteX7" fmla="*/ 2610 w 228307"/>
                <a:gd name="connsiteY7" fmla="*/ 136539 h 349583"/>
                <a:gd name="connsiteX8" fmla="*/ 31185 w 228307"/>
                <a:gd name="connsiteY8" fmla="*/ 139714 h 349583"/>
                <a:gd name="connsiteX9" fmla="*/ 24835 w 228307"/>
                <a:gd name="connsiteY9" fmla="*/ 95264 h 349583"/>
                <a:gd name="connsiteX10" fmla="*/ 116910 w 228307"/>
                <a:gd name="connsiteY10" fmla="*/ 14 h 34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307" h="349583">
                  <a:moveTo>
                    <a:pt x="116910" y="14"/>
                  </a:moveTo>
                  <a:cubicBezTo>
                    <a:pt x="119556" y="-1044"/>
                    <a:pt x="50764" y="56635"/>
                    <a:pt x="40710" y="88914"/>
                  </a:cubicBezTo>
                  <a:cubicBezTo>
                    <a:pt x="30656" y="121193"/>
                    <a:pt x="47060" y="164585"/>
                    <a:pt x="56585" y="193689"/>
                  </a:cubicBezTo>
                  <a:cubicBezTo>
                    <a:pt x="66110" y="222793"/>
                    <a:pt x="95214" y="253485"/>
                    <a:pt x="97860" y="263539"/>
                  </a:cubicBezTo>
                  <a:cubicBezTo>
                    <a:pt x="100506" y="273593"/>
                    <a:pt x="50764" y="239727"/>
                    <a:pt x="72460" y="254014"/>
                  </a:cubicBezTo>
                  <a:cubicBezTo>
                    <a:pt x="94156" y="268302"/>
                    <a:pt x="222214" y="345031"/>
                    <a:pt x="228035" y="349264"/>
                  </a:cubicBezTo>
                  <a:cubicBezTo>
                    <a:pt x="233856" y="353497"/>
                    <a:pt x="144956" y="314868"/>
                    <a:pt x="107385" y="279414"/>
                  </a:cubicBezTo>
                  <a:cubicBezTo>
                    <a:pt x="69814" y="243960"/>
                    <a:pt x="15310" y="159822"/>
                    <a:pt x="2610" y="136539"/>
                  </a:cubicBezTo>
                  <a:cubicBezTo>
                    <a:pt x="-10090" y="113256"/>
                    <a:pt x="27481" y="146593"/>
                    <a:pt x="31185" y="139714"/>
                  </a:cubicBezTo>
                  <a:cubicBezTo>
                    <a:pt x="34889" y="132835"/>
                    <a:pt x="11606" y="122781"/>
                    <a:pt x="24835" y="95264"/>
                  </a:cubicBezTo>
                  <a:cubicBezTo>
                    <a:pt x="38064" y="67747"/>
                    <a:pt x="114264" y="1072"/>
                    <a:pt x="116910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 280">
              <a:extLst>
                <a:ext uri="{FF2B5EF4-FFF2-40B4-BE49-F238E27FC236}">
                  <a16:creationId xmlns:a16="http://schemas.microsoft.com/office/drawing/2014/main" id="{3C98A506-5F2E-EA48-1161-863CC40DF993}"/>
                </a:ext>
              </a:extLst>
            </p:cNvPr>
            <p:cNvSpPr/>
            <p:nvPr/>
          </p:nvSpPr>
          <p:spPr>
            <a:xfrm>
              <a:off x="11307001" y="6130133"/>
              <a:ext cx="800030" cy="211394"/>
            </a:xfrm>
            <a:custGeom>
              <a:avLst/>
              <a:gdLst>
                <a:gd name="connsiteX0" fmla="*/ 18224 w 800030"/>
                <a:gd name="connsiteY0" fmla="*/ 7142 h 211394"/>
                <a:gd name="connsiteX1" fmla="*/ 754824 w 800030"/>
                <a:gd name="connsiteY1" fmla="*/ 203992 h 211394"/>
                <a:gd name="connsiteX2" fmla="*/ 665924 w 800030"/>
                <a:gd name="connsiteY2" fmla="*/ 156367 h 211394"/>
                <a:gd name="connsiteX3" fmla="*/ 221424 w 800030"/>
                <a:gd name="connsiteY3" fmla="*/ 29367 h 211394"/>
                <a:gd name="connsiteX4" fmla="*/ 491299 w 800030"/>
                <a:gd name="connsiteY4" fmla="*/ 121442 h 211394"/>
                <a:gd name="connsiteX5" fmla="*/ 246824 w 800030"/>
                <a:gd name="connsiteY5" fmla="*/ 48417 h 211394"/>
                <a:gd name="connsiteX6" fmla="*/ 18224 w 800030"/>
                <a:gd name="connsiteY6" fmla="*/ 7142 h 21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030" h="211394">
                  <a:moveTo>
                    <a:pt x="18224" y="7142"/>
                  </a:moveTo>
                  <a:cubicBezTo>
                    <a:pt x="102891" y="33071"/>
                    <a:pt x="646874" y="179121"/>
                    <a:pt x="754824" y="203992"/>
                  </a:cubicBezTo>
                  <a:cubicBezTo>
                    <a:pt x="862774" y="228863"/>
                    <a:pt x="754824" y="185471"/>
                    <a:pt x="665924" y="156367"/>
                  </a:cubicBezTo>
                  <a:cubicBezTo>
                    <a:pt x="577024" y="127263"/>
                    <a:pt x="250528" y="35188"/>
                    <a:pt x="221424" y="29367"/>
                  </a:cubicBezTo>
                  <a:cubicBezTo>
                    <a:pt x="192320" y="23546"/>
                    <a:pt x="487066" y="118267"/>
                    <a:pt x="491299" y="121442"/>
                  </a:cubicBezTo>
                  <a:cubicBezTo>
                    <a:pt x="495532" y="124617"/>
                    <a:pt x="326728" y="63763"/>
                    <a:pt x="246824" y="48417"/>
                  </a:cubicBezTo>
                  <a:cubicBezTo>
                    <a:pt x="166920" y="33071"/>
                    <a:pt x="-66443" y="-18787"/>
                    <a:pt x="18224" y="7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 281">
              <a:extLst>
                <a:ext uri="{FF2B5EF4-FFF2-40B4-BE49-F238E27FC236}">
                  <a16:creationId xmlns:a16="http://schemas.microsoft.com/office/drawing/2014/main" id="{2F107EFC-3A69-14A2-83FE-BEC446EEABD0}"/>
                </a:ext>
              </a:extLst>
            </p:cNvPr>
            <p:cNvSpPr/>
            <p:nvPr/>
          </p:nvSpPr>
          <p:spPr>
            <a:xfrm>
              <a:off x="11251990" y="6216402"/>
              <a:ext cx="546446" cy="92327"/>
            </a:xfrm>
            <a:custGeom>
              <a:avLst/>
              <a:gdLst>
                <a:gd name="connsiteX0" fmla="*/ 73235 w 546446"/>
                <a:gd name="connsiteY0" fmla="*/ 248 h 92327"/>
                <a:gd name="connsiteX1" fmla="*/ 527260 w 546446"/>
                <a:gd name="connsiteY1" fmla="*/ 57398 h 92327"/>
                <a:gd name="connsiteX2" fmla="*/ 416135 w 546446"/>
                <a:gd name="connsiteY2" fmla="*/ 41523 h 92327"/>
                <a:gd name="connsiteX3" fmla="*/ 210 w 546446"/>
                <a:gd name="connsiteY3" fmla="*/ 92323 h 92327"/>
                <a:gd name="connsiteX4" fmla="*/ 355810 w 546446"/>
                <a:gd name="connsiteY4" fmla="*/ 38348 h 92327"/>
                <a:gd name="connsiteX5" fmla="*/ 73235 w 546446"/>
                <a:gd name="connsiteY5" fmla="*/ 248 h 9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446" h="92327">
                  <a:moveTo>
                    <a:pt x="73235" y="248"/>
                  </a:moveTo>
                  <a:cubicBezTo>
                    <a:pt x="101810" y="3423"/>
                    <a:pt x="470110" y="50519"/>
                    <a:pt x="527260" y="57398"/>
                  </a:cubicBezTo>
                  <a:cubicBezTo>
                    <a:pt x="584410" y="64277"/>
                    <a:pt x="503977" y="35702"/>
                    <a:pt x="416135" y="41523"/>
                  </a:cubicBezTo>
                  <a:cubicBezTo>
                    <a:pt x="328293" y="47344"/>
                    <a:pt x="10264" y="92852"/>
                    <a:pt x="210" y="92323"/>
                  </a:cubicBezTo>
                  <a:cubicBezTo>
                    <a:pt x="-9844" y="91794"/>
                    <a:pt x="344168" y="51577"/>
                    <a:pt x="355810" y="38348"/>
                  </a:cubicBezTo>
                  <a:cubicBezTo>
                    <a:pt x="367452" y="25119"/>
                    <a:pt x="44660" y="-2927"/>
                    <a:pt x="73235" y="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 282">
              <a:extLst>
                <a:ext uri="{FF2B5EF4-FFF2-40B4-BE49-F238E27FC236}">
                  <a16:creationId xmlns:a16="http://schemas.microsoft.com/office/drawing/2014/main" id="{D4467D06-90A3-68ED-DFF2-8C0232A2E4EA}"/>
                </a:ext>
              </a:extLst>
            </p:cNvPr>
            <p:cNvSpPr/>
            <p:nvPr/>
          </p:nvSpPr>
          <p:spPr>
            <a:xfrm>
              <a:off x="11305701" y="6241809"/>
              <a:ext cx="416402" cy="273390"/>
            </a:xfrm>
            <a:custGeom>
              <a:avLst/>
              <a:gdLst>
                <a:gd name="connsiteX0" fmla="*/ 67149 w 416402"/>
                <a:gd name="connsiteY0" fmla="*/ 241 h 273390"/>
                <a:gd name="connsiteX1" fmla="*/ 89374 w 416402"/>
                <a:gd name="connsiteY1" fmla="*/ 117716 h 273390"/>
                <a:gd name="connsiteX2" fmla="*/ 474 w 416402"/>
                <a:gd name="connsiteY2" fmla="*/ 238366 h 273390"/>
                <a:gd name="connsiteX3" fmla="*/ 73499 w 416402"/>
                <a:gd name="connsiteY3" fmla="*/ 197091 h 273390"/>
                <a:gd name="connsiteX4" fmla="*/ 416399 w 416402"/>
                <a:gd name="connsiteY4" fmla="*/ 273291 h 273390"/>
                <a:gd name="connsiteX5" fmla="*/ 67149 w 416402"/>
                <a:gd name="connsiteY5" fmla="*/ 178041 h 273390"/>
                <a:gd name="connsiteX6" fmla="*/ 25874 w 416402"/>
                <a:gd name="connsiteY6" fmla="*/ 133591 h 273390"/>
                <a:gd name="connsiteX7" fmla="*/ 60799 w 416402"/>
                <a:gd name="connsiteY7" fmla="*/ 149466 h 273390"/>
                <a:gd name="connsiteX8" fmla="*/ 67149 w 416402"/>
                <a:gd name="connsiteY8" fmla="*/ 241 h 27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402" h="273390">
                  <a:moveTo>
                    <a:pt x="67149" y="241"/>
                  </a:moveTo>
                  <a:cubicBezTo>
                    <a:pt x="71912" y="-5051"/>
                    <a:pt x="100487" y="78029"/>
                    <a:pt x="89374" y="117716"/>
                  </a:cubicBezTo>
                  <a:cubicBezTo>
                    <a:pt x="78262" y="157404"/>
                    <a:pt x="3120" y="225137"/>
                    <a:pt x="474" y="238366"/>
                  </a:cubicBezTo>
                  <a:cubicBezTo>
                    <a:pt x="-2172" y="251595"/>
                    <a:pt x="4178" y="191270"/>
                    <a:pt x="73499" y="197091"/>
                  </a:cubicBezTo>
                  <a:cubicBezTo>
                    <a:pt x="142820" y="202912"/>
                    <a:pt x="417457" y="276466"/>
                    <a:pt x="416399" y="273291"/>
                  </a:cubicBezTo>
                  <a:cubicBezTo>
                    <a:pt x="415341" y="270116"/>
                    <a:pt x="132236" y="201324"/>
                    <a:pt x="67149" y="178041"/>
                  </a:cubicBezTo>
                  <a:cubicBezTo>
                    <a:pt x="2062" y="154758"/>
                    <a:pt x="26932" y="138353"/>
                    <a:pt x="25874" y="133591"/>
                  </a:cubicBezTo>
                  <a:cubicBezTo>
                    <a:pt x="24816" y="128829"/>
                    <a:pt x="52332" y="173278"/>
                    <a:pt x="60799" y="149466"/>
                  </a:cubicBezTo>
                  <a:cubicBezTo>
                    <a:pt x="69266" y="125654"/>
                    <a:pt x="62386" y="5533"/>
                    <a:pt x="67149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 283">
              <a:extLst>
                <a:ext uri="{FF2B5EF4-FFF2-40B4-BE49-F238E27FC236}">
                  <a16:creationId xmlns:a16="http://schemas.microsoft.com/office/drawing/2014/main" id="{22F33309-6959-F743-8B63-9B8B795C1C51}"/>
                </a:ext>
              </a:extLst>
            </p:cNvPr>
            <p:cNvSpPr/>
            <p:nvPr/>
          </p:nvSpPr>
          <p:spPr>
            <a:xfrm>
              <a:off x="11148095" y="6491476"/>
              <a:ext cx="466266" cy="135941"/>
            </a:xfrm>
            <a:custGeom>
              <a:avLst/>
              <a:gdLst>
                <a:gd name="connsiteX0" fmla="*/ 85055 w 466266"/>
                <a:gd name="connsiteY0" fmla="*/ 4574 h 135941"/>
                <a:gd name="connsiteX1" fmla="*/ 367630 w 466266"/>
                <a:gd name="connsiteY1" fmla="*/ 115699 h 135941"/>
                <a:gd name="connsiteX2" fmla="*/ 466055 w 466266"/>
                <a:gd name="connsiteY2" fmla="*/ 134749 h 135941"/>
                <a:gd name="connsiteX3" fmla="*/ 380330 w 466266"/>
                <a:gd name="connsiteY3" fmla="*/ 99824 h 135941"/>
                <a:gd name="connsiteX4" fmla="*/ 15205 w 466266"/>
                <a:gd name="connsiteY4" fmla="*/ 26799 h 135941"/>
                <a:gd name="connsiteX5" fmla="*/ 85055 w 466266"/>
                <a:gd name="connsiteY5" fmla="*/ 4574 h 13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266" h="135941">
                  <a:moveTo>
                    <a:pt x="85055" y="4574"/>
                  </a:moveTo>
                  <a:cubicBezTo>
                    <a:pt x="143793" y="19391"/>
                    <a:pt x="304130" y="94003"/>
                    <a:pt x="367630" y="115699"/>
                  </a:cubicBezTo>
                  <a:cubicBezTo>
                    <a:pt x="431130" y="137395"/>
                    <a:pt x="463938" y="137395"/>
                    <a:pt x="466055" y="134749"/>
                  </a:cubicBezTo>
                  <a:cubicBezTo>
                    <a:pt x="468172" y="132103"/>
                    <a:pt x="455472" y="117816"/>
                    <a:pt x="380330" y="99824"/>
                  </a:cubicBezTo>
                  <a:cubicBezTo>
                    <a:pt x="305188" y="81832"/>
                    <a:pt x="57538" y="38970"/>
                    <a:pt x="15205" y="26799"/>
                  </a:cubicBezTo>
                  <a:cubicBezTo>
                    <a:pt x="-27128" y="14628"/>
                    <a:pt x="26317" y="-10243"/>
                    <a:pt x="85055" y="4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 284">
              <a:extLst>
                <a:ext uri="{FF2B5EF4-FFF2-40B4-BE49-F238E27FC236}">
                  <a16:creationId xmlns:a16="http://schemas.microsoft.com/office/drawing/2014/main" id="{37DE106A-1D59-E43A-FA86-0C46BC518816}"/>
                </a:ext>
              </a:extLst>
            </p:cNvPr>
            <p:cNvSpPr/>
            <p:nvPr/>
          </p:nvSpPr>
          <p:spPr>
            <a:xfrm>
              <a:off x="11575364" y="6527094"/>
              <a:ext cx="572209" cy="287526"/>
            </a:xfrm>
            <a:custGeom>
              <a:avLst/>
              <a:gdLst>
                <a:gd name="connsiteX0" fmla="*/ 686 w 572209"/>
                <a:gd name="connsiteY0" fmla="*/ 706 h 287526"/>
                <a:gd name="connsiteX1" fmla="*/ 200711 w 572209"/>
                <a:gd name="connsiteY1" fmla="*/ 178506 h 287526"/>
                <a:gd name="connsiteX2" fmla="*/ 118161 w 572209"/>
                <a:gd name="connsiteY2" fmla="*/ 134056 h 287526"/>
                <a:gd name="connsiteX3" fmla="*/ 343586 w 572209"/>
                <a:gd name="connsiteY3" fmla="*/ 210256 h 287526"/>
                <a:gd name="connsiteX4" fmla="*/ 362636 w 572209"/>
                <a:gd name="connsiteY4" fmla="*/ 178506 h 287526"/>
                <a:gd name="connsiteX5" fmla="*/ 572186 w 572209"/>
                <a:gd name="connsiteY5" fmla="*/ 286456 h 287526"/>
                <a:gd name="connsiteX6" fmla="*/ 375336 w 572209"/>
                <a:gd name="connsiteY6" fmla="*/ 232481 h 287526"/>
                <a:gd name="connsiteX7" fmla="*/ 213411 w 572209"/>
                <a:gd name="connsiteY7" fmla="*/ 210256 h 287526"/>
                <a:gd name="connsiteX8" fmla="*/ 292786 w 572209"/>
                <a:gd name="connsiteY8" fmla="*/ 203906 h 287526"/>
                <a:gd name="connsiteX9" fmla="*/ 67361 w 572209"/>
                <a:gd name="connsiteY9" fmla="*/ 111831 h 287526"/>
                <a:gd name="connsiteX10" fmla="*/ 32436 w 572209"/>
                <a:gd name="connsiteY10" fmla="*/ 92781 h 287526"/>
                <a:gd name="connsiteX11" fmla="*/ 130861 w 572209"/>
                <a:gd name="connsiteY11" fmla="*/ 115006 h 287526"/>
                <a:gd name="connsiteX12" fmla="*/ 686 w 572209"/>
                <a:gd name="connsiteY12" fmla="*/ 706 h 2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09" h="287526">
                  <a:moveTo>
                    <a:pt x="686" y="706"/>
                  </a:moveTo>
                  <a:cubicBezTo>
                    <a:pt x="12328" y="11289"/>
                    <a:pt x="181132" y="156281"/>
                    <a:pt x="200711" y="178506"/>
                  </a:cubicBezTo>
                  <a:cubicBezTo>
                    <a:pt x="220290" y="200731"/>
                    <a:pt x="94348" y="128764"/>
                    <a:pt x="118161" y="134056"/>
                  </a:cubicBezTo>
                  <a:cubicBezTo>
                    <a:pt x="141974" y="139348"/>
                    <a:pt x="302840" y="202848"/>
                    <a:pt x="343586" y="210256"/>
                  </a:cubicBezTo>
                  <a:cubicBezTo>
                    <a:pt x="384332" y="217664"/>
                    <a:pt x="324536" y="165806"/>
                    <a:pt x="362636" y="178506"/>
                  </a:cubicBezTo>
                  <a:cubicBezTo>
                    <a:pt x="400736" y="191206"/>
                    <a:pt x="570069" y="277460"/>
                    <a:pt x="572186" y="286456"/>
                  </a:cubicBezTo>
                  <a:cubicBezTo>
                    <a:pt x="574303" y="295452"/>
                    <a:pt x="435132" y="245181"/>
                    <a:pt x="375336" y="232481"/>
                  </a:cubicBezTo>
                  <a:cubicBezTo>
                    <a:pt x="315540" y="219781"/>
                    <a:pt x="227169" y="215018"/>
                    <a:pt x="213411" y="210256"/>
                  </a:cubicBezTo>
                  <a:cubicBezTo>
                    <a:pt x="199653" y="205494"/>
                    <a:pt x="317128" y="220310"/>
                    <a:pt x="292786" y="203906"/>
                  </a:cubicBezTo>
                  <a:cubicBezTo>
                    <a:pt x="268444" y="187502"/>
                    <a:pt x="110753" y="130352"/>
                    <a:pt x="67361" y="111831"/>
                  </a:cubicBezTo>
                  <a:cubicBezTo>
                    <a:pt x="23969" y="93310"/>
                    <a:pt x="21853" y="92252"/>
                    <a:pt x="32436" y="92781"/>
                  </a:cubicBezTo>
                  <a:cubicBezTo>
                    <a:pt x="43019" y="93310"/>
                    <a:pt x="132448" y="128235"/>
                    <a:pt x="130861" y="115006"/>
                  </a:cubicBezTo>
                  <a:cubicBezTo>
                    <a:pt x="129274" y="101777"/>
                    <a:pt x="-10956" y="-9877"/>
                    <a:pt x="686" y="7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 285">
              <a:extLst>
                <a:ext uri="{FF2B5EF4-FFF2-40B4-BE49-F238E27FC236}">
                  <a16:creationId xmlns:a16="http://schemas.microsoft.com/office/drawing/2014/main" id="{DE435177-1C79-3A05-CE54-C858193DE7A6}"/>
                </a:ext>
              </a:extLst>
            </p:cNvPr>
            <p:cNvSpPr/>
            <p:nvPr/>
          </p:nvSpPr>
          <p:spPr>
            <a:xfrm>
              <a:off x="11424824" y="6635750"/>
              <a:ext cx="202128" cy="317558"/>
            </a:xfrm>
            <a:custGeom>
              <a:avLst/>
              <a:gdLst>
                <a:gd name="connsiteX0" fmla="*/ 202026 w 202128"/>
                <a:gd name="connsiteY0" fmla="*/ 0 h 317558"/>
                <a:gd name="connsiteX1" fmla="*/ 55976 w 202128"/>
                <a:gd name="connsiteY1" fmla="*/ 66675 h 317558"/>
                <a:gd name="connsiteX2" fmla="*/ 8351 w 202128"/>
                <a:gd name="connsiteY2" fmla="*/ 193675 h 317558"/>
                <a:gd name="connsiteX3" fmla="*/ 27401 w 202128"/>
                <a:gd name="connsiteY3" fmla="*/ 174625 h 317558"/>
                <a:gd name="connsiteX4" fmla="*/ 8351 w 202128"/>
                <a:gd name="connsiteY4" fmla="*/ 317500 h 317558"/>
                <a:gd name="connsiteX5" fmla="*/ 5176 w 202128"/>
                <a:gd name="connsiteY5" fmla="*/ 190500 h 317558"/>
                <a:gd name="connsiteX6" fmla="*/ 78201 w 202128"/>
                <a:gd name="connsiteY6" fmla="*/ 66675 h 317558"/>
                <a:gd name="connsiteX7" fmla="*/ 202026 w 202128"/>
                <a:gd name="connsiteY7" fmla="*/ 0 h 31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128" h="317558">
                  <a:moveTo>
                    <a:pt x="202026" y="0"/>
                  </a:moveTo>
                  <a:cubicBezTo>
                    <a:pt x="198322" y="0"/>
                    <a:pt x="88255" y="34396"/>
                    <a:pt x="55976" y="66675"/>
                  </a:cubicBezTo>
                  <a:cubicBezTo>
                    <a:pt x="23697" y="98954"/>
                    <a:pt x="13113" y="175683"/>
                    <a:pt x="8351" y="193675"/>
                  </a:cubicBezTo>
                  <a:cubicBezTo>
                    <a:pt x="3588" y="211667"/>
                    <a:pt x="27401" y="153988"/>
                    <a:pt x="27401" y="174625"/>
                  </a:cubicBezTo>
                  <a:cubicBezTo>
                    <a:pt x="27401" y="195262"/>
                    <a:pt x="12055" y="314854"/>
                    <a:pt x="8351" y="317500"/>
                  </a:cubicBezTo>
                  <a:cubicBezTo>
                    <a:pt x="4647" y="320146"/>
                    <a:pt x="-6466" y="232304"/>
                    <a:pt x="5176" y="190500"/>
                  </a:cubicBezTo>
                  <a:cubicBezTo>
                    <a:pt x="16818" y="148696"/>
                    <a:pt x="48568" y="98954"/>
                    <a:pt x="78201" y="66675"/>
                  </a:cubicBezTo>
                  <a:cubicBezTo>
                    <a:pt x="107834" y="34396"/>
                    <a:pt x="205730" y="0"/>
                    <a:pt x="2020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 286">
              <a:extLst>
                <a:ext uri="{FF2B5EF4-FFF2-40B4-BE49-F238E27FC236}">
                  <a16:creationId xmlns:a16="http://schemas.microsoft.com/office/drawing/2014/main" id="{6655DCEB-85FF-3DD1-82FC-E9BDE381A694}"/>
                </a:ext>
              </a:extLst>
            </p:cNvPr>
            <p:cNvSpPr/>
            <p:nvPr/>
          </p:nvSpPr>
          <p:spPr>
            <a:xfrm>
              <a:off x="11560098" y="6683363"/>
              <a:ext cx="134047" cy="31762"/>
            </a:xfrm>
            <a:custGeom>
              <a:avLst/>
              <a:gdLst>
                <a:gd name="connsiteX0" fmla="*/ 77 w 134047"/>
                <a:gd name="connsiteY0" fmla="*/ 31762 h 31762"/>
                <a:gd name="connsiteX1" fmla="*/ 127077 w 134047"/>
                <a:gd name="connsiteY1" fmla="*/ 3187 h 31762"/>
                <a:gd name="connsiteX2" fmla="*/ 108027 w 134047"/>
                <a:gd name="connsiteY2" fmla="*/ 3187 h 31762"/>
                <a:gd name="connsiteX3" fmla="*/ 77 w 134047"/>
                <a:gd name="connsiteY3" fmla="*/ 31762 h 3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047" h="31762">
                  <a:moveTo>
                    <a:pt x="77" y="31762"/>
                  </a:moveTo>
                  <a:cubicBezTo>
                    <a:pt x="3252" y="31762"/>
                    <a:pt x="127077" y="3187"/>
                    <a:pt x="127077" y="3187"/>
                  </a:cubicBezTo>
                  <a:cubicBezTo>
                    <a:pt x="145069" y="-1576"/>
                    <a:pt x="124431" y="-517"/>
                    <a:pt x="108027" y="3187"/>
                  </a:cubicBezTo>
                  <a:cubicBezTo>
                    <a:pt x="91623" y="6891"/>
                    <a:pt x="-3098" y="31762"/>
                    <a:pt x="77" y="317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 287">
              <a:extLst>
                <a:ext uri="{FF2B5EF4-FFF2-40B4-BE49-F238E27FC236}">
                  <a16:creationId xmlns:a16="http://schemas.microsoft.com/office/drawing/2014/main" id="{D1E6856B-5573-D86D-C9FE-9C7667EEB8CA}"/>
                </a:ext>
              </a:extLst>
            </p:cNvPr>
            <p:cNvSpPr/>
            <p:nvPr/>
          </p:nvSpPr>
          <p:spPr>
            <a:xfrm>
              <a:off x="11534684" y="6756389"/>
              <a:ext cx="28695" cy="174653"/>
            </a:xfrm>
            <a:custGeom>
              <a:avLst/>
              <a:gdLst>
                <a:gd name="connsiteX0" fmla="*/ 91 w 28695"/>
                <a:gd name="connsiteY0" fmla="*/ 11 h 174653"/>
                <a:gd name="connsiteX1" fmla="*/ 19141 w 28695"/>
                <a:gd name="connsiteY1" fmla="*/ 98436 h 174653"/>
                <a:gd name="connsiteX2" fmla="*/ 6441 w 28695"/>
                <a:gd name="connsiteY2" fmla="*/ 174636 h 174653"/>
                <a:gd name="connsiteX3" fmla="*/ 28666 w 28695"/>
                <a:gd name="connsiteY3" fmla="*/ 104786 h 174653"/>
                <a:gd name="connsiteX4" fmla="*/ 91 w 28695"/>
                <a:gd name="connsiteY4" fmla="*/ 11 h 17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95" h="174653">
                  <a:moveTo>
                    <a:pt x="91" y="11"/>
                  </a:moveTo>
                  <a:cubicBezTo>
                    <a:pt x="-1497" y="-1047"/>
                    <a:pt x="18083" y="69332"/>
                    <a:pt x="19141" y="98436"/>
                  </a:cubicBezTo>
                  <a:cubicBezTo>
                    <a:pt x="20199" y="127540"/>
                    <a:pt x="4853" y="173578"/>
                    <a:pt x="6441" y="174636"/>
                  </a:cubicBezTo>
                  <a:cubicBezTo>
                    <a:pt x="8029" y="175694"/>
                    <a:pt x="27608" y="129657"/>
                    <a:pt x="28666" y="104786"/>
                  </a:cubicBezTo>
                  <a:cubicBezTo>
                    <a:pt x="29724" y="79915"/>
                    <a:pt x="1679" y="1069"/>
                    <a:pt x="91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 288">
              <a:extLst>
                <a:ext uri="{FF2B5EF4-FFF2-40B4-BE49-F238E27FC236}">
                  <a16:creationId xmlns:a16="http://schemas.microsoft.com/office/drawing/2014/main" id="{D1DDB9AA-4D16-C33B-658F-F30A74D6621F}"/>
                </a:ext>
              </a:extLst>
            </p:cNvPr>
            <p:cNvSpPr/>
            <p:nvPr/>
          </p:nvSpPr>
          <p:spPr>
            <a:xfrm>
              <a:off x="11544277" y="6718240"/>
              <a:ext cx="529932" cy="140238"/>
            </a:xfrm>
            <a:custGeom>
              <a:avLst/>
              <a:gdLst>
                <a:gd name="connsiteX0" fmla="*/ 212748 w 529932"/>
                <a:gd name="connsiteY0" fmla="*/ 60 h 140238"/>
                <a:gd name="connsiteX1" fmla="*/ 79398 w 529932"/>
                <a:gd name="connsiteY1" fmla="*/ 22285 h 140238"/>
                <a:gd name="connsiteX2" fmla="*/ 285773 w 529932"/>
                <a:gd name="connsiteY2" fmla="*/ 88960 h 140238"/>
                <a:gd name="connsiteX3" fmla="*/ 266723 w 529932"/>
                <a:gd name="connsiteY3" fmla="*/ 98485 h 140238"/>
                <a:gd name="connsiteX4" fmla="*/ 527073 w 529932"/>
                <a:gd name="connsiteY4" fmla="*/ 139760 h 140238"/>
                <a:gd name="connsiteX5" fmla="*/ 390548 w 529932"/>
                <a:gd name="connsiteY5" fmla="*/ 117535 h 140238"/>
                <a:gd name="connsiteX6" fmla="*/ 158773 w 529932"/>
                <a:gd name="connsiteY6" fmla="*/ 66735 h 140238"/>
                <a:gd name="connsiteX7" fmla="*/ 22248 w 529932"/>
                <a:gd name="connsiteY7" fmla="*/ 41335 h 140238"/>
                <a:gd name="connsiteX8" fmla="*/ 82573 w 529932"/>
                <a:gd name="connsiteY8" fmla="*/ 41335 h 140238"/>
                <a:gd name="connsiteX9" fmla="*/ 23 w 529932"/>
                <a:gd name="connsiteY9" fmla="*/ 15935 h 140238"/>
                <a:gd name="connsiteX10" fmla="*/ 92098 w 529932"/>
                <a:gd name="connsiteY10" fmla="*/ 15935 h 140238"/>
                <a:gd name="connsiteX11" fmla="*/ 212748 w 529932"/>
                <a:gd name="connsiteY11" fmla="*/ 60 h 14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9932" h="140238">
                  <a:moveTo>
                    <a:pt x="212748" y="60"/>
                  </a:moveTo>
                  <a:cubicBezTo>
                    <a:pt x="210631" y="1118"/>
                    <a:pt x="67227" y="7468"/>
                    <a:pt x="79398" y="22285"/>
                  </a:cubicBezTo>
                  <a:cubicBezTo>
                    <a:pt x="91569" y="37102"/>
                    <a:pt x="254552" y="76260"/>
                    <a:pt x="285773" y="88960"/>
                  </a:cubicBezTo>
                  <a:cubicBezTo>
                    <a:pt x="316994" y="101660"/>
                    <a:pt x="226507" y="90018"/>
                    <a:pt x="266723" y="98485"/>
                  </a:cubicBezTo>
                  <a:cubicBezTo>
                    <a:pt x="306939" y="106952"/>
                    <a:pt x="527073" y="139760"/>
                    <a:pt x="527073" y="139760"/>
                  </a:cubicBezTo>
                  <a:cubicBezTo>
                    <a:pt x="547711" y="142935"/>
                    <a:pt x="451931" y="129706"/>
                    <a:pt x="390548" y="117535"/>
                  </a:cubicBezTo>
                  <a:cubicBezTo>
                    <a:pt x="329165" y="105364"/>
                    <a:pt x="220156" y="79435"/>
                    <a:pt x="158773" y="66735"/>
                  </a:cubicBezTo>
                  <a:cubicBezTo>
                    <a:pt x="97390" y="54035"/>
                    <a:pt x="34948" y="45568"/>
                    <a:pt x="22248" y="41335"/>
                  </a:cubicBezTo>
                  <a:cubicBezTo>
                    <a:pt x="9548" y="37102"/>
                    <a:pt x="86277" y="45568"/>
                    <a:pt x="82573" y="41335"/>
                  </a:cubicBezTo>
                  <a:cubicBezTo>
                    <a:pt x="78869" y="37102"/>
                    <a:pt x="-1564" y="20168"/>
                    <a:pt x="23" y="15935"/>
                  </a:cubicBezTo>
                  <a:cubicBezTo>
                    <a:pt x="1610" y="11702"/>
                    <a:pt x="55056" y="19639"/>
                    <a:pt x="92098" y="15935"/>
                  </a:cubicBezTo>
                  <a:cubicBezTo>
                    <a:pt x="129140" y="12231"/>
                    <a:pt x="214865" y="-998"/>
                    <a:pt x="212748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 289">
              <a:extLst>
                <a:ext uri="{FF2B5EF4-FFF2-40B4-BE49-F238E27FC236}">
                  <a16:creationId xmlns:a16="http://schemas.microsoft.com/office/drawing/2014/main" id="{59BEB776-602A-68C7-6F30-4C6E6FB7E9AE}"/>
                </a:ext>
              </a:extLst>
            </p:cNvPr>
            <p:cNvSpPr/>
            <p:nvPr/>
          </p:nvSpPr>
          <p:spPr>
            <a:xfrm>
              <a:off x="11734571" y="6759464"/>
              <a:ext cx="351218" cy="76767"/>
            </a:xfrm>
            <a:custGeom>
              <a:avLst/>
              <a:gdLst>
                <a:gd name="connsiteX0" fmla="*/ 229 w 351218"/>
                <a:gd name="connsiteY0" fmla="*/ 111 h 76767"/>
                <a:gd name="connsiteX1" fmla="*/ 330429 w 351218"/>
                <a:gd name="connsiteY1" fmla="*/ 73136 h 76767"/>
                <a:gd name="connsiteX2" fmla="*/ 279629 w 351218"/>
                <a:gd name="connsiteY2" fmla="*/ 57261 h 76767"/>
                <a:gd name="connsiteX3" fmla="*/ 229 w 351218"/>
                <a:gd name="connsiteY3" fmla="*/ 111 h 7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218" h="76767">
                  <a:moveTo>
                    <a:pt x="229" y="111"/>
                  </a:moveTo>
                  <a:cubicBezTo>
                    <a:pt x="8696" y="2757"/>
                    <a:pt x="283862" y="63611"/>
                    <a:pt x="330429" y="73136"/>
                  </a:cubicBezTo>
                  <a:cubicBezTo>
                    <a:pt x="376996" y="82661"/>
                    <a:pt x="338896" y="72078"/>
                    <a:pt x="279629" y="57261"/>
                  </a:cubicBezTo>
                  <a:cubicBezTo>
                    <a:pt x="220362" y="42444"/>
                    <a:pt x="-8238" y="-2535"/>
                    <a:pt x="229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 290">
              <a:extLst>
                <a:ext uri="{FF2B5EF4-FFF2-40B4-BE49-F238E27FC236}">
                  <a16:creationId xmlns:a16="http://schemas.microsoft.com/office/drawing/2014/main" id="{DD034532-BD31-5D8F-4C9B-3F3DF2EFF179}"/>
                </a:ext>
              </a:extLst>
            </p:cNvPr>
            <p:cNvSpPr/>
            <p:nvPr/>
          </p:nvSpPr>
          <p:spPr>
            <a:xfrm>
              <a:off x="11457240" y="6959257"/>
              <a:ext cx="668132" cy="562497"/>
            </a:xfrm>
            <a:custGeom>
              <a:avLst/>
              <a:gdLst>
                <a:gd name="connsiteX0" fmla="*/ 1335 w 668132"/>
                <a:gd name="connsiteY0" fmla="*/ 343 h 562497"/>
                <a:gd name="connsiteX1" fmla="*/ 210885 w 668132"/>
                <a:gd name="connsiteY1" fmla="*/ 168618 h 562497"/>
                <a:gd name="connsiteX2" fmla="*/ 201360 w 668132"/>
                <a:gd name="connsiteY2" fmla="*/ 149568 h 562497"/>
                <a:gd name="connsiteX3" fmla="*/ 391860 w 668132"/>
                <a:gd name="connsiteY3" fmla="*/ 314668 h 562497"/>
                <a:gd name="connsiteX4" fmla="*/ 366460 w 668132"/>
                <a:gd name="connsiteY4" fmla="*/ 311493 h 562497"/>
                <a:gd name="connsiteX5" fmla="*/ 487110 w 668132"/>
                <a:gd name="connsiteY5" fmla="*/ 419443 h 562497"/>
                <a:gd name="connsiteX6" fmla="*/ 483935 w 668132"/>
                <a:gd name="connsiteY6" fmla="*/ 406743 h 562497"/>
                <a:gd name="connsiteX7" fmla="*/ 668085 w 668132"/>
                <a:gd name="connsiteY7" fmla="*/ 562318 h 562497"/>
                <a:gd name="connsiteX8" fmla="*/ 464885 w 668132"/>
                <a:gd name="connsiteY8" fmla="*/ 371818 h 562497"/>
                <a:gd name="connsiteX9" fmla="*/ 280735 w 668132"/>
                <a:gd name="connsiteY9" fmla="*/ 257518 h 562497"/>
                <a:gd name="connsiteX10" fmla="*/ 191835 w 668132"/>
                <a:gd name="connsiteY10" fmla="*/ 184493 h 562497"/>
                <a:gd name="connsiteX11" fmla="*/ 68010 w 668132"/>
                <a:gd name="connsiteY11" fmla="*/ 114643 h 562497"/>
                <a:gd name="connsiteX12" fmla="*/ 118810 w 668132"/>
                <a:gd name="connsiteY12" fmla="*/ 124168 h 562497"/>
                <a:gd name="connsiteX13" fmla="*/ 1335 w 668132"/>
                <a:gd name="connsiteY13" fmla="*/ 343 h 5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8132" h="562497">
                  <a:moveTo>
                    <a:pt x="1335" y="343"/>
                  </a:moveTo>
                  <a:cubicBezTo>
                    <a:pt x="16681" y="7751"/>
                    <a:pt x="177548" y="143747"/>
                    <a:pt x="210885" y="168618"/>
                  </a:cubicBezTo>
                  <a:cubicBezTo>
                    <a:pt x="244222" y="193489"/>
                    <a:pt x="171198" y="125226"/>
                    <a:pt x="201360" y="149568"/>
                  </a:cubicBezTo>
                  <a:cubicBezTo>
                    <a:pt x="231523" y="173910"/>
                    <a:pt x="364343" y="287681"/>
                    <a:pt x="391860" y="314668"/>
                  </a:cubicBezTo>
                  <a:cubicBezTo>
                    <a:pt x="419377" y="341656"/>
                    <a:pt x="350585" y="294031"/>
                    <a:pt x="366460" y="311493"/>
                  </a:cubicBezTo>
                  <a:cubicBezTo>
                    <a:pt x="382335" y="328955"/>
                    <a:pt x="467531" y="403568"/>
                    <a:pt x="487110" y="419443"/>
                  </a:cubicBezTo>
                  <a:cubicBezTo>
                    <a:pt x="506689" y="435318"/>
                    <a:pt x="453773" y="382931"/>
                    <a:pt x="483935" y="406743"/>
                  </a:cubicBezTo>
                  <a:cubicBezTo>
                    <a:pt x="514097" y="430555"/>
                    <a:pt x="671260" y="568139"/>
                    <a:pt x="668085" y="562318"/>
                  </a:cubicBezTo>
                  <a:cubicBezTo>
                    <a:pt x="664910" y="556497"/>
                    <a:pt x="529443" y="422618"/>
                    <a:pt x="464885" y="371818"/>
                  </a:cubicBezTo>
                  <a:cubicBezTo>
                    <a:pt x="400327" y="321018"/>
                    <a:pt x="326243" y="288739"/>
                    <a:pt x="280735" y="257518"/>
                  </a:cubicBezTo>
                  <a:cubicBezTo>
                    <a:pt x="235227" y="226297"/>
                    <a:pt x="227289" y="208306"/>
                    <a:pt x="191835" y="184493"/>
                  </a:cubicBezTo>
                  <a:cubicBezTo>
                    <a:pt x="156381" y="160681"/>
                    <a:pt x="80181" y="124697"/>
                    <a:pt x="68010" y="114643"/>
                  </a:cubicBezTo>
                  <a:cubicBezTo>
                    <a:pt x="55839" y="104589"/>
                    <a:pt x="129922" y="140572"/>
                    <a:pt x="118810" y="124168"/>
                  </a:cubicBezTo>
                  <a:cubicBezTo>
                    <a:pt x="107698" y="107764"/>
                    <a:pt x="-14011" y="-7065"/>
                    <a:pt x="1335" y="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 291">
              <a:extLst>
                <a:ext uri="{FF2B5EF4-FFF2-40B4-BE49-F238E27FC236}">
                  <a16:creationId xmlns:a16="http://schemas.microsoft.com/office/drawing/2014/main" id="{78D04CC2-2A70-88DF-786A-148BF531A22C}"/>
                </a:ext>
              </a:extLst>
            </p:cNvPr>
            <p:cNvSpPr/>
            <p:nvPr/>
          </p:nvSpPr>
          <p:spPr>
            <a:xfrm>
              <a:off x="11632591" y="6869472"/>
              <a:ext cx="375027" cy="255229"/>
            </a:xfrm>
            <a:custGeom>
              <a:avLst/>
              <a:gdLst>
                <a:gd name="connsiteX0" fmla="*/ 6959 w 375027"/>
                <a:gd name="connsiteY0" fmla="*/ 1228 h 255229"/>
                <a:gd name="connsiteX1" fmla="*/ 368909 w 375027"/>
                <a:gd name="connsiteY1" fmla="*/ 10753 h 255229"/>
                <a:gd name="connsiteX2" fmla="*/ 229209 w 375027"/>
                <a:gd name="connsiteY2" fmla="*/ 13928 h 255229"/>
                <a:gd name="connsiteX3" fmla="*/ 159359 w 375027"/>
                <a:gd name="connsiteY3" fmla="*/ 74253 h 255229"/>
                <a:gd name="connsiteX4" fmla="*/ 165709 w 375027"/>
                <a:gd name="connsiteY4" fmla="*/ 255228 h 255229"/>
                <a:gd name="connsiteX5" fmla="*/ 137134 w 375027"/>
                <a:gd name="connsiteY5" fmla="*/ 71078 h 255229"/>
                <a:gd name="connsiteX6" fmla="*/ 127609 w 375027"/>
                <a:gd name="connsiteY6" fmla="*/ 7578 h 255229"/>
                <a:gd name="connsiteX7" fmla="*/ 6959 w 375027"/>
                <a:gd name="connsiteY7" fmla="*/ 1228 h 25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027" h="255229">
                  <a:moveTo>
                    <a:pt x="6959" y="1228"/>
                  </a:moveTo>
                  <a:cubicBezTo>
                    <a:pt x="47176" y="1757"/>
                    <a:pt x="331867" y="8636"/>
                    <a:pt x="368909" y="10753"/>
                  </a:cubicBezTo>
                  <a:cubicBezTo>
                    <a:pt x="405951" y="12870"/>
                    <a:pt x="264134" y="3345"/>
                    <a:pt x="229209" y="13928"/>
                  </a:cubicBezTo>
                  <a:cubicBezTo>
                    <a:pt x="194284" y="24511"/>
                    <a:pt x="169942" y="34036"/>
                    <a:pt x="159359" y="74253"/>
                  </a:cubicBezTo>
                  <a:cubicBezTo>
                    <a:pt x="148776" y="114470"/>
                    <a:pt x="169413" y="255757"/>
                    <a:pt x="165709" y="255228"/>
                  </a:cubicBezTo>
                  <a:cubicBezTo>
                    <a:pt x="162005" y="254699"/>
                    <a:pt x="143484" y="112353"/>
                    <a:pt x="137134" y="71078"/>
                  </a:cubicBezTo>
                  <a:cubicBezTo>
                    <a:pt x="130784" y="29803"/>
                    <a:pt x="141897" y="18691"/>
                    <a:pt x="127609" y="7578"/>
                  </a:cubicBezTo>
                  <a:cubicBezTo>
                    <a:pt x="113322" y="-3535"/>
                    <a:pt x="-33258" y="699"/>
                    <a:pt x="6959" y="1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 292">
              <a:extLst>
                <a:ext uri="{FF2B5EF4-FFF2-40B4-BE49-F238E27FC236}">
                  <a16:creationId xmlns:a16="http://schemas.microsoft.com/office/drawing/2014/main" id="{1B846CF7-132C-AEA2-26B2-976CD86F63BA}"/>
                </a:ext>
              </a:extLst>
            </p:cNvPr>
            <p:cNvSpPr/>
            <p:nvPr/>
          </p:nvSpPr>
          <p:spPr>
            <a:xfrm>
              <a:off x="11480438" y="6686550"/>
              <a:ext cx="102018" cy="155575"/>
            </a:xfrm>
            <a:custGeom>
              <a:avLst/>
              <a:gdLst>
                <a:gd name="connsiteX0" fmla="*/ 101962 w 102018"/>
                <a:gd name="connsiteY0" fmla="*/ 0 h 155575"/>
                <a:gd name="connsiteX1" fmla="*/ 28937 w 102018"/>
                <a:gd name="connsiteY1" fmla="*/ 63500 h 155575"/>
                <a:gd name="connsiteX2" fmla="*/ 362 w 102018"/>
                <a:gd name="connsiteY2" fmla="*/ 155575 h 155575"/>
                <a:gd name="connsiteX3" fmla="*/ 16237 w 102018"/>
                <a:gd name="connsiteY3" fmla="*/ 63500 h 155575"/>
                <a:gd name="connsiteX4" fmla="*/ 101962 w 102018"/>
                <a:gd name="connsiteY4" fmla="*/ 0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18" h="155575">
                  <a:moveTo>
                    <a:pt x="101962" y="0"/>
                  </a:moveTo>
                  <a:cubicBezTo>
                    <a:pt x="104079" y="0"/>
                    <a:pt x="45870" y="37571"/>
                    <a:pt x="28937" y="63500"/>
                  </a:cubicBezTo>
                  <a:cubicBezTo>
                    <a:pt x="12004" y="89429"/>
                    <a:pt x="2479" y="155575"/>
                    <a:pt x="362" y="155575"/>
                  </a:cubicBezTo>
                  <a:cubicBezTo>
                    <a:pt x="-1755" y="155575"/>
                    <a:pt x="5654" y="87312"/>
                    <a:pt x="16237" y="63500"/>
                  </a:cubicBezTo>
                  <a:cubicBezTo>
                    <a:pt x="26820" y="39688"/>
                    <a:pt x="99845" y="0"/>
                    <a:pt x="10196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 293">
              <a:extLst>
                <a:ext uri="{FF2B5EF4-FFF2-40B4-BE49-F238E27FC236}">
                  <a16:creationId xmlns:a16="http://schemas.microsoft.com/office/drawing/2014/main" id="{66CC5E3A-4B40-26B6-8853-9BC1C301A714}"/>
                </a:ext>
              </a:extLst>
            </p:cNvPr>
            <p:cNvSpPr/>
            <p:nvPr/>
          </p:nvSpPr>
          <p:spPr>
            <a:xfrm>
              <a:off x="11711026" y="7343533"/>
              <a:ext cx="215297" cy="10019"/>
            </a:xfrm>
            <a:custGeom>
              <a:avLst/>
              <a:gdLst>
                <a:gd name="connsiteX0" fmla="*/ 4724 w 215297"/>
                <a:gd name="connsiteY0" fmla="*/ 3417 h 10019"/>
                <a:gd name="connsiteX1" fmla="*/ 214274 w 215297"/>
                <a:gd name="connsiteY1" fmla="*/ 242 h 10019"/>
                <a:gd name="connsiteX2" fmla="*/ 80924 w 215297"/>
                <a:gd name="connsiteY2" fmla="*/ 9767 h 10019"/>
                <a:gd name="connsiteX3" fmla="*/ 4724 w 215297"/>
                <a:gd name="connsiteY3" fmla="*/ 3417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97" h="10019">
                  <a:moveTo>
                    <a:pt x="4724" y="3417"/>
                  </a:moveTo>
                  <a:cubicBezTo>
                    <a:pt x="26949" y="1830"/>
                    <a:pt x="201574" y="-816"/>
                    <a:pt x="214274" y="242"/>
                  </a:cubicBezTo>
                  <a:cubicBezTo>
                    <a:pt x="226974" y="1300"/>
                    <a:pt x="117966" y="8180"/>
                    <a:pt x="80924" y="9767"/>
                  </a:cubicBezTo>
                  <a:cubicBezTo>
                    <a:pt x="43882" y="11355"/>
                    <a:pt x="-17501" y="5004"/>
                    <a:pt x="4724" y="3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 294">
              <a:extLst>
                <a:ext uri="{FF2B5EF4-FFF2-40B4-BE49-F238E27FC236}">
                  <a16:creationId xmlns:a16="http://schemas.microsoft.com/office/drawing/2014/main" id="{C166F294-31F2-3A04-0507-F6556BC597C8}"/>
                </a:ext>
              </a:extLst>
            </p:cNvPr>
            <p:cNvSpPr/>
            <p:nvPr/>
          </p:nvSpPr>
          <p:spPr>
            <a:xfrm>
              <a:off x="11617998" y="7339802"/>
              <a:ext cx="463588" cy="735701"/>
            </a:xfrm>
            <a:custGeom>
              <a:avLst/>
              <a:gdLst>
                <a:gd name="connsiteX0" fmla="*/ 183477 w 463588"/>
                <a:gd name="connsiteY0" fmla="*/ 798 h 735701"/>
                <a:gd name="connsiteX1" fmla="*/ 27902 w 463588"/>
                <a:gd name="connsiteY1" fmla="*/ 99223 h 735701"/>
                <a:gd name="connsiteX2" fmla="*/ 15202 w 463588"/>
                <a:gd name="connsiteY2" fmla="*/ 242098 h 735701"/>
                <a:gd name="connsiteX3" fmla="*/ 43777 w 463588"/>
                <a:gd name="connsiteY3" fmla="*/ 356398 h 735701"/>
                <a:gd name="connsiteX4" fmla="*/ 24727 w 463588"/>
                <a:gd name="connsiteY4" fmla="*/ 362748 h 735701"/>
                <a:gd name="connsiteX5" fmla="*/ 139027 w 463588"/>
                <a:gd name="connsiteY5" fmla="*/ 524673 h 735701"/>
                <a:gd name="connsiteX6" fmla="*/ 148552 w 463588"/>
                <a:gd name="connsiteY6" fmla="*/ 499273 h 735701"/>
                <a:gd name="connsiteX7" fmla="*/ 462877 w 463588"/>
                <a:gd name="connsiteY7" fmla="*/ 734223 h 735701"/>
                <a:gd name="connsiteX8" fmla="*/ 227927 w 463588"/>
                <a:gd name="connsiteY8" fmla="*/ 588173 h 735701"/>
                <a:gd name="connsiteX9" fmla="*/ 21552 w 463588"/>
                <a:gd name="connsiteY9" fmla="*/ 369098 h 735701"/>
                <a:gd name="connsiteX10" fmla="*/ 8852 w 463588"/>
                <a:gd name="connsiteY10" fmla="*/ 159548 h 735701"/>
                <a:gd name="connsiteX11" fmla="*/ 43777 w 463588"/>
                <a:gd name="connsiteY11" fmla="*/ 57948 h 735701"/>
                <a:gd name="connsiteX12" fmla="*/ 183477 w 463588"/>
                <a:gd name="connsiteY12" fmla="*/ 798 h 73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88" h="735701">
                  <a:moveTo>
                    <a:pt x="183477" y="798"/>
                  </a:moveTo>
                  <a:cubicBezTo>
                    <a:pt x="180831" y="7677"/>
                    <a:pt x="55948" y="59006"/>
                    <a:pt x="27902" y="99223"/>
                  </a:cubicBezTo>
                  <a:cubicBezTo>
                    <a:pt x="-144" y="139440"/>
                    <a:pt x="12556" y="199236"/>
                    <a:pt x="15202" y="242098"/>
                  </a:cubicBezTo>
                  <a:cubicBezTo>
                    <a:pt x="17848" y="284960"/>
                    <a:pt x="42189" y="336290"/>
                    <a:pt x="43777" y="356398"/>
                  </a:cubicBezTo>
                  <a:cubicBezTo>
                    <a:pt x="45364" y="376506"/>
                    <a:pt x="8852" y="334702"/>
                    <a:pt x="24727" y="362748"/>
                  </a:cubicBezTo>
                  <a:cubicBezTo>
                    <a:pt x="40602" y="390794"/>
                    <a:pt x="118390" y="501919"/>
                    <a:pt x="139027" y="524673"/>
                  </a:cubicBezTo>
                  <a:cubicBezTo>
                    <a:pt x="159664" y="547427"/>
                    <a:pt x="94577" y="464348"/>
                    <a:pt x="148552" y="499273"/>
                  </a:cubicBezTo>
                  <a:cubicBezTo>
                    <a:pt x="202527" y="534198"/>
                    <a:pt x="449648" y="719406"/>
                    <a:pt x="462877" y="734223"/>
                  </a:cubicBezTo>
                  <a:cubicBezTo>
                    <a:pt x="476106" y="749040"/>
                    <a:pt x="301481" y="649027"/>
                    <a:pt x="227927" y="588173"/>
                  </a:cubicBezTo>
                  <a:cubicBezTo>
                    <a:pt x="154373" y="527319"/>
                    <a:pt x="58065" y="440536"/>
                    <a:pt x="21552" y="369098"/>
                  </a:cubicBezTo>
                  <a:cubicBezTo>
                    <a:pt x="-14961" y="297660"/>
                    <a:pt x="5148" y="211406"/>
                    <a:pt x="8852" y="159548"/>
                  </a:cubicBezTo>
                  <a:cubicBezTo>
                    <a:pt x="12556" y="107690"/>
                    <a:pt x="21023" y="82819"/>
                    <a:pt x="43777" y="57948"/>
                  </a:cubicBezTo>
                  <a:cubicBezTo>
                    <a:pt x="66531" y="33077"/>
                    <a:pt x="186123" y="-6081"/>
                    <a:pt x="183477" y="7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 295">
              <a:extLst>
                <a:ext uri="{FF2B5EF4-FFF2-40B4-BE49-F238E27FC236}">
                  <a16:creationId xmlns:a16="http://schemas.microsoft.com/office/drawing/2014/main" id="{52C2BA2E-DC43-67E2-762E-080FF32AA489}"/>
                </a:ext>
              </a:extLst>
            </p:cNvPr>
            <p:cNvSpPr/>
            <p:nvPr/>
          </p:nvSpPr>
          <p:spPr>
            <a:xfrm>
              <a:off x="11744164" y="7448365"/>
              <a:ext cx="44630" cy="200473"/>
            </a:xfrm>
            <a:custGeom>
              <a:avLst/>
              <a:gdLst>
                <a:gd name="connsiteX0" fmla="*/ 161 w 44630"/>
                <a:gd name="connsiteY0" fmla="*/ 185 h 200473"/>
                <a:gd name="connsiteX1" fmla="*/ 28736 w 44630"/>
                <a:gd name="connsiteY1" fmla="*/ 98610 h 200473"/>
                <a:gd name="connsiteX2" fmla="*/ 3336 w 44630"/>
                <a:gd name="connsiteY2" fmla="*/ 200210 h 200473"/>
                <a:gd name="connsiteX3" fmla="*/ 44611 w 44630"/>
                <a:gd name="connsiteY3" fmla="*/ 124010 h 200473"/>
                <a:gd name="connsiteX4" fmla="*/ 161 w 44630"/>
                <a:gd name="connsiteY4" fmla="*/ 185 h 20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0" h="200473">
                  <a:moveTo>
                    <a:pt x="161" y="185"/>
                  </a:moveTo>
                  <a:cubicBezTo>
                    <a:pt x="-2485" y="-4048"/>
                    <a:pt x="28207" y="65273"/>
                    <a:pt x="28736" y="98610"/>
                  </a:cubicBezTo>
                  <a:cubicBezTo>
                    <a:pt x="29265" y="131947"/>
                    <a:pt x="690" y="195977"/>
                    <a:pt x="3336" y="200210"/>
                  </a:cubicBezTo>
                  <a:cubicBezTo>
                    <a:pt x="5982" y="204443"/>
                    <a:pt x="43553" y="156818"/>
                    <a:pt x="44611" y="124010"/>
                  </a:cubicBezTo>
                  <a:cubicBezTo>
                    <a:pt x="45669" y="91202"/>
                    <a:pt x="2807" y="4418"/>
                    <a:pt x="161" y="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 296">
              <a:extLst>
                <a:ext uri="{FF2B5EF4-FFF2-40B4-BE49-F238E27FC236}">
                  <a16:creationId xmlns:a16="http://schemas.microsoft.com/office/drawing/2014/main" id="{69D540A9-323A-64BE-238C-B1531EB12BFA}"/>
                </a:ext>
              </a:extLst>
            </p:cNvPr>
            <p:cNvSpPr/>
            <p:nvPr/>
          </p:nvSpPr>
          <p:spPr>
            <a:xfrm>
              <a:off x="11669265" y="7391382"/>
              <a:ext cx="129149" cy="231819"/>
            </a:xfrm>
            <a:custGeom>
              <a:avLst/>
              <a:gdLst>
                <a:gd name="connsiteX0" fmla="*/ 129035 w 129149"/>
                <a:gd name="connsiteY0" fmla="*/ 18 h 231819"/>
                <a:gd name="connsiteX1" fmla="*/ 27435 w 129149"/>
                <a:gd name="connsiteY1" fmla="*/ 66693 h 231819"/>
                <a:gd name="connsiteX2" fmla="*/ 21085 w 129149"/>
                <a:gd name="connsiteY2" fmla="*/ 136543 h 231819"/>
                <a:gd name="connsiteX3" fmla="*/ 24260 w 129149"/>
                <a:gd name="connsiteY3" fmla="*/ 231793 h 231819"/>
                <a:gd name="connsiteX4" fmla="*/ 14735 w 129149"/>
                <a:gd name="connsiteY4" fmla="*/ 127018 h 231819"/>
                <a:gd name="connsiteX5" fmla="*/ 5210 w 129149"/>
                <a:gd name="connsiteY5" fmla="*/ 73043 h 231819"/>
                <a:gd name="connsiteX6" fmla="*/ 129035 w 129149"/>
                <a:gd name="connsiteY6" fmla="*/ 18 h 23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149" h="231819">
                  <a:moveTo>
                    <a:pt x="129035" y="18"/>
                  </a:moveTo>
                  <a:cubicBezTo>
                    <a:pt x="132739" y="-1040"/>
                    <a:pt x="45427" y="43939"/>
                    <a:pt x="27435" y="66693"/>
                  </a:cubicBezTo>
                  <a:cubicBezTo>
                    <a:pt x="9443" y="89447"/>
                    <a:pt x="21614" y="109026"/>
                    <a:pt x="21085" y="136543"/>
                  </a:cubicBezTo>
                  <a:cubicBezTo>
                    <a:pt x="20556" y="164060"/>
                    <a:pt x="25318" y="233381"/>
                    <a:pt x="24260" y="231793"/>
                  </a:cubicBezTo>
                  <a:cubicBezTo>
                    <a:pt x="23202" y="230205"/>
                    <a:pt x="17910" y="153476"/>
                    <a:pt x="14735" y="127018"/>
                  </a:cubicBezTo>
                  <a:cubicBezTo>
                    <a:pt x="11560" y="100560"/>
                    <a:pt x="-9607" y="92622"/>
                    <a:pt x="5210" y="73043"/>
                  </a:cubicBezTo>
                  <a:cubicBezTo>
                    <a:pt x="20027" y="53464"/>
                    <a:pt x="125331" y="1076"/>
                    <a:pt x="129035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 297">
              <a:extLst>
                <a:ext uri="{FF2B5EF4-FFF2-40B4-BE49-F238E27FC236}">
                  <a16:creationId xmlns:a16="http://schemas.microsoft.com/office/drawing/2014/main" id="{7B6AC04B-A7E8-35FB-A01C-ADE4417CAB12}"/>
                </a:ext>
              </a:extLst>
            </p:cNvPr>
            <p:cNvSpPr/>
            <p:nvPr/>
          </p:nvSpPr>
          <p:spPr>
            <a:xfrm>
              <a:off x="11855359" y="7399847"/>
              <a:ext cx="276324" cy="223413"/>
            </a:xfrm>
            <a:custGeom>
              <a:avLst/>
              <a:gdLst>
                <a:gd name="connsiteX0" fmla="*/ 91 w 276324"/>
                <a:gd name="connsiteY0" fmla="*/ 1078 h 223413"/>
                <a:gd name="connsiteX1" fmla="*/ 54066 w 276324"/>
                <a:gd name="connsiteY1" fmla="*/ 70928 h 223413"/>
                <a:gd name="connsiteX2" fmla="*/ 60416 w 276324"/>
                <a:gd name="connsiteY2" fmla="*/ 140778 h 223413"/>
                <a:gd name="connsiteX3" fmla="*/ 85816 w 276324"/>
                <a:gd name="connsiteY3" fmla="*/ 223328 h 223413"/>
                <a:gd name="connsiteX4" fmla="*/ 73116 w 276324"/>
                <a:gd name="connsiteY4" fmla="*/ 124903 h 223413"/>
                <a:gd name="connsiteX5" fmla="*/ 146141 w 276324"/>
                <a:gd name="connsiteY5" fmla="*/ 140778 h 223413"/>
                <a:gd name="connsiteX6" fmla="*/ 276316 w 276324"/>
                <a:gd name="connsiteY6" fmla="*/ 204278 h 223413"/>
                <a:gd name="connsiteX7" fmla="*/ 139791 w 276324"/>
                <a:gd name="connsiteY7" fmla="*/ 99503 h 223413"/>
                <a:gd name="connsiteX8" fmla="*/ 171541 w 276324"/>
                <a:gd name="connsiteY8" fmla="*/ 147128 h 223413"/>
                <a:gd name="connsiteX9" fmla="*/ 3266 w 276324"/>
                <a:gd name="connsiteY9" fmla="*/ 102678 h 223413"/>
                <a:gd name="connsiteX10" fmla="*/ 57241 w 276324"/>
                <a:gd name="connsiteY10" fmla="*/ 128078 h 223413"/>
                <a:gd name="connsiteX11" fmla="*/ 91 w 276324"/>
                <a:gd name="connsiteY11" fmla="*/ 1078 h 22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324" h="223413">
                  <a:moveTo>
                    <a:pt x="91" y="1078"/>
                  </a:moveTo>
                  <a:cubicBezTo>
                    <a:pt x="-438" y="-8447"/>
                    <a:pt x="44012" y="47645"/>
                    <a:pt x="54066" y="70928"/>
                  </a:cubicBezTo>
                  <a:cubicBezTo>
                    <a:pt x="64120" y="94211"/>
                    <a:pt x="55124" y="115378"/>
                    <a:pt x="60416" y="140778"/>
                  </a:cubicBezTo>
                  <a:cubicBezTo>
                    <a:pt x="65708" y="166178"/>
                    <a:pt x="83699" y="225974"/>
                    <a:pt x="85816" y="223328"/>
                  </a:cubicBezTo>
                  <a:cubicBezTo>
                    <a:pt x="87933" y="220682"/>
                    <a:pt x="63062" y="138661"/>
                    <a:pt x="73116" y="124903"/>
                  </a:cubicBezTo>
                  <a:cubicBezTo>
                    <a:pt x="83170" y="111145"/>
                    <a:pt x="112274" y="127549"/>
                    <a:pt x="146141" y="140778"/>
                  </a:cubicBezTo>
                  <a:cubicBezTo>
                    <a:pt x="180008" y="154007"/>
                    <a:pt x="277374" y="211157"/>
                    <a:pt x="276316" y="204278"/>
                  </a:cubicBezTo>
                  <a:cubicBezTo>
                    <a:pt x="275258" y="197399"/>
                    <a:pt x="157254" y="109028"/>
                    <a:pt x="139791" y="99503"/>
                  </a:cubicBezTo>
                  <a:cubicBezTo>
                    <a:pt x="122329" y="89978"/>
                    <a:pt x="194295" y="146599"/>
                    <a:pt x="171541" y="147128"/>
                  </a:cubicBezTo>
                  <a:cubicBezTo>
                    <a:pt x="148787" y="147657"/>
                    <a:pt x="22316" y="105853"/>
                    <a:pt x="3266" y="102678"/>
                  </a:cubicBezTo>
                  <a:cubicBezTo>
                    <a:pt x="-15784" y="99503"/>
                    <a:pt x="54595" y="140778"/>
                    <a:pt x="57241" y="128078"/>
                  </a:cubicBezTo>
                  <a:cubicBezTo>
                    <a:pt x="59887" y="115378"/>
                    <a:pt x="620" y="10603"/>
                    <a:pt x="91" y="10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 298">
              <a:extLst>
                <a:ext uri="{FF2B5EF4-FFF2-40B4-BE49-F238E27FC236}">
                  <a16:creationId xmlns:a16="http://schemas.microsoft.com/office/drawing/2014/main" id="{7D484A69-8636-9F14-8AF8-A3F838F55804}"/>
                </a:ext>
              </a:extLst>
            </p:cNvPr>
            <p:cNvSpPr/>
            <p:nvPr/>
          </p:nvSpPr>
          <p:spPr>
            <a:xfrm>
              <a:off x="11461442" y="6324291"/>
              <a:ext cx="58198" cy="219659"/>
            </a:xfrm>
            <a:custGeom>
              <a:avLst/>
              <a:gdLst>
                <a:gd name="connsiteX0" fmla="*/ 25708 w 58198"/>
                <a:gd name="connsiteY0" fmla="*/ 309 h 219659"/>
                <a:gd name="connsiteX1" fmla="*/ 47933 w 58198"/>
                <a:gd name="connsiteY1" fmla="*/ 82859 h 219659"/>
                <a:gd name="connsiteX2" fmla="*/ 35233 w 58198"/>
                <a:gd name="connsiteY2" fmla="*/ 143184 h 219659"/>
                <a:gd name="connsiteX3" fmla="*/ 308 w 58198"/>
                <a:gd name="connsiteY3" fmla="*/ 219384 h 219659"/>
                <a:gd name="connsiteX4" fmla="*/ 57458 w 58198"/>
                <a:gd name="connsiteY4" fmla="*/ 114609 h 219659"/>
                <a:gd name="connsiteX5" fmla="*/ 25708 w 58198"/>
                <a:gd name="connsiteY5" fmla="*/ 309 h 21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98" h="219659">
                  <a:moveTo>
                    <a:pt x="25708" y="309"/>
                  </a:moveTo>
                  <a:cubicBezTo>
                    <a:pt x="24121" y="-4983"/>
                    <a:pt x="46345" y="59046"/>
                    <a:pt x="47933" y="82859"/>
                  </a:cubicBezTo>
                  <a:cubicBezTo>
                    <a:pt x="49521" y="106672"/>
                    <a:pt x="43171" y="120430"/>
                    <a:pt x="35233" y="143184"/>
                  </a:cubicBezTo>
                  <a:cubicBezTo>
                    <a:pt x="27296" y="165938"/>
                    <a:pt x="-3396" y="224146"/>
                    <a:pt x="308" y="219384"/>
                  </a:cubicBezTo>
                  <a:cubicBezTo>
                    <a:pt x="4012" y="214622"/>
                    <a:pt x="51108" y="145830"/>
                    <a:pt x="57458" y="114609"/>
                  </a:cubicBezTo>
                  <a:cubicBezTo>
                    <a:pt x="63808" y="83388"/>
                    <a:pt x="27295" y="5601"/>
                    <a:pt x="25708" y="3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 299">
              <a:extLst>
                <a:ext uri="{FF2B5EF4-FFF2-40B4-BE49-F238E27FC236}">
                  <a16:creationId xmlns:a16="http://schemas.microsoft.com/office/drawing/2014/main" id="{A7661E5C-213E-9476-1F99-FEDA59D0F1FD}"/>
                </a:ext>
              </a:extLst>
            </p:cNvPr>
            <p:cNvSpPr/>
            <p:nvPr/>
          </p:nvSpPr>
          <p:spPr>
            <a:xfrm>
              <a:off x="11637314" y="6343422"/>
              <a:ext cx="228741" cy="130463"/>
            </a:xfrm>
            <a:custGeom>
              <a:avLst/>
              <a:gdLst>
                <a:gd name="connsiteX0" fmla="*/ 227661 w 228741"/>
                <a:gd name="connsiteY0" fmla="*/ 228 h 130463"/>
                <a:gd name="connsiteX1" fmla="*/ 5411 w 228741"/>
                <a:gd name="connsiteY1" fmla="*/ 79603 h 130463"/>
                <a:gd name="connsiteX2" fmla="*/ 78436 w 228741"/>
                <a:gd name="connsiteY2" fmla="*/ 70078 h 130463"/>
                <a:gd name="connsiteX3" fmla="*/ 189561 w 228741"/>
                <a:gd name="connsiteY3" fmla="*/ 130403 h 130463"/>
                <a:gd name="connsiteX4" fmla="*/ 94311 w 228741"/>
                <a:gd name="connsiteY4" fmla="*/ 57378 h 130463"/>
                <a:gd name="connsiteX5" fmla="*/ 227661 w 228741"/>
                <a:gd name="connsiteY5" fmla="*/ 228 h 13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741" h="130463">
                  <a:moveTo>
                    <a:pt x="227661" y="228"/>
                  </a:moveTo>
                  <a:cubicBezTo>
                    <a:pt x="212844" y="3932"/>
                    <a:pt x="30282" y="67961"/>
                    <a:pt x="5411" y="79603"/>
                  </a:cubicBezTo>
                  <a:cubicBezTo>
                    <a:pt x="-19460" y="91245"/>
                    <a:pt x="47744" y="61611"/>
                    <a:pt x="78436" y="70078"/>
                  </a:cubicBezTo>
                  <a:cubicBezTo>
                    <a:pt x="109128" y="78545"/>
                    <a:pt x="186915" y="132520"/>
                    <a:pt x="189561" y="130403"/>
                  </a:cubicBezTo>
                  <a:cubicBezTo>
                    <a:pt x="192207" y="128286"/>
                    <a:pt x="88490" y="75899"/>
                    <a:pt x="94311" y="57378"/>
                  </a:cubicBezTo>
                  <a:cubicBezTo>
                    <a:pt x="100132" y="38857"/>
                    <a:pt x="242478" y="-3476"/>
                    <a:pt x="227661" y="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 300">
              <a:extLst>
                <a:ext uri="{FF2B5EF4-FFF2-40B4-BE49-F238E27FC236}">
                  <a16:creationId xmlns:a16="http://schemas.microsoft.com/office/drawing/2014/main" id="{58C5C771-E845-E8FD-7877-59F37A308004}"/>
                </a:ext>
              </a:extLst>
            </p:cNvPr>
            <p:cNvSpPr/>
            <p:nvPr/>
          </p:nvSpPr>
          <p:spPr>
            <a:xfrm>
              <a:off x="11604625" y="6848475"/>
              <a:ext cx="435440" cy="7143"/>
            </a:xfrm>
            <a:custGeom>
              <a:avLst/>
              <a:gdLst>
                <a:gd name="connsiteX0" fmla="*/ 0 w 435440"/>
                <a:gd name="connsiteY0" fmla="*/ 6350 h 7143"/>
                <a:gd name="connsiteX1" fmla="*/ 422275 w 435440"/>
                <a:gd name="connsiteY1" fmla="*/ 6350 h 7143"/>
                <a:gd name="connsiteX2" fmla="*/ 301625 w 435440"/>
                <a:gd name="connsiteY2" fmla="*/ 0 h 7143"/>
                <a:gd name="connsiteX3" fmla="*/ 0 w 435440"/>
                <a:gd name="connsiteY3" fmla="*/ 6350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40" h="7143">
                  <a:moveTo>
                    <a:pt x="0" y="6350"/>
                  </a:moveTo>
                  <a:cubicBezTo>
                    <a:pt x="20108" y="7408"/>
                    <a:pt x="372004" y="7408"/>
                    <a:pt x="422275" y="6350"/>
                  </a:cubicBezTo>
                  <a:cubicBezTo>
                    <a:pt x="472546" y="5292"/>
                    <a:pt x="367242" y="1058"/>
                    <a:pt x="301625" y="0"/>
                  </a:cubicBezTo>
                  <a:lnTo>
                    <a:pt x="0" y="63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 301">
              <a:extLst>
                <a:ext uri="{FF2B5EF4-FFF2-40B4-BE49-F238E27FC236}">
                  <a16:creationId xmlns:a16="http://schemas.microsoft.com/office/drawing/2014/main" id="{43F829DD-6F7F-4C74-D25B-9F19D4E2A3BA}"/>
                </a:ext>
              </a:extLst>
            </p:cNvPr>
            <p:cNvSpPr/>
            <p:nvPr/>
          </p:nvSpPr>
          <p:spPr>
            <a:xfrm>
              <a:off x="11737935" y="7883476"/>
              <a:ext cx="209607" cy="571555"/>
            </a:xfrm>
            <a:custGeom>
              <a:avLst/>
              <a:gdLst>
                <a:gd name="connsiteX0" fmla="*/ 57190 w 209607"/>
                <a:gd name="connsiteY0" fmla="*/ 49 h 571555"/>
                <a:gd name="connsiteX1" fmla="*/ 12740 w 209607"/>
                <a:gd name="connsiteY1" fmla="*/ 247699 h 571555"/>
                <a:gd name="connsiteX2" fmla="*/ 57190 w 209607"/>
                <a:gd name="connsiteY2" fmla="*/ 441374 h 571555"/>
                <a:gd name="connsiteX3" fmla="*/ 41315 w 209607"/>
                <a:gd name="connsiteY3" fmla="*/ 428674 h 571555"/>
                <a:gd name="connsiteX4" fmla="*/ 85765 w 209607"/>
                <a:gd name="connsiteY4" fmla="*/ 536624 h 571555"/>
                <a:gd name="connsiteX5" fmla="*/ 66715 w 209607"/>
                <a:gd name="connsiteY5" fmla="*/ 536624 h 571555"/>
                <a:gd name="connsiteX6" fmla="*/ 209590 w 209607"/>
                <a:gd name="connsiteY6" fmla="*/ 571549 h 571555"/>
                <a:gd name="connsiteX7" fmla="*/ 76240 w 209607"/>
                <a:gd name="connsiteY7" fmla="*/ 533449 h 571555"/>
                <a:gd name="connsiteX8" fmla="*/ 31790 w 209607"/>
                <a:gd name="connsiteY8" fmla="*/ 435024 h 571555"/>
                <a:gd name="connsiteX9" fmla="*/ 40 w 209607"/>
                <a:gd name="connsiteY9" fmla="*/ 314374 h 571555"/>
                <a:gd name="connsiteX10" fmla="*/ 38140 w 209607"/>
                <a:gd name="connsiteY10" fmla="*/ 174674 h 571555"/>
                <a:gd name="connsiteX11" fmla="*/ 25440 w 209607"/>
                <a:gd name="connsiteY11" fmla="*/ 225474 h 571555"/>
                <a:gd name="connsiteX12" fmla="*/ 57190 w 209607"/>
                <a:gd name="connsiteY12" fmla="*/ 49 h 57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607" h="571555">
                  <a:moveTo>
                    <a:pt x="57190" y="49"/>
                  </a:moveTo>
                  <a:cubicBezTo>
                    <a:pt x="55073" y="3753"/>
                    <a:pt x="12740" y="174145"/>
                    <a:pt x="12740" y="247699"/>
                  </a:cubicBezTo>
                  <a:cubicBezTo>
                    <a:pt x="12740" y="321253"/>
                    <a:pt x="57190" y="441374"/>
                    <a:pt x="57190" y="441374"/>
                  </a:cubicBezTo>
                  <a:cubicBezTo>
                    <a:pt x="61953" y="471537"/>
                    <a:pt x="36553" y="412799"/>
                    <a:pt x="41315" y="428674"/>
                  </a:cubicBezTo>
                  <a:cubicBezTo>
                    <a:pt x="46077" y="444549"/>
                    <a:pt x="81532" y="518632"/>
                    <a:pt x="85765" y="536624"/>
                  </a:cubicBezTo>
                  <a:cubicBezTo>
                    <a:pt x="89998" y="554616"/>
                    <a:pt x="46078" y="530803"/>
                    <a:pt x="66715" y="536624"/>
                  </a:cubicBezTo>
                  <a:cubicBezTo>
                    <a:pt x="87352" y="542445"/>
                    <a:pt x="208003" y="572078"/>
                    <a:pt x="209590" y="571549"/>
                  </a:cubicBezTo>
                  <a:cubicBezTo>
                    <a:pt x="211177" y="571020"/>
                    <a:pt x="105873" y="556203"/>
                    <a:pt x="76240" y="533449"/>
                  </a:cubicBezTo>
                  <a:cubicBezTo>
                    <a:pt x="46607" y="510695"/>
                    <a:pt x="44490" y="471537"/>
                    <a:pt x="31790" y="435024"/>
                  </a:cubicBezTo>
                  <a:cubicBezTo>
                    <a:pt x="19090" y="398512"/>
                    <a:pt x="-1018" y="357766"/>
                    <a:pt x="40" y="314374"/>
                  </a:cubicBezTo>
                  <a:cubicBezTo>
                    <a:pt x="1098" y="270982"/>
                    <a:pt x="33907" y="189491"/>
                    <a:pt x="38140" y="174674"/>
                  </a:cubicBezTo>
                  <a:cubicBezTo>
                    <a:pt x="42373" y="159857"/>
                    <a:pt x="22265" y="249816"/>
                    <a:pt x="25440" y="225474"/>
                  </a:cubicBezTo>
                  <a:cubicBezTo>
                    <a:pt x="28615" y="201132"/>
                    <a:pt x="59307" y="-3655"/>
                    <a:pt x="57190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 302">
              <a:extLst>
                <a:ext uri="{FF2B5EF4-FFF2-40B4-BE49-F238E27FC236}">
                  <a16:creationId xmlns:a16="http://schemas.microsoft.com/office/drawing/2014/main" id="{339F56BE-8108-3BBA-E414-F5D33207BA7C}"/>
                </a:ext>
              </a:extLst>
            </p:cNvPr>
            <p:cNvSpPr/>
            <p:nvPr/>
          </p:nvSpPr>
          <p:spPr>
            <a:xfrm>
              <a:off x="11844941" y="8360713"/>
              <a:ext cx="263062" cy="829309"/>
            </a:xfrm>
            <a:custGeom>
              <a:avLst/>
              <a:gdLst>
                <a:gd name="connsiteX0" fmla="*/ 4159 w 263062"/>
                <a:gd name="connsiteY0" fmla="*/ 14937 h 829309"/>
                <a:gd name="connsiteX1" fmla="*/ 261334 w 263062"/>
                <a:gd name="connsiteY1" fmla="*/ 824562 h 829309"/>
                <a:gd name="connsiteX2" fmla="*/ 112109 w 263062"/>
                <a:gd name="connsiteY2" fmla="*/ 335612 h 829309"/>
                <a:gd name="connsiteX3" fmla="*/ 4159 w 263062"/>
                <a:gd name="connsiteY3" fmla="*/ 14937 h 82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062" h="829309">
                  <a:moveTo>
                    <a:pt x="4159" y="14937"/>
                  </a:moveTo>
                  <a:cubicBezTo>
                    <a:pt x="29030" y="96429"/>
                    <a:pt x="243342" y="771116"/>
                    <a:pt x="261334" y="824562"/>
                  </a:cubicBezTo>
                  <a:cubicBezTo>
                    <a:pt x="279326" y="878008"/>
                    <a:pt x="151796" y="465258"/>
                    <a:pt x="112109" y="335612"/>
                  </a:cubicBezTo>
                  <a:cubicBezTo>
                    <a:pt x="72422" y="205966"/>
                    <a:pt x="-20712" y="-66555"/>
                    <a:pt x="4159" y="149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 303">
              <a:extLst>
                <a:ext uri="{FF2B5EF4-FFF2-40B4-BE49-F238E27FC236}">
                  <a16:creationId xmlns:a16="http://schemas.microsoft.com/office/drawing/2014/main" id="{DB4A5D6F-E1AC-9F92-9AFF-A29C6B0C6076}"/>
                </a:ext>
              </a:extLst>
            </p:cNvPr>
            <p:cNvSpPr/>
            <p:nvPr/>
          </p:nvSpPr>
          <p:spPr>
            <a:xfrm>
              <a:off x="11796170" y="8299942"/>
              <a:ext cx="299205" cy="937982"/>
            </a:xfrm>
            <a:custGeom>
              <a:avLst/>
              <a:gdLst>
                <a:gd name="connsiteX0" fmla="*/ 5305 w 299205"/>
                <a:gd name="connsiteY0" fmla="*/ 12208 h 937982"/>
                <a:gd name="connsiteX1" fmla="*/ 297405 w 299205"/>
                <a:gd name="connsiteY1" fmla="*/ 929783 h 937982"/>
                <a:gd name="connsiteX2" fmla="*/ 122780 w 299205"/>
                <a:gd name="connsiteY2" fmla="*/ 437658 h 937982"/>
                <a:gd name="connsiteX3" fmla="*/ 5305 w 299205"/>
                <a:gd name="connsiteY3" fmla="*/ 12208 h 93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205" h="937982">
                  <a:moveTo>
                    <a:pt x="5305" y="12208"/>
                  </a:moveTo>
                  <a:cubicBezTo>
                    <a:pt x="34409" y="94229"/>
                    <a:pt x="277826" y="858875"/>
                    <a:pt x="297405" y="929783"/>
                  </a:cubicBezTo>
                  <a:cubicBezTo>
                    <a:pt x="316984" y="1000691"/>
                    <a:pt x="171463" y="592704"/>
                    <a:pt x="122780" y="437658"/>
                  </a:cubicBezTo>
                  <a:cubicBezTo>
                    <a:pt x="74097" y="282612"/>
                    <a:pt x="-23799" y="-69813"/>
                    <a:pt x="5305" y="12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 304">
              <a:extLst>
                <a:ext uri="{FF2B5EF4-FFF2-40B4-BE49-F238E27FC236}">
                  <a16:creationId xmlns:a16="http://schemas.microsoft.com/office/drawing/2014/main" id="{E30D29C3-DDAC-71E9-8F7A-292483C6AB62}"/>
                </a:ext>
              </a:extLst>
            </p:cNvPr>
            <p:cNvSpPr/>
            <p:nvPr/>
          </p:nvSpPr>
          <p:spPr>
            <a:xfrm>
              <a:off x="11943232" y="8115299"/>
              <a:ext cx="96411" cy="330203"/>
            </a:xfrm>
            <a:custGeom>
              <a:avLst/>
              <a:gdLst>
                <a:gd name="connsiteX0" fmla="*/ 42393 w 96411"/>
                <a:gd name="connsiteY0" fmla="*/ 1 h 330203"/>
                <a:gd name="connsiteX1" fmla="*/ 13818 w 96411"/>
                <a:gd name="connsiteY1" fmla="*/ 177801 h 330203"/>
                <a:gd name="connsiteX2" fmla="*/ 96368 w 96411"/>
                <a:gd name="connsiteY2" fmla="*/ 330201 h 330203"/>
                <a:gd name="connsiteX3" fmla="*/ 1118 w 96411"/>
                <a:gd name="connsiteY3" fmla="*/ 180976 h 330203"/>
                <a:gd name="connsiteX4" fmla="*/ 42393 w 96411"/>
                <a:gd name="connsiteY4" fmla="*/ 1 h 33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11" h="330203">
                  <a:moveTo>
                    <a:pt x="42393" y="1"/>
                  </a:moveTo>
                  <a:cubicBezTo>
                    <a:pt x="44510" y="-528"/>
                    <a:pt x="4822" y="122768"/>
                    <a:pt x="13818" y="177801"/>
                  </a:cubicBezTo>
                  <a:cubicBezTo>
                    <a:pt x="22814" y="232834"/>
                    <a:pt x="98485" y="329672"/>
                    <a:pt x="96368" y="330201"/>
                  </a:cubicBezTo>
                  <a:cubicBezTo>
                    <a:pt x="94251" y="330730"/>
                    <a:pt x="10114" y="232834"/>
                    <a:pt x="1118" y="180976"/>
                  </a:cubicBezTo>
                  <a:cubicBezTo>
                    <a:pt x="-7878" y="129118"/>
                    <a:pt x="40276" y="530"/>
                    <a:pt x="42393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 305">
              <a:extLst>
                <a:ext uri="{FF2B5EF4-FFF2-40B4-BE49-F238E27FC236}">
                  <a16:creationId xmlns:a16="http://schemas.microsoft.com/office/drawing/2014/main" id="{CF95122B-1291-933A-CC41-D7348CBF65BF}"/>
                </a:ext>
              </a:extLst>
            </p:cNvPr>
            <p:cNvSpPr/>
            <p:nvPr/>
          </p:nvSpPr>
          <p:spPr>
            <a:xfrm>
              <a:off x="11864826" y="8013697"/>
              <a:ext cx="66940" cy="390575"/>
            </a:xfrm>
            <a:custGeom>
              <a:avLst/>
              <a:gdLst>
                <a:gd name="connsiteX0" fmla="*/ 25549 w 66940"/>
                <a:gd name="connsiteY0" fmla="*/ 3 h 390575"/>
                <a:gd name="connsiteX1" fmla="*/ 19199 w 66940"/>
                <a:gd name="connsiteY1" fmla="*/ 288928 h 390575"/>
                <a:gd name="connsiteX2" fmla="*/ 66824 w 66940"/>
                <a:gd name="connsiteY2" fmla="*/ 390528 h 390575"/>
                <a:gd name="connsiteX3" fmla="*/ 3324 w 66940"/>
                <a:gd name="connsiteY3" fmla="*/ 279403 h 390575"/>
                <a:gd name="connsiteX4" fmla="*/ 9674 w 66940"/>
                <a:gd name="connsiteY4" fmla="*/ 295278 h 390575"/>
                <a:gd name="connsiteX5" fmla="*/ 25549 w 66940"/>
                <a:gd name="connsiteY5" fmla="*/ 3 h 3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40" h="390575">
                  <a:moveTo>
                    <a:pt x="25549" y="3"/>
                  </a:moveTo>
                  <a:cubicBezTo>
                    <a:pt x="27137" y="-1055"/>
                    <a:pt x="12320" y="223841"/>
                    <a:pt x="19199" y="288928"/>
                  </a:cubicBezTo>
                  <a:cubicBezTo>
                    <a:pt x="26078" y="354015"/>
                    <a:pt x="69470" y="392116"/>
                    <a:pt x="66824" y="390528"/>
                  </a:cubicBezTo>
                  <a:cubicBezTo>
                    <a:pt x="64178" y="388941"/>
                    <a:pt x="12849" y="295278"/>
                    <a:pt x="3324" y="279403"/>
                  </a:cubicBezTo>
                  <a:cubicBezTo>
                    <a:pt x="-6201" y="263528"/>
                    <a:pt x="7557" y="337082"/>
                    <a:pt x="9674" y="295278"/>
                  </a:cubicBezTo>
                  <a:cubicBezTo>
                    <a:pt x="11791" y="253474"/>
                    <a:pt x="23961" y="1061"/>
                    <a:pt x="2554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 306">
              <a:extLst>
                <a:ext uri="{FF2B5EF4-FFF2-40B4-BE49-F238E27FC236}">
                  <a16:creationId xmlns:a16="http://schemas.microsoft.com/office/drawing/2014/main" id="{FACADF30-33AC-B21C-0C43-9B914EE2A970}"/>
                </a:ext>
              </a:extLst>
            </p:cNvPr>
            <p:cNvSpPr/>
            <p:nvPr/>
          </p:nvSpPr>
          <p:spPr>
            <a:xfrm>
              <a:off x="11670243" y="7639790"/>
              <a:ext cx="413386" cy="315562"/>
            </a:xfrm>
            <a:custGeom>
              <a:avLst/>
              <a:gdLst>
                <a:gd name="connsiteX0" fmla="*/ 210 w 413386"/>
                <a:gd name="connsiteY0" fmla="*/ 530 h 315562"/>
                <a:gd name="connsiteX1" fmla="*/ 298237 w 413386"/>
                <a:gd name="connsiteY1" fmla="*/ 230823 h 315562"/>
                <a:gd name="connsiteX2" fmla="*/ 281304 w 413386"/>
                <a:gd name="connsiteY2" fmla="*/ 173250 h 315562"/>
                <a:gd name="connsiteX3" fmla="*/ 413384 w 413386"/>
                <a:gd name="connsiteY3" fmla="*/ 315490 h 315562"/>
                <a:gd name="connsiteX4" fmla="*/ 284690 w 413386"/>
                <a:gd name="connsiteY4" fmla="*/ 190183 h 315562"/>
                <a:gd name="connsiteX5" fmla="*/ 260984 w 413386"/>
                <a:gd name="connsiteY5" fmla="*/ 31010 h 315562"/>
                <a:gd name="connsiteX6" fmla="*/ 250824 w 413386"/>
                <a:gd name="connsiteY6" fmla="*/ 163090 h 315562"/>
                <a:gd name="connsiteX7" fmla="*/ 210 w 413386"/>
                <a:gd name="connsiteY7" fmla="*/ 530 h 31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386" h="315562">
                  <a:moveTo>
                    <a:pt x="210" y="530"/>
                  </a:moveTo>
                  <a:cubicBezTo>
                    <a:pt x="8112" y="11819"/>
                    <a:pt x="251388" y="202036"/>
                    <a:pt x="298237" y="230823"/>
                  </a:cubicBezTo>
                  <a:cubicBezTo>
                    <a:pt x="345086" y="259610"/>
                    <a:pt x="262113" y="159139"/>
                    <a:pt x="281304" y="173250"/>
                  </a:cubicBezTo>
                  <a:cubicBezTo>
                    <a:pt x="300495" y="187361"/>
                    <a:pt x="412820" y="312668"/>
                    <a:pt x="413384" y="315490"/>
                  </a:cubicBezTo>
                  <a:cubicBezTo>
                    <a:pt x="413948" y="318312"/>
                    <a:pt x="310090" y="237596"/>
                    <a:pt x="284690" y="190183"/>
                  </a:cubicBezTo>
                  <a:cubicBezTo>
                    <a:pt x="259290" y="142770"/>
                    <a:pt x="266628" y="35525"/>
                    <a:pt x="260984" y="31010"/>
                  </a:cubicBezTo>
                  <a:cubicBezTo>
                    <a:pt x="255340" y="26495"/>
                    <a:pt x="292028" y="164219"/>
                    <a:pt x="250824" y="163090"/>
                  </a:cubicBezTo>
                  <a:cubicBezTo>
                    <a:pt x="209620" y="161961"/>
                    <a:pt x="-7692" y="-10759"/>
                    <a:pt x="210" y="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 307">
              <a:extLst>
                <a:ext uri="{FF2B5EF4-FFF2-40B4-BE49-F238E27FC236}">
                  <a16:creationId xmlns:a16="http://schemas.microsoft.com/office/drawing/2014/main" id="{3FBB474D-B6C3-D4B5-F872-8229451CB779}"/>
                </a:ext>
              </a:extLst>
            </p:cNvPr>
            <p:cNvSpPr/>
            <p:nvPr/>
          </p:nvSpPr>
          <p:spPr>
            <a:xfrm>
              <a:off x="6457115" y="9194307"/>
              <a:ext cx="343857" cy="327636"/>
            </a:xfrm>
            <a:custGeom>
              <a:avLst/>
              <a:gdLst>
                <a:gd name="connsiteX0" fmla="*/ 343735 w 343857"/>
                <a:gd name="connsiteY0" fmla="*/ 493 h 327636"/>
                <a:gd name="connsiteX1" fmla="*/ 35760 w 343857"/>
                <a:gd name="connsiteY1" fmla="*/ 219568 h 327636"/>
                <a:gd name="connsiteX2" fmla="*/ 4010 w 343857"/>
                <a:gd name="connsiteY2" fmla="*/ 327518 h 327636"/>
                <a:gd name="connsiteX3" fmla="*/ 13535 w 343857"/>
                <a:gd name="connsiteY3" fmla="*/ 238618 h 327636"/>
                <a:gd name="connsiteX4" fmla="*/ 121485 w 343857"/>
                <a:gd name="connsiteY4" fmla="*/ 143368 h 327636"/>
                <a:gd name="connsiteX5" fmla="*/ 73860 w 343857"/>
                <a:gd name="connsiteY5" fmla="*/ 159243 h 327636"/>
                <a:gd name="connsiteX6" fmla="*/ 343735 w 343857"/>
                <a:gd name="connsiteY6" fmla="*/ 493 h 32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857" h="327636">
                  <a:moveTo>
                    <a:pt x="343735" y="493"/>
                  </a:moveTo>
                  <a:cubicBezTo>
                    <a:pt x="337385" y="10547"/>
                    <a:pt x="92381" y="165064"/>
                    <a:pt x="35760" y="219568"/>
                  </a:cubicBezTo>
                  <a:cubicBezTo>
                    <a:pt x="-20861" y="274072"/>
                    <a:pt x="7714" y="324343"/>
                    <a:pt x="4010" y="327518"/>
                  </a:cubicBezTo>
                  <a:cubicBezTo>
                    <a:pt x="306" y="330693"/>
                    <a:pt x="-6044" y="269310"/>
                    <a:pt x="13535" y="238618"/>
                  </a:cubicBezTo>
                  <a:cubicBezTo>
                    <a:pt x="33114" y="207926"/>
                    <a:pt x="111431" y="156597"/>
                    <a:pt x="121485" y="143368"/>
                  </a:cubicBezTo>
                  <a:cubicBezTo>
                    <a:pt x="131539" y="130139"/>
                    <a:pt x="39464" y="181468"/>
                    <a:pt x="73860" y="159243"/>
                  </a:cubicBezTo>
                  <a:cubicBezTo>
                    <a:pt x="108256" y="137018"/>
                    <a:pt x="350085" y="-9561"/>
                    <a:pt x="343735" y="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 308">
              <a:extLst>
                <a:ext uri="{FF2B5EF4-FFF2-40B4-BE49-F238E27FC236}">
                  <a16:creationId xmlns:a16="http://schemas.microsoft.com/office/drawing/2014/main" id="{0704910F-24D5-56DC-F730-12E486EF4429}"/>
                </a:ext>
              </a:extLst>
            </p:cNvPr>
            <p:cNvSpPr/>
            <p:nvPr/>
          </p:nvSpPr>
          <p:spPr>
            <a:xfrm>
              <a:off x="6410316" y="9188317"/>
              <a:ext cx="387998" cy="343836"/>
            </a:xfrm>
            <a:custGeom>
              <a:avLst/>
              <a:gdLst>
                <a:gd name="connsiteX0" fmla="*/ 6359 w 387998"/>
                <a:gd name="connsiteY0" fmla="*/ 343033 h 343836"/>
                <a:gd name="connsiteX1" fmla="*/ 15884 w 387998"/>
                <a:gd name="connsiteY1" fmla="*/ 250958 h 343836"/>
                <a:gd name="connsiteX2" fmla="*/ 127009 w 387998"/>
                <a:gd name="connsiteY2" fmla="*/ 149358 h 343836"/>
                <a:gd name="connsiteX3" fmla="*/ 88909 w 387998"/>
                <a:gd name="connsiteY3" fmla="*/ 158883 h 343836"/>
                <a:gd name="connsiteX4" fmla="*/ 387359 w 387998"/>
                <a:gd name="connsiteY4" fmla="*/ 133 h 343836"/>
                <a:gd name="connsiteX5" fmla="*/ 165109 w 387998"/>
                <a:gd name="connsiteY5" fmla="*/ 133483 h 343836"/>
                <a:gd name="connsiteX6" fmla="*/ 57159 w 387998"/>
                <a:gd name="connsiteY6" fmla="*/ 238258 h 343836"/>
                <a:gd name="connsiteX7" fmla="*/ 38109 w 387998"/>
                <a:gd name="connsiteY7" fmla="*/ 257308 h 343836"/>
                <a:gd name="connsiteX8" fmla="*/ 69859 w 387998"/>
                <a:gd name="connsiteY8" fmla="*/ 196983 h 343836"/>
                <a:gd name="connsiteX9" fmla="*/ 6359 w 387998"/>
                <a:gd name="connsiteY9" fmla="*/ 343033 h 34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998" h="343836">
                  <a:moveTo>
                    <a:pt x="6359" y="343033"/>
                  </a:moveTo>
                  <a:cubicBezTo>
                    <a:pt x="-2637" y="352029"/>
                    <a:pt x="-4224" y="283237"/>
                    <a:pt x="15884" y="250958"/>
                  </a:cubicBezTo>
                  <a:cubicBezTo>
                    <a:pt x="35992" y="218679"/>
                    <a:pt x="114838" y="164704"/>
                    <a:pt x="127009" y="149358"/>
                  </a:cubicBezTo>
                  <a:cubicBezTo>
                    <a:pt x="139180" y="134012"/>
                    <a:pt x="45517" y="183754"/>
                    <a:pt x="88909" y="158883"/>
                  </a:cubicBezTo>
                  <a:cubicBezTo>
                    <a:pt x="132301" y="134012"/>
                    <a:pt x="374659" y="4366"/>
                    <a:pt x="387359" y="133"/>
                  </a:cubicBezTo>
                  <a:cubicBezTo>
                    <a:pt x="400059" y="-4100"/>
                    <a:pt x="220142" y="93796"/>
                    <a:pt x="165109" y="133483"/>
                  </a:cubicBezTo>
                  <a:cubicBezTo>
                    <a:pt x="110076" y="173170"/>
                    <a:pt x="78326" y="217620"/>
                    <a:pt x="57159" y="238258"/>
                  </a:cubicBezTo>
                  <a:cubicBezTo>
                    <a:pt x="35992" y="258895"/>
                    <a:pt x="35992" y="264187"/>
                    <a:pt x="38109" y="257308"/>
                  </a:cubicBezTo>
                  <a:cubicBezTo>
                    <a:pt x="40226" y="250429"/>
                    <a:pt x="76209" y="186929"/>
                    <a:pt x="69859" y="196983"/>
                  </a:cubicBezTo>
                  <a:cubicBezTo>
                    <a:pt x="63509" y="207037"/>
                    <a:pt x="15355" y="334037"/>
                    <a:pt x="6359" y="3430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 309">
              <a:extLst>
                <a:ext uri="{FF2B5EF4-FFF2-40B4-BE49-F238E27FC236}">
                  <a16:creationId xmlns:a16="http://schemas.microsoft.com/office/drawing/2014/main" id="{2FEF12DD-5998-D53B-C411-4A653A5495AC}"/>
                </a:ext>
              </a:extLst>
            </p:cNvPr>
            <p:cNvSpPr/>
            <p:nvPr/>
          </p:nvSpPr>
          <p:spPr>
            <a:xfrm>
              <a:off x="6746362" y="8857942"/>
              <a:ext cx="1782786" cy="356984"/>
            </a:xfrm>
            <a:custGeom>
              <a:avLst/>
              <a:gdLst>
                <a:gd name="connsiteX0" fmla="*/ 25913 w 1782786"/>
                <a:gd name="connsiteY0" fmla="*/ 352733 h 356984"/>
                <a:gd name="connsiteX1" fmla="*/ 1768988 w 1782786"/>
                <a:gd name="connsiteY1" fmla="*/ 3483 h 356984"/>
                <a:gd name="connsiteX2" fmla="*/ 797438 w 1782786"/>
                <a:gd name="connsiteY2" fmla="*/ 184458 h 356984"/>
                <a:gd name="connsiteX3" fmla="*/ 25913 w 1782786"/>
                <a:gd name="connsiteY3" fmla="*/ 352733 h 35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2786" h="356984">
                  <a:moveTo>
                    <a:pt x="25913" y="352733"/>
                  </a:moveTo>
                  <a:cubicBezTo>
                    <a:pt x="187838" y="322571"/>
                    <a:pt x="1640401" y="31529"/>
                    <a:pt x="1768988" y="3483"/>
                  </a:cubicBezTo>
                  <a:cubicBezTo>
                    <a:pt x="1897575" y="-24563"/>
                    <a:pt x="1092713" y="124133"/>
                    <a:pt x="797438" y="184458"/>
                  </a:cubicBezTo>
                  <a:cubicBezTo>
                    <a:pt x="502163" y="244783"/>
                    <a:pt x="-136012" y="382895"/>
                    <a:pt x="25913" y="3527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 310">
              <a:extLst>
                <a:ext uri="{FF2B5EF4-FFF2-40B4-BE49-F238E27FC236}">
                  <a16:creationId xmlns:a16="http://schemas.microsoft.com/office/drawing/2014/main" id="{EA6F0EEF-293C-172E-9102-4124A75AE872}"/>
                </a:ext>
              </a:extLst>
            </p:cNvPr>
            <p:cNvSpPr/>
            <p:nvPr/>
          </p:nvSpPr>
          <p:spPr>
            <a:xfrm>
              <a:off x="6792486" y="8835244"/>
              <a:ext cx="1850365" cy="350122"/>
            </a:xfrm>
            <a:custGeom>
              <a:avLst/>
              <a:gdLst>
                <a:gd name="connsiteX0" fmla="*/ 2014 w 1850365"/>
                <a:gd name="connsiteY0" fmla="*/ 350031 h 350122"/>
                <a:gd name="connsiteX1" fmla="*/ 871964 w 1850365"/>
                <a:gd name="connsiteY1" fmla="*/ 140481 h 350122"/>
                <a:gd name="connsiteX2" fmla="*/ 744964 w 1850365"/>
                <a:gd name="connsiteY2" fmla="*/ 162706 h 350122"/>
                <a:gd name="connsiteX3" fmla="*/ 1843514 w 1850365"/>
                <a:gd name="connsiteY3" fmla="*/ 781 h 350122"/>
                <a:gd name="connsiteX4" fmla="*/ 1154539 w 1850365"/>
                <a:gd name="connsiteY4" fmla="*/ 111906 h 350122"/>
                <a:gd name="connsiteX5" fmla="*/ 2014 w 1850365"/>
                <a:gd name="connsiteY5" fmla="*/ 350031 h 35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0365" h="350122">
                  <a:moveTo>
                    <a:pt x="2014" y="350031"/>
                  </a:moveTo>
                  <a:cubicBezTo>
                    <a:pt x="-45082" y="354793"/>
                    <a:pt x="748139" y="171702"/>
                    <a:pt x="871964" y="140481"/>
                  </a:cubicBezTo>
                  <a:cubicBezTo>
                    <a:pt x="995789" y="109260"/>
                    <a:pt x="744964" y="162706"/>
                    <a:pt x="744964" y="162706"/>
                  </a:cubicBezTo>
                  <a:lnTo>
                    <a:pt x="1843514" y="781"/>
                  </a:lnTo>
                  <a:cubicBezTo>
                    <a:pt x="1911777" y="-7686"/>
                    <a:pt x="1454576" y="54227"/>
                    <a:pt x="1154539" y="111906"/>
                  </a:cubicBezTo>
                  <a:cubicBezTo>
                    <a:pt x="854502" y="169585"/>
                    <a:pt x="49110" y="345269"/>
                    <a:pt x="2014" y="350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 311">
              <a:extLst>
                <a:ext uri="{FF2B5EF4-FFF2-40B4-BE49-F238E27FC236}">
                  <a16:creationId xmlns:a16="http://schemas.microsoft.com/office/drawing/2014/main" id="{1B814279-6E0F-E6A2-FEEF-FFDABDFC4E55}"/>
                </a:ext>
              </a:extLst>
            </p:cNvPr>
            <p:cNvSpPr/>
            <p:nvPr/>
          </p:nvSpPr>
          <p:spPr>
            <a:xfrm>
              <a:off x="8455014" y="8737287"/>
              <a:ext cx="2063771" cy="140088"/>
            </a:xfrm>
            <a:custGeom>
              <a:avLst/>
              <a:gdLst>
                <a:gd name="connsiteX0" fmla="*/ 11 w 2063771"/>
                <a:gd name="connsiteY0" fmla="*/ 140013 h 140088"/>
                <a:gd name="connsiteX1" fmla="*/ 1003311 w 2063771"/>
                <a:gd name="connsiteY1" fmla="*/ 35238 h 140088"/>
                <a:gd name="connsiteX2" fmla="*/ 2063761 w 2063771"/>
                <a:gd name="connsiteY2" fmla="*/ 313 h 140088"/>
                <a:gd name="connsiteX3" fmla="*/ 984261 w 2063771"/>
                <a:gd name="connsiteY3" fmla="*/ 51113 h 140088"/>
                <a:gd name="connsiteX4" fmla="*/ 11 w 2063771"/>
                <a:gd name="connsiteY4" fmla="*/ 140013 h 14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771" h="140088">
                  <a:moveTo>
                    <a:pt x="11" y="140013"/>
                  </a:moveTo>
                  <a:cubicBezTo>
                    <a:pt x="3186" y="137367"/>
                    <a:pt x="659353" y="58521"/>
                    <a:pt x="1003311" y="35238"/>
                  </a:cubicBezTo>
                  <a:cubicBezTo>
                    <a:pt x="1347269" y="11955"/>
                    <a:pt x="2066936" y="-2333"/>
                    <a:pt x="2063761" y="313"/>
                  </a:cubicBezTo>
                  <a:cubicBezTo>
                    <a:pt x="2060586" y="2959"/>
                    <a:pt x="1328219" y="27300"/>
                    <a:pt x="984261" y="51113"/>
                  </a:cubicBezTo>
                  <a:cubicBezTo>
                    <a:pt x="640303" y="74925"/>
                    <a:pt x="-3164" y="142659"/>
                    <a:pt x="11" y="1400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 312">
              <a:extLst>
                <a:ext uri="{FF2B5EF4-FFF2-40B4-BE49-F238E27FC236}">
                  <a16:creationId xmlns:a16="http://schemas.microsoft.com/office/drawing/2014/main" id="{DAA277F5-D92A-9EE2-E8B4-7001178AB662}"/>
                </a:ext>
              </a:extLst>
            </p:cNvPr>
            <p:cNvSpPr/>
            <p:nvPr/>
          </p:nvSpPr>
          <p:spPr>
            <a:xfrm>
              <a:off x="10442575" y="8740775"/>
              <a:ext cx="1022350" cy="53975"/>
            </a:xfrm>
            <a:custGeom>
              <a:avLst/>
              <a:gdLst>
                <a:gd name="connsiteX0" fmla="*/ 0 w 1022350"/>
                <a:gd name="connsiteY0" fmla="*/ 0 h 53975"/>
                <a:gd name="connsiteX1" fmla="*/ 762000 w 1022350"/>
                <a:gd name="connsiteY1" fmla="*/ 38100 h 53975"/>
                <a:gd name="connsiteX2" fmla="*/ 1022350 w 1022350"/>
                <a:gd name="connsiteY2" fmla="*/ 53975 h 53975"/>
                <a:gd name="connsiteX3" fmla="*/ 631825 w 1022350"/>
                <a:gd name="connsiteY3" fmla="*/ 15875 h 53975"/>
                <a:gd name="connsiteX4" fmla="*/ 0 w 1022350"/>
                <a:gd name="connsiteY4" fmla="*/ 0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2350" h="53975">
                  <a:moveTo>
                    <a:pt x="0" y="0"/>
                  </a:moveTo>
                  <a:lnTo>
                    <a:pt x="762000" y="38100"/>
                  </a:lnTo>
                  <a:lnTo>
                    <a:pt x="1022350" y="53975"/>
                  </a:lnTo>
                  <a:cubicBezTo>
                    <a:pt x="1000654" y="50271"/>
                    <a:pt x="802217" y="24342"/>
                    <a:pt x="631825" y="15875"/>
                  </a:cubicBezTo>
                  <a:cubicBezTo>
                    <a:pt x="461433" y="7408"/>
                    <a:pt x="230716" y="5291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 313">
              <a:extLst>
                <a:ext uri="{FF2B5EF4-FFF2-40B4-BE49-F238E27FC236}">
                  <a16:creationId xmlns:a16="http://schemas.microsoft.com/office/drawing/2014/main" id="{FDEA2440-6A1F-F840-B45E-0DE30406EE92}"/>
                </a:ext>
              </a:extLst>
            </p:cNvPr>
            <p:cNvSpPr/>
            <p:nvPr/>
          </p:nvSpPr>
          <p:spPr>
            <a:xfrm>
              <a:off x="11398220" y="8813158"/>
              <a:ext cx="400085" cy="311928"/>
            </a:xfrm>
            <a:custGeom>
              <a:avLst/>
              <a:gdLst>
                <a:gd name="connsiteX0" fmla="*/ 30 w 400085"/>
                <a:gd name="connsiteY0" fmla="*/ 642 h 311928"/>
                <a:gd name="connsiteX1" fmla="*/ 301655 w 400085"/>
                <a:gd name="connsiteY1" fmla="*/ 86367 h 311928"/>
                <a:gd name="connsiteX2" fmla="*/ 355630 w 400085"/>
                <a:gd name="connsiteY2" fmla="*/ 156217 h 311928"/>
                <a:gd name="connsiteX3" fmla="*/ 355630 w 400085"/>
                <a:gd name="connsiteY3" fmla="*/ 194317 h 311928"/>
                <a:gd name="connsiteX4" fmla="*/ 238155 w 400085"/>
                <a:gd name="connsiteY4" fmla="*/ 311792 h 311928"/>
                <a:gd name="connsiteX5" fmla="*/ 400080 w 400085"/>
                <a:gd name="connsiteY5" fmla="*/ 168917 h 311928"/>
                <a:gd name="connsiteX6" fmla="*/ 231805 w 400085"/>
                <a:gd name="connsiteY6" fmla="*/ 80017 h 311928"/>
                <a:gd name="connsiteX7" fmla="*/ 320705 w 400085"/>
                <a:gd name="connsiteY7" fmla="*/ 133992 h 311928"/>
                <a:gd name="connsiteX8" fmla="*/ 30 w 400085"/>
                <a:gd name="connsiteY8" fmla="*/ 642 h 31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85" h="311928">
                  <a:moveTo>
                    <a:pt x="30" y="642"/>
                  </a:moveTo>
                  <a:cubicBezTo>
                    <a:pt x="-3145" y="-7296"/>
                    <a:pt x="242388" y="60438"/>
                    <a:pt x="301655" y="86367"/>
                  </a:cubicBezTo>
                  <a:cubicBezTo>
                    <a:pt x="360922" y="112296"/>
                    <a:pt x="346634" y="138225"/>
                    <a:pt x="355630" y="156217"/>
                  </a:cubicBezTo>
                  <a:cubicBezTo>
                    <a:pt x="364626" y="174209"/>
                    <a:pt x="375209" y="168388"/>
                    <a:pt x="355630" y="194317"/>
                  </a:cubicBezTo>
                  <a:cubicBezTo>
                    <a:pt x="336051" y="220246"/>
                    <a:pt x="230747" y="316025"/>
                    <a:pt x="238155" y="311792"/>
                  </a:cubicBezTo>
                  <a:cubicBezTo>
                    <a:pt x="245563" y="307559"/>
                    <a:pt x="401138" y="207546"/>
                    <a:pt x="400080" y="168917"/>
                  </a:cubicBezTo>
                  <a:cubicBezTo>
                    <a:pt x="399022" y="130288"/>
                    <a:pt x="245034" y="85838"/>
                    <a:pt x="231805" y="80017"/>
                  </a:cubicBezTo>
                  <a:cubicBezTo>
                    <a:pt x="218576" y="74196"/>
                    <a:pt x="352984" y="150396"/>
                    <a:pt x="320705" y="133992"/>
                  </a:cubicBezTo>
                  <a:cubicBezTo>
                    <a:pt x="288426" y="117588"/>
                    <a:pt x="3205" y="8580"/>
                    <a:pt x="30" y="6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 314">
              <a:extLst>
                <a:ext uri="{FF2B5EF4-FFF2-40B4-BE49-F238E27FC236}">
                  <a16:creationId xmlns:a16="http://schemas.microsoft.com/office/drawing/2014/main" id="{DDFE017A-A2F8-BD7F-F24F-B1654189F93D}"/>
                </a:ext>
              </a:extLst>
            </p:cNvPr>
            <p:cNvSpPr/>
            <p:nvPr/>
          </p:nvSpPr>
          <p:spPr>
            <a:xfrm>
              <a:off x="11363605" y="8740594"/>
              <a:ext cx="476757" cy="489138"/>
            </a:xfrm>
            <a:custGeom>
              <a:avLst/>
              <a:gdLst>
                <a:gd name="connsiteX0" fmla="*/ 2895 w 476757"/>
                <a:gd name="connsiteY0" fmla="*/ 3356 h 489138"/>
                <a:gd name="connsiteX1" fmla="*/ 253720 w 476757"/>
                <a:gd name="connsiteY1" fmla="*/ 98606 h 489138"/>
                <a:gd name="connsiteX2" fmla="*/ 450570 w 476757"/>
                <a:gd name="connsiteY2" fmla="*/ 244656 h 489138"/>
                <a:gd name="connsiteX3" fmla="*/ 450570 w 476757"/>
                <a:gd name="connsiteY3" fmla="*/ 314506 h 489138"/>
                <a:gd name="connsiteX4" fmla="*/ 374370 w 476757"/>
                <a:gd name="connsiteY4" fmla="*/ 489131 h 489138"/>
                <a:gd name="connsiteX5" fmla="*/ 475970 w 476757"/>
                <a:gd name="connsiteY5" fmla="*/ 320856 h 489138"/>
                <a:gd name="connsiteX6" fmla="*/ 421995 w 476757"/>
                <a:gd name="connsiteY6" fmla="*/ 184331 h 489138"/>
                <a:gd name="connsiteX7" fmla="*/ 431520 w 476757"/>
                <a:gd name="connsiteY7" fmla="*/ 219256 h 489138"/>
                <a:gd name="connsiteX8" fmla="*/ 2895 w 476757"/>
                <a:gd name="connsiteY8" fmla="*/ 3356 h 48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757" h="489138">
                  <a:moveTo>
                    <a:pt x="2895" y="3356"/>
                  </a:moveTo>
                  <a:cubicBezTo>
                    <a:pt x="-26738" y="-16752"/>
                    <a:pt x="179108" y="58389"/>
                    <a:pt x="253720" y="98606"/>
                  </a:cubicBezTo>
                  <a:cubicBezTo>
                    <a:pt x="328332" y="138823"/>
                    <a:pt x="417762" y="208673"/>
                    <a:pt x="450570" y="244656"/>
                  </a:cubicBezTo>
                  <a:cubicBezTo>
                    <a:pt x="483378" y="280639"/>
                    <a:pt x="463270" y="273760"/>
                    <a:pt x="450570" y="314506"/>
                  </a:cubicBezTo>
                  <a:cubicBezTo>
                    <a:pt x="437870" y="355252"/>
                    <a:pt x="370137" y="488073"/>
                    <a:pt x="374370" y="489131"/>
                  </a:cubicBezTo>
                  <a:cubicBezTo>
                    <a:pt x="378603" y="490189"/>
                    <a:pt x="468032" y="371656"/>
                    <a:pt x="475970" y="320856"/>
                  </a:cubicBezTo>
                  <a:cubicBezTo>
                    <a:pt x="483908" y="270056"/>
                    <a:pt x="429403" y="201264"/>
                    <a:pt x="421995" y="184331"/>
                  </a:cubicBezTo>
                  <a:cubicBezTo>
                    <a:pt x="414587" y="167398"/>
                    <a:pt x="495020" y="248360"/>
                    <a:pt x="431520" y="219256"/>
                  </a:cubicBezTo>
                  <a:cubicBezTo>
                    <a:pt x="368020" y="190152"/>
                    <a:pt x="32528" y="23464"/>
                    <a:pt x="2895" y="3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 315">
              <a:extLst>
                <a:ext uri="{FF2B5EF4-FFF2-40B4-BE49-F238E27FC236}">
                  <a16:creationId xmlns:a16="http://schemas.microsoft.com/office/drawing/2014/main" id="{B32ADBF0-0582-CFE0-DCB4-237F7CAF61EB}"/>
                </a:ext>
              </a:extLst>
            </p:cNvPr>
            <p:cNvSpPr/>
            <p:nvPr/>
          </p:nvSpPr>
          <p:spPr>
            <a:xfrm>
              <a:off x="11551178" y="9073813"/>
              <a:ext cx="261062" cy="529790"/>
            </a:xfrm>
            <a:custGeom>
              <a:avLst/>
              <a:gdLst>
                <a:gd name="connsiteX0" fmla="*/ 259822 w 261062"/>
                <a:gd name="connsiteY0" fmla="*/ 3512 h 529790"/>
                <a:gd name="connsiteX1" fmla="*/ 5822 w 261062"/>
                <a:gd name="connsiteY1" fmla="*/ 521037 h 529790"/>
                <a:gd name="connsiteX2" fmla="*/ 97897 w 261062"/>
                <a:gd name="connsiteY2" fmla="*/ 305137 h 529790"/>
                <a:gd name="connsiteX3" fmla="*/ 259822 w 261062"/>
                <a:gd name="connsiteY3" fmla="*/ 3512 h 52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062" h="529790">
                  <a:moveTo>
                    <a:pt x="259822" y="3512"/>
                  </a:moveTo>
                  <a:cubicBezTo>
                    <a:pt x="244476" y="39495"/>
                    <a:pt x="32810" y="470766"/>
                    <a:pt x="5822" y="521037"/>
                  </a:cubicBezTo>
                  <a:cubicBezTo>
                    <a:pt x="-21166" y="571308"/>
                    <a:pt x="51860" y="392449"/>
                    <a:pt x="97897" y="305137"/>
                  </a:cubicBezTo>
                  <a:cubicBezTo>
                    <a:pt x="143934" y="217825"/>
                    <a:pt x="275168" y="-32471"/>
                    <a:pt x="259822" y="35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 316">
              <a:extLst>
                <a:ext uri="{FF2B5EF4-FFF2-40B4-BE49-F238E27FC236}">
                  <a16:creationId xmlns:a16="http://schemas.microsoft.com/office/drawing/2014/main" id="{116DF75E-82B6-01F7-56DA-AFE0A64B5C0E}"/>
                </a:ext>
              </a:extLst>
            </p:cNvPr>
            <p:cNvSpPr/>
            <p:nvPr/>
          </p:nvSpPr>
          <p:spPr>
            <a:xfrm>
              <a:off x="11184566" y="9028744"/>
              <a:ext cx="635991" cy="344295"/>
            </a:xfrm>
            <a:custGeom>
              <a:avLst/>
              <a:gdLst>
                <a:gd name="connsiteX0" fmla="*/ 632784 w 635991"/>
                <a:gd name="connsiteY0" fmla="*/ 956 h 344295"/>
                <a:gd name="connsiteX1" fmla="*/ 245434 w 635991"/>
                <a:gd name="connsiteY1" fmla="*/ 248606 h 344295"/>
                <a:gd name="connsiteX2" fmla="*/ 293059 w 635991"/>
                <a:gd name="connsiteY2" fmla="*/ 220031 h 344295"/>
                <a:gd name="connsiteX3" fmla="*/ 959 w 635991"/>
                <a:gd name="connsiteY3" fmla="*/ 343856 h 344295"/>
                <a:gd name="connsiteX4" fmla="*/ 407359 w 635991"/>
                <a:gd name="connsiteY4" fmla="*/ 169231 h 344295"/>
                <a:gd name="connsiteX5" fmla="*/ 632784 w 635991"/>
                <a:gd name="connsiteY5" fmla="*/ 956 h 34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991" h="344295">
                  <a:moveTo>
                    <a:pt x="632784" y="956"/>
                  </a:moveTo>
                  <a:cubicBezTo>
                    <a:pt x="605796" y="14185"/>
                    <a:pt x="302055" y="212094"/>
                    <a:pt x="245434" y="248606"/>
                  </a:cubicBezTo>
                  <a:cubicBezTo>
                    <a:pt x="188813" y="285118"/>
                    <a:pt x="333805" y="204156"/>
                    <a:pt x="293059" y="220031"/>
                  </a:cubicBezTo>
                  <a:cubicBezTo>
                    <a:pt x="252313" y="235906"/>
                    <a:pt x="-18091" y="352323"/>
                    <a:pt x="959" y="343856"/>
                  </a:cubicBezTo>
                  <a:cubicBezTo>
                    <a:pt x="20009" y="335389"/>
                    <a:pt x="304172" y="223206"/>
                    <a:pt x="407359" y="169231"/>
                  </a:cubicBezTo>
                  <a:cubicBezTo>
                    <a:pt x="510546" y="115256"/>
                    <a:pt x="659772" y="-12273"/>
                    <a:pt x="632784" y="9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 317">
              <a:extLst>
                <a:ext uri="{FF2B5EF4-FFF2-40B4-BE49-F238E27FC236}">
                  <a16:creationId xmlns:a16="http://schemas.microsoft.com/office/drawing/2014/main" id="{3B762F45-DFB9-CEA4-B50F-E294DA88883A}"/>
                </a:ext>
              </a:extLst>
            </p:cNvPr>
            <p:cNvSpPr/>
            <p:nvPr/>
          </p:nvSpPr>
          <p:spPr>
            <a:xfrm>
              <a:off x="10247937" y="9137650"/>
              <a:ext cx="1397963" cy="456755"/>
            </a:xfrm>
            <a:custGeom>
              <a:avLst/>
              <a:gdLst>
                <a:gd name="connsiteX0" fmla="*/ 7313 w 1397963"/>
                <a:gd name="connsiteY0" fmla="*/ 454025 h 456755"/>
                <a:gd name="connsiteX1" fmla="*/ 1223338 w 1397963"/>
                <a:gd name="connsiteY1" fmla="*/ 92075 h 456755"/>
                <a:gd name="connsiteX2" fmla="*/ 1077288 w 1397963"/>
                <a:gd name="connsiteY2" fmla="*/ 130175 h 456755"/>
                <a:gd name="connsiteX3" fmla="*/ 1397963 w 1397963"/>
                <a:gd name="connsiteY3" fmla="*/ 0 h 456755"/>
                <a:gd name="connsiteX4" fmla="*/ 645488 w 1397963"/>
                <a:gd name="connsiteY4" fmla="*/ 311150 h 456755"/>
                <a:gd name="connsiteX5" fmla="*/ 435938 w 1397963"/>
                <a:gd name="connsiteY5" fmla="*/ 371475 h 456755"/>
                <a:gd name="connsiteX6" fmla="*/ 702638 w 1397963"/>
                <a:gd name="connsiteY6" fmla="*/ 263525 h 456755"/>
                <a:gd name="connsiteX7" fmla="*/ 7313 w 1397963"/>
                <a:gd name="connsiteY7" fmla="*/ 454025 h 45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963" h="456755">
                  <a:moveTo>
                    <a:pt x="7313" y="454025"/>
                  </a:moveTo>
                  <a:cubicBezTo>
                    <a:pt x="94096" y="425450"/>
                    <a:pt x="1045009" y="146050"/>
                    <a:pt x="1223338" y="92075"/>
                  </a:cubicBezTo>
                  <a:cubicBezTo>
                    <a:pt x="1401667" y="38100"/>
                    <a:pt x="1048184" y="145521"/>
                    <a:pt x="1077288" y="130175"/>
                  </a:cubicBezTo>
                  <a:cubicBezTo>
                    <a:pt x="1106392" y="114829"/>
                    <a:pt x="1397963" y="0"/>
                    <a:pt x="1397963" y="0"/>
                  </a:cubicBezTo>
                  <a:lnTo>
                    <a:pt x="645488" y="311150"/>
                  </a:lnTo>
                  <a:cubicBezTo>
                    <a:pt x="485151" y="373062"/>
                    <a:pt x="426413" y="379412"/>
                    <a:pt x="435938" y="371475"/>
                  </a:cubicBezTo>
                  <a:cubicBezTo>
                    <a:pt x="445463" y="363538"/>
                    <a:pt x="771959" y="249237"/>
                    <a:pt x="702638" y="263525"/>
                  </a:cubicBezTo>
                  <a:cubicBezTo>
                    <a:pt x="633317" y="277812"/>
                    <a:pt x="-79470" y="482600"/>
                    <a:pt x="7313" y="4540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 318">
              <a:extLst>
                <a:ext uri="{FF2B5EF4-FFF2-40B4-BE49-F238E27FC236}">
                  <a16:creationId xmlns:a16="http://schemas.microsoft.com/office/drawing/2014/main" id="{87ACD07B-4696-82DB-DA8C-825D37EDE472}"/>
                </a:ext>
              </a:extLst>
            </p:cNvPr>
            <p:cNvSpPr/>
            <p:nvPr/>
          </p:nvSpPr>
          <p:spPr>
            <a:xfrm>
              <a:off x="10068400" y="9407501"/>
              <a:ext cx="826181" cy="171936"/>
            </a:xfrm>
            <a:custGeom>
              <a:avLst/>
              <a:gdLst>
                <a:gd name="connsiteX0" fmla="*/ 15400 w 826181"/>
                <a:gd name="connsiteY0" fmla="*/ 168299 h 171936"/>
                <a:gd name="connsiteX1" fmla="*/ 825025 w 826181"/>
                <a:gd name="connsiteY1" fmla="*/ 24 h 171936"/>
                <a:gd name="connsiteX2" fmla="*/ 196375 w 826181"/>
                <a:gd name="connsiteY2" fmla="*/ 155599 h 171936"/>
                <a:gd name="connsiteX3" fmla="*/ 285275 w 826181"/>
                <a:gd name="connsiteY3" fmla="*/ 117499 h 171936"/>
                <a:gd name="connsiteX4" fmla="*/ 15400 w 826181"/>
                <a:gd name="connsiteY4" fmla="*/ 168299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181" h="171936">
                  <a:moveTo>
                    <a:pt x="15400" y="168299"/>
                  </a:moveTo>
                  <a:lnTo>
                    <a:pt x="825025" y="24"/>
                  </a:lnTo>
                  <a:cubicBezTo>
                    <a:pt x="855187" y="-2093"/>
                    <a:pt x="286333" y="136020"/>
                    <a:pt x="196375" y="155599"/>
                  </a:cubicBezTo>
                  <a:cubicBezTo>
                    <a:pt x="106417" y="175178"/>
                    <a:pt x="312792" y="112737"/>
                    <a:pt x="285275" y="117499"/>
                  </a:cubicBezTo>
                  <a:cubicBezTo>
                    <a:pt x="257758" y="122261"/>
                    <a:pt x="-74558" y="187878"/>
                    <a:pt x="15400" y="168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 319">
              <a:extLst>
                <a:ext uri="{FF2B5EF4-FFF2-40B4-BE49-F238E27FC236}">
                  <a16:creationId xmlns:a16="http://schemas.microsoft.com/office/drawing/2014/main" id="{61F635DC-25E8-D967-25F0-E8CD6B2A953F}"/>
                </a:ext>
              </a:extLst>
            </p:cNvPr>
            <p:cNvSpPr/>
            <p:nvPr/>
          </p:nvSpPr>
          <p:spPr>
            <a:xfrm>
              <a:off x="6446325" y="9229719"/>
              <a:ext cx="1218182" cy="317548"/>
            </a:xfrm>
            <a:custGeom>
              <a:avLst/>
              <a:gdLst>
                <a:gd name="connsiteX0" fmla="*/ 2100 w 1218182"/>
                <a:gd name="connsiteY0" fmla="*/ 317506 h 317548"/>
                <a:gd name="connsiteX1" fmla="*/ 446600 w 1218182"/>
                <a:gd name="connsiteY1" fmla="*/ 212731 h 317548"/>
                <a:gd name="connsiteX2" fmla="*/ 789500 w 1218182"/>
                <a:gd name="connsiteY2" fmla="*/ 146056 h 317548"/>
                <a:gd name="connsiteX3" fmla="*/ 729175 w 1218182"/>
                <a:gd name="connsiteY3" fmla="*/ 177806 h 317548"/>
                <a:gd name="connsiteX4" fmla="*/ 1218125 w 1218182"/>
                <a:gd name="connsiteY4" fmla="*/ 6 h 317548"/>
                <a:gd name="connsiteX5" fmla="*/ 760925 w 1218182"/>
                <a:gd name="connsiteY5" fmla="*/ 171456 h 317548"/>
                <a:gd name="connsiteX6" fmla="*/ 621225 w 1218182"/>
                <a:gd name="connsiteY6" fmla="*/ 219081 h 317548"/>
                <a:gd name="connsiteX7" fmla="*/ 1116525 w 1218182"/>
                <a:gd name="connsiteY7" fmla="*/ 161931 h 317548"/>
                <a:gd name="connsiteX8" fmla="*/ 494225 w 1218182"/>
                <a:gd name="connsiteY8" fmla="*/ 228606 h 317548"/>
                <a:gd name="connsiteX9" fmla="*/ 287850 w 1218182"/>
                <a:gd name="connsiteY9" fmla="*/ 225431 h 317548"/>
                <a:gd name="connsiteX10" fmla="*/ 2100 w 1218182"/>
                <a:gd name="connsiteY10" fmla="*/ 317506 h 31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8182" h="317548">
                  <a:moveTo>
                    <a:pt x="2100" y="317506"/>
                  </a:moveTo>
                  <a:cubicBezTo>
                    <a:pt x="28558" y="315389"/>
                    <a:pt x="315367" y="241306"/>
                    <a:pt x="446600" y="212731"/>
                  </a:cubicBezTo>
                  <a:cubicBezTo>
                    <a:pt x="577833" y="184156"/>
                    <a:pt x="742404" y="151877"/>
                    <a:pt x="789500" y="146056"/>
                  </a:cubicBezTo>
                  <a:cubicBezTo>
                    <a:pt x="836596" y="140235"/>
                    <a:pt x="657738" y="202148"/>
                    <a:pt x="729175" y="177806"/>
                  </a:cubicBezTo>
                  <a:cubicBezTo>
                    <a:pt x="800613" y="153464"/>
                    <a:pt x="1212834" y="1064"/>
                    <a:pt x="1218125" y="6"/>
                  </a:cubicBezTo>
                  <a:cubicBezTo>
                    <a:pt x="1223416" y="-1052"/>
                    <a:pt x="860408" y="134943"/>
                    <a:pt x="760925" y="171456"/>
                  </a:cubicBezTo>
                  <a:cubicBezTo>
                    <a:pt x="661442" y="207969"/>
                    <a:pt x="561958" y="220668"/>
                    <a:pt x="621225" y="219081"/>
                  </a:cubicBezTo>
                  <a:cubicBezTo>
                    <a:pt x="680492" y="217494"/>
                    <a:pt x="1137692" y="160344"/>
                    <a:pt x="1116525" y="161931"/>
                  </a:cubicBezTo>
                  <a:cubicBezTo>
                    <a:pt x="1095358" y="163518"/>
                    <a:pt x="632338" y="218023"/>
                    <a:pt x="494225" y="228606"/>
                  </a:cubicBezTo>
                  <a:cubicBezTo>
                    <a:pt x="356113" y="239189"/>
                    <a:pt x="369342" y="208498"/>
                    <a:pt x="287850" y="225431"/>
                  </a:cubicBezTo>
                  <a:cubicBezTo>
                    <a:pt x="206358" y="242364"/>
                    <a:pt x="-24358" y="319623"/>
                    <a:pt x="2100" y="317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 320">
              <a:extLst>
                <a:ext uri="{FF2B5EF4-FFF2-40B4-BE49-F238E27FC236}">
                  <a16:creationId xmlns:a16="http://schemas.microsoft.com/office/drawing/2014/main" id="{E99109A3-0B8B-7245-4FE8-53FBD968BE5F}"/>
                </a:ext>
              </a:extLst>
            </p:cNvPr>
            <p:cNvSpPr/>
            <p:nvPr/>
          </p:nvSpPr>
          <p:spPr>
            <a:xfrm>
              <a:off x="7597977" y="9188438"/>
              <a:ext cx="640419" cy="174681"/>
            </a:xfrm>
            <a:custGeom>
              <a:avLst/>
              <a:gdLst>
                <a:gd name="connsiteX0" fmla="*/ 15673 w 640419"/>
                <a:gd name="connsiteY0" fmla="*/ 12 h 174681"/>
                <a:gd name="connsiteX1" fmla="*/ 637973 w 640419"/>
                <a:gd name="connsiteY1" fmla="*/ 19062 h 174681"/>
                <a:gd name="connsiteX2" fmla="*/ 237923 w 640419"/>
                <a:gd name="connsiteY2" fmla="*/ 22237 h 174681"/>
                <a:gd name="connsiteX3" fmla="*/ 387148 w 640419"/>
                <a:gd name="connsiteY3" fmla="*/ 174637 h 174681"/>
                <a:gd name="connsiteX4" fmla="*/ 180773 w 640419"/>
                <a:gd name="connsiteY4" fmla="*/ 38112 h 174681"/>
                <a:gd name="connsiteX5" fmla="*/ 104573 w 640419"/>
                <a:gd name="connsiteY5" fmla="*/ 38112 h 174681"/>
                <a:gd name="connsiteX6" fmla="*/ 183948 w 640419"/>
                <a:gd name="connsiteY6" fmla="*/ 22237 h 174681"/>
                <a:gd name="connsiteX7" fmla="*/ 15673 w 640419"/>
                <a:gd name="connsiteY7" fmla="*/ 12 h 1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419" h="174681">
                  <a:moveTo>
                    <a:pt x="15673" y="12"/>
                  </a:moveTo>
                  <a:cubicBezTo>
                    <a:pt x="91344" y="-517"/>
                    <a:pt x="600931" y="15358"/>
                    <a:pt x="637973" y="19062"/>
                  </a:cubicBezTo>
                  <a:cubicBezTo>
                    <a:pt x="675015" y="22766"/>
                    <a:pt x="279727" y="-3692"/>
                    <a:pt x="237923" y="22237"/>
                  </a:cubicBezTo>
                  <a:cubicBezTo>
                    <a:pt x="196119" y="48166"/>
                    <a:pt x="396673" y="171991"/>
                    <a:pt x="387148" y="174637"/>
                  </a:cubicBezTo>
                  <a:cubicBezTo>
                    <a:pt x="377623" y="177283"/>
                    <a:pt x="227869" y="60866"/>
                    <a:pt x="180773" y="38112"/>
                  </a:cubicBezTo>
                  <a:cubicBezTo>
                    <a:pt x="133677" y="15358"/>
                    <a:pt x="104044" y="40758"/>
                    <a:pt x="104573" y="38112"/>
                  </a:cubicBezTo>
                  <a:cubicBezTo>
                    <a:pt x="105102" y="35466"/>
                    <a:pt x="206173" y="27000"/>
                    <a:pt x="183948" y="22237"/>
                  </a:cubicBezTo>
                  <a:cubicBezTo>
                    <a:pt x="161723" y="17475"/>
                    <a:pt x="-59998" y="541"/>
                    <a:pt x="15673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 321">
              <a:extLst>
                <a:ext uri="{FF2B5EF4-FFF2-40B4-BE49-F238E27FC236}">
                  <a16:creationId xmlns:a16="http://schemas.microsoft.com/office/drawing/2014/main" id="{0EB35B02-2D88-66DA-FD0A-645CC6DF4DE5}"/>
                </a:ext>
              </a:extLst>
            </p:cNvPr>
            <p:cNvSpPr/>
            <p:nvPr/>
          </p:nvSpPr>
          <p:spPr>
            <a:xfrm>
              <a:off x="7709036" y="9289596"/>
              <a:ext cx="89060" cy="273527"/>
            </a:xfrm>
            <a:custGeom>
              <a:avLst/>
              <a:gdLst>
                <a:gd name="connsiteX0" fmla="*/ 41139 w 89060"/>
                <a:gd name="connsiteY0" fmla="*/ 454 h 273527"/>
                <a:gd name="connsiteX1" fmla="*/ 31614 w 89060"/>
                <a:gd name="connsiteY1" fmla="*/ 149679 h 273527"/>
                <a:gd name="connsiteX2" fmla="*/ 88764 w 89060"/>
                <a:gd name="connsiteY2" fmla="*/ 273504 h 273527"/>
                <a:gd name="connsiteX3" fmla="*/ 3039 w 89060"/>
                <a:gd name="connsiteY3" fmla="*/ 140154 h 273527"/>
                <a:gd name="connsiteX4" fmla="*/ 18914 w 89060"/>
                <a:gd name="connsiteY4" fmla="*/ 162379 h 273527"/>
                <a:gd name="connsiteX5" fmla="*/ 15739 w 89060"/>
                <a:gd name="connsiteY5" fmla="*/ 105229 h 273527"/>
                <a:gd name="connsiteX6" fmla="*/ 41139 w 89060"/>
                <a:gd name="connsiteY6" fmla="*/ 454 h 27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60" h="273527">
                  <a:moveTo>
                    <a:pt x="41139" y="454"/>
                  </a:moveTo>
                  <a:cubicBezTo>
                    <a:pt x="43785" y="7862"/>
                    <a:pt x="23677" y="104171"/>
                    <a:pt x="31614" y="149679"/>
                  </a:cubicBezTo>
                  <a:cubicBezTo>
                    <a:pt x="39551" y="195187"/>
                    <a:pt x="93526" y="275091"/>
                    <a:pt x="88764" y="273504"/>
                  </a:cubicBezTo>
                  <a:cubicBezTo>
                    <a:pt x="84002" y="271917"/>
                    <a:pt x="14681" y="158675"/>
                    <a:pt x="3039" y="140154"/>
                  </a:cubicBezTo>
                  <a:cubicBezTo>
                    <a:pt x="-8603" y="121633"/>
                    <a:pt x="16797" y="168200"/>
                    <a:pt x="18914" y="162379"/>
                  </a:cubicBezTo>
                  <a:cubicBezTo>
                    <a:pt x="21031" y="156558"/>
                    <a:pt x="11506" y="132217"/>
                    <a:pt x="15739" y="105229"/>
                  </a:cubicBezTo>
                  <a:cubicBezTo>
                    <a:pt x="19972" y="78242"/>
                    <a:pt x="38493" y="-6954"/>
                    <a:pt x="41139" y="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 322">
              <a:extLst>
                <a:ext uri="{FF2B5EF4-FFF2-40B4-BE49-F238E27FC236}">
                  <a16:creationId xmlns:a16="http://schemas.microsoft.com/office/drawing/2014/main" id="{2D824588-0D15-64C9-A87E-83E598A76A97}"/>
                </a:ext>
              </a:extLst>
            </p:cNvPr>
            <p:cNvSpPr/>
            <p:nvPr/>
          </p:nvSpPr>
          <p:spPr>
            <a:xfrm>
              <a:off x="7969233" y="9196875"/>
              <a:ext cx="473531" cy="264698"/>
            </a:xfrm>
            <a:custGeom>
              <a:avLst/>
              <a:gdLst>
                <a:gd name="connsiteX0" fmla="*/ 17 w 473531"/>
                <a:gd name="connsiteY0" fmla="*/ 16975 h 264698"/>
                <a:gd name="connsiteX1" fmla="*/ 254017 w 473531"/>
                <a:gd name="connsiteY1" fmla="*/ 16975 h 264698"/>
                <a:gd name="connsiteX2" fmla="*/ 393717 w 473531"/>
                <a:gd name="connsiteY2" fmla="*/ 61425 h 264698"/>
                <a:gd name="connsiteX3" fmla="*/ 381017 w 473531"/>
                <a:gd name="connsiteY3" fmla="*/ 32850 h 264698"/>
                <a:gd name="connsiteX4" fmla="*/ 434992 w 473531"/>
                <a:gd name="connsiteY4" fmla="*/ 128100 h 264698"/>
                <a:gd name="connsiteX5" fmla="*/ 473092 w 473531"/>
                <a:gd name="connsiteY5" fmla="*/ 264625 h 264698"/>
                <a:gd name="connsiteX6" fmla="*/ 450867 w 473531"/>
                <a:gd name="connsiteY6" fmla="*/ 109050 h 264698"/>
                <a:gd name="connsiteX7" fmla="*/ 381017 w 473531"/>
                <a:gd name="connsiteY7" fmla="*/ 36025 h 264698"/>
                <a:gd name="connsiteX8" fmla="*/ 266717 w 473531"/>
                <a:gd name="connsiteY8" fmla="*/ 1100 h 264698"/>
                <a:gd name="connsiteX9" fmla="*/ 17 w 473531"/>
                <a:gd name="connsiteY9" fmla="*/ 16975 h 26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3531" h="264698">
                  <a:moveTo>
                    <a:pt x="17" y="16975"/>
                  </a:moveTo>
                  <a:cubicBezTo>
                    <a:pt x="-2100" y="19621"/>
                    <a:pt x="188401" y="9567"/>
                    <a:pt x="254017" y="16975"/>
                  </a:cubicBezTo>
                  <a:cubicBezTo>
                    <a:pt x="319633" y="24383"/>
                    <a:pt x="372550" y="58779"/>
                    <a:pt x="393717" y="61425"/>
                  </a:cubicBezTo>
                  <a:cubicBezTo>
                    <a:pt x="414884" y="64071"/>
                    <a:pt x="374138" y="21738"/>
                    <a:pt x="381017" y="32850"/>
                  </a:cubicBezTo>
                  <a:cubicBezTo>
                    <a:pt x="387896" y="43962"/>
                    <a:pt x="419646" y="89471"/>
                    <a:pt x="434992" y="128100"/>
                  </a:cubicBezTo>
                  <a:cubicBezTo>
                    <a:pt x="450338" y="166729"/>
                    <a:pt x="470446" y="267800"/>
                    <a:pt x="473092" y="264625"/>
                  </a:cubicBezTo>
                  <a:cubicBezTo>
                    <a:pt x="475738" y="261450"/>
                    <a:pt x="466213" y="147150"/>
                    <a:pt x="450867" y="109050"/>
                  </a:cubicBezTo>
                  <a:cubicBezTo>
                    <a:pt x="435521" y="70950"/>
                    <a:pt x="411709" y="54017"/>
                    <a:pt x="381017" y="36025"/>
                  </a:cubicBezTo>
                  <a:cubicBezTo>
                    <a:pt x="350325" y="18033"/>
                    <a:pt x="329688" y="6921"/>
                    <a:pt x="266717" y="1100"/>
                  </a:cubicBezTo>
                  <a:cubicBezTo>
                    <a:pt x="203746" y="-4721"/>
                    <a:pt x="2134" y="14329"/>
                    <a:pt x="17" y="16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 323">
              <a:extLst>
                <a:ext uri="{FF2B5EF4-FFF2-40B4-BE49-F238E27FC236}">
                  <a16:creationId xmlns:a16="http://schemas.microsoft.com/office/drawing/2014/main" id="{BE7E4687-D873-E58E-AB80-4B7C459FBD83}"/>
                </a:ext>
              </a:extLst>
            </p:cNvPr>
            <p:cNvSpPr/>
            <p:nvPr/>
          </p:nvSpPr>
          <p:spPr>
            <a:xfrm>
              <a:off x="7127852" y="9286673"/>
              <a:ext cx="638200" cy="277050"/>
            </a:xfrm>
            <a:custGeom>
              <a:avLst/>
              <a:gdLst>
                <a:gd name="connsiteX0" fmla="*/ 517548 w 638200"/>
                <a:gd name="connsiteY0" fmla="*/ 202 h 277050"/>
                <a:gd name="connsiteX1" fmla="*/ 523898 w 638200"/>
                <a:gd name="connsiteY1" fmla="*/ 114502 h 277050"/>
                <a:gd name="connsiteX2" fmla="*/ 571523 w 638200"/>
                <a:gd name="connsiteY2" fmla="*/ 231977 h 277050"/>
                <a:gd name="connsiteX3" fmla="*/ 539773 w 638200"/>
                <a:gd name="connsiteY3" fmla="*/ 206577 h 277050"/>
                <a:gd name="connsiteX4" fmla="*/ 638198 w 638200"/>
                <a:gd name="connsiteY4" fmla="*/ 276427 h 277050"/>
                <a:gd name="connsiteX5" fmla="*/ 536598 w 638200"/>
                <a:gd name="connsiteY5" fmla="*/ 158952 h 277050"/>
                <a:gd name="connsiteX6" fmla="*/ 23 w 638200"/>
                <a:gd name="connsiteY6" fmla="*/ 197052 h 277050"/>
                <a:gd name="connsiteX7" fmla="*/ 514373 w 638200"/>
                <a:gd name="connsiteY7" fmla="*/ 143077 h 277050"/>
                <a:gd name="connsiteX8" fmla="*/ 517548 w 638200"/>
                <a:gd name="connsiteY8" fmla="*/ 202 h 2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200" h="277050">
                  <a:moveTo>
                    <a:pt x="517548" y="202"/>
                  </a:moveTo>
                  <a:cubicBezTo>
                    <a:pt x="519135" y="-4560"/>
                    <a:pt x="514902" y="75873"/>
                    <a:pt x="523898" y="114502"/>
                  </a:cubicBezTo>
                  <a:cubicBezTo>
                    <a:pt x="532894" y="153131"/>
                    <a:pt x="568877" y="216631"/>
                    <a:pt x="571523" y="231977"/>
                  </a:cubicBezTo>
                  <a:cubicBezTo>
                    <a:pt x="574169" y="247323"/>
                    <a:pt x="528661" y="199169"/>
                    <a:pt x="539773" y="206577"/>
                  </a:cubicBezTo>
                  <a:cubicBezTo>
                    <a:pt x="550886" y="213985"/>
                    <a:pt x="638727" y="284365"/>
                    <a:pt x="638198" y="276427"/>
                  </a:cubicBezTo>
                  <a:cubicBezTo>
                    <a:pt x="637669" y="268490"/>
                    <a:pt x="642961" y="172181"/>
                    <a:pt x="536598" y="158952"/>
                  </a:cubicBezTo>
                  <a:cubicBezTo>
                    <a:pt x="430235" y="145723"/>
                    <a:pt x="3727" y="199698"/>
                    <a:pt x="23" y="197052"/>
                  </a:cubicBezTo>
                  <a:cubicBezTo>
                    <a:pt x="-3681" y="194406"/>
                    <a:pt x="427590" y="173239"/>
                    <a:pt x="514373" y="143077"/>
                  </a:cubicBezTo>
                  <a:cubicBezTo>
                    <a:pt x="601156" y="112915"/>
                    <a:pt x="515961" y="4964"/>
                    <a:pt x="517548" y="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 324">
              <a:extLst>
                <a:ext uri="{FF2B5EF4-FFF2-40B4-BE49-F238E27FC236}">
                  <a16:creationId xmlns:a16="http://schemas.microsoft.com/office/drawing/2014/main" id="{B1D7EF87-2683-774F-13B7-AB861F388AFE}"/>
                </a:ext>
              </a:extLst>
            </p:cNvPr>
            <p:cNvSpPr/>
            <p:nvPr/>
          </p:nvSpPr>
          <p:spPr>
            <a:xfrm>
              <a:off x="7553142" y="9245585"/>
              <a:ext cx="283081" cy="69922"/>
            </a:xfrm>
            <a:custGeom>
              <a:avLst/>
              <a:gdLst>
                <a:gd name="connsiteX0" fmla="*/ 183 w 283081"/>
                <a:gd name="connsiteY0" fmla="*/ 69865 h 69922"/>
                <a:gd name="connsiteX1" fmla="*/ 152583 w 283081"/>
                <a:gd name="connsiteY1" fmla="*/ 12715 h 69922"/>
                <a:gd name="connsiteX2" fmla="*/ 282758 w 283081"/>
                <a:gd name="connsiteY2" fmla="*/ 53990 h 69922"/>
                <a:gd name="connsiteX3" fmla="*/ 184333 w 283081"/>
                <a:gd name="connsiteY3" fmla="*/ 15 h 69922"/>
                <a:gd name="connsiteX4" fmla="*/ 183 w 283081"/>
                <a:gd name="connsiteY4" fmla="*/ 69865 h 6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81" h="69922">
                  <a:moveTo>
                    <a:pt x="183" y="69865"/>
                  </a:moveTo>
                  <a:cubicBezTo>
                    <a:pt x="-5109" y="71982"/>
                    <a:pt x="105487" y="15361"/>
                    <a:pt x="152583" y="12715"/>
                  </a:cubicBezTo>
                  <a:cubicBezTo>
                    <a:pt x="199679" y="10069"/>
                    <a:pt x="277466" y="56107"/>
                    <a:pt x="282758" y="53990"/>
                  </a:cubicBezTo>
                  <a:cubicBezTo>
                    <a:pt x="288050" y="51873"/>
                    <a:pt x="227195" y="-1043"/>
                    <a:pt x="184333" y="15"/>
                  </a:cubicBezTo>
                  <a:cubicBezTo>
                    <a:pt x="141471" y="1073"/>
                    <a:pt x="5475" y="67748"/>
                    <a:pt x="183" y="69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 325">
              <a:extLst>
                <a:ext uri="{FF2B5EF4-FFF2-40B4-BE49-F238E27FC236}">
                  <a16:creationId xmlns:a16="http://schemas.microsoft.com/office/drawing/2014/main" id="{FD8DCBCB-5F3E-238A-98B9-41D76E95ED0F}"/>
                </a:ext>
              </a:extLst>
            </p:cNvPr>
            <p:cNvSpPr/>
            <p:nvPr/>
          </p:nvSpPr>
          <p:spPr>
            <a:xfrm>
              <a:off x="8298052" y="9426534"/>
              <a:ext cx="176029" cy="159818"/>
            </a:xfrm>
            <a:custGeom>
              <a:avLst/>
              <a:gdLst>
                <a:gd name="connsiteX0" fmla="*/ 176023 w 176029"/>
                <a:gd name="connsiteY0" fmla="*/ 41 h 159818"/>
                <a:gd name="connsiteX1" fmla="*/ 7748 w 176029"/>
                <a:gd name="connsiteY1" fmla="*/ 155616 h 159818"/>
                <a:gd name="connsiteX2" fmla="*/ 26798 w 176029"/>
                <a:gd name="connsiteY2" fmla="*/ 117516 h 159818"/>
                <a:gd name="connsiteX3" fmla="*/ 14098 w 176029"/>
                <a:gd name="connsiteY3" fmla="*/ 139741 h 159818"/>
                <a:gd name="connsiteX4" fmla="*/ 176023 w 176029"/>
                <a:gd name="connsiteY4" fmla="*/ 41 h 15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29" h="159818">
                  <a:moveTo>
                    <a:pt x="176023" y="41"/>
                  </a:moveTo>
                  <a:cubicBezTo>
                    <a:pt x="174965" y="2687"/>
                    <a:pt x="32619" y="136037"/>
                    <a:pt x="7748" y="155616"/>
                  </a:cubicBezTo>
                  <a:cubicBezTo>
                    <a:pt x="-17123" y="175195"/>
                    <a:pt x="25740" y="120162"/>
                    <a:pt x="26798" y="117516"/>
                  </a:cubicBezTo>
                  <a:cubicBezTo>
                    <a:pt x="27856" y="114870"/>
                    <a:pt x="-11302" y="157733"/>
                    <a:pt x="14098" y="139741"/>
                  </a:cubicBezTo>
                  <a:cubicBezTo>
                    <a:pt x="39498" y="121749"/>
                    <a:pt x="177081" y="-2605"/>
                    <a:pt x="176023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 326">
              <a:extLst>
                <a:ext uri="{FF2B5EF4-FFF2-40B4-BE49-F238E27FC236}">
                  <a16:creationId xmlns:a16="http://schemas.microsoft.com/office/drawing/2014/main" id="{101EF799-6BDC-AE7A-5F89-2B73D1F06919}"/>
                </a:ext>
              </a:extLst>
            </p:cNvPr>
            <p:cNvSpPr/>
            <p:nvPr/>
          </p:nvSpPr>
          <p:spPr>
            <a:xfrm>
              <a:off x="7800703" y="9343893"/>
              <a:ext cx="41572" cy="168577"/>
            </a:xfrm>
            <a:custGeom>
              <a:avLst/>
              <a:gdLst>
                <a:gd name="connsiteX0" fmla="*/ 16147 w 41572"/>
                <a:gd name="connsiteY0" fmla="*/ 132 h 168577"/>
                <a:gd name="connsiteX1" fmla="*/ 6622 w 41572"/>
                <a:gd name="connsiteY1" fmla="*/ 79507 h 168577"/>
                <a:gd name="connsiteX2" fmla="*/ 41547 w 41572"/>
                <a:gd name="connsiteY2" fmla="*/ 168407 h 168577"/>
                <a:gd name="connsiteX3" fmla="*/ 272 w 41572"/>
                <a:gd name="connsiteY3" fmla="*/ 98557 h 168577"/>
                <a:gd name="connsiteX4" fmla="*/ 16147 w 41572"/>
                <a:gd name="connsiteY4" fmla="*/ 132 h 16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72" h="168577">
                  <a:moveTo>
                    <a:pt x="16147" y="132"/>
                  </a:moveTo>
                  <a:cubicBezTo>
                    <a:pt x="17205" y="-3043"/>
                    <a:pt x="2389" y="51461"/>
                    <a:pt x="6622" y="79507"/>
                  </a:cubicBezTo>
                  <a:cubicBezTo>
                    <a:pt x="10855" y="107553"/>
                    <a:pt x="42605" y="165232"/>
                    <a:pt x="41547" y="168407"/>
                  </a:cubicBezTo>
                  <a:cubicBezTo>
                    <a:pt x="40489" y="171582"/>
                    <a:pt x="2918" y="129778"/>
                    <a:pt x="272" y="98557"/>
                  </a:cubicBezTo>
                  <a:cubicBezTo>
                    <a:pt x="-2374" y="67336"/>
                    <a:pt x="15089" y="3307"/>
                    <a:pt x="16147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 327">
              <a:extLst>
                <a:ext uri="{FF2B5EF4-FFF2-40B4-BE49-F238E27FC236}">
                  <a16:creationId xmlns:a16="http://schemas.microsoft.com/office/drawing/2014/main" id="{2DFA0AF4-A630-0094-BB64-11D5571E4EFD}"/>
                </a:ext>
              </a:extLst>
            </p:cNvPr>
            <p:cNvSpPr/>
            <p:nvPr/>
          </p:nvSpPr>
          <p:spPr>
            <a:xfrm>
              <a:off x="7867558" y="9242218"/>
              <a:ext cx="238373" cy="293112"/>
            </a:xfrm>
            <a:custGeom>
              <a:avLst/>
              <a:gdLst>
                <a:gd name="connsiteX0" fmla="*/ 92 w 238373"/>
                <a:gd name="connsiteY0" fmla="*/ 207 h 293112"/>
                <a:gd name="connsiteX1" fmla="*/ 139792 w 238373"/>
                <a:gd name="connsiteY1" fmla="*/ 19257 h 293112"/>
                <a:gd name="connsiteX2" fmla="*/ 209642 w 238373"/>
                <a:gd name="connsiteY2" fmla="*/ 124032 h 293112"/>
                <a:gd name="connsiteX3" fmla="*/ 190592 w 238373"/>
                <a:gd name="connsiteY3" fmla="*/ 111332 h 293112"/>
                <a:gd name="connsiteX4" fmla="*/ 238217 w 238373"/>
                <a:gd name="connsiteY4" fmla="*/ 292307 h 293112"/>
                <a:gd name="connsiteX5" fmla="*/ 171542 w 238373"/>
                <a:gd name="connsiteY5" fmla="*/ 28782 h 293112"/>
                <a:gd name="connsiteX6" fmla="*/ 162017 w 238373"/>
                <a:gd name="connsiteY6" fmla="*/ 22432 h 293112"/>
                <a:gd name="connsiteX7" fmla="*/ 92 w 238373"/>
                <a:gd name="connsiteY7" fmla="*/ 207 h 29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373" h="293112">
                  <a:moveTo>
                    <a:pt x="92" y="207"/>
                  </a:moveTo>
                  <a:cubicBezTo>
                    <a:pt x="-3612" y="-322"/>
                    <a:pt x="104867" y="-1381"/>
                    <a:pt x="139792" y="19257"/>
                  </a:cubicBezTo>
                  <a:cubicBezTo>
                    <a:pt x="174717" y="39895"/>
                    <a:pt x="201175" y="108686"/>
                    <a:pt x="209642" y="124032"/>
                  </a:cubicBezTo>
                  <a:cubicBezTo>
                    <a:pt x="218109" y="139378"/>
                    <a:pt x="185830" y="83286"/>
                    <a:pt x="190592" y="111332"/>
                  </a:cubicBezTo>
                  <a:cubicBezTo>
                    <a:pt x="195354" y="139378"/>
                    <a:pt x="241392" y="306065"/>
                    <a:pt x="238217" y="292307"/>
                  </a:cubicBezTo>
                  <a:cubicBezTo>
                    <a:pt x="235042" y="278549"/>
                    <a:pt x="171542" y="28782"/>
                    <a:pt x="171542" y="28782"/>
                  </a:cubicBezTo>
                  <a:cubicBezTo>
                    <a:pt x="158842" y="-16197"/>
                    <a:pt x="189534" y="28253"/>
                    <a:pt x="162017" y="22432"/>
                  </a:cubicBezTo>
                  <a:cubicBezTo>
                    <a:pt x="134500" y="16611"/>
                    <a:pt x="3796" y="736"/>
                    <a:pt x="92" y="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 328">
              <a:extLst>
                <a:ext uri="{FF2B5EF4-FFF2-40B4-BE49-F238E27FC236}">
                  <a16:creationId xmlns:a16="http://schemas.microsoft.com/office/drawing/2014/main" id="{637C6484-CAF6-4736-CA5A-CF70CED2A996}"/>
                </a:ext>
              </a:extLst>
            </p:cNvPr>
            <p:cNvSpPr/>
            <p:nvPr/>
          </p:nvSpPr>
          <p:spPr>
            <a:xfrm>
              <a:off x="8059910" y="9498894"/>
              <a:ext cx="345227" cy="61562"/>
            </a:xfrm>
            <a:custGeom>
              <a:avLst/>
              <a:gdLst>
                <a:gd name="connsiteX0" fmla="*/ 10940 w 345227"/>
                <a:gd name="connsiteY0" fmla="*/ 61031 h 61562"/>
                <a:gd name="connsiteX1" fmla="*/ 344315 w 345227"/>
                <a:gd name="connsiteY1" fmla="*/ 706 h 61562"/>
                <a:gd name="connsiteX2" fmla="*/ 106190 w 345227"/>
                <a:gd name="connsiteY2" fmla="*/ 29281 h 61562"/>
                <a:gd name="connsiteX3" fmla="*/ 10940 w 345227"/>
                <a:gd name="connsiteY3" fmla="*/ 61031 h 6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227" h="61562">
                  <a:moveTo>
                    <a:pt x="10940" y="61031"/>
                  </a:moveTo>
                  <a:cubicBezTo>
                    <a:pt x="50628" y="56268"/>
                    <a:pt x="328440" y="5998"/>
                    <a:pt x="344315" y="706"/>
                  </a:cubicBezTo>
                  <a:cubicBezTo>
                    <a:pt x="360190" y="-4586"/>
                    <a:pt x="164398" y="21344"/>
                    <a:pt x="106190" y="29281"/>
                  </a:cubicBezTo>
                  <a:cubicBezTo>
                    <a:pt x="47982" y="37218"/>
                    <a:pt x="-28748" y="65794"/>
                    <a:pt x="10940" y="61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 329">
              <a:extLst>
                <a:ext uri="{FF2B5EF4-FFF2-40B4-BE49-F238E27FC236}">
                  <a16:creationId xmlns:a16="http://schemas.microsoft.com/office/drawing/2014/main" id="{13B7E1F8-8393-8B62-4EDE-A5159C8F3958}"/>
                </a:ext>
              </a:extLst>
            </p:cNvPr>
            <p:cNvSpPr/>
            <p:nvPr/>
          </p:nvSpPr>
          <p:spPr>
            <a:xfrm>
              <a:off x="8077158" y="9244517"/>
              <a:ext cx="241527" cy="21924"/>
            </a:xfrm>
            <a:custGeom>
              <a:avLst/>
              <a:gdLst>
                <a:gd name="connsiteX0" fmla="*/ 42 w 241527"/>
                <a:gd name="connsiteY0" fmla="*/ 1083 h 21924"/>
                <a:gd name="connsiteX1" fmla="*/ 177842 w 241527"/>
                <a:gd name="connsiteY1" fmla="*/ 4258 h 21924"/>
                <a:gd name="connsiteX2" fmla="*/ 241342 w 241527"/>
                <a:gd name="connsiteY2" fmla="*/ 20133 h 21924"/>
                <a:gd name="connsiteX3" fmla="*/ 161967 w 241527"/>
                <a:gd name="connsiteY3" fmla="*/ 20133 h 21924"/>
                <a:gd name="connsiteX4" fmla="*/ 42 w 241527"/>
                <a:gd name="connsiteY4" fmla="*/ 1083 h 2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27" h="21924">
                  <a:moveTo>
                    <a:pt x="42" y="1083"/>
                  </a:moveTo>
                  <a:cubicBezTo>
                    <a:pt x="2688" y="-1563"/>
                    <a:pt x="137625" y="1083"/>
                    <a:pt x="177842" y="4258"/>
                  </a:cubicBezTo>
                  <a:cubicBezTo>
                    <a:pt x="218059" y="7433"/>
                    <a:pt x="243988" y="17487"/>
                    <a:pt x="241342" y="20133"/>
                  </a:cubicBezTo>
                  <a:cubicBezTo>
                    <a:pt x="238696" y="22779"/>
                    <a:pt x="205888" y="22250"/>
                    <a:pt x="161967" y="20133"/>
                  </a:cubicBezTo>
                  <a:cubicBezTo>
                    <a:pt x="118046" y="18016"/>
                    <a:pt x="-2604" y="3729"/>
                    <a:pt x="42" y="10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 330">
              <a:extLst>
                <a:ext uri="{FF2B5EF4-FFF2-40B4-BE49-F238E27FC236}">
                  <a16:creationId xmlns:a16="http://schemas.microsoft.com/office/drawing/2014/main" id="{6869B908-3B38-CAED-F7FD-D7A85CC9A287}"/>
                </a:ext>
              </a:extLst>
            </p:cNvPr>
            <p:cNvSpPr/>
            <p:nvPr/>
          </p:nvSpPr>
          <p:spPr>
            <a:xfrm>
              <a:off x="8086660" y="9308871"/>
              <a:ext cx="187463" cy="187554"/>
            </a:xfrm>
            <a:custGeom>
              <a:avLst/>
              <a:gdLst>
                <a:gd name="connsiteX0" fmla="*/ 65 w 187463"/>
                <a:gd name="connsiteY0" fmla="*/ 229 h 187554"/>
                <a:gd name="connsiteX1" fmla="*/ 57215 w 187463"/>
                <a:gd name="connsiteY1" fmla="*/ 127229 h 187554"/>
                <a:gd name="connsiteX2" fmla="*/ 57215 w 187463"/>
                <a:gd name="connsiteY2" fmla="*/ 181204 h 187554"/>
                <a:gd name="connsiteX3" fmla="*/ 187390 w 187463"/>
                <a:gd name="connsiteY3" fmla="*/ 184379 h 187554"/>
                <a:gd name="connsiteX4" fmla="*/ 76265 w 187463"/>
                <a:gd name="connsiteY4" fmla="*/ 162154 h 187554"/>
                <a:gd name="connsiteX5" fmla="*/ 104840 w 187463"/>
                <a:gd name="connsiteY5" fmla="*/ 79604 h 187554"/>
                <a:gd name="connsiteX6" fmla="*/ 69915 w 187463"/>
                <a:gd name="connsiteY6" fmla="*/ 95479 h 187554"/>
                <a:gd name="connsiteX7" fmla="*/ 65 w 187463"/>
                <a:gd name="connsiteY7" fmla="*/ 229 h 18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63" h="187554">
                  <a:moveTo>
                    <a:pt x="65" y="229"/>
                  </a:moveTo>
                  <a:cubicBezTo>
                    <a:pt x="-2052" y="5521"/>
                    <a:pt x="47690" y="97067"/>
                    <a:pt x="57215" y="127229"/>
                  </a:cubicBezTo>
                  <a:cubicBezTo>
                    <a:pt x="66740" y="157391"/>
                    <a:pt x="35519" y="171679"/>
                    <a:pt x="57215" y="181204"/>
                  </a:cubicBezTo>
                  <a:cubicBezTo>
                    <a:pt x="78911" y="190729"/>
                    <a:pt x="184215" y="187554"/>
                    <a:pt x="187390" y="184379"/>
                  </a:cubicBezTo>
                  <a:cubicBezTo>
                    <a:pt x="190565" y="181204"/>
                    <a:pt x="90023" y="179616"/>
                    <a:pt x="76265" y="162154"/>
                  </a:cubicBezTo>
                  <a:cubicBezTo>
                    <a:pt x="62507" y="144692"/>
                    <a:pt x="105898" y="90716"/>
                    <a:pt x="104840" y="79604"/>
                  </a:cubicBezTo>
                  <a:cubicBezTo>
                    <a:pt x="103782" y="68492"/>
                    <a:pt x="85790" y="108179"/>
                    <a:pt x="69915" y="95479"/>
                  </a:cubicBezTo>
                  <a:cubicBezTo>
                    <a:pt x="54040" y="82779"/>
                    <a:pt x="2182" y="-5063"/>
                    <a:pt x="65" y="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 331">
              <a:extLst>
                <a:ext uri="{FF2B5EF4-FFF2-40B4-BE49-F238E27FC236}">
                  <a16:creationId xmlns:a16="http://schemas.microsoft.com/office/drawing/2014/main" id="{C97269E3-5CF1-EB59-5C45-B8F4B69B727D}"/>
                </a:ext>
              </a:extLst>
            </p:cNvPr>
            <p:cNvSpPr/>
            <p:nvPr/>
          </p:nvSpPr>
          <p:spPr>
            <a:xfrm>
              <a:off x="7147833" y="9185039"/>
              <a:ext cx="561594" cy="191948"/>
            </a:xfrm>
            <a:custGeom>
              <a:avLst/>
              <a:gdLst>
                <a:gd name="connsiteX0" fmla="*/ 2267 w 561594"/>
                <a:gd name="connsiteY0" fmla="*/ 190736 h 191948"/>
                <a:gd name="connsiteX1" fmla="*/ 548367 w 561594"/>
                <a:gd name="connsiteY1" fmla="*/ 3411 h 191948"/>
                <a:gd name="connsiteX2" fmla="*/ 361042 w 561594"/>
                <a:gd name="connsiteY2" fmla="*/ 79611 h 191948"/>
                <a:gd name="connsiteX3" fmla="*/ 2267 w 561594"/>
                <a:gd name="connsiteY3" fmla="*/ 190736 h 19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594" h="191948">
                  <a:moveTo>
                    <a:pt x="2267" y="190736"/>
                  </a:moveTo>
                  <a:cubicBezTo>
                    <a:pt x="33488" y="178036"/>
                    <a:pt x="488571" y="21932"/>
                    <a:pt x="548367" y="3411"/>
                  </a:cubicBezTo>
                  <a:cubicBezTo>
                    <a:pt x="608163" y="-15110"/>
                    <a:pt x="451000" y="46274"/>
                    <a:pt x="361042" y="79611"/>
                  </a:cubicBezTo>
                  <a:cubicBezTo>
                    <a:pt x="271084" y="112948"/>
                    <a:pt x="-28954" y="203436"/>
                    <a:pt x="2267" y="1907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 332">
              <a:extLst>
                <a:ext uri="{FF2B5EF4-FFF2-40B4-BE49-F238E27FC236}">
                  <a16:creationId xmlns:a16="http://schemas.microsoft.com/office/drawing/2014/main" id="{E8923543-E4AC-9B99-5293-E28DC16819CD}"/>
                </a:ext>
              </a:extLst>
            </p:cNvPr>
            <p:cNvSpPr/>
            <p:nvPr/>
          </p:nvSpPr>
          <p:spPr>
            <a:xfrm>
              <a:off x="9118875" y="6921172"/>
              <a:ext cx="911709" cy="191631"/>
            </a:xfrm>
            <a:custGeom>
              <a:avLst/>
              <a:gdLst>
                <a:gd name="connsiteX0" fmla="*/ 1271 w 911709"/>
                <a:gd name="connsiteY0" fmla="*/ 438 h 191631"/>
                <a:gd name="connsiteX1" fmla="*/ 394861 w 911709"/>
                <a:gd name="connsiteY1" fmla="*/ 79951 h 191631"/>
                <a:gd name="connsiteX2" fmla="*/ 780499 w 911709"/>
                <a:gd name="connsiteY2" fmla="*/ 191270 h 191631"/>
                <a:gd name="connsiteX3" fmla="*/ 311372 w 911709"/>
                <a:gd name="connsiteY3" fmla="*/ 40195 h 191631"/>
                <a:gd name="connsiteX4" fmla="*/ 911695 w 911709"/>
                <a:gd name="connsiteY4" fmla="*/ 40195 h 191631"/>
                <a:gd name="connsiteX5" fmla="*/ 291494 w 911709"/>
                <a:gd name="connsiteY5" fmla="*/ 48146 h 191631"/>
                <a:gd name="connsiteX6" fmla="*/ 1271 w 911709"/>
                <a:gd name="connsiteY6" fmla="*/ 438 h 19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1709" h="191631">
                  <a:moveTo>
                    <a:pt x="1271" y="438"/>
                  </a:moveTo>
                  <a:cubicBezTo>
                    <a:pt x="18499" y="5739"/>
                    <a:pt x="264990" y="48146"/>
                    <a:pt x="394861" y="79951"/>
                  </a:cubicBezTo>
                  <a:cubicBezTo>
                    <a:pt x="524732" y="111756"/>
                    <a:pt x="794414" y="197896"/>
                    <a:pt x="780499" y="191270"/>
                  </a:cubicBezTo>
                  <a:cubicBezTo>
                    <a:pt x="766584" y="184644"/>
                    <a:pt x="289506" y="65374"/>
                    <a:pt x="311372" y="40195"/>
                  </a:cubicBezTo>
                  <a:cubicBezTo>
                    <a:pt x="333238" y="15016"/>
                    <a:pt x="915008" y="38870"/>
                    <a:pt x="911695" y="40195"/>
                  </a:cubicBezTo>
                  <a:cubicBezTo>
                    <a:pt x="908382" y="41520"/>
                    <a:pt x="437930" y="56760"/>
                    <a:pt x="291494" y="48146"/>
                  </a:cubicBezTo>
                  <a:cubicBezTo>
                    <a:pt x="145058" y="39532"/>
                    <a:pt x="-15957" y="-4863"/>
                    <a:pt x="1271" y="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 333">
              <a:extLst>
                <a:ext uri="{FF2B5EF4-FFF2-40B4-BE49-F238E27FC236}">
                  <a16:creationId xmlns:a16="http://schemas.microsoft.com/office/drawing/2014/main" id="{CA33285B-F69B-CB21-8014-821E6D97B611}"/>
                </a:ext>
              </a:extLst>
            </p:cNvPr>
            <p:cNvSpPr/>
            <p:nvPr/>
          </p:nvSpPr>
          <p:spPr>
            <a:xfrm>
              <a:off x="10209342" y="6142383"/>
              <a:ext cx="994046" cy="636123"/>
            </a:xfrm>
            <a:custGeom>
              <a:avLst/>
              <a:gdLst>
                <a:gd name="connsiteX0" fmla="*/ 994046 w 994046"/>
                <a:gd name="connsiteY0" fmla="*/ 0 h 636123"/>
                <a:gd name="connsiteX1" fmla="*/ 612383 w 994046"/>
                <a:gd name="connsiteY1" fmla="*/ 246490 h 636123"/>
                <a:gd name="connsiteX2" fmla="*/ 133 w 994046"/>
                <a:gd name="connsiteY2" fmla="*/ 636104 h 636123"/>
                <a:gd name="connsiteX3" fmla="*/ 560700 w 994046"/>
                <a:gd name="connsiteY3" fmla="*/ 262393 h 636123"/>
                <a:gd name="connsiteX4" fmla="*/ 994046 w 994046"/>
                <a:gd name="connsiteY4" fmla="*/ 0 h 6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046" h="636123">
                  <a:moveTo>
                    <a:pt x="994046" y="0"/>
                  </a:moveTo>
                  <a:lnTo>
                    <a:pt x="612383" y="246490"/>
                  </a:lnTo>
                  <a:lnTo>
                    <a:pt x="133" y="636104"/>
                  </a:lnTo>
                  <a:cubicBezTo>
                    <a:pt x="-8481" y="638755"/>
                    <a:pt x="401011" y="366422"/>
                    <a:pt x="560700" y="262393"/>
                  </a:cubicBezTo>
                  <a:cubicBezTo>
                    <a:pt x="720389" y="158364"/>
                    <a:pt x="839327" y="85145"/>
                    <a:pt x="9940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 334">
              <a:extLst>
                <a:ext uri="{FF2B5EF4-FFF2-40B4-BE49-F238E27FC236}">
                  <a16:creationId xmlns:a16="http://schemas.microsoft.com/office/drawing/2014/main" id="{9162AE32-8B13-0729-4E82-232BCDE86F2B}"/>
                </a:ext>
              </a:extLst>
            </p:cNvPr>
            <p:cNvSpPr/>
            <p:nvPr/>
          </p:nvSpPr>
          <p:spPr>
            <a:xfrm>
              <a:off x="8678849" y="6800937"/>
              <a:ext cx="1163351" cy="140552"/>
            </a:xfrm>
            <a:custGeom>
              <a:avLst/>
              <a:gdLst>
                <a:gd name="connsiteX0" fmla="*/ 0 w 1163351"/>
                <a:gd name="connsiteY0" fmla="*/ 140552 h 140552"/>
                <a:gd name="connsiteX1" fmla="*/ 1148963 w 1163351"/>
                <a:gd name="connsiteY1" fmla="*/ 1404 h 140552"/>
                <a:gd name="connsiteX2" fmla="*/ 675861 w 1163351"/>
                <a:gd name="connsiteY2" fmla="*/ 65014 h 140552"/>
                <a:gd name="connsiteX3" fmla="*/ 0 w 1163351"/>
                <a:gd name="connsiteY3" fmla="*/ 140552 h 14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351" h="140552">
                  <a:moveTo>
                    <a:pt x="0" y="140552"/>
                  </a:moveTo>
                  <a:lnTo>
                    <a:pt x="1148963" y="1404"/>
                  </a:lnTo>
                  <a:cubicBezTo>
                    <a:pt x="1261606" y="-11186"/>
                    <a:pt x="675861" y="65014"/>
                    <a:pt x="675861" y="65014"/>
                  </a:cubicBezTo>
                  <a:lnTo>
                    <a:pt x="0" y="14055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 335">
              <a:extLst>
                <a:ext uri="{FF2B5EF4-FFF2-40B4-BE49-F238E27FC236}">
                  <a16:creationId xmlns:a16="http://schemas.microsoft.com/office/drawing/2014/main" id="{5069091B-CB69-2C31-119D-2F6A4E5CCC33}"/>
                </a:ext>
              </a:extLst>
            </p:cNvPr>
            <p:cNvSpPr/>
            <p:nvPr/>
          </p:nvSpPr>
          <p:spPr>
            <a:xfrm>
              <a:off x="8769152" y="6984720"/>
              <a:ext cx="629439" cy="160080"/>
            </a:xfrm>
            <a:custGeom>
              <a:avLst/>
              <a:gdLst>
                <a:gd name="connsiteX0" fmla="*/ 1137 w 629439"/>
                <a:gd name="connsiteY0" fmla="*/ 501 h 160080"/>
                <a:gd name="connsiteX1" fmla="*/ 605436 w 629439"/>
                <a:gd name="connsiteY1" fmla="*/ 155551 h 160080"/>
                <a:gd name="connsiteX2" fmla="*/ 458337 w 629439"/>
                <a:gd name="connsiteY2" fmla="*/ 107843 h 160080"/>
                <a:gd name="connsiteX3" fmla="*/ 1137 w 629439"/>
                <a:gd name="connsiteY3" fmla="*/ 501 h 16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39" h="160080">
                  <a:moveTo>
                    <a:pt x="1137" y="501"/>
                  </a:moveTo>
                  <a:cubicBezTo>
                    <a:pt x="25654" y="8452"/>
                    <a:pt x="529236" y="137661"/>
                    <a:pt x="605436" y="155551"/>
                  </a:cubicBezTo>
                  <a:cubicBezTo>
                    <a:pt x="681636" y="173441"/>
                    <a:pt x="561041" y="134347"/>
                    <a:pt x="458337" y="107843"/>
                  </a:cubicBezTo>
                  <a:cubicBezTo>
                    <a:pt x="355633" y="81339"/>
                    <a:pt x="-23380" y="-7450"/>
                    <a:pt x="1137" y="5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 336">
              <a:extLst>
                <a:ext uri="{FF2B5EF4-FFF2-40B4-BE49-F238E27FC236}">
                  <a16:creationId xmlns:a16="http://schemas.microsoft.com/office/drawing/2014/main" id="{1389F77F-CD13-C8EA-A295-95652C0C7D18}"/>
                </a:ext>
              </a:extLst>
            </p:cNvPr>
            <p:cNvSpPr/>
            <p:nvPr/>
          </p:nvSpPr>
          <p:spPr>
            <a:xfrm>
              <a:off x="8020175" y="8795976"/>
              <a:ext cx="2517857" cy="201233"/>
            </a:xfrm>
            <a:custGeom>
              <a:avLst/>
              <a:gdLst>
                <a:gd name="connsiteX0" fmla="*/ 2691 w 2517857"/>
                <a:gd name="connsiteY0" fmla="*/ 200925 h 201233"/>
                <a:gd name="connsiteX1" fmla="*/ 1787759 w 2517857"/>
                <a:gd name="connsiteY1" fmla="*/ 10094 h 201233"/>
                <a:gd name="connsiteX2" fmla="*/ 1716197 w 2517857"/>
                <a:gd name="connsiteY2" fmla="*/ 25996 h 201233"/>
                <a:gd name="connsiteX3" fmla="*/ 2515303 w 2517857"/>
                <a:gd name="connsiteY3" fmla="*/ 22021 h 201233"/>
                <a:gd name="connsiteX4" fmla="*/ 1410072 w 2517857"/>
                <a:gd name="connsiteY4" fmla="*/ 53826 h 201233"/>
                <a:gd name="connsiteX5" fmla="*/ 2691 w 2517857"/>
                <a:gd name="connsiteY5" fmla="*/ 200925 h 20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7857" h="201233">
                  <a:moveTo>
                    <a:pt x="2691" y="200925"/>
                  </a:moveTo>
                  <a:lnTo>
                    <a:pt x="1787759" y="10094"/>
                  </a:lnTo>
                  <a:cubicBezTo>
                    <a:pt x="2073343" y="-19061"/>
                    <a:pt x="1594940" y="24008"/>
                    <a:pt x="1716197" y="25996"/>
                  </a:cubicBezTo>
                  <a:cubicBezTo>
                    <a:pt x="1837454" y="27984"/>
                    <a:pt x="2566324" y="17383"/>
                    <a:pt x="2515303" y="22021"/>
                  </a:cubicBezTo>
                  <a:cubicBezTo>
                    <a:pt x="2464282" y="26659"/>
                    <a:pt x="1822215" y="23346"/>
                    <a:pt x="1410072" y="53826"/>
                  </a:cubicBezTo>
                  <a:cubicBezTo>
                    <a:pt x="997930" y="84306"/>
                    <a:pt x="-60257" y="208214"/>
                    <a:pt x="2691" y="200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 337">
              <a:extLst>
                <a:ext uri="{FF2B5EF4-FFF2-40B4-BE49-F238E27FC236}">
                  <a16:creationId xmlns:a16="http://schemas.microsoft.com/office/drawing/2014/main" id="{CDE1F6B6-FABC-A8F8-2617-5C48C0D42681}"/>
                </a:ext>
              </a:extLst>
            </p:cNvPr>
            <p:cNvSpPr/>
            <p:nvPr/>
          </p:nvSpPr>
          <p:spPr>
            <a:xfrm>
              <a:off x="6499398" y="9020699"/>
              <a:ext cx="1400331" cy="425711"/>
            </a:xfrm>
            <a:custGeom>
              <a:avLst/>
              <a:gdLst>
                <a:gd name="connsiteX0" fmla="*/ 1400223 w 1400331"/>
                <a:gd name="connsiteY0" fmla="*/ 56 h 425711"/>
                <a:gd name="connsiteX1" fmla="*/ 457993 w 1400331"/>
                <a:gd name="connsiteY1" fmla="*/ 186911 h 425711"/>
                <a:gd name="connsiteX2" fmla="*/ 314870 w 1400331"/>
                <a:gd name="connsiteY2" fmla="*/ 314132 h 425711"/>
                <a:gd name="connsiteX3" fmla="*/ 378480 w 1400331"/>
                <a:gd name="connsiteY3" fmla="*/ 334011 h 425711"/>
                <a:gd name="connsiteX4" fmla="*/ 793 w 1400331"/>
                <a:gd name="connsiteY4" fmla="*/ 425451 h 425711"/>
                <a:gd name="connsiteX5" fmla="*/ 279089 w 1400331"/>
                <a:gd name="connsiteY5" fmla="*/ 357864 h 425711"/>
                <a:gd name="connsiteX6" fmla="*/ 283065 w 1400331"/>
                <a:gd name="connsiteY6" fmla="*/ 250522 h 425711"/>
                <a:gd name="connsiteX7" fmla="*/ 287040 w 1400331"/>
                <a:gd name="connsiteY7" fmla="*/ 294254 h 425711"/>
                <a:gd name="connsiteX8" fmla="*/ 350651 w 1400331"/>
                <a:gd name="connsiteY8" fmla="*/ 222692 h 425711"/>
                <a:gd name="connsiteX9" fmla="*/ 652800 w 1400331"/>
                <a:gd name="connsiteY9" fmla="*/ 167033 h 425711"/>
                <a:gd name="connsiteX10" fmla="*/ 521604 w 1400331"/>
                <a:gd name="connsiteY10" fmla="*/ 167033 h 425711"/>
                <a:gd name="connsiteX11" fmla="*/ 1400223 w 1400331"/>
                <a:gd name="connsiteY11" fmla="*/ 56 h 4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0331" h="425711">
                  <a:moveTo>
                    <a:pt x="1400223" y="56"/>
                  </a:moveTo>
                  <a:cubicBezTo>
                    <a:pt x="1389621" y="3369"/>
                    <a:pt x="638885" y="134565"/>
                    <a:pt x="457993" y="186911"/>
                  </a:cubicBezTo>
                  <a:cubicBezTo>
                    <a:pt x="277101" y="239257"/>
                    <a:pt x="328122" y="289615"/>
                    <a:pt x="314870" y="314132"/>
                  </a:cubicBezTo>
                  <a:cubicBezTo>
                    <a:pt x="301618" y="338649"/>
                    <a:pt x="430826" y="315458"/>
                    <a:pt x="378480" y="334011"/>
                  </a:cubicBezTo>
                  <a:cubicBezTo>
                    <a:pt x="326134" y="352564"/>
                    <a:pt x="793" y="425451"/>
                    <a:pt x="793" y="425451"/>
                  </a:cubicBezTo>
                  <a:cubicBezTo>
                    <a:pt x="-15772" y="429427"/>
                    <a:pt x="232044" y="387019"/>
                    <a:pt x="279089" y="357864"/>
                  </a:cubicBezTo>
                  <a:cubicBezTo>
                    <a:pt x="326134" y="328709"/>
                    <a:pt x="281740" y="261124"/>
                    <a:pt x="283065" y="250522"/>
                  </a:cubicBezTo>
                  <a:cubicBezTo>
                    <a:pt x="284390" y="239920"/>
                    <a:pt x="275776" y="298892"/>
                    <a:pt x="287040" y="294254"/>
                  </a:cubicBezTo>
                  <a:cubicBezTo>
                    <a:pt x="298304" y="289616"/>
                    <a:pt x="289691" y="243895"/>
                    <a:pt x="350651" y="222692"/>
                  </a:cubicBezTo>
                  <a:cubicBezTo>
                    <a:pt x="411611" y="201489"/>
                    <a:pt x="624308" y="176310"/>
                    <a:pt x="652800" y="167033"/>
                  </a:cubicBezTo>
                  <a:cubicBezTo>
                    <a:pt x="681292" y="157756"/>
                    <a:pt x="402997" y="192875"/>
                    <a:pt x="521604" y="167033"/>
                  </a:cubicBezTo>
                  <a:cubicBezTo>
                    <a:pt x="640211" y="141191"/>
                    <a:pt x="1410825" y="-3257"/>
                    <a:pt x="1400223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 338">
              <a:extLst>
                <a:ext uri="{FF2B5EF4-FFF2-40B4-BE49-F238E27FC236}">
                  <a16:creationId xmlns:a16="http://schemas.microsoft.com/office/drawing/2014/main" id="{960F9910-E7A4-E58E-0060-5798FA060A73}"/>
                </a:ext>
              </a:extLst>
            </p:cNvPr>
            <p:cNvSpPr/>
            <p:nvPr/>
          </p:nvSpPr>
          <p:spPr>
            <a:xfrm>
              <a:off x="11024483" y="9160524"/>
              <a:ext cx="734955" cy="409549"/>
            </a:xfrm>
            <a:custGeom>
              <a:avLst/>
              <a:gdLst>
                <a:gd name="connsiteX0" fmla="*/ 0 w 734955"/>
                <a:gd name="connsiteY0" fmla="*/ 313455 h 409549"/>
                <a:gd name="connsiteX1" fmla="*/ 691764 w 734955"/>
                <a:gd name="connsiteY1" fmla="*/ 15281 h 409549"/>
                <a:gd name="connsiteX2" fmla="*/ 659959 w 734955"/>
                <a:gd name="connsiteY2" fmla="*/ 51062 h 409549"/>
                <a:gd name="connsiteX3" fmla="*/ 644056 w 734955"/>
                <a:gd name="connsiteY3" fmla="*/ 118648 h 409549"/>
                <a:gd name="connsiteX4" fmla="*/ 477079 w 734955"/>
                <a:gd name="connsiteY4" fmla="*/ 408871 h 409549"/>
                <a:gd name="connsiteX5" fmla="*/ 683813 w 734955"/>
                <a:gd name="connsiteY5" fmla="*/ 27208 h 409549"/>
                <a:gd name="connsiteX6" fmla="*/ 608275 w 734955"/>
                <a:gd name="connsiteY6" fmla="*/ 78892 h 409549"/>
                <a:gd name="connsiteX7" fmla="*/ 512860 w 734955"/>
                <a:gd name="connsiteY7" fmla="*/ 102746 h 409549"/>
                <a:gd name="connsiteX8" fmla="*/ 580446 w 734955"/>
                <a:gd name="connsiteY8" fmla="*/ 74916 h 409549"/>
                <a:gd name="connsiteX9" fmla="*/ 0 w 734955"/>
                <a:gd name="connsiteY9" fmla="*/ 313455 h 4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4955" h="409549">
                  <a:moveTo>
                    <a:pt x="0" y="313455"/>
                  </a:moveTo>
                  <a:lnTo>
                    <a:pt x="691764" y="15281"/>
                  </a:lnTo>
                  <a:cubicBezTo>
                    <a:pt x="801757" y="-28451"/>
                    <a:pt x="667910" y="33834"/>
                    <a:pt x="659959" y="51062"/>
                  </a:cubicBezTo>
                  <a:cubicBezTo>
                    <a:pt x="652008" y="68290"/>
                    <a:pt x="674536" y="59013"/>
                    <a:pt x="644056" y="118648"/>
                  </a:cubicBezTo>
                  <a:cubicBezTo>
                    <a:pt x="613576" y="178283"/>
                    <a:pt x="470453" y="424111"/>
                    <a:pt x="477079" y="408871"/>
                  </a:cubicBezTo>
                  <a:cubicBezTo>
                    <a:pt x="483705" y="393631"/>
                    <a:pt x="661947" y="82204"/>
                    <a:pt x="683813" y="27208"/>
                  </a:cubicBezTo>
                  <a:cubicBezTo>
                    <a:pt x="705679" y="-27788"/>
                    <a:pt x="636767" y="66302"/>
                    <a:pt x="608275" y="78892"/>
                  </a:cubicBezTo>
                  <a:cubicBezTo>
                    <a:pt x="579783" y="91482"/>
                    <a:pt x="517498" y="103409"/>
                    <a:pt x="512860" y="102746"/>
                  </a:cubicBezTo>
                  <a:cubicBezTo>
                    <a:pt x="508222" y="102083"/>
                    <a:pt x="580446" y="74916"/>
                    <a:pt x="580446" y="74916"/>
                  </a:cubicBezTo>
                  <a:lnTo>
                    <a:pt x="0" y="31345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 339">
              <a:extLst>
                <a:ext uri="{FF2B5EF4-FFF2-40B4-BE49-F238E27FC236}">
                  <a16:creationId xmlns:a16="http://schemas.microsoft.com/office/drawing/2014/main" id="{823D8C08-411E-216B-DEC0-CB2CC22E3DF4}"/>
                </a:ext>
              </a:extLst>
            </p:cNvPr>
            <p:cNvSpPr/>
            <p:nvPr/>
          </p:nvSpPr>
          <p:spPr>
            <a:xfrm>
              <a:off x="3438825" y="8041123"/>
              <a:ext cx="2160290" cy="1163686"/>
            </a:xfrm>
            <a:custGeom>
              <a:avLst/>
              <a:gdLst>
                <a:gd name="connsiteX0" fmla="*/ 114 w 2160290"/>
                <a:gd name="connsiteY0" fmla="*/ 22825 h 1163686"/>
                <a:gd name="connsiteX1" fmla="*/ 609714 w 2160290"/>
                <a:gd name="connsiteY1" fmla="*/ 16199 h 1163686"/>
                <a:gd name="connsiteX2" fmla="*/ 748862 w 2160290"/>
                <a:gd name="connsiteY2" fmla="*/ 234860 h 1163686"/>
                <a:gd name="connsiteX3" fmla="*/ 762114 w 2160290"/>
                <a:gd name="connsiteY3" fmla="*/ 89086 h 1163686"/>
                <a:gd name="connsiteX4" fmla="*/ 821749 w 2160290"/>
                <a:gd name="connsiteY4" fmla="*/ 214981 h 1163686"/>
                <a:gd name="connsiteX5" fmla="*/ 914514 w 2160290"/>
                <a:gd name="connsiteY5" fmla="*/ 69207 h 1163686"/>
                <a:gd name="connsiteX6" fmla="*/ 1252445 w 2160290"/>
                <a:gd name="connsiteY6" fmla="*/ 274616 h 1163686"/>
                <a:gd name="connsiteX7" fmla="*/ 1371714 w 2160290"/>
                <a:gd name="connsiteY7" fmla="*/ 221607 h 1163686"/>
                <a:gd name="connsiteX8" fmla="*/ 1716271 w 2160290"/>
                <a:gd name="connsiteY8" fmla="*/ 314373 h 1163686"/>
                <a:gd name="connsiteX9" fmla="*/ 1828914 w 2160290"/>
                <a:gd name="connsiteY9" fmla="*/ 307747 h 1163686"/>
                <a:gd name="connsiteX10" fmla="*/ 2007818 w 2160290"/>
                <a:gd name="connsiteY10" fmla="*/ 473399 h 1163686"/>
                <a:gd name="connsiteX11" fmla="*/ 1981314 w 2160290"/>
                <a:gd name="connsiteY11" fmla="*/ 161973 h 1163686"/>
                <a:gd name="connsiteX12" fmla="*/ 2014445 w 2160290"/>
                <a:gd name="connsiteY12" fmla="*/ 725190 h 1163686"/>
                <a:gd name="connsiteX13" fmla="*/ 2027697 w 2160290"/>
                <a:gd name="connsiteY13" fmla="*/ 619173 h 1163686"/>
                <a:gd name="connsiteX14" fmla="*/ 2160218 w 2160290"/>
                <a:gd name="connsiteY14" fmla="*/ 1162512 h 1163686"/>
                <a:gd name="connsiteX15" fmla="*/ 2007818 w 2160290"/>
                <a:gd name="connsiteY15" fmla="*/ 758320 h 1163686"/>
                <a:gd name="connsiteX16" fmla="*/ 1676514 w 2160290"/>
                <a:gd name="connsiteY16" fmla="*/ 559538 h 1163686"/>
                <a:gd name="connsiteX17" fmla="*/ 808497 w 2160290"/>
                <a:gd name="connsiteY17" fmla="*/ 539660 h 1163686"/>
                <a:gd name="connsiteX18" fmla="*/ 881384 w 2160290"/>
                <a:gd name="connsiteY18" fmla="*/ 519781 h 1163686"/>
                <a:gd name="connsiteX19" fmla="*/ 742236 w 2160290"/>
                <a:gd name="connsiteY19" fmla="*/ 314373 h 1163686"/>
                <a:gd name="connsiteX20" fmla="*/ 616340 w 2160290"/>
                <a:gd name="connsiteY20" fmla="*/ 301120 h 1163686"/>
                <a:gd name="connsiteX21" fmla="*/ 669349 w 2160290"/>
                <a:gd name="connsiteY21" fmla="*/ 201729 h 1163686"/>
                <a:gd name="connsiteX22" fmla="*/ 410932 w 2160290"/>
                <a:gd name="connsiteY22" fmla="*/ 214981 h 1163686"/>
                <a:gd name="connsiteX23" fmla="*/ 556705 w 2160290"/>
                <a:gd name="connsiteY23" fmla="*/ 75834 h 1163686"/>
                <a:gd name="connsiteX24" fmla="*/ 114 w 2160290"/>
                <a:gd name="connsiteY24" fmla="*/ 22825 h 116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0290" h="1163686">
                  <a:moveTo>
                    <a:pt x="114" y="22825"/>
                  </a:moveTo>
                  <a:cubicBezTo>
                    <a:pt x="8949" y="12886"/>
                    <a:pt x="484923" y="-19140"/>
                    <a:pt x="609714" y="16199"/>
                  </a:cubicBezTo>
                  <a:cubicBezTo>
                    <a:pt x="734505" y="51538"/>
                    <a:pt x="723462" y="222712"/>
                    <a:pt x="748862" y="234860"/>
                  </a:cubicBezTo>
                  <a:cubicBezTo>
                    <a:pt x="774262" y="247008"/>
                    <a:pt x="749966" y="92399"/>
                    <a:pt x="762114" y="89086"/>
                  </a:cubicBezTo>
                  <a:cubicBezTo>
                    <a:pt x="774262" y="85773"/>
                    <a:pt x="796349" y="218294"/>
                    <a:pt x="821749" y="214981"/>
                  </a:cubicBezTo>
                  <a:cubicBezTo>
                    <a:pt x="847149" y="211668"/>
                    <a:pt x="842731" y="59268"/>
                    <a:pt x="914514" y="69207"/>
                  </a:cubicBezTo>
                  <a:cubicBezTo>
                    <a:pt x="986297" y="79146"/>
                    <a:pt x="1176245" y="249216"/>
                    <a:pt x="1252445" y="274616"/>
                  </a:cubicBezTo>
                  <a:cubicBezTo>
                    <a:pt x="1328645" y="300016"/>
                    <a:pt x="1294410" y="214981"/>
                    <a:pt x="1371714" y="221607"/>
                  </a:cubicBezTo>
                  <a:cubicBezTo>
                    <a:pt x="1449018" y="228233"/>
                    <a:pt x="1640071" y="300016"/>
                    <a:pt x="1716271" y="314373"/>
                  </a:cubicBezTo>
                  <a:cubicBezTo>
                    <a:pt x="1792471" y="328730"/>
                    <a:pt x="1780323" y="281243"/>
                    <a:pt x="1828914" y="307747"/>
                  </a:cubicBezTo>
                  <a:cubicBezTo>
                    <a:pt x="1877505" y="334251"/>
                    <a:pt x="1982418" y="497695"/>
                    <a:pt x="2007818" y="473399"/>
                  </a:cubicBezTo>
                  <a:cubicBezTo>
                    <a:pt x="2033218" y="449103"/>
                    <a:pt x="1980210" y="120008"/>
                    <a:pt x="1981314" y="161973"/>
                  </a:cubicBezTo>
                  <a:cubicBezTo>
                    <a:pt x="1982418" y="203938"/>
                    <a:pt x="2006715" y="648990"/>
                    <a:pt x="2014445" y="725190"/>
                  </a:cubicBezTo>
                  <a:cubicBezTo>
                    <a:pt x="2022175" y="801390"/>
                    <a:pt x="2003402" y="546286"/>
                    <a:pt x="2027697" y="619173"/>
                  </a:cubicBezTo>
                  <a:cubicBezTo>
                    <a:pt x="2051992" y="692060"/>
                    <a:pt x="2163531" y="1139321"/>
                    <a:pt x="2160218" y="1162512"/>
                  </a:cubicBezTo>
                  <a:cubicBezTo>
                    <a:pt x="2156905" y="1185703"/>
                    <a:pt x="2088435" y="858816"/>
                    <a:pt x="2007818" y="758320"/>
                  </a:cubicBezTo>
                  <a:cubicBezTo>
                    <a:pt x="1927201" y="657824"/>
                    <a:pt x="1876401" y="595981"/>
                    <a:pt x="1676514" y="559538"/>
                  </a:cubicBezTo>
                  <a:cubicBezTo>
                    <a:pt x="1476627" y="523095"/>
                    <a:pt x="941019" y="546286"/>
                    <a:pt x="808497" y="539660"/>
                  </a:cubicBezTo>
                  <a:cubicBezTo>
                    <a:pt x="675975" y="533034"/>
                    <a:pt x="892428" y="557329"/>
                    <a:pt x="881384" y="519781"/>
                  </a:cubicBezTo>
                  <a:cubicBezTo>
                    <a:pt x="870341" y="482233"/>
                    <a:pt x="786410" y="350816"/>
                    <a:pt x="742236" y="314373"/>
                  </a:cubicBezTo>
                  <a:cubicBezTo>
                    <a:pt x="698062" y="277930"/>
                    <a:pt x="628488" y="319894"/>
                    <a:pt x="616340" y="301120"/>
                  </a:cubicBezTo>
                  <a:cubicBezTo>
                    <a:pt x="604192" y="282346"/>
                    <a:pt x="703584" y="216085"/>
                    <a:pt x="669349" y="201729"/>
                  </a:cubicBezTo>
                  <a:cubicBezTo>
                    <a:pt x="635114" y="187373"/>
                    <a:pt x="429706" y="235963"/>
                    <a:pt x="410932" y="214981"/>
                  </a:cubicBezTo>
                  <a:cubicBezTo>
                    <a:pt x="392158" y="193999"/>
                    <a:pt x="618549" y="107860"/>
                    <a:pt x="556705" y="75834"/>
                  </a:cubicBezTo>
                  <a:cubicBezTo>
                    <a:pt x="494861" y="43808"/>
                    <a:pt x="-8721" y="32764"/>
                    <a:pt x="114" y="22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 340">
              <a:extLst>
                <a:ext uri="{FF2B5EF4-FFF2-40B4-BE49-F238E27FC236}">
                  <a16:creationId xmlns:a16="http://schemas.microsoft.com/office/drawing/2014/main" id="{E9392BE3-4BA0-0C08-F9E5-8DA250E83F93}"/>
                </a:ext>
              </a:extLst>
            </p:cNvPr>
            <p:cNvSpPr/>
            <p:nvPr/>
          </p:nvSpPr>
          <p:spPr>
            <a:xfrm>
              <a:off x="6407309" y="8233963"/>
              <a:ext cx="914402" cy="1109918"/>
            </a:xfrm>
            <a:custGeom>
              <a:avLst/>
              <a:gdLst>
                <a:gd name="connsiteX0" fmla="*/ 616343 w 914402"/>
                <a:gd name="connsiteY0" fmla="*/ 22141 h 1109918"/>
                <a:gd name="connsiteX1" fmla="*/ 622969 w 914402"/>
                <a:gd name="connsiteY1" fmla="*/ 75150 h 1109918"/>
                <a:gd name="connsiteX2" fmla="*/ 629595 w 914402"/>
                <a:gd name="connsiteY2" fmla="*/ 406454 h 1109918"/>
                <a:gd name="connsiteX3" fmla="*/ 86256 w 914402"/>
                <a:gd name="connsiteY3" fmla="*/ 817272 h 1109918"/>
                <a:gd name="connsiteX4" fmla="*/ 384430 w 914402"/>
                <a:gd name="connsiteY4" fmla="*/ 804020 h 1109918"/>
                <a:gd name="connsiteX5" fmla="*/ 117 w 914402"/>
                <a:gd name="connsiteY5" fmla="*/ 1108820 h 1109918"/>
                <a:gd name="connsiteX6" fmla="*/ 430813 w 914402"/>
                <a:gd name="connsiteY6" fmla="*/ 903411 h 1109918"/>
                <a:gd name="connsiteX7" fmla="*/ 894639 w 914402"/>
                <a:gd name="connsiteY7" fmla="*/ 830524 h 1109918"/>
                <a:gd name="connsiteX8" fmla="*/ 821752 w 914402"/>
                <a:gd name="connsiteY8" fmla="*/ 664872 h 1109918"/>
                <a:gd name="connsiteX9" fmla="*/ 755491 w 914402"/>
                <a:gd name="connsiteY9" fmla="*/ 181167 h 1109918"/>
                <a:gd name="connsiteX10" fmla="*/ 801874 w 914402"/>
                <a:gd name="connsiteY10" fmla="*/ 366698 h 1109918"/>
                <a:gd name="connsiteX11" fmla="*/ 616343 w 914402"/>
                <a:gd name="connsiteY11" fmla="*/ 22141 h 11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2" h="1109918">
                  <a:moveTo>
                    <a:pt x="616343" y="22141"/>
                  </a:moveTo>
                  <a:cubicBezTo>
                    <a:pt x="586526" y="-26450"/>
                    <a:pt x="620760" y="11098"/>
                    <a:pt x="622969" y="75150"/>
                  </a:cubicBezTo>
                  <a:cubicBezTo>
                    <a:pt x="625178" y="139202"/>
                    <a:pt x="719047" y="282767"/>
                    <a:pt x="629595" y="406454"/>
                  </a:cubicBezTo>
                  <a:cubicBezTo>
                    <a:pt x="540143" y="530141"/>
                    <a:pt x="127117" y="751011"/>
                    <a:pt x="86256" y="817272"/>
                  </a:cubicBezTo>
                  <a:cubicBezTo>
                    <a:pt x="45395" y="883533"/>
                    <a:pt x="398786" y="755429"/>
                    <a:pt x="384430" y="804020"/>
                  </a:cubicBezTo>
                  <a:cubicBezTo>
                    <a:pt x="370074" y="852611"/>
                    <a:pt x="-7614" y="1092255"/>
                    <a:pt x="117" y="1108820"/>
                  </a:cubicBezTo>
                  <a:cubicBezTo>
                    <a:pt x="7847" y="1125385"/>
                    <a:pt x="281726" y="949794"/>
                    <a:pt x="430813" y="903411"/>
                  </a:cubicBezTo>
                  <a:cubicBezTo>
                    <a:pt x="579900" y="857028"/>
                    <a:pt x="829483" y="870280"/>
                    <a:pt x="894639" y="830524"/>
                  </a:cubicBezTo>
                  <a:cubicBezTo>
                    <a:pt x="959795" y="790768"/>
                    <a:pt x="844943" y="773098"/>
                    <a:pt x="821752" y="664872"/>
                  </a:cubicBezTo>
                  <a:cubicBezTo>
                    <a:pt x="798561" y="556646"/>
                    <a:pt x="758804" y="230863"/>
                    <a:pt x="755491" y="181167"/>
                  </a:cubicBezTo>
                  <a:cubicBezTo>
                    <a:pt x="752178" y="131471"/>
                    <a:pt x="823961" y="388785"/>
                    <a:pt x="801874" y="366698"/>
                  </a:cubicBezTo>
                  <a:cubicBezTo>
                    <a:pt x="779787" y="344611"/>
                    <a:pt x="646160" y="70732"/>
                    <a:pt x="616343" y="22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 341">
              <a:extLst>
                <a:ext uri="{FF2B5EF4-FFF2-40B4-BE49-F238E27FC236}">
                  <a16:creationId xmlns:a16="http://schemas.microsoft.com/office/drawing/2014/main" id="{43ECA2D4-430A-46DB-F52D-582F8F6CAFAF}"/>
                </a:ext>
              </a:extLst>
            </p:cNvPr>
            <p:cNvSpPr/>
            <p:nvPr/>
          </p:nvSpPr>
          <p:spPr>
            <a:xfrm>
              <a:off x="5362673" y="808698"/>
              <a:ext cx="2885272" cy="7271364"/>
            </a:xfrm>
            <a:custGeom>
              <a:avLst/>
              <a:gdLst>
                <a:gd name="connsiteX0" fmla="*/ 897450 w 2885272"/>
                <a:gd name="connsiteY0" fmla="*/ 194 h 7271364"/>
                <a:gd name="connsiteX1" fmla="*/ 2462481 w 2885272"/>
                <a:gd name="connsiteY1" fmla="*/ 1143194 h 7271364"/>
                <a:gd name="connsiteX2" fmla="*/ 1653589 w 2885272"/>
                <a:gd name="connsiteY2" fmla="*/ 2057594 h 7271364"/>
                <a:gd name="connsiteX3" fmla="*/ 2884512 w 2885272"/>
                <a:gd name="connsiteY3" fmla="*/ 2040010 h 7271364"/>
                <a:gd name="connsiteX4" fmla="*/ 1442573 w 2885272"/>
                <a:gd name="connsiteY4" fmla="*/ 3112671 h 7271364"/>
                <a:gd name="connsiteX5" fmla="*/ 1671173 w 2885272"/>
                <a:gd name="connsiteY5" fmla="*/ 2813733 h 7271364"/>
                <a:gd name="connsiteX6" fmla="*/ 1055712 w 2885272"/>
                <a:gd name="connsiteY6" fmla="*/ 3464364 h 7271364"/>
                <a:gd name="connsiteX7" fmla="*/ 879865 w 2885272"/>
                <a:gd name="connsiteY7" fmla="*/ 4466687 h 7271364"/>
                <a:gd name="connsiteX8" fmla="*/ 915035 w 2885272"/>
                <a:gd name="connsiteY8" fmla="*/ 3956733 h 7271364"/>
                <a:gd name="connsiteX9" fmla="*/ 1178804 w 2885272"/>
                <a:gd name="connsiteY9" fmla="*/ 7209887 h 7271364"/>
                <a:gd name="connsiteX10" fmla="*/ 862281 w 2885272"/>
                <a:gd name="connsiteY10" fmla="*/ 5820702 h 7271364"/>
                <a:gd name="connsiteX11" fmla="*/ 1108465 w 2885272"/>
                <a:gd name="connsiteY11" fmla="*/ 2585133 h 7271364"/>
                <a:gd name="connsiteX12" fmla="*/ 635 w 2885272"/>
                <a:gd name="connsiteY12" fmla="*/ 2866487 h 7271364"/>
                <a:gd name="connsiteX13" fmla="*/ 1284312 w 2885272"/>
                <a:gd name="connsiteY13" fmla="*/ 1494887 h 7271364"/>
                <a:gd name="connsiteX14" fmla="*/ 1530496 w 2885272"/>
                <a:gd name="connsiteY14" fmla="*/ 1055271 h 7271364"/>
                <a:gd name="connsiteX15" fmla="*/ 897450 w 2885272"/>
                <a:gd name="connsiteY15" fmla="*/ 194 h 727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85272" h="7271364">
                  <a:moveTo>
                    <a:pt x="897450" y="194"/>
                  </a:moveTo>
                  <a:cubicBezTo>
                    <a:pt x="1052781" y="14848"/>
                    <a:pt x="2336458" y="800294"/>
                    <a:pt x="2462481" y="1143194"/>
                  </a:cubicBezTo>
                  <a:cubicBezTo>
                    <a:pt x="2588504" y="1486094"/>
                    <a:pt x="1583251" y="1908125"/>
                    <a:pt x="1653589" y="2057594"/>
                  </a:cubicBezTo>
                  <a:cubicBezTo>
                    <a:pt x="1723928" y="2207063"/>
                    <a:pt x="2919681" y="1864164"/>
                    <a:pt x="2884512" y="2040010"/>
                  </a:cubicBezTo>
                  <a:cubicBezTo>
                    <a:pt x="2849343" y="2215856"/>
                    <a:pt x="1644796" y="2983717"/>
                    <a:pt x="1442573" y="3112671"/>
                  </a:cubicBezTo>
                  <a:cubicBezTo>
                    <a:pt x="1240350" y="3241625"/>
                    <a:pt x="1735650" y="2755118"/>
                    <a:pt x="1671173" y="2813733"/>
                  </a:cubicBezTo>
                  <a:cubicBezTo>
                    <a:pt x="1606696" y="2872349"/>
                    <a:pt x="1187597" y="3188872"/>
                    <a:pt x="1055712" y="3464364"/>
                  </a:cubicBezTo>
                  <a:cubicBezTo>
                    <a:pt x="923827" y="3739856"/>
                    <a:pt x="903311" y="4384626"/>
                    <a:pt x="879865" y="4466687"/>
                  </a:cubicBezTo>
                  <a:cubicBezTo>
                    <a:pt x="856419" y="4548749"/>
                    <a:pt x="865212" y="3499533"/>
                    <a:pt x="915035" y="3956733"/>
                  </a:cubicBezTo>
                  <a:cubicBezTo>
                    <a:pt x="964858" y="4413933"/>
                    <a:pt x="1187596" y="6899226"/>
                    <a:pt x="1178804" y="7209887"/>
                  </a:cubicBezTo>
                  <a:cubicBezTo>
                    <a:pt x="1170012" y="7520548"/>
                    <a:pt x="874004" y="6591494"/>
                    <a:pt x="862281" y="5820702"/>
                  </a:cubicBezTo>
                  <a:cubicBezTo>
                    <a:pt x="850558" y="5049910"/>
                    <a:pt x="1252073" y="3077502"/>
                    <a:pt x="1108465" y="2585133"/>
                  </a:cubicBezTo>
                  <a:cubicBezTo>
                    <a:pt x="964857" y="2092764"/>
                    <a:pt x="-28673" y="3048195"/>
                    <a:pt x="635" y="2866487"/>
                  </a:cubicBezTo>
                  <a:cubicBezTo>
                    <a:pt x="29943" y="2684779"/>
                    <a:pt x="1029335" y="1796756"/>
                    <a:pt x="1284312" y="1494887"/>
                  </a:cubicBezTo>
                  <a:cubicBezTo>
                    <a:pt x="1539289" y="1193018"/>
                    <a:pt x="1597904" y="1307317"/>
                    <a:pt x="1530496" y="1055271"/>
                  </a:cubicBezTo>
                  <a:cubicBezTo>
                    <a:pt x="1463088" y="803225"/>
                    <a:pt x="742119" y="-14460"/>
                    <a:pt x="897450" y="19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 342">
              <a:extLst>
                <a:ext uri="{FF2B5EF4-FFF2-40B4-BE49-F238E27FC236}">
                  <a16:creationId xmlns:a16="http://schemas.microsoft.com/office/drawing/2014/main" id="{8AEDBF33-799B-B11E-A585-641DFA0FBA3B}"/>
                </a:ext>
              </a:extLst>
            </p:cNvPr>
            <p:cNvSpPr/>
            <p:nvPr/>
          </p:nvSpPr>
          <p:spPr>
            <a:xfrm>
              <a:off x="5315723" y="864487"/>
              <a:ext cx="1825120" cy="8164318"/>
            </a:xfrm>
            <a:custGeom>
              <a:avLst/>
              <a:gdLst>
                <a:gd name="connsiteX0" fmla="*/ 1577446 w 1825120"/>
                <a:gd name="connsiteY0" fmla="*/ 14744 h 8164318"/>
                <a:gd name="connsiteX1" fmla="*/ 47585 w 1825120"/>
                <a:gd name="connsiteY1" fmla="*/ 3813021 h 8164318"/>
                <a:gd name="connsiteX2" fmla="*/ 364108 w 1825120"/>
                <a:gd name="connsiteY2" fmla="*/ 3408575 h 8164318"/>
                <a:gd name="connsiteX3" fmla="*/ 117923 w 1825120"/>
                <a:gd name="connsiteY3" fmla="*/ 6204528 h 8164318"/>
                <a:gd name="connsiteX4" fmla="*/ 153092 w 1825120"/>
                <a:gd name="connsiteY4" fmla="*/ 6046267 h 8164318"/>
                <a:gd name="connsiteX5" fmla="*/ 381692 w 1825120"/>
                <a:gd name="connsiteY5" fmla="*/ 8121251 h 8164318"/>
                <a:gd name="connsiteX6" fmla="*/ 610292 w 1825120"/>
                <a:gd name="connsiteY6" fmla="*/ 7277190 h 8164318"/>
                <a:gd name="connsiteX7" fmla="*/ 1120246 w 1825120"/>
                <a:gd name="connsiteY7" fmla="*/ 5237375 h 8164318"/>
                <a:gd name="connsiteX8" fmla="*/ 1225754 w 1825120"/>
                <a:gd name="connsiteY8" fmla="*/ 6450713 h 8164318"/>
                <a:gd name="connsiteX9" fmla="*/ 1102662 w 1825120"/>
                <a:gd name="connsiteY9" fmla="*/ 3689928 h 8164318"/>
                <a:gd name="connsiteX10" fmla="*/ 1823631 w 1825120"/>
                <a:gd name="connsiteY10" fmla="*/ 1386344 h 8164318"/>
                <a:gd name="connsiteX11" fmla="*/ 1296092 w 1825120"/>
                <a:gd name="connsiteY11" fmla="*/ 2142482 h 8164318"/>
                <a:gd name="connsiteX12" fmla="*/ 1471939 w 1825120"/>
                <a:gd name="connsiteY12" fmla="*/ 911559 h 8164318"/>
                <a:gd name="connsiteX13" fmla="*/ 223431 w 1825120"/>
                <a:gd name="connsiteY13" fmla="*/ 2441421 h 8164318"/>
                <a:gd name="connsiteX14" fmla="*/ 1577446 w 1825120"/>
                <a:gd name="connsiteY14" fmla="*/ 14744 h 8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5120" h="8164318">
                  <a:moveTo>
                    <a:pt x="1577446" y="14744"/>
                  </a:moveTo>
                  <a:cubicBezTo>
                    <a:pt x="1548138" y="243344"/>
                    <a:pt x="249808" y="3247383"/>
                    <a:pt x="47585" y="3813021"/>
                  </a:cubicBezTo>
                  <a:cubicBezTo>
                    <a:pt x="-154638" y="4378659"/>
                    <a:pt x="352385" y="3009991"/>
                    <a:pt x="364108" y="3408575"/>
                  </a:cubicBezTo>
                  <a:cubicBezTo>
                    <a:pt x="375831" y="3807159"/>
                    <a:pt x="153092" y="5764913"/>
                    <a:pt x="117923" y="6204528"/>
                  </a:cubicBezTo>
                  <a:cubicBezTo>
                    <a:pt x="82754" y="6644143"/>
                    <a:pt x="109131" y="5726813"/>
                    <a:pt x="153092" y="6046267"/>
                  </a:cubicBezTo>
                  <a:cubicBezTo>
                    <a:pt x="197053" y="6365721"/>
                    <a:pt x="305492" y="7916097"/>
                    <a:pt x="381692" y="8121251"/>
                  </a:cubicBezTo>
                  <a:cubicBezTo>
                    <a:pt x="457892" y="8326405"/>
                    <a:pt x="487200" y="7757836"/>
                    <a:pt x="610292" y="7277190"/>
                  </a:cubicBezTo>
                  <a:cubicBezTo>
                    <a:pt x="733384" y="6796544"/>
                    <a:pt x="1017669" y="5375121"/>
                    <a:pt x="1120246" y="5237375"/>
                  </a:cubicBezTo>
                  <a:cubicBezTo>
                    <a:pt x="1222823" y="5099629"/>
                    <a:pt x="1228685" y="6708621"/>
                    <a:pt x="1225754" y="6450713"/>
                  </a:cubicBezTo>
                  <a:cubicBezTo>
                    <a:pt x="1222823" y="6192805"/>
                    <a:pt x="1003016" y="4533989"/>
                    <a:pt x="1102662" y="3689928"/>
                  </a:cubicBezTo>
                  <a:cubicBezTo>
                    <a:pt x="1202308" y="2845867"/>
                    <a:pt x="1791393" y="1644252"/>
                    <a:pt x="1823631" y="1386344"/>
                  </a:cubicBezTo>
                  <a:cubicBezTo>
                    <a:pt x="1855869" y="1128436"/>
                    <a:pt x="1354707" y="2221613"/>
                    <a:pt x="1296092" y="2142482"/>
                  </a:cubicBezTo>
                  <a:cubicBezTo>
                    <a:pt x="1237477" y="2063351"/>
                    <a:pt x="1650716" y="861736"/>
                    <a:pt x="1471939" y="911559"/>
                  </a:cubicBezTo>
                  <a:cubicBezTo>
                    <a:pt x="1293162" y="961382"/>
                    <a:pt x="205847" y="2593821"/>
                    <a:pt x="223431" y="2441421"/>
                  </a:cubicBezTo>
                  <a:cubicBezTo>
                    <a:pt x="241015" y="2289021"/>
                    <a:pt x="1606754" y="-213856"/>
                    <a:pt x="1577446" y="1474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 343">
              <a:extLst>
                <a:ext uri="{FF2B5EF4-FFF2-40B4-BE49-F238E27FC236}">
                  <a16:creationId xmlns:a16="http://schemas.microsoft.com/office/drawing/2014/main" id="{21550B60-8F67-A169-00BE-8DC2A2534E57}"/>
                </a:ext>
              </a:extLst>
            </p:cNvPr>
            <p:cNvSpPr/>
            <p:nvPr/>
          </p:nvSpPr>
          <p:spPr>
            <a:xfrm>
              <a:off x="3822783" y="895828"/>
              <a:ext cx="3445717" cy="3734515"/>
            </a:xfrm>
            <a:custGeom>
              <a:avLst/>
              <a:gdLst>
                <a:gd name="connsiteX0" fmla="*/ 3386909 w 3445717"/>
                <a:gd name="connsiteY0" fmla="*/ 987 h 3734515"/>
                <a:gd name="connsiteX1" fmla="*/ 98586 w 3445717"/>
                <a:gd name="connsiteY1" fmla="*/ 739541 h 3734515"/>
                <a:gd name="connsiteX2" fmla="*/ 837140 w 3445717"/>
                <a:gd name="connsiteY2" fmla="*/ 774710 h 3734515"/>
                <a:gd name="connsiteX3" fmla="*/ 590955 w 3445717"/>
                <a:gd name="connsiteY3" fmla="*/ 1319834 h 3734515"/>
                <a:gd name="connsiteX4" fmla="*/ 1048155 w 3445717"/>
                <a:gd name="connsiteY4" fmla="*/ 1319834 h 3734515"/>
                <a:gd name="connsiteX5" fmla="*/ 256848 w 3445717"/>
                <a:gd name="connsiteY5" fmla="*/ 2814526 h 3734515"/>
                <a:gd name="connsiteX6" fmla="*/ 1224002 w 3445717"/>
                <a:gd name="connsiteY6" fmla="*/ 2181480 h 3734515"/>
                <a:gd name="connsiteX7" fmla="*/ 749217 w 3445717"/>
                <a:gd name="connsiteY7" fmla="*/ 3728926 h 3734515"/>
                <a:gd name="connsiteX8" fmla="*/ 2613186 w 3445717"/>
                <a:gd name="connsiteY8" fmla="*/ 1530849 h 3734515"/>
                <a:gd name="connsiteX9" fmla="*/ 2085648 w 3445717"/>
                <a:gd name="connsiteY9" fmla="*/ 1495680 h 3734515"/>
                <a:gd name="connsiteX10" fmla="*/ 3422079 w 3445717"/>
                <a:gd name="connsiteY10" fmla="*/ 546110 h 3734515"/>
                <a:gd name="connsiteX11" fmla="*/ 2296663 w 3445717"/>
                <a:gd name="connsiteY11" fmla="*/ 581280 h 3734515"/>
                <a:gd name="connsiteX12" fmla="*/ 3386909 w 3445717"/>
                <a:gd name="connsiteY12" fmla="*/ 987 h 373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5717" h="3734515">
                  <a:moveTo>
                    <a:pt x="3386909" y="987"/>
                  </a:moveTo>
                  <a:cubicBezTo>
                    <a:pt x="3020563" y="27364"/>
                    <a:pt x="523547" y="610587"/>
                    <a:pt x="98586" y="739541"/>
                  </a:cubicBezTo>
                  <a:cubicBezTo>
                    <a:pt x="-326375" y="868495"/>
                    <a:pt x="755079" y="677995"/>
                    <a:pt x="837140" y="774710"/>
                  </a:cubicBezTo>
                  <a:cubicBezTo>
                    <a:pt x="919201" y="871425"/>
                    <a:pt x="555786" y="1228980"/>
                    <a:pt x="590955" y="1319834"/>
                  </a:cubicBezTo>
                  <a:cubicBezTo>
                    <a:pt x="626124" y="1410688"/>
                    <a:pt x="1103839" y="1070719"/>
                    <a:pt x="1048155" y="1319834"/>
                  </a:cubicBezTo>
                  <a:cubicBezTo>
                    <a:pt x="992471" y="1568949"/>
                    <a:pt x="227540" y="2670918"/>
                    <a:pt x="256848" y="2814526"/>
                  </a:cubicBezTo>
                  <a:cubicBezTo>
                    <a:pt x="286156" y="2958134"/>
                    <a:pt x="1141941" y="2029080"/>
                    <a:pt x="1224002" y="2181480"/>
                  </a:cubicBezTo>
                  <a:cubicBezTo>
                    <a:pt x="1306063" y="2333880"/>
                    <a:pt x="517686" y="3837365"/>
                    <a:pt x="749217" y="3728926"/>
                  </a:cubicBezTo>
                  <a:cubicBezTo>
                    <a:pt x="980748" y="3620488"/>
                    <a:pt x="2390448" y="1903057"/>
                    <a:pt x="2613186" y="1530849"/>
                  </a:cubicBezTo>
                  <a:cubicBezTo>
                    <a:pt x="2835924" y="1158641"/>
                    <a:pt x="1950833" y="1659803"/>
                    <a:pt x="2085648" y="1495680"/>
                  </a:cubicBezTo>
                  <a:cubicBezTo>
                    <a:pt x="2220463" y="1331557"/>
                    <a:pt x="3386910" y="698510"/>
                    <a:pt x="3422079" y="546110"/>
                  </a:cubicBezTo>
                  <a:cubicBezTo>
                    <a:pt x="3457248" y="393710"/>
                    <a:pt x="2305455" y="677995"/>
                    <a:pt x="2296663" y="581280"/>
                  </a:cubicBezTo>
                  <a:cubicBezTo>
                    <a:pt x="2287871" y="484565"/>
                    <a:pt x="3753255" y="-25390"/>
                    <a:pt x="3386909" y="98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 344">
              <a:extLst>
                <a:ext uri="{FF2B5EF4-FFF2-40B4-BE49-F238E27FC236}">
                  <a16:creationId xmlns:a16="http://schemas.microsoft.com/office/drawing/2014/main" id="{1F0BA48E-7176-363D-91C4-B48E14B16B93}"/>
                </a:ext>
              </a:extLst>
            </p:cNvPr>
            <p:cNvSpPr/>
            <p:nvPr/>
          </p:nvSpPr>
          <p:spPr>
            <a:xfrm>
              <a:off x="7016252" y="1315546"/>
              <a:ext cx="1688133" cy="2521033"/>
            </a:xfrm>
            <a:custGeom>
              <a:avLst/>
              <a:gdLst>
                <a:gd name="connsiteX0" fmla="*/ 298948 w 1688133"/>
                <a:gd name="connsiteY0" fmla="*/ 56054 h 2521033"/>
                <a:gd name="connsiteX1" fmla="*/ 298948 w 1688133"/>
                <a:gd name="connsiteY1" fmla="*/ 108808 h 2521033"/>
                <a:gd name="connsiteX2" fmla="*/ 685810 w 1688133"/>
                <a:gd name="connsiteY2" fmla="*/ 1040792 h 2521033"/>
                <a:gd name="connsiteX3" fmla="*/ 10 w 1688133"/>
                <a:gd name="connsiteY3" fmla="*/ 2060700 h 2521033"/>
                <a:gd name="connsiteX4" fmla="*/ 668225 w 1688133"/>
                <a:gd name="connsiteY4" fmla="*/ 1726592 h 2521033"/>
                <a:gd name="connsiteX5" fmla="*/ 193440 w 1688133"/>
                <a:gd name="connsiteY5" fmla="*/ 2324469 h 2521033"/>
                <a:gd name="connsiteX6" fmla="*/ 949579 w 1688133"/>
                <a:gd name="connsiteY6" fmla="*/ 2060700 h 2521033"/>
                <a:gd name="connsiteX7" fmla="*/ 650640 w 1688133"/>
                <a:gd name="connsiteY7" fmla="*/ 2412392 h 2521033"/>
                <a:gd name="connsiteX8" fmla="*/ 1600210 w 1688133"/>
                <a:gd name="connsiteY8" fmla="*/ 2166208 h 2521033"/>
                <a:gd name="connsiteX9" fmla="*/ 844071 w 1688133"/>
                <a:gd name="connsiteY9" fmla="*/ 2517900 h 2521033"/>
                <a:gd name="connsiteX10" fmla="*/ 1670548 w 1688133"/>
                <a:gd name="connsiteY10" fmla="*/ 1920023 h 2521033"/>
                <a:gd name="connsiteX11" fmla="*/ 1178179 w 1688133"/>
                <a:gd name="connsiteY11" fmla="*/ 812192 h 2521033"/>
                <a:gd name="connsiteX12" fmla="*/ 1688133 w 1688133"/>
                <a:gd name="connsiteY12" fmla="*/ 1251808 h 2521033"/>
                <a:gd name="connsiteX13" fmla="*/ 298948 w 1688133"/>
                <a:gd name="connsiteY13" fmla="*/ 56054 h 252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8133" h="2521033">
                  <a:moveTo>
                    <a:pt x="298948" y="56054"/>
                  </a:moveTo>
                  <a:cubicBezTo>
                    <a:pt x="266709" y="369"/>
                    <a:pt x="234471" y="-55315"/>
                    <a:pt x="298948" y="108808"/>
                  </a:cubicBezTo>
                  <a:cubicBezTo>
                    <a:pt x="363425" y="272931"/>
                    <a:pt x="735633" y="715477"/>
                    <a:pt x="685810" y="1040792"/>
                  </a:cubicBezTo>
                  <a:cubicBezTo>
                    <a:pt x="635987" y="1366107"/>
                    <a:pt x="2941" y="1946400"/>
                    <a:pt x="10" y="2060700"/>
                  </a:cubicBezTo>
                  <a:cubicBezTo>
                    <a:pt x="-2921" y="2175000"/>
                    <a:pt x="635987" y="1682631"/>
                    <a:pt x="668225" y="1726592"/>
                  </a:cubicBezTo>
                  <a:cubicBezTo>
                    <a:pt x="700463" y="1770554"/>
                    <a:pt x="146548" y="2268784"/>
                    <a:pt x="193440" y="2324469"/>
                  </a:cubicBezTo>
                  <a:cubicBezTo>
                    <a:pt x="240332" y="2380154"/>
                    <a:pt x="873379" y="2046046"/>
                    <a:pt x="949579" y="2060700"/>
                  </a:cubicBezTo>
                  <a:cubicBezTo>
                    <a:pt x="1025779" y="2075354"/>
                    <a:pt x="542202" y="2394807"/>
                    <a:pt x="650640" y="2412392"/>
                  </a:cubicBezTo>
                  <a:cubicBezTo>
                    <a:pt x="759078" y="2429977"/>
                    <a:pt x="1567972" y="2148623"/>
                    <a:pt x="1600210" y="2166208"/>
                  </a:cubicBezTo>
                  <a:cubicBezTo>
                    <a:pt x="1632448" y="2183793"/>
                    <a:pt x="832348" y="2558931"/>
                    <a:pt x="844071" y="2517900"/>
                  </a:cubicBezTo>
                  <a:cubicBezTo>
                    <a:pt x="855794" y="2476869"/>
                    <a:pt x="1614863" y="2204308"/>
                    <a:pt x="1670548" y="1920023"/>
                  </a:cubicBezTo>
                  <a:cubicBezTo>
                    <a:pt x="1726233" y="1635738"/>
                    <a:pt x="1175248" y="923561"/>
                    <a:pt x="1178179" y="812192"/>
                  </a:cubicBezTo>
                  <a:cubicBezTo>
                    <a:pt x="1181110" y="700823"/>
                    <a:pt x="1688133" y="1251808"/>
                    <a:pt x="1688133" y="1251808"/>
                  </a:cubicBezTo>
                  <a:lnTo>
                    <a:pt x="298948" y="56054"/>
                  </a:ln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 345">
              <a:extLst>
                <a:ext uri="{FF2B5EF4-FFF2-40B4-BE49-F238E27FC236}">
                  <a16:creationId xmlns:a16="http://schemas.microsoft.com/office/drawing/2014/main" id="{C9F600BE-386B-D5B2-1C1C-177C82847257}"/>
                </a:ext>
              </a:extLst>
            </p:cNvPr>
            <p:cNvSpPr/>
            <p:nvPr/>
          </p:nvSpPr>
          <p:spPr>
            <a:xfrm>
              <a:off x="6552701" y="983787"/>
              <a:ext cx="2612001" cy="3166399"/>
            </a:xfrm>
            <a:custGeom>
              <a:avLst/>
              <a:gdLst>
                <a:gd name="connsiteX0" fmla="*/ 76699 w 2612001"/>
                <a:gd name="connsiteY0" fmla="*/ 36121 h 3166399"/>
                <a:gd name="connsiteX1" fmla="*/ 129453 w 2612001"/>
                <a:gd name="connsiteY1" fmla="*/ 106459 h 3166399"/>
                <a:gd name="connsiteX2" fmla="*/ 1483468 w 2612001"/>
                <a:gd name="connsiteY2" fmla="*/ 1636321 h 3166399"/>
                <a:gd name="connsiteX3" fmla="*/ 832837 w 2612001"/>
                <a:gd name="connsiteY3" fmla="*/ 2497967 h 3166399"/>
                <a:gd name="connsiteX4" fmla="*/ 1659314 w 2612001"/>
                <a:gd name="connsiteY4" fmla="*/ 2480382 h 3166399"/>
                <a:gd name="connsiteX5" fmla="*/ 1483468 w 2612001"/>
                <a:gd name="connsiteY5" fmla="*/ 2621059 h 3166399"/>
                <a:gd name="connsiteX6" fmla="*/ 2204437 w 2612001"/>
                <a:gd name="connsiteY6" fmla="*/ 2621059 h 3166399"/>
                <a:gd name="connsiteX7" fmla="*/ 2450622 w 2612001"/>
                <a:gd name="connsiteY7" fmla="*/ 3166182 h 3166399"/>
                <a:gd name="connsiteX8" fmla="*/ 2608884 w 2612001"/>
                <a:gd name="connsiteY8" fmla="*/ 2550721 h 3166399"/>
                <a:gd name="connsiteX9" fmla="*/ 2309945 w 2612001"/>
                <a:gd name="connsiteY9" fmla="*/ 1073613 h 3166399"/>
                <a:gd name="connsiteX10" fmla="*/ 2573714 w 2612001"/>
                <a:gd name="connsiteY10" fmla="*/ 1618736 h 3166399"/>
                <a:gd name="connsiteX11" fmla="*/ 1958253 w 2612001"/>
                <a:gd name="connsiteY11" fmla="*/ 458151 h 3166399"/>
                <a:gd name="connsiteX12" fmla="*/ 2222022 w 2612001"/>
                <a:gd name="connsiteY12" fmla="*/ 1073613 h 3166399"/>
                <a:gd name="connsiteX13" fmla="*/ 780084 w 2612001"/>
                <a:gd name="connsiteY13" fmla="*/ 211967 h 3166399"/>
                <a:gd name="connsiteX14" fmla="*/ 1325207 w 2612001"/>
                <a:gd name="connsiteY14" fmla="*/ 774675 h 3166399"/>
                <a:gd name="connsiteX15" fmla="*/ 76699 w 2612001"/>
                <a:gd name="connsiteY15" fmla="*/ 36121 h 316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12001" h="3166399">
                  <a:moveTo>
                    <a:pt x="76699" y="36121"/>
                  </a:moveTo>
                  <a:cubicBezTo>
                    <a:pt x="-122593" y="-75248"/>
                    <a:pt x="129453" y="106459"/>
                    <a:pt x="129453" y="106459"/>
                  </a:cubicBezTo>
                  <a:cubicBezTo>
                    <a:pt x="363915" y="373159"/>
                    <a:pt x="1366237" y="1237736"/>
                    <a:pt x="1483468" y="1636321"/>
                  </a:cubicBezTo>
                  <a:cubicBezTo>
                    <a:pt x="1600699" y="2034906"/>
                    <a:pt x="803529" y="2357290"/>
                    <a:pt x="832837" y="2497967"/>
                  </a:cubicBezTo>
                  <a:cubicBezTo>
                    <a:pt x="862145" y="2638644"/>
                    <a:pt x="1550876" y="2459867"/>
                    <a:pt x="1659314" y="2480382"/>
                  </a:cubicBezTo>
                  <a:cubicBezTo>
                    <a:pt x="1767753" y="2500897"/>
                    <a:pt x="1392614" y="2597613"/>
                    <a:pt x="1483468" y="2621059"/>
                  </a:cubicBezTo>
                  <a:cubicBezTo>
                    <a:pt x="1574322" y="2644505"/>
                    <a:pt x="2043245" y="2530205"/>
                    <a:pt x="2204437" y="2621059"/>
                  </a:cubicBezTo>
                  <a:cubicBezTo>
                    <a:pt x="2365629" y="2711913"/>
                    <a:pt x="2383214" y="3177905"/>
                    <a:pt x="2450622" y="3166182"/>
                  </a:cubicBezTo>
                  <a:cubicBezTo>
                    <a:pt x="2518030" y="3154459"/>
                    <a:pt x="2632330" y="2899483"/>
                    <a:pt x="2608884" y="2550721"/>
                  </a:cubicBezTo>
                  <a:cubicBezTo>
                    <a:pt x="2585438" y="2201960"/>
                    <a:pt x="2315807" y="1228944"/>
                    <a:pt x="2309945" y="1073613"/>
                  </a:cubicBezTo>
                  <a:cubicBezTo>
                    <a:pt x="2304083" y="918282"/>
                    <a:pt x="2632329" y="1721313"/>
                    <a:pt x="2573714" y="1618736"/>
                  </a:cubicBezTo>
                  <a:cubicBezTo>
                    <a:pt x="2515099" y="1516159"/>
                    <a:pt x="2016868" y="549005"/>
                    <a:pt x="1958253" y="458151"/>
                  </a:cubicBezTo>
                  <a:cubicBezTo>
                    <a:pt x="1899638" y="367297"/>
                    <a:pt x="2418383" y="1114644"/>
                    <a:pt x="2222022" y="1073613"/>
                  </a:cubicBezTo>
                  <a:cubicBezTo>
                    <a:pt x="2025661" y="1032582"/>
                    <a:pt x="929553" y="261790"/>
                    <a:pt x="780084" y="211967"/>
                  </a:cubicBezTo>
                  <a:cubicBezTo>
                    <a:pt x="630615" y="162144"/>
                    <a:pt x="1448299" y="801052"/>
                    <a:pt x="1325207" y="774675"/>
                  </a:cubicBezTo>
                  <a:cubicBezTo>
                    <a:pt x="1202115" y="748298"/>
                    <a:pt x="275991" y="147490"/>
                    <a:pt x="76699" y="3612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 346">
              <a:extLst>
                <a:ext uri="{FF2B5EF4-FFF2-40B4-BE49-F238E27FC236}">
                  <a16:creationId xmlns:a16="http://schemas.microsoft.com/office/drawing/2014/main" id="{629D67AF-2861-16C5-A2D0-745672CCF7D4}"/>
                </a:ext>
              </a:extLst>
            </p:cNvPr>
            <p:cNvSpPr/>
            <p:nvPr/>
          </p:nvSpPr>
          <p:spPr>
            <a:xfrm>
              <a:off x="8120645" y="1204254"/>
              <a:ext cx="1322360" cy="4407953"/>
            </a:xfrm>
            <a:custGeom>
              <a:avLst/>
              <a:gdLst>
                <a:gd name="connsiteX0" fmla="*/ 108955 w 1322360"/>
                <a:gd name="connsiteY0" fmla="*/ 149761 h 4407953"/>
                <a:gd name="connsiteX1" fmla="*/ 144124 w 1322360"/>
                <a:gd name="connsiteY1" fmla="*/ 220100 h 4407953"/>
                <a:gd name="connsiteX2" fmla="*/ 1234370 w 1322360"/>
                <a:gd name="connsiteY2" fmla="*/ 1785131 h 4407953"/>
                <a:gd name="connsiteX3" fmla="*/ 1216786 w 1322360"/>
                <a:gd name="connsiteY3" fmla="*/ 1099331 h 4407953"/>
                <a:gd name="connsiteX4" fmla="*/ 1322293 w 1322360"/>
                <a:gd name="connsiteY4" fmla="*/ 1662038 h 4407953"/>
                <a:gd name="connsiteX5" fmla="*/ 1199201 w 1322360"/>
                <a:gd name="connsiteY5" fmla="*/ 2910546 h 4407953"/>
                <a:gd name="connsiteX6" fmla="*/ 1111278 w 1322360"/>
                <a:gd name="connsiteY6" fmla="*/ 4405238 h 4407953"/>
                <a:gd name="connsiteX7" fmla="*/ 988186 w 1322360"/>
                <a:gd name="connsiteY7" fmla="*/ 3244654 h 4407953"/>
                <a:gd name="connsiteX8" fmla="*/ 935432 w 1322360"/>
                <a:gd name="connsiteY8" fmla="*/ 1996146 h 4407953"/>
                <a:gd name="connsiteX9" fmla="*/ 759586 w 1322360"/>
                <a:gd name="connsiteY9" fmla="*/ 2805038 h 4407953"/>
                <a:gd name="connsiteX10" fmla="*/ 742001 w 1322360"/>
                <a:gd name="connsiteY10" fmla="*/ 2805038 h 4407953"/>
                <a:gd name="connsiteX11" fmla="*/ 777170 w 1322360"/>
                <a:gd name="connsiteY11" fmla="*/ 2101654 h 4407953"/>
                <a:gd name="connsiteX12" fmla="*/ 953017 w 1322360"/>
                <a:gd name="connsiteY12" fmla="*/ 1152084 h 4407953"/>
                <a:gd name="connsiteX13" fmla="*/ 56201 w 1322360"/>
                <a:gd name="connsiteY13" fmla="*/ 61838 h 4407953"/>
                <a:gd name="connsiteX14" fmla="*/ 108955 w 1322360"/>
                <a:gd name="connsiteY14" fmla="*/ 149761 h 440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360" h="4407953">
                  <a:moveTo>
                    <a:pt x="108955" y="149761"/>
                  </a:moveTo>
                  <a:cubicBezTo>
                    <a:pt x="123609" y="176138"/>
                    <a:pt x="-43445" y="-52462"/>
                    <a:pt x="144124" y="220100"/>
                  </a:cubicBezTo>
                  <a:cubicBezTo>
                    <a:pt x="331693" y="492662"/>
                    <a:pt x="1055593" y="1638592"/>
                    <a:pt x="1234370" y="1785131"/>
                  </a:cubicBezTo>
                  <a:cubicBezTo>
                    <a:pt x="1413147" y="1931670"/>
                    <a:pt x="1202132" y="1119847"/>
                    <a:pt x="1216786" y="1099331"/>
                  </a:cubicBezTo>
                  <a:cubicBezTo>
                    <a:pt x="1231440" y="1078816"/>
                    <a:pt x="1325224" y="1360169"/>
                    <a:pt x="1322293" y="1662038"/>
                  </a:cubicBezTo>
                  <a:cubicBezTo>
                    <a:pt x="1319362" y="1963907"/>
                    <a:pt x="1234370" y="2453346"/>
                    <a:pt x="1199201" y="2910546"/>
                  </a:cubicBezTo>
                  <a:cubicBezTo>
                    <a:pt x="1164032" y="3367746"/>
                    <a:pt x="1146447" y="4349553"/>
                    <a:pt x="1111278" y="4405238"/>
                  </a:cubicBezTo>
                  <a:cubicBezTo>
                    <a:pt x="1076109" y="4460923"/>
                    <a:pt x="1017494" y="3646169"/>
                    <a:pt x="988186" y="3244654"/>
                  </a:cubicBezTo>
                  <a:cubicBezTo>
                    <a:pt x="958878" y="2843139"/>
                    <a:pt x="973532" y="2069415"/>
                    <a:pt x="935432" y="1996146"/>
                  </a:cubicBezTo>
                  <a:cubicBezTo>
                    <a:pt x="897332" y="1922877"/>
                    <a:pt x="791825" y="2670223"/>
                    <a:pt x="759586" y="2805038"/>
                  </a:cubicBezTo>
                  <a:cubicBezTo>
                    <a:pt x="727347" y="2939853"/>
                    <a:pt x="739070" y="2922269"/>
                    <a:pt x="742001" y="2805038"/>
                  </a:cubicBezTo>
                  <a:cubicBezTo>
                    <a:pt x="744932" y="2687807"/>
                    <a:pt x="742001" y="2377146"/>
                    <a:pt x="777170" y="2101654"/>
                  </a:cubicBezTo>
                  <a:cubicBezTo>
                    <a:pt x="812339" y="1826162"/>
                    <a:pt x="1073179" y="1492053"/>
                    <a:pt x="953017" y="1152084"/>
                  </a:cubicBezTo>
                  <a:cubicBezTo>
                    <a:pt x="832856" y="812115"/>
                    <a:pt x="202739" y="231822"/>
                    <a:pt x="56201" y="61838"/>
                  </a:cubicBezTo>
                  <a:cubicBezTo>
                    <a:pt x="-90337" y="-108146"/>
                    <a:pt x="94301" y="123384"/>
                    <a:pt x="108955" y="14976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 347">
              <a:extLst>
                <a:ext uri="{FF2B5EF4-FFF2-40B4-BE49-F238E27FC236}">
                  <a16:creationId xmlns:a16="http://schemas.microsoft.com/office/drawing/2014/main" id="{C7F562CB-B388-85BD-F4EA-9ADE1B56014D}"/>
                </a:ext>
              </a:extLst>
            </p:cNvPr>
            <p:cNvSpPr/>
            <p:nvPr/>
          </p:nvSpPr>
          <p:spPr>
            <a:xfrm>
              <a:off x="8182948" y="2926050"/>
              <a:ext cx="1145902" cy="4582188"/>
            </a:xfrm>
            <a:custGeom>
              <a:avLst/>
              <a:gdLst>
                <a:gd name="connsiteX0" fmla="*/ 767621 w 1145902"/>
                <a:gd name="connsiteY0" fmla="*/ 10581 h 4582188"/>
                <a:gd name="connsiteX1" fmla="*/ 574190 w 1145902"/>
                <a:gd name="connsiteY1" fmla="*/ 1434935 h 4582188"/>
                <a:gd name="connsiteX2" fmla="*/ 556606 w 1145902"/>
                <a:gd name="connsiteY2" fmla="*/ 2577935 h 4582188"/>
                <a:gd name="connsiteX3" fmla="*/ 662114 w 1145902"/>
                <a:gd name="connsiteY3" fmla="*/ 2261412 h 4582188"/>
                <a:gd name="connsiteX4" fmla="*/ 11483 w 1145902"/>
                <a:gd name="connsiteY4" fmla="*/ 4529827 h 4582188"/>
                <a:gd name="connsiteX5" fmla="*/ 310421 w 1145902"/>
                <a:gd name="connsiteY5" fmla="*/ 3756104 h 4582188"/>
                <a:gd name="connsiteX6" fmla="*/ 1101729 w 1145902"/>
                <a:gd name="connsiteY6" fmla="*/ 2613104 h 4582188"/>
                <a:gd name="connsiteX7" fmla="*/ 1048975 w 1145902"/>
                <a:gd name="connsiteY7" fmla="*/ 2613104 h 4582188"/>
                <a:gd name="connsiteX8" fmla="*/ 1084144 w 1145902"/>
                <a:gd name="connsiteY8" fmla="*/ 379858 h 4582188"/>
                <a:gd name="connsiteX9" fmla="*/ 1084144 w 1145902"/>
                <a:gd name="connsiteY9" fmla="*/ 766719 h 4582188"/>
                <a:gd name="connsiteX10" fmla="*/ 767621 w 1145902"/>
                <a:gd name="connsiteY10" fmla="*/ 10581 h 4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902" h="4582188">
                  <a:moveTo>
                    <a:pt x="767621" y="10581"/>
                  </a:moveTo>
                  <a:cubicBezTo>
                    <a:pt x="682629" y="121950"/>
                    <a:pt x="609359" y="1007043"/>
                    <a:pt x="574190" y="1434935"/>
                  </a:cubicBezTo>
                  <a:cubicBezTo>
                    <a:pt x="539021" y="1862827"/>
                    <a:pt x="541952" y="2440189"/>
                    <a:pt x="556606" y="2577935"/>
                  </a:cubicBezTo>
                  <a:cubicBezTo>
                    <a:pt x="571260" y="2715681"/>
                    <a:pt x="752968" y="1936097"/>
                    <a:pt x="662114" y="2261412"/>
                  </a:cubicBezTo>
                  <a:cubicBezTo>
                    <a:pt x="571260" y="2586727"/>
                    <a:pt x="70098" y="4280712"/>
                    <a:pt x="11483" y="4529827"/>
                  </a:cubicBezTo>
                  <a:cubicBezTo>
                    <a:pt x="-47132" y="4778942"/>
                    <a:pt x="128713" y="4075558"/>
                    <a:pt x="310421" y="3756104"/>
                  </a:cubicBezTo>
                  <a:cubicBezTo>
                    <a:pt x="492129" y="3436650"/>
                    <a:pt x="1101729" y="2613104"/>
                    <a:pt x="1101729" y="2613104"/>
                  </a:cubicBezTo>
                  <a:cubicBezTo>
                    <a:pt x="1224821" y="2422604"/>
                    <a:pt x="1051906" y="2985312"/>
                    <a:pt x="1048975" y="2613104"/>
                  </a:cubicBezTo>
                  <a:cubicBezTo>
                    <a:pt x="1046044" y="2240896"/>
                    <a:pt x="1078283" y="687589"/>
                    <a:pt x="1084144" y="379858"/>
                  </a:cubicBezTo>
                  <a:cubicBezTo>
                    <a:pt x="1090005" y="72127"/>
                    <a:pt x="1142759" y="831196"/>
                    <a:pt x="1084144" y="766719"/>
                  </a:cubicBezTo>
                  <a:cubicBezTo>
                    <a:pt x="1025529" y="702242"/>
                    <a:pt x="852613" y="-100788"/>
                    <a:pt x="767621" y="1058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 348">
              <a:extLst>
                <a:ext uri="{FF2B5EF4-FFF2-40B4-BE49-F238E27FC236}">
                  <a16:creationId xmlns:a16="http://schemas.microsoft.com/office/drawing/2014/main" id="{7AA3B216-A8E9-28E5-C122-7021052A08F7}"/>
                </a:ext>
              </a:extLst>
            </p:cNvPr>
            <p:cNvSpPr/>
            <p:nvPr/>
          </p:nvSpPr>
          <p:spPr>
            <a:xfrm>
              <a:off x="8437181" y="3378822"/>
              <a:ext cx="919135" cy="3547034"/>
            </a:xfrm>
            <a:custGeom>
              <a:avLst/>
              <a:gdLst>
                <a:gd name="connsiteX0" fmla="*/ 724404 w 919135"/>
                <a:gd name="connsiteY0" fmla="*/ 1650378 h 3547034"/>
                <a:gd name="connsiteX1" fmla="*/ 724404 w 919135"/>
                <a:gd name="connsiteY1" fmla="*/ 1703132 h 3547034"/>
                <a:gd name="connsiteX2" fmla="*/ 689234 w 919135"/>
                <a:gd name="connsiteY2" fmla="*/ 2881301 h 3547034"/>
                <a:gd name="connsiteX3" fmla="*/ 548557 w 919135"/>
                <a:gd name="connsiteY3" fmla="*/ 3145070 h 3547034"/>
                <a:gd name="connsiteX4" fmla="*/ 724404 w 919135"/>
                <a:gd name="connsiteY4" fmla="*/ 2986809 h 3547034"/>
                <a:gd name="connsiteX5" fmla="*/ 232034 w 919135"/>
                <a:gd name="connsiteY5" fmla="*/ 3444009 h 3547034"/>
                <a:gd name="connsiteX6" fmla="*/ 917834 w 919135"/>
                <a:gd name="connsiteY6" fmla="*/ 3285747 h 3547034"/>
                <a:gd name="connsiteX7" fmla="*/ 21019 w 919135"/>
                <a:gd name="connsiteY7" fmla="*/ 3531932 h 3547034"/>
                <a:gd name="connsiteX8" fmla="*/ 302373 w 919135"/>
                <a:gd name="connsiteY8" fmla="*/ 3127486 h 3547034"/>
                <a:gd name="connsiteX9" fmla="*/ 513388 w 919135"/>
                <a:gd name="connsiteY9" fmla="*/ 15009 h 3547034"/>
                <a:gd name="connsiteX10" fmla="*/ 443050 w 919135"/>
                <a:gd name="connsiteY10" fmla="*/ 1931732 h 3547034"/>
                <a:gd name="connsiteX11" fmla="*/ 724404 w 919135"/>
                <a:gd name="connsiteY11" fmla="*/ 1650378 h 354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9135" h="3547034">
                  <a:moveTo>
                    <a:pt x="724404" y="1650378"/>
                  </a:moveTo>
                  <a:cubicBezTo>
                    <a:pt x="771296" y="1612278"/>
                    <a:pt x="730266" y="1497978"/>
                    <a:pt x="724404" y="1703132"/>
                  </a:cubicBezTo>
                  <a:cubicBezTo>
                    <a:pt x="718542" y="1908286"/>
                    <a:pt x="718542" y="2640978"/>
                    <a:pt x="689234" y="2881301"/>
                  </a:cubicBezTo>
                  <a:cubicBezTo>
                    <a:pt x="659926" y="3121624"/>
                    <a:pt x="542695" y="3127485"/>
                    <a:pt x="548557" y="3145070"/>
                  </a:cubicBezTo>
                  <a:cubicBezTo>
                    <a:pt x="554419" y="3162655"/>
                    <a:pt x="777158" y="2936986"/>
                    <a:pt x="724404" y="2986809"/>
                  </a:cubicBezTo>
                  <a:cubicBezTo>
                    <a:pt x="671650" y="3036632"/>
                    <a:pt x="199796" y="3394186"/>
                    <a:pt x="232034" y="3444009"/>
                  </a:cubicBezTo>
                  <a:cubicBezTo>
                    <a:pt x="264272" y="3493832"/>
                    <a:pt x="953003" y="3271093"/>
                    <a:pt x="917834" y="3285747"/>
                  </a:cubicBezTo>
                  <a:cubicBezTo>
                    <a:pt x="882665" y="3300401"/>
                    <a:pt x="123596" y="3558309"/>
                    <a:pt x="21019" y="3531932"/>
                  </a:cubicBezTo>
                  <a:cubicBezTo>
                    <a:pt x="-81558" y="3505555"/>
                    <a:pt x="220311" y="3713640"/>
                    <a:pt x="302373" y="3127486"/>
                  </a:cubicBezTo>
                  <a:cubicBezTo>
                    <a:pt x="384434" y="2541332"/>
                    <a:pt x="489942" y="214301"/>
                    <a:pt x="513388" y="15009"/>
                  </a:cubicBezTo>
                  <a:cubicBezTo>
                    <a:pt x="536834" y="-184283"/>
                    <a:pt x="410811" y="1662101"/>
                    <a:pt x="443050" y="1931732"/>
                  </a:cubicBezTo>
                  <a:cubicBezTo>
                    <a:pt x="475289" y="2201363"/>
                    <a:pt x="677512" y="1688478"/>
                    <a:pt x="724404" y="1650378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 349">
              <a:extLst>
                <a:ext uri="{FF2B5EF4-FFF2-40B4-BE49-F238E27FC236}">
                  <a16:creationId xmlns:a16="http://schemas.microsoft.com/office/drawing/2014/main" id="{2A17F589-198B-250C-BF3E-424E2AA31AA2}"/>
                </a:ext>
              </a:extLst>
            </p:cNvPr>
            <p:cNvSpPr/>
            <p:nvPr/>
          </p:nvSpPr>
          <p:spPr>
            <a:xfrm>
              <a:off x="8360126" y="6088807"/>
              <a:ext cx="849345" cy="1089597"/>
            </a:xfrm>
            <a:custGeom>
              <a:avLst/>
              <a:gdLst>
                <a:gd name="connsiteX0" fmla="*/ 103 w 849345"/>
                <a:gd name="connsiteY0" fmla="*/ 1088080 h 1089597"/>
                <a:gd name="connsiteX1" fmla="*/ 299780 w 849345"/>
                <a:gd name="connsiteY1" fmla="*/ 342729 h 1089597"/>
                <a:gd name="connsiteX2" fmla="*/ 180677 w 849345"/>
                <a:gd name="connsiteY2" fmla="*/ 746141 h 1089597"/>
                <a:gd name="connsiteX3" fmla="*/ 242150 w 849345"/>
                <a:gd name="connsiteY3" fmla="*/ 719247 h 1089597"/>
                <a:gd name="connsiteX4" fmla="*/ 203729 w 849345"/>
                <a:gd name="connsiteY4" fmla="*/ 757667 h 1089597"/>
                <a:gd name="connsiteX5" fmla="*/ 537985 w 849345"/>
                <a:gd name="connsiteY5" fmla="*/ 738457 h 1089597"/>
                <a:gd name="connsiteX6" fmla="*/ 499565 w 849345"/>
                <a:gd name="connsiteY6" fmla="*/ 719247 h 1089597"/>
                <a:gd name="connsiteX7" fmla="*/ 607141 w 849345"/>
                <a:gd name="connsiteY7" fmla="*/ 673143 h 1089597"/>
                <a:gd name="connsiteX8" fmla="*/ 849188 w 849345"/>
                <a:gd name="connsiteY8" fmla="*/ 790 h 1089597"/>
                <a:gd name="connsiteX9" fmla="*/ 568721 w 849345"/>
                <a:gd name="connsiteY9" fmla="*/ 527146 h 1089597"/>
                <a:gd name="connsiteX10" fmla="*/ 549511 w 849345"/>
                <a:gd name="connsiteY10" fmla="*/ 31526 h 1089597"/>
                <a:gd name="connsiteX11" fmla="*/ 199887 w 849345"/>
                <a:gd name="connsiteY11" fmla="*/ 373465 h 1089597"/>
                <a:gd name="connsiteX12" fmla="*/ 265202 w 849345"/>
                <a:gd name="connsiteY12" fmla="*/ 108366 h 1089597"/>
                <a:gd name="connsiteX13" fmla="*/ 103 w 849345"/>
                <a:gd name="connsiteY13" fmla="*/ 1088080 h 108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345" h="1089597">
                  <a:moveTo>
                    <a:pt x="103" y="1088080"/>
                  </a:moveTo>
                  <a:cubicBezTo>
                    <a:pt x="5866" y="1127140"/>
                    <a:pt x="269684" y="399719"/>
                    <a:pt x="299780" y="342729"/>
                  </a:cubicBezTo>
                  <a:cubicBezTo>
                    <a:pt x="329876" y="285739"/>
                    <a:pt x="190282" y="683388"/>
                    <a:pt x="180677" y="746141"/>
                  </a:cubicBezTo>
                  <a:cubicBezTo>
                    <a:pt x="171072" y="808894"/>
                    <a:pt x="238308" y="717326"/>
                    <a:pt x="242150" y="719247"/>
                  </a:cubicBezTo>
                  <a:cubicBezTo>
                    <a:pt x="245992" y="721168"/>
                    <a:pt x="154423" y="754465"/>
                    <a:pt x="203729" y="757667"/>
                  </a:cubicBezTo>
                  <a:cubicBezTo>
                    <a:pt x="253035" y="760869"/>
                    <a:pt x="488679" y="744860"/>
                    <a:pt x="537985" y="738457"/>
                  </a:cubicBezTo>
                  <a:cubicBezTo>
                    <a:pt x="587291" y="732054"/>
                    <a:pt x="488039" y="730133"/>
                    <a:pt x="499565" y="719247"/>
                  </a:cubicBezTo>
                  <a:cubicBezTo>
                    <a:pt x="511091" y="708361"/>
                    <a:pt x="548871" y="792886"/>
                    <a:pt x="607141" y="673143"/>
                  </a:cubicBezTo>
                  <a:cubicBezTo>
                    <a:pt x="665412" y="553400"/>
                    <a:pt x="855591" y="25123"/>
                    <a:pt x="849188" y="790"/>
                  </a:cubicBezTo>
                  <a:cubicBezTo>
                    <a:pt x="842785" y="-23543"/>
                    <a:pt x="618667" y="522023"/>
                    <a:pt x="568721" y="527146"/>
                  </a:cubicBezTo>
                  <a:cubicBezTo>
                    <a:pt x="518775" y="532269"/>
                    <a:pt x="610983" y="57139"/>
                    <a:pt x="549511" y="31526"/>
                  </a:cubicBezTo>
                  <a:cubicBezTo>
                    <a:pt x="488039" y="5913"/>
                    <a:pt x="247272" y="360658"/>
                    <a:pt x="199887" y="373465"/>
                  </a:cubicBezTo>
                  <a:cubicBezTo>
                    <a:pt x="152502" y="386272"/>
                    <a:pt x="298499" y="-17140"/>
                    <a:pt x="265202" y="108366"/>
                  </a:cubicBezTo>
                  <a:cubicBezTo>
                    <a:pt x="231905" y="233872"/>
                    <a:pt x="-5660" y="1049020"/>
                    <a:pt x="103" y="108808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 350">
              <a:extLst>
                <a:ext uri="{FF2B5EF4-FFF2-40B4-BE49-F238E27FC236}">
                  <a16:creationId xmlns:a16="http://schemas.microsoft.com/office/drawing/2014/main" id="{08EDDB32-FAC9-1D0C-069F-7C367281BFA1}"/>
                </a:ext>
              </a:extLst>
            </p:cNvPr>
            <p:cNvSpPr/>
            <p:nvPr/>
          </p:nvSpPr>
          <p:spPr>
            <a:xfrm>
              <a:off x="8430880" y="6891747"/>
              <a:ext cx="1101920" cy="1296150"/>
            </a:xfrm>
            <a:custGeom>
              <a:avLst/>
              <a:gdLst>
                <a:gd name="connsiteX0" fmla="*/ 90713 w 1101920"/>
                <a:gd name="connsiteY0" fmla="*/ 831 h 1296150"/>
                <a:gd name="connsiteX1" fmla="*/ 436495 w 1101920"/>
                <a:gd name="connsiteY1" fmla="*/ 312035 h 1296150"/>
                <a:gd name="connsiteX2" fmla="*/ 728488 w 1101920"/>
                <a:gd name="connsiteY2" fmla="*/ 753866 h 1296150"/>
                <a:gd name="connsiteX3" fmla="*/ 609386 w 1101920"/>
                <a:gd name="connsiteY3" fmla="*/ 750024 h 1296150"/>
                <a:gd name="connsiteX4" fmla="*/ 1093480 w 1101920"/>
                <a:gd name="connsiteY4" fmla="*/ 1287907 h 1296150"/>
                <a:gd name="connsiteX5" fmla="*/ 870643 w 1101920"/>
                <a:gd name="connsiteY5" fmla="*/ 1072754 h 1296150"/>
                <a:gd name="connsiteX6" fmla="*/ 290498 w 1101920"/>
                <a:gd name="connsiteY6" fmla="*/ 1026650 h 1296150"/>
                <a:gd name="connsiteX7" fmla="*/ 217500 w 1101920"/>
                <a:gd name="connsiteY7" fmla="*/ 1115016 h 1296150"/>
                <a:gd name="connsiteX8" fmla="*/ 136817 w 1101920"/>
                <a:gd name="connsiteY8" fmla="*/ 834549 h 1296150"/>
                <a:gd name="connsiteX9" fmla="*/ 75345 w 1101920"/>
                <a:gd name="connsiteY9" fmla="*/ 957493 h 1296150"/>
                <a:gd name="connsiteX10" fmla="*/ 86871 w 1101920"/>
                <a:gd name="connsiteY10" fmla="*/ 511819 h 1296150"/>
                <a:gd name="connsiteX11" fmla="*/ 2347 w 1101920"/>
                <a:gd name="connsiteY11" fmla="*/ 219826 h 1296150"/>
                <a:gd name="connsiteX12" fmla="*/ 194448 w 1101920"/>
                <a:gd name="connsiteY12" fmla="*/ 404243 h 1296150"/>
                <a:gd name="connsiteX13" fmla="*/ 90713 w 1101920"/>
                <a:gd name="connsiteY13" fmla="*/ 831 h 129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1920" h="1296150">
                  <a:moveTo>
                    <a:pt x="90713" y="831"/>
                  </a:moveTo>
                  <a:cubicBezTo>
                    <a:pt x="131054" y="-14537"/>
                    <a:pt x="330199" y="186529"/>
                    <a:pt x="436495" y="312035"/>
                  </a:cubicBezTo>
                  <a:cubicBezTo>
                    <a:pt x="542791" y="437541"/>
                    <a:pt x="699673" y="680868"/>
                    <a:pt x="728488" y="753866"/>
                  </a:cubicBezTo>
                  <a:cubicBezTo>
                    <a:pt x="757303" y="826864"/>
                    <a:pt x="548554" y="661017"/>
                    <a:pt x="609386" y="750024"/>
                  </a:cubicBezTo>
                  <a:cubicBezTo>
                    <a:pt x="670218" y="839031"/>
                    <a:pt x="1049937" y="1234119"/>
                    <a:pt x="1093480" y="1287907"/>
                  </a:cubicBezTo>
                  <a:cubicBezTo>
                    <a:pt x="1137023" y="1341695"/>
                    <a:pt x="1004473" y="1116297"/>
                    <a:pt x="870643" y="1072754"/>
                  </a:cubicBezTo>
                  <a:cubicBezTo>
                    <a:pt x="736813" y="1029211"/>
                    <a:pt x="399355" y="1019606"/>
                    <a:pt x="290498" y="1026650"/>
                  </a:cubicBezTo>
                  <a:cubicBezTo>
                    <a:pt x="181641" y="1033694"/>
                    <a:pt x="243114" y="1147033"/>
                    <a:pt x="217500" y="1115016"/>
                  </a:cubicBezTo>
                  <a:cubicBezTo>
                    <a:pt x="191887" y="1082999"/>
                    <a:pt x="160509" y="860803"/>
                    <a:pt x="136817" y="834549"/>
                  </a:cubicBezTo>
                  <a:cubicBezTo>
                    <a:pt x="113125" y="808295"/>
                    <a:pt x="83669" y="1011281"/>
                    <a:pt x="75345" y="957493"/>
                  </a:cubicBezTo>
                  <a:cubicBezTo>
                    <a:pt x="67021" y="903705"/>
                    <a:pt x="99037" y="634764"/>
                    <a:pt x="86871" y="511819"/>
                  </a:cubicBezTo>
                  <a:cubicBezTo>
                    <a:pt x="74705" y="388874"/>
                    <a:pt x="-15582" y="237755"/>
                    <a:pt x="2347" y="219826"/>
                  </a:cubicBezTo>
                  <a:cubicBezTo>
                    <a:pt x="20276" y="201897"/>
                    <a:pt x="179720" y="437540"/>
                    <a:pt x="194448" y="404243"/>
                  </a:cubicBezTo>
                  <a:cubicBezTo>
                    <a:pt x="209176" y="370946"/>
                    <a:pt x="50372" y="16199"/>
                    <a:pt x="90713" y="83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 351">
              <a:extLst>
                <a:ext uri="{FF2B5EF4-FFF2-40B4-BE49-F238E27FC236}">
                  <a16:creationId xmlns:a16="http://schemas.microsoft.com/office/drawing/2014/main" id="{10DFA9E9-D4F4-2E7F-B4A9-7B7C601D1F05}"/>
                </a:ext>
              </a:extLst>
            </p:cNvPr>
            <p:cNvSpPr/>
            <p:nvPr/>
          </p:nvSpPr>
          <p:spPr>
            <a:xfrm>
              <a:off x="8127938" y="6359735"/>
              <a:ext cx="1097316" cy="1825931"/>
            </a:xfrm>
            <a:custGeom>
              <a:avLst/>
              <a:gdLst>
                <a:gd name="connsiteX0" fmla="*/ 343709 w 1097316"/>
                <a:gd name="connsiteY0" fmla="*/ 2645 h 1825931"/>
                <a:gd name="connsiteX1" fmla="*/ 20980 w 1097316"/>
                <a:gd name="connsiteY1" fmla="*/ 1039989 h 1825931"/>
                <a:gd name="connsiteX2" fmla="*/ 105504 w 1097316"/>
                <a:gd name="connsiteY2" fmla="*/ 1397297 h 1825931"/>
                <a:gd name="connsiteX3" fmla="*/ 17138 w 1097316"/>
                <a:gd name="connsiteY3" fmla="*/ 1351193 h 1825931"/>
                <a:gd name="connsiteX4" fmla="*/ 512758 w 1097316"/>
                <a:gd name="connsiteY4" fmla="*/ 1816077 h 1825931"/>
                <a:gd name="connsiteX5" fmla="*/ 401339 w 1097316"/>
                <a:gd name="connsiteY5" fmla="*/ 1650870 h 1825931"/>
                <a:gd name="connsiteX6" fmla="*/ 493548 w 1097316"/>
                <a:gd name="connsiteY6" fmla="*/ 1443401 h 1825931"/>
                <a:gd name="connsiteX7" fmla="*/ 1085218 w 1097316"/>
                <a:gd name="connsiteY7" fmla="*/ 1766131 h 1825931"/>
                <a:gd name="connsiteX8" fmla="*/ 870065 w 1097316"/>
                <a:gd name="connsiteY8" fmla="*/ 1474137 h 1825931"/>
                <a:gd name="connsiteX9" fmla="*/ 604966 w 1097316"/>
                <a:gd name="connsiteY9" fmla="*/ 1193670 h 1825931"/>
                <a:gd name="connsiteX10" fmla="*/ 458970 w 1097316"/>
                <a:gd name="connsiteY10" fmla="*/ 1151408 h 1825931"/>
                <a:gd name="connsiteX11" fmla="*/ 347551 w 1097316"/>
                <a:gd name="connsiteY11" fmla="*/ 682682 h 1825931"/>
                <a:gd name="connsiteX12" fmla="*/ 505074 w 1097316"/>
                <a:gd name="connsiteY12" fmla="*/ 52591 h 1825931"/>
                <a:gd name="connsiteX13" fmla="*/ 247659 w 1097316"/>
                <a:gd name="connsiteY13" fmla="*/ 721102 h 1825931"/>
                <a:gd name="connsiteX14" fmla="*/ 343709 w 1097316"/>
                <a:gd name="connsiteY14" fmla="*/ 2645 h 182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7316" h="1825931">
                  <a:moveTo>
                    <a:pt x="343709" y="2645"/>
                  </a:moveTo>
                  <a:cubicBezTo>
                    <a:pt x="305929" y="55793"/>
                    <a:pt x="60681" y="807547"/>
                    <a:pt x="20980" y="1039989"/>
                  </a:cubicBezTo>
                  <a:cubicBezTo>
                    <a:pt x="-18721" y="1272431"/>
                    <a:pt x="106144" y="1345430"/>
                    <a:pt x="105504" y="1397297"/>
                  </a:cubicBezTo>
                  <a:cubicBezTo>
                    <a:pt x="104864" y="1449164"/>
                    <a:pt x="-50738" y="1281396"/>
                    <a:pt x="17138" y="1351193"/>
                  </a:cubicBezTo>
                  <a:cubicBezTo>
                    <a:pt x="85014" y="1420990"/>
                    <a:pt x="448724" y="1766131"/>
                    <a:pt x="512758" y="1816077"/>
                  </a:cubicBezTo>
                  <a:cubicBezTo>
                    <a:pt x="576792" y="1866023"/>
                    <a:pt x="404541" y="1712983"/>
                    <a:pt x="401339" y="1650870"/>
                  </a:cubicBezTo>
                  <a:cubicBezTo>
                    <a:pt x="398137" y="1588757"/>
                    <a:pt x="379568" y="1424191"/>
                    <a:pt x="493548" y="1443401"/>
                  </a:cubicBezTo>
                  <a:cubicBezTo>
                    <a:pt x="607528" y="1462611"/>
                    <a:pt x="1022465" y="1761008"/>
                    <a:pt x="1085218" y="1766131"/>
                  </a:cubicBezTo>
                  <a:cubicBezTo>
                    <a:pt x="1147971" y="1771254"/>
                    <a:pt x="950107" y="1569547"/>
                    <a:pt x="870065" y="1474137"/>
                  </a:cubicBezTo>
                  <a:cubicBezTo>
                    <a:pt x="790023" y="1378727"/>
                    <a:pt x="673482" y="1247458"/>
                    <a:pt x="604966" y="1193670"/>
                  </a:cubicBezTo>
                  <a:cubicBezTo>
                    <a:pt x="536450" y="1139882"/>
                    <a:pt x="501873" y="1236573"/>
                    <a:pt x="458970" y="1151408"/>
                  </a:cubicBezTo>
                  <a:cubicBezTo>
                    <a:pt x="416068" y="1066243"/>
                    <a:pt x="339867" y="865818"/>
                    <a:pt x="347551" y="682682"/>
                  </a:cubicBezTo>
                  <a:cubicBezTo>
                    <a:pt x="355235" y="499546"/>
                    <a:pt x="521723" y="46188"/>
                    <a:pt x="505074" y="52591"/>
                  </a:cubicBezTo>
                  <a:cubicBezTo>
                    <a:pt x="488425" y="58994"/>
                    <a:pt x="273913" y="727505"/>
                    <a:pt x="247659" y="721102"/>
                  </a:cubicBezTo>
                  <a:cubicBezTo>
                    <a:pt x="221405" y="714699"/>
                    <a:pt x="381489" y="-50503"/>
                    <a:pt x="343709" y="2645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 352">
              <a:extLst>
                <a:ext uri="{FF2B5EF4-FFF2-40B4-BE49-F238E27FC236}">
                  <a16:creationId xmlns:a16="http://schemas.microsoft.com/office/drawing/2014/main" id="{5869DD41-1D11-8940-270C-B9771F3A4B70}"/>
                </a:ext>
              </a:extLst>
            </p:cNvPr>
            <p:cNvSpPr/>
            <p:nvPr/>
          </p:nvSpPr>
          <p:spPr>
            <a:xfrm>
              <a:off x="2993458" y="911809"/>
              <a:ext cx="3177649" cy="3101702"/>
            </a:xfrm>
            <a:custGeom>
              <a:avLst/>
              <a:gdLst>
                <a:gd name="connsiteX0" fmla="*/ 2594542 w 3177649"/>
                <a:gd name="connsiteY0" fmla="*/ 53391 h 3101702"/>
                <a:gd name="connsiteX1" fmla="*/ 359342 w 3177649"/>
                <a:gd name="connsiteY1" fmla="*/ 1310691 h 3101702"/>
                <a:gd name="connsiteX2" fmla="*/ 816542 w 3177649"/>
                <a:gd name="connsiteY2" fmla="*/ 1170991 h 3101702"/>
                <a:gd name="connsiteX3" fmla="*/ 168842 w 3177649"/>
                <a:gd name="connsiteY3" fmla="*/ 2529891 h 3101702"/>
                <a:gd name="connsiteX4" fmla="*/ 41842 w 3177649"/>
                <a:gd name="connsiteY4" fmla="*/ 3101391 h 3101702"/>
                <a:gd name="connsiteX5" fmla="*/ 778442 w 3177649"/>
                <a:gd name="connsiteY5" fmla="*/ 2466391 h 3101702"/>
                <a:gd name="connsiteX6" fmla="*/ 3153342 w 3177649"/>
                <a:gd name="connsiteY6" fmla="*/ 815391 h 3101702"/>
                <a:gd name="connsiteX7" fmla="*/ 2073842 w 3177649"/>
                <a:gd name="connsiteY7" fmla="*/ 1247191 h 3101702"/>
                <a:gd name="connsiteX8" fmla="*/ 3140642 w 3177649"/>
                <a:gd name="connsiteY8" fmla="*/ 358191 h 3101702"/>
                <a:gd name="connsiteX9" fmla="*/ 2442142 w 3177649"/>
                <a:gd name="connsiteY9" fmla="*/ 447091 h 3101702"/>
                <a:gd name="connsiteX10" fmla="*/ 2772342 w 3177649"/>
                <a:gd name="connsiteY10" fmla="*/ 218491 h 3101702"/>
                <a:gd name="connsiteX11" fmla="*/ 2492942 w 3177649"/>
                <a:gd name="connsiteY11" fmla="*/ 231191 h 3101702"/>
                <a:gd name="connsiteX12" fmla="*/ 2594542 w 3177649"/>
                <a:gd name="connsiteY12" fmla="*/ 53391 h 310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7649" h="3101702">
                  <a:moveTo>
                    <a:pt x="2594542" y="53391"/>
                  </a:moveTo>
                  <a:cubicBezTo>
                    <a:pt x="2238942" y="233308"/>
                    <a:pt x="655675" y="1124424"/>
                    <a:pt x="359342" y="1310691"/>
                  </a:cubicBezTo>
                  <a:cubicBezTo>
                    <a:pt x="63009" y="1496958"/>
                    <a:pt x="848292" y="967791"/>
                    <a:pt x="816542" y="1170991"/>
                  </a:cubicBezTo>
                  <a:cubicBezTo>
                    <a:pt x="784792" y="1374191"/>
                    <a:pt x="297959" y="2208158"/>
                    <a:pt x="168842" y="2529891"/>
                  </a:cubicBezTo>
                  <a:cubicBezTo>
                    <a:pt x="39725" y="2851624"/>
                    <a:pt x="-59758" y="3111974"/>
                    <a:pt x="41842" y="3101391"/>
                  </a:cubicBezTo>
                  <a:cubicBezTo>
                    <a:pt x="143442" y="3090808"/>
                    <a:pt x="259859" y="2847391"/>
                    <a:pt x="778442" y="2466391"/>
                  </a:cubicBezTo>
                  <a:cubicBezTo>
                    <a:pt x="1297025" y="2085391"/>
                    <a:pt x="2937442" y="1018591"/>
                    <a:pt x="3153342" y="815391"/>
                  </a:cubicBezTo>
                  <a:cubicBezTo>
                    <a:pt x="3369242" y="612191"/>
                    <a:pt x="2075959" y="1323391"/>
                    <a:pt x="2073842" y="1247191"/>
                  </a:cubicBezTo>
                  <a:cubicBezTo>
                    <a:pt x="2071725" y="1170991"/>
                    <a:pt x="3079259" y="491541"/>
                    <a:pt x="3140642" y="358191"/>
                  </a:cubicBezTo>
                  <a:cubicBezTo>
                    <a:pt x="3202025" y="224841"/>
                    <a:pt x="2503525" y="470374"/>
                    <a:pt x="2442142" y="447091"/>
                  </a:cubicBezTo>
                  <a:cubicBezTo>
                    <a:pt x="2380759" y="423808"/>
                    <a:pt x="2763875" y="254474"/>
                    <a:pt x="2772342" y="218491"/>
                  </a:cubicBezTo>
                  <a:cubicBezTo>
                    <a:pt x="2780809" y="182508"/>
                    <a:pt x="2520459" y="258708"/>
                    <a:pt x="2492942" y="231191"/>
                  </a:cubicBezTo>
                  <a:cubicBezTo>
                    <a:pt x="2465425" y="203674"/>
                    <a:pt x="2950142" y="-126526"/>
                    <a:pt x="2594542" y="5339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 353">
              <a:extLst>
                <a:ext uri="{FF2B5EF4-FFF2-40B4-BE49-F238E27FC236}">
                  <a16:creationId xmlns:a16="http://schemas.microsoft.com/office/drawing/2014/main" id="{2E3BC47C-3DD0-DB54-3D45-DE19FF4E2440}"/>
                </a:ext>
              </a:extLst>
            </p:cNvPr>
            <p:cNvSpPr/>
            <p:nvPr/>
          </p:nvSpPr>
          <p:spPr>
            <a:xfrm>
              <a:off x="6324292" y="2067483"/>
              <a:ext cx="1720270" cy="1835767"/>
            </a:xfrm>
            <a:custGeom>
              <a:avLst/>
              <a:gdLst>
                <a:gd name="connsiteX0" fmla="*/ 13008 w 1720270"/>
                <a:gd name="connsiteY0" fmla="*/ 129617 h 1835767"/>
                <a:gd name="connsiteX1" fmla="*/ 584508 w 1720270"/>
                <a:gd name="connsiteY1" fmla="*/ 688417 h 1835767"/>
                <a:gd name="connsiteX2" fmla="*/ 127308 w 1720270"/>
                <a:gd name="connsiteY2" fmla="*/ 1831417 h 1835767"/>
                <a:gd name="connsiteX3" fmla="*/ 863908 w 1720270"/>
                <a:gd name="connsiteY3" fmla="*/ 1044017 h 1835767"/>
                <a:gd name="connsiteX4" fmla="*/ 1702108 w 1720270"/>
                <a:gd name="connsiteY4" fmla="*/ 116917 h 1835767"/>
                <a:gd name="connsiteX5" fmla="*/ 1410008 w 1720270"/>
                <a:gd name="connsiteY5" fmla="*/ 320117 h 1835767"/>
                <a:gd name="connsiteX6" fmla="*/ 1054408 w 1720270"/>
                <a:gd name="connsiteY6" fmla="*/ 2617 h 1835767"/>
                <a:gd name="connsiteX7" fmla="*/ 254308 w 1720270"/>
                <a:gd name="connsiteY7" fmla="*/ 167717 h 1835767"/>
                <a:gd name="connsiteX8" fmla="*/ 13008 w 1720270"/>
                <a:gd name="connsiteY8" fmla="*/ 129617 h 183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0270" h="1835767">
                  <a:moveTo>
                    <a:pt x="13008" y="129617"/>
                  </a:moveTo>
                  <a:cubicBezTo>
                    <a:pt x="68041" y="216400"/>
                    <a:pt x="565458" y="404784"/>
                    <a:pt x="584508" y="688417"/>
                  </a:cubicBezTo>
                  <a:cubicBezTo>
                    <a:pt x="603558" y="972050"/>
                    <a:pt x="80741" y="1772150"/>
                    <a:pt x="127308" y="1831417"/>
                  </a:cubicBezTo>
                  <a:cubicBezTo>
                    <a:pt x="173875" y="1890684"/>
                    <a:pt x="601441" y="1329767"/>
                    <a:pt x="863908" y="1044017"/>
                  </a:cubicBezTo>
                  <a:cubicBezTo>
                    <a:pt x="1126375" y="758267"/>
                    <a:pt x="1611091" y="237567"/>
                    <a:pt x="1702108" y="116917"/>
                  </a:cubicBezTo>
                  <a:cubicBezTo>
                    <a:pt x="1793125" y="-3733"/>
                    <a:pt x="1517958" y="339167"/>
                    <a:pt x="1410008" y="320117"/>
                  </a:cubicBezTo>
                  <a:cubicBezTo>
                    <a:pt x="1302058" y="301067"/>
                    <a:pt x="1247025" y="28017"/>
                    <a:pt x="1054408" y="2617"/>
                  </a:cubicBezTo>
                  <a:cubicBezTo>
                    <a:pt x="861791" y="-22783"/>
                    <a:pt x="423641" y="144434"/>
                    <a:pt x="254308" y="167717"/>
                  </a:cubicBezTo>
                  <a:cubicBezTo>
                    <a:pt x="84975" y="191000"/>
                    <a:pt x="-42025" y="42834"/>
                    <a:pt x="13008" y="12961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 354">
              <a:extLst>
                <a:ext uri="{FF2B5EF4-FFF2-40B4-BE49-F238E27FC236}">
                  <a16:creationId xmlns:a16="http://schemas.microsoft.com/office/drawing/2014/main" id="{3E642286-F510-86C7-2037-52E7A35E5725}"/>
                </a:ext>
              </a:extLst>
            </p:cNvPr>
            <p:cNvSpPr/>
            <p:nvPr/>
          </p:nvSpPr>
          <p:spPr>
            <a:xfrm>
              <a:off x="4202029" y="2628540"/>
              <a:ext cx="2042023" cy="6258015"/>
            </a:xfrm>
            <a:custGeom>
              <a:avLst/>
              <a:gdLst>
                <a:gd name="connsiteX0" fmla="*/ 2033671 w 2042023"/>
                <a:gd name="connsiteY0" fmla="*/ 114660 h 6258015"/>
                <a:gd name="connsiteX1" fmla="*/ 1411371 w 2042023"/>
                <a:gd name="connsiteY1" fmla="*/ 2603860 h 6258015"/>
                <a:gd name="connsiteX2" fmla="*/ 1474871 w 2042023"/>
                <a:gd name="connsiteY2" fmla="*/ 4927960 h 6258015"/>
                <a:gd name="connsiteX3" fmla="*/ 1373271 w 2042023"/>
                <a:gd name="connsiteY3" fmla="*/ 4331060 h 6258015"/>
                <a:gd name="connsiteX4" fmla="*/ 1411371 w 2042023"/>
                <a:gd name="connsiteY4" fmla="*/ 6197960 h 6258015"/>
                <a:gd name="connsiteX5" fmla="*/ 1131971 w 2042023"/>
                <a:gd name="connsiteY5" fmla="*/ 5423260 h 6258015"/>
                <a:gd name="connsiteX6" fmla="*/ 471571 w 2042023"/>
                <a:gd name="connsiteY6" fmla="*/ 1803760 h 6258015"/>
                <a:gd name="connsiteX7" fmla="*/ 496971 w 2042023"/>
                <a:gd name="connsiteY7" fmla="*/ 2527660 h 6258015"/>
                <a:gd name="connsiteX8" fmla="*/ 1671 w 2042023"/>
                <a:gd name="connsiteY8" fmla="*/ 432160 h 6258015"/>
                <a:gd name="connsiteX9" fmla="*/ 344571 w 2042023"/>
                <a:gd name="connsiteY9" fmla="*/ 1791060 h 6258015"/>
                <a:gd name="connsiteX10" fmla="*/ 585871 w 2042023"/>
                <a:gd name="connsiteY10" fmla="*/ 178160 h 6258015"/>
                <a:gd name="connsiteX11" fmla="*/ 623971 w 2042023"/>
                <a:gd name="connsiteY11" fmla="*/ 927460 h 6258015"/>
                <a:gd name="connsiteX12" fmla="*/ 1297071 w 2042023"/>
                <a:gd name="connsiteY12" fmla="*/ 360 h 6258015"/>
                <a:gd name="connsiteX13" fmla="*/ 890671 w 2042023"/>
                <a:gd name="connsiteY13" fmla="*/ 1054460 h 6258015"/>
                <a:gd name="connsiteX14" fmla="*/ 2033671 w 2042023"/>
                <a:gd name="connsiteY14" fmla="*/ 114660 h 625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2023" h="6258015">
                  <a:moveTo>
                    <a:pt x="2033671" y="114660"/>
                  </a:moveTo>
                  <a:cubicBezTo>
                    <a:pt x="2120454" y="372893"/>
                    <a:pt x="1504504" y="1801643"/>
                    <a:pt x="1411371" y="2603860"/>
                  </a:cubicBezTo>
                  <a:cubicBezTo>
                    <a:pt x="1318238" y="3406077"/>
                    <a:pt x="1481221" y="4640093"/>
                    <a:pt x="1474871" y="4927960"/>
                  </a:cubicBezTo>
                  <a:cubicBezTo>
                    <a:pt x="1468521" y="5215827"/>
                    <a:pt x="1383854" y="4119393"/>
                    <a:pt x="1373271" y="4331060"/>
                  </a:cubicBezTo>
                  <a:cubicBezTo>
                    <a:pt x="1362688" y="4542727"/>
                    <a:pt x="1451588" y="6015927"/>
                    <a:pt x="1411371" y="6197960"/>
                  </a:cubicBezTo>
                  <a:cubicBezTo>
                    <a:pt x="1371154" y="6379993"/>
                    <a:pt x="1288604" y="6155627"/>
                    <a:pt x="1131971" y="5423260"/>
                  </a:cubicBezTo>
                  <a:cubicBezTo>
                    <a:pt x="975338" y="4690893"/>
                    <a:pt x="577404" y="2286360"/>
                    <a:pt x="471571" y="1803760"/>
                  </a:cubicBezTo>
                  <a:cubicBezTo>
                    <a:pt x="365738" y="1321160"/>
                    <a:pt x="575288" y="2756260"/>
                    <a:pt x="496971" y="2527660"/>
                  </a:cubicBezTo>
                  <a:cubicBezTo>
                    <a:pt x="418654" y="2299060"/>
                    <a:pt x="27071" y="554927"/>
                    <a:pt x="1671" y="432160"/>
                  </a:cubicBezTo>
                  <a:cubicBezTo>
                    <a:pt x="-23729" y="309393"/>
                    <a:pt x="247204" y="1833393"/>
                    <a:pt x="344571" y="1791060"/>
                  </a:cubicBezTo>
                  <a:cubicBezTo>
                    <a:pt x="441938" y="1748727"/>
                    <a:pt x="539304" y="322093"/>
                    <a:pt x="585871" y="178160"/>
                  </a:cubicBezTo>
                  <a:cubicBezTo>
                    <a:pt x="632438" y="34227"/>
                    <a:pt x="505438" y="957093"/>
                    <a:pt x="623971" y="927460"/>
                  </a:cubicBezTo>
                  <a:cubicBezTo>
                    <a:pt x="742504" y="897827"/>
                    <a:pt x="1252621" y="-20807"/>
                    <a:pt x="1297071" y="360"/>
                  </a:cubicBezTo>
                  <a:cubicBezTo>
                    <a:pt x="1341521" y="21527"/>
                    <a:pt x="774254" y="1033293"/>
                    <a:pt x="890671" y="1054460"/>
                  </a:cubicBezTo>
                  <a:cubicBezTo>
                    <a:pt x="1007088" y="1075627"/>
                    <a:pt x="1946888" y="-143573"/>
                    <a:pt x="2033671" y="11466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 355">
              <a:extLst>
                <a:ext uri="{FF2B5EF4-FFF2-40B4-BE49-F238E27FC236}">
                  <a16:creationId xmlns:a16="http://schemas.microsoft.com/office/drawing/2014/main" id="{19C5FCD0-DEBC-3475-8AE0-89FFB9E91B87}"/>
                </a:ext>
              </a:extLst>
            </p:cNvPr>
            <p:cNvSpPr/>
            <p:nvPr/>
          </p:nvSpPr>
          <p:spPr>
            <a:xfrm>
              <a:off x="3871288" y="2646784"/>
              <a:ext cx="1691384" cy="6081856"/>
            </a:xfrm>
            <a:custGeom>
              <a:avLst/>
              <a:gdLst>
                <a:gd name="connsiteX0" fmla="*/ 40312 w 1691384"/>
                <a:gd name="connsiteY0" fmla="*/ 45616 h 6081856"/>
                <a:gd name="connsiteX1" fmla="*/ 1208712 w 1691384"/>
                <a:gd name="connsiteY1" fmla="*/ 2268116 h 6081856"/>
                <a:gd name="connsiteX2" fmla="*/ 1691312 w 1691384"/>
                <a:gd name="connsiteY2" fmla="*/ 3881016 h 6081856"/>
                <a:gd name="connsiteX3" fmla="*/ 1246812 w 1691384"/>
                <a:gd name="connsiteY3" fmla="*/ 5633616 h 6081856"/>
                <a:gd name="connsiteX4" fmla="*/ 1450012 w 1691384"/>
                <a:gd name="connsiteY4" fmla="*/ 6001916 h 6081856"/>
                <a:gd name="connsiteX5" fmla="*/ 1018212 w 1691384"/>
                <a:gd name="connsiteY5" fmla="*/ 4389016 h 6081856"/>
                <a:gd name="connsiteX6" fmla="*/ 510212 w 1691384"/>
                <a:gd name="connsiteY6" fmla="*/ 1493416 h 6081856"/>
                <a:gd name="connsiteX7" fmla="*/ 840412 w 1691384"/>
                <a:gd name="connsiteY7" fmla="*/ 2572916 h 6081856"/>
                <a:gd name="connsiteX8" fmla="*/ 319712 w 1691384"/>
                <a:gd name="connsiteY8" fmla="*/ 909216 h 6081856"/>
                <a:gd name="connsiteX9" fmla="*/ 40312 w 1691384"/>
                <a:gd name="connsiteY9" fmla="*/ 45616 h 608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1384" h="6081856">
                  <a:moveTo>
                    <a:pt x="40312" y="45616"/>
                  </a:moveTo>
                  <a:cubicBezTo>
                    <a:pt x="188479" y="272099"/>
                    <a:pt x="933545" y="1628883"/>
                    <a:pt x="1208712" y="2268116"/>
                  </a:cubicBezTo>
                  <a:cubicBezTo>
                    <a:pt x="1483879" y="2907349"/>
                    <a:pt x="1684962" y="3320099"/>
                    <a:pt x="1691312" y="3881016"/>
                  </a:cubicBezTo>
                  <a:cubicBezTo>
                    <a:pt x="1697662" y="4441933"/>
                    <a:pt x="1287029" y="5280133"/>
                    <a:pt x="1246812" y="5633616"/>
                  </a:cubicBezTo>
                  <a:cubicBezTo>
                    <a:pt x="1206595" y="5987099"/>
                    <a:pt x="1488112" y="6209349"/>
                    <a:pt x="1450012" y="6001916"/>
                  </a:cubicBezTo>
                  <a:cubicBezTo>
                    <a:pt x="1411912" y="5794483"/>
                    <a:pt x="1174845" y="5140433"/>
                    <a:pt x="1018212" y="4389016"/>
                  </a:cubicBezTo>
                  <a:cubicBezTo>
                    <a:pt x="861579" y="3637599"/>
                    <a:pt x="539845" y="1796099"/>
                    <a:pt x="510212" y="1493416"/>
                  </a:cubicBezTo>
                  <a:cubicBezTo>
                    <a:pt x="480579" y="1190733"/>
                    <a:pt x="872162" y="2670283"/>
                    <a:pt x="840412" y="2572916"/>
                  </a:cubicBezTo>
                  <a:cubicBezTo>
                    <a:pt x="808662" y="2475549"/>
                    <a:pt x="448829" y="1330433"/>
                    <a:pt x="319712" y="909216"/>
                  </a:cubicBezTo>
                  <a:cubicBezTo>
                    <a:pt x="190595" y="487999"/>
                    <a:pt x="-107855" y="-180867"/>
                    <a:pt x="40312" y="4561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 356">
              <a:extLst>
                <a:ext uri="{FF2B5EF4-FFF2-40B4-BE49-F238E27FC236}">
                  <a16:creationId xmlns:a16="http://schemas.microsoft.com/office/drawing/2014/main" id="{B35628D8-E6F2-99E8-132D-FA66744F9899}"/>
                </a:ext>
              </a:extLst>
            </p:cNvPr>
            <p:cNvSpPr/>
            <p:nvPr/>
          </p:nvSpPr>
          <p:spPr>
            <a:xfrm>
              <a:off x="3703254" y="2258659"/>
              <a:ext cx="2545109" cy="5992122"/>
            </a:xfrm>
            <a:custGeom>
              <a:avLst/>
              <a:gdLst>
                <a:gd name="connsiteX0" fmla="*/ 2367346 w 2545109"/>
                <a:gd name="connsiteY0" fmla="*/ 103541 h 5992122"/>
                <a:gd name="connsiteX1" fmla="*/ 2329246 w 2545109"/>
                <a:gd name="connsiteY1" fmla="*/ 179741 h 5992122"/>
                <a:gd name="connsiteX2" fmla="*/ 856046 w 2545109"/>
                <a:gd name="connsiteY2" fmla="*/ 1805341 h 5992122"/>
                <a:gd name="connsiteX3" fmla="*/ 817946 w 2545109"/>
                <a:gd name="connsiteY3" fmla="*/ 3278541 h 5992122"/>
                <a:gd name="connsiteX4" fmla="*/ 1046546 w 2545109"/>
                <a:gd name="connsiteY4" fmla="*/ 3316641 h 5992122"/>
                <a:gd name="connsiteX5" fmla="*/ 1567246 w 2545109"/>
                <a:gd name="connsiteY5" fmla="*/ 5424841 h 5992122"/>
                <a:gd name="connsiteX6" fmla="*/ 1427546 w 2545109"/>
                <a:gd name="connsiteY6" fmla="*/ 5970941 h 5992122"/>
                <a:gd name="connsiteX7" fmla="*/ 1110046 w 2545109"/>
                <a:gd name="connsiteY7" fmla="*/ 4891441 h 5992122"/>
                <a:gd name="connsiteX8" fmla="*/ 132146 w 2545109"/>
                <a:gd name="connsiteY8" fmla="*/ 1919641 h 5992122"/>
                <a:gd name="connsiteX9" fmla="*/ 43246 w 2545109"/>
                <a:gd name="connsiteY9" fmla="*/ 802041 h 5992122"/>
                <a:gd name="connsiteX10" fmla="*/ 449646 w 2545109"/>
                <a:gd name="connsiteY10" fmla="*/ 802041 h 5992122"/>
                <a:gd name="connsiteX11" fmla="*/ 792546 w 2545109"/>
                <a:gd name="connsiteY11" fmla="*/ 344841 h 5992122"/>
                <a:gd name="connsiteX12" fmla="*/ 716346 w 2545109"/>
                <a:gd name="connsiteY12" fmla="*/ 738541 h 5992122"/>
                <a:gd name="connsiteX13" fmla="*/ 2367346 w 2545109"/>
                <a:gd name="connsiteY13" fmla="*/ 103541 h 599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5109" h="5992122">
                  <a:moveTo>
                    <a:pt x="2367346" y="103541"/>
                  </a:moveTo>
                  <a:cubicBezTo>
                    <a:pt x="2636163" y="10408"/>
                    <a:pt x="2581129" y="-103892"/>
                    <a:pt x="2329246" y="179741"/>
                  </a:cubicBezTo>
                  <a:cubicBezTo>
                    <a:pt x="2077363" y="463374"/>
                    <a:pt x="1107929" y="1288874"/>
                    <a:pt x="856046" y="1805341"/>
                  </a:cubicBezTo>
                  <a:cubicBezTo>
                    <a:pt x="604163" y="2321808"/>
                    <a:pt x="786196" y="3026658"/>
                    <a:pt x="817946" y="3278541"/>
                  </a:cubicBezTo>
                  <a:cubicBezTo>
                    <a:pt x="849696" y="3530424"/>
                    <a:pt x="921663" y="2958924"/>
                    <a:pt x="1046546" y="3316641"/>
                  </a:cubicBezTo>
                  <a:cubicBezTo>
                    <a:pt x="1171429" y="3674358"/>
                    <a:pt x="1503746" y="4982458"/>
                    <a:pt x="1567246" y="5424841"/>
                  </a:cubicBezTo>
                  <a:cubicBezTo>
                    <a:pt x="1630746" y="5867224"/>
                    <a:pt x="1503746" y="6059841"/>
                    <a:pt x="1427546" y="5970941"/>
                  </a:cubicBezTo>
                  <a:cubicBezTo>
                    <a:pt x="1351346" y="5882041"/>
                    <a:pt x="1325946" y="5566658"/>
                    <a:pt x="1110046" y="4891441"/>
                  </a:cubicBezTo>
                  <a:cubicBezTo>
                    <a:pt x="894146" y="4216224"/>
                    <a:pt x="309946" y="2601208"/>
                    <a:pt x="132146" y="1919641"/>
                  </a:cubicBezTo>
                  <a:cubicBezTo>
                    <a:pt x="-45654" y="1238074"/>
                    <a:pt x="-9671" y="988308"/>
                    <a:pt x="43246" y="802041"/>
                  </a:cubicBezTo>
                  <a:cubicBezTo>
                    <a:pt x="96163" y="615774"/>
                    <a:pt x="324763" y="878241"/>
                    <a:pt x="449646" y="802041"/>
                  </a:cubicBezTo>
                  <a:cubicBezTo>
                    <a:pt x="574529" y="725841"/>
                    <a:pt x="748096" y="355424"/>
                    <a:pt x="792546" y="344841"/>
                  </a:cubicBezTo>
                  <a:cubicBezTo>
                    <a:pt x="836996" y="334258"/>
                    <a:pt x="449646" y="780874"/>
                    <a:pt x="716346" y="738541"/>
                  </a:cubicBezTo>
                  <a:cubicBezTo>
                    <a:pt x="983046" y="696208"/>
                    <a:pt x="2098529" y="196674"/>
                    <a:pt x="2367346" y="10354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 357">
              <a:extLst>
                <a:ext uri="{FF2B5EF4-FFF2-40B4-BE49-F238E27FC236}">
                  <a16:creationId xmlns:a16="http://schemas.microsoft.com/office/drawing/2014/main" id="{3DA42A94-4F06-BD22-276B-E8FA7499066A}"/>
                </a:ext>
              </a:extLst>
            </p:cNvPr>
            <p:cNvSpPr/>
            <p:nvPr/>
          </p:nvSpPr>
          <p:spPr>
            <a:xfrm>
              <a:off x="3169258" y="2901751"/>
              <a:ext cx="2158754" cy="5592810"/>
            </a:xfrm>
            <a:custGeom>
              <a:avLst/>
              <a:gdLst>
                <a:gd name="connsiteX0" fmla="*/ 653442 w 2158754"/>
                <a:gd name="connsiteY0" fmla="*/ 6549 h 5592810"/>
                <a:gd name="connsiteX1" fmla="*/ 1923442 w 2158754"/>
                <a:gd name="connsiteY1" fmla="*/ 2889449 h 5592810"/>
                <a:gd name="connsiteX2" fmla="*/ 1732942 w 2158754"/>
                <a:gd name="connsiteY2" fmla="*/ 5162749 h 5592810"/>
                <a:gd name="connsiteX3" fmla="*/ 1859942 w 2158754"/>
                <a:gd name="connsiteY3" fmla="*/ 4769049 h 5592810"/>
                <a:gd name="connsiteX4" fmla="*/ 2152042 w 2158754"/>
                <a:gd name="connsiteY4" fmla="*/ 5581849 h 5592810"/>
                <a:gd name="connsiteX5" fmla="*/ 1542442 w 2158754"/>
                <a:gd name="connsiteY5" fmla="*/ 5226249 h 5592810"/>
                <a:gd name="connsiteX6" fmla="*/ 5742 w 2158754"/>
                <a:gd name="connsiteY6" fmla="*/ 5048449 h 5592810"/>
                <a:gd name="connsiteX7" fmla="*/ 996342 w 2158754"/>
                <a:gd name="connsiteY7" fmla="*/ 5010349 h 5592810"/>
                <a:gd name="connsiteX8" fmla="*/ 374042 w 2158754"/>
                <a:gd name="connsiteY8" fmla="*/ 2470349 h 5592810"/>
                <a:gd name="connsiteX9" fmla="*/ 1047142 w 2158754"/>
                <a:gd name="connsiteY9" fmla="*/ 3702249 h 5592810"/>
                <a:gd name="connsiteX10" fmla="*/ 577242 w 2158754"/>
                <a:gd name="connsiteY10" fmla="*/ 1213049 h 5592810"/>
                <a:gd name="connsiteX11" fmla="*/ 1199542 w 2158754"/>
                <a:gd name="connsiteY11" fmla="*/ 2076649 h 5592810"/>
                <a:gd name="connsiteX12" fmla="*/ 653442 w 2158754"/>
                <a:gd name="connsiteY12" fmla="*/ 6549 h 559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8754" h="5592810">
                  <a:moveTo>
                    <a:pt x="653442" y="6549"/>
                  </a:moveTo>
                  <a:cubicBezTo>
                    <a:pt x="774092" y="142016"/>
                    <a:pt x="1743525" y="2030082"/>
                    <a:pt x="1923442" y="2889449"/>
                  </a:cubicBezTo>
                  <a:cubicBezTo>
                    <a:pt x="2103359" y="3748816"/>
                    <a:pt x="1743525" y="4849482"/>
                    <a:pt x="1732942" y="5162749"/>
                  </a:cubicBezTo>
                  <a:cubicBezTo>
                    <a:pt x="1722359" y="5476016"/>
                    <a:pt x="1790092" y="4699199"/>
                    <a:pt x="1859942" y="4769049"/>
                  </a:cubicBezTo>
                  <a:cubicBezTo>
                    <a:pt x="1929792" y="4838899"/>
                    <a:pt x="2204959" y="5505649"/>
                    <a:pt x="2152042" y="5581849"/>
                  </a:cubicBezTo>
                  <a:cubicBezTo>
                    <a:pt x="2099125" y="5658049"/>
                    <a:pt x="1900159" y="5315149"/>
                    <a:pt x="1542442" y="5226249"/>
                  </a:cubicBezTo>
                  <a:cubicBezTo>
                    <a:pt x="1184725" y="5137349"/>
                    <a:pt x="96759" y="5084432"/>
                    <a:pt x="5742" y="5048449"/>
                  </a:cubicBezTo>
                  <a:cubicBezTo>
                    <a:pt x="-85275" y="5012466"/>
                    <a:pt x="934959" y="5440032"/>
                    <a:pt x="996342" y="5010349"/>
                  </a:cubicBezTo>
                  <a:cubicBezTo>
                    <a:pt x="1057725" y="4580666"/>
                    <a:pt x="365575" y="2688366"/>
                    <a:pt x="374042" y="2470349"/>
                  </a:cubicBezTo>
                  <a:cubicBezTo>
                    <a:pt x="382509" y="2252332"/>
                    <a:pt x="1013275" y="3911799"/>
                    <a:pt x="1047142" y="3702249"/>
                  </a:cubicBezTo>
                  <a:cubicBezTo>
                    <a:pt x="1081009" y="3492699"/>
                    <a:pt x="551842" y="1483982"/>
                    <a:pt x="577242" y="1213049"/>
                  </a:cubicBezTo>
                  <a:cubicBezTo>
                    <a:pt x="602642" y="942116"/>
                    <a:pt x="1191075" y="2273499"/>
                    <a:pt x="1199542" y="2076649"/>
                  </a:cubicBezTo>
                  <a:cubicBezTo>
                    <a:pt x="1208009" y="1879799"/>
                    <a:pt x="532792" y="-128918"/>
                    <a:pt x="653442" y="654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 358">
              <a:extLst>
                <a:ext uri="{FF2B5EF4-FFF2-40B4-BE49-F238E27FC236}">
                  <a16:creationId xmlns:a16="http://schemas.microsoft.com/office/drawing/2014/main" id="{870A6F4F-FDC2-2565-6AF6-5B47B8765592}"/>
                </a:ext>
              </a:extLst>
            </p:cNvPr>
            <p:cNvSpPr/>
            <p:nvPr/>
          </p:nvSpPr>
          <p:spPr>
            <a:xfrm>
              <a:off x="2934025" y="1765691"/>
              <a:ext cx="3706226" cy="5816209"/>
            </a:xfrm>
            <a:custGeom>
              <a:avLst/>
              <a:gdLst>
                <a:gd name="connsiteX0" fmla="*/ 520375 w 3706226"/>
                <a:gd name="connsiteY0" fmla="*/ 393309 h 5816209"/>
                <a:gd name="connsiteX1" fmla="*/ 520375 w 3706226"/>
                <a:gd name="connsiteY1" fmla="*/ 571109 h 5816209"/>
                <a:gd name="connsiteX2" fmla="*/ 50475 w 3706226"/>
                <a:gd name="connsiteY2" fmla="*/ 2895209 h 5816209"/>
                <a:gd name="connsiteX3" fmla="*/ 63175 w 3706226"/>
                <a:gd name="connsiteY3" fmla="*/ 2895209 h 5816209"/>
                <a:gd name="connsiteX4" fmla="*/ 494975 w 3706226"/>
                <a:gd name="connsiteY4" fmla="*/ 4495409 h 5816209"/>
                <a:gd name="connsiteX5" fmla="*/ 202875 w 3706226"/>
                <a:gd name="connsiteY5" fmla="*/ 5714609 h 5816209"/>
                <a:gd name="connsiteX6" fmla="*/ 469575 w 3706226"/>
                <a:gd name="connsiteY6" fmla="*/ 5295509 h 5816209"/>
                <a:gd name="connsiteX7" fmla="*/ 25075 w 3706226"/>
                <a:gd name="connsiteY7" fmla="*/ 5816209 h 5816209"/>
                <a:gd name="connsiteX8" fmla="*/ 1790375 w 3706226"/>
                <a:gd name="connsiteY8" fmla="*/ 3771509 h 5816209"/>
                <a:gd name="connsiteX9" fmla="*/ 1307775 w 3706226"/>
                <a:gd name="connsiteY9" fmla="*/ 3415909 h 5816209"/>
                <a:gd name="connsiteX10" fmla="*/ 2539675 w 3706226"/>
                <a:gd name="connsiteY10" fmla="*/ 393309 h 5816209"/>
                <a:gd name="connsiteX11" fmla="*/ 3657275 w 3706226"/>
                <a:gd name="connsiteY11" fmla="*/ 139309 h 5816209"/>
                <a:gd name="connsiteX12" fmla="*/ 850575 w 3706226"/>
                <a:gd name="connsiteY12" fmla="*/ 1345809 h 5816209"/>
                <a:gd name="connsiteX13" fmla="*/ 710875 w 3706226"/>
                <a:gd name="connsiteY13" fmla="*/ 698109 h 5816209"/>
                <a:gd name="connsiteX14" fmla="*/ 520375 w 3706226"/>
                <a:gd name="connsiteY14" fmla="*/ 393309 h 581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6226" h="5816209">
                  <a:moveTo>
                    <a:pt x="520375" y="393309"/>
                  </a:moveTo>
                  <a:cubicBezTo>
                    <a:pt x="488625" y="372142"/>
                    <a:pt x="598692" y="154126"/>
                    <a:pt x="520375" y="571109"/>
                  </a:cubicBezTo>
                  <a:cubicBezTo>
                    <a:pt x="442058" y="988092"/>
                    <a:pt x="126675" y="2507859"/>
                    <a:pt x="50475" y="2895209"/>
                  </a:cubicBezTo>
                  <a:cubicBezTo>
                    <a:pt x="-25725" y="3282559"/>
                    <a:pt x="-10908" y="2628509"/>
                    <a:pt x="63175" y="2895209"/>
                  </a:cubicBezTo>
                  <a:cubicBezTo>
                    <a:pt x="137258" y="3161909"/>
                    <a:pt x="471692" y="4025509"/>
                    <a:pt x="494975" y="4495409"/>
                  </a:cubicBezTo>
                  <a:cubicBezTo>
                    <a:pt x="518258" y="4965309"/>
                    <a:pt x="207108" y="5581259"/>
                    <a:pt x="202875" y="5714609"/>
                  </a:cubicBezTo>
                  <a:cubicBezTo>
                    <a:pt x="198642" y="5847959"/>
                    <a:pt x="499208" y="5278576"/>
                    <a:pt x="469575" y="5295509"/>
                  </a:cubicBezTo>
                  <a:cubicBezTo>
                    <a:pt x="439942" y="5312442"/>
                    <a:pt x="25075" y="5816209"/>
                    <a:pt x="25075" y="5816209"/>
                  </a:cubicBezTo>
                  <a:cubicBezTo>
                    <a:pt x="245208" y="5562209"/>
                    <a:pt x="1576592" y="4171559"/>
                    <a:pt x="1790375" y="3771509"/>
                  </a:cubicBezTo>
                  <a:cubicBezTo>
                    <a:pt x="2004158" y="3371459"/>
                    <a:pt x="1182892" y="3978942"/>
                    <a:pt x="1307775" y="3415909"/>
                  </a:cubicBezTo>
                  <a:cubicBezTo>
                    <a:pt x="1432658" y="2852876"/>
                    <a:pt x="2148092" y="939409"/>
                    <a:pt x="2539675" y="393309"/>
                  </a:cubicBezTo>
                  <a:cubicBezTo>
                    <a:pt x="2931258" y="-152791"/>
                    <a:pt x="3938792" y="-19441"/>
                    <a:pt x="3657275" y="139309"/>
                  </a:cubicBezTo>
                  <a:cubicBezTo>
                    <a:pt x="3375758" y="298059"/>
                    <a:pt x="1341642" y="1252676"/>
                    <a:pt x="850575" y="1345809"/>
                  </a:cubicBezTo>
                  <a:cubicBezTo>
                    <a:pt x="359508" y="1438942"/>
                    <a:pt x="768025" y="858976"/>
                    <a:pt x="710875" y="698109"/>
                  </a:cubicBezTo>
                  <a:cubicBezTo>
                    <a:pt x="653725" y="537242"/>
                    <a:pt x="552125" y="414476"/>
                    <a:pt x="520375" y="39330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 359">
              <a:extLst>
                <a:ext uri="{FF2B5EF4-FFF2-40B4-BE49-F238E27FC236}">
                  <a16:creationId xmlns:a16="http://schemas.microsoft.com/office/drawing/2014/main" id="{DF5A1C9E-0E8C-0713-A2A6-F337EB774344}"/>
                </a:ext>
              </a:extLst>
            </p:cNvPr>
            <p:cNvSpPr/>
            <p:nvPr/>
          </p:nvSpPr>
          <p:spPr>
            <a:xfrm>
              <a:off x="2562735" y="3670533"/>
              <a:ext cx="3063787" cy="4343207"/>
            </a:xfrm>
            <a:custGeom>
              <a:avLst/>
              <a:gdLst>
                <a:gd name="connsiteX0" fmla="*/ 2910965 w 3063787"/>
                <a:gd name="connsiteY0" fmla="*/ 12467 h 4343207"/>
                <a:gd name="connsiteX1" fmla="*/ 256665 w 3063787"/>
                <a:gd name="connsiteY1" fmla="*/ 4152667 h 4343207"/>
                <a:gd name="connsiteX2" fmla="*/ 675765 w 3063787"/>
                <a:gd name="connsiteY2" fmla="*/ 3390667 h 4343207"/>
                <a:gd name="connsiteX3" fmla="*/ 15365 w 3063787"/>
                <a:gd name="connsiteY3" fmla="*/ 4025667 h 4343207"/>
                <a:gd name="connsiteX4" fmla="*/ 1463165 w 3063787"/>
                <a:gd name="connsiteY4" fmla="*/ 3238267 h 4343207"/>
                <a:gd name="connsiteX5" fmla="*/ 942465 w 3063787"/>
                <a:gd name="connsiteY5" fmla="*/ 4343167 h 4343207"/>
                <a:gd name="connsiteX6" fmla="*/ 1996565 w 3063787"/>
                <a:gd name="connsiteY6" fmla="*/ 3276367 h 4343207"/>
                <a:gd name="connsiteX7" fmla="*/ 2517265 w 3063787"/>
                <a:gd name="connsiteY7" fmla="*/ 2323867 h 4343207"/>
                <a:gd name="connsiteX8" fmla="*/ 2288665 w 3063787"/>
                <a:gd name="connsiteY8" fmla="*/ 2438167 h 4343207"/>
                <a:gd name="connsiteX9" fmla="*/ 3025265 w 3063787"/>
                <a:gd name="connsiteY9" fmla="*/ 850667 h 4343207"/>
                <a:gd name="connsiteX10" fmla="*/ 2771265 w 3063787"/>
                <a:gd name="connsiteY10" fmla="*/ 2806467 h 4343207"/>
                <a:gd name="connsiteX11" fmla="*/ 2910965 w 3063787"/>
                <a:gd name="connsiteY11" fmla="*/ 12467 h 434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3787" h="4343207">
                  <a:moveTo>
                    <a:pt x="2910965" y="12467"/>
                  </a:moveTo>
                  <a:cubicBezTo>
                    <a:pt x="2491865" y="236834"/>
                    <a:pt x="629198" y="3589634"/>
                    <a:pt x="256665" y="4152667"/>
                  </a:cubicBezTo>
                  <a:cubicBezTo>
                    <a:pt x="-115868" y="4715700"/>
                    <a:pt x="715982" y="3411834"/>
                    <a:pt x="675765" y="3390667"/>
                  </a:cubicBezTo>
                  <a:cubicBezTo>
                    <a:pt x="635548" y="3369500"/>
                    <a:pt x="-115868" y="4051067"/>
                    <a:pt x="15365" y="4025667"/>
                  </a:cubicBezTo>
                  <a:cubicBezTo>
                    <a:pt x="146598" y="4000267"/>
                    <a:pt x="1308648" y="3185350"/>
                    <a:pt x="1463165" y="3238267"/>
                  </a:cubicBezTo>
                  <a:cubicBezTo>
                    <a:pt x="1617682" y="3291184"/>
                    <a:pt x="853565" y="4336817"/>
                    <a:pt x="942465" y="4343167"/>
                  </a:cubicBezTo>
                  <a:cubicBezTo>
                    <a:pt x="1031365" y="4349517"/>
                    <a:pt x="1734098" y="3612917"/>
                    <a:pt x="1996565" y="3276367"/>
                  </a:cubicBezTo>
                  <a:cubicBezTo>
                    <a:pt x="2259032" y="2939817"/>
                    <a:pt x="2468582" y="2463567"/>
                    <a:pt x="2517265" y="2323867"/>
                  </a:cubicBezTo>
                  <a:cubicBezTo>
                    <a:pt x="2565948" y="2184167"/>
                    <a:pt x="2203998" y="2683700"/>
                    <a:pt x="2288665" y="2438167"/>
                  </a:cubicBezTo>
                  <a:cubicBezTo>
                    <a:pt x="2373332" y="2192634"/>
                    <a:pt x="2944832" y="789284"/>
                    <a:pt x="3025265" y="850667"/>
                  </a:cubicBezTo>
                  <a:cubicBezTo>
                    <a:pt x="3105698" y="912050"/>
                    <a:pt x="2790315" y="2948284"/>
                    <a:pt x="2771265" y="2806467"/>
                  </a:cubicBezTo>
                  <a:cubicBezTo>
                    <a:pt x="2752215" y="2664650"/>
                    <a:pt x="3330065" y="-211900"/>
                    <a:pt x="2910965" y="1246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 360">
              <a:extLst>
                <a:ext uri="{FF2B5EF4-FFF2-40B4-BE49-F238E27FC236}">
                  <a16:creationId xmlns:a16="http://schemas.microsoft.com/office/drawing/2014/main" id="{1E6BB388-FE5A-A54F-326E-A178FD6AF927}"/>
                </a:ext>
              </a:extLst>
            </p:cNvPr>
            <p:cNvSpPr/>
            <p:nvPr/>
          </p:nvSpPr>
          <p:spPr>
            <a:xfrm>
              <a:off x="2520363" y="5537126"/>
              <a:ext cx="3960053" cy="2799196"/>
            </a:xfrm>
            <a:custGeom>
              <a:avLst/>
              <a:gdLst>
                <a:gd name="connsiteX0" fmla="*/ 108537 w 3960053"/>
                <a:gd name="connsiteY0" fmla="*/ 2133674 h 2799196"/>
                <a:gd name="connsiteX1" fmla="*/ 184737 w 3960053"/>
                <a:gd name="connsiteY1" fmla="*/ 2070174 h 2799196"/>
                <a:gd name="connsiteX2" fmla="*/ 2013537 w 3960053"/>
                <a:gd name="connsiteY2" fmla="*/ 38174 h 2799196"/>
                <a:gd name="connsiteX3" fmla="*/ 1480137 w 3960053"/>
                <a:gd name="connsiteY3" fmla="*/ 698574 h 2799196"/>
                <a:gd name="connsiteX4" fmla="*/ 2369137 w 3960053"/>
                <a:gd name="connsiteY4" fmla="*/ 139774 h 2799196"/>
                <a:gd name="connsiteX5" fmla="*/ 2394537 w 3960053"/>
                <a:gd name="connsiteY5" fmla="*/ 1206574 h 2799196"/>
                <a:gd name="connsiteX6" fmla="*/ 2966037 w 3960053"/>
                <a:gd name="connsiteY6" fmla="*/ 406474 h 2799196"/>
                <a:gd name="connsiteX7" fmla="*/ 3905837 w 3960053"/>
                <a:gd name="connsiteY7" fmla="*/ 2184474 h 2799196"/>
                <a:gd name="connsiteX8" fmla="*/ 3753437 w 3960053"/>
                <a:gd name="connsiteY8" fmla="*/ 2032074 h 2799196"/>
                <a:gd name="connsiteX9" fmla="*/ 2978737 w 3960053"/>
                <a:gd name="connsiteY9" fmla="*/ 2768674 h 2799196"/>
                <a:gd name="connsiteX10" fmla="*/ 845137 w 3960053"/>
                <a:gd name="connsiteY10" fmla="*/ 2616274 h 2799196"/>
                <a:gd name="connsiteX11" fmla="*/ 1708737 w 3960053"/>
                <a:gd name="connsiteY11" fmla="*/ 2222574 h 2799196"/>
                <a:gd name="connsiteX12" fmla="*/ 1302337 w 3960053"/>
                <a:gd name="connsiteY12" fmla="*/ 1790774 h 2799196"/>
                <a:gd name="connsiteX13" fmla="*/ 426037 w 3960053"/>
                <a:gd name="connsiteY13" fmla="*/ 2501974 h 2799196"/>
                <a:gd name="connsiteX14" fmla="*/ 591137 w 3960053"/>
                <a:gd name="connsiteY14" fmla="*/ 2108274 h 2799196"/>
                <a:gd name="connsiteX15" fmla="*/ 108537 w 3960053"/>
                <a:gd name="connsiteY15" fmla="*/ 2133674 h 279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60053" h="2799196">
                  <a:moveTo>
                    <a:pt x="108537" y="2133674"/>
                  </a:moveTo>
                  <a:cubicBezTo>
                    <a:pt x="40804" y="2127324"/>
                    <a:pt x="-132763" y="2419424"/>
                    <a:pt x="184737" y="2070174"/>
                  </a:cubicBezTo>
                  <a:cubicBezTo>
                    <a:pt x="502237" y="1720924"/>
                    <a:pt x="1797637" y="266774"/>
                    <a:pt x="2013537" y="38174"/>
                  </a:cubicBezTo>
                  <a:cubicBezTo>
                    <a:pt x="2229437" y="-190426"/>
                    <a:pt x="1420870" y="681641"/>
                    <a:pt x="1480137" y="698574"/>
                  </a:cubicBezTo>
                  <a:cubicBezTo>
                    <a:pt x="1539404" y="715507"/>
                    <a:pt x="2216737" y="55107"/>
                    <a:pt x="2369137" y="139774"/>
                  </a:cubicBezTo>
                  <a:cubicBezTo>
                    <a:pt x="2521537" y="224441"/>
                    <a:pt x="2295054" y="1162124"/>
                    <a:pt x="2394537" y="1206574"/>
                  </a:cubicBezTo>
                  <a:cubicBezTo>
                    <a:pt x="2494020" y="1251024"/>
                    <a:pt x="2714154" y="243491"/>
                    <a:pt x="2966037" y="406474"/>
                  </a:cubicBezTo>
                  <a:cubicBezTo>
                    <a:pt x="3217920" y="569457"/>
                    <a:pt x="3774604" y="1913541"/>
                    <a:pt x="3905837" y="2184474"/>
                  </a:cubicBezTo>
                  <a:cubicBezTo>
                    <a:pt x="4037070" y="2455407"/>
                    <a:pt x="3907954" y="1934707"/>
                    <a:pt x="3753437" y="2032074"/>
                  </a:cubicBezTo>
                  <a:cubicBezTo>
                    <a:pt x="3598920" y="2129441"/>
                    <a:pt x="3463453" y="2671307"/>
                    <a:pt x="2978737" y="2768674"/>
                  </a:cubicBezTo>
                  <a:cubicBezTo>
                    <a:pt x="2494021" y="2866041"/>
                    <a:pt x="1056804" y="2707291"/>
                    <a:pt x="845137" y="2616274"/>
                  </a:cubicBezTo>
                  <a:cubicBezTo>
                    <a:pt x="633470" y="2525257"/>
                    <a:pt x="1632537" y="2360157"/>
                    <a:pt x="1708737" y="2222574"/>
                  </a:cubicBezTo>
                  <a:cubicBezTo>
                    <a:pt x="1784937" y="2084991"/>
                    <a:pt x="1516120" y="1744207"/>
                    <a:pt x="1302337" y="1790774"/>
                  </a:cubicBezTo>
                  <a:cubicBezTo>
                    <a:pt x="1088554" y="1837341"/>
                    <a:pt x="544570" y="2449057"/>
                    <a:pt x="426037" y="2501974"/>
                  </a:cubicBezTo>
                  <a:cubicBezTo>
                    <a:pt x="307504" y="2554891"/>
                    <a:pt x="641937" y="2169657"/>
                    <a:pt x="591137" y="2108274"/>
                  </a:cubicBezTo>
                  <a:cubicBezTo>
                    <a:pt x="540337" y="2046891"/>
                    <a:pt x="176270" y="2140024"/>
                    <a:pt x="108537" y="213367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 361">
              <a:extLst>
                <a:ext uri="{FF2B5EF4-FFF2-40B4-BE49-F238E27FC236}">
                  <a16:creationId xmlns:a16="http://schemas.microsoft.com/office/drawing/2014/main" id="{5EE50C3C-D4CC-3E57-0E44-C4B8FA15B249}"/>
                </a:ext>
              </a:extLst>
            </p:cNvPr>
            <p:cNvSpPr/>
            <p:nvPr/>
          </p:nvSpPr>
          <p:spPr>
            <a:xfrm>
              <a:off x="4277608" y="782214"/>
              <a:ext cx="5377954" cy="3053225"/>
            </a:xfrm>
            <a:custGeom>
              <a:avLst/>
              <a:gdLst>
                <a:gd name="connsiteX0" fmla="*/ 53092 w 5377954"/>
                <a:gd name="connsiteY0" fmla="*/ 868786 h 3053225"/>
                <a:gd name="connsiteX1" fmla="*/ 116592 w 5377954"/>
                <a:gd name="connsiteY1" fmla="*/ 830686 h 3053225"/>
                <a:gd name="connsiteX2" fmla="*/ 2224792 w 5377954"/>
                <a:gd name="connsiteY2" fmla="*/ 30586 h 3053225"/>
                <a:gd name="connsiteX3" fmla="*/ 2123192 w 5377954"/>
                <a:gd name="connsiteY3" fmla="*/ 170286 h 3053225"/>
                <a:gd name="connsiteX4" fmla="*/ 2834392 w 5377954"/>
                <a:gd name="connsiteY4" fmla="*/ 208386 h 3053225"/>
                <a:gd name="connsiteX5" fmla="*/ 3748792 w 5377954"/>
                <a:gd name="connsiteY5" fmla="*/ 614786 h 3053225"/>
                <a:gd name="connsiteX6" fmla="*/ 3558292 w 5377954"/>
                <a:gd name="connsiteY6" fmla="*/ 449686 h 3053225"/>
                <a:gd name="connsiteX7" fmla="*/ 4701292 w 5377954"/>
                <a:gd name="connsiteY7" fmla="*/ 1325986 h 3053225"/>
                <a:gd name="connsiteX8" fmla="*/ 4548892 w 5377954"/>
                <a:gd name="connsiteY8" fmla="*/ 1186286 h 3053225"/>
                <a:gd name="connsiteX9" fmla="*/ 4802892 w 5377954"/>
                <a:gd name="connsiteY9" fmla="*/ 1592686 h 3053225"/>
                <a:gd name="connsiteX10" fmla="*/ 4879092 w 5377954"/>
                <a:gd name="connsiteY10" fmla="*/ 1465686 h 3053225"/>
                <a:gd name="connsiteX11" fmla="*/ 5361692 w 5377954"/>
                <a:gd name="connsiteY11" fmla="*/ 3053186 h 3053225"/>
                <a:gd name="connsiteX12" fmla="*/ 4205992 w 5377954"/>
                <a:gd name="connsiteY12" fmla="*/ 1516486 h 3053225"/>
                <a:gd name="connsiteX13" fmla="*/ 1513592 w 5377954"/>
                <a:gd name="connsiteY13" fmla="*/ 1960986 h 3053225"/>
                <a:gd name="connsiteX14" fmla="*/ 497592 w 5377954"/>
                <a:gd name="connsiteY14" fmla="*/ 2291186 h 3053225"/>
                <a:gd name="connsiteX15" fmla="*/ 1234192 w 5377954"/>
                <a:gd name="connsiteY15" fmla="*/ 1338686 h 3053225"/>
                <a:gd name="connsiteX16" fmla="*/ 141992 w 5377954"/>
                <a:gd name="connsiteY16" fmla="*/ 1402186 h 3053225"/>
                <a:gd name="connsiteX17" fmla="*/ 802392 w 5377954"/>
                <a:gd name="connsiteY17" fmla="*/ 995786 h 3053225"/>
                <a:gd name="connsiteX18" fmla="*/ 53092 w 5377954"/>
                <a:gd name="connsiteY18" fmla="*/ 868786 h 305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77954" h="3053225">
                  <a:moveTo>
                    <a:pt x="53092" y="868786"/>
                  </a:moveTo>
                  <a:cubicBezTo>
                    <a:pt x="-96133" y="919586"/>
                    <a:pt x="116592" y="830686"/>
                    <a:pt x="116592" y="830686"/>
                  </a:cubicBezTo>
                  <a:lnTo>
                    <a:pt x="2224792" y="30586"/>
                  </a:lnTo>
                  <a:cubicBezTo>
                    <a:pt x="2559225" y="-79481"/>
                    <a:pt x="2021592" y="140653"/>
                    <a:pt x="2123192" y="170286"/>
                  </a:cubicBezTo>
                  <a:cubicBezTo>
                    <a:pt x="2224792" y="199919"/>
                    <a:pt x="2563459" y="134303"/>
                    <a:pt x="2834392" y="208386"/>
                  </a:cubicBezTo>
                  <a:cubicBezTo>
                    <a:pt x="3105325" y="282469"/>
                    <a:pt x="3628142" y="574569"/>
                    <a:pt x="3748792" y="614786"/>
                  </a:cubicBezTo>
                  <a:cubicBezTo>
                    <a:pt x="3869442" y="655003"/>
                    <a:pt x="3399542" y="331153"/>
                    <a:pt x="3558292" y="449686"/>
                  </a:cubicBezTo>
                  <a:cubicBezTo>
                    <a:pt x="3717042" y="568219"/>
                    <a:pt x="4536192" y="1203219"/>
                    <a:pt x="4701292" y="1325986"/>
                  </a:cubicBezTo>
                  <a:cubicBezTo>
                    <a:pt x="4866392" y="1448753"/>
                    <a:pt x="4531959" y="1141836"/>
                    <a:pt x="4548892" y="1186286"/>
                  </a:cubicBezTo>
                  <a:cubicBezTo>
                    <a:pt x="4565825" y="1230736"/>
                    <a:pt x="4747859" y="1546119"/>
                    <a:pt x="4802892" y="1592686"/>
                  </a:cubicBezTo>
                  <a:cubicBezTo>
                    <a:pt x="4857925" y="1639253"/>
                    <a:pt x="4785959" y="1222269"/>
                    <a:pt x="4879092" y="1465686"/>
                  </a:cubicBezTo>
                  <a:cubicBezTo>
                    <a:pt x="4972225" y="1709103"/>
                    <a:pt x="5473875" y="3044719"/>
                    <a:pt x="5361692" y="3053186"/>
                  </a:cubicBezTo>
                  <a:cubicBezTo>
                    <a:pt x="5249509" y="3061653"/>
                    <a:pt x="4847342" y="1698519"/>
                    <a:pt x="4205992" y="1516486"/>
                  </a:cubicBezTo>
                  <a:cubicBezTo>
                    <a:pt x="3564642" y="1334453"/>
                    <a:pt x="2131659" y="1831869"/>
                    <a:pt x="1513592" y="1960986"/>
                  </a:cubicBezTo>
                  <a:cubicBezTo>
                    <a:pt x="895525" y="2090103"/>
                    <a:pt x="544159" y="2394903"/>
                    <a:pt x="497592" y="2291186"/>
                  </a:cubicBezTo>
                  <a:cubicBezTo>
                    <a:pt x="451025" y="2187469"/>
                    <a:pt x="1293459" y="1486853"/>
                    <a:pt x="1234192" y="1338686"/>
                  </a:cubicBezTo>
                  <a:cubicBezTo>
                    <a:pt x="1174925" y="1190519"/>
                    <a:pt x="213959" y="1459336"/>
                    <a:pt x="141992" y="1402186"/>
                  </a:cubicBezTo>
                  <a:cubicBezTo>
                    <a:pt x="70025" y="1345036"/>
                    <a:pt x="812975" y="1082569"/>
                    <a:pt x="802392" y="995786"/>
                  </a:cubicBezTo>
                  <a:cubicBezTo>
                    <a:pt x="791809" y="909003"/>
                    <a:pt x="435150" y="895244"/>
                    <a:pt x="53092" y="86878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 362">
              <a:extLst>
                <a:ext uri="{FF2B5EF4-FFF2-40B4-BE49-F238E27FC236}">
                  <a16:creationId xmlns:a16="http://schemas.microsoft.com/office/drawing/2014/main" id="{D53D2950-C6CB-C16A-F733-5A53FF404624}"/>
                </a:ext>
              </a:extLst>
            </p:cNvPr>
            <p:cNvSpPr/>
            <p:nvPr/>
          </p:nvSpPr>
          <p:spPr>
            <a:xfrm>
              <a:off x="7444088" y="6391015"/>
              <a:ext cx="1036823" cy="331913"/>
            </a:xfrm>
            <a:custGeom>
              <a:avLst/>
              <a:gdLst>
                <a:gd name="connsiteX0" fmla="*/ 3138 w 1036823"/>
                <a:gd name="connsiteY0" fmla="*/ 239607 h 331913"/>
                <a:gd name="connsiteX1" fmla="*/ 707275 w 1036823"/>
                <a:gd name="connsiteY1" fmla="*/ 48904 h 331913"/>
                <a:gd name="connsiteX2" fmla="*/ 702385 w 1036823"/>
                <a:gd name="connsiteY2" fmla="*/ 92912 h 331913"/>
                <a:gd name="connsiteX3" fmla="*/ 1030004 w 1036823"/>
                <a:gd name="connsiteY3" fmla="*/ 5 h 331913"/>
                <a:gd name="connsiteX4" fmla="*/ 927317 w 1036823"/>
                <a:gd name="connsiteY4" fmla="*/ 97802 h 331913"/>
                <a:gd name="connsiteX5" fmla="*/ 961546 w 1036823"/>
                <a:gd name="connsiteY5" fmla="*/ 141811 h 331913"/>
                <a:gd name="connsiteX6" fmla="*/ 707275 w 1036823"/>
                <a:gd name="connsiteY6" fmla="*/ 234718 h 331913"/>
                <a:gd name="connsiteX7" fmla="*/ 927317 w 1036823"/>
                <a:gd name="connsiteY7" fmla="*/ 244497 h 331913"/>
                <a:gd name="connsiteX8" fmla="*/ 71595 w 1036823"/>
                <a:gd name="connsiteY8" fmla="*/ 322735 h 331913"/>
                <a:gd name="connsiteX9" fmla="*/ 433444 w 1036823"/>
                <a:gd name="connsiteY9" fmla="*/ 322735 h 331913"/>
                <a:gd name="connsiteX10" fmla="*/ 3138 w 1036823"/>
                <a:gd name="connsiteY10" fmla="*/ 239607 h 33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6823" h="331913">
                  <a:moveTo>
                    <a:pt x="3138" y="239607"/>
                  </a:moveTo>
                  <a:cubicBezTo>
                    <a:pt x="48776" y="193969"/>
                    <a:pt x="590734" y="73353"/>
                    <a:pt x="707275" y="48904"/>
                  </a:cubicBezTo>
                  <a:cubicBezTo>
                    <a:pt x="823816" y="24455"/>
                    <a:pt x="648597" y="101062"/>
                    <a:pt x="702385" y="92912"/>
                  </a:cubicBezTo>
                  <a:cubicBezTo>
                    <a:pt x="756173" y="84762"/>
                    <a:pt x="992515" y="-810"/>
                    <a:pt x="1030004" y="5"/>
                  </a:cubicBezTo>
                  <a:cubicBezTo>
                    <a:pt x="1067493" y="820"/>
                    <a:pt x="938727" y="74168"/>
                    <a:pt x="927317" y="97802"/>
                  </a:cubicBezTo>
                  <a:cubicBezTo>
                    <a:pt x="915907" y="121436"/>
                    <a:pt x="998220" y="118992"/>
                    <a:pt x="961546" y="141811"/>
                  </a:cubicBezTo>
                  <a:cubicBezTo>
                    <a:pt x="924872" y="164630"/>
                    <a:pt x="712980" y="217604"/>
                    <a:pt x="707275" y="234718"/>
                  </a:cubicBezTo>
                  <a:cubicBezTo>
                    <a:pt x="701570" y="251832"/>
                    <a:pt x="1033264" y="229828"/>
                    <a:pt x="927317" y="244497"/>
                  </a:cubicBezTo>
                  <a:cubicBezTo>
                    <a:pt x="821370" y="259166"/>
                    <a:pt x="153907" y="309695"/>
                    <a:pt x="71595" y="322735"/>
                  </a:cubicBezTo>
                  <a:cubicBezTo>
                    <a:pt x="-10717" y="335775"/>
                    <a:pt x="442409" y="334145"/>
                    <a:pt x="433444" y="322735"/>
                  </a:cubicBezTo>
                  <a:cubicBezTo>
                    <a:pt x="424479" y="311325"/>
                    <a:pt x="-42500" y="285245"/>
                    <a:pt x="3138" y="239607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 363">
              <a:extLst>
                <a:ext uri="{FF2B5EF4-FFF2-40B4-BE49-F238E27FC236}">
                  <a16:creationId xmlns:a16="http://schemas.microsoft.com/office/drawing/2014/main" id="{3333F044-D761-3450-9012-3612528EDE5F}"/>
                </a:ext>
              </a:extLst>
            </p:cNvPr>
            <p:cNvSpPr/>
            <p:nvPr/>
          </p:nvSpPr>
          <p:spPr>
            <a:xfrm>
              <a:off x="7376183" y="6585070"/>
              <a:ext cx="975960" cy="352204"/>
            </a:xfrm>
            <a:custGeom>
              <a:avLst/>
              <a:gdLst>
                <a:gd name="connsiteX0" fmla="*/ 22144 w 975960"/>
                <a:gd name="connsiteY0" fmla="*/ 94451 h 352204"/>
                <a:gd name="connsiteX1" fmla="*/ 936544 w 975960"/>
                <a:gd name="connsiteY1" fmla="*/ 21103 h 352204"/>
                <a:gd name="connsiteX2" fmla="*/ 824078 w 975960"/>
                <a:gd name="connsiteY2" fmla="*/ 6434 h 352204"/>
                <a:gd name="connsiteX3" fmla="*/ 956104 w 975960"/>
                <a:gd name="connsiteY3" fmla="*/ 114010 h 352204"/>
                <a:gd name="connsiteX4" fmla="*/ 848527 w 975960"/>
                <a:gd name="connsiteY4" fmla="*/ 255816 h 352204"/>
                <a:gd name="connsiteX5" fmla="*/ 437781 w 975960"/>
                <a:gd name="connsiteY5" fmla="*/ 348723 h 352204"/>
                <a:gd name="connsiteX6" fmla="*/ 516018 w 975960"/>
                <a:gd name="connsiteY6" fmla="*/ 319383 h 352204"/>
                <a:gd name="connsiteX7" fmla="*/ 95492 w 975960"/>
                <a:gd name="connsiteY7" fmla="*/ 197137 h 352204"/>
                <a:gd name="connsiteX8" fmla="*/ 266636 w 975960"/>
                <a:gd name="connsiteY8" fmla="*/ 192248 h 352204"/>
                <a:gd name="connsiteX9" fmla="*/ 22144 w 975960"/>
                <a:gd name="connsiteY9" fmla="*/ 94451 h 35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5960" h="352204">
                  <a:moveTo>
                    <a:pt x="22144" y="94451"/>
                  </a:moveTo>
                  <a:cubicBezTo>
                    <a:pt x="133795" y="65927"/>
                    <a:pt x="802888" y="35772"/>
                    <a:pt x="936544" y="21103"/>
                  </a:cubicBezTo>
                  <a:cubicBezTo>
                    <a:pt x="1070200" y="6434"/>
                    <a:pt x="820818" y="-9051"/>
                    <a:pt x="824078" y="6434"/>
                  </a:cubicBezTo>
                  <a:cubicBezTo>
                    <a:pt x="827338" y="21918"/>
                    <a:pt x="952029" y="72446"/>
                    <a:pt x="956104" y="114010"/>
                  </a:cubicBezTo>
                  <a:cubicBezTo>
                    <a:pt x="960179" y="155574"/>
                    <a:pt x="934914" y="216697"/>
                    <a:pt x="848527" y="255816"/>
                  </a:cubicBezTo>
                  <a:cubicBezTo>
                    <a:pt x="762140" y="294935"/>
                    <a:pt x="493199" y="338129"/>
                    <a:pt x="437781" y="348723"/>
                  </a:cubicBezTo>
                  <a:cubicBezTo>
                    <a:pt x="382363" y="359317"/>
                    <a:pt x="573066" y="344647"/>
                    <a:pt x="516018" y="319383"/>
                  </a:cubicBezTo>
                  <a:cubicBezTo>
                    <a:pt x="458970" y="294119"/>
                    <a:pt x="137056" y="218326"/>
                    <a:pt x="95492" y="197137"/>
                  </a:cubicBezTo>
                  <a:cubicBezTo>
                    <a:pt x="53928" y="175948"/>
                    <a:pt x="276416" y="205288"/>
                    <a:pt x="266636" y="192248"/>
                  </a:cubicBezTo>
                  <a:cubicBezTo>
                    <a:pt x="256856" y="179209"/>
                    <a:pt x="-89507" y="122975"/>
                    <a:pt x="22144" y="94451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円/楕円 364">
              <a:extLst>
                <a:ext uri="{FF2B5EF4-FFF2-40B4-BE49-F238E27FC236}">
                  <a16:creationId xmlns:a16="http://schemas.microsoft.com/office/drawing/2014/main" id="{3566B213-3AF6-C99B-E991-62AC405B3D7F}"/>
                </a:ext>
              </a:extLst>
            </p:cNvPr>
            <p:cNvSpPr/>
            <p:nvPr/>
          </p:nvSpPr>
          <p:spPr>
            <a:xfrm>
              <a:off x="8566507" y="5520903"/>
              <a:ext cx="230321" cy="230321"/>
            </a:xfrm>
            <a:prstGeom prst="ellipse">
              <a:avLst/>
            </a:pr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 365">
              <a:extLst>
                <a:ext uri="{FF2B5EF4-FFF2-40B4-BE49-F238E27FC236}">
                  <a16:creationId xmlns:a16="http://schemas.microsoft.com/office/drawing/2014/main" id="{A53D64F7-D2E1-896B-5413-54075F877F04}"/>
                </a:ext>
              </a:extLst>
            </p:cNvPr>
            <p:cNvSpPr/>
            <p:nvPr/>
          </p:nvSpPr>
          <p:spPr>
            <a:xfrm>
              <a:off x="2022576" y="6920625"/>
              <a:ext cx="4120535" cy="2938150"/>
            </a:xfrm>
            <a:custGeom>
              <a:avLst/>
              <a:gdLst>
                <a:gd name="connsiteX0" fmla="*/ 216771 w 4120535"/>
                <a:gd name="connsiteY0" fmla="*/ 77334 h 2938150"/>
                <a:gd name="connsiteX1" fmla="*/ 3015955 w 4120535"/>
                <a:gd name="connsiteY1" fmla="*/ 1868812 h 2938150"/>
                <a:gd name="connsiteX2" fmla="*/ 3930355 w 4120535"/>
                <a:gd name="connsiteY2" fmla="*/ 2298020 h 2938150"/>
                <a:gd name="connsiteX3" fmla="*/ 4005000 w 4120535"/>
                <a:gd name="connsiteY3" fmla="*/ 2540616 h 2938150"/>
                <a:gd name="connsiteX4" fmla="*/ 2624069 w 4120535"/>
                <a:gd name="connsiteY4" fmla="*/ 2727228 h 2938150"/>
                <a:gd name="connsiteX5" fmla="*/ 2997293 w 4120535"/>
                <a:gd name="connsiteY5" fmla="*/ 2820534 h 2938150"/>
                <a:gd name="connsiteX6" fmla="*/ 123465 w 4120535"/>
                <a:gd name="connsiteY6" fmla="*/ 973073 h 2938150"/>
                <a:gd name="connsiteX7" fmla="*/ 981881 w 4120535"/>
                <a:gd name="connsiteY7" fmla="*/ 1029057 h 2938150"/>
                <a:gd name="connsiteX8" fmla="*/ 272755 w 4120535"/>
                <a:gd name="connsiteY8" fmla="*/ 394575 h 2938150"/>
                <a:gd name="connsiteX9" fmla="*/ 216771 w 4120535"/>
                <a:gd name="connsiteY9" fmla="*/ 77334 h 29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0535" h="2938150">
                  <a:moveTo>
                    <a:pt x="216771" y="77334"/>
                  </a:moveTo>
                  <a:cubicBezTo>
                    <a:pt x="673971" y="323040"/>
                    <a:pt x="2397024" y="1498698"/>
                    <a:pt x="3015955" y="1868812"/>
                  </a:cubicBezTo>
                  <a:cubicBezTo>
                    <a:pt x="3634886" y="2238926"/>
                    <a:pt x="3765514" y="2186053"/>
                    <a:pt x="3930355" y="2298020"/>
                  </a:cubicBezTo>
                  <a:cubicBezTo>
                    <a:pt x="4095196" y="2409987"/>
                    <a:pt x="4222714" y="2469081"/>
                    <a:pt x="4005000" y="2540616"/>
                  </a:cubicBezTo>
                  <a:cubicBezTo>
                    <a:pt x="3787286" y="2612151"/>
                    <a:pt x="2792020" y="2680575"/>
                    <a:pt x="2624069" y="2727228"/>
                  </a:cubicBezTo>
                  <a:cubicBezTo>
                    <a:pt x="2456118" y="2773881"/>
                    <a:pt x="3414060" y="3112893"/>
                    <a:pt x="2997293" y="2820534"/>
                  </a:cubicBezTo>
                  <a:cubicBezTo>
                    <a:pt x="2580526" y="2528175"/>
                    <a:pt x="459367" y="1271653"/>
                    <a:pt x="123465" y="973073"/>
                  </a:cubicBezTo>
                  <a:cubicBezTo>
                    <a:pt x="-212437" y="674493"/>
                    <a:pt x="956999" y="1125473"/>
                    <a:pt x="981881" y="1029057"/>
                  </a:cubicBezTo>
                  <a:cubicBezTo>
                    <a:pt x="1006763" y="932641"/>
                    <a:pt x="397163" y="553195"/>
                    <a:pt x="272755" y="394575"/>
                  </a:cubicBezTo>
                  <a:cubicBezTo>
                    <a:pt x="148347" y="235955"/>
                    <a:pt x="-240429" y="-168372"/>
                    <a:pt x="216771" y="77334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 366">
              <a:extLst>
                <a:ext uri="{FF2B5EF4-FFF2-40B4-BE49-F238E27FC236}">
                  <a16:creationId xmlns:a16="http://schemas.microsoft.com/office/drawing/2014/main" id="{401CA2B8-EA1F-2B3A-E4EA-9DFC40A39B23}"/>
                </a:ext>
              </a:extLst>
            </p:cNvPr>
            <p:cNvSpPr/>
            <p:nvPr/>
          </p:nvSpPr>
          <p:spPr>
            <a:xfrm>
              <a:off x="-510548" y="7566576"/>
              <a:ext cx="6672989" cy="2156104"/>
            </a:xfrm>
            <a:custGeom>
              <a:avLst/>
              <a:gdLst>
                <a:gd name="connsiteX0" fmla="*/ 174646 w 6672989"/>
                <a:gd name="connsiteY0" fmla="*/ 2081277 h 2156104"/>
                <a:gd name="connsiteX1" fmla="*/ 323936 w 6672989"/>
                <a:gd name="connsiteY1" fmla="*/ 1969310 h 2156104"/>
                <a:gd name="connsiteX2" fmla="*/ 2731234 w 6672989"/>
                <a:gd name="connsiteY2" fmla="*/ 28542 h 2156104"/>
                <a:gd name="connsiteX3" fmla="*/ 4074842 w 6672989"/>
                <a:gd name="connsiteY3" fmla="*/ 793653 h 2156104"/>
                <a:gd name="connsiteX4" fmla="*/ 3813585 w 6672989"/>
                <a:gd name="connsiteY4" fmla="*/ 551057 h 2156104"/>
                <a:gd name="connsiteX5" fmla="*/ 6650091 w 6672989"/>
                <a:gd name="connsiteY5" fmla="*/ 1931987 h 2156104"/>
                <a:gd name="connsiteX6" fmla="*/ 5157193 w 6672989"/>
                <a:gd name="connsiteY6" fmla="*/ 1390812 h 2156104"/>
                <a:gd name="connsiteX7" fmla="*/ 5269160 w 6672989"/>
                <a:gd name="connsiteY7" fmla="*/ 2025293 h 2156104"/>
                <a:gd name="connsiteX8" fmla="*/ 1835495 w 6672989"/>
                <a:gd name="connsiteY8" fmla="*/ 2099938 h 2156104"/>
                <a:gd name="connsiteX9" fmla="*/ 3123119 w 6672989"/>
                <a:gd name="connsiteY9" fmla="*/ 2155922 h 2156104"/>
                <a:gd name="connsiteX10" fmla="*/ 174646 w 6672989"/>
                <a:gd name="connsiteY10" fmla="*/ 2081277 h 215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989" h="2156104">
                  <a:moveTo>
                    <a:pt x="174646" y="2081277"/>
                  </a:moveTo>
                  <a:cubicBezTo>
                    <a:pt x="-291885" y="2050175"/>
                    <a:pt x="323936" y="1969310"/>
                    <a:pt x="323936" y="1969310"/>
                  </a:cubicBezTo>
                  <a:cubicBezTo>
                    <a:pt x="750034" y="1627188"/>
                    <a:pt x="2106083" y="224485"/>
                    <a:pt x="2731234" y="28542"/>
                  </a:cubicBezTo>
                  <a:cubicBezTo>
                    <a:pt x="3356385" y="-167401"/>
                    <a:pt x="3894450" y="706567"/>
                    <a:pt x="4074842" y="793653"/>
                  </a:cubicBezTo>
                  <a:cubicBezTo>
                    <a:pt x="4255234" y="880739"/>
                    <a:pt x="3384377" y="361335"/>
                    <a:pt x="3813585" y="551057"/>
                  </a:cubicBezTo>
                  <a:cubicBezTo>
                    <a:pt x="4242793" y="740779"/>
                    <a:pt x="6426156" y="1792028"/>
                    <a:pt x="6650091" y="1931987"/>
                  </a:cubicBezTo>
                  <a:cubicBezTo>
                    <a:pt x="6874026" y="2071946"/>
                    <a:pt x="5387348" y="1375261"/>
                    <a:pt x="5157193" y="1390812"/>
                  </a:cubicBezTo>
                  <a:cubicBezTo>
                    <a:pt x="4927038" y="1406363"/>
                    <a:pt x="5822776" y="1907105"/>
                    <a:pt x="5269160" y="2025293"/>
                  </a:cubicBezTo>
                  <a:cubicBezTo>
                    <a:pt x="4715544" y="2143481"/>
                    <a:pt x="2193168" y="2078167"/>
                    <a:pt x="1835495" y="2099938"/>
                  </a:cubicBezTo>
                  <a:cubicBezTo>
                    <a:pt x="1477822" y="2121709"/>
                    <a:pt x="3399927" y="2159032"/>
                    <a:pt x="3123119" y="2155922"/>
                  </a:cubicBezTo>
                  <a:cubicBezTo>
                    <a:pt x="2846311" y="2152812"/>
                    <a:pt x="641177" y="2112379"/>
                    <a:pt x="174646" y="2081277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 367">
              <a:extLst>
                <a:ext uri="{FF2B5EF4-FFF2-40B4-BE49-F238E27FC236}">
                  <a16:creationId xmlns:a16="http://schemas.microsoft.com/office/drawing/2014/main" id="{8F056848-7253-623E-9FDF-45D42C0586D3}"/>
                </a:ext>
              </a:extLst>
            </p:cNvPr>
            <p:cNvSpPr/>
            <p:nvPr/>
          </p:nvSpPr>
          <p:spPr>
            <a:xfrm>
              <a:off x="333044" y="7250367"/>
              <a:ext cx="4936217" cy="2512818"/>
            </a:xfrm>
            <a:custGeom>
              <a:avLst/>
              <a:gdLst>
                <a:gd name="connsiteX0" fmla="*/ 2410156 w 4936217"/>
                <a:gd name="connsiteY0" fmla="*/ 8849 h 2512818"/>
                <a:gd name="connsiteX1" fmla="*/ 357421 w 4936217"/>
                <a:gd name="connsiteY1" fmla="*/ 997894 h 2512818"/>
                <a:gd name="connsiteX2" fmla="*/ 954580 w 4936217"/>
                <a:gd name="connsiteY2" fmla="*/ 717976 h 2512818"/>
                <a:gd name="connsiteX3" fmla="*/ 2858 w 4936217"/>
                <a:gd name="connsiteY3" fmla="*/ 1818988 h 2512818"/>
                <a:gd name="connsiteX4" fmla="*/ 730646 w 4936217"/>
                <a:gd name="connsiteY4" fmla="*/ 1315135 h 2512818"/>
                <a:gd name="connsiteX5" fmla="*/ 2596768 w 4936217"/>
                <a:gd name="connsiteY5" fmla="*/ 1763004 h 2512818"/>
                <a:gd name="connsiteX6" fmla="*/ 1924964 w 4936217"/>
                <a:gd name="connsiteY6" fmla="*/ 2136229 h 2512818"/>
                <a:gd name="connsiteX7" fmla="*/ 4910760 w 4936217"/>
                <a:gd name="connsiteY7" fmla="*/ 2490792 h 2512818"/>
                <a:gd name="connsiteX8" fmla="*/ 3287234 w 4936217"/>
                <a:gd name="connsiteY8" fmla="*/ 1464425 h 2512818"/>
                <a:gd name="connsiteX9" fmla="*/ 1924964 w 4936217"/>
                <a:gd name="connsiteY9" fmla="*/ 979233 h 2512818"/>
                <a:gd name="connsiteX10" fmla="*/ 1887642 w 4936217"/>
                <a:gd name="connsiteY10" fmla="*/ 531364 h 2512818"/>
                <a:gd name="connsiteX11" fmla="*/ 1551740 w 4936217"/>
                <a:gd name="connsiteY11" fmla="*/ 512702 h 2512818"/>
                <a:gd name="connsiteX12" fmla="*/ 2410156 w 4936217"/>
                <a:gd name="connsiteY12" fmla="*/ 8849 h 251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36217" h="2512818">
                  <a:moveTo>
                    <a:pt x="2410156" y="8849"/>
                  </a:moveTo>
                  <a:cubicBezTo>
                    <a:pt x="2211103" y="89714"/>
                    <a:pt x="600017" y="879706"/>
                    <a:pt x="357421" y="997894"/>
                  </a:cubicBezTo>
                  <a:cubicBezTo>
                    <a:pt x="114825" y="1116082"/>
                    <a:pt x="1013674" y="581127"/>
                    <a:pt x="954580" y="717976"/>
                  </a:cubicBezTo>
                  <a:cubicBezTo>
                    <a:pt x="895486" y="854825"/>
                    <a:pt x="40180" y="1719462"/>
                    <a:pt x="2858" y="1818988"/>
                  </a:cubicBezTo>
                  <a:cubicBezTo>
                    <a:pt x="-34464" y="1918514"/>
                    <a:pt x="298328" y="1324466"/>
                    <a:pt x="730646" y="1315135"/>
                  </a:cubicBezTo>
                  <a:cubicBezTo>
                    <a:pt x="1162964" y="1305804"/>
                    <a:pt x="2397715" y="1626155"/>
                    <a:pt x="2596768" y="1763004"/>
                  </a:cubicBezTo>
                  <a:cubicBezTo>
                    <a:pt x="2795821" y="1899853"/>
                    <a:pt x="1539299" y="2014931"/>
                    <a:pt x="1924964" y="2136229"/>
                  </a:cubicBezTo>
                  <a:cubicBezTo>
                    <a:pt x="2310629" y="2257527"/>
                    <a:pt x="4683715" y="2602759"/>
                    <a:pt x="4910760" y="2490792"/>
                  </a:cubicBezTo>
                  <a:cubicBezTo>
                    <a:pt x="5137805" y="2378825"/>
                    <a:pt x="3784867" y="1716351"/>
                    <a:pt x="3287234" y="1464425"/>
                  </a:cubicBezTo>
                  <a:cubicBezTo>
                    <a:pt x="2789601" y="1212499"/>
                    <a:pt x="2158229" y="1134743"/>
                    <a:pt x="1924964" y="979233"/>
                  </a:cubicBezTo>
                  <a:cubicBezTo>
                    <a:pt x="1691699" y="823723"/>
                    <a:pt x="1949846" y="609119"/>
                    <a:pt x="1887642" y="531364"/>
                  </a:cubicBezTo>
                  <a:cubicBezTo>
                    <a:pt x="1825438" y="453609"/>
                    <a:pt x="1458434" y="599788"/>
                    <a:pt x="1551740" y="512702"/>
                  </a:cubicBezTo>
                  <a:cubicBezTo>
                    <a:pt x="1645046" y="425616"/>
                    <a:pt x="2609209" y="-72016"/>
                    <a:pt x="2410156" y="8849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 368">
              <a:extLst>
                <a:ext uri="{FF2B5EF4-FFF2-40B4-BE49-F238E27FC236}">
                  <a16:creationId xmlns:a16="http://schemas.microsoft.com/office/drawing/2014/main" id="{1CEAC892-45A3-909E-1E06-9AF7B5D5DD1E}"/>
                </a:ext>
              </a:extLst>
            </p:cNvPr>
            <p:cNvSpPr/>
            <p:nvPr/>
          </p:nvSpPr>
          <p:spPr>
            <a:xfrm>
              <a:off x="6530951" y="7301000"/>
              <a:ext cx="3277492" cy="1810361"/>
            </a:xfrm>
            <a:custGeom>
              <a:avLst/>
              <a:gdLst>
                <a:gd name="connsiteX0" fmla="*/ 478 w 3277492"/>
                <a:gd name="connsiteY0" fmla="*/ 32861 h 1810361"/>
                <a:gd name="connsiteX1" fmla="*/ 709604 w 3277492"/>
                <a:gd name="connsiteY1" fmla="*/ 965922 h 1810361"/>
                <a:gd name="connsiteX2" fmla="*/ 541653 w 3277492"/>
                <a:gd name="connsiteY2" fmla="*/ 1507098 h 1810361"/>
                <a:gd name="connsiteX3" fmla="*/ 1288102 w 3277492"/>
                <a:gd name="connsiteY3" fmla="*/ 1563082 h 1810361"/>
                <a:gd name="connsiteX4" fmla="*/ 355041 w 3277492"/>
                <a:gd name="connsiteY4" fmla="*/ 1805678 h 1810361"/>
                <a:gd name="connsiteX5" fmla="*/ 3247531 w 3277492"/>
                <a:gd name="connsiteY5" fmla="*/ 1320486 h 1810361"/>
                <a:gd name="connsiteX6" fmla="*/ 1847939 w 3277492"/>
                <a:gd name="connsiteY6" fmla="*/ 1171196 h 1810361"/>
                <a:gd name="connsiteX7" fmla="*/ 1605343 w 3277492"/>
                <a:gd name="connsiteY7" fmla="*/ 741988 h 1810361"/>
                <a:gd name="connsiteX8" fmla="*/ 616298 w 3277492"/>
                <a:gd name="connsiteY8" fmla="*/ 256796 h 1810361"/>
                <a:gd name="connsiteX9" fmla="*/ 478 w 3277492"/>
                <a:gd name="connsiteY9" fmla="*/ 32861 h 181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7492" h="1810361">
                  <a:moveTo>
                    <a:pt x="478" y="32861"/>
                  </a:moveTo>
                  <a:cubicBezTo>
                    <a:pt x="16029" y="151049"/>
                    <a:pt x="619408" y="720216"/>
                    <a:pt x="709604" y="965922"/>
                  </a:cubicBezTo>
                  <a:cubicBezTo>
                    <a:pt x="799800" y="1211628"/>
                    <a:pt x="445237" y="1407571"/>
                    <a:pt x="541653" y="1507098"/>
                  </a:cubicBezTo>
                  <a:cubicBezTo>
                    <a:pt x="638069" y="1606625"/>
                    <a:pt x="1319204" y="1513319"/>
                    <a:pt x="1288102" y="1563082"/>
                  </a:cubicBezTo>
                  <a:cubicBezTo>
                    <a:pt x="1257000" y="1612845"/>
                    <a:pt x="28470" y="1846111"/>
                    <a:pt x="355041" y="1805678"/>
                  </a:cubicBezTo>
                  <a:cubicBezTo>
                    <a:pt x="681613" y="1765245"/>
                    <a:pt x="2998715" y="1426233"/>
                    <a:pt x="3247531" y="1320486"/>
                  </a:cubicBezTo>
                  <a:cubicBezTo>
                    <a:pt x="3496347" y="1214739"/>
                    <a:pt x="2121637" y="1267612"/>
                    <a:pt x="1847939" y="1171196"/>
                  </a:cubicBezTo>
                  <a:cubicBezTo>
                    <a:pt x="1574241" y="1074780"/>
                    <a:pt x="1810617" y="894388"/>
                    <a:pt x="1605343" y="741988"/>
                  </a:cubicBezTo>
                  <a:cubicBezTo>
                    <a:pt x="1400070" y="589588"/>
                    <a:pt x="880665" y="368763"/>
                    <a:pt x="616298" y="256796"/>
                  </a:cubicBezTo>
                  <a:cubicBezTo>
                    <a:pt x="351931" y="144829"/>
                    <a:pt x="-15073" y="-85327"/>
                    <a:pt x="478" y="32861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 369">
              <a:extLst>
                <a:ext uri="{FF2B5EF4-FFF2-40B4-BE49-F238E27FC236}">
                  <a16:creationId xmlns:a16="http://schemas.microsoft.com/office/drawing/2014/main" id="{000EC66D-0C11-5266-938A-1A41380AE023}"/>
                </a:ext>
              </a:extLst>
            </p:cNvPr>
            <p:cNvSpPr/>
            <p:nvPr/>
          </p:nvSpPr>
          <p:spPr>
            <a:xfrm>
              <a:off x="6566218" y="7557469"/>
              <a:ext cx="3686284" cy="1535168"/>
            </a:xfrm>
            <a:custGeom>
              <a:avLst/>
              <a:gdLst>
                <a:gd name="connsiteX0" fmla="*/ 77178 w 3686284"/>
                <a:gd name="connsiteY0" fmla="*/ 74972 h 1535168"/>
                <a:gd name="connsiteX1" fmla="*/ 2988329 w 3686284"/>
                <a:gd name="connsiteY1" fmla="*/ 597486 h 1535168"/>
                <a:gd name="connsiteX2" fmla="*/ 1738027 w 3686284"/>
                <a:gd name="connsiteY2" fmla="*/ 327 h 1535168"/>
                <a:gd name="connsiteX3" fmla="*/ 3006990 w 3686284"/>
                <a:gd name="connsiteY3" fmla="*/ 522841 h 1535168"/>
                <a:gd name="connsiteX4" fmla="*/ 3660133 w 3686284"/>
                <a:gd name="connsiteY4" fmla="*/ 1138662 h 1535168"/>
                <a:gd name="connsiteX5" fmla="*/ 2148574 w 3686284"/>
                <a:gd name="connsiteY5" fmla="*/ 1231968 h 1535168"/>
                <a:gd name="connsiteX6" fmla="*/ 655676 w 3686284"/>
                <a:gd name="connsiteY6" fmla="*/ 1530547 h 1535168"/>
                <a:gd name="connsiteX7" fmla="*/ 1514092 w 3686284"/>
                <a:gd name="connsiteY7" fmla="*/ 970711 h 1535168"/>
                <a:gd name="connsiteX8" fmla="*/ 898272 w 3686284"/>
                <a:gd name="connsiteY8" fmla="*/ 597486 h 1535168"/>
                <a:gd name="connsiteX9" fmla="*/ 77178 w 3686284"/>
                <a:gd name="connsiteY9" fmla="*/ 74972 h 153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6284" h="1535168">
                  <a:moveTo>
                    <a:pt x="77178" y="74972"/>
                  </a:moveTo>
                  <a:cubicBezTo>
                    <a:pt x="425521" y="74972"/>
                    <a:pt x="2711521" y="609927"/>
                    <a:pt x="2988329" y="597486"/>
                  </a:cubicBezTo>
                  <a:cubicBezTo>
                    <a:pt x="3265137" y="585045"/>
                    <a:pt x="1734917" y="12768"/>
                    <a:pt x="1738027" y="327"/>
                  </a:cubicBezTo>
                  <a:cubicBezTo>
                    <a:pt x="1741137" y="-12114"/>
                    <a:pt x="2686639" y="333118"/>
                    <a:pt x="3006990" y="522841"/>
                  </a:cubicBezTo>
                  <a:cubicBezTo>
                    <a:pt x="3327341" y="712564"/>
                    <a:pt x="3803202" y="1020474"/>
                    <a:pt x="3660133" y="1138662"/>
                  </a:cubicBezTo>
                  <a:cubicBezTo>
                    <a:pt x="3517064" y="1256850"/>
                    <a:pt x="2649317" y="1166654"/>
                    <a:pt x="2148574" y="1231968"/>
                  </a:cubicBezTo>
                  <a:cubicBezTo>
                    <a:pt x="1647831" y="1297282"/>
                    <a:pt x="761423" y="1574090"/>
                    <a:pt x="655676" y="1530547"/>
                  </a:cubicBezTo>
                  <a:cubicBezTo>
                    <a:pt x="549929" y="1487004"/>
                    <a:pt x="1473659" y="1126221"/>
                    <a:pt x="1514092" y="970711"/>
                  </a:cubicBezTo>
                  <a:cubicBezTo>
                    <a:pt x="1554525" y="815201"/>
                    <a:pt x="1137758" y="746776"/>
                    <a:pt x="898272" y="597486"/>
                  </a:cubicBezTo>
                  <a:cubicBezTo>
                    <a:pt x="658786" y="448196"/>
                    <a:pt x="-271165" y="74972"/>
                    <a:pt x="77178" y="74972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 370">
              <a:extLst>
                <a:ext uri="{FF2B5EF4-FFF2-40B4-BE49-F238E27FC236}">
                  <a16:creationId xmlns:a16="http://schemas.microsoft.com/office/drawing/2014/main" id="{06B40AF4-FD0B-50FA-7FDC-2F5947BB2EB1}"/>
                </a:ext>
              </a:extLst>
            </p:cNvPr>
            <p:cNvSpPr/>
            <p:nvPr/>
          </p:nvSpPr>
          <p:spPr>
            <a:xfrm>
              <a:off x="2445673" y="7289641"/>
              <a:ext cx="4356851" cy="2414343"/>
            </a:xfrm>
            <a:custGeom>
              <a:avLst/>
              <a:gdLst>
                <a:gd name="connsiteX0" fmla="*/ 446817 w 4356851"/>
                <a:gd name="connsiteY0" fmla="*/ 25559 h 2414343"/>
                <a:gd name="connsiteX1" fmla="*/ 3208678 w 4356851"/>
                <a:gd name="connsiteY1" fmla="*/ 2059632 h 2414343"/>
                <a:gd name="connsiteX2" fmla="*/ 3134033 w 4356851"/>
                <a:gd name="connsiteY2" fmla="*/ 1929004 h 2414343"/>
                <a:gd name="connsiteX3" fmla="*/ 4347013 w 4356851"/>
                <a:gd name="connsiteY3" fmla="*/ 2414196 h 2414343"/>
                <a:gd name="connsiteX4" fmla="*/ 2368923 w 4356851"/>
                <a:gd name="connsiteY4" fmla="*/ 1873020 h 2414343"/>
                <a:gd name="connsiteX5" fmla="*/ 36270 w 4356851"/>
                <a:gd name="connsiteY5" fmla="*/ 697363 h 2414343"/>
                <a:gd name="connsiteX6" fmla="*/ 913347 w 4356851"/>
                <a:gd name="connsiteY6" fmla="*/ 902637 h 2414343"/>
                <a:gd name="connsiteX7" fmla="*/ 446817 w 4356851"/>
                <a:gd name="connsiteY7" fmla="*/ 25559 h 24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6851" h="2414343">
                  <a:moveTo>
                    <a:pt x="446817" y="25559"/>
                  </a:moveTo>
                  <a:cubicBezTo>
                    <a:pt x="829372" y="218392"/>
                    <a:pt x="2760809" y="1742391"/>
                    <a:pt x="3208678" y="2059632"/>
                  </a:cubicBezTo>
                  <a:cubicBezTo>
                    <a:pt x="3656547" y="2376873"/>
                    <a:pt x="2944311" y="1869910"/>
                    <a:pt x="3134033" y="1929004"/>
                  </a:cubicBezTo>
                  <a:cubicBezTo>
                    <a:pt x="3323755" y="1988098"/>
                    <a:pt x="4474531" y="2423527"/>
                    <a:pt x="4347013" y="2414196"/>
                  </a:cubicBezTo>
                  <a:cubicBezTo>
                    <a:pt x="4219495" y="2404865"/>
                    <a:pt x="3087380" y="2159159"/>
                    <a:pt x="2368923" y="1873020"/>
                  </a:cubicBezTo>
                  <a:cubicBezTo>
                    <a:pt x="1650466" y="1586881"/>
                    <a:pt x="278866" y="859094"/>
                    <a:pt x="36270" y="697363"/>
                  </a:cubicBezTo>
                  <a:cubicBezTo>
                    <a:pt x="-206326" y="535632"/>
                    <a:pt x="844923" y="1014604"/>
                    <a:pt x="913347" y="902637"/>
                  </a:cubicBezTo>
                  <a:cubicBezTo>
                    <a:pt x="981771" y="790670"/>
                    <a:pt x="64262" y="-167274"/>
                    <a:pt x="446817" y="25559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 371">
              <a:extLst>
                <a:ext uri="{FF2B5EF4-FFF2-40B4-BE49-F238E27FC236}">
                  <a16:creationId xmlns:a16="http://schemas.microsoft.com/office/drawing/2014/main" id="{B32894FD-EB08-37CB-1B1B-54AD3B635F22}"/>
                </a:ext>
              </a:extLst>
            </p:cNvPr>
            <p:cNvSpPr/>
            <p:nvPr/>
          </p:nvSpPr>
          <p:spPr>
            <a:xfrm>
              <a:off x="6265291" y="7173975"/>
              <a:ext cx="2953517" cy="1821376"/>
            </a:xfrm>
            <a:custGeom>
              <a:avLst/>
              <a:gdLst>
                <a:gd name="connsiteX0" fmla="*/ 172831 w 2953517"/>
                <a:gd name="connsiteY0" fmla="*/ 85241 h 1821376"/>
                <a:gd name="connsiteX1" fmla="*/ 844636 w 2953517"/>
                <a:gd name="connsiteY1" fmla="*/ 813029 h 1821376"/>
                <a:gd name="connsiteX2" fmla="*/ 844636 w 2953517"/>
                <a:gd name="connsiteY2" fmla="*/ 1615462 h 1821376"/>
                <a:gd name="connsiteX3" fmla="*/ 1105893 w 2953517"/>
                <a:gd name="connsiteY3" fmla="*/ 1596801 h 1821376"/>
                <a:gd name="connsiteX4" fmla="*/ 900619 w 2953517"/>
                <a:gd name="connsiteY4" fmla="*/ 1820735 h 1821376"/>
                <a:gd name="connsiteX5" fmla="*/ 1740374 w 2953517"/>
                <a:gd name="connsiteY5" fmla="*/ 1634123 h 1821376"/>
                <a:gd name="connsiteX6" fmla="*/ 1665729 w 2953517"/>
                <a:gd name="connsiteY6" fmla="*/ 887674 h 1821376"/>
                <a:gd name="connsiteX7" fmla="*/ 2953354 w 2953517"/>
                <a:gd name="connsiteY7" fmla="*/ 1074286 h 1821376"/>
                <a:gd name="connsiteX8" fmla="*/ 1572423 w 2953517"/>
                <a:gd name="connsiteY8" fmla="*/ 738384 h 1821376"/>
                <a:gd name="connsiteX9" fmla="*/ 116848 w 2953517"/>
                <a:gd name="connsiteY9" fmla="*/ 85241 h 1821376"/>
                <a:gd name="connsiteX10" fmla="*/ 172831 w 2953517"/>
                <a:gd name="connsiteY10" fmla="*/ 85241 h 182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517" h="1821376">
                  <a:moveTo>
                    <a:pt x="172831" y="85241"/>
                  </a:moveTo>
                  <a:cubicBezTo>
                    <a:pt x="294129" y="206539"/>
                    <a:pt x="732669" y="557992"/>
                    <a:pt x="844636" y="813029"/>
                  </a:cubicBezTo>
                  <a:cubicBezTo>
                    <a:pt x="956603" y="1068066"/>
                    <a:pt x="801093" y="1484833"/>
                    <a:pt x="844636" y="1615462"/>
                  </a:cubicBezTo>
                  <a:cubicBezTo>
                    <a:pt x="888179" y="1746091"/>
                    <a:pt x="1096562" y="1562589"/>
                    <a:pt x="1105893" y="1596801"/>
                  </a:cubicBezTo>
                  <a:cubicBezTo>
                    <a:pt x="1115224" y="1631013"/>
                    <a:pt x="794872" y="1814515"/>
                    <a:pt x="900619" y="1820735"/>
                  </a:cubicBezTo>
                  <a:cubicBezTo>
                    <a:pt x="1006366" y="1826955"/>
                    <a:pt x="1612856" y="1789633"/>
                    <a:pt x="1740374" y="1634123"/>
                  </a:cubicBezTo>
                  <a:cubicBezTo>
                    <a:pt x="1867892" y="1478613"/>
                    <a:pt x="1463566" y="980980"/>
                    <a:pt x="1665729" y="887674"/>
                  </a:cubicBezTo>
                  <a:cubicBezTo>
                    <a:pt x="1867892" y="794368"/>
                    <a:pt x="2968905" y="1099168"/>
                    <a:pt x="2953354" y="1074286"/>
                  </a:cubicBezTo>
                  <a:cubicBezTo>
                    <a:pt x="2937803" y="1049404"/>
                    <a:pt x="2045174" y="903225"/>
                    <a:pt x="1572423" y="738384"/>
                  </a:cubicBezTo>
                  <a:cubicBezTo>
                    <a:pt x="1099672" y="573543"/>
                    <a:pt x="350113" y="190988"/>
                    <a:pt x="116848" y="85241"/>
                  </a:cubicBezTo>
                  <a:cubicBezTo>
                    <a:pt x="-116417" y="-20506"/>
                    <a:pt x="51533" y="-36057"/>
                    <a:pt x="172831" y="85241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 372">
              <a:extLst>
                <a:ext uri="{FF2B5EF4-FFF2-40B4-BE49-F238E27FC236}">
                  <a16:creationId xmlns:a16="http://schemas.microsoft.com/office/drawing/2014/main" id="{3205A974-8710-5E4E-6780-E4F6DDF30302}"/>
                </a:ext>
              </a:extLst>
            </p:cNvPr>
            <p:cNvSpPr/>
            <p:nvPr/>
          </p:nvSpPr>
          <p:spPr>
            <a:xfrm>
              <a:off x="6601948" y="7292377"/>
              <a:ext cx="3143826" cy="1031833"/>
            </a:xfrm>
            <a:custGeom>
              <a:avLst/>
              <a:gdLst>
                <a:gd name="connsiteX0" fmla="*/ 4125 w 3143826"/>
                <a:gd name="connsiteY0" fmla="*/ 4162 h 1031833"/>
                <a:gd name="connsiteX1" fmla="*/ 2430085 w 3143826"/>
                <a:gd name="connsiteY1" fmla="*/ 563999 h 1031833"/>
                <a:gd name="connsiteX2" fmla="*/ 2262134 w 3143826"/>
                <a:gd name="connsiteY2" fmla="*/ 545337 h 1031833"/>
                <a:gd name="connsiteX3" fmla="*/ 3120550 w 3143826"/>
                <a:gd name="connsiteY3" fmla="*/ 1030529 h 1031833"/>
                <a:gd name="connsiteX4" fmla="*/ 1179783 w 3143826"/>
                <a:gd name="connsiteY4" fmla="*/ 694627 h 1031833"/>
                <a:gd name="connsiteX5" fmla="*/ 1832925 w 3143826"/>
                <a:gd name="connsiteY5" fmla="*/ 899901 h 1031833"/>
                <a:gd name="connsiteX6" fmla="*/ 4125 w 3143826"/>
                <a:gd name="connsiteY6" fmla="*/ 4162 h 103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826" h="1031833">
                  <a:moveTo>
                    <a:pt x="4125" y="4162"/>
                  </a:moveTo>
                  <a:cubicBezTo>
                    <a:pt x="103652" y="-51822"/>
                    <a:pt x="2053750" y="473803"/>
                    <a:pt x="2430085" y="563999"/>
                  </a:cubicBezTo>
                  <a:cubicBezTo>
                    <a:pt x="2806420" y="654195"/>
                    <a:pt x="2147057" y="467582"/>
                    <a:pt x="2262134" y="545337"/>
                  </a:cubicBezTo>
                  <a:cubicBezTo>
                    <a:pt x="2377211" y="623092"/>
                    <a:pt x="3300942" y="1005647"/>
                    <a:pt x="3120550" y="1030529"/>
                  </a:cubicBezTo>
                  <a:cubicBezTo>
                    <a:pt x="2940158" y="1055411"/>
                    <a:pt x="1394387" y="716398"/>
                    <a:pt x="1179783" y="694627"/>
                  </a:cubicBezTo>
                  <a:cubicBezTo>
                    <a:pt x="965179" y="672856"/>
                    <a:pt x="2028868" y="1021199"/>
                    <a:pt x="1832925" y="899901"/>
                  </a:cubicBezTo>
                  <a:cubicBezTo>
                    <a:pt x="1636982" y="778603"/>
                    <a:pt x="-95402" y="60146"/>
                    <a:pt x="4125" y="4162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 373">
              <a:extLst>
                <a:ext uri="{FF2B5EF4-FFF2-40B4-BE49-F238E27FC236}">
                  <a16:creationId xmlns:a16="http://schemas.microsoft.com/office/drawing/2014/main" id="{94538273-5966-F16E-4A4C-6C71396CC684}"/>
                </a:ext>
              </a:extLst>
            </p:cNvPr>
            <p:cNvSpPr/>
            <p:nvPr/>
          </p:nvSpPr>
          <p:spPr>
            <a:xfrm>
              <a:off x="7952857" y="9167042"/>
              <a:ext cx="539016" cy="394979"/>
            </a:xfrm>
            <a:custGeom>
              <a:avLst/>
              <a:gdLst>
                <a:gd name="connsiteX0" fmla="*/ 12726 w 539016"/>
                <a:gd name="connsiteY0" fmla="*/ 2716 h 394979"/>
                <a:gd name="connsiteX1" fmla="*/ 122197 w 539016"/>
                <a:gd name="connsiteY1" fmla="*/ 260293 h 394979"/>
                <a:gd name="connsiteX2" fmla="*/ 32044 w 539016"/>
                <a:gd name="connsiteY2" fmla="*/ 382643 h 394979"/>
                <a:gd name="connsiteX3" fmla="*/ 508563 w 539016"/>
                <a:gd name="connsiteY3" fmla="*/ 376203 h 394979"/>
                <a:gd name="connsiteX4" fmla="*/ 489244 w 539016"/>
                <a:gd name="connsiteY4" fmla="*/ 253854 h 394979"/>
                <a:gd name="connsiteX5" fmla="*/ 476366 w 539016"/>
                <a:gd name="connsiteY5" fmla="*/ 131504 h 394979"/>
                <a:gd name="connsiteX6" fmla="*/ 12726 w 539016"/>
                <a:gd name="connsiteY6" fmla="*/ 2716 h 3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016" h="394979">
                  <a:moveTo>
                    <a:pt x="12726" y="2716"/>
                  </a:moveTo>
                  <a:cubicBezTo>
                    <a:pt x="-46302" y="24181"/>
                    <a:pt x="118977" y="196972"/>
                    <a:pt x="122197" y="260293"/>
                  </a:cubicBezTo>
                  <a:cubicBezTo>
                    <a:pt x="125417" y="323614"/>
                    <a:pt x="-32350" y="363325"/>
                    <a:pt x="32044" y="382643"/>
                  </a:cubicBezTo>
                  <a:cubicBezTo>
                    <a:pt x="96438" y="401961"/>
                    <a:pt x="432363" y="397668"/>
                    <a:pt x="508563" y="376203"/>
                  </a:cubicBezTo>
                  <a:cubicBezTo>
                    <a:pt x="584763" y="354738"/>
                    <a:pt x="494610" y="294637"/>
                    <a:pt x="489244" y="253854"/>
                  </a:cubicBezTo>
                  <a:cubicBezTo>
                    <a:pt x="483878" y="213071"/>
                    <a:pt x="552566" y="170141"/>
                    <a:pt x="476366" y="131504"/>
                  </a:cubicBezTo>
                  <a:cubicBezTo>
                    <a:pt x="400166" y="92867"/>
                    <a:pt x="71754" y="-18749"/>
                    <a:pt x="12726" y="2716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 374">
              <a:extLst>
                <a:ext uri="{FF2B5EF4-FFF2-40B4-BE49-F238E27FC236}">
                  <a16:creationId xmlns:a16="http://schemas.microsoft.com/office/drawing/2014/main" id="{451DF1C2-7B1F-CF55-522E-F4C865AD99BA}"/>
                </a:ext>
              </a:extLst>
            </p:cNvPr>
            <p:cNvSpPr/>
            <p:nvPr/>
          </p:nvSpPr>
          <p:spPr>
            <a:xfrm>
              <a:off x="7946255" y="9225956"/>
              <a:ext cx="465440" cy="197319"/>
            </a:xfrm>
            <a:custGeom>
              <a:avLst/>
              <a:gdLst>
                <a:gd name="connsiteX0" fmla="*/ 10 w 465440"/>
                <a:gd name="connsiteY0" fmla="*/ 1757 h 197319"/>
                <a:gd name="connsiteX1" fmla="*/ 379937 w 465440"/>
                <a:gd name="connsiteY1" fmla="*/ 59712 h 197319"/>
                <a:gd name="connsiteX2" fmla="*/ 463649 w 465440"/>
                <a:gd name="connsiteY2" fmla="*/ 169182 h 197319"/>
                <a:gd name="connsiteX3" fmla="*/ 334860 w 465440"/>
                <a:gd name="connsiteY3" fmla="*/ 194940 h 197319"/>
                <a:gd name="connsiteX4" fmla="*/ 367058 w 465440"/>
                <a:gd name="connsiteY4" fmla="*/ 124106 h 197319"/>
                <a:gd name="connsiteX5" fmla="*/ 10 w 465440"/>
                <a:gd name="connsiteY5" fmla="*/ 1757 h 19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440" h="197319">
                  <a:moveTo>
                    <a:pt x="10" y="1757"/>
                  </a:moveTo>
                  <a:cubicBezTo>
                    <a:pt x="2156" y="-8975"/>
                    <a:pt x="302664" y="31808"/>
                    <a:pt x="379937" y="59712"/>
                  </a:cubicBezTo>
                  <a:cubicBezTo>
                    <a:pt x="457210" y="87616"/>
                    <a:pt x="471162" y="146644"/>
                    <a:pt x="463649" y="169182"/>
                  </a:cubicBezTo>
                  <a:cubicBezTo>
                    <a:pt x="456136" y="191720"/>
                    <a:pt x="350959" y="202453"/>
                    <a:pt x="334860" y="194940"/>
                  </a:cubicBezTo>
                  <a:cubicBezTo>
                    <a:pt x="318762" y="187427"/>
                    <a:pt x="417500" y="156303"/>
                    <a:pt x="367058" y="124106"/>
                  </a:cubicBezTo>
                  <a:cubicBezTo>
                    <a:pt x="316616" y="91909"/>
                    <a:pt x="-2136" y="12489"/>
                    <a:pt x="10" y="1757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 375">
              <a:extLst>
                <a:ext uri="{FF2B5EF4-FFF2-40B4-BE49-F238E27FC236}">
                  <a16:creationId xmlns:a16="http://schemas.microsoft.com/office/drawing/2014/main" id="{058149C1-8385-4033-3B51-0AAD7D261E7E}"/>
                </a:ext>
              </a:extLst>
            </p:cNvPr>
            <p:cNvSpPr/>
            <p:nvPr/>
          </p:nvSpPr>
          <p:spPr>
            <a:xfrm>
              <a:off x="11238325" y="5743803"/>
              <a:ext cx="297720" cy="234486"/>
            </a:xfrm>
            <a:custGeom>
              <a:avLst/>
              <a:gdLst>
                <a:gd name="connsiteX0" fmla="*/ 165917 w 297720"/>
                <a:gd name="connsiteY0" fmla="*/ 174 h 234486"/>
                <a:gd name="connsiteX1" fmla="*/ 294706 w 297720"/>
                <a:gd name="connsiteY1" fmla="*/ 77448 h 234486"/>
                <a:gd name="connsiteX2" fmla="*/ 236751 w 297720"/>
                <a:gd name="connsiteY2" fmla="*/ 231994 h 234486"/>
                <a:gd name="connsiteX3" fmla="*/ 17810 w 297720"/>
                <a:gd name="connsiteY3" fmla="*/ 167600 h 234486"/>
                <a:gd name="connsiteX4" fmla="*/ 30689 w 297720"/>
                <a:gd name="connsiteY4" fmla="*/ 96766 h 234486"/>
                <a:gd name="connsiteX5" fmla="*/ 165917 w 297720"/>
                <a:gd name="connsiteY5" fmla="*/ 174 h 23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720" h="234486">
                  <a:moveTo>
                    <a:pt x="165917" y="174"/>
                  </a:moveTo>
                  <a:cubicBezTo>
                    <a:pt x="209920" y="-3046"/>
                    <a:pt x="282900" y="38811"/>
                    <a:pt x="294706" y="77448"/>
                  </a:cubicBezTo>
                  <a:cubicBezTo>
                    <a:pt x="306512" y="116085"/>
                    <a:pt x="282900" y="216969"/>
                    <a:pt x="236751" y="231994"/>
                  </a:cubicBezTo>
                  <a:cubicBezTo>
                    <a:pt x="190602" y="247019"/>
                    <a:pt x="52154" y="190138"/>
                    <a:pt x="17810" y="167600"/>
                  </a:cubicBezTo>
                  <a:cubicBezTo>
                    <a:pt x="-16534" y="145062"/>
                    <a:pt x="4931" y="119304"/>
                    <a:pt x="30689" y="96766"/>
                  </a:cubicBezTo>
                  <a:cubicBezTo>
                    <a:pt x="56447" y="74228"/>
                    <a:pt x="121914" y="3394"/>
                    <a:pt x="165917" y="174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 376">
              <a:extLst>
                <a:ext uri="{FF2B5EF4-FFF2-40B4-BE49-F238E27FC236}">
                  <a16:creationId xmlns:a16="http://schemas.microsoft.com/office/drawing/2014/main" id="{EB3CFF2F-8EB0-24D9-139F-6A235E71FE49}"/>
                </a:ext>
              </a:extLst>
            </p:cNvPr>
            <p:cNvSpPr/>
            <p:nvPr/>
          </p:nvSpPr>
          <p:spPr>
            <a:xfrm>
              <a:off x="11125857" y="5718273"/>
              <a:ext cx="545240" cy="322099"/>
            </a:xfrm>
            <a:custGeom>
              <a:avLst/>
              <a:gdLst>
                <a:gd name="connsiteX0" fmla="*/ 529523 w 545240"/>
                <a:gd name="connsiteY0" fmla="*/ 6386 h 322099"/>
                <a:gd name="connsiteX1" fmla="*/ 130278 w 545240"/>
                <a:gd name="connsiteY1" fmla="*/ 38583 h 322099"/>
                <a:gd name="connsiteX2" fmla="*/ 78763 w 545240"/>
                <a:gd name="connsiteY2" fmla="*/ 122296 h 322099"/>
                <a:gd name="connsiteX3" fmla="*/ 336340 w 545240"/>
                <a:gd name="connsiteY3" fmla="*/ 289721 h 322099"/>
                <a:gd name="connsiteX4" fmla="*/ 297704 w 545240"/>
                <a:gd name="connsiteY4" fmla="*/ 263964 h 322099"/>
                <a:gd name="connsiteX5" fmla="*/ 1489 w 545240"/>
                <a:gd name="connsiteY5" fmla="*/ 128735 h 322099"/>
                <a:gd name="connsiteX6" fmla="*/ 439371 w 545240"/>
                <a:gd name="connsiteY6" fmla="*/ 321919 h 322099"/>
                <a:gd name="connsiteX7" fmla="*/ 458689 w 545240"/>
                <a:gd name="connsiteY7" fmla="*/ 160933 h 322099"/>
                <a:gd name="connsiteX8" fmla="*/ 529523 w 545240"/>
                <a:gd name="connsiteY8" fmla="*/ 6386 h 32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240" h="322099">
                  <a:moveTo>
                    <a:pt x="529523" y="6386"/>
                  </a:moveTo>
                  <a:cubicBezTo>
                    <a:pt x="474788" y="-14006"/>
                    <a:pt x="205405" y="19265"/>
                    <a:pt x="130278" y="38583"/>
                  </a:cubicBezTo>
                  <a:cubicBezTo>
                    <a:pt x="55151" y="57901"/>
                    <a:pt x="44419" y="80440"/>
                    <a:pt x="78763" y="122296"/>
                  </a:cubicBezTo>
                  <a:cubicBezTo>
                    <a:pt x="113107" y="164152"/>
                    <a:pt x="299850" y="266110"/>
                    <a:pt x="336340" y="289721"/>
                  </a:cubicBezTo>
                  <a:cubicBezTo>
                    <a:pt x="372830" y="313332"/>
                    <a:pt x="353512" y="290795"/>
                    <a:pt x="297704" y="263964"/>
                  </a:cubicBezTo>
                  <a:cubicBezTo>
                    <a:pt x="241896" y="237133"/>
                    <a:pt x="-22122" y="119076"/>
                    <a:pt x="1489" y="128735"/>
                  </a:cubicBezTo>
                  <a:cubicBezTo>
                    <a:pt x="25100" y="138394"/>
                    <a:pt x="363171" y="316553"/>
                    <a:pt x="439371" y="321919"/>
                  </a:cubicBezTo>
                  <a:cubicBezTo>
                    <a:pt x="515571" y="327285"/>
                    <a:pt x="437224" y="211375"/>
                    <a:pt x="458689" y="160933"/>
                  </a:cubicBezTo>
                  <a:cubicBezTo>
                    <a:pt x="480154" y="110491"/>
                    <a:pt x="584258" y="26778"/>
                    <a:pt x="529523" y="6386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 377">
              <a:extLst>
                <a:ext uri="{FF2B5EF4-FFF2-40B4-BE49-F238E27FC236}">
                  <a16:creationId xmlns:a16="http://schemas.microsoft.com/office/drawing/2014/main" id="{0BC18494-CEA4-D375-9814-4B7A3BFC707B}"/>
                </a:ext>
              </a:extLst>
            </p:cNvPr>
            <p:cNvSpPr/>
            <p:nvPr/>
          </p:nvSpPr>
          <p:spPr>
            <a:xfrm>
              <a:off x="11353054" y="5466027"/>
              <a:ext cx="565393" cy="226876"/>
            </a:xfrm>
            <a:custGeom>
              <a:avLst/>
              <a:gdLst>
                <a:gd name="connsiteX0" fmla="*/ 12552 w 565393"/>
                <a:gd name="connsiteY0" fmla="*/ 7494 h 226876"/>
                <a:gd name="connsiteX1" fmla="*/ 167098 w 565393"/>
                <a:gd name="connsiteY1" fmla="*/ 26812 h 226876"/>
                <a:gd name="connsiteX2" fmla="*/ 540585 w 565393"/>
                <a:gd name="connsiteY2" fmla="*/ 226435 h 226876"/>
                <a:gd name="connsiteX3" fmla="*/ 476191 w 565393"/>
                <a:gd name="connsiteY3" fmla="*/ 78328 h 226876"/>
                <a:gd name="connsiteX4" fmla="*/ 12552 w 565393"/>
                <a:gd name="connsiteY4" fmla="*/ 7494 h 22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393" h="226876">
                  <a:moveTo>
                    <a:pt x="12552" y="7494"/>
                  </a:moveTo>
                  <a:cubicBezTo>
                    <a:pt x="-38963" y="-1092"/>
                    <a:pt x="79093" y="-9678"/>
                    <a:pt x="167098" y="26812"/>
                  </a:cubicBezTo>
                  <a:cubicBezTo>
                    <a:pt x="255103" y="63302"/>
                    <a:pt x="489070" y="217849"/>
                    <a:pt x="540585" y="226435"/>
                  </a:cubicBezTo>
                  <a:cubicBezTo>
                    <a:pt x="592100" y="235021"/>
                    <a:pt x="559904" y="115891"/>
                    <a:pt x="476191" y="78328"/>
                  </a:cubicBezTo>
                  <a:cubicBezTo>
                    <a:pt x="392478" y="40765"/>
                    <a:pt x="64067" y="16080"/>
                    <a:pt x="12552" y="7494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 378">
              <a:extLst>
                <a:ext uri="{FF2B5EF4-FFF2-40B4-BE49-F238E27FC236}">
                  <a16:creationId xmlns:a16="http://schemas.microsoft.com/office/drawing/2014/main" id="{76B9DA0E-AD13-6BD9-E903-EC8D87525A7C}"/>
                </a:ext>
              </a:extLst>
            </p:cNvPr>
            <p:cNvSpPr/>
            <p:nvPr/>
          </p:nvSpPr>
          <p:spPr>
            <a:xfrm>
              <a:off x="11101578" y="6207543"/>
              <a:ext cx="105850" cy="296376"/>
            </a:xfrm>
            <a:custGeom>
              <a:avLst/>
              <a:gdLst>
                <a:gd name="connsiteX0" fmla="*/ 103042 w 105850"/>
                <a:gd name="connsiteY0" fmla="*/ 74 h 296376"/>
                <a:gd name="connsiteX1" fmla="*/ 77284 w 105850"/>
                <a:gd name="connsiteY1" fmla="*/ 148181 h 296376"/>
                <a:gd name="connsiteX2" fmla="*/ 83723 w 105850"/>
                <a:gd name="connsiteY2" fmla="*/ 296288 h 296376"/>
                <a:gd name="connsiteX3" fmla="*/ 11 w 105850"/>
                <a:gd name="connsiteY3" fmla="*/ 167499 h 296376"/>
                <a:gd name="connsiteX4" fmla="*/ 103042 w 105850"/>
                <a:gd name="connsiteY4" fmla="*/ 74 h 29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50" h="296376">
                  <a:moveTo>
                    <a:pt x="103042" y="74"/>
                  </a:moveTo>
                  <a:cubicBezTo>
                    <a:pt x="115921" y="-3146"/>
                    <a:pt x="80504" y="98812"/>
                    <a:pt x="77284" y="148181"/>
                  </a:cubicBezTo>
                  <a:cubicBezTo>
                    <a:pt x="74064" y="197550"/>
                    <a:pt x="96602" y="293068"/>
                    <a:pt x="83723" y="296288"/>
                  </a:cubicBezTo>
                  <a:cubicBezTo>
                    <a:pt x="70844" y="299508"/>
                    <a:pt x="-1062" y="213648"/>
                    <a:pt x="11" y="167499"/>
                  </a:cubicBezTo>
                  <a:cubicBezTo>
                    <a:pt x="1084" y="121350"/>
                    <a:pt x="90163" y="3294"/>
                    <a:pt x="103042" y="74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 379">
              <a:extLst>
                <a:ext uri="{FF2B5EF4-FFF2-40B4-BE49-F238E27FC236}">
                  <a16:creationId xmlns:a16="http://schemas.microsoft.com/office/drawing/2014/main" id="{4C7723BA-19B6-3163-D3E9-A687EB2528E0}"/>
                </a:ext>
              </a:extLst>
            </p:cNvPr>
            <p:cNvSpPr/>
            <p:nvPr/>
          </p:nvSpPr>
          <p:spPr>
            <a:xfrm>
              <a:off x="7048309" y="2931391"/>
              <a:ext cx="1977647" cy="1051266"/>
            </a:xfrm>
            <a:custGeom>
              <a:avLst/>
              <a:gdLst>
                <a:gd name="connsiteX0" fmla="*/ 357043 w 1977647"/>
                <a:gd name="connsiteY0" fmla="*/ 69386 h 1051266"/>
                <a:gd name="connsiteX1" fmla="*/ 2874 w 1977647"/>
                <a:gd name="connsiteY1" fmla="*/ 822801 h 1051266"/>
                <a:gd name="connsiteX2" fmla="*/ 196057 w 1977647"/>
                <a:gd name="connsiteY2" fmla="*/ 758406 h 1051266"/>
                <a:gd name="connsiteX3" fmla="*/ 311967 w 1977647"/>
                <a:gd name="connsiteY3" fmla="*/ 829240 h 1051266"/>
                <a:gd name="connsiteX4" fmla="*/ 614621 w 1977647"/>
                <a:gd name="connsiteY4" fmla="*/ 842119 h 1051266"/>
                <a:gd name="connsiteX5" fmla="*/ 659697 w 1977647"/>
                <a:gd name="connsiteY5" fmla="*/ 1015984 h 1051266"/>
                <a:gd name="connsiteX6" fmla="*/ 1213488 w 1977647"/>
                <a:gd name="connsiteY6" fmla="*/ 275448 h 1051266"/>
                <a:gd name="connsiteX7" fmla="*/ 975229 w 1977647"/>
                <a:gd name="connsiteY7" fmla="*/ 835679 h 1051266"/>
                <a:gd name="connsiteX8" fmla="*/ 1619173 w 1977647"/>
                <a:gd name="connsiteY8" fmla="*/ 784164 h 1051266"/>
                <a:gd name="connsiteX9" fmla="*/ 1561218 w 1977647"/>
                <a:gd name="connsiteY9" fmla="*/ 1048181 h 1051266"/>
                <a:gd name="connsiteX10" fmla="*/ 1954023 w 1977647"/>
                <a:gd name="connsiteY10" fmla="*/ 578102 h 1051266"/>
                <a:gd name="connsiteX11" fmla="*/ 762728 w 1977647"/>
                <a:gd name="connsiteY11" fmla="*/ 597420 h 1051266"/>
                <a:gd name="connsiteX12" fmla="*/ 820683 w 1977647"/>
                <a:gd name="connsiteY12" fmla="*/ 4992 h 1051266"/>
                <a:gd name="connsiteX13" fmla="*/ 363483 w 1977647"/>
                <a:gd name="connsiteY13" fmla="*/ 301206 h 1051266"/>
                <a:gd name="connsiteX14" fmla="*/ 357043 w 1977647"/>
                <a:gd name="connsiteY14" fmla="*/ 69386 h 105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7647" h="1051266">
                  <a:moveTo>
                    <a:pt x="357043" y="69386"/>
                  </a:moveTo>
                  <a:cubicBezTo>
                    <a:pt x="296942" y="156318"/>
                    <a:pt x="29705" y="707964"/>
                    <a:pt x="2874" y="822801"/>
                  </a:cubicBezTo>
                  <a:cubicBezTo>
                    <a:pt x="-23957" y="937638"/>
                    <a:pt x="144542" y="757333"/>
                    <a:pt x="196057" y="758406"/>
                  </a:cubicBezTo>
                  <a:cubicBezTo>
                    <a:pt x="247572" y="759479"/>
                    <a:pt x="242206" y="815288"/>
                    <a:pt x="311967" y="829240"/>
                  </a:cubicBezTo>
                  <a:cubicBezTo>
                    <a:pt x="381728" y="843192"/>
                    <a:pt x="556666" y="810995"/>
                    <a:pt x="614621" y="842119"/>
                  </a:cubicBezTo>
                  <a:cubicBezTo>
                    <a:pt x="672576" y="873243"/>
                    <a:pt x="559886" y="1110429"/>
                    <a:pt x="659697" y="1015984"/>
                  </a:cubicBezTo>
                  <a:cubicBezTo>
                    <a:pt x="759508" y="921539"/>
                    <a:pt x="1160899" y="305499"/>
                    <a:pt x="1213488" y="275448"/>
                  </a:cubicBezTo>
                  <a:cubicBezTo>
                    <a:pt x="1266077" y="245397"/>
                    <a:pt x="907615" y="750893"/>
                    <a:pt x="975229" y="835679"/>
                  </a:cubicBezTo>
                  <a:cubicBezTo>
                    <a:pt x="1042843" y="920465"/>
                    <a:pt x="1521508" y="748747"/>
                    <a:pt x="1619173" y="784164"/>
                  </a:cubicBezTo>
                  <a:cubicBezTo>
                    <a:pt x="1716838" y="819581"/>
                    <a:pt x="1505410" y="1082525"/>
                    <a:pt x="1561218" y="1048181"/>
                  </a:cubicBezTo>
                  <a:cubicBezTo>
                    <a:pt x="1617026" y="1013837"/>
                    <a:pt x="2087105" y="653229"/>
                    <a:pt x="1954023" y="578102"/>
                  </a:cubicBezTo>
                  <a:cubicBezTo>
                    <a:pt x="1820941" y="502975"/>
                    <a:pt x="951618" y="692938"/>
                    <a:pt x="762728" y="597420"/>
                  </a:cubicBezTo>
                  <a:cubicBezTo>
                    <a:pt x="573838" y="501902"/>
                    <a:pt x="887224" y="54361"/>
                    <a:pt x="820683" y="4992"/>
                  </a:cubicBezTo>
                  <a:cubicBezTo>
                    <a:pt x="754142" y="-44377"/>
                    <a:pt x="436463" y="288327"/>
                    <a:pt x="363483" y="301206"/>
                  </a:cubicBezTo>
                  <a:cubicBezTo>
                    <a:pt x="290503" y="314085"/>
                    <a:pt x="417144" y="-17546"/>
                    <a:pt x="357043" y="6938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 380">
              <a:extLst>
                <a:ext uri="{FF2B5EF4-FFF2-40B4-BE49-F238E27FC236}">
                  <a16:creationId xmlns:a16="http://schemas.microsoft.com/office/drawing/2014/main" id="{8EC439B5-8C2A-AE3C-2430-858C454EC28C}"/>
                </a:ext>
              </a:extLst>
            </p:cNvPr>
            <p:cNvSpPr/>
            <p:nvPr/>
          </p:nvSpPr>
          <p:spPr>
            <a:xfrm>
              <a:off x="8260011" y="8905360"/>
              <a:ext cx="3132918" cy="717388"/>
            </a:xfrm>
            <a:custGeom>
              <a:avLst/>
              <a:gdLst>
                <a:gd name="connsiteX0" fmla="*/ 22598 w 3132918"/>
                <a:gd name="connsiteY0" fmla="*/ 185631 h 717388"/>
                <a:gd name="connsiteX1" fmla="*/ 2646528 w 3132918"/>
                <a:gd name="connsiteY1" fmla="*/ 101 h 717388"/>
                <a:gd name="connsiteX2" fmla="*/ 2315224 w 3132918"/>
                <a:gd name="connsiteY2" fmla="*/ 212136 h 717388"/>
                <a:gd name="connsiteX3" fmla="*/ 3110354 w 3132918"/>
                <a:gd name="connsiteY3" fmla="*/ 172379 h 717388"/>
                <a:gd name="connsiteX4" fmla="*/ 1268302 w 3132918"/>
                <a:gd name="connsiteY4" fmla="*/ 662710 h 717388"/>
                <a:gd name="connsiteX5" fmla="*/ 1573102 w 3132918"/>
                <a:gd name="connsiteY5" fmla="*/ 596449 h 717388"/>
                <a:gd name="connsiteX6" fmla="*/ 552685 w 3132918"/>
                <a:gd name="connsiteY6" fmla="*/ 715718 h 717388"/>
                <a:gd name="connsiteX7" fmla="*/ 963502 w 3132918"/>
                <a:gd name="connsiteY7" fmla="*/ 490431 h 717388"/>
                <a:gd name="connsiteX8" fmla="*/ 605693 w 3132918"/>
                <a:gd name="connsiteY8" fmla="*/ 477179 h 717388"/>
                <a:gd name="connsiteX9" fmla="*/ 1334563 w 3132918"/>
                <a:gd name="connsiteY9" fmla="*/ 291649 h 717388"/>
                <a:gd name="connsiteX10" fmla="*/ 22598 w 3132918"/>
                <a:gd name="connsiteY10" fmla="*/ 185631 h 7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32918" h="717388">
                  <a:moveTo>
                    <a:pt x="22598" y="185631"/>
                  </a:moveTo>
                  <a:cubicBezTo>
                    <a:pt x="241259" y="137040"/>
                    <a:pt x="2264424" y="-4316"/>
                    <a:pt x="2646528" y="101"/>
                  </a:cubicBezTo>
                  <a:cubicBezTo>
                    <a:pt x="3028632" y="4518"/>
                    <a:pt x="2237920" y="183423"/>
                    <a:pt x="2315224" y="212136"/>
                  </a:cubicBezTo>
                  <a:cubicBezTo>
                    <a:pt x="2392528" y="240849"/>
                    <a:pt x="3284841" y="97283"/>
                    <a:pt x="3110354" y="172379"/>
                  </a:cubicBezTo>
                  <a:cubicBezTo>
                    <a:pt x="2935867" y="247475"/>
                    <a:pt x="1524511" y="592032"/>
                    <a:pt x="1268302" y="662710"/>
                  </a:cubicBezTo>
                  <a:cubicBezTo>
                    <a:pt x="1012093" y="733388"/>
                    <a:pt x="1692372" y="587614"/>
                    <a:pt x="1573102" y="596449"/>
                  </a:cubicBezTo>
                  <a:cubicBezTo>
                    <a:pt x="1453833" y="605284"/>
                    <a:pt x="654285" y="733388"/>
                    <a:pt x="552685" y="715718"/>
                  </a:cubicBezTo>
                  <a:cubicBezTo>
                    <a:pt x="451085" y="698048"/>
                    <a:pt x="954667" y="530188"/>
                    <a:pt x="963502" y="490431"/>
                  </a:cubicBezTo>
                  <a:cubicBezTo>
                    <a:pt x="972337" y="450675"/>
                    <a:pt x="543850" y="510309"/>
                    <a:pt x="605693" y="477179"/>
                  </a:cubicBezTo>
                  <a:cubicBezTo>
                    <a:pt x="667536" y="444049"/>
                    <a:pt x="1427328" y="340240"/>
                    <a:pt x="1334563" y="291649"/>
                  </a:cubicBezTo>
                  <a:cubicBezTo>
                    <a:pt x="1241798" y="243058"/>
                    <a:pt x="-196063" y="234222"/>
                    <a:pt x="22598" y="185631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 381">
              <a:extLst>
                <a:ext uri="{FF2B5EF4-FFF2-40B4-BE49-F238E27FC236}">
                  <a16:creationId xmlns:a16="http://schemas.microsoft.com/office/drawing/2014/main" id="{4C6C89B7-A065-E2C8-B374-92309255822F}"/>
                </a:ext>
              </a:extLst>
            </p:cNvPr>
            <p:cNvSpPr/>
            <p:nvPr/>
          </p:nvSpPr>
          <p:spPr>
            <a:xfrm>
              <a:off x="8328436" y="8927161"/>
              <a:ext cx="2648576" cy="510192"/>
            </a:xfrm>
            <a:custGeom>
              <a:avLst/>
              <a:gdLst>
                <a:gd name="connsiteX0" fmla="*/ 20434 w 2648576"/>
                <a:gd name="connsiteY0" fmla="*/ 150578 h 510192"/>
                <a:gd name="connsiteX1" fmla="*/ 417999 w 2648576"/>
                <a:gd name="connsiteY1" fmla="*/ 283100 h 510192"/>
                <a:gd name="connsiteX2" fmla="*/ 391494 w 2648576"/>
                <a:gd name="connsiteY2" fmla="*/ 481882 h 510192"/>
                <a:gd name="connsiteX3" fmla="*/ 868573 w 2648576"/>
                <a:gd name="connsiteY3" fmla="*/ 442126 h 510192"/>
                <a:gd name="connsiteX4" fmla="*/ 775807 w 2648576"/>
                <a:gd name="connsiteY4" fmla="*/ 495135 h 510192"/>
                <a:gd name="connsiteX5" fmla="*/ 2644364 w 2648576"/>
                <a:gd name="connsiteY5" fmla="*/ 124074 h 510192"/>
                <a:gd name="connsiteX6" fmla="*/ 1305894 w 2648576"/>
                <a:gd name="connsiteY6" fmla="*/ 296352 h 510192"/>
                <a:gd name="connsiteX7" fmla="*/ 2061268 w 2648576"/>
                <a:gd name="connsiteY7" fmla="*/ 4804 h 510192"/>
                <a:gd name="connsiteX8" fmla="*/ 643286 w 2648576"/>
                <a:gd name="connsiteY8" fmla="*/ 110822 h 510192"/>
                <a:gd name="connsiteX9" fmla="*/ 1146868 w 2648576"/>
                <a:gd name="connsiteY9" fmla="*/ 57813 h 510192"/>
                <a:gd name="connsiteX10" fmla="*/ 20434 w 2648576"/>
                <a:gd name="connsiteY10" fmla="*/ 150578 h 51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8576" h="510192">
                  <a:moveTo>
                    <a:pt x="20434" y="150578"/>
                  </a:moveTo>
                  <a:cubicBezTo>
                    <a:pt x="-101044" y="188126"/>
                    <a:pt x="356156" y="227883"/>
                    <a:pt x="417999" y="283100"/>
                  </a:cubicBezTo>
                  <a:cubicBezTo>
                    <a:pt x="479842" y="338317"/>
                    <a:pt x="316398" y="455378"/>
                    <a:pt x="391494" y="481882"/>
                  </a:cubicBezTo>
                  <a:cubicBezTo>
                    <a:pt x="466590" y="508386"/>
                    <a:pt x="804521" y="439917"/>
                    <a:pt x="868573" y="442126"/>
                  </a:cubicBezTo>
                  <a:cubicBezTo>
                    <a:pt x="932625" y="444335"/>
                    <a:pt x="479842" y="548144"/>
                    <a:pt x="775807" y="495135"/>
                  </a:cubicBezTo>
                  <a:cubicBezTo>
                    <a:pt x="1071772" y="442126"/>
                    <a:pt x="2556016" y="157205"/>
                    <a:pt x="2644364" y="124074"/>
                  </a:cubicBezTo>
                  <a:cubicBezTo>
                    <a:pt x="2732712" y="90943"/>
                    <a:pt x="1403077" y="316230"/>
                    <a:pt x="1305894" y="296352"/>
                  </a:cubicBezTo>
                  <a:cubicBezTo>
                    <a:pt x="1208711" y="276474"/>
                    <a:pt x="2171703" y="35726"/>
                    <a:pt x="2061268" y="4804"/>
                  </a:cubicBezTo>
                  <a:cubicBezTo>
                    <a:pt x="1950833" y="-26118"/>
                    <a:pt x="795686" y="101987"/>
                    <a:pt x="643286" y="110822"/>
                  </a:cubicBezTo>
                  <a:cubicBezTo>
                    <a:pt x="490886" y="119657"/>
                    <a:pt x="1250677" y="55604"/>
                    <a:pt x="1146868" y="57813"/>
                  </a:cubicBezTo>
                  <a:cubicBezTo>
                    <a:pt x="1043059" y="60022"/>
                    <a:pt x="141912" y="113030"/>
                    <a:pt x="20434" y="150578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 382">
              <a:extLst>
                <a:ext uri="{FF2B5EF4-FFF2-40B4-BE49-F238E27FC236}">
                  <a16:creationId xmlns:a16="http://schemas.microsoft.com/office/drawing/2014/main" id="{27F5D1FF-054C-4897-0EB2-50743F9CFAE1}"/>
                </a:ext>
              </a:extLst>
            </p:cNvPr>
            <p:cNvSpPr/>
            <p:nvPr/>
          </p:nvSpPr>
          <p:spPr>
            <a:xfrm>
              <a:off x="7502529" y="6993250"/>
              <a:ext cx="557971" cy="75028"/>
            </a:xfrm>
            <a:custGeom>
              <a:avLst/>
              <a:gdLst>
                <a:gd name="connsiteX0" fmla="*/ 1724 w 557971"/>
                <a:gd name="connsiteY0" fmla="*/ 75023 h 75028"/>
                <a:gd name="connsiteX1" fmla="*/ 348965 w 557971"/>
                <a:gd name="connsiteY1" fmla="*/ 9434 h 75028"/>
                <a:gd name="connsiteX2" fmla="*/ 557309 w 557971"/>
                <a:gd name="connsiteY2" fmla="*/ 40299 h 75028"/>
                <a:gd name="connsiteX3" fmla="*/ 283375 w 557971"/>
                <a:gd name="connsiteY3" fmla="*/ 9434 h 75028"/>
                <a:gd name="connsiteX4" fmla="*/ 78889 w 557971"/>
                <a:gd name="connsiteY4" fmla="*/ 5575 h 75028"/>
                <a:gd name="connsiteX5" fmla="*/ 210068 w 557971"/>
                <a:gd name="connsiteY5" fmla="*/ 5575 h 75028"/>
                <a:gd name="connsiteX6" fmla="*/ 1724 w 557971"/>
                <a:gd name="connsiteY6" fmla="*/ 75023 h 7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7971" h="75028">
                  <a:moveTo>
                    <a:pt x="1724" y="75023"/>
                  </a:moveTo>
                  <a:cubicBezTo>
                    <a:pt x="24873" y="75666"/>
                    <a:pt x="256368" y="15221"/>
                    <a:pt x="348965" y="9434"/>
                  </a:cubicBezTo>
                  <a:cubicBezTo>
                    <a:pt x="441562" y="3647"/>
                    <a:pt x="568241" y="40299"/>
                    <a:pt x="557309" y="40299"/>
                  </a:cubicBezTo>
                  <a:cubicBezTo>
                    <a:pt x="546377" y="40299"/>
                    <a:pt x="363112" y="15221"/>
                    <a:pt x="283375" y="9434"/>
                  </a:cubicBezTo>
                  <a:cubicBezTo>
                    <a:pt x="203638" y="3647"/>
                    <a:pt x="91107" y="6218"/>
                    <a:pt x="78889" y="5575"/>
                  </a:cubicBezTo>
                  <a:cubicBezTo>
                    <a:pt x="66671" y="4932"/>
                    <a:pt x="224215" y="-6643"/>
                    <a:pt x="210068" y="5575"/>
                  </a:cubicBezTo>
                  <a:cubicBezTo>
                    <a:pt x="195921" y="17793"/>
                    <a:pt x="-21425" y="74380"/>
                    <a:pt x="1724" y="750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 383">
              <a:extLst>
                <a:ext uri="{FF2B5EF4-FFF2-40B4-BE49-F238E27FC236}">
                  <a16:creationId xmlns:a16="http://schemas.microsoft.com/office/drawing/2014/main" id="{B7914492-7689-34F3-DC5B-46615EB152DF}"/>
                </a:ext>
              </a:extLst>
            </p:cNvPr>
            <p:cNvSpPr/>
            <p:nvPr/>
          </p:nvSpPr>
          <p:spPr>
            <a:xfrm>
              <a:off x="7145395" y="6805914"/>
              <a:ext cx="40312" cy="162045"/>
            </a:xfrm>
            <a:custGeom>
              <a:avLst/>
              <a:gdLst>
                <a:gd name="connsiteX0" fmla="*/ 27051 w 40312"/>
                <a:gd name="connsiteY0" fmla="*/ 0 h 162045"/>
                <a:gd name="connsiteX1" fmla="*/ 30909 w 40312"/>
                <a:gd name="connsiteY1" fmla="*/ 77164 h 162045"/>
                <a:gd name="connsiteX2" fmla="*/ 43 w 40312"/>
                <a:gd name="connsiteY2" fmla="*/ 162045 h 162045"/>
                <a:gd name="connsiteX3" fmla="*/ 38625 w 40312"/>
                <a:gd name="connsiteY3" fmla="*/ 77164 h 162045"/>
                <a:gd name="connsiteX4" fmla="*/ 27051 w 40312"/>
                <a:gd name="connsiteY4" fmla="*/ 0 h 16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2" h="162045">
                  <a:moveTo>
                    <a:pt x="27051" y="0"/>
                  </a:moveTo>
                  <a:cubicBezTo>
                    <a:pt x="25765" y="0"/>
                    <a:pt x="35410" y="50157"/>
                    <a:pt x="30909" y="77164"/>
                  </a:cubicBezTo>
                  <a:cubicBezTo>
                    <a:pt x="26408" y="104172"/>
                    <a:pt x="-1243" y="162045"/>
                    <a:pt x="43" y="162045"/>
                  </a:cubicBezTo>
                  <a:cubicBezTo>
                    <a:pt x="1329" y="162045"/>
                    <a:pt x="31552" y="100956"/>
                    <a:pt x="38625" y="77164"/>
                  </a:cubicBezTo>
                  <a:cubicBezTo>
                    <a:pt x="45698" y="53372"/>
                    <a:pt x="28337" y="0"/>
                    <a:pt x="270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 384">
              <a:extLst>
                <a:ext uri="{FF2B5EF4-FFF2-40B4-BE49-F238E27FC236}">
                  <a16:creationId xmlns:a16="http://schemas.microsoft.com/office/drawing/2014/main" id="{3ABCCF5A-C0C8-7215-DCB5-AAEB1EB9A658}"/>
                </a:ext>
              </a:extLst>
            </p:cNvPr>
            <p:cNvSpPr/>
            <p:nvPr/>
          </p:nvSpPr>
          <p:spPr>
            <a:xfrm>
              <a:off x="7102885" y="6427483"/>
              <a:ext cx="142907" cy="27702"/>
            </a:xfrm>
            <a:custGeom>
              <a:avLst/>
              <a:gdLst>
                <a:gd name="connsiteX0" fmla="*/ 142867 w 142907"/>
                <a:gd name="connsiteY0" fmla="*/ 325 h 27702"/>
                <a:gd name="connsiteX1" fmla="*/ 54128 w 142907"/>
                <a:gd name="connsiteY1" fmla="*/ 27332 h 27702"/>
                <a:gd name="connsiteX2" fmla="*/ 112 w 142907"/>
                <a:gd name="connsiteY2" fmla="*/ 15758 h 27702"/>
                <a:gd name="connsiteX3" fmla="*/ 42553 w 142907"/>
                <a:gd name="connsiteY3" fmla="*/ 11899 h 27702"/>
                <a:gd name="connsiteX4" fmla="*/ 142867 w 142907"/>
                <a:gd name="connsiteY4" fmla="*/ 325 h 2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7" h="27702">
                  <a:moveTo>
                    <a:pt x="142867" y="325"/>
                  </a:moveTo>
                  <a:cubicBezTo>
                    <a:pt x="144796" y="2897"/>
                    <a:pt x="77920" y="24760"/>
                    <a:pt x="54128" y="27332"/>
                  </a:cubicBezTo>
                  <a:cubicBezTo>
                    <a:pt x="30336" y="29904"/>
                    <a:pt x="2041" y="18330"/>
                    <a:pt x="112" y="15758"/>
                  </a:cubicBezTo>
                  <a:cubicBezTo>
                    <a:pt x="-1817" y="13186"/>
                    <a:pt x="21333" y="12542"/>
                    <a:pt x="42553" y="11899"/>
                  </a:cubicBezTo>
                  <a:cubicBezTo>
                    <a:pt x="63773" y="11256"/>
                    <a:pt x="140938" y="-2247"/>
                    <a:pt x="142867" y="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 385">
              <a:extLst>
                <a:ext uri="{FF2B5EF4-FFF2-40B4-BE49-F238E27FC236}">
                  <a16:creationId xmlns:a16="http://schemas.microsoft.com/office/drawing/2014/main" id="{021BA7C6-3077-AE62-4F36-75B5800DE4EA}"/>
                </a:ext>
              </a:extLst>
            </p:cNvPr>
            <p:cNvSpPr/>
            <p:nvPr/>
          </p:nvSpPr>
          <p:spPr>
            <a:xfrm>
              <a:off x="5989347" y="4641584"/>
              <a:ext cx="1578422" cy="2393557"/>
            </a:xfrm>
            <a:custGeom>
              <a:avLst/>
              <a:gdLst>
                <a:gd name="connsiteX0" fmla="*/ 324367 w 1578422"/>
                <a:gd name="connsiteY0" fmla="*/ 122005 h 2393557"/>
                <a:gd name="connsiteX1" fmla="*/ 1177807 w 1578422"/>
                <a:gd name="connsiteY1" fmla="*/ 1088656 h 2393557"/>
                <a:gd name="connsiteX2" fmla="*/ 1003636 w 1578422"/>
                <a:gd name="connsiteY2" fmla="*/ 1010279 h 2393557"/>
                <a:gd name="connsiteX3" fmla="*/ 1482607 w 1578422"/>
                <a:gd name="connsiteY3" fmla="*/ 1489250 h 2393557"/>
                <a:gd name="connsiteX4" fmla="*/ 1247476 w 1578422"/>
                <a:gd name="connsiteY4" fmla="*/ 1332496 h 2393557"/>
                <a:gd name="connsiteX5" fmla="*/ 1578402 w 1578422"/>
                <a:gd name="connsiteY5" fmla="*/ 1724382 h 2393557"/>
                <a:gd name="connsiteX6" fmla="*/ 1264893 w 1578422"/>
                <a:gd name="connsiteY6" fmla="*/ 1611170 h 2393557"/>
                <a:gd name="connsiteX7" fmla="*/ 1482607 w 1578422"/>
                <a:gd name="connsiteY7" fmla="*/ 1881136 h 2393557"/>
                <a:gd name="connsiteX8" fmla="*/ 1221350 w 1578422"/>
                <a:gd name="connsiteY8" fmla="*/ 2020473 h 2393557"/>
                <a:gd name="connsiteX9" fmla="*/ 1439064 w 1578422"/>
                <a:gd name="connsiteY9" fmla="*/ 2003056 h 2393557"/>
                <a:gd name="connsiteX10" fmla="*/ 1055887 w 1578422"/>
                <a:gd name="connsiteY10" fmla="*/ 2351399 h 2393557"/>
                <a:gd name="connsiteX11" fmla="*/ 1073304 w 1578422"/>
                <a:gd name="connsiteY11" fmla="*/ 2299147 h 2393557"/>
                <a:gd name="connsiteX12" fmla="*/ 272116 w 1578422"/>
                <a:gd name="connsiteY12" fmla="*/ 1558919 h 2393557"/>
                <a:gd name="connsiteX13" fmla="*/ 838173 w 1578422"/>
                <a:gd name="connsiteY13" fmla="*/ 1950805 h 2393557"/>
                <a:gd name="connsiteX14" fmla="*/ 2150 w 1578422"/>
                <a:gd name="connsiteY14" fmla="*/ 949319 h 2393557"/>
                <a:gd name="connsiteX15" fmla="*/ 585624 w 1578422"/>
                <a:gd name="connsiteY15" fmla="*/ 1445707 h 2393557"/>
                <a:gd name="connsiteX16" fmla="*/ 219864 w 1578422"/>
                <a:gd name="connsiteY16" fmla="*/ 688062 h 2393557"/>
                <a:gd name="connsiteX17" fmla="*/ 420162 w 1578422"/>
                <a:gd name="connsiteY17" fmla="*/ 958027 h 2393557"/>
                <a:gd name="connsiteX18" fmla="*/ 254699 w 1578422"/>
                <a:gd name="connsiteY18" fmla="*/ 540016 h 2393557"/>
                <a:gd name="connsiteX19" fmla="*/ 542082 w 1578422"/>
                <a:gd name="connsiteY19" fmla="*/ 722896 h 2393557"/>
                <a:gd name="connsiteX20" fmla="*/ 45693 w 1578422"/>
                <a:gd name="connsiteY20" fmla="*/ 85 h 2393557"/>
                <a:gd name="connsiteX21" fmla="*/ 698836 w 1578422"/>
                <a:gd name="connsiteY21" fmla="*/ 670645 h 2393557"/>
                <a:gd name="connsiteX22" fmla="*/ 324367 w 1578422"/>
                <a:gd name="connsiteY22" fmla="*/ 122005 h 239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422" h="2393557">
                  <a:moveTo>
                    <a:pt x="324367" y="122005"/>
                  </a:moveTo>
                  <a:cubicBezTo>
                    <a:pt x="404195" y="191673"/>
                    <a:pt x="1064596" y="940610"/>
                    <a:pt x="1177807" y="1088656"/>
                  </a:cubicBezTo>
                  <a:cubicBezTo>
                    <a:pt x="1291019" y="1236702"/>
                    <a:pt x="952836" y="943513"/>
                    <a:pt x="1003636" y="1010279"/>
                  </a:cubicBezTo>
                  <a:cubicBezTo>
                    <a:pt x="1054436" y="1077045"/>
                    <a:pt x="1441967" y="1435547"/>
                    <a:pt x="1482607" y="1489250"/>
                  </a:cubicBezTo>
                  <a:cubicBezTo>
                    <a:pt x="1523247" y="1542953"/>
                    <a:pt x="1231510" y="1293307"/>
                    <a:pt x="1247476" y="1332496"/>
                  </a:cubicBezTo>
                  <a:cubicBezTo>
                    <a:pt x="1263442" y="1371685"/>
                    <a:pt x="1575499" y="1677936"/>
                    <a:pt x="1578402" y="1724382"/>
                  </a:cubicBezTo>
                  <a:cubicBezTo>
                    <a:pt x="1581305" y="1770828"/>
                    <a:pt x="1280859" y="1585044"/>
                    <a:pt x="1264893" y="1611170"/>
                  </a:cubicBezTo>
                  <a:cubicBezTo>
                    <a:pt x="1248927" y="1637296"/>
                    <a:pt x="1489864" y="1812919"/>
                    <a:pt x="1482607" y="1881136"/>
                  </a:cubicBezTo>
                  <a:cubicBezTo>
                    <a:pt x="1475350" y="1949353"/>
                    <a:pt x="1228607" y="2000153"/>
                    <a:pt x="1221350" y="2020473"/>
                  </a:cubicBezTo>
                  <a:cubicBezTo>
                    <a:pt x="1214093" y="2040793"/>
                    <a:pt x="1466641" y="1947902"/>
                    <a:pt x="1439064" y="2003056"/>
                  </a:cubicBezTo>
                  <a:cubicBezTo>
                    <a:pt x="1411487" y="2058210"/>
                    <a:pt x="1116847" y="2302051"/>
                    <a:pt x="1055887" y="2351399"/>
                  </a:cubicBezTo>
                  <a:cubicBezTo>
                    <a:pt x="994927" y="2400748"/>
                    <a:pt x="1203932" y="2431227"/>
                    <a:pt x="1073304" y="2299147"/>
                  </a:cubicBezTo>
                  <a:cubicBezTo>
                    <a:pt x="942676" y="2167067"/>
                    <a:pt x="311304" y="1616976"/>
                    <a:pt x="272116" y="1558919"/>
                  </a:cubicBezTo>
                  <a:cubicBezTo>
                    <a:pt x="232928" y="1500862"/>
                    <a:pt x="883167" y="2052405"/>
                    <a:pt x="838173" y="1950805"/>
                  </a:cubicBezTo>
                  <a:cubicBezTo>
                    <a:pt x="793179" y="1849205"/>
                    <a:pt x="44241" y="1033502"/>
                    <a:pt x="2150" y="949319"/>
                  </a:cubicBezTo>
                  <a:cubicBezTo>
                    <a:pt x="-39941" y="865136"/>
                    <a:pt x="549338" y="1489250"/>
                    <a:pt x="585624" y="1445707"/>
                  </a:cubicBezTo>
                  <a:cubicBezTo>
                    <a:pt x="621910" y="1402164"/>
                    <a:pt x="247441" y="769342"/>
                    <a:pt x="219864" y="688062"/>
                  </a:cubicBezTo>
                  <a:cubicBezTo>
                    <a:pt x="192287" y="606782"/>
                    <a:pt x="414356" y="982701"/>
                    <a:pt x="420162" y="958027"/>
                  </a:cubicBezTo>
                  <a:cubicBezTo>
                    <a:pt x="425968" y="933353"/>
                    <a:pt x="234379" y="579204"/>
                    <a:pt x="254699" y="540016"/>
                  </a:cubicBezTo>
                  <a:cubicBezTo>
                    <a:pt x="275019" y="500828"/>
                    <a:pt x="576916" y="812884"/>
                    <a:pt x="542082" y="722896"/>
                  </a:cubicBezTo>
                  <a:cubicBezTo>
                    <a:pt x="507248" y="632908"/>
                    <a:pt x="19567" y="8793"/>
                    <a:pt x="45693" y="85"/>
                  </a:cubicBezTo>
                  <a:cubicBezTo>
                    <a:pt x="71819" y="-8624"/>
                    <a:pt x="655293" y="650325"/>
                    <a:pt x="698836" y="670645"/>
                  </a:cubicBezTo>
                  <a:cubicBezTo>
                    <a:pt x="742379" y="690965"/>
                    <a:pt x="244539" y="52337"/>
                    <a:pt x="324367" y="12200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 386">
              <a:extLst>
                <a:ext uri="{FF2B5EF4-FFF2-40B4-BE49-F238E27FC236}">
                  <a16:creationId xmlns:a16="http://schemas.microsoft.com/office/drawing/2014/main" id="{F34D9AD3-D36A-E635-DF2F-F7DAD30E8EA9}"/>
                </a:ext>
              </a:extLst>
            </p:cNvPr>
            <p:cNvSpPr/>
            <p:nvPr/>
          </p:nvSpPr>
          <p:spPr>
            <a:xfrm>
              <a:off x="5856118" y="6144983"/>
              <a:ext cx="1955618" cy="1545479"/>
            </a:xfrm>
            <a:custGeom>
              <a:avLst/>
              <a:gdLst>
                <a:gd name="connsiteX0" fmla="*/ 570808 w 1955618"/>
                <a:gd name="connsiteY0" fmla="*/ 81646 h 1545479"/>
                <a:gd name="connsiteX1" fmla="*/ 631768 w 1955618"/>
                <a:gd name="connsiteY1" fmla="*/ 107771 h 1545479"/>
                <a:gd name="connsiteX2" fmla="*/ 1885802 w 1955618"/>
                <a:gd name="connsiteY2" fmla="*/ 1004754 h 1545479"/>
                <a:gd name="connsiteX3" fmla="*/ 1641962 w 1955618"/>
                <a:gd name="connsiteY3" fmla="*/ 987337 h 1545479"/>
                <a:gd name="connsiteX4" fmla="*/ 1955471 w 1955618"/>
                <a:gd name="connsiteY4" fmla="*/ 1231177 h 1545479"/>
                <a:gd name="connsiteX5" fmla="*/ 1685505 w 1955618"/>
                <a:gd name="connsiteY5" fmla="*/ 1318263 h 1545479"/>
                <a:gd name="connsiteX6" fmla="*/ 1868385 w 1955618"/>
                <a:gd name="connsiteY6" fmla="*/ 1544686 h 1545479"/>
                <a:gd name="connsiteX7" fmla="*/ 501139 w 1955618"/>
                <a:gd name="connsiteY7" fmla="*/ 1231177 h 1545479"/>
                <a:gd name="connsiteX8" fmla="*/ 797231 w 1955618"/>
                <a:gd name="connsiteY8" fmla="*/ 1205051 h 1545479"/>
                <a:gd name="connsiteX9" fmla="*/ 396636 w 1955618"/>
                <a:gd name="connsiteY9" fmla="*/ 647703 h 1545479"/>
                <a:gd name="connsiteX10" fmla="*/ 718853 w 1955618"/>
                <a:gd name="connsiteY10" fmla="*/ 717371 h 1545479"/>
                <a:gd name="connsiteX11" fmla="*/ 4751 w 1955618"/>
                <a:gd name="connsiteY11" fmla="*/ 212274 h 1545479"/>
                <a:gd name="connsiteX12" fmla="*/ 1136865 w 1955618"/>
                <a:gd name="connsiteY12" fmla="*/ 699954 h 1545479"/>
                <a:gd name="connsiteX13" fmla="*/ 570808 w 1955618"/>
                <a:gd name="connsiteY13" fmla="*/ 81646 h 154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55618" h="1545479">
                  <a:moveTo>
                    <a:pt x="570808" y="81646"/>
                  </a:moveTo>
                  <a:cubicBezTo>
                    <a:pt x="486625" y="-17051"/>
                    <a:pt x="412602" y="-46080"/>
                    <a:pt x="631768" y="107771"/>
                  </a:cubicBezTo>
                  <a:cubicBezTo>
                    <a:pt x="850934" y="261622"/>
                    <a:pt x="1717436" y="858160"/>
                    <a:pt x="1885802" y="1004754"/>
                  </a:cubicBezTo>
                  <a:cubicBezTo>
                    <a:pt x="2054168" y="1151348"/>
                    <a:pt x="1630351" y="949600"/>
                    <a:pt x="1641962" y="987337"/>
                  </a:cubicBezTo>
                  <a:cubicBezTo>
                    <a:pt x="1653574" y="1025074"/>
                    <a:pt x="1948214" y="1176023"/>
                    <a:pt x="1955471" y="1231177"/>
                  </a:cubicBezTo>
                  <a:cubicBezTo>
                    <a:pt x="1962728" y="1286331"/>
                    <a:pt x="1700019" y="1266012"/>
                    <a:pt x="1685505" y="1318263"/>
                  </a:cubicBezTo>
                  <a:cubicBezTo>
                    <a:pt x="1670991" y="1370514"/>
                    <a:pt x="2065779" y="1559200"/>
                    <a:pt x="1868385" y="1544686"/>
                  </a:cubicBezTo>
                  <a:cubicBezTo>
                    <a:pt x="1670991" y="1530172"/>
                    <a:pt x="679665" y="1287783"/>
                    <a:pt x="501139" y="1231177"/>
                  </a:cubicBezTo>
                  <a:cubicBezTo>
                    <a:pt x="322613" y="1174571"/>
                    <a:pt x="814648" y="1302297"/>
                    <a:pt x="797231" y="1205051"/>
                  </a:cubicBezTo>
                  <a:cubicBezTo>
                    <a:pt x="779814" y="1107805"/>
                    <a:pt x="409699" y="728983"/>
                    <a:pt x="396636" y="647703"/>
                  </a:cubicBezTo>
                  <a:cubicBezTo>
                    <a:pt x="383573" y="566423"/>
                    <a:pt x="784167" y="789943"/>
                    <a:pt x="718853" y="717371"/>
                  </a:cubicBezTo>
                  <a:cubicBezTo>
                    <a:pt x="653539" y="644799"/>
                    <a:pt x="-64917" y="215177"/>
                    <a:pt x="4751" y="212274"/>
                  </a:cubicBezTo>
                  <a:cubicBezTo>
                    <a:pt x="74419" y="209371"/>
                    <a:pt x="1042522" y="724628"/>
                    <a:pt x="1136865" y="699954"/>
                  </a:cubicBezTo>
                  <a:cubicBezTo>
                    <a:pt x="1231208" y="675280"/>
                    <a:pt x="654991" y="180343"/>
                    <a:pt x="570808" y="81646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 387">
              <a:extLst>
                <a:ext uri="{FF2B5EF4-FFF2-40B4-BE49-F238E27FC236}">
                  <a16:creationId xmlns:a16="http://schemas.microsoft.com/office/drawing/2014/main" id="{362FBB55-0BFE-2C4B-73D3-06180F655C21}"/>
                </a:ext>
              </a:extLst>
            </p:cNvPr>
            <p:cNvSpPr/>
            <p:nvPr/>
          </p:nvSpPr>
          <p:spPr>
            <a:xfrm>
              <a:off x="6755497" y="6338711"/>
              <a:ext cx="1406647" cy="739038"/>
            </a:xfrm>
            <a:custGeom>
              <a:avLst/>
              <a:gdLst>
                <a:gd name="connsiteX0" fmla="*/ 11063 w 1406647"/>
                <a:gd name="connsiteY0" fmla="*/ 9838 h 739038"/>
                <a:gd name="connsiteX1" fmla="*/ 1326057 w 1406647"/>
                <a:gd name="connsiteY1" fmla="*/ 645563 h 739038"/>
                <a:gd name="connsiteX2" fmla="*/ 1265097 w 1406647"/>
                <a:gd name="connsiteY2" fmla="*/ 610729 h 739038"/>
                <a:gd name="connsiteX3" fmla="*/ 1282514 w 1406647"/>
                <a:gd name="connsiteY3" fmla="*/ 645563 h 739038"/>
                <a:gd name="connsiteX4" fmla="*/ 455200 w 1406647"/>
                <a:gd name="connsiteY4" fmla="*/ 680398 h 739038"/>
                <a:gd name="connsiteX5" fmla="*/ 847086 w 1406647"/>
                <a:gd name="connsiteY5" fmla="*/ 715232 h 739038"/>
                <a:gd name="connsiteX6" fmla="*/ 237486 w 1406647"/>
                <a:gd name="connsiteY6" fmla="*/ 288512 h 739038"/>
                <a:gd name="connsiteX7" fmla="*/ 463909 w 1406647"/>
                <a:gd name="connsiteY7" fmla="*/ 305929 h 739038"/>
                <a:gd name="connsiteX8" fmla="*/ 437783 w 1406647"/>
                <a:gd name="connsiteY8" fmla="*/ 88215 h 739038"/>
                <a:gd name="connsiteX9" fmla="*/ 681623 w 1406647"/>
                <a:gd name="connsiteY9" fmla="*/ 244969 h 739038"/>
                <a:gd name="connsiteX10" fmla="*/ 11063 w 1406647"/>
                <a:gd name="connsiteY10" fmla="*/ 9838 h 7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6647" h="739038">
                  <a:moveTo>
                    <a:pt x="11063" y="9838"/>
                  </a:moveTo>
                  <a:cubicBezTo>
                    <a:pt x="118469" y="76604"/>
                    <a:pt x="1117051" y="545415"/>
                    <a:pt x="1326057" y="645563"/>
                  </a:cubicBezTo>
                  <a:cubicBezTo>
                    <a:pt x="1535063" y="745712"/>
                    <a:pt x="1272354" y="610729"/>
                    <a:pt x="1265097" y="610729"/>
                  </a:cubicBezTo>
                  <a:cubicBezTo>
                    <a:pt x="1257840" y="610729"/>
                    <a:pt x="1417497" y="633952"/>
                    <a:pt x="1282514" y="645563"/>
                  </a:cubicBezTo>
                  <a:cubicBezTo>
                    <a:pt x="1147531" y="657174"/>
                    <a:pt x="527771" y="668787"/>
                    <a:pt x="455200" y="680398"/>
                  </a:cubicBezTo>
                  <a:cubicBezTo>
                    <a:pt x="382629" y="692009"/>
                    <a:pt x="883372" y="780546"/>
                    <a:pt x="847086" y="715232"/>
                  </a:cubicBezTo>
                  <a:cubicBezTo>
                    <a:pt x="810800" y="649918"/>
                    <a:pt x="301349" y="356729"/>
                    <a:pt x="237486" y="288512"/>
                  </a:cubicBezTo>
                  <a:cubicBezTo>
                    <a:pt x="173623" y="220295"/>
                    <a:pt x="430526" y="339312"/>
                    <a:pt x="463909" y="305929"/>
                  </a:cubicBezTo>
                  <a:cubicBezTo>
                    <a:pt x="497292" y="272546"/>
                    <a:pt x="401497" y="98375"/>
                    <a:pt x="437783" y="88215"/>
                  </a:cubicBezTo>
                  <a:cubicBezTo>
                    <a:pt x="474069" y="78055"/>
                    <a:pt x="751292" y="252226"/>
                    <a:pt x="681623" y="244969"/>
                  </a:cubicBezTo>
                  <a:cubicBezTo>
                    <a:pt x="611955" y="237712"/>
                    <a:pt x="-96343" y="-56928"/>
                    <a:pt x="11063" y="9838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 388">
              <a:extLst>
                <a:ext uri="{FF2B5EF4-FFF2-40B4-BE49-F238E27FC236}">
                  <a16:creationId xmlns:a16="http://schemas.microsoft.com/office/drawing/2014/main" id="{551AB911-C6A2-D4BA-DB31-5FE8C0A05854}"/>
                </a:ext>
              </a:extLst>
            </p:cNvPr>
            <p:cNvSpPr/>
            <p:nvPr/>
          </p:nvSpPr>
          <p:spPr>
            <a:xfrm>
              <a:off x="6261359" y="3362117"/>
              <a:ext cx="1022019" cy="2485890"/>
            </a:xfrm>
            <a:custGeom>
              <a:avLst/>
              <a:gdLst>
                <a:gd name="connsiteX0" fmla="*/ 1019007 w 1022019"/>
                <a:gd name="connsiteY0" fmla="*/ 25517 h 2485890"/>
                <a:gd name="connsiteX1" fmla="*/ 278778 w 1022019"/>
                <a:gd name="connsiteY1" fmla="*/ 1418889 h 2485890"/>
                <a:gd name="connsiteX2" fmla="*/ 365864 w 1022019"/>
                <a:gd name="connsiteY2" fmla="*/ 1096672 h 2485890"/>
                <a:gd name="connsiteX3" fmla="*/ 26230 w 1022019"/>
                <a:gd name="connsiteY3" fmla="*/ 2446500 h 2485890"/>
                <a:gd name="connsiteX4" fmla="*/ 52355 w 1022019"/>
                <a:gd name="connsiteY4" fmla="*/ 1984946 h 2485890"/>
                <a:gd name="connsiteX5" fmla="*/ 287487 w 1022019"/>
                <a:gd name="connsiteY5" fmla="*/ 556740 h 2485890"/>
                <a:gd name="connsiteX6" fmla="*/ 313612 w 1022019"/>
                <a:gd name="connsiteY6" fmla="*/ 739620 h 2485890"/>
                <a:gd name="connsiteX7" fmla="*/ 714207 w 1022019"/>
                <a:gd name="connsiteY7" fmla="*/ 182272 h 2485890"/>
                <a:gd name="connsiteX8" fmla="*/ 566161 w 1022019"/>
                <a:gd name="connsiteY8" fmla="*/ 704786 h 2485890"/>
                <a:gd name="connsiteX9" fmla="*/ 740332 w 1022019"/>
                <a:gd name="connsiteY9" fmla="*/ 121312 h 2485890"/>
                <a:gd name="connsiteX10" fmla="*/ 548744 w 1022019"/>
                <a:gd name="connsiteY10" fmla="*/ 487072 h 2485890"/>
                <a:gd name="connsiteX11" fmla="*/ 1019007 w 1022019"/>
                <a:gd name="connsiteY11" fmla="*/ 25517 h 248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2019" h="2485890">
                  <a:moveTo>
                    <a:pt x="1019007" y="25517"/>
                  </a:moveTo>
                  <a:cubicBezTo>
                    <a:pt x="974013" y="180820"/>
                    <a:pt x="387635" y="1240363"/>
                    <a:pt x="278778" y="1418889"/>
                  </a:cubicBezTo>
                  <a:cubicBezTo>
                    <a:pt x="169921" y="1597415"/>
                    <a:pt x="407955" y="925404"/>
                    <a:pt x="365864" y="1096672"/>
                  </a:cubicBezTo>
                  <a:cubicBezTo>
                    <a:pt x="323773" y="1267940"/>
                    <a:pt x="78481" y="2298455"/>
                    <a:pt x="26230" y="2446500"/>
                  </a:cubicBezTo>
                  <a:cubicBezTo>
                    <a:pt x="-26021" y="2594545"/>
                    <a:pt x="8812" y="2299906"/>
                    <a:pt x="52355" y="1984946"/>
                  </a:cubicBezTo>
                  <a:cubicBezTo>
                    <a:pt x="95898" y="1669986"/>
                    <a:pt x="243944" y="764294"/>
                    <a:pt x="287487" y="556740"/>
                  </a:cubicBezTo>
                  <a:cubicBezTo>
                    <a:pt x="331030" y="349186"/>
                    <a:pt x="242492" y="802031"/>
                    <a:pt x="313612" y="739620"/>
                  </a:cubicBezTo>
                  <a:cubicBezTo>
                    <a:pt x="384732" y="677209"/>
                    <a:pt x="672116" y="188078"/>
                    <a:pt x="714207" y="182272"/>
                  </a:cubicBezTo>
                  <a:cubicBezTo>
                    <a:pt x="756298" y="176466"/>
                    <a:pt x="561807" y="714946"/>
                    <a:pt x="566161" y="704786"/>
                  </a:cubicBezTo>
                  <a:cubicBezTo>
                    <a:pt x="570515" y="694626"/>
                    <a:pt x="743235" y="157598"/>
                    <a:pt x="740332" y="121312"/>
                  </a:cubicBezTo>
                  <a:cubicBezTo>
                    <a:pt x="737429" y="85026"/>
                    <a:pt x="506653" y="500135"/>
                    <a:pt x="548744" y="487072"/>
                  </a:cubicBezTo>
                  <a:cubicBezTo>
                    <a:pt x="590835" y="474009"/>
                    <a:pt x="1064001" y="-129786"/>
                    <a:pt x="1019007" y="2551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 389">
              <a:extLst>
                <a:ext uri="{FF2B5EF4-FFF2-40B4-BE49-F238E27FC236}">
                  <a16:creationId xmlns:a16="http://schemas.microsoft.com/office/drawing/2014/main" id="{871A32FB-8228-2BF2-001C-F3AD67BB0848}"/>
                </a:ext>
              </a:extLst>
            </p:cNvPr>
            <p:cNvSpPr/>
            <p:nvPr/>
          </p:nvSpPr>
          <p:spPr>
            <a:xfrm>
              <a:off x="8455949" y="3684129"/>
              <a:ext cx="468089" cy="2564332"/>
            </a:xfrm>
            <a:custGeom>
              <a:avLst/>
              <a:gdLst>
                <a:gd name="connsiteX0" fmla="*/ 270040 w 468089"/>
                <a:gd name="connsiteY0" fmla="*/ 8305 h 2564332"/>
                <a:gd name="connsiteX1" fmla="*/ 357125 w 468089"/>
                <a:gd name="connsiteY1" fmla="*/ 983665 h 2564332"/>
                <a:gd name="connsiteX2" fmla="*/ 357125 w 468089"/>
                <a:gd name="connsiteY2" fmla="*/ 704991 h 2564332"/>
                <a:gd name="connsiteX3" fmla="*/ 217788 w 468089"/>
                <a:gd name="connsiteY3" fmla="*/ 1262340 h 2564332"/>
                <a:gd name="connsiteX4" fmla="*/ 322291 w 468089"/>
                <a:gd name="connsiteY4" fmla="*/ 1053334 h 2564332"/>
                <a:gd name="connsiteX5" fmla="*/ 304874 w 468089"/>
                <a:gd name="connsiteY5" fmla="*/ 1898065 h 2564332"/>
                <a:gd name="connsiteX6" fmla="*/ 287457 w 468089"/>
                <a:gd name="connsiteY6" fmla="*/ 1802271 h 2564332"/>
                <a:gd name="connsiteX7" fmla="*/ 74 w 468089"/>
                <a:gd name="connsiteY7" fmla="*/ 2559917 h 2564332"/>
                <a:gd name="connsiteX8" fmla="*/ 261331 w 468089"/>
                <a:gd name="connsiteY8" fmla="*/ 2080945 h 2564332"/>
                <a:gd name="connsiteX9" fmla="*/ 461628 w 468089"/>
                <a:gd name="connsiteY9" fmla="*/ 1392968 h 2564332"/>
                <a:gd name="connsiteX10" fmla="*/ 418085 w 468089"/>
                <a:gd name="connsiteY10" fmla="*/ 1480054 h 2564332"/>
                <a:gd name="connsiteX11" fmla="*/ 409377 w 468089"/>
                <a:gd name="connsiteY11" fmla="*/ 208602 h 2564332"/>
                <a:gd name="connsiteX12" fmla="*/ 400668 w 468089"/>
                <a:gd name="connsiteY12" fmla="*/ 495985 h 2564332"/>
                <a:gd name="connsiteX13" fmla="*/ 270040 w 468089"/>
                <a:gd name="connsiteY13" fmla="*/ 8305 h 256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8089" h="2564332">
                  <a:moveTo>
                    <a:pt x="270040" y="8305"/>
                  </a:moveTo>
                  <a:cubicBezTo>
                    <a:pt x="262783" y="89585"/>
                    <a:pt x="342611" y="867551"/>
                    <a:pt x="357125" y="983665"/>
                  </a:cubicBezTo>
                  <a:cubicBezTo>
                    <a:pt x="371639" y="1099779"/>
                    <a:pt x="380348" y="658545"/>
                    <a:pt x="357125" y="704991"/>
                  </a:cubicBezTo>
                  <a:cubicBezTo>
                    <a:pt x="333902" y="751437"/>
                    <a:pt x="223594" y="1204283"/>
                    <a:pt x="217788" y="1262340"/>
                  </a:cubicBezTo>
                  <a:cubicBezTo>
                    <a:pt x="211982" y="1320397"/>
                    <a:pt x="307777" y="947380"/>
                    <a:pt x="322291" y="1053334"/>
                  </a:cubicBezTo>
                  <a:cubicBezTo>
                    <a:pt x="336805" y="1159288"/>
                    <a:pt x="310680" y="1773242"/>
                    <a:pt x="304874" y="1898065"/>
                  </a:cubicBezTo>
                  <a:cubicBezTo>
                    <a:pt x="299068" y="2022888"/>
                    <a:pt x="338257" y="1691962"/>
                    <a:pt x="287457" y="1802271"/>
                  </a:cubicBezTo>
                  <a:cubicBezTo>
                    <a:pt x="236657" y="1912580"/>
                    <a:pt x="4428" y="2513471"/>
                    <a:pt x="74" y="2559917"/>
                  </a:cubicBezTo>
                  <a:cubicBezTo>
                    <a:pt x="-4280" y="2606363"/>
                    <a:pt x="184405" y="2275437"/>
                    <a:pt x="261331" y="2080945"/>
                  </a:cubicBezTo>
                  <a:cubicBezTo>
                    <a:pt x="338257" y="1886454"/>
                    <a:pt x="435502" y="1493116"/>
                    <a:pt x="461628" y="1392968"/>
                  </a:cubicBezTo>
                  <a:cubicBezTo>
                    <a:pt x="487754" y="1292820"/>
                    <a:pt x="426793" y="1677448"/>
                    <a:pt x="418085" y="1480054"/>
                  </a:cubicBezTo>
                  <a:cubicBezTo>
                    <a:pt x="409377" y="1282660"/>
                    <a:pt x="412280" y="372613"/>
                    <a:pt x="409377" y="208602"/>
                  </a:cubicBezTo>
                  <a:cubicBezTo>
                    <a:pt x="406474" y="44591"/>
                    <a:pt x="422439" y="523562"/>
                    <a:pt x="400668" y="495985"/>
                  </a:cubicBezTo>
                  <a:cubicBezTo>
                    <a:pt x="378897" y="468408"/>
                    <a:pt x="277297" y="-72975"/>
                    <a:pt x="270040" y="830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 390">
              <a:extLst>
                <a:ext uri="{FF2B5EF4-FFF2-40B4-BE49-F238E27FC236}">
                  <a16:creationId xmlns:a16="http://schemas.microsoft.com/office/drawing/2014/main" id="{E0875778-91E0-D80A-C8BC-C21BAB7E2EE8}"/>
                </a:ext>
              </a:extLst>
            </p:cNvPr>
            <p:cNvSpPr/>
            <p:nvPr/>
          </p:nvSpPr>
          <p:spPr>
            <a:xfrm>
              <a:off x="7907364" y="5092922"/>
              <a:ext cx="1025722" cy="2534930"/>
            </a:xfrm>
            <a:custGeom>
              <a:avLst/>
              <a:gdLst>
                <a:gd name="connsiteX0" fmla="*/ 1001505 w 1025722"/>
                <a:gd name="connsiteY0" fmla="*/ 19009 h 2534930"/>
                <a:gd name="connsiteX1" fmla="*/ 191607 w 1025722"/>
                <a:gd name="connsiteY1" fmla="*/ 1908769 h 2534930"/>
                <a:gd name="connsiteX2" fmla="*/ 252567 w 1025722"/>
                <a:gd name="connsiteY2" fmla="*/ 1839101 h 2534930"/>
                <a:gd name="connsiteX3" fmla="*/ 19 w 1025722"/>
                <a:gd name="connsiteY3" fmla="*/ 2527078 h 2534930"/>
                <a:gd name="connsiteX4" fmla="*/ 243859 w 1025722"/>
                <a:gd name="connsiteY4" fmla="*/ 2117775 h 2534930"/>
                <a:gd name="connsiteX5" fmla="*/ 1001505 w 1025722"/>
                <a:gd name="connsiteY5" fmla="*/ 767947 h 2534930"/>
                <a:gd name="connsiteX6" fmla="*/ 827333 w 1025722"/>
                <a:gd name="connsiteY6" fmla="*/ 924701 h 2534930"/>
                <a:gd name="connsiteX7" fmla="*/ 1001505 w 1025722"/>
                <a:gd name="connsiteY7" fmla="*/ 19009 h 253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5722" h="2534930">
                  <a:moveTo>
                    <a:pt x="1001505" y="19009"/>
                  </a:moveTo>
                  <a:cubicBezTo>
                    <a:pt x="895551" y="183020"/>
                    <a:pt x="316430" y="1605420"/>
                    <a:pt x="191607" y="1908769"/>
                  </a:cubicBezTo>
                  <a:cubicBezTo>
                    <a:pt x="66784" y="2212118"/>
                    <a:pt x="284498" y="1736049"/>
                    <a:pt x="252567" y="1839101"/>
                  </a:cubicBezTo>
                  <a:cubicBezTo>
                    <a:pt x="220636" y="1942153"/>
                    <a:pt x="1470" y="2480632"/>
                    <a:pt x="19" y="2527078"/>
                  </a:cubicBezTo>
                  <a:cubicBezTo>
                    <a:pt x="-1432" y="2573524"/>
                    <a:pt x="76945" y="2410963"/>
                    <a:pt x="243859" y="2117775"/>
                  </a:cubicBezTo>
                  <a:cubicBezTo>
                    <a:pt x="410773" y="1824587"/>
                    <a:pt x="904259" y="966793"/>
                    <a:pt x="1001505" y="767947"/>
                  </a:cubicBezTo>
                  <a:cubicBezTo>
                    <a:pt x="1098751" y="569101"/>
                    <a:pt x="822979" y="1046621"/>
                    <a:pt x="827333" y="924701"/>
                  </a:cubicBezTo>
                  <a:cubicBezTo>
                    <a:pt x="831687" y="802781"/>
                    <a:pt x="1107459" y="-145002"/>
                    <a:pt x="1001505" y="1900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 391">
              <a:extLst>
                <a:ext uri="{FF2B5EF4-FFF2-40B4-BE49-F238E27FC236}">
                  <a16:creationId xmlns:a16="http://schemas.microsoft.com/office/drawing/2014/main" id="{F0C95AD3-EB4C-4575-E93E-51D8AA10BF52}"/>
                </a:ext>
              </a:extLst>
            </p:cNvPr>
            <p:cNvSpPr/>
            <p:nvPr/>
          </p:nvSpPr>
          <p:spPr>
            <a:xfrm>
              <a:off x="6884246" y="6748420"/>
              <a:ext cx="1285161" cy="680163"/>
            </a:xfrm>
            <a:custGeom>
              <a:avLst/>
              <a:gdLst>
                <a:gd name="connsiteX0" fmla="*/ 21651 w 1285161"/>
                <a:gd name="connsiteY0" fmla="*/ 566780 h 680163"/>
                <a:gd name="connsiteX1" fmla="*/ 1162474 w 1285161"/>
                <a:gd name="connsiteY1" fmla="*/ 244563 h 680163"/>
                <a:gd name="connsiteX2" fmla="*/ 796714 w 1285161"/>
                <a:gd name="connsiteY2" fmla="*/ 322940 h 680163"/>
                <a:gd name="connsiteX3" fmla="*/ 1266977 w 1285161"/>
                <a:gd name="connsiteY3" fmla="*/ 322940 h 680163"/>
                <a:gd name="connsiteX4" fmla="*/ 1188600 w 1285161"/>
                <a:gd name="connsiteY4" fmla="*/ 401317 h 680163"/>
                <a:gd name="connsiteX5" fmla="*/ 1188600 w 1285161"/>
                <a:gd name="connsiteY5" fmla="*/ 505820 h 680163"/>
                <a:gd name="connsiteX6" fmla="*/ 927343 w 1285161"/>
                <a:gd name="connsiteY6" fmla="*/ 514529 h 680163"/>
                <a:gd name="connsiteX7" fmla="*/ 1057971 w 1285161"/>
                <a:gd name="connsiteY7" fmla="*/ 679991 h 680163"/>
                <a:gd name="connsiteX8" fmla="*/ 674794 w 1285161"/>
                <a:gd name="connsiteY8" fmla="*/ 479694 h 680163"/>
                <a:gd name="connsiteX9" fmla="*/ 622543 w 1285161"/>
                <a:gd name="connsiteY9" fmla="*/ 592906 h 680163"/>
                <a:gd name="connsiteX10" fmla="*/ 404828 w 1285161"/>
                <a:gd name="connsiteY10" fmla="*/ 253271 h 680163"/>
                <a:gd name="connsiteX11" fmla="*/ 422245 w 1285161"/>
                <a:gd name="connsiteY11" fmla="*/ 723 h 680163"/>
                <a:gd name="connsiteX12" fmla="*/ 413537 w 1285161"/>
                <a:gd name="connsiteY12" fmla="*/ 331649 h 680163"/>
                <a:gd name="connsiteX13" fmla="*/ 21651 w 1285161"/>
                <a:gd name="connsiteY13" fmla="*/ 566780 h 68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5161" h="680163">
                  <a:moveTo>
                    <a:pt x="21651" y="566780"/>
                  </a:moveTo>
                  <a:cubicBezTo>
                    <a:pt x="146474" y="552266"/>
                    <a:pt x="1033297" y="285203"/>
                    <a:pt x="1162474" y="244563"/>
                  </a:cubicBezTo>
                  <a:cubicBezTo>
                    <a:pt x="1291651" y="203923"/>
                    <a:pt x="779297" y="309877"/>
                    <a:pt x="796714" y="322940"/>
                  </a:cubicBezTo>
                  <a:cubicBezTo>
                    <a:pt x="814131" y="336003"/>
                    <a:pt x="1201663" y="309877"/>
                    <a:pt x="1266977" y="322940"/>
                  </a:cubicBezTo>
                  <a:cubicBezTo>
                    <a:pt x="1332291" y="336003"/>
                    <a:pt x="1201663" y="370837"/>
                    <a:pt x="1188600" y="401317"/>
                  </a:cubicBezTo>
                  <a:cubicBezTo>
                    <a:pt x="1175537" y="431797"/>
                    <a:pt x="1232143" y="486951"/>
                    <a:pt x="1188600" y="505820"/>
                  </a:cubicBezTo>
                  <a:cubicBezTo>
                    <a:pt x="1145057" y="524689"/>
                    <a:pt x="949114" y="485501"/>
                    <a:pt x="927343" y="514529"/>
                  </a:cubicBezTo>
                  <a:cubicBezTo>
                    <a:pt x="905572" y="543557"/>
                    <a:pt x="1100063" y="685797"/>
                    <a:pt x="1057971" y="679991"/>
                  </a:cubicBezTo>
                  <a:cubicBezTo>
                    <a:pt x="1015879" y="674185"/>
                    <a:pt x="747365" y="494208"/>
                    <a:pt x="674794" y="479694"/>
                  </a:cubicBezTo>
                  <a:cubicBezTo>
                    <a:pt x="602223" y="465180"/>
                    <a:pt x="667537" y="630643"/>
                    <a:pt x="622543" y="592906"/>
                  </a:cubicBezTo>
                  <a:cubicBezTo>
                    <a:pt x="577549" y="555169"/>
                    <a:pt x="438211" y="351968"/>
                    <a:pt x="404828" y="253271"/>
                  </a:cubicBezTo>
                  <a:cubicBezTo>
                    <a:pt x="371445" y="154574"/>
                    <a:pt x="420794" y="-12340"/>
                    <a:pt x="422245" y="723"/>
                  </a:cubicBezTo>
                  <a:cubicBezTo>
                    <a:pt x="423697" y="13786"/>
                    <a:pt x="477400" y="240209"/>
                    <a:pt x="413537" y="331649"/>
                  </a:cubicBezTo>
                  <a:cubicBezTo>
                    <a:pt x="349674" y="423089"/>
                    <a:pt x="-103172" y="581294"/>
                    <a:pt x="21651" y="56678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 392">
              <a:extLst>
                <a:ext uri="{FF2B5EF4-FFF2-40B4-BE49-F238E27FC236}">
                  <a16:creationId xmlns:a16="http://schemas.microsoft.com/office/drawing/2014/main" id="{4A53A2FA-FE27-EC61-3C5B-195874F5D813}"/>
                </a:ext>
              </a:extLst>
            </p:cNvPr>
            <p:cNvSpPr/>
            <p:nvPr/>
          </p:nvSpPr>
          <p:spPr>
            <a:xfrm>
              <a:off x="7742397" y="4053890"/>
              <a:ext cx="366287" cy="1053347"/>
            </a:xfrm>
            <a:custGeom>
              <a:avLst/>
              <a:gdLst>
                <a:gd name="connsiteX0" fmla="*/ 330449 w 366287"/>
                <a:gd name="connsiteY0" fmla="*/ 4304 h 1053347"/>
                <a:gd name="connsiteX1" fmla="*/ 51774 w 366287"/>
                <a:gd name="connsiteY1" fmla="*/ 700990 h 1053347"/>
                <a:gd name="connsiteX2" fmla="*/ 86609 w 366287"/>
                <a:gd name="connsiteY2" fmla="*/ 640030 h 1053347"/>
                <a:gd name="connsiteX3" fmla="*/ 365283 w 366287"/>
                <a:gd name="connsiteY3" fmla="*/ 1049333 h 1053347"/>
                <a:gd name="connsiteX4" fmla="*/ 173694 w 366287"/>
                <a:gd name="connsiteY4" fmla="*/ 814201 h 1053347"/>
                <a:gd name="connsiteX5" fmla="*/ 8232 w 366287"/>
                <a:gd name="connsiteY5" fmla="*/ 265561 h 1053347"/>
                <a:gd name="connsiteX6" fmla="*/ 34357 w 366287"/>
                <a:gd name="connsiteY6" fmla="*/ 422316 h 1053347"/>
                <a:gd name="connsiteX7" fmla="*/ 86609 w 366287"/>
                <a:gd name="connsiteY7" fmla="*/ 161059 h 1053347"/>
                <a:gd name="connsiteX8" fmla="*/ 8232 w 366287"/>
                <a:gd name="connsiteY8" fmla="*/ 396190 h 1053347"/>
                <a:gd name="connsiteX9" fmla="*/ 330449 w 366287"/>
                <a:gd name="connsiteY9" fmla="*/ 4304 h 105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6287" h="1053347">
                  <a:moveTo>
                    <a:pt x="330449" y="4304"/>
                  </a:moveTo>
                  <a:cubicBezTo>
                    <a:pt x="337706" y="55104"/>
                    <a:pt x="92414" y="595036"/>
                    <a:pt x="51774" y="700990"/>
                  </a:cubicBezTo>
                  <a:cubicBezTo>
                    <a:pt x="11134" y="806944"/>
                    <a:pt x="34358" y="581973"/>
                    <a:pt x="86609" y="640030"/>
                  </a:cubicBezTo>
                  <a:cubicBezTo>
                    <a:pt x="138860" y="698087"/>
                    <a:pt x="350769" y="1020305"/>
                    <a:pt x="365283" y="1049333"/>
                  </a:cubicBezTo>
                  <a:cubicBezTo>
                    <a:pt x="379797" y="1078361"/>
                    <a:pt x="233202" y="944830"/>
                    <a:pt x="173694" y="814201"/>
                  </a:cubicBezTo>
                  <a:cubicBezTo>
                    <a:pt x="114185" y="683572"/>
                    <a:pt x="31455" y="330875"/>
                    <a:pt x="8232" y="265561"/>
                  </a:cubicBezTo>
                  <a:cubicBezTo>
                    <a:pt x="-14991" y="200247"/>
                    <a:pt x="21294" y="439733"/>
                    <a:pt x="34357" y="422316"/>
                  </a:cubicBezTo>
                  <a:cubicBezTo>
                    <a:pt x="47420" y="404899"/>
                    <a:pt x="90963" y="165413"/>
                    <a:pt x="86609" y="161059"/>
                  </a:cubicBezTo>
                  <a:cubicBezTo>
                    <a:pt x="82255" y="156705"/>
                    <a:pt x="-30957" y="423767"/>
                    <a:pt x="8232" y="396190"/>
                  </a:cubicBezTo>
                  <a:cubicBezTo>
                    <a:pt x="47420" y="368613"/>
                    <a:pt x="323192" y="-46496"/>
                    <a:pt x="330449" y="4304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 393">
              <a:extLst>
                <a:ext uri="{FF2B5EF4-FFF2-40B4-BE49-F238E27FC236}">
                  <a16:creationId xmlns:a16="http://schemas.microsoft.com/office/drawing/2014/main" id="{55875591-2741-C988-3B09-D36E2E9D6CF6}"/>
                </a:ext>
              </a:extLst>
            </p:cNvPr>
            <p:cNvSpPr/>
            <p:nvPr/>
          </p:nvSpPr>
          <p:spPr>
            <a:xfrm>
              <a:off x="7637097" y="4632957"/>
              <a:ext cx="632111" cy="1262751"/>
            </a:xfrm>
            <a:custGeom>
              <a:avLst/>
              <a:gdLst>
                <a:gd name="connsiteX0" fmla="*/ 235452 w 632111"/>
                <a:gd name="connsiteY0" fmla="*/ 3 h 1262751"/>
                <a:gd name="connsiteX1" fmla="*/ 601212 w 632111"/>
                <a:gd name="connsiteY1" fmla="*/ 627020 h 1262751"/>
                <a:gd name="connsiteX2" fmla="*/ 557669 w 632111"/>
                <a:gd name="connsiteY2" fmla="*/ 896986 h 1262751"/>
                <a:gd name="connsiteX3" fmla="*/ 122240 w 632111"/>
                <a:gd name="connsiteY3" fmla="*/ 984072 h 1262751"/>
                <a:gd name="connsiteX4" fmla="*/ 244160 w 632111"/>
                <a:gd name="connsiteY4" fmla="*/ 949237 h 1262751"/>
                <a:gd name="connsiteX5" fmla="*/ 320 w 632111"/>
                <a:gd name="connsiteY5" fmla="*/ 1262746 h 1262751"/>
                <a:gd name="connsiteX6" fmla="*/ 191909 w 632111"/>
                <a:gd name="connsiteY6" fmla="*/ 940529 h 1262751"/>
                <a:gd name="connsiteX7" fmla="*/ 174492 w 632111"/>
                <a:gd name="connsiteY7" fmla="*/ 583477 h 1262751"/>
                <a:gd name="connsiteX8" fmla="*/ 270286 w 632111"/>
                <a:gd name="connsiteY8" fmla="*/ 775066 h 1262751"/>
                <a:gd name="connsiteX9" fmla="*/ 191909 w 632111"/>
                <a:gd name="connsiteY9" fmla="*/ 444140 h 1262751"/>
                <a:gd name="connsiteX10" fmla="*/ 427040 w 632111"/>
                <a:gd name="connsiteY10" fmla="*/ 714106 h 1262751"/>
                <a:gd name="connsiteX11" fmla="*/ 252869 w 632111"/>
                <a:gd name="connsiteY11" fmla="*/ 313512 h 1262751"/>
                <a:gd name="connsiteX12" fmla="*/ 409623 w 632111"/>
                <a:gd name="connsiteY12" fmla="*/ 635729 h 1262751"/>
                <a:gd name="connsiteX13" fmla="*/ 235452 w 632111"/>
                <a:gd name="connsiteY13" fmla="*/ 3 h 126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111" h="1262751">
                  <a:moveTo>
                    <a:pt x="235452" y="3"/>
                  </a:moveTo>
                  <a:cubicBezTo>
                    <a:pt x="267383" y="-1448"/>
                    <a:pt x="547509" y="477523"/>
                    <a:pt x="601212" y="627020"/>
                  </a:cubicBezTo>
                  <a:cubicBezTo>
                    <a:pt x="654915" y="776517"/>
                    <a:pt x="637498" y="837477"/>
                    <a:pt x="557669" y="896986"/>
                  </a:cubicBezTo>
                  <a:cubicBezTo>
                    <a:pt x="477840" y="956495"/>
                    <a:pt x="174491" y="975364"/>
                    <a:pt x="122240" y="984072"/>
                  </a:cubicBezTo>
                  <a:cubicBezTo>
                    <a:pt x="69988" y="992781"/>
                    <a:pt x="264480" y="902791"/>
                    <a:pt x="244160" y="949237"/>
                  </a:cubicBezTo>
                  <a:cubicBezTo>
                    <a:pt x="223840" y="995683"/>
                    <a:pt x="9028" y="1264197"/>
                    <a:pt x="320" y="1262746"/>
                  </a:cubicBezTo>
                  <a:cubicBezTo>
                    <a:pt x="-8388" y="1261295"/>
                    <a:pt x="162880" y="1053741"/>
                    <a:pt x="191909" y="940529"/>
                  </a:cubicBezTo>
                  <a:cubicBezTo>
                    <a:pt x="220938" y="827318"/>
                    <a:pt x="161429" y="611054"/>
                    <a:pt x="174492" y="583477"/>
                  </a:cubicBezTo>
                  <a:cubicBezTo>
                    <a:pt x="187555" y="555900"/>
                    <a:pt x="267383" y="798289"/>
                    <a:pt x="270286" y="775066"/>
                  </a:cubicBezTo>
                  <a:cubicBezTo>
                    <a:pt x="273189" y="751843"/>
                    <a:pt x="165783" y="454300"/>
                    <a:pt x="191909" y="444140"/>
                  </a:cubicBezTo>
                  <a:cubicBezTo>
                    <a:pt x="218035" y="433980"/>
                    <a:pt x="416880" y="735877"/>
                    <a:pt x="427040" y="714106"/>
                  </a:cubicBezTo>
                  <a:cubicBezTo>
                    <a:pt x="437200" y="692335"/>
                    <a:pt x="255772" y="326575"/>
                    <a:pt x="252869" y="313512"/>
                  </a:cubicBezTo>
                  <a:cubicBezTo>
                    <a:pt x="249966" y="300449"/>
                    <a:pt x="411074" y="683626"/>
                    <a:pt x="409623" y="635729"/>
                  </a:cubicBezTo>
                  <a:cubicBezTo>
                    <a:pt x="408172" y="587832"/>
                    <a:pt x="203521" y="1454"/>
                    <a:pt x="235452" y="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 394">
              <a:extLst>
                <a:ext uri="{FF2B5EF4-FFF2-40B4-BE49-F238E27FC236}">
                  <a16:creationId xmlns:a16="http://schemas.microsoft.com/office/drawing/2014/main" id="{384B6620-A67A-5B26-41E5-900A5220D450}"/>
                </a:ext>
              </a:extLst>
            </p:cNvPr>
            <p:cNvSpPr/>
            <p:nvPr/>
          </p:nvSpPr>
          <p:spPr>
            <a:xfrm>
              <a:off x="7345189" y="6182837"/>
              <a:ext cx="902020" cy="410178"/>
            </a:xfrm>
            <a:custGeom>
              <a:avLst/>
              <a:gdLst>
                <a:gd name="connsiteX0" fmla="*/ 579611 w 902020"/>
                <a:gd name="connsiteY0" fmla="*/ 249 h 410178"/>
                <a:gd name="connsiteX1" fmla="*/ 701531 w 902020"/>
                <a:gd name="connsiteY1" fmla="*/ 130877 h 410178"/>
                <a:gd name="connsiteX2" fmla="*/ 283520 w 902020"/>
                <a:gd name="connsiteY2" fmla="*/ 235380 h 410178"/>
                <a:gd name="connsiteX3" fmla="*/ 475108 w 902020"/>
                <a:gd name="connsiteY3" fmla="*/ 235380 h 410178"/>
                <a:gd name="connsiteX4" fmla="*/ 4845 w 902020"/>
                <a:gd name="connsiteY4" fmla="*/ 409552 h 410178"/>
                <a:gd name="connsiteX5" fmla="*/ 823451 w 902020"/>
                <a:gd name="connsiteY5" fmla="*/ 287632 h 410178"/>
                <a:gd name="connsiteX6" fmla="*/ 832160 w 902020"/>
                <a:gd name="connsiteY6" fmla="*/ 130877 h 410178"/>
                <a:gd name="connsiteX7" fmla="*/ 893120 w 902020"/>
                <a:gd name="connsiteY7" fmla="*/ 165712 h 410178"/>
                <a:gd name="connsiteX8" fmla="*/ 579611 w 902020"/>
                <a:gd name="connsiteY8" fmla="*/ 249 h 41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2020" h="410178">
                  <a:moveTo>
                    <a:pt x="579611" y="249"/>
                  </a:moveTo>
                  <a:cubicBezTo>
                    <a:pt x="547680" y="-5557"/>
                    <a:pt x="750879" y="91689"/>
                    <a:pt x="701531" y="130877"/>
                  </a:cubicBezTo>
                  <a:cubicBezTo>
                    <a:pt x="652183" y="170065"/>
                    <a:pt x="321257" y="217963"/>
                    <a:pt x="283520" y="235380"/>
                  </a:cubicBezTo>
                  <a:cubicBezTo>
                    <a:pt x="245783" y="252797"/>
                    <a:pt x="521554" y="206351"/>
                    <a:pt x="475108" y="235380"/>
                  </a:cubicBezTo>
                  <a:cubicBezTo>
                    <a:pt x="428662" y="264409"/>
                    <a:pt x="-53212" y="400843"/>
                    <a:pt x="4845" y="409552"/>
                  </a:cubicBezTo>
                  <a:cubicBezTo>
                    <a:pt x="62902" y="418261"/>
                    <a:pt x="685565" y="334078"/>
                    <a:pt x="823451" y="287632"/>
                  </a:cubicBezTo>
                  <a:cubicBezTo>
                    <a:pt x="961337" y="241186"/>
                    <a:pt x="820549" y="151197"/>
                    <a:pt x="832160" y="130877"/>
                  </a:cubicBezTo>
                  <a:cubicBezTo>
                    <a:pt x="843772" y="110557"/>
                    <a:pt x="929406" y="190386"/>
                    <a:pt x="893120" y="165712"/>
                  </a:cubicBezTo>
                  <a:cubicBezTo>
                    <a:pt x="856834" y="141038"/>
                    <a:pt x="611542" y="6055"/>
                    <a:pt x="579611" y="24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 395">
              <a:extLst>
                <a:ext uri="{FF2B5EF4-FFF2-40B4-BE49-F238E27FC236}">
                  <a16:creationId xmlns:a16="http://schemas.microsoft.com/office/drawing/2014/main" id="{098A4F92-2AD8-9CCF-F2E9-545B41FB308D}"/>
                </a:ext>
              </a:extLst>
            </p:cNvPr>
            <p:cNvSpPr/>
            <p:nvPr/>
          </p:nvSpPr>
          <p:spPr>
            <a:xfrm>
              <a:off x="6358120" y="4711009"/>
              <a:ext cx="983331" cy="1055339"/>
            </a:xfrm>
            <a:custGeom>
              <a:avLst/>
              <a:gdLst>
                <a:gd name="connsiteX0" fmla="*/ 16554 w 983331"/>
                <a:gd name="connsiteY0" fmla="*/ 328 h 1055339"/>
                <a:gd name="connsiteX1" fmla="*/ 678406 w 983331"/>
                <a:gd name="connsiteY1" fmla="*/ 496717 h 1055339"/>
                <a:gd name="connsiteX2" fmla="*/ 669697 w 983331"/>
                <a:gd name="connsiteY2" fmla="*/ 444465 h 1055339"/>
                <a:gd name="connsiteX3" fmla="*/ 887411 w 983331"/>
                <a:gd name="connsiteY3" fmla="*/ 818934 h 1055339"/>
                <a:gd name="connsiteX4" fmla="*/ 861286 w 983331"/>
                <a:gd name="connsiteY4" fmla="*/ 723140 h 1055339"/>
                <a:gd name="connsiteX5" fmla="*/ 983206 w 983331"/>
                <a:gd name="connsiteY5" fmla="*/ 1054065 h 1055339"/>
                <a:gd name="connsiteX6" fmla="*/ 835160 w 983331"/>
                <a:gd name="connsiteY6" fmla="*/ 827642 h 1055339"/>
                <a:gd name="connsiteX7" fmla="*/ 356189 w 983331"/>
                <a:gd name="connsiteY7" fmla="*/ 583802 h 1055339"/>
                <a:gd name="connsiteX8" fmla="*/ 330063 w 983331"/>
                <a:gd name="connsiteY8" fmla="*/ 636054 h 1055339"/>
                <a:gd name="connsiteX9" fmla="*/ 103640 w 983331"/>
                <a:gd name="connsiteY9" fmla="*/ 322545 h 1055339"/>
                <a:gd name="connsiteX10" fmla="*/ 190726 w 983331"/>
                <a:gd name="connsiteY10" fmla="*/ 418340 h 1055339"/>
                <a:gd name="connsiteX11" fmla="*/ 16554 w 983331"/>
                <a:gd name="connsiteY11" fmla="*/ 328 h 105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3331" h="1055339">
                  <a:moveTo>
                    <a:pt x="16554" y="328"/>
                  </a:moveTo>
                  <a:cubicBezTo>
                    <a:pt x="97834" y="13391"/>
                    <a:pt x="569549" y="422694"/>
                    <a:pt x="678406" y="496717"/>
                  </a:cubicBezTo>
                  <a:cubicBezTo>
                    <a:pt x="787263" y="570740"/>
                    <a:pt x="634863" y="390762"/>
                    <a:pt x="669697" y="444465"/>
                  </a:cubicBezTo>
                  <a:cubicBezTo>
                    <a:pt x="704531" y="498168"/>
                    <a:pt x="855479" y="772488"/>
                    <a:pt x="887411" y="818934"/>
                  </a:cubicBezTo>
                  <a:cubicBezTo>
                    <a:pt x="919343" y="865380"/>
                    <a:pt x="845320" y="683952"/>
                    <a:pt x="861286" y="723140"/>
                  </a:cubicBezTo>
                  <a:cubicBezTo>
                    <a:pt x="877252" y="762328"/>
                    <a:pt x="987560" y="1036648"/>
                    <a:pt x="983206" y="1054065"/>
                  </a:cubicBezTo>
                  <a:cubicBezTo>
                    <a:pt x="978852" y="1071482"/>
                    <a:pt x="939663" y="906019"/>
                    <a:pt x="835160" y="827642"/>
                  </a:cubicBezTo>
                  <a:cubicBezTo>
                    <a:pt x="730657" y="749265"/>
                    <a:pt x="440372" y="615733"/>
                    <a:pt x="356189" y="583802"/>
                  </a:cubicBezTo>
                  <a:cubicBezTo>
                    <a:pt x="272006" y="551871"/>
                    <a:pt x="372154" y="679597"/>
                    <a:pt x="330063" y="636054"/>
                  </a:cubicBezTo>
                  <a:cubicBezTo>
                    <a:pt x="287972" y="592511"/>
                    <a:pt x="126863" y="358831"/>
                    <a:pt x="103640" y="322545"/>
                  </a:cubicBezTo>
                  <a:cubicBezTo>
                    <a:pt x="80417" y="286259"/>
                    <a:pt x="202337" y="469140"/>
                    <a:pt x="190726" y="418340"/>
                  </a:cubicBezTo>
                  <a:cubicBezTo>
                    <a:pt x="179115" y="367540"/>
                    <a:pt x="-64726" y="-12735"/>
                    <a:pt x="16554" y="328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円/楕円 396">
              <a:extLst>
                <a:ext uri="{FF2B5EF4-FFF2-40B4-BE49-F238E27FC236}">
                  <a16:creationId xmlns:a16="http://schemas.microsoft.com/office/drawing/2014/main" id="{E5692482-C416-40CA-A630-885D15DDB098}"/>
                </a:ext>
              </a:extLst>
            </p:cNvPr>
            <p:cNvSpPr/>
            <p:nvPr/>
          </p:nvSpPr>
          <p:spPr>
            <a:xfrm>
              <a:off x="6793516" y="5583706"/>
              <a:ext cx="425445" cy="425445"/>
            </a:xfrm>
            <a:prstGeom prst="ellipse">
              <a:avLst/>
            </a:pr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 397">
              <a:extLst>
                <a:ext uri="{FF2B5EF4-FFF2-40B4-BE49-F238E27FC236}">
                  <a16:creationId xmlns:a16="http://schemas.microsoft.com/office/drawing/2014/main" id="{15AE4502-CA4B-1438-C302-3C964D36ACF3}"/>
                </a:ext>
              </a:extLst>
            </p:cNvPr>
            <p:cNvSpPr/>
            <p:nvPr/>
          </p:nvSpPr>
          <p:spPr>
            <a:xfrm>
              <a:off x="7629875" y="5450661"/>
              <a:ext cx="186266" cy="515386"/>
            </a:xfrm>
            <a:custGeom>
              <a:avLst/>
              <a:gdLst>
                <a:gd name="connsiteX0" fmla="*/ 173005 w 186266"/>
                <a:gd name="connsiteY0" fmla="*/ 905 h 515386"/>
                <a:gd name="connsiteX1" fmla="*/ 173005 w 186266"/>
                <a:gd name="connsiteY1" fmla="*/ 201202 h 515386"/>
                <a:gd name="connsiteX2" fmla="*/ 94628 w 186266"/>
                <a:gd name="connsiteY2" fmla="*/ 305705 h 515386"/>
                <a:gd name="connsiteX3" fmla="*/ 129462 w 186266"/>
                <a:gd name="connsiteY3" fmla="*/ 270870 h 515386"/>
                <a:gd name="connsiteX4" fmla="*/ 7542 w 186266"/>
                <a:gd name="connsiteY4" fmla="*/ 514710 h 515386"/>
                <a:gd name="connsiteX5" fmla="*/ 16251 w 186266"/>
                <a:gd name="connsiteY5" fmla="*/ 183785 h 515386"/>
                <a:gd name="connsiteX6" fmla="*/ 42376 w 186266"/>
                <a:gd name="connsiteY6" fmla="*/ 288288 h 515386"/>
                <a:gd name="connsiteX7" fmla="*/ 173005 w 186266"/>
                <a:gd name="connsiteY7" fmla="*/ 905 h 5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6" h="515386">
                  <a:moveTo>
                    <a:pt x="173005" y="905"/>
                  </a:moveTo>
                  <a:cubicBezTo>
                    <a:pt x="194777" y="-13609"/>
                    <a:pt x="186068" y="150402"/>
                    <a:pt x="173005" y="201202"/>
                  </a:cubicBezTo>
                  <a:cubicBezTo>
                    <a:pt x="159942" y="252002"/>
                    <a:pt x="101885" y="294094"/>
                    <a:pt x="94628" y="305705"/>
                  </a:cubicBezTo>
                  <a:cubicBezTo>
                    <a:pt x="87371" y="317316"/>
                    <a:pt x="143976" y="236036"/>
                    <a:pt x="129462" y="270870"/>
                  </a:cubicBezTo>
                  <a:cubicBezTo>
                    <a:pt x="114948" y="305704"/>
                    <a:pt x="26410" y="529224"/>
                    <a:pt x="7542" y="514710"/>
                  </a:cubicBezTo>
                  <a:cubicBezTo>
                    <a:pt x="-11326" y="500196"/>
                    <a:pt x="10445" y="221522"/>
                    <a:pt x="16251" y="183785"/>
                  </a:cubicBezTo>
                  <a:cubicBezTo>
                    <a:pt x="22057" y="146048"/>
                    <a:pt x="14799" y="314414"/>
                    <a:pt x="42376" y="288288"/>
                  </a:cubicBezTo>
                  <a:cubicBezTo>
                    <a:pt x="69953" y="262162"/>
                    <a:pt x="151233" y="15419"/>
                    <a:pt x="173005" y="90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 398">
              <a:extLst>
                <a:ext uri="{FF2B5EF4-FFF2-40B4-BE49-F238E27FC236}">
                  <a16:creationId xmlns:a16="http://schemas.microsoft.com/office/drawing/2014/main" id="{E0ECD3B4-C808-7AC5-AA83-42C9340EEA06}"/>
                </a:ext>
              </a:extLst>
            </p:cNvPr>
            <p:cNvSpPr/>
            <p:nvPr/>
          </p:nvSpPr>
          <p:spPr>
            <a:xfrm>
              <a:off x="7642626" y="5844702"/>
              <a:ext cx="1049920" cy="257639"/>
            </a:xfrm>
            <a:custGeom>
              <a:avLst/>
              <a:gdLst>
                <a:gd name="connsiteX0" fmla="*/ 73168 w 1049920"/>
                <a:gd name="connsiteY0" fmla="*/ 7458 h 257639"/>
                <a:gd name="connsiteX1" fmla="*/ 656643 w 1049920"/>
                <a:gd name="connsiteY1" fmla="*/ 103252 h 257639"/>
                <a:gd name="connsiteX2" fmla="*/ 1048528 w 1049920"/>
                <a:gd name="connsiteY2" fmla="*/ 7458 h 257639"/>
                <a:gd name="connsiteX3" fmla="*/ 769854 w 1049920"/>
                <a:gd name="connsiteY3" fmla="*/ 94544 h 257639"/>
                <a:gd name="connsiteX4" fmla="*/ 325717 w 1049920"/>
                <a:gd name="connsiteY4" fmla="*/ 207755 h 257639"/>
                <a:gd name="connsiteX5" fmla="*/ 343134 w 1049920"/>
                <a:gd name="connsiteY5" fmla="*/ 251298 h 257639"/>
                <a:gd name="connsiteX6" fmla="*/ 195088 w 1049920"/>
                <a:gd name="connsiteY6" fmla="*/ 77127 h 257639"/>
                <a:gd name="connsiteX7" fmla="*/ 20917 w 1049920"/>
                <a:gd name="connsiteY7" fmla="*/ 16167 h 257639"/>
                <a:gd name="connsiteX8" fmla="*/ 73168 w 1049920"/>
                <a:gd name="connsiteY8" fmla="*/ 7458 h 25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9920" h="257639">
                  <a:moveTo>
                    <a:pt x="73168" y="7458"/>
                  </a:moveTo>
                  <a:cubicBezTo>
                    <a:pt x="179122" y="21972"/>
                    <a:pt x="494083" y="103252"/>
                    <a:pt x="656643" y="103252"/>
                  </a:cubicBezTo>
                  <a:cubicBezTo>
                    <a:pt x="819203" y="103252"/>
                    <a:pt x="1029660" y="8909"/>
                    <a:pt x="1048528" y="7458"/>
                  </a:cubicBezTo>
                  <a:cubicBezTo>
                    <a:pt x="1067396" y="6007"/>
                    <a:pt x="890323" y="61161"/>
                    <a:pt x="769854" y="94544"/>
                  </a:cubicBezTo>
                  <a:cubicBezTo>
                    <a:pt x="649385" y="127927"/>
                    <a:pt x="325717" y="207755"/>
                    <a:pt x="325717" y="207755"/>
                  </a:cubicBezTo>
                  <a:cubicBezTo>
                    <a:pt x="254597" y="233881"/>
                    <a:pt x="364905" y="273069"/>
                    <a:pt x="343134" y="251298"/>
                  </a:cubicBezTo>
                  <a:cubicBezTo>
                    <a:pt x="321363" y="229527"/>
                    <a:pt x="248791" y="116316"/>
                    <a:pt x="195088" y="77127"/>
                  </a:cubicBezTo>
                  <a:cubicBezTo>
                    <a:pt x="141385" y="37939"/>
                    <a:pt x="39785" y="30681"/>
                    <a:pt x="20917" y="16167"/>
                  </a:cubicBezTo>
                  <a:cubicBezTo>
                    <a:pt x="2049" y="1653"/>
                    <a:pt x="-32786" y="-7056"/>
                    <a:pt x="73168" y="7458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 399">
              <a:extLst>
                <a:ext uri="{FF2B5EF4-FFF2-40B4-BE49-F238E27FC236}">
                  <a16:creationId xmlns:a16="http://schemas.microsoft.com/office/drawing/2014/main" id="{4BF95C32-1C85-D1D2-E607-B0C9FF601DF5}"/>
                </a:ext>
              </a:extLst>
            </p:cNvPr>
            <p:cNvSpPr/>
            <p:nvPr/>
          </p:nvSpPr>
          <p:spPr>
            <a:xfrm>
              <a:off x="7631896" y="4231026"/>
              <a:ext cx="417385" cy="1226647"/>
            </a:xfrm>
            <a:custGeom>
              <a:avLst/>
              <a:gdLst>
                <a:gd name="connsiteX0" fmla="*/ 301613 w 417385"/>
                <a:gd name="connsiteY0" fmla="*/ 18757 h 1226647"/>
                <a:gd name="connsiteX1" fmla="*/ 5521 w 417385"/>
                <a:gd name="connsiteY1" fmla="*/ 837363 h 1226647"/>
                <a:gd name="connsiteX2" fmla="*/ 110024 w 417385"/>
                <a:gd name="connsiteY2" fmla="*/ 610940 h 1226647"/>
                <a:gd name="connsiteX3" fmla="*/ 127441 w 417385"/>
                <a:gd name="connsiteY3" fmla="*/ 933157 h 1226647"/>
                <a:gd name="connsiteX4" fmla="*/ 205818 w 417385"/>
                <a:gd name="connsiteY4" fmla="*/ 758985 h 1226647"/>
                <a:gd name="connsiteX5" fmla="*/ 153567 w 417385"/>
                <a:gd name="connsiteY5" fmla="*/ 1220540 h 1226647"/>
                <a:gd name="connsiteX6" fmla="*/ 414824 w 417385"/>
                <a:gd name="connsiteY6" fmla="*/ 367100 h 1226647"/>
                <a:gd name="connsiteX7" fmla="*/ 292904 w 417385"/>
                <a:gd name="connsiteY7" fmla="*/ 506437 h 1226647"/>
                <a:gd name="connsiteX8" fmla="*/ 397407 w 417385"/>
                <a:gd name="connsiteY8" fmla="*/ 1340 h 1226647"/>
                <a:gd name="connsiteX9" fmla="*/ 258070 w 417385"/>
                <a:gd name="connsiteY9" fmla="*/ 349683 h 1226647"/>
                <a:gd name="connsiteX10" fmla="*/ 301613 w 417385"/>
                <a:gd name="connsiteY10" fmla="*/ 18757 h 122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7385" h="1226647">
                  <a:moveTo>
                    <a:pt x="301613" y="18757"/>
                  </a:moveTo>
                  <a:cubicBezTo>
                    <a:pt x="259521" y="100037"/>
                    <a:pt x="37452" y="738666"/>
                    <a:pt x="5521" y="837363"/>
                  </a:cubicBezTo>
                  <a:cubicBezTo>
                    <a:pt x="-26410" y="936060"/>
                    <a:pt x="89704" y="594974"/>
                    <a:pt x="110024" y="610940"/>
                  </a:cubicBezTo>
                  <a:cubicBezTo>
                    <a:pt x="130344" y="626906"/>
                    <a:pt x="111475" y="908483"/>
                    <a:pt x="127441" y="933157"/>
                  </a:cubicBezTo>
                  <a:cubicBezTo>
                    <a:pt x="143407" y="957831"/>
                    <a:pt x="201464" y="711088"/>
                    <a:pt x="205818" y="758985"/>
                  </a:cubicBezTo>
                  <a:cubicBezTo>
                    <a:pt x="210172" y="806882"/>
                    <a:pt x="118733" y="1285854"/>
                    <a:pt x="153567" y="1220540"/>
                  </a:cubicBezTo>
                  <a:cubicBezTo>
                    <a:pt x="188401" y="1155226"/>
                    <a:pt x="391601" y="486117"/>
                    <a:pt x="414824" y="367100"/>
                  </a:cubicBezTo>
                  <a:cubicBezTo>
                    <a:pt x="438047" y="248083"/>
                    <a:pt x="295807" y="567397"/>
                    <a:pt x="292904" y="506437"/>
                  </a:cubicBezTo>
                  <a:cubicBezTo>
                    <a:pt x="290001" y="445477"/>
                    <a:pt x="403213" y="27466"/>
                    <a:pt x="397407" y="1340"/>
                  </a:cubicBezTo>
                  <a:cubicBezTo>
                    <a:pt x="391601" y="-24786"/>
                    <a:pt x="272584" y="339523"/>
                    <a:pt x="258070" y="349683"/>
                  </a:cubicBezTo>
                  <a:cubicBezTo>
                    <a:pt x="243556" y="359843"/>
                    <a:pt x="343705" y="-62523"/>
                    <a:pt x="301613" y="1875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 400">
              <a:extLst>
                <a:ext uri="{FF2B5EF4-FFF2-40B4-BE49-F238E27FC236}">
                  <a16:creationId xmlns:a16="http://schemas.microsoft.com/office/drawing/2014/main" id="{2E226623-C566-68DB-F488-4479CF2151BF}"/>
                </a:ext>
              </a:extLst>
            </p:cNvPr>
            <p:cNvSpPr/>
            <p:nvPr/>
          </p:nvSpPr>
          <p:spPr>
            <a:xfrm>
              <a:off x="7298330" y="3918688"/>
              <a:ext cx="783369" cy="289531"/>
            </a:xfrm>
            <a:custGeom>
              <a:avLst/>
              <a:gdLst>
                <a:gd name="connsiteX0" fmla="*/ 8161 w 783369"/>
                <a:gd name="connsiteY0" fmla="*/ 169 h 289531"/>
                <a:gd name="connsiteX1" fmla="*/ 617761 w 783369"/>
                <a:gd name="connsiteY1" fmla="*/ 174341 h 289531"/>
                <a:gd name="connsiteX2" fmla="*/ 495841 w 783369"/>
                <a:gd name="connsiteY2" fmla="*/ 209175 h 289531"/>
                <a:gd name="connsiteX3" fmla="*/ 783224 w 783369"/>
                <a:gd name="connsiteY3" fmla="*/ 174341 h 289531"/>
                <a:gd name="connsiteX4" fmla="*/ 452299 w 783369"/>
                <a:gd name="connsiteY4" fmla="*/ 226592 h 289531"/>
                <a:gd name="connsiteX5" fmla="*/ 478424 w 783369"/>
                <a:gd name="connsiteY5" fmla="*/ 287552 h 289531"/>
                <a:gd name="connsiteX6" fmla="*/ 147499 w 783369"/>
                <a:gd name="connsiteY6" fmla="*/ 148215 h 289531"/>
                <a:gd name="connsiteX7" fmla="*/ 260710 w 783369"/>
                <a:gd name="connsiteY7" fmla="*/ 209175 h 289531"/>
                <a:gd name="connsiteX8" fmla="*/ 8161 w 783369"/>
                <a:gd name="connsiteY8" fmla="*/ 169 h 28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9" h="289531">
                  <a:moveTo>
                    <a:pt x="8161" y="169"/>
                  </a:moveTo>
                  <a:cubicBezTo>
                    <a:pt x="67669" y="-5637"/>
                    <a:pt x="536481" y="139507"/>
                    <a:pt x="617761" y="174341"/>
                  </a:cubicBezTo>
                  <a:cubicBezTo>
                    <a:pt x="699041" y="209175"/>
                    <a:pt x="468264" y="209175"/>
                    <a:pt x="495841" y="209175"/>
                  </a:cubicBezTo>
                  <a:cubicBezTo>
                    <a:pt x="523418" y="209175"/>
                    <a:pt x="790481" y="171438"/>
                    <a:pt x="783224" y="174341"/>
                  </a:cubicBezTo>
                  <a:cubicBezTo>
                    <a:pt x="775967" y="177244"/>
                    <a:pt x="503099" y="207724"/>
                    <a:pt x="452299" y="226592"/>
                  </a:cubicBezTo>
                  <a:cubicBezTo>
                    <a:pt x="401499" y="245461"/>
                    <a:pt x="529224" y="300615"/>
                    <a:pt x="478424" y="287552"/>
                  </a:cubicBezTo>
                  <a:cubicBezTo>
                    <a:pt x="427624" y="274489"/>
                    <a:pt x="183785" y="161278"/>
                    <a:pt x="147499" y="148215"/>
                  </a:cubicBezTo>
                  <a:cubicBezTo>
                    <a:pt x="111213" y="135152"/>
                    <a:pt x="288287" y="239655"/>
                    <a:pt x="260710" y="209175"/>
                  </a:cubicBezTo>
                  <a:cubicBezTo>
                    <a:pt x="233133" y="178695"/>
                    <a:pt x="-51347" y="5975"/>
                    <a:pt x="8161" y="16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 401">
              <a:extLst>
                <a:ext uri="{FF2B5EF4-FFF2-40B4-BE49-F238E27FC236}">
                  <a16:creationId xmlns:a16="http://schemas.microsoft.com/office/drawing/2014/main" id="{3DFEE0FA-B4F7-A132-D5F4-83727F2343AC}"/>
                </a:ext>
              </a:extLst>
            </p:cNvPr>
            <p:cNvSpPr/>
            <p:nvPr/>
          </p:nvSpPr>
          <p:spPr>
            <a:xfrm>
              <a:off x="8327063" y="4169804"/>
              <a:ext cx="407651" cy="218694"/>
            </a:xfrm>
            <a:custGeom>
              <a:avLst/>
              <a:gdLst>
                <a:gd name="connsiteX0" fmla="*/ 407634 w 407651"/>
                <a:gd name="connsiteY0" fmla="*/ 1602 h 218694"/>
                <a:gd name="connsiteX1" fmla="*/ 50583 w 407651"/>
                <a:gd name="connsiteY1" fmla="*/ 175773 h 218694"/>
                <a:gd name="connsiteX2" fmla="*/ 7040 w 407651"/>
                <a:gd name="connsiteY2" fmla="*/ 210607 h 218694"/>
                <a:gd name="connsiteX3" fmla="*/ 94126 w 407651"/>
                <a:gd name="connsiteY3" fmla="*/ 53853 h 218694"/>
                <a:gd name="connsiteX4" fmla="*/ 33166 w 407651"/>
                <a:gd name="connsiteY4" fmla="*/ 88687 h 218694"/>
                <a:gd name="connsiteX5" fmla="*/ 407634 w 407651"/>
                <a:gd name="connsiteY5" fmla="*/ 1602 h 21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51" h="218694">
                  <a:moveTo>
                    <a:pt x="407634" y="1602"/>
                  </a:moveTo>
                  <a:cubicBezTo>
                    <a:pt x="410537" y="16116"/>
                    <a:pt x="50583" y="175773"/>
                    <a:pt x="50583" y="175773"/>
                  </a:cubicBezTo>
                  <a:cubicBezTo>
                    <a:pt x="-16183" y="210607"/>
                    <a:pt x="-217" y="230927"/>
                    <a:pt x="7040" y="210607"/>
                  </a:cubicBezTo>
                  <a:cubicBezTo>
                    <a:pt x="14297" y="190287"/>
                    <a:pt x="89772" y="74173"/>
                    <a:pt x="94126" y="53853"/>
                  </a:cubicBezTo>
                  <a:cubicBezTo>
                    <a:pt x="98480" y="33533"/>
                    <a:pt x="-14731" y="101750"/>
                    <a:pt x="33166" y="88687"/>
                  </a:cubicBezTo>
                  <a:cubicBezTo>
                    <a:pt x="81063" y="75624"/>
                    <a:pt x="404731" y="-12912"/>
                    <a:pt x="407634" y="1602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 402">
              <a:extLst>
                <a:ext uri="{FF2B5EF4-FFF2-40B4-BE49-F238E27FC236}">
                  <a16:creationId xmlns:a16="http://schemas.microsoft.com/office/drawing/2014/main" id="{57D7E156-BFC8-1EC5-AC72-F428EABEC064}"/>
                </a:ext>
              </a:extLst>
            </p:cNvPr>
            <p:cNvSpPr/>
            <p:nvPr/>
          </p:nvSpPr>
          <p:spPr>
            <a:xfrm>
              <a:off x="6802973" y="4561799"/>
              <a:ext cx="1085189" cy="341196"/>
            </a:xfrm>
            <a:custGeom>
              <a:avLst/>
              <a:gdLst>
                <a:gd name="connsiteX0" fmla="*/ 15838 w 1085189"/>
                <a:gd name="connsiteY0" fmla="*/ 1492 h 341196"/>
                <a:gd name="connsiteX1" fmla="*/ 747358 w 1085189"/>
                <a:gd name="connsiteY1" fmla="*/ 184372 h 341196"/>
                <a:gd name="connsiteX2" fmla="*/ 668981 w 1085189"/>
                <a:gd name="connsiteY2" fmla="*/ 201790 h 341196"/>
                <a:gd name="connsiteX3" fmla="*/ 1078284 w 1085189"/>
                <a:gd name="connsiteY3" fmla="*/ 227915 h 341196"/>
                <a:gd name="connsiteX4" fmla="*/ 895404 w 1085189"/>
                <a:gd name="connsiteY4" fmla="*/ 236624 h 341196"/>
                <a:gd name="connsiteX5" fmla="*/ 503518 w 1085189"/>
                <a:gd name="connsiteY5" fmla="*/ 341127 h 341196"/>
                <a:gd name="connsiteX6" fmla="*/ 329347 w 1085189"/>
                <a:gd name="connsiteY6" fmla="*/ 219207 h 341196"/>
                <a:gd name="connsiteX7" fmla="*/ 581896 w 1085189"/>
                <a:gd name="connsiteY7" fmla="*/ 315001 h 341196"/>
                <a:gd name="connsiteX8" fmla="*/ 68090 w 1085189"/>
                <a:gd name="connsiteY8" fmla="*/ 97287 h 341196"/>
                <a:gd name="connsiteX9" fmla="*/ 233553 w 1085189"/>
                <a:gd name="connsiteY9" fmla="*/ 97287 h 341196"/>
                <a:gd name="connsiteX10" fmla="*/ 15838 w 1085189"/>
                <a:gd name="connsiteY10" fmla="*/ 1492 h 34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5189" h="341196">
                  <a:moveTo>
                    <a:pt x="15838" y="1492"/>
                  </a:moveTo>
                  <a:cubicBezTo>
                    <a:pt x="101472" y="16006"/>
                    <a:pt x="638501" y="150989"/>
                    <a:pt x="747358" y="184372"/>
                  </a:cubicBezTo>
                  <a:cubicBezTo>
                    <a:pt x="856215" y="217755"/>
                    <a:pt x="613827" y="194533"/>
                    <a:pt x="668981" y="201790"/>
                  </a:cubicBezTo>
                  <a:cubicBezTo>
                    <a:pt x="724135" y="209047"/>
                    <a:pt x="1040547" y="222109"/>
                    <a:pt x="1078284" y="227915"/>
                  </a:cubicBezTo>
                  <a:cubicBezTo>
                    <a:pt x="1116021" y="233721"/>
                    <a:pt x="991198" y="217755"/>
                    <a:pt x="895404" y="236624"/>
                  </a:cubicBezTo>
                  <a:cubicBezTo>
                    <a:pt x="799610" y="255493"/>
                    <a:pt x="597861" y="344030"/>
                    <a:pt x="503518" y="341127"/>
                  </a:cubicBezTo>
                  <a:cubicBezTo>
                    <a:pt x="409175" y="338224"/>
                    <a:pt x="316284" y="223561"/>
                    <a:pt x="329347" y="219207"/>
                  </a:cubicBezTo>
                  <a:cubicBezTo>
                    <a:pt x="342410" y="214853"/>
                    <a:pt x="625439" y="335321"/>
                    <a:pt x="581896" y="315001"/>
                  </a:cubicBezTo>
                  <a:cubicBezTo>
                    <a:pt x="538353" y="294681"/>
                    <a:pt x="126147" y="133573"/>
                    <a:pt x="68090" y="97287"/>
                  </a:cubicBezTo>
                  <a:cubicBezTo>
                    <a:pt x="10033" y="61001"/>
                    <a:pt x="248067" y="111801"/>
                    <a:pt x="233553" y="97287"/>
                  </a:cubicBezTo>
                  <a:cubicBezTo>
                    <a:pt x="219039" y="82773"/>
                    <a:pt x="-69796" y="-13022"/>
                    <a:pt x="15838" y="1492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 403">
              <a:extLst>
                <a:ext uri="{FF2B5EF4-FFF2-40B4-BE49-F238E27FC236}">
                  <a16:creationId xmlns:a16="http://schemas.microsoft.com/office/drawing/2014/main" id="{3C7A8C12-88BE-AB39-BC7E-6A69A9A55B46}"/>
                </a:ext>
              </a:extLst>
            </p:cNvPr>
            <p:cNvSpPr/>
            <p:nvPr/>
          </p:nvSpPr>
          <p:spPr>
            <a:xfrm>
              <a:off x="8299252" y="4770311"/>
              <a:ext cx="531989" cy="359094"/>
            </a:xfrm>
            <a:custGeom>
              <a:avLst/>
              <a:gdLst>
                <a:gd name="connsiteX0" fmla="*/ 17 w 531989"/>
                <a:gd name="connsiteY0" fmla="*/ 19403 h 359094"/>
                <a:gd name="connsiteX1" fmla="*/ 121937 w 531989"/>
                <a:gd name="connsiteY1" fmla="*/ 1986 h 359094"/>
                <a:gd name="connsiteX2" fmla="*/ 217731 w 531989"/>
                <a:gd name="connsiteY2" fmla="*/ 54238 h 359094"/>
                <a:gd name="connsiteX3" fmla="*/ 383194 w 531989"/>
                <a:gd name="connsiteY3" fmla="*/ 132615 h 359094"/>
                <a:gd name="connsiteX4" fmla="*/ 383194 w 531989"/>
                <a:gd name="connsiteY4" fmla="*/ 210992 h 359094"/>
                <a:gd name="connsiteX5" fmla="*/ 278691 w 531989"/>
                <a:gd name="connsiteY5" fmla="*/ 228409 h 359094"/>
                <a:gd name="connsiteX6" fmla="*/ 531239 w 531989"/>
                <a:gd name="connsiteY6" fmla="*/ 359038 h 359094"/>
                <a:gd name="connsiteX7" fmla="*/ 182897 w 531989"/>
                <a:gd name="connsiteY7" fmla="*/ 210992 h 359094"/>
                <a:gd name="connsiteX8" fmla="*/ 130645 w 531989"/>
                <a:gd name="connsiteY8" fmla="*/ 97780 h 359094"/>
                <a:gd name="connsiteX9" fmla="*/ 17 w 531989"/>
                <a:gd name="connsiteY9" fmla="*/ 19403 h 35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989" h="359094">
                  <a:moveTo>
                    <a:pt x="17" y="19403"/>
                  </a:moveTo>
                  <a:cubicBezTo>
                    <a:pt x="-1434" y="3437"/>
                    <a:pt x="85651" y="-3820"/>
                    <a:pt x="121937" y="1986"/>
                  </a:cubicBezTo>
                  <a:cubicBezTo>
                    <a:pt x="158223" y="7792"/>
                    <a:pt x="174188" y="32467"/>
                    <a:pt x="217731" y="54238"/>
                  </a:cubicBezTo>
                  <a:cubicBezTo>
                    <a:pt x="261274" y="76009"/>
                    <a:pt x="355617" y="106489"/>
                    <a:pt x="383194" y="132615"/>
                  </a:cubicBezTo>
                  <a:cubicBezTo>
                    <a:pt x="410771" y="158741"/>
                    <a:pt x="400611" y="195026"/>
                    <a:pt x="383194" y="210992"/>
                  </a:cubicBezTo>
                  <a:cubicBezTo>
                    <a:pt x="365777" y="226958"/>
                    <a:pt x="254017" y="203735"/>
                    <a:pt x="278691" y="228409"/>
                  </a:cubicBezTo>
                  <a:cubicBezTo>
                    <a:pt x="303365" y="253083"/>
                    <a:pt x="547205" y="361941"/>
                    <a:pt x="531239" y="359038"/>
                  </a:cubicBezTo>
                  <a:cubicBezTo>
                    <a:pt x="515273" y="356135"/>
                    <a:pt x="249662" y="254535"/>
                    <a:pt x="182897" y="210992"/>
                  </a:cubicBezTo>
                  <a:cubicBezTo>
                    <a:pt x="116132" y="167449"/>
                    <a:pt x="162576" y="128260"/>
                    <a:pt x="130645" y="97780"/>
                  </a:cubicBezTo>
                  <a:cubicBezTo>
                    <a:pt x="98714" y="67300"/>
                    <a:pt x="1468" y="35369"/>
                    <a:pt x="17" y="1940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 404">
              <a:extLst>
                <a:ext uri="{FF2B5EF4-FFF2-40B4-BE49-F238E27FC236}">
                  <a16:creationId xmlns:a16="http://schemas.microsoft.com/office/drawing/2014/main" id="{A9BAE270-4FEF-2CAF-C7CB-BE855E63F3A7}"/>
                </a:ext>
              </a:extLst>
            </p:cNvPr>
            <p:cNvSpPr/>
            <p:nvPr/>
          </p:nvSpPr>
          <p:spPr>
            <a:xfrm>
              <a:off x="6725099" y="4515674"/>
              <a:ext cx="929735" cy="325514"/>
            </a:xfrm>
            <a:custGeom>
              <a:avLst/>
              <a:gdLst>
                <a:gd name="connsiteX0" fmla="*/ 24044 w 929735"/>
                <a:gd name="connsiteY0" fmla="*/ 4075 h 325514"/>
                <a:gd name="connsiteX1" fmla="*/ 659770 w 929735"/>
                <a:gd name="connsiteY1" fmla="*/ 247915 h 325514"/>
                <a:gd name="connsiteX2" fmla="*/ 746855 w 929735"/>
                <a:gd name="connsiteY2" fmla="*/ 308875 h 325514"/>
                <a:gd name="connsiteX3" fmla="*/ 929735 w 929735"/>
                <a:gd name="connsiteY3" fmla="*/ 300166 h 325514"/>
                <a:gd name="connsiteX4" fmla="*/ 581392 w 929735"/>
                <a:gd name="connsiteY4" fmla="*/ 317583 h 325514"/>
                <a:gd name="connsiteX5" fmla="*/ 137255 w 929735"/>
                <a:gd name="connsiteY5" fmla="*/ 152120 h 325514"/>
                <a:gd name="connsiteX6" fmla="*/ 137255 w 929735"/>
                <a:gd name="connsiteY6" fmla="*/ 99869 h 325514"/>
                <a:gd name="connsiteX7" fmla="*/ 24044 w 929735"/>
                <a:gd name="connsiteY7" fmla="*/ 4075 h 32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9735" h="325514">
                  <a:moveTo>
                    <a:pt x="24044" y="4075"/>
                  </a:moveTo>
                  <a:cubicBezTo>
                    <a:pt x="111130" y="28749"/>
                    <a:pt x="539302" y="197115"/>
                    <a:pt x="659770" y="247915"/>
                  </a:cubicBezTo>
                  <a:cubicBezTo>
                    <a:pt x="780239" y="298715"/>
                    <a:pt x="701861" y="300167"/>
                    <a:pt x="746855" y="308875"/>
                  </a:cubicBezTo>
                  <a:cubicBezTo>
                    <a:pt x="791849" y="317583"/>
                    <a:pt x="929735" y="300166"/>
                    <a:pt x="929735" y="300166"/>
                  </a:cubicBezTo>
                  <a:cubicBezTo>
                    <a:pt x="902158" y="301617"/>
                    <a:pt x="713472" y="342257"/>
                    <a:pt x="581392" y="317583"/>
                  </a:cubicBezTo>
                  <a:cubicBezTo>
                    <a:pt x="449312" y="292909"/>
                    <a:pt x="211278" y="188406"/>
                    <a:pt x="137255" y="152120"/>
                  </a:cubicBezTo>
                  <a:cubicBezTo>
                    <a:pt x="63232" y="115834"/>
                    <a:pt x="161929" y="125995"/>
                    <a:pt x="137255" y="99869"/>
                  </a:cubicBezTo>
                  <a:cubicBezTo>
                    <a:pt x="112581" y="73743"/>
                    <a:pt x="-63042" y="-20599"/>
                    <a:pt x="24044" y="407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 405">
              <a:extLst>
                <a:ext uri="{FF2B5EF4-FFF2-40B4-BE49-F238E27FC236}">
                  <a16:creationId xmlns:a16="http://schemas.microsoft.com/office/drawing/2014/main" id="{0DC57E9D-3A26-714D-D412-AD010B948FB6}"/>
                </a:ext>
              </a:extLst>
            </p:cNvPr>
            <p:cNvSpPr/>
            <p:nvPr/>
          </p:nvSpPr>
          <p:spPr>
            <a:xfrm>
              <a:off x="6148379" y="6939969"/>
              <a:ext cx="1996237" cy="600478"/>
            </a:xfrm>
            <a:custGeom>
              <a:avLst/>
              <a:gdLst>
                <a:gd name="connsiteX0" fmla="*/ 8581 w 1996237"/>
                <a:gd name="connsiteY0" fmla="*/ 762 h 600478"/>
                <a:gd name="connsiteX1" fmla="*/ 1367118 w 1996237"/>
                <a:gd name="connsiteY1" fmla="*/ 87848 h 600478"/>
                <a:gd name="connsiteX2" fmla="*/ 1088444 w 1996237"/>
                <a:gd name="connsiteY2" fmla="*/ 166225 h 600478"/>
                <a:gd name="connsiteX3" fmla="*/ 1959301 w 1996237"/>
                <a:gd name="connsiteY3" fmla="*/ 157517 h 600478"/>
                <a:gd name="connsiteX4" fmla="*/ 1811255 w 1996237"/>
                <a:gd name="connsiteY4" fmla="*/ 201060 h 600478"/>
                <a:gd name="connsiteX5" fmla="*/ 1593541 w 1996237"/>
                <a:gd name="connsiteY5" fmla="*/ 61722 h 600478"/>
                <a:gd name="connsiteX6" fmla="*/ 1915758 w 1996237"/>
                <a:gd name="connsiteY6" fmla="*/ 410065 h 600478"/>
                <a:gd name="connsiteX7" fmla="*/ 1428078 w 1996237"/>
                <a:gd name="connsiteY7" fmla="*/ 584237 h 600478"/>
                <a:gd name="connsiteX8" fmla="*/ 1506455 w 1996237"/>
                <a:gd name="connsiteY8" fmla="*/ 592945 h 600478"/>
                <a:gd name="connsiteX9" fmla="*/ 182752 w 1996237"/>
                <a:gd name="connsiteY9" fmla="*/ 471025 h 600478"/>
                <a:gd name="connsiteX10" fmla="*/ 870730 w 1996237"/>
                <a:gd name="connsiteY10" fmla="*/ 270728 h 600478"/>
                <a:gd name="connsiteX11" fmla="*/ 1018775 w 1996237"/>
                <a:gd name="connsiteY11" fmla="*/ 157517 h 600478"/>
                <a:gd name="connsiteX12" fmla="*/ 330798 w 1996237"/>
                <a:gd name="connsiteY12" fmla="*/ 235894 h 600478"/>
                <a:gd name="connsiteX13" fmla="*/ 766227 w 1996237"/>
                <a:gd name="connsiteY13" fmla="*/ 140100 h 600478"/>
                <a:gd name="connsiteX14" fmla="*/ 8581 w 1996237"/>
                <a:gd name="connsiteY14" fmla="*/ 762 h 60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6237" h="600478">
                  <a:moveTo>
                    <a:pt x="8581" y="762"/>
                  </a:moveTo>
                  <a:cubicBezTo>
                    <a:pt x="108730" y="-7947"/>
                    <a:pt x="1187141" y="60271"/>
                    <a:pt x="1367118" y="87848"/>
                  </a:cubicBezTo>
                  <a:cubicBezTo>
                    <a:pt x="1547095" y="115425"/>
                    <a:pt x="989747" y="154614"/>
                    <a:pt x="1088444" y="166225"/>
                  </a:cubicBezTo>
                  <a:cubicBezTo>
                    <a:pt x="1187141" y="177837"/>
                    <a:pt x="1838833" y="151711"/>
                    <a:pt x="1959301" y="157517"/>
                  </a:cubicBezTo>
                  <a:cubicBezTo>
                    <a:pt x="2079769" y="163323"/>
                    <a:pt x="1872215" y="217026"/>
                    <a:pt x="1811255" y="201060"/>
                  </a:cubicBezTo>
                  <a:cubicBezTo>
                    <a:pt x="1750295" y="185094"/>
                    <a:pt x="1576124" y="26888"/>
                    <a:pt x="1593541" y="61722"/>
                  </a:cubicBezTo>
                  <a:cubicBezTo>
                    <a:pt x="1610958" y="96556"/>
                    <a:pt x="1943335" y="322979"/>
                    <a:pt x="1915758" y="410065"/>
                  </a:cubicBezTo>
                  <a:cubicBezTo>
                    <a:pt x="1888181" y="497151"/>
                    <a:pt x="1496295" y="553757"/>
                    <a:pt x="1428078" y="584237"/>
                  </a:cubicBezTo>
                  <a:cubicBezTo>
                    <a:pt x="1359861" y="614717"/>
                    <a:pt x="1506455" y="592945"/>
                    <a:pt x="1506455" y="592945"/>
                  </a:cubicBezTo>
                  <a:cubicBezTo>
                    <a:pt x="1298901" y="574076"/>
                    <a:pt x="288706" y="524728"/>
                    <a:pt x="182752" y="471025"/>
                  </a:cubicBezTo>
                  <a:cubicBezTo>
                    <a:pt x="76798" y="417322"/>
                    <a:pt x="731393" y="322979"/>
                    <a:pt x="870730" y="270728"/>
                  </a:cubicBezTo>
                  <a:cubicBezTo>
                    <a:pt x="1010067" y="218477"/>
                    <a:pt x="1108764" y="163323"/>
                    <a:pt x="1018775" y="157517"/>
                  </a:cubicBezTo>
                  <a:cubicBezTo>
                    <a:pt x="928786" y="151711"/>
                    <a:pt x="372889" y="238797"/>
                    <a:pt x="330798" y="235894"/>
                  </a:cubicBezTo>
                  <a:cubicBezTo>
                    <a:pt x="288707" y="232991"/>
                    <a:pt x="815575" y="182191"/>
                    <a:pt x="766227" y="140100"/>
                  </a:cubicBezTo>
                  <a:cubicBezTo>
                    <a:pt x="716879" y="98009"/>
                    <a:pt x="-91568" y="9471"/>
                    <a:pt x="8581" y="762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 406">
              <a:extLst>
                <a:ext uri="{FF2B5EF4-FFF2-40B4-BE49-F238E27FC236}">
                  <a16:creationId xmlns:a16="http://schemas.microsoft.com/office/drawing/2014/main" id="{1A100826-84BB-5893-0831-A1797D5E0C12}"/>
                </a:ext>
              </a:extLst>
            </p:cNvPr>
            <p:cNvSpPr/>
            <p:nvPr/>
          </p:nvSpPr>
          <p:spPr>
            <a:xfrm>
              <a:off x="8611035" y="3726802"/>
              <a:ext cx="412366" cy="1927927"/>
            </a:xfrm>
            <a:custGeom>
              <a:avLst/>
              <a:gdLst>
                <a:gd name="connsiteX0" fmla="*/ 1742 w 412366"/>
                <a:gd name="connsiteY0" fmla="*/ 467 h 1927927"/>
                <a:gd name="connsiteX1" fmla="*/ 210748 w 412366"/>
                <a:gd name="connsiteY1" fmla="*/ 531689 h 1927927"/>
                <a:gd name="connsiteX2" fmla="*/ 97536 w 412366"/>
                <a:gd name="connsiteY2" fmla="*/ 897449 h 1927927"/>
                <a:gd name="connsiteX3" fmla="*/ 175914 w 412366"/>
                <a:gd name="connsiteY3" fmla="*/ 801655 h 1927927"/>
                <a:gd name="connsiteX4" fmla="*/ 53994 w 412366"/>
                <a:gd name="connsiteY4" fmla="*/ 1332878 h 1927927"/>
                <a:gd name="connsiteX5" fmla="*/ 53994 w 412366"/>
                <a:gd name="connsiteY5" fmla="*/ 1298044 h 1927927"/>
                <a:gd name="connsiteX6" fmla="*/ 106245 w 412366"/>
                <a:gd name="connsiteY6" fmla="*/ 1855392 h 1927927"/>
                <a:gd name="connsiteX7" fmla="*/ 114954 w 412366"/>
                <a:gd name="connsiteY7" fmla="*/ 1846684 h 1927927"/>
                <a:gd name="connsiteX8" fmla="*/ 132371 w 412366"/>
                <a:gd name="connsiteY8" fmla="*/ 1898935 h 1927927"/>
                <a:gd name="connsiteX9" fmla="*/ 132371 w 412366"/>
                <a:gd name="connsiteY9" fmla="*/ 1332878 h 1927927"/>
                <a:gd name="connsiteX10" fmla="*/ 393628 w 412366"/>
                <a:gd name="connsiteY10" fmla="*/ 462021 h 1927927"/>
                <a:gd name="connsiteX11" fmla="*/ 350085 w 412366"/>
                <a:gd name="connsiteY11" fmla="*/ 627484 h 1927927"/>
                <a:gd name="connsiteX12" fmla="*/ 1742 w 412366"/>
                <a:gd name="connsiteY12" fmla="*/ 467 h 192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2366" h="1927927">
                  <a:moveTo>
                    <a:pt x="1742" y="467"/>
                  </a:moveTo>
                  <a:cubicBezTo>
                    <a:pt x="-21481" y="-15499"/>
                    <a:pt x="194782" y="382192"/>
                    <a:pt x="210748" y="531689"/>
                  </a:cubicBezTo>
                  <a:cubicBezTo>
                    <a:pt x="226714" y="681186"/>
                    <a:pt x="103342" y="852455"/>
                    <a:pt x="97536" y="897449"/>
                  </a:cubicBezTo>
                  <a:cubicBezTo>
                    <a:pt x="91730" y="942443"/>
                    <a:pt x="183171" y="729084"/>
                    <a:pt x="175914" y="801655"/>
                  </a:cubicBezTo>
                  <a:cubicBezTo>
                    <a:pt x="168657" y="874226"/>
                    <a:pt x="74314" y="1250147"/>
                    <a:pt x="53994" y="1332878"/>
                  </a:cubicBezTo>
                  <a:cubicBezTo>
                    <a:pt x="33674" y="1415610"/>
                    <a:pt x="45286" y="1210958"/>
                    <a:pt x="53994" y="1298044"/>
                  </a:cubicBezTo>
                  <a:cubicBezTo>
                    <a:pt x="62702" y="1385130"/>
                    <a:pt x="96085" y="1763952"/>
                    <a:pt x="106245" y="1855392"/>
                  </a:cubicBezTo>
                  <a:cubicBezTo>
                    <a:pt x="116405" y="1946832"/>
                    <a:pt x="110600" y="1839427"/>
                    <a:pt x="114954" y="1846684"/>
                  </a:cubicBezTo>
                  <a:cubicBezTo>
                    <a:pt x="119308" y="1853941"/>
                    <a:pt x="129468" y="1984569"/>
                    <a:pt x="132371" y="1898935"/>
                  </a:cubicBezTo>
                  <a:cubicBezTo>
                    <a:pt x="135274" y="1813301"/>
                    <a:pt x="88828" y="1572364"/>
                    <a:pt x="132371" y="1332878"/>
                  </a:cubicBezTo>
                  <a:cubicBezTo>
                    <a:pt x="175914" y="1093392"/>
                    <a:pt x="357342" y="579587"/>
                    <a:pt x="393628" y="462021"/>
                  </a:cubicBezTo>
                  <a:cubicBezTo>
                    <a:pt x="429914" y="344455"/>
                    <a:pt x="412497" y="698604"/>
                    <a:pt x="350085" y="627484"/>
                  </a:cubicBezTo>
                  <a:cubicBezTo>
                    <a:pt x="287673" y="556364"/>
                    <a:pt x="24965" y="16433"/>
                    <a:pt x="1742" y="46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 407">
              <a:extLst>
                <a:ext uri="{FF2B5EF4-FFF2-40B4-BE49-F238E27FC236}">
                  <a16:creationId xmlns:a16="http://schemas.microsoft.com/office/drawing/2014/main" id="{8E7DCC92-7787-C2C4-20E1-4974298BDD3B}"/>
                </a:ext>
              </a:extLst>
            </p:cNvPr>
            <p:cNvSpPr/>
            <p:nvPr/>
          </p:nvSpPr>
          <p:spPr>
            <a:xfrm>
              <a:off x="8281356" y="4092833"/>
              <a:ext cx="420492" cy="402756"/>
            </a:xfrm>
            <a:custGeom>
              <a:avLst/>
              <a:gdLst>
                <a:gd name="connsiteX0" fmla="*/ 418507 w 420492"/>
                <a:gd name="connsiteY0" fmla="*/ 148241 h 402756"/>
                <a:gd name="connsiteX1" fmla="*/ 78873 w 420492"/>
                <a:gd name="connsiteY1" fmla="*/ 400790 h 402756"/>
                <a:gd name="connsiteX2" fmla="*/ 113707 w 420492"/>
                <a:gd name="connsiteY2" fmla="*/ 270161 h 402756"/>
                <a:gd name="connsiteX3" fmla="*/ 495 w 420492"/>
                <a:gd name="connsiteY3" fmla="*/ 357247 h 402756"/>
                <a:gd name="connsiteX4" fmla="*/ 165958 w 420492"/>
                <a:gd name="connsiteY4" fmla="*/ 139533 h 402756"/>
                <a:gd name="connsiteX5" fmla="*/ 96290 w 420492"/>
                <a:gd name="connsiteY5" fmla="*/ 252744 h 402756"/>
                <a:gd name="connsiteX6" fmla="*/ 401090 w 420492"/>
                <a:gd name="connsiteY6" fmla="*/ 196 h 402756"/>
                <a:gd name="connsiteX7" fmla="*/ 226918 w 420492"/>
                <a:gd name="connsiteY7" fmla="*/ 209201 h 402756"/>
                <a:gd name="connsiteX8" fmla="*/ 418507 w 420492"/>
                <a:gd name="connsiteY8" fmla="*/ 148241 h 40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492" h="402756">
                  <a:moveTo>
                    <a:pt x="418507" y="148241"/>
                  </a:moveTo>
                  <a:cubicBezTo>
                    <a:pt x="393833" y="180172"/>
                    <a:pt x="129673" y="380470"/>
                    <a:pt x="78873" y="400790"/>
                  </a:cubicBezTo>
                  <a:cubicBezTo>
                    <a:pt x="28073" y="421110"/>
                    <a:pt x="126770" y="277418"/>
                    <a:pt x="113707" y="270161"/>
                  </a:cubicBezTo>
                  <a:cubicBezTo>
                    <a:pt x="100644" y="262904"/>
                    <a:pt x="-8214" y="379018"/>
                    <a:pt x="495" y="357247"/>
                  </a:cubicBezTo>
                  <a:cubicBezTo>
                    <a:pt x="9203" y="335476"/>
                    <a:pt x="149992" y="156950"/>
                    <a:pt x="165958" y="139533"/>
                  </a:cubicBezTo>
                  <a:cubicBezTo>
                    <a:pt x="181924" y="122116"/>
                    <a:pt x="57102" y="275967"/>
                    <a:pt x="96290" y="252744"/>
                  </a:cubicBezTo>
                  <a:cubicBezTo>
                    <a:pt x="135478" y="229521"/>
                    <a:pt x="379319" y="7453"/>
                    <a:pt x="401090" y="196"/>
                  </a:cubicBezTo>
                  <a:cubicBezTo>
                    <a:pt x="422861" y="-7061"/>
                    <a:pt x="224015" y="188881"/>
                    <a:pt x="226918" y="209201"/>
                  </a:cubicBezTo>
                  <a:cubicBezTo>
                    <a:pt x="229821" y="229521"/>
                    <a:pt x="443181" y="116310"/>
                    <a:pt x="418507" y="148241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 408">
              <a:extLst>
                <a:ext uri="{FF2B5EF4-FFF2-40B4-BE49-F238E27FC236}">
                  <a16:creationId xmlns:a16="http://schemas.microsoft.com/office/drawing/2014/main" id="{53613B01-2AA3-9AE2-AC08-A61A3752D8F4}"/>
                </a:ext>
              </a:extLst>
            </p:cNvPr>
            <p:cNvSpPr/>
            <p:nvPr/>
          </p:nvSpPr>
          <p:spPr>
            <a:xfrm>
              <a:off x="6701585" y="4463762"/>
              <a:ext cx="257760" cy="129385"/>
            </a:xfrm>
            <a:custGeom>
              <a:avLst/>
              <a:gdLst>
                <a:gd name="connsiteX0" fmla="*/ 1697 w 257760"/>
                <a:gd name="connsiteY0" fmla="*/ 56086 h 129385"/>
                <a:gd name="connsiteX1" fmla="*/ 252027 w 257760"/>
                <a:gd name="connsiteY1" fmla="*/ 457 h 129385"/>
                <a:gd name="connsiteX2" fmla="*/ 179014 w 257760"/>
                <a:gd name="connsiteY2" fmla="*/ 35225 h 129385"/>
                <a:gd name="connsiteX3" fmla="*/ 199875 w 257760"/>
                <a:gd name="connsiteY3" fmla="*/ 129099 h 129385"/>
                <a:gd name="connsiteX4" fmla="*/ 175537 w 257760"/>
                <a:gd name="connsiteY4" fmla="*/ 66516 h 129385"/>
                <a:gd name="connsiteX5" fmla="*/ 144246 w 257760"/>
                <a:gd name="connsiteY5" fmla="*/ 56086 h 129385"/>
                <a:gd name="connsiteX6" fmla="*/ 1697 w 257760"/>
                <a:gd name="connsiteY6" fmla="*/ 56086 h 12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760" h="129385">
                  <a:moveTo>
                    <a:pt x="1697" y="56086"/>
                  </a:moveTo>
                  <a:cubicBezTo>
                    <a:pt x="19660" y="46815"/>
                    <a:pt x="222474" y="3934"/>
                    <a:pt x="252027" y="457"/>
                  </a:cubicBezTo>
                  <a:cubicBezTo>
                    <a:pt x="281580" y="-3020"/>
                    <a:pt x="187706" y="13785"/>
                    <a:pt x="179014" y="35225"/>
                  </a:cubicBezTo>
                  <a:cubicBezTo>
                    <a:pt x="170322" y="56665"/>
                    <a:pt x="200454" y="123884"/>
                    <a:pt x="199875" y="129099"/>
                  </a:cubicBezTo>
                  <a:cubicBezTo>
                    <a:pt x="199296" y="134314"/>
                    <a:pt x="175537" y="66516"/>
                    <a:pt x="175537" y="66516"/>
                  </a:cubicBezTo>
                  <a:cubicBezTo>
                    <a:pt x="166266" y="54347"/>
                    <a:pt x="174957" y="57824"/>
                    <a:pt x="144246" y="56086"/>
                  </a:cubicBezTo>
                  <a:cubicBezTo>
                    <a:pt x="113535" y="54348"/>
                    <a:pt x="-16266" y="65357"/>
                    <a:pt x="1697" y="560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 409">
              <a:extLst>
                <a:ext uri="{FF2B5EF4-FFF2-40B4-BE49-F238E27FC236}">
                  <a16:creationId xmlns:a16="http://schemas.microsoft.com/office/drawing/2014/main" id="{01EA162D-AB69-D374-5746-71A5A4485FC1}"/>
                </a:ext>
              </a:extLst>
            </p:cNvPr>
            <p:cNvSpPr/>
            <p:nvPr/>
          </p:nvSpPr>
          <p:spPr>
            <a:xfrm>
              <a:off x="6443369" y="7113700"/>
              <a:ext cx="958933" cy="2008178"/>
            </a:xfrm>
            <a:custGeom>
              <a:avLst/>
              <a:gdLst>
                <a:gd name="connsiteX0" fmla="*/ 84753 w 958933"/>
                <a:gd name="connsiteY0" fmla="*/ 85753 h 2008178"/>
                <a:gd name="connsiteX1" fmla="*/ 96327 w 958933"/>
                <a:gd name="connsiteY1" fmla="*/ 143627 h 2008178"/>
                <a:gd name="connsiteX2" fmla="*/ 675061 w 958933"/>
                <a:gd name="connsiteY2" fmla="*/ 1162199 h 2008178"/>
                <a:gd name="connsiteX3" fmla="*/ 478292 w 958933"/>
                <a:gd name="connsiteY3" fmla="*/ 838108 h 2008178"/>
                <a:gd name="connsiteX4" fmla="*/ 651912 w 958933"/>
                <a:gd name="connsiteY4" fmla="*/ 1729358 h 2008178"/>
                <a:gd name="connsiteX5" fmla="*/ 524590 w 958933"/>
                <a:gd name="connsiteY5" fmla="*/ 1544163 h 2008178"/>
                <a:gd name="connsiteX6" fmla="*/ 732935 w 958933"/>
                <a:gd name="connsiteY6" fmla="*/ 2007151 h 2008178"/>
                <a:gd name="connsiteX7" fmla="*/ 894980 w 958933"/>
                <a:gd name="connsiteY7" fmla="*/ 1393692 h 2008178"/>
                <a:gd name="connsiteX8" fmla="*/ 790808 w 958933"/>
                <a:gd name="connsiteY8" fmla="*/ 849682 h 2008178"/>
                <a:gd name="connsiteX9" fmla="*/ 929704 w 958933"/>
                <a:gd name="connsiteY9" fmla="*/ 884406 h 2008178"/>
                <a:gd name="connsiteX10" fmla="*/ 84753 w 958933"/>
                <a:gd name="connsiteY10" fmla="*/ 85753 h 200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8933" h="2008178">
                  <a:moveTo>
                    <a:pt x="84753" y="85753"/>
                  </a:moveTo>
                  <a:cubicBezTo>
                    <a:pt x="-54143" y="-37710"/>
                    <a:pt x="-2058" y="-35781"/>
                    <a:pt x="96327" y="143627"/>
                  </a:cubicBezTo>
                  <a:cubicBezTo>
                    <a:pt x="194712" y="323035"/>
                    <a:pt x="611400" y="1046452"/>
                    <a:pt x="675061" y="1162199"/>
                  </a:cubicBezTo>
                  <a:cubicBezTo>
                    <a:pt x="738722" y="1277946"/>
                    <a:pt x="482150" y="743582"/>
                    <a:pt x="478292" y="838108"/>
                  </a:cubicBezTo>
                  <a:cubicBezTo>
                    <a:pt x="474434" y="932634"/>
                    <a:pt x="644196" y="1611682"/>
                    <a:pt x="651912" y="1729358"/>
                  </a:cubicBezTo>
                  <a:cubicBezTo>
                    <a:pt x="659628" y="1847034"/>
                    <a:pt x="511086" y="1497864"/>
                    <a:pt x="524590" y="1544163"/>
                  </a:cubicBezTo>
                  <a:cubicBezTo>
                    <a:pt x="538094" y="1590462"/>
                    <a:pt x="671203" y="2032230"/>
                    <a:pt x="732935" y="2007151"/>
                  </a:cubicBezTo>
                  <a:cubicBezTo>
                    <a:pt x="794667" y="1982073"/>
                    <a:pt x="885335" y="1586603"/>
                    <a:pt x="894980" y="1393692"/>
                  </a:cubicBezTo>
                  <a:cubicBezTo>
                    <a:pt x="904625" y="1200781"/>
                    <a:pt x="785021" y="934563"/>
                    <a:pt x="790808" y="849682"/>
                  </a:cubicBezTo>
                  <a:cubicBezTo>
                    <a:pt x="796595" y="764801"/>
                    <a:pt x="1041592" y="1013657"/>
                    <a:pt x="929704" y="884406"/>
                  </a:cubicBezTo>
                  <a:cubicBezTo>
                    <a:pt x="817816" y="755155"/>
                    <a:pt x="223649" y="209216"/>
                    <a:pt x="84753" y="8575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 410">
              <a:extLst>
                <a:ext uri="{FF2B5EF4-FFF2-40B4-BE49-F238E27FC236}">
                  <a16:creationId xmlns:a16="http://schemas.microsoft.com/office/drawing/2014/main" id="{89B3396B-7340-CD1D-D555-88A52F6894BA}"/>
                </a:ext>
              </a:extLst>
            </p:cNvPr>
            <p:cNvSpPr/>
            <p:nvPr/>
          </p:nvSpPr>
          <p:spPr>
            <a:xfrm>
              <a:off x="6708693" y="3374154"/>
              <a:ext cx="464181" cy="1241868"/>
            </a:xfrm>
            <a:custGeom>
              <a:avLst/>
              <a:gdLst>
                <a:gd name="connsiteX0" fmla="*/ 463632 w 464181"/>
                <a:gd name="connsiteY0" fmla="*/ 4046 h 1241868"/>
                <a:gd name="connsiteX1" fmla="*/ 231857 w 464181"/>
                <a:gd name="connsiteY1" fmla="*/ 686671 h 1241868"/>
                <a:gd name="connsiteX2" fmla="*/ 263607 w 464181"/>
                <a:gd name="connsiteY2" fmla="*/ 537446 h 1241868"/>
                <a:gd name="connsiteX3" fmla="*/ 127082 w 464181"/>
                <a:gd name="connsiteY3" fmla="*/ 988296 h 1241868"/>
                <a:gd name="connsiteX4" fmla="*/ 139782 w 464181"/>
                <a:gd name="connsiteY4" fmla="*/ 1175621 h 1241868"/>
                <a:gd name="connsiteX5" fmla="*/ 127082 w 464181"/>
                <a:gd name="connsiteY5" fmla="*/ 829546 h 1241868"/>
                <a:gd name="connsiteX6" fmla="*/ 365207 w 464181"/>
                <a:gd name="connsiteY6" fmla="*/ 1239121 h 1241868"/>
                <a:gd name="connsiteX7" fmla="*/ 295357 w 464181"/>
                <a:gd name="connsiteY7" fmla="*/ 997821 h 1241868"/>
                <a:gd name="connsiteX8" fmla="*/ 108032 w 464181"/>
                <a:gd name="connsiteY8" fmla="*/ 788271 h 1241868"/>
                <a:gd name="connsiteX9" fmla="*/ 82 w 464181"/>
                <a:gd name="connsiteY9" fmla="*/ 902571 h 1241868"/>
                <a:gd name="connsiteX10" fmla="*/ 123907 w 464181"/>
                <a:gd name="connsiteY10" fmla="*/ 708896 h 1241868"/>
                <a:gd name="connsiteX11" fmla="*/ 263607 w 464181"/>
                <a:gd name="connsiteY11" fmla="*/ 359646 h 1241868"/>
                <a:gd name="connsiteX12" fmla="*/ 295357 w 464181"/>
                <a:gd name="connsiteY12" fmla="*/ 400921 h 1241868"/>
                <a:gd name="connsiteX13" fmla="*/ 463632 w 464181"/>
                <a:gd name="connsiteY13" fmla="*/ 4046 h 124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181" h="1241868">
                  <a:moveTo>
                    <a:pt x="463632" y="4046"/>
                  </a:moveTo>
                  <a:cubicBezTo>
                    <a:pt x="453049" y="51671"/>
                    <a:pt x="265195" y="597771"/>
                    <a:pt x="231857" y="686671"/>
                  </a:cubicBezTo>
                  <a:cubicBezTo>
                    <a:pt x="198519" y="775571"/>
                    <a:pt x="281069" y="487175"/>
                    <a:pt x="263607" y="537446"/>
                  </a:cubicBezTo>
                  <a:cubicBezTo>
                    <a:pt x="246145" y="587717"/>
                    <a:pt x="147719" y="881934"/>
                    <a:pt x="127082" y="988296"/>
                  </a:cubicBezTo>
                  <a:cubicBezTo>
                    <a:pt x="106445" y="1094658"/>
                    <a:pt x="139782" y="1202079"/>
                    <a:pt x="139782" y="1175621"/>
                  </a:cubicBezTo>
                  <a:cubicBezTo>
                    <a:pt x="139782" y="1149163"/>
                    <a:pt x="89511" y="818963"/>
                    <a:pt x="127082" y="829546"/>
                  </a:cubicBezTo>
                  <a:cubicBezTo>
                    <a:pt x="164653" y="840129"/>
                    <a:pt x="337161" y="1211075"/>
                    <a:pt x="365207" y="1239121"/>
                  </a:cubicBezTo>
                  <a:cubicBezTo>
                    <a:pt x="393253" y="1267167"/>
                    <a:pt x="338219" y="1072963"/>
                    <a:pt x="295357" y="997821"/>
                  </a:cubicBezTo>
                  <a:cubicBezTo>
                    <a:pt x="252494" y="922679"/>
                    <a:pt x="157244" y="804146"/>
                    <a:pt x="108032" y="788271"/>
                  </a:cubicBezTo>
                  <a:cubicBezTo>
                    <a:pt x="58820" y="772396"/>
                    <a:pt x="-2564" y="915800"/>
                    <a:pt x="82" y="902571"/>
                  </a:cubicBezTo>
                  <a:cubicBezTo>
                    <a:pt x="2728" y="889342"/>
                    <a:pt x="79986" y="799383"/>
                    <a:pt x="123907" y="708896"/>
                  </a:cubicBezTo>
                  <a:cubicBezTo>
                    <a:pt x="167828" y="618409"/>
                    <a:pt x="235032" y="410975"/>
                    <a:pt x="263607" y="359646"/>
                  </a:cubicBezTo>
                  <a:cubicBezTo>
                    <a:pt x="292182" y="308317"/>
                    <a:pt x="262019" y="458071"/>
                    <a:pt x="295357" y="400921"/>
                  </a:cubicBezTo>
                  <a:cubicBezTo>
                    <a:pt x="328694" y="343771"/>
                    <a:pt x="474215" y="-43579"/>
                    <a:pt x="463632" y="404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 411">
              <a:extLst>
                <a:ext uri="{FF2B5EF4-FFF2-40B4-BE49-F238E27FC236}">
                  <a16:creationId xmlns:a16="http://schemas.microsoft.com/office/drawing/2014/main" id="{30A79448-54DF-C500-1FCE-5C3CB878824A}"/>
                </a:ext>
              </a:extLst>
            </p:cNvPr>
            <p:cNvSpPr/>
            <p:nvPr/>
          </p:nvSpPr>
          <p:spPr>
            <a:xfrm>
              <a:off x="6452480" y="3406771"/>
              <a:ext cx="517602" cy="1568833"/>
            </a:xfrm>
            <a:custGeom>
              <a:avLst/>
              <a:gdLst>
                <a:gd name="connsiteX0" fmla="*/ 516645 w 517602"/>
                <a:gd name="connsiteY0" fmla="*/ 130179 h 1568833"/>
                <a:gd name="connsiteX1" fmla="*/ 192795 w 517602"/>
                <a:gd name="connsiteY1" fmla="*/ 869954 h 1568833"/>
                <a:gd name="connsiteX2" fmla="*/ 215020 w 517602"/>
                <a:gd name="connsiteY2" fmla="*/ 809629 h 1568833"/>
                <a:gd name="connsiteX3" fmla="*/ 40395 w 517602"/>
                <a:gd name="connsiteY3" fmla="*/ 1336679 h 1568833"/>
                <a:gd name="connsiteX4" fmla="*/ 100720 w 517602"/>
                <a:gd name="connsiteY4" fmla="*/ 1165229 h 1568833"/>
                <a:gd name="connsiteX5" fmla="*/ 2295 w 517602"/>
                <a:gd name="connsiteY5" fmla="*/ 1562104 h 1568833"/>
                <a:gd name="connsiteX6" fmla="*/ 34045 w 517602"/>
                <a:gd name="connsiteY6" fmla="*/ 1355729 h 1568833"/>
                <a:gd name="connsiteX7" fmla="*/ 65795 w 517602"/>
                <a:gd name="connsiteY7" fmla="*/ 628654 h 1568833"/>
                <a:gd name="connsiteX8" fmla="*/ 46745 w 517602"/>
                <a:gd name="connsiteY8" fmla="*/ 695329 h 1568833"/>
                <a:gd name="connsiteX9" fmla="*/ 249945 w 517602"/>
                <a:gd name="connsiteY9" fmla="*/ 142879 h 1568833"/>
                <a:gd name="connsiteX10" fmla="*/ 262645 w 517602"/>
                <a:gd name="connsiteY10" fmla="*/ 403229 h 1568833"/>
                <a:gd name="connsiteX11" fmla="*/ 462670 w 517602"/>
                <a:gd name="connsiteY11" fmla="*/ 4 h 1568833"/>
                <a:gd name="connsiteX12" fmla="*/ 297570 w 517602"/>
                <a:gd name="connsiteY12" fmla="*/ 393704 h 1568833"/>
                <a:gd name="connsiteX13" fmla="*/ 516645 w 517602"/>
                <a:gd name="connsiteY13" fmla="*/ 130179 h 15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7602" h="1568833">
                  <a:moveTo>
                    <a:pt x="516645" y="130179"/>
                  </a:moveTo>
                  <a:cubicBezTo>
                    <a:pt x="499183" y="209554"/>
                    <a:pt x="243066" y="756712"/>
                    <a:pt x="192795" y="869954"/>
                  </a:cubicBezTo>
                  <a:cubicBezTo>
                    <a:pt x="142524" y="983196"/>
                    <a:pt x="240420" y="731842"/>
                    <a:pt x="215020" y="809629"/>
                  </a:cubicBezTo>
                  <a:cubicBezTo>
                    <a:pt x="189620" y="887416"/>
                    <a:pt x="59445" y="1277412"/>
                    <a:pt x="40395" y="1336679"/>
                  </a:cubicBezTo>
                  <a:cubicBezTo>
                    <a:pt x="21345" y="1395946"/>
                    <a:pt x="107070" y="1127658"/>
                    <a:pt x="100720" y="1165229"/>
                  </a:cubicBezTo>
                  <a:cubicBezTo>
                    <a:pt x="94370" y="1202800"/>
                    <a:pt x="13407" y="1530354"/>
                    <a:pt x="2295" y="1562104"/>
                  </a:cubicBezTo>
                  <a:cubicBezTo>
                    <a:pt x="-8817" y="1593854"/>
                    <a:pt x="23462" y="1511304"/>
                    <a:pt x="34045" y="1355729"/>
                  </a:cubicBezTo>
                  <a:cubicBezTo>
                    <a:pt x="44628" y="1200154"/>
                    <a:pt x="63678" y="738721"/>
                    <a:pt x="65795" y="628654"/>
                  </a:cubicBezTo>
                  <a:cubicBezTo>
                    <a:pt x="67912" y="518587"/>
                    <a:pt x="16053" y="776291"/>
                    <a:pt x="46745" y="695329"/>
                  </a:cubicBezTo>
                  <a:cubicBezTo>
                    <a:pt x="77437" y="614367"/>
                    <a:pt x="213962" y="191562"/>
                    <a:pt x="249945" y="142879"/>
                  </a:cubicBezTo>
                  <a:cubicBezTo>
                    <a:pt x="285928" y="94196"/>
                    <a:pt x="227191" y="427042"/>
                    <a:pt x="262645" y="403229"/>
                  </a:cubicBezTo>
                  <a:cubicBezTo>
                    <a:pt x="298099" y="379417"/>
                    <a:pt x="456849" y="1591"/>
                    <a:pt x="462670" y="4"/>
                  </a:cubicBezTo>
                  <a:cubicBezTo>
                    <a:pt x="468491" y="-1584"/>
                    <a:pt x="288045" y="375712"/>
                    <a:pt x="297570" y="393704"/>
                  </a:cubicBezTo>
                  <a:cubicBezTo>
                    <a:pt x="307095" y="411696"/>
                    <a:pt x="534107" y="50804"/>
                    <a:pt x="516645" y="13017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 412">
              <a:extLst>
                <a:ext uri="{FF2B5EF4-FFF2-40B4-BE49-F238E27FC236}">
                  <a16:creationId xmlns:a16="http://schemas.microsoft.com/office/drawing/2014/main" id="{F3744421-9A1E-D2B4-4472-226C0CD9B8BE}"/>
                </a:ext>
              </a:extLst>
            </p:cNvPr>
            <p:cNvSpPr/>
            <p:nvPr/>
          </p:nvSpPr>
          <p:spPr>
            <a:xfrm>
              <a:off x="4851156" y="2662207"/>
              <a:ext cx="439222" cy="5364914"/>
            </a:xfrm>
            <a:custGeom>
              <a:avLst/>
              <a:gdLst>
                <a:gd name="connsiteX0" fmla="*/ 244 w 439222"/>
                <a:gd name="connsiteY0" fmla="*/ 17493 h 5364914"/>
                <a:gd name="connsiteX1" fmla="*/ 419344 w 439222"/>
                <a:gd name="connsiteY1" fmla="*/ 3255993 h 5364914"/>
                <a:gd name="connsiteX2" fmla="*/ 355844 w 439222"/>
                <a:gd name="connsiteY2" fmla="*/ 2836893 h 5364914"/>
                <a:gd name="connsiteX3" fmla="*/ 216144 w 439222"/>
                <a:gd name="connsiteY3" fmla="*/ 5364193 h 5364914"/>
                <a:gd name="connsiteX4" fmla="*/ 305044 w 439222"/>
                <a:gd name="connsiteY4" fmla="*/ 2557493 h 5364914"/>
                <a:gd name="connsiteX5" fmla="*/ 178044 w 439222"/>
                <a:gd name="connsiteY5" fmla="*/ 1300193 h 5364914"/>
                <a:gd name="connsiteX6" fmla="*/ 355844 w 439222"/>
                <a:gd name="connsiteY6" fmla="*/ 1935193 h 5364914"/>
                <a:gd name="connsiteX7" fmla="*/ 244 w 439222"/>
                <a:gd name="connsiteY7" fmla="*/ 17493 h 536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222" h="5364914">
                  <a:moveTo>
                    <a:pt x="244" y="17493"/>
                  </a:moveTo>
                  <a:cubicBezTo>
                    <a:pt x="10827" y="237626"/>
                    <a:pt x="360077" y="2786093"/>
                    <a:pt x="419344" y="3255993"/>
                  </a:cubicBezTo>
                  <a:cubicBezTo>
                    <a:pt x="478611" y="3725893"/>
                    <a:pt x="389711" y="2485526"/>
                    <a:pt x="355844" y="2836893"/>
                  </a:cubicBezTo>
                  <a:cubicBezTo>
                    <a:pt x="321977" y="3188260"/>
                    <a:pt x="224611" y="5410760"/>
                    <a:pt x="216144" y="5364193"/>
                  </a:cubicBezTo>
                  <a:cubicBezTo>
                    <a:pt x="207677" y="5317626"/>
                    <a:pt x="311394" y="3234826"/>
                    <a:pt x="305044" y="2557493"/>
                  </a:cubicBezTo>
                  <a:cubicBezTo>
                    <a:pt x="298694" y="1880160"/>
                    <a:pt x="169577" y="1403910"/>
                    <a:pt x="178044" y="1300193"/>
                  </a:cubicBezTo>
                  <a:cubicBezTo>
                    <a:pt x="186511" y="1196476"/>
                    <a:pt x="385477" y="2146860"/>
                    <a:pt x="355844" y="1935193"/>
                  </a:cubicBezTo>
                  <a:cubicBezTo>
                    <a:pt x="326211" y="1723526"/>
                    <a:pt x="-10339" y="-202640"/>
                    <a:pt x="244" y="17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 413">
              <a:extLst>
                <a:ext uri="{FF2B5EF4-FFF2-40B4-BE49-F238E27FC236}">
                  <a16:creationId xmlns:a16="http://schemas.microsoft.com/office/drawing/2014/main" id="{6BF7E9AC-1E45-84E7-8617-C50FAD8ABD26}"/>
                </a:ext>
              </a:extLst>
            </p:cNvPr>
            <p:cNvSpPr/>
            <p:nvPr/>
          </p:nvSpPr>
          <p:spPr>
            <a:xfrm>
              <a:off x="4097143" y="2735795"/>
              <a:ext cx="604572" cy="5171422"/>
            </a:xfrm>
            <a:custGeom>
              <a:avLst/>
              <a:gdLst>
                <a:gd name="connsiteX0" fmla="*/ 17657 w 604572"/>
                <a:gd name="connsiteY0" fmla="*/ 70905 h 5171422"/>
                <a:gd name="connsiteX1" fmla="*/ 576457 w 604572"/>
                <a:gd name="connsiteY1" fmla="*/ 3588805 h 5171422"/>
                <a:gd name="connsiteX2" fmla="*/ 525657 w 604572"/>
                <a:gd name="connsiteY2" fmla="*/ 3157005 h 5171422"/>
                <a:gd name="connsiteX3" fmla="*/ 563757 w 604572"/>
                <a:gd name="connsiteY3" fmla="*/ 5163605 h 5171422"/>
                <a:gd name="connsiteX4" fmla="*/ 462157 w 604572"/>
                <a:gd name="connsiteY4" fmla="*/ 2293405 h 5171422"/>
                <a:gd name="connsiteX5" fmla="*/ 385957 w 604572"/>
                <a:gd name="connsiteY5" fmla="*/ 2344205 h 5171422"/>
                <a:gd name="connsiteX6" fmla="*/ 43057 w 604572"/>
                <a:gd name="connsiteY6" fmla="*/ 1239305 h 5171422"/>
                <a:gd name="connsiteX7" fmla="*/ 157357 w 604572"/>
                <a:gd name="connsiteY7" fmla="*/ 1658405 h 5171422"/>
                <a:gd name="connsiteX8" fmla="*/ 170057 w 604572"/>
                <a:gd name="connsiteY8" fmla="*/ 1379005 h 5171422"/>
                <a:gd name="connsiteX9" fmla="*/ 144657 w 604572"/>
                <a:gd name="connsiteY9" fmla="*/ 1239305 h 5171422"/>
                <a:gd name="connsiteX10" fmla="*/ 17657 w 604572"/>
                <a:gd name="connsiteY10" fmla="*/ 70905 h 517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4572" h="5171422">
                  <a:moveTo>
                    <a:pt x="17657" y="70905"/>
                  </a:moveTo>
                  <a:cubicBezTo>
                    <a:pt x="89624" y="462488"/>
                    <a:pt x="491790" y="3074455"/>
                    <a:pt x="576457" y="3588805"/>
                  </a:cubicBezTo>
                  <a:cubicBezTo>
                    <a:pt x="661124" y="4103155"/>
                    <a:pt x="527774" y="2894538"/>
                    <a:pt x="525657" y="3157005"/>
                  </a:cubicBezTo>
                  <a:cubicBezTo>
                    <a:pt x="523540" y="3419472"/>
                    <a:pt x="574340" y="5307538"/>
                    <a:pt x="563757" y="5163605"/>
                  </a:cubicBezTo>
                  <a:cubicBezTo>
                    <a:pt x="553174" y="5019672"/>
                    <a:pt x="491790" y="2763305"/>
                    <a:pt x="462157" y="2293405"/>
                  </a:cubicBezTo>
                  <a:cubicBezTo>
                    <a:pt x="432524" y="1823505"/>
                    <a:pt x="455807" y="2519888"/>
                    <a:pt x="385957" y="2344205"/>
                  </a:cubicBezTo>
                  <a:cubicBezTo>
                    <a:pt x="316107" y="2168522"/>
                    <a:pt x="81157" y="1353605"/>
                    <a:pt x="43057" y="1239305"/>
                  </a:cubicBezTo>
                  <a:cubicBezTo>
                    <a:pt x="4957" y="1125005"/>
                    <a:pt x="136190" y="1635122"/>
                    <a:pt x="157357" y="1658405"/>
                  </a:cubicBezTo>
                  <a:cubicBezTo>
                    <a:pt x="178524" y="1681688"/>
                    <a:pt x="172174" y="1448855"/>
                    <a:pt x="170057" y="1379005"/>
                  </a:cubicBezTo>
                  <a:cubicBezTo>
                    <a:pt x="167940" y="1309155"/>
                    <a:pt x="174290" y="1450972"/>
                    <a:pt x="144657" y="1239305"/>
                  </a:cubicBezTo>
                  <a:cubicBezTo>
                    <a:pt x="115024" y="1027638"/>
                    <a:pt x="-54310" y="-320678"/>
                    <a:pt x="17657" y="709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 414">
              <a:extLst>
                <a:ext uri="{FF2B5EF4-FFF2-40B4-BE49-F238E27FC236}">
                  <a16:creationId xmlns:a16="http://schemas.microsoft.com/office/drawing/2014/main" id="{FC5EE8BF-79CA-8C16-F36D-DA5FB506F1B0}"/>
                </a:ext>
              </a:extLst>
            </p:cNvPr>
            <p:cNvSpPr/>
            <p:nvPr/>
          </p:nvSpPr>
          <p:spPr>
            <a:xfrm>
              <a:off x="3523055" y="2640040"/>
              <a:ext cx="121884" cy="3751368"/>
            </a:xfrm>
            <a:custGeom>
              <a:avLst/>
              <a:gdLst>
                <a:gd name="connsiteX0" fmla="*/ 121845 w 121884"/>
                <a:gd name="connsiteY0" fmla="*/ 14260 h 3751368"/>
                <a:gd name="connsiteX1" fmla="*/ 20245 w 121884"/>
                <a:gd name="connsiteY1" fmla="*/ 3659160 h 3751368"/>
                <a:gd name="connsiteX2" fmla="*/ 7545 w 121884"/>
                <a:gd name="connsiteY2" fmla="*/ 2439960 h 3751368"/>
                <a:gd name="connsiteX3" fmla="*/ 121845 w 121884"/>
                <a:gd name="connsiteY3" fmla="*/ 14260 h 375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884" h="3751368">
                  <a:moveTo>
                    <a:pt x="121845" y="14260"/>
                  </a:moveTo>
                  <a:cubicBezTo>
                    <a:pt x="123962" y="217460"/>
                    <a:pt x="39295" y="3254877"/>
                    <a:pt x="20245" y="3659160"/>
                  </a:cubicBezTo>
                  <a:cubicBezTo>
                    <a:pt x="1195" y="4063443"/>
                    <a:pt x="-7272" y="3043210"/>
                    <a:pt x="7545" y="2439960"/>
                  </a:cubicBezTo>
                  <a:cubicBezTo>
                    <a:pt x="22362" y="1836710"/>
                    <a:pt x="119728" y="-188940"/>
                    <a:pt x="121845" y="14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 415">
              <a:extLst>
                <a:ext uri="{FF2B5EF4-FFF2-40B4-BE49-F238E27FC236}">
                  <a16:creationId xmlns:a16="http://schemas.microsoft.com/office/drawing/2014/main" id="{7B33D838-DE09-C015-B77E-04FE2C08EEDA}"/>
                </a:ext>
              </a:extLst>
            </p:cNvPr>
            <p:cNvSpPr/>
            <p:nvPr/>
          </p:nvSpPr>
          <p:spPr>
            <a:xfrm>
              <a:off x="3924281" y="3731801"/>
              <a:ext cx="281257" cy="3727973"/>
            </a:xfrm>
            <a:custGeom>
              <a:avLst/>
              <a:gdLst>
                <a:gd name="connsiteX0" fmla="*/ 19 w 281257"/>
                <a:gd name="connsiteY0" fmla="*/ 1999 h 3727973"/>
                <a:gd name="connsiteX1" fmla="*/ 203219 w 281257"/>
                <a:gd name="connsiteY1" fmla="*/ 2732499 h 3727973"/>
                <a:gd name="connsiteX2" fmla="*/ 203219 w 281257"/>
                <a:gd name="connsiteY2" fmla="*/ 2897599 h 3727973"/>
                <a:gd name="connsiteX3" fmla="*/ 203219 w 281257"/>
                <a:gd name="connsiteY3" fmla="*/ 2821399 h 3727973"/>
                <a:gd name="connsiteX4" fmla="*/ 177819 w 281257"/>
                <a:gd name="connsiteY4" fmla="*/ 3723099 h 3727973"/>
                <a:gd name="connsiteX5" fmla="*/ 279419 w 281257"/>
                <a:gd name="connsiteY5" fmla="*/ 2364199 h 3727973"/>
                <a:gd name="connsiteX6" fmla="*/ 241319 w 281257"/>
                <a:gd name="connsiteY6" fmla="*/ 2630899 h 3727973"/>
                <a:gd name="connsiteX7" fmla="*/ 215919 w 281257"/>
                <a:gd name="connsiteY7" fmla="*/ 2148299 h 3727973"/>
                <a:gd name="connsiteX8" fmla="*/ 215919 w 281257"/>
                <a:gd name="connsiteY8" fmla="*/ 2287999 h 3727973"/>
                <a:gd name="connsiteX9" fmla="*/ 19 w 281257"/>
                <a:gd name="connsiteY9" fmla="*/ 1999 h 372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257" h="3727973">
                  <a:moveTo>
                    <a:pt x="19" y="1999"/>
                  </a:moveTo>
                  <a:cubicBezTo>
                    <a:pt x="-2098" y="76082"/>
                    <a:pt x="169352" y="2249899"/>
                    <a:pt x="203219" y="2732499"/>
                  </a:cubicBezTo>
                  <a:cubicBezTo>
                    <a:pt x="237086" y="3215099"/>
                    <a:pt x="203219" y="2897599"/>
                    <a:pt x="203219" y="2897599"/>
                  </a:cubicBezTo>
                  <a:cubicBezTo>
                    <a:pt x="203219" y="2912416"/>
                    <a:pt x="207452" y="2683816"/>
                    <a:pt x="203219" y="2821399"/>
                  </a:cubicBezTo>
                  <a:cubicBezTo>
                    <a:pt x="198986" y="2958982"/>
                    <a:pt x="165119" y="3799299"/>
                    <a:pt x="177819" y="3723099"/>
                  </a:cubicBezTo>
                  <a:cubicBezTo>
                    <a:pt x="190519" y="3646899"/>
                    <a:pt x="268836" y="2546232"/>
                    <a:pt x="279419" y="2364199"/>
                  </a:cubicBezTo>
                  <a:cubicBezTo>
                    <a:pt x="290002" y="2182166"/>
                    <a:pt x="251902" y="2666882"/>
                    <a:pt x="241319" y="2630899"/>
                  </a:cubicBezTo>
                  <a:cubicBezTo>
                    <a:pt x="230736" y="2594916"/>
                    <a:pt x="220152" y="2205449"/>
                    <a:pt x="215919" y="2148299"/>
                  </a:cubicBezTo>
                  <a:cubicBezTo>
                    <a:pt x="211686" y="2091149"/>
                    <a:pt x="254019" y="2641482"/>
                    <a:pt x="215919" y="2287999"/>
                  </a:cubicBezTo>
                  <a:cubicBezTo>
                    <a:pt x="177819" y="1934516"/>
                    <a:pt x="2136" y="-72084"/>
                    <a:pt x="19" y="19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 416">
              <a:extLst>
                <a:ext uri="{FF2B5EF4-FFF2-40B4-BE49-F238E27FC236}">
                  <a16:creationId xmlns:a16="http://schemas.microsoft.com/office/drawing/2014/main" id="{5CFD767A-178A-00F2-6875-C2EFCCA779FC}"/>
                </a:ext>
              </a:extLst>
            </p:cNvPr>
            <p:cNvSpPr/>
            <p:nvPr/>
          </p:nvSpPr>
          <p:spPr>
            <a:xfrm>
              <a:off x="3614171" y="1723732"/>
              <a:ext cx="630690" cy="865064"/>
            </a:xfrm>
            <a:custGeom>
              <a:avLst/>
              <a:gdLst>
                <a:gd name="connsiteX0" fmla="*/ 627629 w 630690"/>
                <a:gd name="connsiteY0" fmla="*/ 3468 h 865064"/>
                <a:gd name="connsiteX1" fmla="*/ 5329 w 630690"/>
                <a:gd name="connsiteY1" fmla="*/ 854368 h 865064"/>
                <a:gd name="connsiteX2" fmla="*/ 322829 w 630690"/>
                <a:gd name="connsiteY2" fmla="*/ 486068 h 865064"/>
                <a:gd name="connsiteX3" fmla="*/ 246629 w 630690"/>
                <a:gd name="connsiteY3" fmla="*/ 549568 h 865064"/>
                <a:gd name="connsiteX4" fmla="*/ 627629 w 630690"/>
                <a:gd name="connsiteY4" fmla="*/ 3468 h 86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690" h="865064">
                  <a:moveTo>
                    <a:pt x="627629" y="3468"/>
                  </a:moveTo>
                  <a:cubicBezTo>
                    <a:pt x="587412" y="54268"/>
                    <a:pt x="56129" y="773935"/>
                    <a:pt x="5329" y="854368"/>
                  </a:cubicBezTo>
                  <a:cubicBezTo>
                    <a:pt x="-45471" y="934801"/>
                    <a:pt x="282612" y="536868"/>
                    <a:pt x="322829" y="486068"/>
                  </a:cubicBezTo>
                  <a:cubicBezTo>
                    <a:pt x="363046" y="435268"/>
                    <a:pt x="193712" y="623651"/>
                    <a:pt x="246629" y="549568"/>
                  </a:cubicBezTo>
                  <a:cubicBezTo>
                    <a:pt x="299546" y="475485"/>
                    <a:pt x="667846" y="-47332"/>
                    <a:pt x="627629" y="3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 417">
              <a:extLst>
                <a:ext uri="{FF2B5EF4-FFF2-40B4-BE49-F238E27FC236}">
                  <a16:creationId xmlns:a16="http://schemas.microsoft.com/office/drawing/2014/main" id="{56930CFB-0967-10D0-E8A9-E06024E3FFA3}"/>
                </a:ext>
              </a:extLst>
            </p:cNvPr>
            <p:cNvSpPr/>
            <p:nvPr/>
          </p:nvSpPr>
          <p:spPr>
            <a:xfrm>
              <a:off x="5651177" y="3542242"/>
              <a:ext cx="382363" cy="2871483"/>
            </a:xfrm>
            <a:custGeom>
              <a:avLst/>
              <a:gdLst>
                <a:gd name="connsiteX0" fmla="*/ 381323 w 382363"/>
                <a:gd name="connsiteY0" fmla="*/ 1058 h 2871483"/>
                <a:gd name="connsiteX1" fmla="*/ 165423 w 382363"/>
                <a:gd name="connsiteY1" fmla="*/ 1156758 h 2871483"/>
                <a:gd name="connsiteX2" fmla="*/ 152723 w 382363"/>
                <a:gd name="connsiteY2" fmla="*/ 2414058 h 2871483"/>
                <a:gd name="connsiteX3" fmla="*/ 140023 w 382363"/>
                <a:gd name="connsiteY3" fmla="*/ 2007658 h 2871483"/>
                <a:gd name="connsiteX4" fmla="*/ 323 w 382363"/>
                <a:gd name="connsiteY4" fmla="*/ 2871258 h 2871483"/>
                <a:gd name="connsiteX5" fmla="*/ 101923 w 382363"/>
                <a:gd name="connsiteY5" fmla="*/ 2083858 h 2871483"/>
                <a:gd name="connsiteX6" fmla="*/ 114623 w 382363"/>
                <a:gd name="connsiteY6" fmla="*/ 1232958 h 2871483"/>
                <a:gd name="connsiteX7" fmla="*/ 63823 w 382363"/>
                <a:gd name="connsiteY7" fmla="*/ 1359958 h 2871483"/>
                <a:gd name="connsiteX8" fmla="*/ 381323 w 382363"/>
                <a:gd name="connsiteY8" fmla="*/ 1058 h 287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363" h="2871483">
                  <a:moveTo>
                    <a:pt x="381323" y="1058"/>
                  </a:moveTo>
                  <a:cubicBezTo>
                    <a:pt x="398256" y="-32809"/>
                    <a:pt x="203523" y="754591"/>
                    <a:pt x="165423" y="1156758"/>
                  </a:cubicBezTo>
                  <a:cubicBezTo>
                    <a:pt x="127323" y="1558925"/>
                    <a:pt x="156956" y="2272241"/>
                    <a:pt x="152723" y="2414058"/>
                  </a:cubicBezTo>
                  <a:cubicBezTo>
                    <a:pt x="148490" y="2555875"/>
                    <a:pt x="165423" y="1931458"/>
                    <a:pt x="140023" y="2007658"/>
                  </a:cubicBezTo>
                  <a:cubicBezTo>
                    <a:pt x="114623" y="2083858"/>
                    <a:pt x="6673" y="2858558"/>
                    <a:pt x="323" y="2871258"/>
                  </a:cubicBezTo>
                  <a:cubicBezTo>
                    <a:pt x="-6027" y="2883958"/>
                    <a:pt x="82873" y="2356908"/>
                    <a:pt x="101923" y="2083858"/>
                  </a:cubicBezTo>
                  <a:cubicBezTo>
                    <a:pt x="120973" y="1810808"/>
                    <a:pt x="120973" y="1353608"/>
                    <a:pt x="114623" y="1232958"/>
                  </a:cubicBezTo>
                  <a:cubicBezTo>
                    <a:pt x="108273" y="1112308"/>
                    <a:pt x="17256" y="1558925"/>
                    <a:pt x="63823" y="1359958"/>
                  </a:cubicBezTo>
                  <a:cubicBezTo>
                    <a:pt x="110390" y="1160991"/>
                    <a:pt x="364390" y="34925"/>
                    <a:pt x="381323" y="10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 418">
              <a:extLst>
                <a:ext uri="{FF2B5EF4-FFF2-40B4-BE49-F238E27FC236}">
                  <a16:creationId xmlns:a16="http://schemas.microsoft.com/office/drawing/2014/main" id="{0DC4425A-456F-534F-B81F-FE80BA9241AD}"/>
                </a:ext>
              </a:extLst>
            </p:cNvPr>
            <p:cNvSpPr/>
            <p:nvPr/>
          </p:nvSpPr>
          <p:spPr>
            <a:xfrm>
              <a:off x="5379810" y="2332928"/>
              <a:ext cx="220973" cy="2645557"/>
            </a:xfrm>
            <a:custGeom>
              <a:avLst/>
              <a:gdLst>
                <a:gd name="connsiteX0" fmla="*/ 220890 w 220973"/>
                <a:gd name="connsiteY0" fmla="*/ 3872 h 2645557"/>
                <a:gd name="connsiteX1" fmla="*/ 17690 w 220973"/>
                <a:gd name="connsiteY1" fmla="*/ 918272 h 2645557"/>
                <a:gd name="connsiteX2" fmla="*/ 17690 w 220973"/>
                <a:gd name="connsiteY2" fmla="*/ 956372 h 2645557"/>
                <a:gd name="connsiteX3" fmla="*/ 81190 w 220973"/>
                <a:gd name="connsiteY3" fmla="*/ 2645472 h 2645557"/>
                <a:gd name="connsiteX4" fmla="*/ 43090 w 220973"/>
                <a:gd name="connsiteY4" fmla="*/ 880172 h 2645557"/>
                <a:gd name="connsiteX5" fmla="*/ 81190 w 220973"/>
                <a:gd name="connsiteY5" fmla="*/ 537272 h 2645557"/>
                <a:gd name="connsiteX6" fmla="*/ 43090 w 220973"/>
                <a:gd name="connsiteY6" fmla="*/ 588072 h 2645557"/>
                <a:gd name="connsiteX7" fmla="*/ 220890 w 220973"/>
                <a:gd name="connsiteY7" fmla="*/ 3872 h 264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73" h="2645557">
                  <a:moveTo>
                    <a:pt x="220890" y="3872"/>
                  </a:moveTo>
                  <a:cubicBezTo>
                    <a:pt x="216657" y="58905"/>
                    <a:pt x="17690" y="918272"/>
                    <a:pt x="17690" y="918272"/>
                  </a:cubicBezTo>
                  <a:cubicBezTo>
                    <a:pt x="-16177" y="1077022"/>
                    <a:pt x="7107" y="668505"/>
                    <a:pt x="17690" y="956372"/>
                  </a:cubicBezTo>
                  <a:cubicBezTo>
                    <a:pt x="28273" y="1244239"/>
                    <a:pt x="76957" y="2658172"/>
                    <a:pt x="81190" y="2645472"/>
                  </a:cubicBezTo>
                  <a:cubicBezTo>
                    <a:pt x="85423" y="2632772"/>
                    <a:pt x="43090" y="1231539"/>
                    <a:pt x="43090" y="880172"/>
                  </a:cubicBezTo>
                  <a:cubicBezTo>
                    <a:pt x="43090" y="528805"/>
                    <a:pt x="81190" y="585955"/>
                    <a:pt x="81190" y="537272"/>
                  </a:cubicBezTo>
                  <a:cubicBezTo>
                    <a:pt x="81190" y="488589"/>
                    <a:pt x="19807" y="679089"/>
                    <a:pt x="43090" y="588072"/>
                  </a:cubicBezTo>
                  <a:cubicBezTo>
                    <a:pt x="66373" y="497055"/>
                    <a:pt x="225123" y="-51161"/>
                    <a:pt x="220890" y="38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 419">
              <a:extLst>
                <a:ext uri="{FF2B5EF4-FFF2-40B4-BE49-F238E27FC236}">
                  <a16:creationId xmlns:a16="http://schemas.microsoft.com/office/drawing/2014/main" id="{7FF24368-C343-6A15-3CF2-ACC932D5EC24}"/>
                </a:ext>
              </a:extLst>
            </p:cNvPr>
            <p:cNvSpPr/>
            <p:nvPr/>
          </p:nvSpPr>
          <p:spPr>
            <a:xfrm>
              <a:off x="4987747" y="4206449"/>
              <a:ext cx="41548" cy="3451816"/>
            </a:xfrm>
            <a:custGeom>
              <a:avLst/>
              <a:gdLst>
                <a:gd name="connsiteX0" fmla="*/ 3353 w 41548"/>
                <a:gd name="connsiteY0" fmla="*/ 263951 h 3451816"/>
                <a:gd name="connsiteX1" fmla="*/ 3353 w 41548"/>
                <a:gd name="connsiteY1" fmla="*/ 314751 h 3451816"/>
                <a:gd name="connsiteX2" fmla="*/ 16053 w 41548"/>
                <a:gd name="connsiteY2" fmla="*/ 3426251 h 3451816"/>
                <a:gd name="connsiteX3" fmla="*/ 41453 w 41548"/>
                <a:gd name="connsiteY3" fmla="*/ 1711751 h 3451816"/>
                <a:gd name="connsiteX4" fmla="*/ 3353 w 41548"/>
                <a:gd name="connsiteY4" fmla="*/ 263951 h 345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48" h="3451816">
                  <a:moveTo>
                    <a:pt x="3353" y="263951"/>
                  </a:moveTo>
                  <a:cubicBezTo>
                    <a:pt x="-2997" y="31118"/>
                    <a:pt x="1236" y="-212299"/>
                    <a:pt x="3353" y="314751"/>
                  </a:cubicBezTo>
                  <a:cubicBezTo>
                    <a:pt x="5470" y="841801"/>
                    <a:pt x="9703" y="3193418"/>
                    <a:pt x="16053" y="3426251"/>
                  </a:cubicBezTo>
                  <a:cubicBezTo>
                    <a:pt x="22403" y="3659084"/>
                    <a:pt x="39336" y="2238801"/>
                    <a:pt x="41453" y="1711751"/>
                  </a:cubicBezTo>
                  <a:cubicBezTo>
                    <a:pt x="43570" y="1184701"/>
                    <a:pt x="9703" y="496784"/>
                    <a:pt x="3353" y="263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 420">
              <a:extLst>
                <a:ext uri="{FF2B5EF4-FFF2-40B4-BE49-F238E27FC236}">
                  <a16:creationId xmlns:a16="http://schemas.microsoft.com/office/drawing/2014/main" id="{C13A390A-D200-6D26-D0EA-9CBDF6520DEC}"/>
                </a:ext>
              </a:extLst>
            </p:cNvPr>
            <p:cNvSpPr/>
            <p:nvPr/>
          </p:nvSpPr>
          <p:spPr>
            <a:xfrm>
              <a:off x="9015080" y="3527675"/>
              <a:ext cx="231452" cy="645520"/>
            </a:xfrm>
            <a:custGeom>
              <a:avLst/>
              <a:gdLst>
                <a:gd name="connsiteX0" fmla="*/ 230520 w 231452"/>
                <a:gd name="connsiteY0" fmla="*/ 2925 h 645520"/>
                <a:gd name="connsiteX1" fmla="*/ 14620 w 231452"/>
                <a:gd name="connsiteY1" fmla="*/ 625225 h 645520"/>
                <a:gd name="connsiteX2" fmla="*/ 27320 w 231452"/>
                <a:gd name="connsiteY2" fmla="*/ 485525 h 645520"/>
                <a:gd name="connsiteX3" fmla="*/ 90820 w 231452"/>
                <a:gd name="connsiteY3" fmla="*/ 396625 h 645520"/>
                <a:gd name="connsiteX4" fmla="*/ 230520 w 231452"/>
                <a:gd name="connsiteY4" fmla="*/ 2925 h 64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452" h="645520">
                  <a:moveTo>
                    <a:pt x="230520" y="2925"/>
                  </a:moveTo>
                  <a:cubicBezTo>
                    <a:pt x="217820" y="41025"/>
                    <a:pt x="48487" y="544792"/>
                    <a:pt x="14620" y="625225"/>
                  </a:cubicBezTo>
                  <a:cubicBezTo>
                    <a:pt x="-19247" y="705658"/>
                    <a:pt x="14620" y="523625"/>
                    <a:pt x="27320" y="485525"/>
                  </a:cubicBezTo>
                  <a:cubicBezTo>
                    <a:pt x="40020" y="447425"/>
                    <a:pt x="59070" y="483408"/>
                    <a:pt x="90820" y="396625"/>
                  </a:cubicBezTo>
                  <a:cubicBezTo>
                    <a:pt x="122570" y="309842"/>
                    <a:pt x="243220" y="-35175"/>
                    <a:pt x="230520" y="2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 421">
              <a:extLst>
                <a:ext uri="{FF2B5EF4-FFF2-40B4-BE49-F238E27FC236}">
                  <a16:creationId xmlns:a16="http://schemas.microsoft.com/office/drawing/2014/main" id="{7AED36D7-0A1A-C269-2EB7-6E3D89E26726}"/>
                </a:ext>
              </a:extLst>
            </p:cNvPr>
            <p:cNvSpPr/>
            <p:nvPr/>
          </p:nvSpPr>
          <p:spPr>
            <a:xfrm>
              <a:off x="9042400" y="3802438"/>
              <a:ext cx="153092" cy="924063"/>
            </a:xfrm>
            <a:custGeom>
              <a:avLst/>
              <a:gdLst>
                <a:gd name="connsiteX0" fmla="*/ 38100 w 153092"/>
                <a:gd name="connsiteY0" fmla="*/ 7562 h 924063"/>
                <a:gd name="connsiteX1" fmla="*/ 152400 w 153092"/>
                <a:gd name="connsiteY1" fmla="*/ 909262 h 924063"/>
                <a:gd name="connsiteX2" fmla="*/ 88900 w 153092"/>
                <a:gd name="connsiteY2" fmla="*/ 591762 h 924063"/>
                <a:gd name="connsiteX3" fmla="*/ 63500 w 153092"/>
                <a:gd name="connsiteY3" fmla="*/ 464762 h 924063"/>
                <a:gd name="connsiteX4" fmla="*/ 0 w 153092"/>
                <a:gd name="connsiteY4" fmla="*/ 744162 h 924063"/>
                <a:gd name="connsiteX5" fmla="*/ 63500 w 153092"/>
                <a:gd name="connsiteY5" fmla="*/ 490162 h 924063"/>
                <a:gd name="connsiteX6" fmla="*/ 38100 w 153092"/>
                <a:gd name="connsiteY6" fmla="*/ 7562 h 9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092" h="924063">
                  <a:moveTo>
                    <a:pt x="38100" y="7562"/>
                  </a:moveTo>
                  <a:cubicBezTo>
                    <a:pt x="52917" y="77412"/>
                    <a:pt x="143933" y="811895"/>
                    <a:pt x="152400" y="909262"/>
                  </a:cubicBezTo>
                  <a:cubicBezTo>
                    <a:pt x="160867" y="1006629"/>
                    <a:pt x="88900" y="591762"/>
                    <a:pt x="88900" y="591762"/>
                  </a:cubicBezTo>
                  <a:cubicBezTo>
                    <a:pt x="74083" y="517679"/>
                    <a:pt x="78317" y="439362"/>
                    <a:pt x="63500" y="464762"/>
                  </a:cubicBezTo>
                  <a:cubicBezTo>
                    <a:pt x="48683" y="490162"/>
                    <a:pt x="0" y="739929"/>
                    <a:pt x="0" y="744162"/>
                  </a:cubicBezTo>
                  <a:cubicBezTo>
                    <a:pt x="0" y="748395"/>
                    <a:pt x="59267" y="608695"/>
                    <a:pt x="63500" y="490162"/>
                  </a:cubicBezTo>
                  <a:cubicBezTo>
                    <a:pt x="67733" y="371629"/>
                    <a:pt x="23283" y="-62288"/>
                    <a:pt x="38100" y="75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 422">
              <a:extLst>
                <a:ext uri="{FF2B5EF4-FFF2-40B4-BE49-F238E27FC236}">
                  <a16:creationId xmlns:a16="http://schemas.microsoft.com/office/drawing/2014/main" id="{D96F923A-7A60-F436-4F96-8DA14FEF35FD}"/>
                </a:ext>
              </a:extLst>
            </p:cNvPr>
            <p:cNvSpPr/>
            <p:nvPr/>
          </p:nvSpPr>
          <p:spPr>
            <a:xfrm>
              <a:off x="8553184" y="7251682"/>
              <a:ext cx="748629" cy="720219"/>
            </a:xfrm>
            <a:custGeom>
              <a:avLst/>
              <a:gdLst>
                <a:gd name="connsiteX0" fmla="*/ 260616 w 748629"/>
                <a:gd name="connsiteY0" fmla="*/ 18 h 720219"/>
                <a:gd name="connsiteX1" fmla="*/ 197116 w 748629"/>
                <a:gd name="connsiteY1" fmla="*/ 241318 h 720219"/>
                <a:gd name="connsiteX2" fmla="*/ 324116 w 748629"/>
                <a:gd name="connsiteY2" fmla="*/ 393718 h 720219"/>
                <a:gd name="connsiteX3" fmla="*/ 70116 w 748629"/>
                <a:gd name="connsiteY3" fmla="*/ 266718 h 720219"/>
                <a:gd name="connsiteX4" fmla="*/ 730516 w 748629"/>
                <a:gd name="connsiteY4" fmla="*/ 711218 h 720219"/>
                <a:gd name="connsiteX5" fmla="*/ 514616 w 748629"/>
                <a:gd name="connsiteY5" fmla="*/ 546118 h 720219"/>
                <a:gd name="connsiteX6" fmla="*/ 6616 w 748629"/>
                <a:gd name="connsiteY6" fmla="*/ 317518 h 720219"/>
                <a:gd name="connsiteX7" fmla="*/ 222516 w 748629"/>
                <a:gd name="connsiteY7" fmla="*/ 355618 h 720219"/>
                <a:gd name="connsiteX8" fmla="*/ 184416 w 748629"/>
                <a:gd name="connsiteY8" fmla="*/ 203218 h 720219"/>
                <a:gd name="connsiteX9" fmla="*/ 120916 w 748629"/>
                <a:gd name="connsiteY9" fmla="*/ 254018 h 720219"/>
                <a:gd name="connsiteX10" fmla="*/ 260616 w 748629"/>
                <a:gd name="connsiteY10" fmla="*/ 18 h 72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8629" h="720219">
                  <a:moveTo>
                    <a:pt x="260616" y="18"/>
                  </a:moveTo>
                  <a:cubicBezTo>
                    <a:pt x="273316" y="-2099"/>
                    <a:pt x="186533" y="175701"/>
                    <a:pt x="197116" y="241318"/>
                  </a:cubicBezTo>
                  <a:cubicBezTo>
                    <a:pt x="207699" y="306935"/>
                    <a:pt x="345283" y="389485"/>
                    <a:pt x="324116" y="393718"/>
                  </a:cubicBezTo>
                  <a:cubicBezTo>
                    <a:pt x="302949" y="397951"/>
                    <a:pt x="2383" y="213801"/>
                    <a:pt x="70116" y="266718"/>
                  </a:cubicBezTo>
                  <a:cubicBezTo>
                    <a:pt x="137849" y="319635"/>
                    <a:pt x="656433" y="664651"/>
                    <a:pt x="730516" y="711218"/>
                  </a:cubicBezTo>
                  <a:cubicBezTo>
                    <a:pt x="804599" y="757785"/>
                    <a:pt x="635266" y="611735"/>
                    <a:pt x="514616" y="546118"/>
                  </a:cubicBezTo>
                  <a:cubicBezTo>
                    <a:pt x="393966" y="480501"/>
                    <a:pt x="55299" y="349268"/>
                    <a:pt x="6616" y="317518"/>
                  </a:cubicBezTo>
                  <a:cubicBezTo>
                    <a:pt x="-42067" y="285768"/>
                    <a:pt x="192883" y="374668"/>
                    <a:pt x="222516" y="355618"/>
                  </a:cubicBezTo>
                  <a:cubicBezTo>
                    <a:pt x="252149" y="336568"/>
                    <a:pt x="184416" y="203218"/>
                    <a:pt x="184416" y="203218"/>
                  </a:cubicBezTo>
                  <a:cubicBezTo>
                    <a:pt x="167483" y="186285"/>
                    <a:pt x="108216" y="287885"/>
                    <a:pt x="120916" y="254018"/>
                  </a:cubicBezTo>
                  <a:cubicBezTo>
                    <a:pt x="133616" y="220151"/>
                    <a:pt x="247916" y="2135"/>
                    <a:pt x="260616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 423">
              <a:extLst>
                <a:ext uri="{FF2B5EF4-FFF2-40B4-BE49-F238E27FC236}">
                  <a16:creationId xmlns:a16="http://schemas.microsoft.com/office/drawing/2014/main" id="{20506341-1A62-2F23-5463-D0498B37605B}"/>
                </a:ext>
              </a:extLst>
            </p:cNvPr>
            <p:cNvSpPr/>
            <p:nvPr/>
          </p:nvSpPr>
          <p:spPr>
            <a:xfrm>
              <a:off x="5608638" y="6238772"/>
              <a:ext cx="42862" cy="2102056"/>
            </a:xfrm>
            <a:custGeom>
              <a:avLst/>
              <a:gdLst>
                <a:gd name="connsiteX0" fmla="*/ 4762 w 42862"/>
                <a:gd name="connsiteY0" fmla="*/ 22328 h 2102056"/>
                <a:gd name="connsiteX1" fmla="*/ 42862 w 42862"/>
                <a:gd name="connsiteY1" fmla="*/ 2079728 h 2102056"/>
                <a:gd name="connsiteX2" fmla="*/ 4762 w 42862"/>
                <a:gd name="connsiteY2" fmla="*/ 1051028 h 2102056"/>
                <a:gd name="connsiteX3" fmla="*/ 4762 w 42862"/>
                <a:gd name="connsiteY3" fmla="*/ 22328 h 210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2" h="2102056">
                  <a:moveTo>
                    <a:pt x="4762" y="22328"/>
                  </a:moveTo>
                  <a:cubicBezTo>
                    <a:pt x="11112" y="193778"/>
                    <a:pt x="42862" y="1908278"/>
                    <a:pt x="42862" y="2079728"/>
                  </a:cubicBezTo>
                  <a:cubicBezTo>
                    <a:pt x="42862" y="2251178"/>
                    <a:pt x="11112" y="1389695"/>
                    <a:pt x="4762" y="1051028"/>
                  </a:cubicBezTo>
                  <a:cubicBezTo>
                    <a:pt x="-1588" y="712361"/>
                    <a:pt x="-1588" y="-149122"/>
                    <a:pt x="4762" y="22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 424">
              <a:extLst>
                <a:ext uri="{FF2B5EF4-FFF2-40B4-BE49-F238E27FC236}">
                  <a16:creationId xmlns:a16="http://schemas.microsoft.com/office/drawing/2014/main" id="{95F00B8F-E959-0AAD-88C6-931095114A8E}"/>
                </a:ext>
              </a:extLst>
            </p:cNvPr>
            <p:cNvSpPr/>
            <p:nvPr/>
          </p:nvSpPr>
          <p:spPr>
            <a:xfrm>
              <a:off x="3251124" y="3796179"/>
              <a:ext cx="66652" cy="1285558"/>
            </a:xfrm>
            <a:custGeom>
              <a:avLst/>
              <a:gdLst>
                <a:gd name="connsiteX0" fmla="*/ 76 w 66652"/>
                <a:gd name="connsiteY0" fmla="*/ 1121 h 1285558"/>
                <a:gd name="connsiteX1" fmla="*/ 50876 w 66652"/>
                <a:gd name="connsiteY1" fmla="*/ 1220321 h 1285558"/>
                <a:gd name="connsiteX2" fmla="*/ 63576 w 66652"/>
                <a:gd name="connsiteY2" fmla="*/ 1004421 h 1285558"/>
                <a:gd name="connsiteX3" fmla="*/ 76 w 66652"/>
                <a:gd name="connsiteY3" fmla="*/ 1121 h 128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52" h="1285558">
                  <a:moveTo>
                    <a:pt x="76" y="1121"/>
                  </a:moveTo>
                  <a:cubicBezTo>
                    <a:pt x="-2041" y="37104"/>
                    <a:pt x="40293" y="1053104"/>
                    <a:pt x="50876" y="1220321"/>
                  </a:cubicBezTo>
                  <a:cubicBezTo>
                    <a:pt x="61459" y="1387538"/>
                    <a:pt x="72043" y="1203388"/>
                    <a:pt x="63576" y="1004421"/>
                  </a:cubicBezTo>
                  <a:cubicBezTo>
                    <a:pt x="55109" y="805454"/>
                    <a:pt x="2193" y="-34862"/>
                    <a:pt x="76" y="1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 425">
              <a:extLst>
                <a:ext uri="{FF2B5EF4-FFF2-40B4-BE49-F238E27FC236}">
                  <a16:creationId xmlns:a16="http://schemas.microsoft.com/office/drawing/2014/main" id="{B2F22D2B-2A80-0DD9-EBF0-691D9A197B1F}"/>
                </a:ext>
              </a:extLst>
            </p:cNvPr>
            <p:cNvSpPr/>
            <p:nvPr/>
          </p:nvSpPr>
          <p:spPr>
            <a:xfrm>
              <a:off x="6835752" y="4625841"/>
              <a:ext cx="363248" cy="191052"/>
            </a:xfrm>
            <a:custGeom>
              <a:avLst/>
              <a:gdLst>
                <a:gd name="connsiteX0" fmla="*/ 23 w 363248"/>
                <a:gd name="connsiteY0" fmla="*/ 134 h 191052"/>
                <a:gd name="connsiteX1" fmla="*/ 168298 w 363248"/>
                <a:gd name="connsiteY1" fmla="*/ 117609 h 191052"/>
                <a:gd name="connsiteX2" fmla="*/ 136548 w 363248"/>
                <a:gd name="connsiteY2" fmla="*/ 89034 h 191052"/>
                <a:gd name="connsiteX3" fmla="*/ 361973 w 363248"/>
                <a:gd name="connsiteY3" fmla="*/ 190634 h 191052"/>
                <a:gd name="connsiteX4" fmla="*/ 225448 w 363248"/>
                <a:gd name="connsiteY4" fmla="*/ 123959 h 191052"/>
                <a:gd name="connsiteX5" fmla="*/ 165123 w 363248"/>
                <a:gd name="connsiteY5" fmla="*/ 95384 h 191052"/>
                <a:gd name="connsiteX6" fmla="*/ 146073 w 363248"/>
                <a:gd name="connsiteY6" fmla="*/ 9659 h 191052"/>
                <a:gd name="connsiteX7" fmla="*/ 155598 w 363248"/>
                <a:gd name="connsiteY7" fmla="*/ 92209 h 191052"/>
                <a:gd name="connsiteX8" fmla="*/ 23 w 363248"/>
                <a:gd name="connsiteY8" fmla="*/ 134 h 19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248" h="191052">
                  <a:moveTo>
                    <a:pt x="23" y="134"/>
                  </a:moveTo>
                  <a:cubicBezTo>
                    <a:pt x="2140" y="4367"/>
                    <a:pt x="145544" y="102792"/>
                    <a:pt x="168298" y="117609"/>
                  </a:cubicBezTo>
                  <a:cubicBezTo>
                    <a:pt x="191052" y="132426"/>
                    <a:pt x="104269" y="76863"/>
                    <a:pt x="136548" y="89034"/>
                  </a:cubicBezTo>
                  <a:cubicBezTo>
                    <a:pt x="168827" y="101205"/>
                    <a:pt x="347156" y="184813"/>
                    <a:pt x="361973" y="190634"/>
                  </a:cubicBezTo>
                  <a:cubicBezTo>
                    <a:pt x="376790" y="196455"/>
                    <a:pt x="258256" y="139834"/>
                    <a:pt x="225448" y="123959"/>
                  </a:cubicBezTo>
                  <a:cubicBezTo>
                    <a:pt x="192640" y="108084"/>
                    <a:pt x="178352" y="114434"/>
                    <a:pt x="165123" y="95384"/>
                  </a:cubicBezTo>
                  <a:cubicBezTo>
                    <a:pt x="151894" y="76334"/>
                    <a:pt x="147660" y="10188"/>
                    <a:pt x="146073" y="9659"/>
                  </a:cubicBezTo>
                  <a:cubicBezTo>
                    <a:pt x="144486" y="9130"/>
                    <a:pt x="174119" y="91151"/>
                    <a:pt x="155598" y="92209"/>
                  </a:cubicBezTo>
                  <a:cubicBezTo>
                    <a:pt x="137077" y="93267"/>
                    <a:pt x="-2094" y="-4099"/>
                    <a:pt x="23" y="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 426">
              <a:extLst>
                <a:ext uri="{FF2B5EF4-FFF2-40B4-BE49-F238E27FC236}">
                  <a16:creationId xmlns:a16="http://schemas.microsoft.com/office/drawing/2014/main" id="{A80D8AEB-16AB-C7F4-8C13-87D6F4FB88BD}"/>
                </a:ext>
              </a:extLst>
            </p:cNvPr>
            <p:cNvSpPr/>
            <p:nvPr/>
          </p:nvSpPr>
          <p:spPr>
            <a:xfrm>
              <a:off x="6831973" y="4737066"/>
              <a:ext cx="589059" cy="164072"/>
            </a:xfrm>
            <a:custGeom>
              <a:avLst/>
              <a:gdLst>
                <a:gd name="connsiteX0" fmla="*/ 627 w 589059"/>
                <a:gd name="connsiteY0" fmla="*/ 34 h 164072"/>
                <a:gd name="connsiteX1" fmla="*/ 181602 w 589059"/>
                <a:gd name="connsiteY1" fmla="*/ 38134 h 164072"/>
                <a:gd name="connsiteX2" fmla="*/ 394327 w 589059"/>
                <a:gd name="connsiteY2" fmla="*/ 95284 h 164072"/>
                <a:gd name="connsiteX3" fmla="*/ 327652 w 589059"/>
                <a:gd name="connsiteY3" fmla="*/ 104809 h 164072"/>
                <a:gd name="connsiteX4" fmla="*/ 581652 w 589059"/>
                <a:gd name="connsiteY4" fmla="*/ 161959 h 164072"/>
                <a:gd name="connsiteX5" fmla="*/ 502277 w 589059"/>
                <a:gd name="connsiteY5" fmla="*/ 152434 h 164072"/>
                <a:gd name="connsiteX6" fmla="*/ 308602 w 589059"/>
                <a:gd name="connsiteY6" fmla="*/ 158784 h 164072"/>
                <a:gd name="connsiteX7" fmla="*/ 403852 w 589059"/>
                <a:gd name="connsiteY7" fmla="*/ 133384 h 164072"/>
                <a:gd name="connsiteX8" fmla="*/ 330827 w 589059"/>
                <a:gd name="connsiteY8" fmla="*/ 88934 h 164072"/>
                <a:gd name="connsiteX9" fmla="*/ 270502 w 589059"/>
                <a:gd name="connsiteY9" fmla="*/ 95284 h 164072"/>
                <a:gd name="connsiteX10" fmla="*/ 314952 w 589059"/>
                <a:gd name="connsiteY10" fmla="*/ 73059 h 164072"/>
                <a:gd name="connsiteX11" fmla="*/ 194302 w 589059"/>
                <a:gd name="connsiteY11" fmla="*/ 9559 h 164072"/>
                <a:gd name="connsiteX12" fmla="*/ 245102 w 589059"/>
                <a:gd name="connsiteY12" fmla="*/ 44484 h 164072"/>
                <a:gd name="connsiteX13" fmla="*/ 627 w 589059"/>
                <a:gd name="connsiteY13" fmla="*/ 34 h 16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9059" h="164072">
                  <a:moveTo>
                    <a:pt x="627" y="34"/>
                  </a:moveTo>
                  <a:cubicBezTo>
                    <a:pt x="-9956" y="-1024"/>
                    <a:pt x="115985" y="22259"/>
                    <a:pt x="181602" y="38134"/>
                  </a:cubicBezTo>
                  <a:cubicBezTo>
                    <a:pt x="247219" y="54009"/>
                    <a:pt x="369985" y="84172"/>
                    <a:pt x="394327" y="95284"/>
                  </a:cubicBezTo>
                  <a:cubicBezTo>
                    <a:pt x="418669" y="106396"/>
                    <a:pt x="296431" y="93697"/>
                    <a:pt x="327652" y="104809"/>
                  </a:cubicBezTo>
                  <a:cubicBezTo>
                    <a:pt x="358873" y="115921"/>
                    <a:pt x="552548" y="154022"/>
                    <a:pt x="581652" y="161959"/>
                  </a:cubicBezTo>
                  <a:cubicBezTo>
                    <a:pt x="610756" y="169896"/>
                    <a:pt x="547785" y="152963"/>
                    <a:pt x="502277" y="152434"/>
                  </a:cubicBezTo>
                  <a:cubicBezTo>
                    <a:pt x="456769" y="151905"/>
                    <a:pt x="325006" y="161959"/>
                    <a:pt x="308602" y="158784"/>
                  </a:cubicBezTo>
                  <a:cubicBezTo>
                    <a:pt x="292198" y="155609"/>
                    <a:pt x="400148" y="145026"/>
                    <a:pt x="403852" y="133384"/>
                  </a:cubicBezTo>
                  <a:cubicBezTo>
                    <a:pt x="407556" y="121742"/>
                    <a:pt x="353052" y="95284"/>
                    <a:pt x="330827" y="88934"/>
                  </a:cubicBezTo>
                  <a:cubicBezTo>
                    <a:pt x="308602" y="82584"/>
                    <a:pt x="273148" y="97930"/>
                    <a:pt x="270502" y="95284"/>
                  </a:cubicBezTo>
                  <a:cubicBezTo>
                    <a:pt x="267856" y="92638"/>
                    <a:pt x="327652" y="87347"/>
                    <a:pt x="314952" y="73059"/>
                  </a:cubicBezTo>
                  <a:cubicBezTo>
                    <a:pt x="302252" y="58772"/>
                    <a:pt x="205944" y="14321"/>
                    <a:pt x="194302" y="9559"/>
                  </a:cubicBezTo>
                  <a:cubicBezTo>
                    <a:pt x="182660" y="4797"/>
                    <a:pt x="274735" y="45542"/>
                    <a:pt x="245102" y="44484"/>
                  </a:cubicBezTo>
                  <a:cubicBezTo>
                    <a:pt x="215469" y="43426"/>
                    <a:pt x="11210" y="1092"/>
                    <a:pt x="627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 427">
              <a:extLst>
                <a:ext uri="{FF2B5EF4-FFF2-40B4-BE49-F238E27FC236}">
                  <a16:creationId xmlns:a16="http://schemas.microsoft.com/office/drawing/2014/main" id="{F94F4686-63E8-313A-A5A9-AFEEFED50A54}"/>
                </a:ext>
              </a:extLst>
            </p:cNvPr>
            <p:cNvSpPr/>
            <p:nvPr/>
          </p:nvSpPr>
          <p:spPr>
            <a:xfrm>
              <a:off x="6689696" y="4638635"/>
              <a:ext cx="117575" cy="238542"/>
            </a:xfrm>
            <a:custGeom>
              <a:avLst/>
              <a:gdLst>
                <a:gd name="connsiteX0" fmla="*/ 29 w 117575"/>
                <a:gd name="connsiteY0" fmla="*/ 40 h 238542"/>
                <a:gd name="connsiteX1" fmla="*/ 88929 w 117575"/>
                <a:gd name="connsiteY1" fmla="*/ 130215 h 238542"/>
                <a:gd name="connsiteX2" fmla="*/ 88929 w 117575"/>
                <a:gd name="connsiteY2" fmla="*/ 76240 h 238542"/>
                <a:gd name="connsiteX3" fmla="*/ 117504 w 117575"/>
                <a:gd name="connsiteY3" fmla="*/ 238165 h 238542"/>
                <a:gd name="connsiteX4" fmla="*/ 79404 w 117575"/>
                <a:gd name="connsiteY4" fmla="*/ 117515 h 238542"/>
                <a:gd name="connsiteX5" fmla="*/ 29 w 117575"/>
                <a:gd name="connsiteY5" fmla="*/ 40 h 23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75" h="238542">
                  <a:moveTo>
                    <a:pt x="29" y="40"/>
                  </a:moveTo>
                  <a:cubicBezTo>
                    <a:pt x="1617" y="2157"/>
                    <a:pt x="74112" y="117515"/>
                    <a:pt x="88929" y="130215"/>
                  </a:cubicBezTo>
                  <a:cubicBezTo>
                    <a:pt x="103746" y="142915"/>
                    <a:pt x="84167" y="58248"/>
                    <a:pt x="88929" y="76240"/>
                  </a:cubicBezTo>
                  <a:cubicBezTo>
                    <a:pt x="93692" y="94232"/>
                    <a:pt x="119091" y="231286"/>
                    <a:pt x="117504" y="238165"/>
                  </a:cubicBezTo>
                  <a:cubicBezTo>
                    <a:pt x="115917" y="245044"/>
                    <a:pt x="97396" y="156144"/>
                    <a:pt x="79404" y="117515"/>
                  </a:cubicBezTo>
                  <a:cubicBezTo>
                    <a:pt x="61412" y="78886"/>
                    <a:pt x="-1559" y="-2077"/>
                    <a:pt x="29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 428">
              <a:extLst>
                <a:ext uri="{FF2B5EF4-FFF2-40B4-BE49-F238E27FC236}">
                  <a16:creationId xmlns:a16="http://schemas.microsoft.com/office/drawing/2014/main" id="{0FDBC86A-8DA8-60D1-0E67-B889DF12B1B6}"/>
                </a:ext>
              </a:extLst>
            </p:cNvPr>
            <p:cNvSpPr/>
            <p:nvPr/>
          </p:nvSpPr>
          <p:spPr>
            <a:xfrm>
              <a:off x="7375174" y="5060896"/>
              <a:ext cx="73421" cy="152482"/>
            </a:xfrm>
            <a:custGeom>
              <a:avLst/>
              <a:gdLst>
                <a:gd name="connsiteX0" fmla="*/ 73376 w 73421"/>
                <a:gd name="connsiteY0" fmla="*/ 54 h 152482"/>
                <a:gd name="connsiteX1" fmla="*/ 22576 w 73421"/>
                <a:gd name="connsiteY1" fmla="*/ 57204 h 152482"/>
                <a:gd name="connsiteX2" fmla="*/ 351 w 73421"/>
                <a:gd name="connsiteY2" fmla="*/ 152454 h 152482"/>
                <a:gd name="connsiteX3" fmla="*/ 13051 w 73421"/>
                <a:gd name="connsiteY3" fmla="*/ 66729 h 152482"/>
                <a:gd name="connsiteX4" fmla="*/ 73376 w 73421"/>
                <a:gd name="connsiteY4" fmla="*/ 54 h 15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1" h="152482">
                  <a:moveTo>
                    <a:pt x="73376" y="54"/>
                  </a:moveTo>
                  <a:cubicBezTo>
                    <a:pt x="74963" y="-1533"/>
                    <a:pt x="34747" y="31804"/>
                    <a:pt x="22576" y="57204"/>
                  </a:cubicBezTo>
                  <a:cubicBezTo>
                    <a:pt x="10405" y="82604"/>
                    <a:pt x="1938" y="150867"/>
                    <a:pt x="351" y="152454"/>
                  </a:cubicBezTo>
                  <a:cubicBezTo>
                    <a:pt x="-1236" y="154041"/>
                    <a:pt x="2468" y="88425"/>
                    <a:pt x="13051" y="66729"/>
                  </a:cubicBezTo>
                  <a:cubicBezTo>
                    <a:pt x="23634" y="45033"/>
                    <a:pt x="71789" y="1641"/>
                    <a:pt x="73376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 429">
              <a:extLst>
                <a:ext uri="{FF2B5EF4-FFF2-40B4-BE49-F238E27FC236}">
                  <a16:creationId xmlns:a16="http://schemas.microsoft.com/office/drawing/2014/main" id="{74DB3C82-E1D1-CD63-824F-9441B66EC004}"/>
                </a:ext>
              </a:extLst>
            </p:cNvPr>
            <p:cNvSpPr/>
            <p:nvPr/>
          </p:nvSpPr>
          <p:spPr>
            <a:xfrm>
              <a:off x="7824762" y="4233036"/>
              <a:ext cx="31976" cy="217845"/>
            </a:xfrm>
            <a:custGeom>
              <a:avLst/>
              <a:gdLst>
                <a:gd name="connsiteX0" fmla="*/ 167 w 31976"/>
                <a:gd name="connsiteY0" fmla="*/ 441 h 217845"/>
                <a:gd name="connsiteX1" fmla="*/ 31296 w 31976"/>
                <a:gd name="connsiteY1" fmla="*/ 210559 h 217845"/>
                <a:gd name="connsiteX2" fmla="*/ 19623 w 31976"/>
                <a:gd name="connsiteY2" fmla="*/ 156084 h 217845"/>
                <a:gd name="connsiteX3" fmla="*/ 167 w 31976"/>
                <a:gd name="connsiteY3" fmla="*/ 441 h 21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76" h="217845">
                  <a:moveTo>
                    <a:pt x="167" y="441"/>
                  </a:moveTo>
                  <a:cubicBezTo>
                    <a:pt x="2113" y="9520"/>
                    <a:pt x="28053" y="184619"/>
                    <a:pt x="31296" y="210559"/>
                  </a:cubicBezTo>
                  <a:cubicBezTo>
                    <a:pt x="34539" y="236499"/>
                    <a:pt x="25460" y="187212"/>
                    <a:pt x="19623" y="156084"/>
                  </a:cubicBezTo>
                  <a:cubicBezTo>
                    <a:pt x="13786" y="124956"/>
                    <a:pt x="-1779" y="-8638"/>
                    <a:pt x="167" y="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 430">
              <a:extLst>
                <a:ext uri="{FF2B5EF4-FFF2-40B4-BE49-F238E27FC236}">
                  <a16:creationId xmlns:a16="http://schemas.microsoft.com/office/drawing/2014/main" id="{3ECBDDDE-6015-9C2D-37ED-ECBA60308760}"/>
                </a:ext>
              </a:extLst>
            </p:cNvPr>
            <p:cNvSpPr/>
            <p:nvPr/>
          </p:nvSpPr>
          <p:spPr>
            <a:xfrm>
              <a:off x="7669281" y="4696442"/>
              <a:ext cx="72527" cy="237486"/>
            </a:xfrm>
            <a:custGeom>
              <a:avLst/>
              <a:gdLst>
                <a:gd name="connsiteX0" fmla="*/ 70045 w 72527"/>
                <a:gd name="connsiteY0" fmla="*/ 72 h 237486"/>
                <a:gd name="connsiteX1" fmla="*/ 62263 w 72527"/>
                <a:gd name="connsiteY1" fmla="*/ 105131 h 237486"/>
                <a:gd name="connsiteX2" fmla="*/ 6 w 72527"/>
                <a:gd name="connsiteY2" fmla="*/ 237427 h 237486"/>
                <a:gd name="connsiteX3" fmla="*/ 66154 w 72527"/>
                <a:gd name="connsiteY3" fmla="*/ 120695 h 237486"/>
                <a:gd name="connsiteX4" fmla="*/ 70045 w 72527"/>
                <a:gd name="connsiteY4" fmla="*/ 72 h 23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27" h="237486">
                  <a:moveTo>
                    <a:pt x="70045" y="72"/>
                  </a:moveTo>
                  <a:cubicBezTo>
                    <a:pt x="69397" y="-2522"/>
                    <a:pt x="73936" y="65572"/>
                    <a:pt x="62263" y="105131"/>
                  </a:cubicBezTo>
                  <a:cubicBezTo>
                    <a:pt x="50590" y="144690"/>
                    <a:pt x="-642" y="234833"/>
                    <a:pt x="6" y="237427"/>
                  </a:cubicBezTo>
                  <a:cubicBezTo>
                    <a:pt x="654" y="240021"/>
                    <a:pt x="55129" y="157012"/>
                    <a:pt x="66154" y="120695"/>
                  </a:cubicBezTo>
                  <a:cubicBezTo>
                    <a:pt x="77179" y="84378"/>
                    <a:pt x="70693" y="2666"/>
                    <a:pt x="70045" y="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 431">
              <a:extLst>
                <a:ext uri="{FF2B5EF4-FFF2-40B4-BE49-F238E27FC236}">
                  <a16:creationId xmlns:a16="http://schemas.microsoft.com/office/drawing/2014/main" id="{850DE249-601E-EC95-5C8B-769ED79509BF}"/>
                </a:ext>
              </a:extLst>
            </p:cNvPr>
            <p:cNvSpPr/>
            <p:nvPr/>
          </p:nvSpPr>
          <p:spPr>
            <a:xfrm>
              <a:off x="7836603" y="4735423"/>
              <a:ext cx="31699" cy="225689"/>
            </a:xfrm>
            <a:custGeom>
              <a:avLst/>
              <a:gdLst>
                <a:gd name="connsiteX0" fmla="*/ 0 w 31699"/>
                <a:gd name="connsiteY0" fmla="*/ 2 h 225689"/>
                <a:gd name="connsiteX1" fmla="*/ 31128 w 31699"/>
                <a:gd name="connsiteY1" fmla="*/ 143971 h 225689"/>
                <a:gd name="connsiteX2" fmla="*/ 11673 w 31699"/>
                <a:gd name="connsiteY2" fmla="*/ 225683 h 225689"/>
                <a:gd name="connsiteX3" fmla="*/ 31128 w 31699"/>
                <a:gd name="connsiteY3" fmla="*/ 140080 h 225689"/>
                <a:gd name="connsiteX4" fmla="*/ 0 w 31699"/>
                <a:gd name="connsiteY4" fmla="*/ 2 h 22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9" h="225689">
                  <a:moveTo>
                    <a:pt x="0" y="2"/>
                  </a:moveTo>
                  <a:cubicBezTo>
                    <a:pt x="0" y="650"/>
                    <a:pt x="29183" y="106358"/>
                    <a:pt x="31128" y="143971"/>
                  </a:cubicBezTo>
                  <a:cubicBezTo>
                    <a:pt x="33073" y="181584"/>
                    <a:pt x="11673" y="226331"/>
                    <a:pt x="11673" y="225683"/>
                  </a:cubicBezTo>
                  <a:cubicBezTo>
                    <a:pt x="11673" y="225035"/>
                    <a:pt x="35668" y="175100"/>
                    <a:pt x="31128" y="140080"/>
                  </a:cubicBezTo>
                  <a:cubicBezTo>
                    <a:pt x="26588" y="105060"/>
                    <a:pt x="0" y="-646"/>
                    <a:pt x="0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 432">
              <a:extLst>
                <a:ext uri="{FF2B5EF4-FFF2-40B4-BE49-F238E27FC236}">
                  <a16:creationId xmlns:a16="http://schemas.microsoft.com/office/drawing/2014/main" id="{29305942-F086-E821-9D35-32611B849C55}"/>
                </a:ext>
              </a:extLst>
            </p:cNvPr>
            <p:cNvSpPr/>
            <p:nvPr/>
          </p:nvSpPr>
          <p:spPr>
            <a:xfrm>
              <a:off x="7844361" y="4673135"/>
              <a:ext cx="15661" cy="299749"/>
            </a:xfrm>
            <a:custGeom>
              <a:avLst/>
              <a:gdLst>
                <a:gd name="connsiteX0" fmla="*/ 24 w 15661"/>
                <a:gd name="connsiteY0" fmla="*/ 33 h 299749"/>
                <a:gd name="connsiteX1" fmla="*/ 11697 w 15661"/>
                <a:gd name="connsiteY1" fmla="*/ 194586 h 299749"/>
                <a:gd name="connsiteX2" fmla="*/ 24 w 15661"/>
                <a:gd name="connsiteY2" fmla="*/ 299645 h 299749"/>
                <a:gd name="connsiteX3" fmla="*/ 15588 w 15661"/>
                <a:gd name="connsiteY3" fmla="*/ 210150 h 299749"/>
                <a:gd name="connsiteX4" fmla="*/ 24 w 15661"/>
                <a:gd name="connsiteY4" fmla="*/ 33 h 29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61" h="299749">
                  <a:moveTo>
                    <a:pt x="24" y="33"/>
                  </a:moveTo>
                  <a:cubicBezTo>
                    <a:pt x="-624" y="-2561"/>
                    <a:pt x="11697" y="144651"/>
                    <a:pt x="11697" y="194586"/>
                  </a:cubicBezTo>
                  <a:cubicBezTo>
                    <a:pt x="11697" y="244521"/>
                    <a:pt x="-624" y="297051"/>
                    <a:pt x="24" y="299645"/>
                  </a:cubicBezTo>
                  <a:cubicBezTo>
                    <a:pt x="672" y="302239"/>
                    <a:pt x="14291" y="256194"/>
                    <a:pt x="15588" y="210150"/>
                  </a:cubicBezTo>
                  <a:cubicBezTo>
                    <a:pt x="16885" y="164106"/>
                    <a:pt x="672" y="2627"/>
                    <a:pt x="24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 433">
              <a:extLst>
                <a:ext uri="{FF2B5EF4-FFF2-40B4-BE49-F238E27FC236}">
                  <a16:creationId xmlns:a16="http://schemas.microsoft.com/office/drawing/2014/main" id="{97FBE9E1-5EDD-CCC6-9F08-A0F0A18296D5}"/>
                </a:ext>
              </a:extLst>
            </p:cNvPr>
            <p:cNvSpPr/>
            <p:nvPr/>
          </p:nvSpPr>
          <p:spPr>
            <a:xfrm>
              <a:off x="7542612" y="5466056"/>
              <a:ext cx="45003" cy="115291"/>
            </a:xfrm>
            <a:custGeom>
              <a:avLst/>
              <a:gdLst>
                <a:gd name="connsiteX0" fmla="*/ 44962 w 45003"/>
                <a:gd name="connsiteY0" fmla="*/ 889 h 115291"/>
                <a:gd name="connsiteX1" fmla="*/ 2161 w 45003"/>
                <a:gd name="connsiteY1" fmla="*/ 113730 h 115291"/>
                <a:gd name="connsiteX2" fmla="*/ 9943 w 45003"/>
                <a:gd name="connsiteY2" fmla="*/ 63146 h 115291"/>
                <a:gd name="connsiteX3" fmla="*/ 44962 w 45003"/>
                <a:gd name="connsiteY3" fmla="*/ 889 h 1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03" h="115291">
                  <a:moveTo>
                    <a:pt x="44962" y="889"/>
                  </a:moveTo>
                  <a:cubicBezTo>
                    <a:pt x="43665" y="9320"/>
                    <a:pt x="7997" y="103354"/>
                    <a:pt x="2161" y="113730"/>
                  </a:cubicBezTo>
                  <a:cubicBezTo>
                    <a:pt x="-3676" y="124106"/>
                    <a:pt x="3458" y="80007"/>
                    <a:pt x="9943" y="63146"/>
                  </a:cubicBezTo>
                  <a:cubicBezTo>
                    <a:pt x="16428" y="46285"/>
                    <a:pt x="46259" y="-7542"/>
                    <a:pt x="44962" y="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 434">
              <a:extLst>
                <a:ext uri="{FF2B5EF4-FFF2-40B4-BE49-F238E27FC236}">
                  <a16:creationId xmlns:a16="http://schemas.microsoft.com/office/drawing/2014/main" id="{9882BA0A-A588-F27C-8439-C95B4A4198DA}"/>
                </a:ext>
              </a:extLst>
            </p:cNvPr>
            <p:cNvSpPr/>
            <p:nvPr/>
          </p:nvSpPr>
          <p:spPr>
            <a:xfrm>
              <a:off x="8466029" y="4083790"/>
              <a:ext cx="92082" cy="105668"/>
            </a:xfrm>
            <a:custGeom>
              <a:avLst/>
              <a:gdLst>
                <a:gd name="connsiteX0" fmla="*/ 1696 w 92082"/>
                <a:gd name="connsiteY0" fmla="*/ 104035 h 105668"/>
                <a:gd name="connsiteX1" fmla="*/ 90596 w 92082"/>
                <a:gd name="connsiteY1" fmla="*/ 2435 h 105668"/>
                <a:gd name="connsiteX2" fmla="*/ 55671 w 92082"/>
                <a:gd name="connsiteY2" fmla="*/ 34185 h 105668"/>
                <a:gd name="connsiteX3" fmla="*/ 33446 w 92082"/>
                <a:gd name="connsiteY3" fmla="*/ 62760 h 105668"/>
                <a:gd name="connsiteX4" fmla="*/ 1696 w 92082"/>
                <a:gd name="connsiteY4" fmla="*/ 104035 h 10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82" h="105668">
                  <a:moveTo>
                    <a:pt x="1696" y="104035"/>
                  </a:moveTo>
                  <a:cubicBezTo>
                    <a:pt x="11221" y="93981"/>
                    <a:pt x="81600" y="14077"/>
                    <a:pt x="90596" y="2435"/>
                  </a:cubicBezTo>
                  <a:cubicBezTo>
                    <a:pt x="99592" y="-9207"/>
                    <a:pt x="65196" y="24131"/>
                    <a:pt x="55671" y="34185"/>
                  </a:cubicBezTo>
                  <a:cubicBezTo>
                    <a:pt x="46146" y="44239"/>
                    <a:pt x="41383" y="50589"/>
                    <a:pt x="33446" y="62760"/>
                  </a:cubicBezTo>
                  <a:cubicBezTo>
                    <a:pt x="25509" y="74931"/>
                    <a:pt x="-7829" y="114089"/>
                    <a:pt x="1696" y="104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 435">
              <a:extLst>
                <a:ext uri="{FF2B5EF4-FFF2-40B4-BE49-F238E27FC236}">
                  <a16:creationId xmlns:a16="http://schemas.microsoft.com/office/drawing/2014/main" id="{189D3D56-C5AD-0AE8-E361-4E6A2909CBD3}"/>
                </a:ext>
              </a:extLst>
            </p:cNvPr>
            <p:cNvSpPr/>
            <p:nvPr/>
          </p:nvSpPr>
          <p:spPr>
            <a:xfrm>
              <a:off x="8540483" y="4978305"/>
              <a:ext cx="144920" cy="79505"/>
            </a:xfrm>
            <a:custGeom>
              <a:avLst/>
              <a:gdLst>
                <a:gd name="connsiteX0" fmla="*/ 267 w 144920"/>
                <a:gd name="connsiteY0" fmla="*/ 95 h 79505"/>
                <a:gd name="connsiteX1" fmla="*/ 139967 w 144920"/>
                <a:gd name="connsiteY1" fmla="*/ 76295 h 79505"/>
                <a:gd name="connsiteX2" fmla="*/ 105042 w 144920"/>
                <a:gd name="connsiteY2" fmla="*/ 60420 h 79505"/>
                <a:gd name="connsiteX3" fmla="*/ 267 w 144920"/>
                <a:gd name="connsiteY3" fmla="*/ 95 h 7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920" h="79505">
                  <a:moveTo>
                    <a:pt x="267" y="95"/>
                  </a:moveTo>
                  <a:cubicBezTo>
                    <a:pt x="6088" y="2741"/>
                    <a:pt x="122505" y="66241"/>
                    <a:pt x="139967" y="76295"/>
                  </a:cubicBezTo>
                  <a:cubicBezTo>
                    <a:pt x="157429" y="86349"/>
                    <a:pt x="124621" y="70474"/>
                    <a:pt x="105042" y="60420"/>
                  </a:cubicBezTo>
                  <a:cubicBezTo>
                    <a:pt x="85463" y="50366"/>
                    <a:pt x="-5554" y="-2551"/>
                    <a:pt x="267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 436">
              <a:extLst>
                <a:ext uri="{FF2B5EF4-FFF2-40B4-BE49-F238E27FC236}">
                  <a16:creationId xmlns:a16="http://schemas.microsoft.com/office/drawing/2014/main" id="{45D6FB4E-7A6F-701E-9868-851BEC86A2F3}"/>
                </a:ext>
              </a:extLst>
            </p:cNvPr>
            <p:cNvSpPr/>
            <p:nvPr/>
          </p:nvSpPr>
          <p:spPr>
            <a:xfrm>
              <a:off x="8674091" y="4937120"/>
              <a:ext cx="28675" cy="95262"/>
            </a:xfrm>
            <a:custGeom>
              <a:avLst/>
              <a:gdLst>
                <a:gd name="connsiteX0" fmla="*/ 28584 w 28675"/>
                <a:gd name="connsiteY0" fmla="*/ 5 h 95262"/>
                <a:gd name="connsiteX1" fmla="*/ 9534 w 28675"/>
                <a:gd name="connsiteY1" fmla="*/ 50805 h 95262"/>
                <a:gd name="connsiteX2" fmla="*/ 22234 w 28675"/>
                <a:gd name="connsiteY2" fmla="*/ 95255 h 95262"/>
                <a:gd name="connsiteX3" fmla="*/ 9 w 28675"/>
                <a:gd name="connsiteY3" fmla="*/ 47630 h 95262"/>
                <a:gd name="connsiteX4" fmla="*/ 28584 w 28675"/>
                <a:gd name="connsiteY4" fmla="*/ 5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5" h="95262">
                  <a:moveTo>
                    <a:pt x="28584" y="5"/>
                  </a:moveTo>
                  <a:cubicBezTo>
                    <a:pt x="30171" y="534"/>
                    <a:pt x="10592" y="34930"/>
                    <a:pt x="9534" y="50805"/>
                  </a:cubicBezTo>
                  <a:cubicBezTo>
                    <a:pt x="8476" y="66680"/>
                    <a:pt x="23821" y="95784"/>
                    <a:pt x="22234" y="95255"/>
                  </a:cubicBezTo>
                  <a:cubicBezTo>
                    <a:pt x="20647" y="94726"/>
                    <a:pt x="-520" y="60330"/>
                    <a:pt x="9" y="47630"/>
                  </a:cubicBezTo>
                  <a:cubicBezTo>
                    <a:pt x="538" y="34930"/>
                    <a:pt x="26997" y="-524"/>
                    <a:pt x="28584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 437">
              <a:extLst>
                <a:ext uri="{FF2B5EF4-FFF2-40B4-BE49-F238E27FC236}">
                  <a16:creationId xmlns:a16="http://schemas.microsoft.com/office/drawing/2014/main" id="{29E755D8-8A4B-BABB-3C73-6585485F7CDC}"/>
                </a:ext>
              </a:extLst>
            </p:cNvPr>
            <p:cNvSpPr/>
            <p:nvPr/>
          </p:nvSpPr>
          <p:spPr>
            <a:xfrm>
              <a:off x="8680380" y="5124413"/>
              <a:ext cx="19704" cy="130266"/>
            </a:xfrm>
            <a:custGeom>
              <a:avLst/>
              <a:gdLst>
                <a:gd name="connsiteX0" fmla="*/ 70 w 19704"/>
                <a:gd name="connsiteY0" fmla="*/ 37 h 130266"/>
                <a:gd name="connsiteX1" fmla="*/ 12770 w 19704"/>
                <a:gd name="connsiteY1" fmla="*/ 69887 h 130266"/>
                <a:gd name="connsiteX2" fmla="*/ 15945 w 19704"/>
                <a:gd name="connsiteY2" fmla="*/ 130212 h 130266"/>
                <a:gd name="connsiteX3" fmla="*/ 19120 w 19704"/>
                <a:gd name="connsiteY3" fmla="*/ 79412 h 130266"/>
                <a:gd name="connsiteX4" fmla="*/ 70 w 19704"/>
                <a:gd name="connsiteY4" fmla="*/ 37 h 13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4" h="130266">
                  <a:moveTo>
                    <a:pt x="70" y="37"/>
                  </a:moveTo>
                  <a:cubicBezTo>
                    <a:pt x="-988" y="-1551"/>
                    <a:pt x="10124" y="48191"/>
                    <a:pt x="12770" y="69887"/>
                  </a:cubicBezTo>
                  <a:cubicBezTo>
                    <a:pt x="15416" y="91583"/>
                    <a:pt x="14887" y="128624"/>
                    <a:pt x="15945" y="130212"/>
                  </a:cubicBezTo>
                  <a:cubicBezTo>
                    <a:pt x="17003" y="131800"/>
                    <a:pt x="21237" y="98462"/>
                    <a:pt x="19120" y="79412"/>
                  </a:cubicBezTo>
                  <a:cubicBezTo>
                    <a:pt x="17003" y="60362"/>
                    <a:pt x="1128" y="1625"/>
                    <a:pt x="70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 438">
              <a:extLst>
                <a:ext uri="{FF2B5EF4-FFF2-40B4-BE49-F238E27FC236}">
                  <a16:creationId xmlns:a16="http://schemas.microsoft.com/office/drawing/2014/main" id="{41E1C2A4-7B82-5845-016D-8BBC41FD8C32}"/>
                </a:ext>
              </a:extLst>
            </p:cNvPr>
            <p:cNvSpPr/>
            <p:nvPr/>
          </p:nvSpPr>
          <p:spPr>
            <a:xfrm>
              <a:off x="8256217" y="4153443"/>
              <a:ext cx="167220" cy="542043"/>
            </a:xfrm>
            <a:custGeom>
              <a:avLst/>
              <a:gdLst>
                <a:gd name="connsiteX0" fmla="*/ 166942 w 167220"/>
                <a:gd name="connsiteY0" fmla="*/ 1404 h 542043"/>
                <a:gd name="connsiteX1" fmla="*/ 50139 w 167220"/>
                <a:gd name="connsiteY1" fmla="*/ 268382 h 542043"/>
                <a:gd name="connsiteX2" fmla="*/ 76837 w 167220"/>
                <a:gd name="connsiteY2" fmla="*/ 231672 h 542043"/>
                <a:gd name="connsiteX3" fmla="*/ 20104 w 167220"/>
                <a:gd name="connsiteY3" fmla="*/ 348475 h 542043"/>
                <a:gd name="connsiteX4" fmla="*/ 81 w 167220"/>
                <a:gd name="connsiteY4" fmla="*/ 458604 h 542043"/>
                <a:gd name="connsiteX5" fmla="*/ 23441 w 167220"/>
                <a:gd name="connsiteY5" fmla="*/ 385185 h 542043"/>
                <a:gd name="connsiteX6" fmla="*/ 81 w 167220"/>
                <a:gd name="connsiteY6" fmla="*/ 542034 h 542043"/>
                <a:gd name="connsiteX7" fmla="*/ 16767 w 167220"/>
                <a:gd name="connsiteY7" fmla="*/ 391859 h 542043"/>
                <a:gd name="connsiteX8" fmla="*/ 43465 w 167220"/>
                <a:gd name="connsiteY8" fmla="*/ 201637 h 542043"/>
                <a:gd name="connsiteX9" fmla="*/ 43465 w 167220"/>
                <a:gd name="connsiteY9" fmla="*/ 275056 h 542043"/>
                <a:gd name="connsiteX10" fmla="*/ 73500 w 167220"/>
                <a:gd name="connsiteY10" fmla="*/ 171602 h 542043"/>
                <a:gd name="connsiteX11" fmla="*/ 63488 w 167220"/>
                <a:gd name="connsiteY11" fmla="*/ 228335 h 542043"/>
                <a:gd name="connsiteX12" fmla="*/ 103535 w 167220"/>
                <a:gd name="connsiteY12" fmla="*/ 128218 h 542043"/>
                <a:gd name="connsiteX13" fmla="*/ 83511 w 167220"/>
                <a:gd name="connsiteY13" fmla="*/ 161591 h 542043"/>
                <a:gd name="connsiteX14" fmla="*/ 166942 w 167220"/>
                <a:gd name="connsiteY14" fmla="*/ 1404 h 54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220" h="542043">
                  <a:moveTo>
                    <a:pt x="166942" y="1404"/>
                  </a:moveTo>
                  <a:cubicBezTo>
                    <a:pt x="161380" y="19202"/>
                    <a:pt x="65156" y="230004"/>
                    <a:pt x="50139" y="268382"/>
                  </a:cubicBezTo>
                  <a:cubicBezTo>
                    <a:pt x="35122" y="306760"/>
                    <a:pt x="81843" y="218323"/>
                    <a:pt x="76837" y="231672"/>
                  </a:cubicBezTo>
                  <a:cubicBezTo>
                    <a:pt x="71831" y="245021"/>
                    <a:pt x="32897" y="310653"/>
                    <a:pt x="20104" y="348475"/>
                  </a:cubicBezTo>
                  <a:cubicBezTo>
                    <a:pt x="7311" y="386297"/>
                    <a:pt x="-475" y="452486"/>
                    <a:pt x="81" y="458604"/>
                  </a:cubicBezTo>
                  <a:cubicBezTo>
                    <a:pt x="637" y="464722"/>
                    <a:pt x="23441" y="371280"/>
                    <a:pt x="23441" y="385185"/>
                  </a:cubicBezTo>
                  <a:cubicBezTo>
                    <a:pt x="23441" y="399090"/>
                    <a:pt x="1193" y="540922"/>
                    <a:pt x="81" y="542034"/>
                  </a:cubicBezTo>
                  <a:cubicBezTo>
                    <a:pt x="-1031" y="543146"/>
                    <a:pt x="9536" y="448592"/>
                    <a:pt x="16767" y="391859"/>
                  </a:cubicBezTo>
                  <a:cubicBezTo>
                    <a:pt x="23998" y="335126"/>
                    <a:pt x="39015" y="221104"/>
                    <a:pt x="43465" y="201637"/>
                  </a:cubicBezTo>
                  <a:cubicBezTo>
                    <a:pt x="47915" y="182170"/>
                    <a:pt x="38459" y="280062"/>
                    <a:pt x="43465" y="275056"/>
                  </a:cubicBezTo>
                  <a:cubicBezTo>
                    <a:pt x="48471" y="270050"/>
                    <a:pt x="70163" y="179389"/>
                    <a:pt x="73500" y="171602"/>
                  </a:cubicBezTo>
                  <a:cubicBezTo>
                    <a:pt x="76837" y="163815"/>
                    <a:pt x="58482" y="235566"/>
                    <a:pt x="63488" y="228335"/>
                  </a:cubicBezTo>
                  <a:cubicBezTo>
                    <a:pt x="68494" y="221104"/>
                    <a:pt x="100198" y="139342"/>
                    <a:pt x="103535" y="128218"/>
                  </a:cubicBezTo>
                  <a:cubicBezTo>
                    <a:pt x="106872" y="117094"/>
                    <a:pt x="74055" y="182727"/>
                    <a:pt x="83511" y="161591"/>
                  </a:cubicBezTo>
                  <a:cubicBezTo>
                    <a:pt x="92966" y="140455"/>
                    <a:pt x="172504" y="-16394"/>
                    <a:pt x="166942" y="1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 439">
              <a:extLst>
                <a:ext uri="{FF2B5EF4-FFF2-40B4-BE49-F238E27FC236}">
                  <a16:creationId xmlns:a16="http://schemas.microsoft.com/office/drawing/2014/main" id="{BB269E23-2C61-4748-E3AC-BC8DBE302889}"/>
                </a:ext>
              </a:extLst>
            </p:cNvPr>
            <p:cNvSpPr/>
            <p:nvPr/>
          </p:nvSpPr>
          <p:spPr>
            <a:xfrm>
              <a:off x="8463278" y="4427566"/>
              <a:ext cx="84132" cy="157774"/>
            </a:xfrm>
            <a:custGeom>
              <a:avLst/>
              <a:gdLst>
                <a:gd name="connsiteX0" fmla="*/ 83956 w 84132"/>
                <a:gd name="connsiteY0" fmla="*/ 55 h 157774"/>
                <a:gd name="connsiteX1" fmla="*/ 45455 w 84132"/>
                <a:gd name="connsiteY1" fmla="*/ 93099 h 157774"/>
                <a:gd name="connsiteX2" fmla="*/ 48663 w 84132"/>
                <a:gd name="connsiteY2" fmla="*/ 80266 h 157774"/>
                <a:gd name="connsiteX3" fmla="*/ 537 w 84132"/>
                <a:gd name="connsiteY3" fmla="*/ 157268 h 157774"/>
                <a:gd name="connsiteX4" fmla="*/ 26204 w 84132"/>
                <a:gd name="connsiteY4" fmla="*/ 109141 h 157774"/>
                <a:gd name="connsiteX5" fmla="*/ 83956 w 84132"/>
                <a:gd name="connsiteY5" fmla="*/ 55 h 15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132" h="157774">
                  <a:moveTo>
                    <a:pt x="83956" y="55"/>
                  </a:moveTo>
                  <a:cubicBezTo>
                    <a:pt x="87165" y="-2619"/>
                    <a:pt x="45455" y="93099"/>
                    <a:pt x="45455" y="93099"/>
                  </a:cubicBezTo>
                  <a:cubicBezTo>
                    <a:pt x="39573" y="106467"/>
                    <a:pt x="56149" y="69571"/>
                    <a:pt x="48663" y="80266"/>
                  </a:cubicBezTo>
                  <a:cubicBezTo>
                    <a:pt x="41177" y="90961"/>
                    <a:pt x="4280" y="152456"/>
                    <a:pt x="537" y="157268"/>
                  </a:cubicBezTo>
                  <a:cubicBezTo>
                    <a:pt x="-3206" y="162081"/>
                    <a:pt x="13370" y="131600"/>
                    <a:pt x="26204" y="109141"/>
                  </a:cubicBezTo>
                  <a:cubicBezTo>
                    <a:pt x="39038" y="86682"/>
                    <a:pt x="80747" y="2729"/>
                    <a:pt x="83956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 440">
              <a:extLst>
                <a:ext uri="{FF2B5EF4-FFF2-40B4-BE49-F238E27FC236}">
                  <a16:creationId xmlns:a16="http://schemas.microsoft.com/office/drawing/2014/main" id="{1E3AE1BE-D404-932F-2999-22A84DDBB8BA}"/>
                </a:ext>
              </a:extLst>
            </p:cNvPr>
            <p:cNvSpPr/>
            <p:nvPr/>
          </p:nvSpPr>
          <p:spPr>
            <a:xfrm>
              <a:off x="8428076" y="4356980"/>
              <a:ext cx="138519" cy="160559"/>
            </a:xfrm>
            <a:custGeom>
              <a:avLst/>
              <a:gdLst>
                <a:gd name="connsiteX0" fmla="*/ 138408 w 138519"/>
                <a:gd name="connsiteY0" fmla="*/ 56 h 160559"/>
                <a:gd name="connsiteX1" fmla="*/ 51781 w 138519"/>
                <a:gd name="connsiteY1" fmla="*/ 83475 h 160559"/>
                <a:gd name="connsiteX2" fmla="*/ 446 w 138519"/>
                <a:gd name="connsiteY2" fmla="*/ 160477 h 160559"/>
                <a:gd name="connsiteX3" fmla="*/ 32530 w 138519"/>
                <a:gd name="connsiteY3" fmla="*/ 96308 h 160559"/>
                <a:gd name="connsiteX4" fmla="*/ 138408 w 138519"/>
                <a:gd name="connsiteY4" fmla="*/ 56 h 1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19" h="160559">
                  <a:moveTo>
                    <a:pt x="138408" y="56"/>
                  </a:moveTo>
                  <a:cubicBezTo>
                    <a:pt x="141617" y="-2083"/>
                    <a:pt x="74775" y="56738"/>
                    <a:pt x="51781" y="83475"/>
                  </a:cubicBezTo>
                  <a:cubicBezTo>
                    <a:pt x="28787" y="110212"/>
                    <a:pt x="3654" y="158338"/>
                    <a:pt x="446" y="160477"/>
                  </a:cubicBezTo>
                  <a:cubicBezTo>
                    <a:pt x="-2763" y="162616"/>
                    <a:pt x="11675" y="122510"/>
                    <a:pt x="32530" y="96308"/>
                  </a:cubicBezTo>
                  <a:cubicBezTo>
                    <a:pt x="53385" y="70106"/>
                    <a:pt x="135199" y="2195"/>
                    <a:pt x="138408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 441">
              <a:extLst>
                <a:ext uri="{FF2B5EF4-FFF2-40B4-BE49-F238E27FC236}">
                  <a16:creationId xmlns:a16="http://schemas.microsoft.com/office/drawing/2014/main" id="{73E74CB5-4C8C-2B0B-192F-6270A9E4D550}"/>
                </a:ext>
              </a:extLst>
            </p:cNvPr>
            <p:cNvSpPr/>
            <p:nvPr/>
          </p:nvSpPr>
          <p:spPr>
            <a:xfrm>
              <a:off x="8746152" y="4395427"/>
              <a:ext cx="70211" cy="49929"/>
            </a:xfrm>
            <a:custGeom>
              <a:avLst/>
              <a:gdLst>
                <a:gd name="connsiteX0" fmla="*/ 4 w 70211"/>
                <a:gd name="connsiteY0" fmla="*/ 110 h 49929"/>
                <a:gd name="connsiteX1" fmla="*/ 64172 w 70211"/>
                <a:gd name="connsiteY1" fmla="*/ 48236 h 49929"/>
                <a:gd name="connsiteX2" fmla="*/ 60964 w 70211"/>
                <a:gd name="connsiteY2" fmla="*/ 35402 h 49929"/>
                <a:gd name="connsiteX3" fmla="*/ 4 w 70211"/>
                <a:gd name="connsiteY3" fmla="*/ 110 h 4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11" h="49929">
                  <a:moveTo>
                    <a:pt x="4" y="110"/>
                  </a:moveTo>
                  <a:cubicBezTo>
                    <a:pt x="539" y="2249"/>
                    <a:pt x="64172" y="48236"/>
                    <a:pt x="64172" y="48236"/>
                  </a:cubicBezTo>
                  <a:cubicBezTo>
                    <a:pt x="74332" y="54118"/>
                    <a:pt x="70589" y="43423"/>
                    <a:pt x="60964" y="35402"/>
                  </a:cubicBezTo>
                  <a:cubicBezTo>
                    <a:pt x="51339" y="27381"/>
                    <a:pt x="-531" y="-2029"/>
                    <a:pt x="4" y="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 442">
              <a:extLst>
                <a:ext uri="{FF2B5EF4-FFF2-40B4-BE49-F238E27FC236}">
                  <a16:creationId xmlns:a16="http://schemas.microsoft.com/office/drawing/2014/main" id="{A699608C-11FB-7E46-5944-41A40D2249B2}"/>
                </a:ext>
              </a:extLst>
            </p:cNvPr>
            <p:cNvSpPr/>
            <p:nvPr/>
          </p:nvSpPr>
          <p:spPr>
            <a:xfrm>
              <a:off x="7165595" y="1723833"/>
              <a:ext cx="1042733" cy="1999381"/>
            </a:xfrm>
            <a:custGeom>
              <a:avLst/>
              <a:gdLst>
                <a:gd name="connsiteX0" fmla="*/ 743057 w 1042733"/>
                <a:gd name="connsiteY0" fmla="*/ 26244 h 1999381"/>
                <a:gd name="connsiteX1" fmla="*/ 761224 w 1042733"/>
                <a:gd name="connsiteY1" fmla="*/ 92856 h 1999381"/>
                <a:gd name="connsiteX2" fmla="*/ 997393 w 1042733"/>
                <a:gd name="connsiteY2" fmla="*/ 468305 h 1999381"/>
                <a:gd name="connsiteX3" fmla="*/ 791502 w 1042733"/>
                <a:gd name="connsiteY3" fmla="*/ 765031 h 1999381"/>
                <a:gd name="connsiteX4" fmla="*/ 888392 w 1042733"/>
                <a:gd name="connsiteY4" fmla="*/ 686307 h 1999381"/>
                <a:gd name="connsiteX5" fmla="*/ 579555 w 1042733"/>
                <a:gd name="connsiteY5" fmla="*/ 1170758 h 1999381"/>
                <a:gd name="connsiteX6" fmla="*/ 621944 w 1042733"/>
                <a:gd name="connsiteY6" fmla="*/ 1049645 h 1999381"/>
                <a:gd name="connsiteX7" fmla="*/ 4270 w 1042733"/>
                <a:gd name="connsiteY7" fmla="*/ 1994323 h 1999381"/>
                <a:gd name="connsiteX8" fmla="*/ 979226 w 1042733"/>
                <a:gd name="connsiteY8" fmla="*/ 571250 h 1999381"/>
                <a:gd name="connsiteX9" fmla="*/ 955004 w 1042733"/>
                <a:gd name="connsiteY9" fmla="*/ 589417 h 1999381"/>
                <a:gd name="connsiteX10" fmla="*/ 1015560 w 1042733"/>
                <a:gd name="connsiteY10" fmla="*/ 486472 h 1999381"/>
                <a:gd name="connsiteX11" fmla="*/ 1021616 w 1042733"/>
                <a:gd name="connsiteY11" fmla="*/ 456193 h 1999381"/>
                <a:gd name="connsiteX12" fmla="*/ 743057 w 1042733"/>
                <a:gd name="connsiteY12" fmla="*/ 26244 h 199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733" h="1999381">
                  <a:moveTo>
                    <a:pt x="743057" y="26244"/>
                  </a:moveTo>
                  <a:cubicBezTo>
                    <a:pt x="699658" y="-34312"/>
                    <a:pt x="718835" y="19179"/>
                    <a:pt x="761224" y="92856"/>
                  </a:cubicBezTo>
                  <a:cubicBezTo>
                    <a:pt x="803613" y="166533"/>
                    <a:pt x="992347" y="356276"/>
                    <a:pt x="997393" y="468305"/>
                  </a:cubicBezTo>
                  <a:cubicBezTo>
                    <a:pt x="1002439" y="580334"/>
                    <a:pt x="809669" y="728697"/>
                    <a:pt x="791502" y="765031"/>
                  </a:cubicBezTo>
                  <a:cubicBezTo>
                    <a:pt x="773335" y="801365"/>
                    <a:pt x="923716" y="618686"/>
                    <a:pt x="888392" y="686307"/>
                  </a:cubicBezTo>
                  <a:cubicBezTo>
                    <a:pt x="853068" y="753928"/>
                    <a:pt x="623963" y="1110202"/>
                    <a:pt x="579555" y="1170758"/>
                  </a:cubicBezTo>
                  <a:cubicBezTo>
                    <a:pt x="535147" y="1231314"/>
                    <a:pt x="717825" y="912384"/>
                    <a:pt x="621944" y="1049645"/>
                  </a:cubicBezTo>
                  <a:cubicBezTo>
                    <a:pt x="526063" y="1186906"/>
                    <a:pt x="-55277" y="2074055"/>
                    <a:pt x="4270" y="1994323"/>
                  </a:cubicBezTo>
                  <a:cubicBezTo>
                    <a:pt x="63817" y="1914591"/>
                    <a:pt x="979226" y="571250"/>
                    <a:pt x="979226" y="571250"/>
                  </a:cubicBezTo>
                  <a:cubicBezTo>
                    <a:pt x="1137682" y="337099"/>
                    <a:pt x="948948" y="603547"/>
                    <a:pt x="955004" y="589417"/>
                  </a:cubicBezTo>
                  <a:cubicBezTo>
                    <a:pt x="961060" y="575287"/>
                    <a:pt x="1015560" y="486472"/>
                    <a:pt x="1015560" y="486472"/>
                  </a:cubicBezTo>
                  <a:cubicBezTo>
                    <a:pt x="1026662" y="464268"/>
                    <a:pt x="1062996" y="530879"/>
                    <a:pt x="1021616" y="456193"/>
                  </a:cubicBezTo>
                  <a:cubicBezTo>
                    <a:pt x="980236" y="381507"/>
                    <a:pt x="786456" y="86800"/>
                    <a:pt x="743057" y="26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 443">
              <a:extLst>
                <a:ext uri="{FF2B5EF4-FFF2-40B4-BE49-F238E27FC236}">
                  <a16:creationId xmlns:a16="http://schemas.microsoft.com/office/drawing/2014/main" id="{0E418924-BF41-DE6A-3BE0-019D63D05545}"/>
                </a:ext>
              </a:extLst>
            </p:cNvPr>
            <p:cNvSpPr/>
            <p:nvPr/>
          </p:nvSpPr>
          <p:spPr>
            <a:xfrm>
              <a:off x="8233718" y="1634190"/>
              <a:ext cx="773412" cy="1159152"/>
            </a:xfrm>
            <a:custGeom>
              <a:avLst/>
              <a:gdLst>
                <a:gd name="connsiteX0" fmla="*/ 1938 w 773412"/>
                <a:gd name="connsiteY0" fmla="*/ 830 h 1159152"/>
                <a:gd name="connsiteX1" fmla="*/ 746780 w 773412"/>
                <a:gd name="connsiteY1" fmla="*/ 606393 h 1159152"/>
                <a:gd name="connsiteX2" fmla="*/ 601445 w 773412"/>
                <a:gd name="connsiteY2" fmla="*/ 551892 h 1159152"/>
                <a:gd name="connsiteX3" fmla="*/ 540889 w 773412"/>
                <a:gd name="connsiteY3" fmla="*/ 703283 h 1159152"/>
                <a:gd name="connsiteX4" fmla="*/ 437943 w 773412"/>
                <a:gd name="connsiteY4" fmla="*/ 1157455 h 1159152"/>
                <a:gd name="connsiteX5" fmla="*/ 583278 w 773412"/>
                <a:gd name="connsiteY5" fmla="*/ 521614 h 1159152"/>
                <a:gd name="connsiteX6" fmla="*/ 480332 w 773412"/>
                <a:gd name="connsiteY6" fmla="*/ 400501 h 1159152"/>
                <a:gd name="connsiteX7" fmla="*/ 528777 w 773412"/>
                <a:gd name="connsiteY7" fmla="*/ 473169 h 1159152"/>
                <a:gd name="connsiteX8" fmla="*/ 1938 w 773412"/>
                <a:gd name="connsiteY8" fmla="*/ 830 h 115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3412" h="1159152">
                  <a:moveTo>
                    <a:pt x="1938" y="830"/>
                  </a:moveTo>
                  <a:cubicBezTo>
                    <a:pt x="38272" y="23034"/>
                    <a:pt x="646862" y="514549"/>
                    <a:pt x="746780" y="606393"/>
                  </a:cubicBezTo>
                  <a:cubicBezTo>
                    <a:pt x="846698" y="698237"/>
                    <a:pt x="635760" y="535744"/>
                    <a:pt x="601445" y="551892"/>
                  </a:cubicBezTo>
                  <a:cubicBezTo>
                    <a:pt x="567130" y="568040"/>
                    <a:pt x="568139" y="602356"/>
                    <a:pt x="540889" y="703283"/>
                  </a:cubicBezTo>
                  <a:cubicBezTo>
                    <a:pt x="513639" y="804210"/>
                    <a:pt x="430878" y="1187733"/>
                    <a:pt x="437943" y="1157455"/>
                  </a:cubicBezTo>
                  <a:cubicBezTo>
                    <a:pt x="445008" y="1127177"/>
                    <a:pt x="576213" y="647773"/>
                    <a:pt x="583278" y="521614"/>
                  </a:cubicBezTo>
                  <a:cubicBezTo>
                    <a:pt x="590343" y="395455"/>
                    <a:pt x="489416" y="408575"/>
                    <a:pt x="480332" y="400501"/>
                  </a:cubicBezTo>
                  <a:cubicBezTo>
                    <a:pt x="471249" y="392427"/>
                    <a:pt x="606491" y="537762"/>
                    <a:pt x="528777" y="473169"/>
                  </a:cubicBezTo>
                  <a:cubicBezTo>
                    <a:pt x="451063" y="408576"/>
                    <a:pt x="-34396" y="-21374"/>
                    <a:pt x="1938" y="8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 444">
              <a:extLst>
                <a:ext uri="{FF2B5EF4-FFF2-40B4-BE49-F238E27FC236}">
                  <a16:creationId xmlns:a16="http://schemas.microsoft.com/office/drawing/2014/main" id="{F4685ADA-1A75-7E41-121B-0707275AEDC9}"/>
                </a:ext>
              </a:extLst>
            </p:cNvPr>
            <p:cNvSpPr/>
            <p:nvPr/>
          </p:nvSpPr>
          <p:spPr>
            <a:xfrm>
              <a:off x="7375717" y="2094874"/>
              <a:ext cx="1020673" cy="1556680"/>
            </a:xfrm>
            <a:custGeom>
              <a:avLst/>
              <a:gdLst>
                <a:gd name="connsiteX0" fmla="*/ 865994 w 1020673"/>
                <a:gd name="connsiteY0" fmla="*/ 374 h 1556680"/>
                <a:gd name="connsiteX1" fmla="*/ 987107 w 1020673"/>
                <a:gd name="connsiteY1" fmla="*/ 430323 h 1556680"/>
                <a:gd name="connsiteX2" fmla="*/ 763049 w 1020673"/>
                <a:gd name="connsiteY2" fmla="*/ 866329 h 1556680"/>
                <a:gd name="connsiteX3" fmla="*/ 817549 w 1020673"/>
                <a:gd name="connsiteY3" fmla="*/ 769439 h 1556680"/>
                <a:gd name="connsiteX4" fmla="*/ 39 w 1020673"/>
                <a:gd name="connsiteY4" fmla="*/ 1556670 h 1556680"/>
                <a:gd name="connsiteX5" fmla="*/ 853883 w 1020673"/>
                <a:gd name="connsiteY5" fmla="*/ 751272 h 1556680"/>
                <a:gd name="connsiteX6" fmla="*/ 829660 w 1020673"/>
                <a:gd name="connsiteY6" fmla="*/ 842106 h 1556680"/>
                <a:gd name="connsiteX7" fmla="*/ 526879 w 1020673"/>
                <a:gd name="connsiteY7" fmla="*/ 1532448 h 1556680"/>
                <a:gd name="connsiteX8" fmla="*/ 684325 w 1020673"/>
                <a:gd name="connsiteY8" fmla="*/ 1126721 h 1556680"/>
                <a:gd name="connsiteX9" fmla="*/ 1017385 w 1020673"/>
                <a:gd name="connsiteY9" fmla="*/ 369767 h 1556680"/>
                <a:gd name="connsiteX10" fmla="*/ 865994 w 1020673"/>
                <a:gd name="connsiteY10" fmla="*/ 374 h 155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0673" h="1556680">
                  <a:moveTo>
                    <a:pt x="865994" y="374"/>
                  </a:moveTo>
                  <a:cubicBezTo>
                    <a:pt x="860948" y="10467"/>
                    <a:pt x="1004264" y="285997"/>
                    <a:pt x="987107" y="430323"/>
                  </a:cubicBezTo>
                  <a:cubicBezTo>
                    <a:pt x="969950" y="574649"/>
                    <a:pt x="791309" y="809810"/>
                    <a:pt x="763049" y="866329"/>
                  </a:cubicBezTo>
                  <a:cubicBezTo>
                    <a:pt x="734789" y="922848"/>
                    <a:pt x="944717" y="654382"/>
                    <a:pt x="817549" y="769439"/>
                  </a:cubicBezTo>
                  <a:cubicBezTo>
                    <a:pt x="690381" y="884496"/>
                    <a:pt x="-6017" y="1559698"/>
                    <a:pt x="39" y="1556670"/>
                  </a:cubicBezTo>
                  <a:cubicBezTo>
                    <a:pt x="6095" y="1553642"/>
                    <a:pt x="715613" y="870366"/>
                    <a:pt x="853883" y="751272"/>
                  </a:cubicBezTo>
                  <a:cubicBezTo>
                    <a:pt x="992153" y="632178"/>
                    <a:pt x="884161" y="711910"/>
                    <a:pt x="829660" y="842106"/>
                  </a:cubicBezTo>
                  <a:cubicBezTo>
                    <a:pt x="775159" y="972302"/>
                    <a:pt x="551101" y="1485012"/>
                    <a:pt x="526879" y="1532448"/>
                  </a:cubicBezTo>
                  <a:cubicBezTo>
                    <a:pt x="502657" y="1579884"/>
                    <a:pt x="602574" y="1320501"/>
                    <a:pt x="684325" y="1126721"/>
                  </a:cubicBezTo>
                  <a:cubicBezTo>
                    <a:pt x="766076" y="932941"/>
                    <a:pt x="988116" y="553454"/>
                    <a:pt x="1017385" y="369767"/>
                  </a:cubicBezTo>
                  <a:cubicBezTo>
                    <a:pt x="1046654" y="186080"/>
                    <a:pt x="871040" y="-9719"/>
                    <a:pt x="865994" y="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 445">
              <a:extLst>
                <a:ext uri="{FF2B5EF4-FFF2-40B4-BE49-F238E27FC236}">
                  <a16:creationId xmlns:a16="http://schemas.microsoft.com/office/drawing/2014/main" id="{33B2B213-5BE2-72C9-9281-2707A4F0FB13}"/>
                </a:ext>
              </a:extLst>
            </p:cNvPr>
            <p:cNvSpPr/>
            <p:nvPr/>
          </p:nvSpPr>
          <p:spPr>
            <a:xfrm>
              <a:off x="8190902" y="2193371"/>
              <a:ext cx="391006" cy="1501138"/>
            </a:xfrm>
            <a:custGeom>
              <a:avLst/>
              <a:gdLst>
                <a:gd name="connsiteX0" fmla="*/ 329368 w 391006"/>
                <a:gd name="connsiteY0" fmla="*/ 29045 h 1501138"/>
                <a:gd name="connsiteX1" fmla="*/ 329368 w 391006"/>
                <a:gd name="connsiteY1" fmla="*/ 95657 h 1501138"/>
                <a:gd name="connsiteX2" fmla="*/ 329368 w 391006"/>
                <a:gd name="connsiteY2" fmla="*/ 761776 h 1501138"/>
                <a:gd name="connsiteX3" fmla="*/ 2364 w 391006"/>
                <a:gd name="connsiteY3" fmla="*/ 1367339 h 1501138"/>
                <a:gd name="connsiteX4" fmla="*/ 177977 w 391006"/>
                <a:gd name="connsiteY4" fmla="*/ 1137225 h 1501138"/>
                <a:gd name="connsiteX5" fmla="*/ 99254 w 391006"/>
                <a:gd name="connsiteY5" fmla="*/ 1215948 h 1501138"/>
                <a:gd name="connsiteX6" fmla="*/ 177977 w 391006"/>
                <a:gd name="connsiteY6" fmla="*/ 1149336 h 1501138"/>
                <a:gd name="connsiteX7" fmla="*/ 202200 w 391006"/>
                <a:gd name="connsiteY7" fmla="*/ 1500563 h 1501138"/>
                <a:gd name="connsiteX8" fmla="*/ 196144 w 391006"/>
                <a:gd name="connsiteY8" fmla="*/ 1228059 h 1501138"/>
                <a:gd name="connsiteX9" fmla="*/ 196144 w 391006"/>
                <a:gd name="connsiteY9" fmla="*/ 1076669 h 1501138"/>
                <a:gd name="connsiteX10" fmla="*/ 371758 w 391006"/>
                <a:gd name="connsiteY10" fmla="*/ 598274 h 1501138"/>
                <a:gd name="connsiteX11" fmla="*/ 371758 w 391006"/>
                <a:gd name="connsiteY11" fmla="*/ 525606 h 1501138"/>
                <a:gd name="connsiteX12" fmla="*/ 389924 w 391006"/>
                <a:gd name="connsiteY12" fmla="*/ 652775 h 1501138"/>
                <a:gd name="connsiteX13" fmla="*/ 329368 w 391006"/>
                <a:gd name="connsiteY13" fmla="*/ 29045 h 150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1006" h="1501138">
                  <a:moveTo>
                    <a:pt x="329368" y="29045"/>
                  </a:moveTo>
                  <a:cubicBezTo>
                    <a:pt x="319275" y="-63808"/>
                    <a:pt x="329368" y="95657"/>
                    <a:pt x="329368" y="95657"/>
                  </a:cubicBezTo>
                  <a:cubicBezTo>
                    <a:pt x="329368" y="217779"/>
                    <a:pt x="383869" y="549829"/>
                    <a:pt x="329368" y="761776"/>
                  </a:cubicBezTo>
                  <a:cubicBezTo>
                    <a:pt x="274867" y="973723"/>
                    <a:pt x="27596" y="1304764"/>
                    <a:pt x="2364" y="1367339"/>
                  </a:cubicBezTo>
                  <a:cubicBezTo>
                    <a:pt x="-22868" y="1429914"/>
                    <a:pt x="161829" y="1162457"/>
                    <a:pt x="177977" y="1137225"/>
                  </a:cubicBezTo>
                  <a:cubicBezTo>
                    <a:pt x="194125" y="1111993"/>
                    <a:pt x="99254" y="1213930"/>
                    <a:pt x="99254" y="1215948"/>
                  </a:cubicBezTo>
                  <a:cubicBezTo>
                    <a:pt x="99254" y="1217966"/>
                    <a:pt x="160819" y="1101900"/>
                    <a:pt x="177977" y="1149336"/>
                  </a:cubicBezTo>
                  <a:cubicBezTo>
                    <a:pt x="195135" y="1196772"/>
                    <a:pt x="199172" y="1487442"/>
                    <a:pt x="202200" y="1500563"/>
                  </a:cubicBezTo>
                  <a:cubicBezTo>
                    <a:pt x="205228" y="1513684"/>
                    <a:pt x="197153" y="1298708"/>
                    <a:pt x="196144" y="1228059"/>
                  </a:cubicBezTo>
                  <a:cubicBezTo>
                    <a:pt x="195135" y="1157410"/>
                    <a:pt x="166875" y="1181633"/>
                    <a:pt x="196144" y="1076669"/>
                  </a:cubicBezTo>
                  <a:cubicBezTo>
                    <a:pt x="225413" y="971705"/>
                    <a:pt x="342489" y="690118"/>
                    <a:pt x="371758" y="598274"/>
                  </a:cubicBezTo>
                  <a:cubicBezTo>
                    <a:pt x="401027" y="506430"/>
                    <a:pt x="368730" y="516523"/>
                    <a:pt x="371758" y="525606"/>
                  </a:cubicBezTo>
                  <a:cubicBezTo>
                    <a:pt x="374786" y="534689"/>
                    <a:pt x="395980" y="731498"/>
                    <a:pt x="389924" y="652775"/>
                  </a:cubicBezTo>
                  <a:cubicBezTo>
                    <a:pt x="383868" y="574052"/>
                    <a:pt x="339461" y="121898"/>
                    <a:pt x="329368" y="290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 446">
              <a:extLst>
                <a:ext uri="{FF2B5EF4-FFF2-40B4-BE49-F238E27FC236}">
                  <a16:creationId xmlns:a16="http://schemas.microsoft.com/office/drawing/2014/main" id="{8D2B985E-3D7F-687C-451B-8EEF113E4D98}"/>
                </a:ext>
              </a:extLst>
            </p:cNvPr>
            <p:cNvSpPr/>
            <p:nvPr/>
          </p:nvSpPr>
          <p:spPr>
            <a:xfrm>
              <a:off x="8516442" y="2137457"/>
              <a:ext cx="388103" cy="1651485"/>
            </a:xfrm>
            <a:custGeom>
              <a:avLst/>
              <a:gdLst>
                <a:gd name="connsiteX0" fmla="*/ 124941 w 388103"/>
                <a:gd name="connsiteY0" fmla="*/ 180 h 1651485"/>
                <a:gd name="connsiteX1" fmla="*/ 348999 w 388103"/>
                <a:gd name="connsiteY1" fmla="*/ 636021 h 1651485"/>
                <a:gd name="connsiteX2" fmla="*/ 209720 w 388103"/>
                <a:gd name="connsiteY2" fmla="*/ 1229473 h 1651485"/>
                <a:gd name="connsiteX3" fmla="*/ 264220 w 388103"/>
                <a:gd name="connsiteY3" fmla="*/ 1096249 h 1651485"/>
                <a:gd name="connsiteX4" fmla="*/ 15939 w 388103"/>
                <a:gd name="connsiteY4" fmla="*/ 1623089 h 1651485"/>
                <a:gd name="connsiteX5" fmla="*/ 64384 w 388103"/>
                <a:gd name="connsiteY5" fmla="*/ 1526199 h 1651485"/>
                <a:gd name="connsiteX6" fmla="*/ 385333 w 388103"/>
                <a:gd name="connsiteY6" fmla="*/ 1065971 h 1651485"/>
                <a:gd name="connsiteX7" fmla="*/ 227886 w 388103"/>
                <a:gd name="connsiteY7" fmla="*/ 1235528 h 1651485"/>
                <a:gd name="connsiteX8" fmla="*/ 373222 w 388103"/>
                <a:gd name="connsiteY8" fmla="*/ 823746 h 1651485"/>
                <a:gd name="connsiteX9" fmla="*/ 355055 w 388103"/>
                <a:gd name="connsiteY9" fmla="*/ 799523 h 1651485"/>
                <a:gd name="connsiteX10" fmla="*/ 348999 w 388103"/>
                <a:gd name="connsiteY10" fmla="*/ 478575 h 1651485"/>
                <a:gd name="connsiteX11" fmla="*/ 324777 w 388103"/>
                <a:gd name="connsiteY11" fmla="*/ 569409 h 1651485"/>
                <a:gd name="connsiteX12" fmla="*/ 124941 w 388103"/>
                <a:gd name="connsiteY12" fmla="*/ 180 h 16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8103" h="1651485">
                  <a:moveTo>
                    <a:pt x="124941" y="180"/>
                  </a:moveTo>
                  <a:cubicBezTo>
                    <a:pt x="128978" y="11282"/>
                    <a:pt x="334869" y="431139"/>
                    <a:pt x="348999" y="636021"/>
                  </a:cubicBezTo>
                  <a:cubicBezTo>
                    <a:pt x="363129" y="840903"/>
                    <a:pt x="223850" y="1152768"/>
                    <a:pt x="209720" y="1229473"/>
                  </a:cubicBezTo>
                  <a:cubicBezTo>
                    <a:pt x="195590" y="1306178"/>
                    <a:pt x="296517" y="1030646"/>
                    <a:pt x="264220" y="1096249"/>
                  </a:cubicBezTo>
                  <a:cubicBezTo>
                    <a:pt x="231923" y="1161852"/>
                    <a:pt x="49245" y="1551431"/>
                    <a:pt x="15939" y="1623089"/>
                  </a:cubicBezTo>
                  <a:cubicBezTo>
                    <a:pt x="-17367" y="1694747"/>
                    <a:pt x="2818" y="1619052"/>
                    <a:pt x="64384" y="1526199"/>
                  </a:cubicBezTo>
                  <a:cubicBezTo>
                    <a:pt x="125950" y="1433346"/>
                    <a:pt x="358083" y="1114416"/>
                    <a:pt x="385333" y="1065971"/>
                  </a:cubicBezTo>
                  <a:cubicBezTo>
                    <a:pt x="412583" y="1017526"/>
                    <a:pt x="229904" y="1275899"/>
                    <a:pt x="227886" y="1235528"/>
                  </a:cubicBezTo>
                  <a:cubicBezTo>
                    <a:pt x="225868" y="1195157"/>
                    <a:pt x="352027" y="896414"/>
                    <a:pt x="373222" y="823746"/>
                  </a:cubicBezTo>
                  <a:cubicBezTo>
                    <a:pt x="394417" y="751079"/>
                    <a:pt x="359092" y="857052"/>
                    <a:pt x="355055" y="799523"/>
                  </a:cubicBezTo>
                  <a:cubicBezTo>
                    <a:pt x="351018" y="741994"/>
                    <a:pt x="354045" y="516927"/>
                    <a:pt x="348999" y="478575"/>
                  </a:cubicBezTo>
                  <a:cubicBezTo>
                    <a:pt x="343953" y="440223"/>
                    <a:pt x="358083" y="646114"/>
                    <a:pt x="324777" y="569409"/>
                  </a:cubicBezTo>
                  <a:cubicBezTo>
                    <a:pt x="291471" y="492704"/>
                    <a:pt x="120904" y="-10922"/>
                    <a:pt x="124941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 447">
              <a:extLst>
                <a:ext uri="{FF2B5EF4-FFF2-40B4-BE49-F238E27FC236}">
                  <a16:creationId xmlns:a16="http://schemas.microsoft.com/office/drawing/2014/main" id="{DAD8B891-4F54-9CA8-51FD-99388716E64B}"/>
                </a:ext>
              </a:extLst>
            </p:cNvPr>
            <p:cNvSpPr/>
            <p:nvPr/>
          </p:nvSpPr>
          <p:spPr>
            <a:xfrm>
              <a:off x="8955288" y="3020540"/>
              <a:ext cx="328066" cy="1969600"/>
            </a:xfrm>
            <a:custGeom>
              <a:avLst/>
              <a:gdLst>
                <a:gd name="connsiteX0" fmla="*/ 200823 w 328066"/>
                <a:gd name="connsiteY0" fmla="*/ 1219 h 1969600"/>
                <a:gd name="connsiteX1" fmla="*/ 237157 w 328066"/>
                <a:gd name="connsiteY1" fmla="*/ 461447 h 1969600"/>
                <a:gd name="connsiteX2" fmla="*/ 85766 w 328066"/>
                <a:gd name="connsiteY2" fmla="*/ 1030676 h 1969600"/>
                <a:gd name="connsiteX3" fmla="*/ 128156 w 328066"/>
                <a:gd name="connsiteY3" fmla="*/ 939841 h 1969600"/>
                <a:gd name="connsiteX4" fmla="*/ 37321 w 328066"/>
                <a:gd name="connsiteY4" fmla="*/ 1309235 h 1969600"/>
                <a:gd name="connsiteX5" fmla="*/ 37321 w 328066"/>
                <a:gd name="connsiteY5" fmla="*/ 1696795 h 1969600"/>
                <a:gd name="connsiteX6" fmla="*/ 43377 w 328066"/>
                <a:gd name="connsiteY6" fmla="*/ 1624128 h 1969600"/>
                <a:gd name="connsiteX7" fmla="*/ 91822 w 328066"/>
                <a:gd name="connsiteY7" fmla="*/ 1969298 h 1969600"/>
                <a:gd name="connsiteX8" fmla="*/ 49433 w 328066"/>
                <a:gd name="connsiteY8" fmla="*/ 1678628 h 1969600"/>
                <a:gd name="connsiteX9" fmla="*/ 7043 w 328066"/>
                <a:gd name="connsiteY9" fmla="*/ 1357680 h 1969600"/>
                <a:gd name="connsiteX10" fmla="*/ 206879 w 328066"/>
                <a:gd name="connsiteY10" fmla="*/ 764228 h 1969600"/>
                <a:gd name="connsiteX11" fmla="*/ 267435 w 328066"/>
                <a:gd name="connsiteY11" fmla="*/ 534114 h 1969600"/>
                <a:gd name="connsiteX12" fmla="*/ 212935 w 328066"/>
                <a:gd name="connsiteY12" fmla="*/ 637060 h 1969600"/>
                <a:gd name="connsiteX13" fmla="*/ 327991 w 328066"/>
                <a:gd name="connsiteY13" fmla="*/ 176832 h 1969600"/>
                <a:gd name="connsiteX14" fmla="*/ 231101 w 328066"/>
                <a:gd name="connsiteY14" fmla="*/ 400890 h 1969600"/>
                <a:gd name="connsiteX15" fmla="*/ 261380 w 328066"/>
                <a:gd name="connsiteY15" fmla="*/ 328223 h 1969600"/>
                <a:gd name="connsiteX16" fmla="*/ 200823 w 328066"/>
                <a:gd name="connsiteY16" fmla="*/ 1219 h 196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8066" h="1969600">
                  <a:moveTo>
                    <a:pt x="200823" y="1219"/>
                  </a:moveTo>
                  <a:cubicBezTo>
                    <a:pt x="196786" y="23423"/>
                    <a:pt x="256333" y="289871"/>
                    <a:pt x="237157" y="461447"/>
                  </a:cubicBezTo>
                  <a:cubicBezTo>
                    <a:pt x="217981" y="633023"/>
                    <a:pt x="103933" y="950944"/>
                    <a:pt x="85766" y="1030676"/>
                  </a:cubicBezTo>
                  <a:cubicBezTo>
                    <a:pt x="67599" y="1110408"/>
                    <a:pt x="136230" y="893414"/>
                    <a:pt x="128156" y="939841"/>
                  </a:cubicBezTo>
                  <a:cubicBezTo>
                    <a:pt x="120082" y="986268"/>
                    <a:pt x="52460" y="1183076"/>
                    <a:pt x="37321" y="1309235"/>
                  </a:cubicBezTo>
                  <a:cubicBezTo>
                    <a:pt x="22182" y="1435394"/>
                    <a:pt x="36312" y="1644313"/>
                    <a:pt x="37321" y="1696795"/>
                  </a:cubicBezTo>
                  <a:cubicBezTo>
                    <a:pt x="38330" y="1749277"/>
                    <a:pt x="34294" y="1578711"/>
                    <a:pt x="43377" y="1624128"/>
                  </a:cubicBezTo>
                  <a:cubicBezTo>
                    <a:pt x="52460" y="1669545"/>
                    <a:pt x="90813" y="1960215"/>
                    <a:pt x="91822" y="1969298"/>
                  </a:cubicBezTo>
                  <a:cubicBezTo>
                    <a:pt x="92831" y="1978381"/>
                    <a:pt x="63563" y="1780564"/>
                    <a:pt x="49433" y="1678628"/>
                  </a:cubicBezTo>
                  <a:cubicBezTo>
                    <a:pt x="35303" y="1576692"/>
                    <a:pt x="-19198" y="1510080"/>
                    <a:pt x="7043" y="1357680"/>
                  </a:cubicBezTo>
                  <a:cubicBezTo>
                    <a:pt x="33284" y="1205280"/>
                    <a:pt x="163480" y="901489"/>
                    <a:pt x="206879" y="764228"/>
                  </a:cubicBezTo>
                  <a:cubicBezTo>
                    <a:pt x="250278" y="626967"/>
                    <a:pt x="266426" y="555309"/>
                    <a:pt x="267435" y="534114"/>
                  </a:cubicBezTo>
                  <a:cubicBezTo>
                    <a:pt x="268444" y="512919"/>
                    <a:pt x="202842" y="696607"/>
                    <a:pt x="212935" y="637060"/>
                  </a:cubicBezTo>
                  <a:cubicBezTo>
                    <a:pt x="223028" y="577513"/>
                    <a:pt x="324963" y="216194"/>
                    <a:pt x="327991" y="176832"/>
                  </a:cubicBezTo>
                  <a:cubicBezTo>
                    <a:pt x="331019" y="137470"/>
                    <a:pt x="242203" y="375658"/>
                    <a:pt x="231101" y="400890"/>
                  </a:cubicBezTo>
                  <a:cubicBezTo>
                    <a:pt x="219999" y="426122"/>
                    <a:pt x="264408" y="389789"/>
                    <a:pt x="261380" y="328223"/>
                  </a:cubicBezTo>
                  <a:cubicBezTo>
                    <a:pt x="258352" y="266658"/>
                    <a:pt x="204860" y="-20985"/>
                    <a:pt x="200823" y="1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 448">
              <a:extLst>
                <a:ext uri="{FF2B5EF4-FFF2-40B4-BE49-F238E27FC236}">
                  <a16:creationId xmlns:a16="http://schemas.microsoft.com/office/drawing/2014/main" id="{3CA5A760-A791-2E08-BFE0-92696B24D6F4}"/>
                </a:ext>
              </a:extLst>
            </p:cNvPr>
            <p:cNvSpPr/>
            <p:nvPr/>
          </p:nvSpPr>
          <p:spPr>
            <a:xfrm>
              <a:off x="8804562" y="3260313"/>
              <a:ext cx="472842" cy="2432773"/>
            </a:xfrm>
            <a:custGeom>
              <a:avLst/>
              <a:gdLst>
                <a:gd name="connsiteX0" fmla="*/ 254659 w 472842"/>
                <a:gd name="connsiteY0" fmla="*/ 3671 h 2432773"/>
                <a:gd name="connsiteX1" fmla="*/ 6378 w 472842"/>
                <a:gd name="connsiteY1" fmla="*/ 1117907 h 2432773"/>
                <a:gd name="connsiteX2" fmla="*/ 72990 w 472842"/>
                <a:gd name="connsiteY2" fmla="*/ 930182 h 2432773"/>
                <a:gd name="connsiteX3" fmla="*/ 66935 w 472842"/>
                <a:gd name="connsiteY3" fmla="*/ 1784026 h 2432773"/>
                <a:gd name="connsiteX4" fmla="*/ 72990 w 472842"/>
                <a:gd name="connsiteY4" fmla="*/ 1620524 h 2432773"/>
                <a:gd name="connsiteX5" fmla="*/ 24545 w 472842"/>
                <a:gd name="connsiteY5" fmla="*/ 2413812 h 2432773"/>
                <a:gd name="connsiteX6" fmla="*/ 103268 w 472842"/>
                <a:gd name="connsiteY6" fmla="*/ 2201864 h 2432773"/>
                <a:gd name="connsiteX7" fmla="*/ 194103 w 472842"/>
                <a:gd name="connsiteY7" fmla="*/ 2395645 h 2432773"/>
                <a:gd name="connsiteX8" fmla="*/ 418161 w 472842"/>
                <a:gd name="connsiteY8" fmla="*/ 1487300 h 2432773"/>
                <a:gd name="connsiteX9" fmla="*/ 375772 w 472842"/>
                <a:gd name="connsiteY9" fmla="*/ 1693192 h 2432773"/>
                <a:gd name="connsiteX10" fmla="*/ 345494 w 472842"/>
                <a:gd name="connsiteY10" fmla="*/ 445732 h 2432773"/>
                <a:gd name="connsiteX11" fmla="*/ 309160 w 472842"/>
                <a:gd name="connsiteY11" fmla="*/ 924127 h 2432773"/>
                <a:gd name="connsiteX12" fmla="*/ 472662 w 472842"/>
                <a:gd name="connsiteY12" fmla="*/ 106617 h 2432773"/>
                <a:gd name="connsiteX13" fmla="*/ 272826 w 472842"/>
                <a:gd name="connsiteY13" fmla="*/ 736402 h 2432773"/>
                <a:gd name="connsiteX14" fmla="*/ 254659 w 472842"/>
                <a:gd name="connsiteY14" fmla="*/ 3671 h 243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2842" h="2432773">
                  <a:moveTo>
                    <a:pt x="254659" y="3671"/>
                  </a:moveTo>
                  <a:cubicBezTo>
                    <a:pt x="210251" y="67255"/>
                    <a:pt x="36656" y="963488"/>
                    <a:pt x="6378" y="1117907"/>
                  </a:cubicBezTo>
                  <a:cubicBezTo>
                    <a:pt x="-23900" y="1272326"/>
                    <a:pt x="62897" y="819162"/>
                    <a:pt x="72990" y="930182"/>
                  </a:cubicBezTo>
                  <a:cubicBezTo>
                    <a:pt x="83083" y="1041202"/>
                    <a:pt x="66935" y="1668969"/>
                    <a:pt x="66935" y="1784026"/>
                  </a:cubicBezTo>
                  <a:cubicBezTo>
                    <a:pt x="66935" y="1899083"/>
                    <a:pt x="80055" y="1515560"/>
                    <a:pt x="72990" y="1620524"/>
                  </a:cubicBezTo>
                  <a:cubicBezTo>
                    <a:pt x="65925" y="1725488"/>
                    <a:pt x="19499" y="2316922"/>
                    <a:pt x="24545" y="2413812"/>
                  </a:cubicBezTo>
                  <a:cubicBezTo>
                    <a:pt x="29591" y="2510702"/>
                    <a:pt x="75008" y="2204892"/>
                    <a:pt x="103268" y="2201864"/>
                  </a:cubicBezTo>
                  <a:cubicBezTo>
                    <a:pt x="131528" y="2198836"/>
                    <a:pt x="141621" y="2514739"/>
                    <a:pt x="194103" y="2395645"/>
                  </a:cubicBezTo>
                  <a:cubicBezTo>
                    <a:pt x="246585" y="2276551"/>
                    <a:pt x="387883" y="1604375"/>
                    <a:pt x="418161" y="1487300"/>
                  </a:cubicBezTo>
                  <a:cubicBezTo>
                    <a:pt x="448439" y="1370225"/>
                    <a:pt x="387883" y="1866786"/>
                    <a:pt x="375772" y="1693192"/>
                  </a:cubicBezTo>
                  <a:cubicBezTo>
                    <a:pt x="363661" y="1519598"/>
                    <a:pt x="356596" y="573910"/>
                    <a:pt x="345494" y="445732"/>
                  </a:cubicBezTo>
                  <a:cubicBezTo>
                    <a:pt x="334392" y="317555"/>
                    <a:pt x="287965" y="980646"/>
                    <a:pt x="309160" y="924127"/>
                  </a:cubicBezTo>
                  <a:cubicBezTo>
                    <a:pt x="330355" y="867608"/>
                    <a:pt x="478718" y="137904"/>
                    <a:pt x="472662" y="106617"/>
                  </a:cubicBezTo>
                  <a:cubicBezTo>
                    <a:pt x="466606" y="75330"/>
                    <a:pt x="309160" y="749523"/>
                    <a:pt x="272826" y="736402"/>
                  </a:cubicBezTo>
                  <a:cubicBezTo>
                    <a:pt x="236492" y="723281"/>
                    <a:pt x="299067" y="-59913"/>
                    <a:pt x="254659" y="367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 449">
              <a:extLst>
                <a:ext uri="{FF2B5EF4-FFF2-40B4-BE49-F238E27FC236}">
                  <a16:creationId xmlns:a16="http://schemas.microsoft.com/office/drawing/2014/main" id="{441B61B3-A148-D9B8-0643-F74608BC4B98}"/>
                </a:ext>
              </a:extLst>
            </p:cNvPr>
            <p:cNvSpPr/>
            <p:nvPr/>
          </p:nvSpPr>
          <p:spPr>
            <a:xfrm>
              <a:off x="11586178" y="7013991"/>
              <a:ext cx="168443" cy="64109"/>
            </a:xfrm>
            <a:custGeom>
              <a:avLst/>
              <a:gdLst>
                <a:gd name="connsiteX0" fmla="*/ 130 w 168443"/>
                <a:gd name="connsiteY0" fmla="*/ 317 h 64109"/>
                <a:gd name="connsiteX1" fmla="*/ 160345 w 168443"/>
                <a:gd name="connsiteY1" fmla="*/ 62840 h 64109"/>
                <a:gd name="connsiteX2" fmla="*/ 132991 w 168443"/>
                <a:gd name="connsiteY2" fmla="*/ 39394 h 64109"/>
                <a:gd name="connsiteX3" fmla="*/ 130 w 168443"/>
                <a:gd name="connsiteY3" fmla="*/ 317 h 64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43" h="64109">
                  <a:moveTo>
                    <a:pt x="130" y="317"/>
                  </a:moveTo>
                  <a:cubicBezTo>
                    <a:pt x="4689" y="4225"/>
                    <a:pt x="138202" y="56327"/>
                    <a:pt x="160345" y="62840"/>
                  </a:cubicBezTo>
                  <a:cubicBezTo>
                    <a:pt x="182489" y="69353"/>
                    <a:pt x="154483" y="49163"/>
                    <a:pt x="132991" y="39394"/>
                  </a:cubicBezTo>
                  <a:cubicBezTo>
                    <a:pt x="111499" y="29625"/>
                    <a:pt x="-4429" y="-3591"/>
                    <a:pt x="130" y="317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 450">
              <a:extLst>
                <a:ext uri="{FF2B5EF4-FFF2-40B4-BE49-F238E27FC236}">
                  <a16:creationId xmlns:a16="http://schemas.microsoft.com/office/drawing/2014/main" id="{F9E15333-191D-3A74-863F-A5DBFD3AFE78}"/>
                </a:ext>
              </a:extLst>
            </p:cNvPr>
            <p:cNvSpPr/>
            <p:nvPr/>
          </p:nvSpPr>
          <p:spPr>
            <a:xfrm>
              <a:off x="11875315" y="6967204"/>
              <a:ext cx="27533" cy="168852"/>
            </a:xfrm>
            <a:custGeom>
              <a:avLst/>
              <a:gdLst>
                <a:gd name="connsiteX0" fmla="*/ 7977 w 27533"/>
                <a:gd name="connsiteY0" fmla="*/ 211 h 168852"/>
                <a:gd name="connsiteX1" fmla="*/ 15793 w 27533"/>
                <a:gd name="connsiteY1" fmla="*/ 93996 h 168852"/>
                <a:gd name="connsiteX2" fmla="*/ 162 w 27533"/>
                <a:gd name="connsiteY2" fmla="*/ 168242 h 168852"/>
                <a:gd name="connsiteX3" fmla="*/ 27516 w 27533"/>
                <a:gd name="connsiteY3" fmla="*/ 121350 h 168852"/>
                <a:gd name="connsiteX4" fmla="*/ 7977 w 27533"/>
                <a:gd name="connsiteY4" fmla="*/ 211 h 16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3" h="168852">
                  <a:moveTo>
                    <a:pt x="7977" y="211"/>
                  </a:moveTo>
                  <a:cubicBezTo>
                    <a:pt x="6023" y="-4348"/>
                    <a:pt x="17095" y="65991"/>
                    <a:pt x="15793" y="93996"/>
                  </a:cubicBezTo>
                  <a:cubicBezTo>
                    <a:pt x="14491" y="122001"/>
                    <a:pt x="-1792" y="163683"/>
                    <a:pt x="162" y="168242"/>
                  </a:cubicBezTo>
                  <a:cubicBezTo>
                    <a:pt x="2116" y="172801"/>
                    <a:pt x="26865" y="151309"/>
                    <a:pt x="27516" y="121350"/>
                  </a:cubicBezTo>
                  <a:cubicBezTo>
                    <a:pt x="28167" y="91391"/>
                    <a:pt x="9931" y="4770"/>
                    <a:pt x="7977" y="211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 451">
              <a:extLst>
                <a:ext uri="{FF2B5EF4-FFF2-40B4-BE49-F238E27FC236}">
                  <a16:creationId xmlns:a16="http://schemas.microsoft.com/office/drawing/2014/main" id="{EFE0E6D2-AA51-EA4C-72DB-4DC2BE8F90B3}"/>
                </a:ext>
              </a:extLst>
            </p:cNvPr>
            <p:cNvSpPr/>
            <p:nvPr/>
          </p:nvSpPr>
          <p:spPr>
            <a:xfrm>
              <a:off x="11762145" y="6564848"/>
              <a:ext cx="173069" cy="105819"/>
            </a:xfrm>
            <a:custGeom>
              <a:avLst/>
              <a:gdLst>
                <a:gd name="connsiteX0" fmla="*/ 9 w 173069"/>
                <a:gd name="connsiteY0" fmla="*/ 75 h 105819"/>
                <a:gd name="connsiteX1" fmla="*/ 164132 w 173069"/>
                <a:gd name="connsiteY1" fmla="*/ 62598 h 105819"/>
                <a:gd name="connsiteX2" fmla="*/ 121147 w 173069"/>
                <a:gd name="connsiteY2" fmla="*/ 70414 h 105819"/>
                <a:gd name="connsiteX3" fmla="*/ 168040 w 173069"/>
                <a:gd name="connsiteY3" fmla="*/ 105583 h 105819"/>
                <a:gd name="connsiteX4" fmla="*/ 156317 w 173069"/>
                <a:gd name="connsiteY4" fmla="*/ 50875 h 105819"/>
                <a:gd name="connsiteX5" fmla="*/ 9 w 173069"/>
                <a:gd name="connsiteY5" fmla="*/ 75 h 10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069" h="105819">
                  <a:moveTo>
                    <a:pt x="9" y="75"/>
                  </a:moveTo>
                  <a:cubicBezTo>
                    <a:pt x="1311" y="2029"/>
                    <a:pt x="143942" y="50875"/>
                    <a:pt x="164132" y="62598"/>
                  </a:cubicBezTo>
                  <a:cubicBezTo>
                    <a:pt x="184322" y="74321"/>
                    <a:pt x="120496" y="63250"/>
                    <a:pt x="121147" y="70414"/>
                  </a:cubicBezTo>
                  <a:cubicBezTo>
                    <a:pt x="121798" y="77578"/>
                    <a:pt x="162178" y="108839"/>
                    <a:pt x="168040" y="105583"/>
                  </a:cubicBezTo>
                  <a:cubicBezTo>
                    <a:pt x="173902" y="102327"/>
                    <a:pt x="179112" y="67157"/>
                    <a:pt x="156317" y="50875"/>
                  </a:cubicBezTo>
                  <a:cubicBezTo>
                    <a:pt x="133522" y="34593"/>
                    <a:pt x="-1293" y="-1879"/>
                    <a:pt x="9" y="75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 452">
              <a:extLst>
                <a:ext uri="{FF2B5EF4-FFF2-40B4-BE49-F238E27FC236}">
                  <a16:creationId xmlns:a16="http://schemas.microsoft.com/office/drawing/2014/main" id="{57C38422-033B-6F35-B3B6-34F0A36CFD2F}"/>
                </a:ext>
              </a:extLst>
            </p:cNvPr>
            <p:cNvSpPr/>
            <p:nvPr/>
          </p:nvSpPr>
          <p:spPr>
            <a:xfrm>
              <a:off x="11828526" y="7130328"/>
              <a:ext cx="188353" cy="127533"/>
            </a:xfrm>
            <a:custGeom>
              <a:avLst/>
              <a:gdLst>
                <a:gd name="connsiteX0" fmla="*/ 59 w 188353"/>
                <a:gd name="connsiteY0" fmla="*/ 59826 h 127533"/>
                <a:gd name="connsiteX1" fmla="*/ 152459 w 188353"/>
                <a:gd name="connsiteY1" fmla="*/ 94995 h 127533"/>
                <a:gd name="connsiteX2" fmla="*/ 152459 w 188353"/>
                <a:gd name="connsiteY2" fmla="*/ 67641 h 127533"/>
                <a:gd name="connsiteX3" fmla="*/ 187628 w 188353"/>
                <a:gd name="connsiteY3" fmla="*/ 126257 h 127533"/>
                <a:gd name="connsiteX4" fmla="*/ 175905 w 188353"/>
                <a:gd name="connsiteY4" fmla="*/ 1210 h 127533"/>
                <a:gd name="connsiteX5" fmla="*/ 171997 w 188353"/>
                <a:gd name="connsiteY5" fmla="*/ 63734 h 127533"/>
                <a:gd name="connsiteX6" fmla="*/ 59 w 188353"/>
                <a:gd name="connsiteY6" fmla="*/ 59826 h 12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353" h="127533">
                  <a:moveTo>
                    <a:pt x="59" y="59826"/>
                  </a:moveTo>
                  <a:cubicBezTo>
                    <a:pt x="-3197" y="65036"/>
                    <a:pt x="127059" y="93693"/>
                    <a:pt x="152459" y="94995"/>
                  </a:cubicBezTo>
                  <a:cubicBezTo>
                    <a:pt x="177859" y="96298"/>
                    <a:pt x="146597" y="62431"/>
                    <a:pt x="152459" y="67641"/>
                  </a:cubicBezTo>
                  <a:cubicBezTo>
                    <a:pt x="158321" y="72851"/>
                    <a:pt x="183720" y="137329"/>
                    <a:pt x="187628" y="126257"/>
                  </a:cubicBezTo>
                  <a:cubicBezTo>
                    <a:pt x="191536" y="115185"/>
                    <a:pt x="178510" y="11630"/>
                    <a:pt x="175905" y="1210"/>
                  </a:cubicBezTo>
                  <a:cubicBezTo>
                    <a:pt x="173300" y="-9210"/>
                    <a:pt x="197397" y="50708"/>
                    <a:pt x="171997" y="63734"/>
                  </a:cubicBezTo>
                  <a:cubicBezTo>
                    <a:pt x="146597" y="76760"/>
                    <a:pt x="3315" y="54616"/>
                    <a:pt x="59" y="59826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 453">
              <a:extLst>
                <a:ext uri="{FF2B5EF4-FFF2-40B4-BE49-F238E27FC236}">
                  <a16:creationId xmlns:a16="http://schemas.microsoft.com/office/drawing/2014/main" id="{FB6AB81F-8CC5-4E64-3BDA-CADD8893B342}"/>
                </a:ext>
              </a:extLst>
            </p:cNvPr>
            <p:cNvSpPr/>
            <p:nvPr/>
          </p:nvSpPr>
          <p:spPr>
            <a:xfrm>
              <a:off x="11777343" y="7396671"/>
              <a:ext cx="103806" cy="254884"/>
            </a:xfrm>
            <a:custGeom>
              <a:avLst/>
              <a:gdLst>
                <a:gd name="connsiteX0" fmla="*/ 442 w 103806"/>
                <a:gd name="connsiteY0" fmla="*/ 591 h 254884"/>
                <a:gd name="connsiteX1" fmla="*/ 62965 w 103806"/>
                <a:gd name="connsiteY1" fmla="*/ 137360 h 254884"/>
                <a:gd name="connsiteX2" fmla="*/ 86411 w 103806"/>
                <a:gd name="connsiteY2" fmla="*/ 195975 h 254884"/>
                <a:gd name="connsiteX3" fmla="*/ 86411 w 103806"/>
                <a:gd name="connsiteY3" fmla="*/ 176437 h 254884"/>
                <a:gd name="connsiteX4" fmla="*/ 98134 w 103806"/>
                <a:gd name="connsiteY4" fmla="*/ 254591 h 254884"/>
                <a:gd name="connsiteX5" fmla="*/ 98134 w 103806"/>
                <a:gd name="connsiteY5" fmla="*/ 195975 h 254884"/>
                <a:gd name="connsiteX6" fmla="*/ 442 w 103806"/>
                <a:gd name="connsiteY6" fmla="*/ 591 h 2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06" h="254884">
                  <a:moveTo>
                    <a:pt x="442" y="591"/>
                  </a:moveTo>
                  <a:cubicBezTo>
                    <a:pt x="-5419" y="-9178"/>
                    <a:pt x="48637" y="104796"/>
                    <a:pt x="62965" y="137360"/>
                  </a:cubicBezTo>
                  <a:cubicBezTo>
                    <a:pt x="77293" y="169924"/>
                    <a:pt x="86411" y="195975"/>
                    <a:pt x="86411" y="195975"/>
                  </a:cubicBezTo>
                  <a:cubicBezTo>
                    <a:pt x="90319" y="202488"/>
                    <a:pt x="84457" y="166668"/>
                    <a:pt x="86411" y="176437"/>
                  </a:cubicBezTo>
                  <a:cubicBezTo>
                    <a:pt x="88365" y="186206"/>
                    <a:pt x="96180" y="251335"/>
                    <a:pt x="98134" y="254591"/>
                  </a:cubicBezTo>
                  <a:cubicBezTo>
                    <a:pt x="100088" y="257847"/>
                    <a:pt x="109857" y="233749"/>
                    <a:pt x="98134" y="195975"/>
                  </a:cubicBezTo>
                  <a:cubicBezTo>
                    <a:pt x="86411" y="158201"/>
                    <a:pt x="6303" y="10360"/>
                    <a:pt x="442" y="591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 454">
              <a:extLst>
                <a:ext uri="{FF2B5EF4-FFF2-40B4-BE49-F238E27FC236}">
                  <a16:creationId xmlns:a16="http://schemas.microsoft.com/office/drawing/2014/main" id="{2FD0CA63-0550-8F7F-2CA6-12E2ACCA4A93}"/>
                </a:ext>
              </a:extLst>
            </p:cNvPr>
            <p:cNvSpPr/>
            <p:nvPr/>
          </p:nvSpPr>
          <p:spPr>
            <a:xfrm>
              <a:off x="11555046" y="6318738"/>
              <a:ext cx="481266" cy="74247"/>
            </a:xfrm>
            <a:custGeom>
              <a:avLst/>
              <a:gdLst>
                <a:gd name="connsiteX0" fmla="*/ 0 w 481266"/>
                <a:gd name="connsiteY0" fmla="*/ 0 h 74247"/>
                <a:gd name="connsiteX1" fmla="*/ 328246 w 481266"/>
                <a:gd name="connsiteY1" fmla="*/ 3908 h 74247"/>
                <a:gd name="connsiteX2" fmla="*/ 230554 w 481266"/>
                <a:gd name="connsiteY2" fmla="*/ 46893 h 74247"/>
                <a:gd name="connsiteX3" fmla="*/ 472831 w 481266"/>
                <a:gd name="connsiteY3" fmla="*/ 35170 h 74247"/>
                <a:gd name="connsiteX4" fmla="*/ 429846 w 481266"/>
                <a:gd name="connsiteY4" fmla="*/ 42985 h 74247"/>
                <a:gd name="connsiteX5" fmla="*/ 468923 w 481266"/>
                <a:gd name="connsiteY5" fmla="*/ 74247 h 74247"/>
                <a:gd name="connsiteX6" fmla="*/ 410308 w 481266"/>
                <a:gd name="connsiteY6" fmla="*/ 42985 h 74247"/>
                <a:gd name="connsiteX7" fmla="*/ 254000 w 481266"/>
                <a:gd name="connsiteY7" fmla="*/ 15631 h 74247"/>
                <a:gd name="connsiteX8" fmla="*/ 273539 w 481266"/>
                <a:gd name="connsiteY8" fmla="*/ 15631 h 74247"/>
                <a:gd name="connsiteX9" fmla="*/ 0 w 481266"/>
                <a:gd name="connsiteY9" fmla="*/ 0 h 7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266" h="74247">
                  <a:moveTo>
                    <a:pt x="0" y="0"/>
                  </a:moveTo>
                  <a:lnTo>
                    <a:pt x="328246" y="3908"/>
                  </a:lnTo>
                  <a:cubicBezTo>
                    <a:pt x="366672" y="11724"/>
                    <a:pt x="206457" y="41683"/>
                    <a:pt x="230554" y="46893"/>
                  </a:cubicBezTo>
                  <a:cubicBezTo>
                    <a:pt x="254651" y="52103"/>
                    <a:pt x="439616" y="35821"/>
                    <a:pt x="472831" y="35170"/>
                  </a:cubicBezTo>
                  <a:cubicBezTo>
                    <a:pt x="506046" y="34519"/>
                    <a:pt x="430497" y="36472"/>
                    <a:pt x="429846" y="42985"/>
                  </a:cubicBezTo>
                  <a:cubicBezTo>
                    <a:pt x="429195" y="49498"/>
                    <a:pt x="472179" y="74247"/>
                    <a:pt x="468923" y="74247"/>
                  </a:cubicBezTo>
                  <a:cubicBezTo>
                    <a:pt x="465667" y="74247"/>
                    <a:pt x="446128" y="52754"/>
                    <a:pt x="410308" y="42985"/>
                  </a:cubicBezTo>
                  <a:cubicBezTo>
                    <a:pt x="374488" y="33216"/>
                    <a:pt x="254000" y="15631"/>
                    <a:pt x="254000" y="15631"/>
                  </a:cubicBezTo>
                  <a:cubicBezTo>
                    <a:pt x="231205" y="11072"/>
                    <a:pt x="273539" y="15631"/>
                    <a:pt x="273539" y="156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 455">
              <a:extLst>
                <a:ext uri="{FF2B5EF4-FFF2-40B4-BE49-F238E27FC236}">
                  <a16:creationId xmlns:a16="http://schemas.microsoft.com/office/drawing/2014/main" id="{773B213E-41E9-6D4E-B8BA-00F849B2EC33}"/>
                </a:ext>
              </a:extLst>
            </p:cNvPr>
            <p:cNvSpPr/>
            <p:nvPr/>
          </p:nvSpPr>
          <p:spPr>
            <a:xfrm>
              <a:off x="11695015" y="6443764"/>
              <a:ext cx="311365" cy="20342"/>
            </a:xfrm>
            <a:custGeom>
              <a:avLst/>
              <a:gdLst>
                <a:gd name="connsiteX0" fmla="*/ 708 w 311365"/>
                <a:gd name="connsiteY0" fmla="*/ 19559 h 20342"/>
                <a:gd name="connsiteX1" fmla="*/ 301600 w 311365"/>
                <a:gd name="connsiteY1" fmla="*/ 21 h 20342"/>
                <a:gd name="connsiteX2" fmla="*/ 219539 w 311365"/>
                <a:gd name="connsiteY2" fmla="*/ 15651 h 20342"/>
                <a:gd name="connsiteX3" fmla="*/ 708 w 311365"/>
                <a:gd name="connsiteY3" fmla="*/ 19559 h 2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365" h="20342">
                  <a:moveTo>
                    <a:pt x="708" y="19559"/>
                  </a:moveTo>
                  <a:cubicBezTo>
                    <a:pt x="14385" y="16954"/>
                    <a:pt x="265128" y="672"/>
                    <a:pt x="301600" y="21"/>
                  </a:cubicBezTo>
                  <a:cubicBezTo>
                    <a:pt x="338072" y="-630"/>
                    <a:pt x="263826" y="13697"/>
                    <a:pt x="219539" y="15651"/>
                  </a:cubicBezTo>
                  <a:cubicBezTo>
                    <a:pt x="175252" y="17605"/>
                    <a:pt x="-12969" y="22164"/>
                    <a:pt x="708" y="19559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 456">
              <a:extLst>
                <a:ext uri="{FF2B5EF4-FFF2-40B4-BE49-F238E27FC236}">
                  <a16:creationId xmlns:a16="http://schemas.microsoft.com/office/drawing/2014/main" id="{D7E4EAAF-188E-2349-53A6-96D03564FC05}"/>
                </a:ext>
              </a:extLst>
            </p:cNvPr>
            <p:cNvSpPr/>
            <p:nvPr/>
          </p:nvSpPr>
          <p:spPr>
            <a:xfrm>
              <a:off x="8606938" y="6927654"/>
              <a:ext cx="719250" cy="327277"/>
            </a:xfrm>
            <a:custGeom>
              <a:avLst/>
              <a:gdLst>
                <a:gd name="connsiteX0" fmla="*/ 487 w 719250"/>
                <a:gd name="connsiteY0" fmla="*/ 196 h 327277"/>
                <a:gd name="connsiteX1" fmla="*/ 381487 w 719250"/>
                <a:gd name="connsiteY1" fmla="*/ 270071 h 327277"/>
                <a:gd name="connsiteX2" fmla="*/ 356087 w 719250"/>
                <a:gd name="connsiteY2" fmla="*/ 257371 h 327277"/>
                <a:gd name="connsiteX3" fmla="*/ 467212 w 719250"/>
                <a:gd name="connsiteY3" fmla="*/ 317696 h 327277"/>
                <a:gd name="connsiteX4" fmla="*/ 419587 w 719250"/>
                <a:gd name="connsiteY4" fmla="*/ 295471 h 327277"/>
                <a:gd name="connsiteX5" fmla="*/ 718037 w 719250"/>
                <a:gd name="connsiteY5" fmla="*/ 295471 h 327277"/>
                <a:gd name="connsiteX6" fmla="*/ 521187 w 719250"/>
                <a:gd name="connsiteY6" fmla="*/ 301821 h 327277"/>
                <a:gd name="connsiteX7" fmla="*/ 425937 w 719250"/>
                <a:gd name="connsiteY7" fmla="*/ 320871 h 327277"/>
                <a:gd name="connsiteX8" fmla="*/ 187812 w 719250"/>
                <a:gd name="connsiteY8" fmla="*/ 177996 h 327277"/>
                <a:gd name="connsiteX9" fmla="*/ 298937 w 719250"/>
                <a:gd name="connsiteY9" fmla="*/ 225621 h 327277"/>
                <a:gd name="connsiteX10" fmla="*/ 487 w 719250"/>
                <a:gd name="connsiteY10" fmla="*/ 196 h 32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9250" h="327277">
                  <a:moveTo>
                    <a:pt x="487" y="196"/>
                  </a:moveTo>
                  <a:cubicBezTo>
                    <a:pt x="14245" y="7604"/>
                    <a:pt x="322220" y="227208"/>
                    <a:pt x="381487" y="270071"/>
                  </a:cubicBezTo>
                  <a:cubicBezTo>
                    <a:pt x="440754" y="312934"/>
                    <a:pt x="341800" y="249434"/>
                    <a:pt x="356087" y="257371"/>
                  </a:cubicBezTo>
                  <a:cubicBezTo>
                    <a:pt x="370374" y="265308"/>
                    <a:pt x="456629" y="311346"/>
                    <a:pt x="467212" y="317696"/>
                  </a:cubicBezTo>
                  <a:cubicBezTo>
                    <a:pt x="477795" y="324046"/>
                    <a:pt x="377783" y="299175"/>
                    <a:pt x="419587" y="295471"/>
                  </a:cubicBezTo>
                  <a:cubicBezTo>
                    <a:pt x="461391" y="291767"/>
                    <a:pt x="701104" y="294413"/>
                    <a:pt x="718037" y="295471"/>
                  </a:cubicBezTo>
                  <a:cubicBezTo>
                    <a:pt x="734970" y="296529"/>
                    <a:pt x="569870" y="297588"/>
                    <a:pt x="521187" y="301821"/>
                  </a:cubicBezTo>
                  <a:cubicBezTo>
                    <a:pt x="472504" y="306054"/>
                    <a:pt x="481500" y="341509"/>
                    <a:pt x="425937" y="320871"/>
                  </a:cubicBezTo>
                  <a:cubicBezTo>
                    <a:pt x="370375" y="300234"/>
                    <a:pt x="208979" y="193871"/>
                    <a:pt x="187812" y="177996"/>
                  </a:cubicBezTo>
                  <a:cubicBezTo>
                    <a:pt x="166645" y="162121"/>
                    <a:pt x="329099" y="254196"/>
                    <a:pt x="298937" y="225621"/>
                  </a:cubicBezTo>
                  <a:cubicBezTo>
                    <a:pt x="268775" y="197046"/>
                    <a:pt x="-13271" y="-7212"/>
                    <a:pt x="487" y="196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 457">
              <a:extLst>
                <a:ext uri="{FF2B5EF4-FFF2-40B4-BE49-F238E27FC236}">
                  <a16:creationId xmlns:a16="http://schemas.microsoft.com/office/drawing/2014/main" id="{78387E74-FA4D-474E-2C83-D56D9D8B395A}"/>
                </a:ext>
              </a:extLst>
            </p:cNvPr>
            <p:cNvSpPr/>
            <p:nvPr/>
          </p:nvSpPr>
          <p:spPr>
            <a:xfrm>
              <a:off x="9648157" y="6784930"/>
              <a:ext cx="747333" cy="118158"/>
            </a:xfrm>
            <a:custGeom>
              <a:avLst/>
              <a:gdLst>
                <a:gd name="connsiteX0" fmla="*/ 668 w 747333"/>
                <a:gd name="connsiteY0" fmla="*/ 111170 h 118158"/>
                <a:gd name="connsiteX1" fmla="*/ 407068 w 747333"/>
                <a:gd name="connsiteY1" fmla="*/ 76245 h 118158"/>
                <a:gd name="connsiteX2" fmla="*/ 397543 w 747333"/>
                <a:gd name="connsiteY2" fmla="*/ 92120 h 118158"/>
                <a:gd name="connsiteX3" fmla="*/ 664243 w 747333"/>
                <a:gd name="connsiteY3" fmla="*/ 31795 h 118158"/>
                <a:gd name="connsiteX4" fmla="*/ 648368 w 747333"/>
                <a:gd name="connsiteY4" fmla="*/ 31795 h 118158"/>
                <a:gd name="connsiteX5" fmla="*/ 746793 w 747333"/>
                <a:gd name="connsiteY5" fmla="*/ 117520 h 118158"/>
                <a:gd name="connsiteX6" fmla="*/ 680118 w 747333"/>
                <a:gd name="connsiteY6" fmla="*/ 69895 h 118158"/>
                <a:gd name="connsiteX7" fmla="*/ 521368 w 747333"/>
                <a:gd name="connsiteY7" fmla="*/ 50845 h 118158"/>
                <a:gd name="connsiteX8" fmla="*/ 445168 w 747333"/>
                <a:gd name="connsiteY8" fmla="*/ 45 h 118158"/>
                <a:gd name="connsiteX9" fmla="*/ 473743 w 747333"/>
                <a:gd name="connsiteY9" fmla="*/ 60370 h 118158"/>
                <a:gd name="connsiteX10" fmla="*/ 391193 w 747333"/>
                <a:gd name="connsiteY10" fmla="*/ 63545 h 118158"/>
                <a:gd name="connsiteX11" fmla="*/ 213393 w 747333"/>
                <a:gd name="connsiteY11" fmla="*/ 69895 h 118158"/>
                <a:gd name="connsiteX12" fmla="*/ 308643 w 747333"/>
                <a:gd name="connsiteY12" fmla="*/ 73070 h 118158"/>
                <a:gd name="connsiteX13" fmla="*/ 668 w 747333"/>
                <a:gd name="connsiteY13" fmla="*/ 111170 h 11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333" h="118158">
                  <a:moveTo>
                    <a:pt x="668" y="111170"/>
                  </a:moveTo>
                  <a:cubicBezTo>
                    <a:pt x="17072" y="111699"/>
                    <a:pt x="340922" y="79420"/>
                    <a:pt x="407068" y="76245"/>
                  </a:cubicBezTo>
                  <a:cubicBezTo>
                    <a:pt x="473214" y="73070"/>
                    <a:pt x="354681" y="99528"/>
                    <a:pt x="397543" y="92120"/>
                  </a:cubicBezTo>
                  <a:cubicBezTo>
                    <a:pt x="440405" y="84712"/>
                    <a:pt x="664243" y="31795"/>
                    <a:pt x="664243" y="31795"/>
                  </a:cubicBezTo>
                  <a:cubicBezTo>
                    <a:pt x="706047" y="21741"/>
                    <a:pt x="634610" y="17507"/>
                    <a:pt x="648368" y="31795"/>
                  </a:cubicBezTo>
                  <a:cubicBezTo>
                    <a:pt x="662126" y="46083"/>
                    <a:pt x="741501" y="111170"/>
                    <a:pt x="746793" y="117520"/>
                  </a:cubicBezTo>
                  <a:cubicBezTo>
                    <a:pt x="752085" y="123870"/>
                    <a:pt x="717689" y="81007"/>
                    <a:pt x="680118" y="69895"/>
                  </a:cubicBezTo>
                  <a:cubicBezTo>
                    <a:pt x="642547" y="58782"/>
                    <a:pt x="560526" y="62487"/>
                    <a:pt x="521368" y="50845"/>
                  </a:cubicBezTo>
                  <a:cubicBezTo>
                    <a:pt x="482210" y="39203"/>
                    <a:pt x="453106" y="-1543"/>
                    <a:pt x="445168" y="45"/>
                  </a:cubicBezTo>
                  <a:cubicBezTo>
                    <a:pt x="437230" y="1633"/>
                    <a:pt x="482739" y="49787"/>
                    <a:pt x="473743" y="60370"/>
                  </a:cubicBezTo>
                  <a:cubicBezTo>
                    <a:pt x="464747" y="70953"/>
                    <a:pt x="391193" y="63545"/>
                    <a:pt x="391193" y="63545"/>
                  </a:cubicBezTo>
                  <a:lnTo>
                    <a:pt x="213393" y="69895"/>
                  </a:lnTo>
                  <a:cubicBezTo>
                    <a:pt x="199635" y="71482"/>
                    <a:pt x="342510" y="66191"/>
                    <a:pt x="308643" y="73070"/>
                  </a:cubicBezTo>
                  <a:cubicBezTo>
                    <a:pt x="274776" y="79949"/>
                    <a:pt x="-15736" y="110641"/>
                    <a:pt x="668" y="11117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 458">
              <a:extLst>
                <a:ext uri="{FF2B5EF4-FFF2-40B4-BE49-F238E27FC236}">
                  <a16:creationId xmlns:a16="http://schemas.microsoft.com/office/drawing/2014/main" id="{4930A373-876E-2CD2-5850-520817F46DFE}"/>
                </a:ext>
              </a:extLst>
            </p:cNvPr>
            <p:cNvSpPr/>
            <p:nvPr/>
          </p:nvSpPr>
          <p:spPr>
            <a:xfrm>
              <a:off x="7198569" y="3800743"/>
              <a:ext cx="434549" cy="53873"/>
            </a:xfrm>
            <a:custGeom>
              <a:avLst/>
              <a:gdLst>
                <a:gd name="connsiteX0" fmla="*/ 2331 w 434549"/>
                <a:gd name="connsiteY0" fmla="*/ 53707 h 53873"/>
                <a:gd name="connsiteX1" fmla="*/ 405556 w 434549"/>
                <a:gd name="connsiteY1" fmla="*/ 2907 h 53873"/>
                <a:gd name="connsiteX2" fmla="*/ 351581 w 434549"/>
                <a:gd name="connsiteY2" fmla="*/ 9257 h 53873"/>
                <a:gd name="connsiteX3" fmla="*/ 313481 w 434549"/>
                <a:gd name="connsiteY3" fmla="*/ 34657 h 53873"/>
                <a:gd name="connsiteX4" fmla="*/ 434131 w 434549"/>
                <a:gd name="connsiteY4" fmla="*/ 47357 h 53873"/>
                <a:gd name="connsiteX5" fmla="*/ 351581 w 434549"/>
                <a:gd name="connsiteY5" fmla="*/ 44182 h 53873"/>
                <a:gd name="connsiteX6" fmla="*/ 307131 w 434549"/>
                <a:gd name="connsiteY6" fmla="*/ 15607 h 53873"/>
                <a:gd name="connsiteX7" fmla="*/ 272206 w 434549"/>
                <a:gd name="connsiteY7" fmla="*/ 2907 h 53873"/>
                <a:gd name="connsiteX8" fmla="*/ 180131 w 434549"/>
                <a:gd name="connsiteY8" fmla="*/ 15607 h 53873"/>
                <a:gd name="connsiteX9" fmla="*/ 262681 w 434549"/>
                <a:gd name="connsiteY9" fmla="*/ 6082 h 53873"/>
                <a:gd name="connsiteX10" fmla="*/ 240456 w 434549"/>
                <a:gd name="connsiteY10" fmla="*/ 18782 h 53873"/>
                <a:gd name="connsiteX11" fmla="*/ 2331 w 434549"/>
                <a:gd name="connsiteY11" fmla="*/ 53707 h 5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4549" h="53873">
                  <a:moveTo>
                    <a:pt x="2331" y="53707"/>
                  </a:moveTo>
                  <a:cubicBezTo>
                    <a:pt x="29848" y="51061"/>
                    <a:pt x="347348" y="10315"/>
                    <a:pt x="405556" y="2907"/>
                  </a:cubicBezTo>
                  <a:cubicBezTo>
                    <a:pt x="463764" y="-4501"/>
                    <a:pt x="366927" y="3965"/>
                    <a:pt x="351581" y="9257"/>
                  </a:cubicBezTo>
                  <a:cubicBezTo>
                    <a:pt x="336235" y="14549"/>
                    <a:pt x="299723" y="28307"/>
                    <a:pt x="313481" y="34657"/>
                  </a:cubicBezTo>
                  <a:cubicBezTo>
                    <a:pt x="327239" y="41007"/>
                    <a:pt x="427781" y="45769"/>
                    <a:pt x="434131" y="47357"/>
                  </a:cubicBezTo>
                  <a:cubicBezTo>
                    <a:pt x="440481" y="48944"/>
                    <a:pt x="372747" y="49474"/>
                    <a:pt x="351581" y="44182"/>
                  </a:cubicBezTo>
                  <a:cubicBezTo>
                    <a:pt x="330415" y="38890"/>
                    <a:pt x="320360" y="22486"/>
                    <a:pt x="307131" y="15607"/>
                  </a:cubicBezTo>
                  <a:cubicBezTo>
                    <a:pt x="293902" y="8728"/>
                    <a:pt x="293373" y="2907"/>
                    <a:pt x="272206" y="2907"/>
                  </a:cubicBezTo>
                  <a:cubicBezTo>
                    <a:pt x="251039" y="2907"/>
                    <a:pt x="181718" y="15078"/>
                    <a:pt x="180131" y="15607"/>
                  </a:cubicBezTo>
                  <a:cubicBezTo>
                    <a:pt x="178544" y="16136"/>
                    <a:pt x="252627" y="5553"/>
                    <a:pt x="262681" y="6082"/>
                  </a:cubicBezTo>
                  <a:cubicBezTo>
                    <a:pt x="272735" y="6611"/>
                    <a:pt x="281731" y="10845"/>
                    <a:pt x="240456" y="18782"/>
                  </a:cubicBezTo>
                  <a:cubicBezTo>
                    <a:pt x="199181" y="26719"/>
                    <a:pt x="-25186" y="56353"/>
                    <a:pt x="2331" y="53707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 459">
              <a:extLst>
                <a:ext uri="{FF2B5EF4-FFF2-40B4-BE49-F238E27FC236}">
                  <a16:creationId xmlns:a16="http://schemas.microsoft.com/office/drawing/2014/main" id="{379973F8-B36A-A03E-F800-EE063A65D409}"/>
                </a:ext>
              </a:extLst>
            </p:cNvPr>
            <p:cNvSpPr/>
            <p:nvPr/>
          </p:nvSpPr>
          <p:spPr>
            <a:xfrm>
              <a:off x="7416386" y="3873378"/>
              <a:ext cx="397561" cy="73170"/>
            </a:xfrm>
            <a:custGeom>
              <a:avLst/>
              <a:gdLst>
                <a:gd name="connsiteX0" fmla="*/ 414 w 397561"/>
                <a:gd name="connsiteY0" fmla="*/ 50922 h 73170"/>
                <a:gd name="connsiteX1" fmla="*/ 257589 w 397561"/>
                <a:gd name="connsiteY1" fmla="*/ 22347 h 73170"/>
                <a:gd name="connsiteX2" fmla="*/ 229014 w 397561"/>
                <a:gd name="connsiteY2" fmla="*/ 19172 h 73170"/>
                <a:gd name="connsiteX3" fmla="*/ 362364 w 397561"/>
                <a:gd name="connsiteY3" fmla="*/ 60447 h 73170"/>
                <a:gd name="connsiteX4" fmla="*/ 343314 w 397561"/>
                <a:gd name="connsiteY4" fmla="*/ 73147 h 73170"/>
                <a:gd name="connsiteX5" fmla="*/ 397289 w 397561"/>
                <a:gd name="connsiteY5" fmla="*/ 63622 h 73170"/>
                <a:gd name="connsiteX6" fmla="*/ 359189 w 397561"/>
                <a:gd name="connsiteY6" fmla="*/ 63622 h 73170"/>
                <a:gd name="connsiteX7" fmla="*/ 254414 w 397561"/>
                <a:gd name="connsiteY7" fmla="*/ 35047 h 73170"/>
                <a:gd name="connsiteX8" fmla="*/ 178214 w 397561"/>
                <a:gd name="connsiteY8" fmla="*/ 28697 h 73170"/>
                <a:gd name="connsiteX9" fmla="*/ 222664 w 397561"/>
                <a:gd name="connsiteY9" fmla="*/ 122 h 73170"/>
                <a:gd name="connsiteX10" fmla="*/ 197264 w 397561"/>
                <a:gd name="connsiteY10" fmla="*/ 19172 h 73170"/>
                <a:gd name="connsiteX11" fmla="*/ 414 w 397561"/>
                <a:gd name="connsiteY11" fmla="*/ 50922 h 7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7561" h="73170">
                  <a:moveTo>
                    <a:pt x="414" y="50922"/>
                  </a:moveTo>
                  <a:cubicBezTo>
                    <a:pt x="10468" y="51451"/>
                    <a:pt x="219489" y="27639"/>
                    <a:pt x="257589" y="22347"/>
                  </a:cubicBezTo>
                  <a:cubicBezTo>
                    <a:pt x="295689" y="17055"/>
                    <a:pt x="211552" y="12822"/>
                    <a:pt x="229014" y="19172"/>
                  </a:cubicBezTo>
                  <a:cubicBezTo>
                    <a:pt x="246476" y="25522"/>
                    <a:pt x="362364" y="60447"/>
                    <a:pt x="362364" y="60447"/>
                  </a:cubicBezTo>
                  <a:cubicBezTo>
                    <a:pt x="381414" y="69443"/>
                    <a:pt x="337493" y="72618"/>
                    <a:pt x="343314" y="73147"/>
                  </a:cubicBezTo>
                  <a:cubicBezTo>
                    <a:pt x="349135" y="73676"/>
                    <a:pt x="394643" y="65210"/>
                    <a:pt x="397289" y="63622"/>
                  </a:cubicBezTo>
                  <a:cubicBezTo>
                    <a:pt x="399935" y="62035"/>
                    <a:pt x="383001" y="68384"/>
                    <a:pt x="359189" y="63622"/>
                  </a:cubicBezTo>
                  <a:cubicBezTo>
                    <a:pt x="335377" y="58860"/>
                    <a:pt x="284577" y="40868"/>
                    <a:pt x="254414" y="35047"/>
                  </a:cubicBezTo>
                  <a:cubicBezTo>
                    <a:pt x="224251" y="29226"/>
                    <a:pt x="183506" y="34518"/>
                    <a:pt x="178214" y="28697"/>
                  </a:cubicBezTo>
                  <a:cubicBezTo>
                    <a:pt x="172922" y="22876"/>
                    <a:pt x="219489" y="1709"/>
                    <a:pt x="222664" y="122"/>
                  </a:cubicBezTo>
                  <a:cubicBezTo>
                    <a:pt x="225839" y="-1465"/>
                    <a:pt x="228485" y="12822"/>
                    <a:pt x="197264" y="19172"/>
                  </a:cubicBezTo>
                  <a:cubicBezTo>
                    <a:pt x="166043" y="25522"/>
                    <a:pt x="-9640" y="50393"/>
                    <a:pt x="414" y="50922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 460">
              <a:extLst>
                <a:ext uri="{FF2B5EF4-FFF2-40B4-BE49-F238E27FC236}">
                  <a16:creationId xmlns:a16="http://schemas.microsoft.com/office/drawing/2014/main" id="{FCC6D408-87A4-0455-C475-A7A85708DA72}"/>
                </a:ext>
              </a:extLst>
            </p:cNvPr>
            <p:cNvSpPr/>
            <p:nvPr/>
          </p:nvSpPr>
          <p:spPr>
            <a:xfrm>
              <a:off x="7806805" y="3927455"/>
              <a:ext cx="156554" cy="146714"/>
            </a:xfrm>
            <a:custGeom>
              <a:avLst/>
              <a:gdLst>
                <a:gd name="connsiteX0" fmla="*/ 108470 w 156554"/>
                <a:gd name="connsiteY0" fmla="*/ 20 h 146714"/>
                <a:gd name="connsiteX1" fmla="*/ 137045 w 156554"/>
                <a:gd name="connsiteY1" fmla="*/ 53995 h 146714"/>
                <a:gd name="connsiteX2" fmla="*/ 6870 w 156554"/>
                <a:gd name="connsiteY2" fmla="*/ 142895 h 146714"/>
                <a:gd name="connsiteX3" fmla="*/ 32270 w 156554"/>
                <a:gd name="connsiteY3" fmla="*/ 123845 h 146714"/>
                <a:gd name="connsiteX4" fmla="*/ 152920 w 156554"/>
                <a:gd name="connsiteY4" fmla="*/ 63520 h 146714"/>
                <a:gd name="connsiteX5" fmla="*/ 127520 w 156554"/>
                <a:gd name="connsiteY5" fmla="*/ 66695 h 146714"/>
                <a:gd name="connsiteX6" fmla="*/ 133870 w 156554"/>
                <a:gd name="connsiteY6" fmla="*/ 47645 h 146714"/>
                <a:gd name="connsiteX7" fmla="*/ 108470 w 156554"/>
                <a:gd name="connsiteY7" fmla="*/ 20 h 14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554" h="146714">
                  <a:moveTo>
                    <a:pt x="108470" y="20"/>
                  </a:moveTo>
                  <a:cubicBezTo>
                    <a:pt x="108999" y="1078"/>
                    <a:pt x="153978" y="30183"/>
                    <a:pt x="137045" y="53995"/>
                  </a:cubicBezTo>
                  <a:cubicBezTo>
                    <a:pt x="120112" y="77808"/>
                    <a:pt x="24332" y="131253"/>
                    <a:pt x="6870" y="142895"/>
                  </a:cubicBezTo>
                  <a:cubicBezTo>
                    <a:pt x="-10592" y="154537"/>
                    <a:pt x="7928" y="137074"/>
                    <a:pt x="32270" y="123845"/>
                  </a:cubicBezTo>
                  <a:cubicBezTo>
                    <a:pt x="56612" y="110616"/>
                    <a:pt x="137045" y="73045"/>
                    <a:pt x="152920" y="63520"/>
                  </a:cubicBezTo>
                  <a:cubicBezTo>
                    <a:pt x="168795" y="53995"/>
                    <a:pt x="127520" y="66695"/>
                    <a:pt x="127520" y="66695"/>
                  </a:cubicBezTo>
                  <a:cubicBezTo>
                    <a:pt x="124345" y="64049"/>
                    <a:pt x="137045" y="56641"/>
                    <a:pt x="133870" y="47645"/>
                  </a:cubicBezTo>
                  <a:cubicBezTo>
                    <a:pt x="130695" y="38649"/>
                    <a:pt x="107941" y="-1038"/>
                    <a:pt x="108470" y="2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 461">
              <a:extLst>
                <a:ext uri="{FF2B5EF4-FFF2-40B4-BE49-F238E27FC236}">
                  <a16:creationId xmlns:a16="http://schemas.microsoft.com/office/drawing/2014/main" id="{3516A76B-26DF-2EFA-6BB8-8B20A4C6AAAD}"/>
                </a:ext>
              </a:extLst>
            </p:cNvPr>
            <p:cNvSpPr/>
            <p:nvPr/>
          </p:nvSpPr>
          <p:spPr>
            <a:xfrm>
              <a:off x="7927969" y="4943415"/>
              <a:ext cx="136540" cy="196827"/>
            </a:xfrm>
            <a:custGeom>
              <a:avLst/>
              <a:gdLst>
                <a:gd name="connsiteX0" fmla="*/ 6 w 136540"/>
                <a:gd name="connsiteY0" fmla="*/ 60 h 196827"/>
                <a:gd name="connsiteX1" fmla="*/ 53981 w 136540"/>
                <a:gd name="connsiteY1" fmla="*/ 60385 h 196827"/>
                <a:gd name="connsiteX2" fmla="*/ 133356 w 136540"/>
                <a:gd name="connsiteY2" fmla="*/ 193735 h 196827"/>
                <a:gd name="connsiteX3" fmla="*/ 117481 w 136540"/>
                <a:gd name="connsiteY3" fmla="*/ 149285 h 196827"/>
                <a:gd name="connsiteX4" fmla="*/ 85731 w 136540"/>
                <a:gd name="connsiteY4" fmla="*/ 92135 h 196827"/>
                <a:gd name="connsiteX5" fmla="*/ 130181 w 136540"/>
                <a:gd name="connsiteY5" fmla="*/ 28635 h 196827"/>
                <a:gd name="connsiteX6" fmla="*/ 69856 w 136540"/>
                <a:gd name="connsiteY6" fmla="*/ 69910 h 196827"/>
                <a:gd name="connsiteX7" fmla="*/ 92081 w 136540"/>
                <a:gd name="connsiteY7" fmla="*/ 76260 h 196827"/>
                <a:gd name="connsiteX8" fmla="*/ 57156 w 136540"/>
                <a:gd name="connsiteY8" fmla="*/ 69910 h 196827"/>
                <a:gd name="connsiteX9" fmla="*/ 6 w 136540"/>
                <a:gd name="connsiteY9" fmla="*/ 60 h 19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540" h="196827">
                  <a:moveTo>
                    <a:pt x="6" y="60"/>
                  </a:moveTo>
                  <a:cubicBezTo>
                    <a:pt x="-523" y="-1527"/>
                    <a:pt x="31756" y="28106"/>
                    <a:pt x="53981" y="60385"/>
                  </a:cubicBezTo>
                  <a:cubicBezTo>
                    <a:pt x="76206" y="92664"/>
                    <a:pt x="122773" y="178918"/>
                    <a:pt x="133356" y="193735"/>
                  </a:cubicBezTo>
                  <a:cubicBezTo>
                    <a:pt x="143939" y="208552"/>
                    <a:pt x="125418" y="166218"/>
                    <a:pt x="117481" y="149285"/>
                  </a:cubicBezTo>
                  <a:cubicBezTo>
                    <a:pt x="109544" y="132352"/>
                    <a:pt x="83614" y="112243"/>
                    <a:pt x="85731" y="92135"/>
                  </a:cubicBezTo>
                  <a:cubicBezTo>
                    <a:pt x="87848" y="72027"/>
                    <a:pt x="132827" y="32339"/>
                    <a:pt x="130181" y="28635"/>
                  </a:cubicBezTo>
                  <a:cubicBezTo>
                    <a:pt x="127535" y="24931"/>
                    <a:pt x="76206" y="61973"/>
                    <a:pt x="69856" y="69910"/>
                  </a:cubicBezTo>
                  <a:cubicBezTo>
                    <a:pt x="63506" y="77847"/>
                    <a:pt x="94198" y="76260"/>
                    <a:pt x="92081" y="76260"/>
                  </a:cubicBezTo>
                  <a:cubicBezTo>
                    <a:pt x="89964" y="76260"/>
                    <a:pt x="67210" y="82610"/>
                    <a:pt x="57156" y="69910"/>
                  </a:cubicBezTo>
                  <a:cubicBezTo>
                    <a:pt x="47102" y="57210"/>
                    <a:pt x="535" y="1647"/>
                    <a:pt x="6" y="6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 462">
              <a:extLst>
                <a:ext uri="{FF2B5EF4-FFF2-40B4-BE49-F238E27FC236}">
                  <a16:creationId xmlns:a16="http://schemas.microsoft.com/office/drawing/2014/main" id="{00E980F5-C4C1-A2F5-B594-9416E5660FA5}"/>
                </a:ext>
              </a:extLst>
            </p:cNvPr>
            <p:cNvSpPr/>
            <p:nvPr/>
          </p:nvSpPr>
          <p:spPr>
            <a:xfrm>
              <a:off x="8064374" y="5473694"/>
              <a:ext cx="169253" cy="86053"/>
            </a:xfrm>
            <a:custGeom>
              <a:avLst/>
              <a:gdLst>
                <a:gd name="connsiteX0" fmla="*/ 12826 w 169253"/>
                <a:gd name="connsiteY0" fmla="*/ 6 h 86053"/>
                <a:gd name="connsiteX1" fmla="*/ 165226 w 169253"/>
                <a:gd name="connsiteY1" fmla="*/ 44456 h 86053"/>
                <a:gd name="connsiteX2" fmla="*/ 114426 w 169253"/>
                <a:gd name="connsiteY2" fmla="*/ 41281 h 86053"/>
                <a:gd name="connsiteX3" fmla="*/ 126 w 169253"/>
                <a:gd name="connsiteY3" fmla="*/ 85731 h 86053"/>
                <a:gd name="connsiteX4" fmla="*/ 92201 w 169253"/>
                <a:gd name="connsiteY4" fmla="*/ 60331 h 86053"/>
                <a:gd name="connsiteX5" fmla="*/ 101726 w 169253"/>
                <a:gd name="connsiteY5" fmla="*/ 41281 h 86053"/>
                <a:gd name="connsiteX6" fmla="*/ 12826 w 169253"/>
                <a:gd name="connsiteY6" fmla="*/ 6 h 8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253" h="86053">
                  <a:moveTo>
                    <a:pt x="12826" y="6"/>
                  </a:moveTo>
                  <a:cubicBezTo>
                    <a:pt x="23409" y="535"/>
                    <a:pt x="148293" y="37577"/>
                    <a:pt x="165226" y="44456"/>
                  </a:cubicBezTo>
                  <a:cubicBezTo>
                    <a:pt x="182159" y="51335"/>
                    <a:pt x="141943" y="34402"/>
                    <a:pt x="114426" y="41281"/>
                  </a:cubicBezTo>
                  <a:cubicBezTo>
                    <a:pt x="86909" y="48160"/>
                    <a:pt x="3830" y="82556"/>
                    <a:pt x="126" y="85731"/>
                  </a:cubicBezTo>
                  <a:cubicBezTo>
                    <a:pt x="-3578" y="88906"/>
                    <a:pt x="75268" y="67739"/>
                    <a:pt x="92201" y="60331"/>
                  </a:cubicBezTo>
                  <a:cubicBezTo>
                    <a:pt x="109134" y="52923"/>
                    <a:pt x="111780" y="50277"/>
                    <a:pt x="101726" y="41281"/>
                  </a:cubicBezTo>
                  <a:cubicBezTo>
                    <a:pt x="91672" y="32285"/>
                    <a:pt x="2243" y="-523"/>
                    <a:pt x="12826" y="6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 463">
              <a:extLst>
                <a:ext uri="{FF2B5EF4-FFF2-40B4-BE49-F238E27FC236}">
                  <a16:creationId xmlns:a16="http://schemas.microsoft.com/office/drawing/2014/main" id="{CA2E34AB-76B7-6D48-27D4-D43EB2FEE15B}"/>
                </a:ext>
              </a:extLst>
            </p:cNvPr>
            <p:cNvSpPr/>
            <p:nvPr/>
          </p:nvSpPr>
          <p:spPr>
            <a:xfrm>
              <a:off x="7791399" y="5514960"/>
              <a:ext cx="267181" cy="104819"/>
            </a:xfrm>
            <a:custGeom>
              <a:avLst/>
              <a:gdLst>
                <a:gd name="connsiteX0" fmla="*/ 51 w 267181"/>
                <a:gd name="connsiteY0" fmla="*/ 41290 h 104819"/>
                <a:gd name="connsiteX1" fmla="*/ 203251 w 267181"/>
                <a:gd name="connsiteY1" fmla="*/ 76215 h 104819"/>
                <a:gd name="connsiteX2" fmla="*/ 130226 w 267181"/>
                <a:gd name="connsiteY2" fmla="*/ 73040 h 104819"/>
                <a:gd name="connsiteX3" fmla="*/ 177851 w 267181"/>
                <a:gd name="connsiteY3" fmla="*/ 104790 h 104819"/>
                <a:gd name="connsiteX4" fmla="*/ 152451 w 267181"/>
                <a:gd name="connsiteY4" fmla="*/ 66690 h 104819"/>
                <a:gd name="connsiteX5" fmla="*/ 266751 w 267181"/>
                <a:gd name="connsiteY5" fmla="*/ 15 h 104819"/>
                <a:gd name="connsiteX6" fmla="*/ 184201 w 267181"/>
                <a:gd name="connsiteY6" fmla="*/ 60340 h 104819"/>
                <a:gd name="connsiteX7" fmla="*/ 51 w 267181"/>
                <a:gd name="connsiteY7" fmla="*/ 41290 h 10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181" h="104819">
                  <a:moveTo>
                    <a:pt x="51" y="41290"/>
                  </a:moveTo>
                  <a:cubicBezTo>
                    <a:pt x="3226" y="43936"/>
                    <a:pt x="181555" y="70923"/>
                    <a:pt x="203251" y="76215"/>
                  </a:cubicBezTo>
                  <a:cubicBezTo>
                    <a:pt x="224947" y="81507"/>
                    <a:pt x="134459" y="68278"/>
                    <a:pt x="130226" y="73040"/>
                  </a:cubicBezTo>
                  <a:cubicBezTo>
                    <a:pt x="125993" y="77802"/>
                    <a:pt x="174147" y="105848"/>
                    <a:pt x="177851" y="104790"/>
                  </a:cubicBezTo>
                  <a:cubicBezTo>
                    <a:pt x="181555" y="103732"/>
                    <a:pt x="137634" y="84152"/>
                    <a:pt x="152451" y="66690"/>
                  </a:cubicBezTo>
                  <a:cubicBezTo>
                    <a:pt x="167268" y="49228"/>
                    <a:pt x="261460" y="1073"/>
                    <a:pt x="266751" y="15"/>
                  </a:cubicBezTo>
                  <a:cubicBezTo>
                    <a:pt x="272042" y="-1043"/>
                    <a:pt x="227593" y="51344"/>
                    <a:pt x="184201" y="60340"/>
                  </a:cubicBezTo>
                  <a:cubicBezTo>
                    <a:pt x="140809" y="69336"/>
                    <a:pt x="-3124" y="38644"/>
                    <a:pt x="51" y="4129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 464">
              <a:extLst>
                <a:ext uri="{FF2B5EF4-FFF2-40B4-BE49-F238E27FC236}">
                  <a16:creationId xmlns:a16="http://schemas.microsoft.com/office/drawing/2014/main" id="{AA3B20D4-16F9-982A-099D-57CF4038725F}"/>
                </a:ext>
              </a:extLst>
            </p:cNvPr>
            <p:cNvSpPr/>
            <p:nvPr/>
          </p:nvSpPr>
          <p:spPr>
            <a:xfrm>
              <a:off x="7946458" y="5069999"/>
              <a:ext cx="168855" cy="325188"/>
            </a:xfrm>
            <a:custGeom>
              <a:avLst/>
              <a:gdLst>
                <a:gd name="connsiteX0" fmla="*/ 10092 w 168855"/>
                <a:gd name="connsiteY0" fmla="*/ 476 h 325188"/>
                <a:gd name="connsiteX1" fmla="*/ 35492 w 168855"/>
                <a:gd name="connsiteY1" fmla="*/ 51276 h 325188"/>
                <a:gd name="connsiteX2" fmla="*/ 19617 w 168855"/>
                <a:gd name="connsiteY2" fmla="*/ 95726 h 325188"/>
                <a:gd name="connsiteX3" fmla="*/ 57717 w 168855"/>
                <a:gd name="connsiteY3" fmla="*/ 137001 h 325188"/>
                <a:gd name="connsiteX4" fmla="*/ 48192 w 168855"/>
                <a:gd name="connsiteY4" fmla="*/ 200501 h 325188"/>
                <a:gd name="connsiteX5" fmla="*/ 79942 w 168855"/>
                <a:gd name="connsiteY5" fmla="*/ 181451 h 325188"/>
                <a:gd name="connsiteX6" fmla="*/ 60892 w 168855"/>
                <a:gd name="connsiteY6" fmla="*/ 324326 h 325188"/>
                <a:gd name="connsiteX7" fmla="*/ 89467 w 168855"/>
                <a:gd name="connsiteY7" fmla="*/ 241776 h 325188"/>
                <a:gd name="connsiteX8" fmla="*/ 168842 w 168855"/>
                <a:gd name="connsiteY8" fmla="*/ 254476 h 325188"/>
                <a:gd name="connsiteX9" fmla="*/ 83117 w 168855"/>
                <a:gd name="connsiteY9" fmla="*/ 206851 h 325188"/>
                <a:gd name="connsiteX10" fmla="*/ 73592 w 168855"/>
                <a:gd name="connsiteY10" fmla="*/ 165576 h 325188"/>
                <a:gd name="connsiteX11" fmla="*/ 95817 w 168855"/>
                <a:gd name="connsiteY11" fmla="*/ 140176 h 325188"/>
                <a:gd name="connsiteX12" fmla="*/ 48192 w 168855"/>
                <a:gd name="connsiteY12" fmla="*/ 137001 h 325188"/>
                <a:gd name="connsiteX13" fmla="*/ 567 w 168855"/>
                <a:gd name="connsiteY13" fmla="*/ 121126 h 325188"/>
                <a:gd name="connsiteX14" fmla="*/ 22792 w 168855"/>
                <a:gd name="connsiteY14" fmla="*/ 83026 h 325188"/>
                <a:gd name="connsiteX15" fmla="*/ 10092 w 168855"/>
                <a:gd name="connsiteY15" fmla="*/ 476 h 32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855" h="325188">
                  <a:moveTo>
                    <a:pt x="10092" y="476"/>
                  </a:moveTo>
                  <a:cubicBezTo>
                    <a:pt x="12209" y="-4816"/>
                    <a:pt x="33905" y="35401"/>
                    <a:pt x="35492" y="51276"/>
                  </a:cubicBezTo>
                  <a:cubicBezTo>
                    <a:pt x="37080" y="67151"/>
                    <a:pt x="15913" y="81439"/>
                    <a:pt x="19617" y="95726"/>
                  </a:cubicBezTo>
                  <a:cubicBezTo>
                    <a:pt x="23321" y="110013"/>
                    <a:pt x="52954" y="119538"/>
                    <a:pt x="57717" y="137001"/>
                  </a:cubicBezTo>
                  <a:cubicBezTo>
                    <a:pt x="62480" y="154464"/>
                    <a:pt x="44488" y="193093"/>
                    <a:pt x="48192" y="200501"/>
                  </a:cubicBezTo>
                  <a:cubicBezTo>
                    <a:pt x="51896" y="207909"/>
                    <a:pt x="77825" y="160814"/>
                    <a:pt x="79942" y="181451"/>
                  </a:cubicBezTo>
                  <a:cubicBezTo>
                    <a:pt x="82059" y="202088"/>
                    <a:pt x="59305" y="314272"/>
                    <a:pt x="60892" y="324326"/>
                  </a:cubicBezTo>
                  <a:cubicBezTo>
                    <a:pt x="62479" y="334380"/>
                    <a:pt x="71475" y="253418"/>
                    <a:pt x="89467" y="241776"/>
                  </a:cubicBezTo>
                  <a:cubicBezTo>
                    <a:pt x="107459" y="230134"/>
                    <a:pt x="169900" y="260297"/>
                    <a:pt x="168842" y="254476"/>
                  </a:cubicBezTo>
                  <a:cubicBezTo>
                    <a:pt x="167784" y="248655"/>
                    <a:pt x="98992" y="221668"/>
                    <a:pt x="83117" y="206851"/>
                  </a:cubicBezTo>
                  <a:cubicBezTo>
                    <a:pt x="67242" y="192034"/>
                    <a:pt x="71475" y="176688"/>
                    <a:pt x="73592" y="165576"/>
                  </a:cubicBezTo>
                  <a:cubicBezTo>
                    <a:pt x="75709" y="154464"/>
                    <a:pt x="100050" y="144938"/>
                    <a:pt x="95817" y="140176"/>
                  </a:cubicBezTo>
                  <a:cubicBezTo>
                    <a:pt x="91584" y="135414"/>
                    <a:pt x="64067" y="140176"/>
                    <a:pt x="48192" y="137001"/>
                  </a:cubicBezTo>
                  <a:cubicBezTo>
                    <a:pt x="32317" y="133826"/>
                    <a:pt x="4800" y="130122"/>
                    <a:pt x="567" y="121126"/>
                  </a:cubicBezTo>
                  <a:cubicBezTo>
                    <a:pt x="-3666" y="112130"/>
                    <a:pt x="16971" y="98372"/>
                    <a:pt x="22792" y="83026"/>
                  </a:cubicBezTo>
                  <a:cubicBezTo>
                    <a:pt x="28613" y="67680"/>
                    <a:pt x="7975" y="5768"/>
                    <a:pt x="10092" y="476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 465">
              <a:extLst>
                <a:ext uri="{FF2B5EF4-FFF2-40B4-BE49-F238E27FC236}">
                  <a16:creationId xmlns:a16="http://schemas.microsoft.com/office/drawing/2014/main" id="{7BDA9483-A53F-FF2A-71BD-624ABE23F4A9}"/>
                </a:ext>
              </a:extLst>
            </p:cNvPr>
            <p:cNvSpPr/>
            <p:nvPr/>
          </p:nvSpPr>
          <p:spPr>
            <a:xfrm>
              <a:off x="8693991" y="4733874"/>
              <a:ext cx="100950" cy="180751"/>
            </a:xfrm>
            <a:custGeom>
              <a:avLst/>
              <a:gdLst>
                <a:gd name="connsiteX0" fmla="*/ 100759 w 100950"/>
                <a:gd name="connsiteY0" fmla="*/ 51 h 180751"/>
                <a:gd name="connsiteX1" fmla="*/ 53134 w 100950"/>
                <a:gd name="connsiteY1" fmla="*/ 98476 h 180751"/>
                <a:gd name="connsiteX2" fmla="*/ 56309 w 100950"/>
                <a:gd name="connsiteY2" fmla="*/ 82601 h 180751"/>
                <a:gd name="connsiteX3" fmla="*/ 2334 w 100950"/>
                <a:gd name="connsiteY3" fmla="*/ 177851 h 180751"/>
                <a:gd name="connsiteX4" fmla="*/ 11859 w 100950"/>
                <a:gd name="connsiteY4" fmla="*/ 152451 h 180751"/>
                <a:gd name="connsiteX5" fmla="*/ 30909 w 100950"/>
                <a:gd name="connsiteY5" fmla="*/ 114351 h 180751"/>
                <a:gd name="connsiteX6" fmla="*/ 100759 w 100950"/>
                <a:gd name="connsiteY6" fmla="*/ 51 h 1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50" h="180751">
                  <a:moveTo>
                    <a:pt x="100759" y="51"/>
                  </a:moveTo>
                  <a:cubicBezTo>
                    <a:pt x="104463" y="-2595"/>
                    <a:pt x="53134" y="98476"/>
                    <a:pt x="53134" y="98476"/>
                  </a:cubicBezTo>
                  <a:cubicBezTo>
                    <a:pt x="45726" y="112234"/>
                    <a:pt x="64776" y="69372"/>
                    <a:pt x="56309" y="82601"/>
                  </a:cubicBezTo>
                  <a:cubicBezTo>
                    <a:pt x="47842" y="95830"/>
                    <a:pt x="2334" y="177851"/>
                    <a:pt x="2334" y="177851"/>
                  </a:cubicBezTo>
                  <a:cubicBezTo>
                    <a:pt x="-5074" y="189493"/>
                    <a:pt x="7096" y="163034"/>
                    <a:pt x="11859" y="152451"/>
                  </a:cubicBezTo>
                  <a:cubicBezTo>
                    <a:pt x="16621" y="141868"/>
                    <a:pt x="17151" y="137634"/>
                    <a:pt x="30909" y="114351"/>
                  </a:cubicBezTo>
                  <a:cubicBezTo>
                    <a:pt x="44667" y="91068"/>
                    <a:pt x="97055" y="2697"/>
                    <a:pt x="100759" y="51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 466">
              <a:extLst>
                <a:ext uri="{FF2B5EF4-FFF2-40B4-BE49-F238E27FC236}">
                  <a16:creationId xmlns:a16="http://schemas.microsoft.com/office/drawing/2014/main" id="{6734F6E9-026B-5913-AAD2-B604FF0ED39F}"/>
                </a:ext>
              </a:extLst>
            </p:cNvPr>
            <p:cNvSpPr/>
            <p:nvPr/>
          </p:nvSpPr>
          <p:spPr>
            <a:xfrm>
              <a:off x="8041843" y="6129888"/>
              <a:ext cx="13155" cy="126434"/>
            </a:xfrm>
            <a:custGeom>
              <a:avLst/>
              <a:gdLst>
                <a:gd name="connsiteX0" fmla="*/ 432 w 13155"/>
                <a:gd name="connsiteY0" fmla="*/ 1037 h 126434"/>
                <a:gd name="connsiteX1" fmla="*/ 13132 w 13155"/>
                <a:gd name="connsiteY1" fmla="*/ 124862 h 126434"/>
                <a:gd name="connsiteX2" fmla="*/ 3607 w 13155"/>
                <a:gd name="connsiteY2" fmla="*/ 67712 h 126434"/>
                <a:gd name="connsiteX3" fmla="*/ 432 w 13155"/>
                <a:gd name="connsiteY3" fmla="*/ 1037 h 12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55" h="126434">
                  <a:moveTo>
                    <a:pt x="432" y="1037"/>
                  </a:moveTo>
                  <a:cubicBezTo>
                    <a:pt x="2020" y="10562"/>
                    <a:pt x="12603" y="113750"/>
                    <a:pt x="13132" y="124862"/>
                  </a:cubicBezTo>
                  <a:cubicBezTo>
                    <a:pt x="13661" y="135974"/>
                    <a:pt x="5194" y="85174"/>
                    <a:pt x="3607" y="67712"/>
                  </a:cubicBezTo>
                  <a:cubicBezTo>
                    <a:pt x="2020" y="50250"/>
                    <a:pt x="-1156" y="-8488"/>
                    <a:pt x="432" y="1037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 467">
              <a:extLst>
                <a:ext uri="{FF2B5EF4-FFF2-40B4-BE49-F238E27FC236}">
                  <a16:creationId xmlns:a16="http://schemas.microsoft.com/office/drawing/2014/main" id="{88BA9E59-14B7-4E29-B457-C941BFF1CAEF}"/>
                </a:ext>
              </a:extLst>
            </p:cNvPr>
            <p:cNvSpPr/>
            <p:nvPr/>
          </p:nvSpPr>
          <p:spPr>
            <a:xfrm>
              <a:off x="7588217" y="6273689"/>
              <a:ext cx="31783" cy="108309"/>
            </a:xfrm>
            <a:custGeom>
              <a:avLst/>
              <a:gdLst>
                <a:gd name="connsiteX0" fmla="*/ 33 w 31783"/>
                <a:gd name="connsiteY0" fmla="*/ 111 h 108309"/>
                <a:gd name="connsiteX1" fmla="*/ 25433 w 31783"/>
                <a:gd name="connsiteY1" fmla="*/ 60436 h 108309"/>
                <a:gd name="connsiteX2" fmla="*/ 12733 w 31783"/>
                <a:gd name="connsiteY2" fmla="*/ 108061 h 108309"/>
                <a:gd name="connsiteX3" fmla="*/ 31783 w 31783"/>
                <a:gd name="connsiteY3" fmla="*/ 76311 h 108309"/>
                <a:gd name="connsiteX4" fmla="*/ 33 w 31783"/>
                <a:gd name="connsiteY4" fmla="*/ 111 h 10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3" h="108309">
                  <a:moveTo>
                    <a:pt x="33" y="111"/>
                  </a:moveTo>
                  <a:cubicBezTo>
                    <a:pt x="-1025" y="-2535"/>
                    <a:pt x="23316" y="42444"/>
                    <a:pt x="25433" y="60436"/>
                  </a:cubicBezTo>
                  <a:cubicBezTo>
                    <a:pt x="27550" y="78428"/>
                    <a:pt x="11675" y="105415"/>
                    <a:pt x="12733" y="108061"/>
                  </a:cubicBezTo>
                  <a:cubicBezTo>
                    <a:pt x="13791" y="110707"/>
                    <a:pt x="31783" y="91657"/>
                    <a:pt x="31783" y="76311"/>
                  </a:cubicBezTo>
                  <a:cubicBezTo>
                    <a:pt x="31783" y="60965"/>
                    <a:pt x="1091" y="2757"/>
                    <a:pt x="33" y="111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 468">
              <a:extLst>
                <a:ext uri="{FF2B5EF4-FFF2-40B4-BE49-F238E27FC236}">
                  <a16:creationId xmlns:a16="http://schemas.microsoft.com/office/drawing/2014/main" id="{39DF567F-417C-8F04-3EF8-278726864B40}"/>
                </a:ext>
              </a:extLst>
            </p:cNvPr>
            <p:cNvSpPr/>
            <p:nvPr/>
          </p:nvSpPr>
          <p:spPr>
            <a:xfrm>
              <a:off x="7924800" y="6184731"/>
              <a:ext cx="12810" cy="92830"/>
            </a:xfrm>
            <a:custGeom>
              <a:avLst/>
              <a:gdLst>
                <a:gd name="connsiteX0" fmla="*/ 12700 w 12810"/>
                <a:gd name="connsiteY0" fmla="*/ 169 h 92830"/>
                <a:gd name="connsiteX1" fmla="*/ 6350 w 12810"/>
                <a:gd name="connsiteY1" fmla="*/ 70019 h 92830"/>
                <a:gd name="connsiteX2" fmla="*/ 9525 w 12810"/>
                <a:gd name="connsiteY2" fmla="*/ 92244 h 92830"/>
                <a:gd name="connsiteX3" fmla="*/ 0 w 12810"/>
                <a:gd name="connsiteY3" fmla="*/ 50969 h 92830"/>
                <a:gd name="connsiteX4" fmla="*/ 12700 w 12810"/>
                <a:gd name="connsiteY4" fmla="*/ 169 h 9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0" h="92830">
                  <a:moveTo>
                    <a:pt x="12700" y="169"/>
                  </a:moveTo>
                  <a:cubicBezTo>
                    <a:pt x="13758" y="3344"/>
                    <a:pt x="6879" y="54673"/>
                    <a:pt x="6350" y="70019"/>
                  </a:cubicBezTo>
                  <a:cubicBezTo>
                    <a:pt x="5821" y="85365"/>
                    <a:pt x="10583" y="95419"/>
                    <a:pt x="9525" y="92244"/>
                  </a:cubicBezTo>
                  <a:cubicBezTo>
                    <a:pt x="8467" y="89069"/>
                    <a:pt x="0" y="62611"/>
                    <a:pt x="0" y="50969"/>
                  </a:cubicBezTo>
                  <a:cubicBezTo>
                    <a:pt x="0" y="39327"/>
                    <a:pt x="11642" y="-3006"/>
                    <a:pt x="12700" y="169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 469">
              <a:extLst>
                <a:ext uri="{FF2B5EF4-FFF2-40B4-BE49-F238E27FC236}">
                  <a16:creationId xmlns:a16="http://schemas.microsoft.com/office/drawing/2014/main" id="{28633B8B-E015-5EED-964D-7F0200C246E7}"/>
                </a:ext>
              </a:extLst>
            </p:cNvPr>
            <p:cNvSpPr/>
            <p:nvPr/>
          </p:nvSpPr>
          <p:spPr>
            <a:xfrm>
              <a:off x="7723521" y="6324567"/>
              <a:ext cx="87279" cy="79437"/>
            </a:xfrm>
            <a:custGeom>
              <a:avLst/>
              <a:gdLst>
                <a:gd name="connsiteX0" fmla="*/ 33004 w 87279"/>
                <a:gd name="connsiteY0" fmla="*/ 33 h 79437"/>
                <a:gd name="connsiteX1" fmla="*/ 20304 w 87279"/>
                <a:gd name="connsiteY1" fmla="*/ 60358 h 79437"/>
                <a:gd name="connsiteX2" fmla="*/ 61579 w 87279"/>
                <a:gd name="connsiteY2" fmla="*/ 44483 h 79437"/>
                <a:gd name="connsiteX3" fmla="*/ 80629 w 87279"/>
                <a:gd name="connsiteY3" fmla="*/ 79408 h 79437"/>
                <a:gd name="connsiteX4" fmla="*/ 80629 w 87279"/>
                <a:gd name="connsiteY4" fmla="*/ 50833 h 79437"/>
                <a:gd name="connsiteX5" fmla="*/ 1254 w 87279"/>
                <a:gd name="connsiteY5" fmla="*/ 69883 h 79437"/>
                <a:gd name="connsiteX6" fmla="*/ 33004 w 87279"/>
                <a:gd name="connsiteY6" fmla="*/ 33 h 7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279" h="79437">
                  <a:moveTo>
                    <a:pt x="33004" y="33"/>
                  </a:moveTo>
                  <a:cubicBezTo>
                    <a:pt x="36179" y="-1554"/>
                    <a:pt x="15541" y="52950"/>
                    <a:pt x="20304" y="60358"/>
                  </a:cubicBezTo>
                  <a:cubicBezTo>
                    <a:pt x="25066" y="67766"/>
                    <a:pt x="51525" y="41308"/>
                    <a:pt x="61579" y="44483"/>
                  </a:cubicBezTo>
                  <a:cubicBezTo>
                    <a:pt x="71633" y="47658"/>
                    <a:pt x="77454" y="78350"/>
                    <a:pt x="80629" y="79408"/>
                  </a:cubicBezTo>
                  <a:cubicBezTo>
                    <a:pt x="83804" y="80466"/>
                    <a:pt x="93858" y="52420"/>
                    <a:pt x="80629" y="50833"/>
                  </a:cubicBezTo>
                  <a:cubicBezTo>
                    <a:pt x="67400" y="49246"/>
                    <a:pt x="9721" y="75175"/>
                    <a:pt x="1254" y="69883"/>
                  </a:cubicBezTo>
                  <a:cubicBezTo>
                    <a:pt x="-7213" y="64591"/>
                    <a:pt x="29829" y="1620"/>
                    <a:pt x="33004" y="33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 470">
              <a:extLst>
                <a:ext uri="{FF2B5EF4-FFF2-40B4-BE49-F238E27FC236}">
                  <a16:creationId xmlns:a16="http://schemas.microsoft.com/office/drawing/2014/main" id="{BD1BD397-9DF7-3940-BCA9-239F6727C621}"/>
                </a:ext>
              </a:extLst>
            </p:cNvPr>
            <p:cNvSpPr/>
            <p:nvPr/>
          </p:nvSpPr>
          <p:spPr>
            <a:xfrm>
              <a:off x="7583939" y="6473825"/>
              <a:ext cx="209754" cy="51265"/>
            </a:xfrm>
            <a:custGeom>
              <a:avLst/>
              <a:gdLst>
                <a:gd name="connsiteX0" fmla="*/ 58286 w 209754"/>
                <a:gd name="connsiteY0" fmla="*/ 0 h 51265"/>
                <a:gd name="connsiteX1" fmla="*/ 17011 w 209754"/>
                <a:gd name="connsiteY1" fmla="*/ 50800 h 51265"/>
                <a:gd name="connsiteX2" fmla="*/ 115436 w 209754"/>
                <a:gd name="connsiteY2" fmla="*/ 25400 h 51265"/>
                <a:gd name="connsiteX3" fmla="*/ 207511 w 209754"/>
                <a:gd name="connsiteY3" fmla="*/ 28575 h 51265"/>
                <a:gd name="connsiteX4" fmla="*/ 166236 w 209754"/>
                <a:gd name="connsiteY4" fmla="*/ 28575 h 51265"/>
                <a:gd name="connsiteX5" fmla="*/ 4311 w 209754"/>
                <a:gd name="connsiteY5" fmla="*/ 50800 h 51265"/>
                <a:gd name="connsiteX6" fmla="*/ 58286 w 209754"/>
                <a:gd name="connsiteY6" fmla="*/ 0 h 5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754" h="51265">
                  <a:moveTo>
                    <a:pt x="58286" y="0"/>
                  </a:moveTo>
                  <a:cubicBezTo>
                    <a:pt x="60403" y="0"/>
                    <a:pt x="7486" y="46567"/>
                    <a:pt x="17011" y="50800"/>
                  </a:cubicBezTo>
                  <a:cubicBezTo>
                    <a:pt x="26536" y="55033"/>
                    <a:pt x="83686" y="29104"/>
                    <a:pt x="115436" y="25400"/>
                  </a:cubicBezTo>
                  <a:cubicBezTo>
                    <a:pt x="147186" y="21696"/>
                    <a:pt x="199044" y="28046"/>
                    <a:pt x="207511" y="28575"/>
                  </a:cubicBezTo>
                  <a:cubicBezTo>
                    <a:pt x="215978" y="29104"/>
                    <a:pt x="200103" y="24871"/>
                    <a:pt x="166236" y="28575"/>
                  </a:cubicBezTo>
                  <a:cubicBezTo>
                    <a:pt x="132369" y="32279"/>
                    <a:pt x="27065" y="51329"/>
                    <a:pt x="4311" y="50800"/>
                  </a:cubicBezTo>
                  <a:cubicBezTo>
                    <a:pt x="-18443" y="50271"/>
                    <a:pt x="56169" y="0"/>
                    <a:pt x="58286" y="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 471">
              <a:extLst>
                <a:ext uri="{FF2B5EF4-FFF2-40B4-BE49-F238E27FC236}">
                  <a16:creationId xmlns:a16="http://schemas.microsoft.com/office/drawing/2014/main" id="{9BB3AF9E-3AE3-2143-5FE5-0D960F932B7D}"/>
                </a:ext>
              </a:extLst>
            </p:cNvPr>
            <p:cNvSpPr/>
            <p:nvPr/>
          </p:nvSpPr>
          <p:spPr>
            <a:xfrm>
              <a:off x="7505676" y="6070600"/>
              <a:ext cx="41481" cy="76200"/>
            </a:xfrm>
            <a:custGeom>
              <a:avLst/>
              <a:gdLst>
                <a:gd name="connsiteX0" fmla="*/ 15899 w 41481"/>
                <a:gd name="connsiteY0" fmla="*/ 0 h 76200"/>
                <a:gd name="connsiteX1" fmla="*/ 34949 w 41481"/>
                <a:gd name="connsiteY1" fmla="*/ 50800 h 76200"/>
                <a:gd name="connsiteX2" fmla="*/ 24 w 41481"/>
                <a:gd name="connsiteY2" fmla="*/ 76200 h 76200"/>
                <a:gd name="connsiteX3" fmla="*/ 41299 w 41481"/>
                <a:gd name="connsiteY3" fmla="*/ 50800 h 76200"/>
                <a:gd name="connsiteX4" fmla="*/ 15899 w 41481"/>
                <a:gd name="connsiteY4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81" h="76200">
                  <a:moveTo>
                    <a:pt x="15899" y="0"/>
                  </a:moveTo>
                  <a:cubicBezTo>
                    <a:pt x="14841" y="0"/>
                    <a:pt x="37595" y="38100"/>
                    <a:pt x="34949" y="50800"/>
                  </a:cubicBezTo>
                  <a:cubicBezTo>
                    <a:pt x="32303" y="63500"/>
                    <a:pt x="-1034" y="76200"/>
                    <a:pt x="24" y="76200"/>
                  </a:cubicBezTo>
                  <a:cubicBezTo>
                    <a:pt x="1082" y="76200"/>
                    <a:pt x="38653" y="60854"/>
                    <a:pt x="41299" y="50800"/>
                  </a:cubicBezTo>
                  <a:cubicBezTo>
                    <a:pt x="43945" y="40746"/>
                    <a:pt x="16957" y="0"/>
                    <a:pt x="15899" y="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 472">
              <a:extLst>
                <a:ext uri="{FF2B5EF4-FFF2-40B4-BE49-F238E27FC236}">
                  <a16:creationId xmlns:a16="http://schemas.microsoft.com/office/drawing/2014/main" id="{5376B661-1271-E0BC-749C-4154CE03B93C}"/>
                </a:ext>
              </a:extLst>
            </p:cNvPr>
            <p:cNvSpPr/>
            <p:nvPr/>
          </p:nvSpPr>
          <p:spPr>
            <a:xfrm>
              <a:off x="7973281" y="8873732"/>
              <a:ext cx="3782948" cy="661128"/>
            </a:xfrm>
            <a:custGeom>
              <a:avLst/>
              <a:gdLst>
                <a:gd name="connsiteX0" fmla="*/ 24825 w 3782948"/>
                <a:gd name="connsiteY0" fmla="*/ 189245 h 661128"/>
                <a:gd name="connsiteX1" fmla="*/ 2837473 w 3782948"/>
                <a:gd name="connsiteY1" fmla="*/ 4050 h 661128"/>
                <a:gd name="connsiteX2" fmla="*/ 3474081 w 3782948"/>
                <a:gd name="connsiteY2" fmla="*/ 73498 h 661128"/>
                <a:gd name="connsiteX3" fmla="*/ 3231013 w 3782948"/>
                <a:gd name="connsiteY3" fmla="*/ 212395 h 661128"/>
                <a:gd name="connsiteX4" fmla="*/ 3751873 w 3782948"/>
                <a:gd name="connsiteY4" fmla="*/ 142946 h 661128"/>
                <a:gd name="connsiteX5" fmla="*/ 2154567 w 3782948"/>
                <a:gd name="connsiteY5" fmla="*/ 652233 h 661128"/>
                <a:gd name="connsiteX6" fmla="*/ 2663853 w 3782948"/>
                <a:gd name="connsiteY6" fmla="*/ 467038 h 661128"/>
                <a:gd name="connsiteX7" fmla="*/ 1680005 w 3782948"/>
                <a:gd name="connsiteY7" fmla="*/ 467038 h 661128"/>
                <a:gd name="connsiteX8" fmla="*/ 2374486 w 3782948"/>
                <a:gd name="connsiteY8" fmla="*/ 212395 h 661128"/>
                <a:gd name="connsiteX9" fmla="*/ 811904 w 3782948"/>
                <a:gd name="connsiteY9" fmla="*/ 247119 h 661128"/>
                <a:gd name="connsiteX10" fmla="*/ 1425362 w 3782948"/>
                <a:gd name="connsiteY10" fmla="*/ 200820 h 661128"/>
                <a:gd name="connsiteX11" fmla="*/ 24825 w 3782948"/>
                <a:gd name="connsiteY11" fmla="*/ 189245 h 66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82948" h="661128">
                  <a:moveTo>
                    <a:pt x="24825" y="189245"/>
                  </a:moveTo>
                  <a:cubicBezTo>
                    <a:pt x="260177" y="156450"/>
                    <a:pt x="2262597" y="23341"/>
                    <a:pt x="2837473" y="4050"/>
                  </a:cubicBezTo>
                  <a:cubicBezTo>
                    <a:pt x="3412349" y="-15241"/>
                    <a:pt x="3408491" y="38774"/>
                    <a:pt x="3474081" y="73498"/>
                  </a:cubicBezTo>
                  <a:cubicBezTo>
                    <a:pt x="3539671" y="108222"/>
                    <a:pt x="3184714" y="200820"/>
                    <a:pt x="3231013" y="212395"/>
                  </a:cubicBezTo>
                  <a:cubicBezTo>
                    <a:pt x="3277312" y="223970"/>
                    <a:pt x="3931281" y="69640"/>
                    <a:pt x="3751873" y="142946"/>
                  </a:cubicBezTo>
                  <a:cubicBezTo>
                    <a:pt x="3572465" y="216252"/>
                    <a:pt x="2335903" y="598218"/>
                    <a:pt x="2154567" y="652233"/>
                  </a:cubicBezTo>
                  <a:cubicBezTo>
                    <a:pt x="1973231" y="706248"/>
                    <a:pt x="2742947" y="497904"/>
                    <a:pt x="2663853" y="467038"/>
                  </a:cubicBezTo>
                  <a:cubicBezTo>
                    <a:pt x="2584759" y="436172"/>
                    <a:pt x="1728233" y="509478"/>
                    <a:pt x="1680005" y="467038"/>
                  </a:cubicBezTo>
                  <a:cubicBezTo>
                    <a:pt x="1631777" y="424598"/>
                    <a:pt x="2519170" y="249048"/>
                    <a:pt x="2374486" y="212395"/>
                  </a:cubicBezTo>
                  <a:cubicBezTo>
                    <a:pt x="2229802" y="175742"/>
                    <a:pt x="970091" y="249048"/>
                    <a:pt x="811904" y="247119"/>
                  </a:cubicBezTo>
                  <a:cubicBezTo>
                    <a:pt x="653717" y="245190"/>
                    <a:pt x="1548825" y="210466"/>
                    <a:pt x="1425362" y="200820"/>
                  </a:cubicBezTo>
                  <a:cubicBezTo>
                    <a:pt x="1301899" y="191174"/>
                    <a:pt x="-210527" y="222040"/>
                    <a:pt x="24825" y="189245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 473">
              <a:extLst>
                <a:ext uri="{FF2B5EF4-FFF2-40B4-BE49-F238E27FC236}">
                  <a16:creationId xmlns:a16="http://schemas.microsoft.com/office/drawing/2014/main" id="{5B99EA9D-9482-AB8B-0729-4807F69824AB}"/>
                </a:ext>
              </a:extLst>
            </p:cNvPr>
            <p:cNvSpPr/>
            <p:nvPr/>
          </p:nvSpPr>
          <p:spPr>
            <a:xfrm>
              <a:off x="7908681" y="9230837"/>
              <a:ext cx="445934" cy="293981"/>
            </a:xfrm>
            <a:custGeom>
              <a:avLst/>
              <a:gdLst>
                <a:gd name="connsiteX0" fmla="*/ 621 w 445934"/>
                <a:gd name="connsiteY0" fmla="*/ 987 h 293981"/>
                <a:gd name="connsiteX1" fmla="*/ 419075 w 445934"/>
                <a:gd name="connsiteY1" fmla="*/ 37149 h 293981"/>
                <a:gd name="connsiteX2" fmla="*/ 372580 w 445934"/>
                <a:gd name="connsiteY2" fmla="*/ 73312 h 293981"/>
                <a:gd name="connsiteX3" fmla="*/ 444905 w 445934"/>
                <a:gd name="connsiteY3" fmla="*/ 145638 h 293981"/>
                <a:gd name="connsiteX4" fmla="*/ 408743 w 445934"/>
                <a:gd name="connsiteY4" fmla="*/ 212797 h 293981"/>
                <a:gd name="connsiteX5" fmla="*/ 320919 w 445934"/>
                <a:gd name="connsiteY5" fmla="*/ 259292 h 293981"/>
                <a:gd name="connsiteX6" fmla="*/ 196933 w 445934"/>
                <a:gd name="connsiteY6" fmla="*/ 290288 h 293981"/>
                <a:gd name="connsiteX7" fmla="*/ 279590 w 445934"/>
                <a:gd name="connsiteY7" fmla="*/ 171468 h 293981"/>
                <a:gd name="connsiteX8" fmla="*/ 181434 w 445934"/>
                <a:gd name="connsiteY8" fmla="*/ 68146 h 293981"/>
                <a:gd name="connsiteX9" fmla="*/ 320919 w 445934"/>
                <a:gd name="connsiteY9" fmla="*/ 78478 h 293981"/>
                <a:gd name="connsiteX10" fmla="*/ 621 w 445934"/>
                <a:gd name="connsiteY10" fmla="*/ 987 h 2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5934" h="293981">
                  <a:moveTo>
                    <a:pt x="621" y="987"/>
                  </a:moveTo>
                  <a:cubicBezTo>
                    <a:pt x="16980" y="-5901"/>
                    <a:pt x="357082" y="25095"/>
                    <a:pt x="419075" y="37149"/>
                  </a:cubicBezTo>
                  <a:cubicBezTo>
                    <a:pt x="481068" y="49203"/>
                    <a:pt x="368275" y="55231"/>
                    <a:pt x="372580" y="73312"/>
                  </a:cubicBezTo>
                  <a:cubicBezTo>
                    <a:pt x="376885" y="91393"/>
                    <a:pt x="438878" y="122391"/>
                    <a:pt x="444905" y="145638"/>
                  </a:cubicBezTo>
                  <a:cubicBezTo>
                    <a:pt x="450932" y="168885"/>
                    <a:pt x="429407" y="193855"/>
                    <a:pt x="408743" y="212797"/>
                  </a:cubicBezTo>
                  <a:cubicBezTo>
                    <a:pt x="388079" y="231739"/>
                    <a:pt x="356221" y="246377"/>
                    <a:pt x="320919" y="259292"/>
                  </a:cubicBezTo>
                  <a:cubicBezTo>
                    <a:pt x="285617" y="272207"/>
                    <a:pt x="203821" y="304925"/>
                    <a:pt x="196933" y="290288"/>
                  </a:cubicBezTo>
                  <a:cubicBezTo>
                    <a:pt x="190045" y="275651"/>
                    <a:pt x="282173" y="208492"/>
                    <a:pt x="279590" y="171468"/>
                  </a:cubicBezTo>
                  <a:cubicBezTo>
                    <a:pt x="277007" y="134444"/>
                    <a:pt x="174546" y="83644"/>
                    <a:pt x="181434" y="68146"/>
                  </a:cubicBezTo>
                  <a:cubicBezTo>
                    <a:pt x="188322" y="52648"/>
                    <a:pt x="345888" y="87949"/>
                    <a:pt x="320919" y="78478"/>
                  </a:cubicBezTo>
                  <a:cubicBezTo>
                    <a:pt x="295950" y="69007"/>
                    <a:pt x="-15738" y="7875"/>
                    <a:pt x="621" y="987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 474">
              <a:extLst>
                <a:ext uri="{FF2B5EF4-FFF2-40B4-BE49-F238E27FC236}">
                  <a16:creationId xmlns:a16="http://schemas.microsoft.com/office/drawing/2014/main" id="{A14D7E26-D8FD-BEAB-C35D-A13F1B5C8AED}"/>
                </a:ext>
              </a:extLst>
            </p:cNvPr>
            <p:cNvSpPr/>
            <p:nvPr/>
          </p:nvSpPr>
          <p:spPr>
            <a:xfrm>
              <a:off x="11478725" y="5473063"/>
              <a:ext cx="539828" cy="271682"/>
            </a:xfrm>
            <a:custGeom>
              <a:avLst/>
              <a:gdLst>
                <a:gd name="connsiteX0" fmla="*/ 353 w 539828"/>
                <a:gd name="connsiteY0" fmla="*/ 3005 h 271682"/>
                <a:gd name="connsiteX1" fmla="*/ 268990 w 539828"/>
                <a:gd name="connsiteY1" fmla="*/ 178652 h 271682"/>
                <a:gd name="connsiteX2" fmla="*/ 310319 w 539828"/>
                <a:gd name="connsiteY2" fmla="*/ 168320 h 271682"/>
                <a:gd name="connsiteX3" fmla="*/ 537628 w 539828"/>
                <a:gd name="connsiteY3" fmla="*/ 271642 h 271682"/>
                <a:gd name="connsiteX4" fmla="*/ 418807 w 539828"/>
                <a:gd name="connsiteY4" fmla="*/ 178652 h 271682"/>
                <a:gd name="connsiteX5" fmla="*/ 305153 w 539828"/>
                <a:gd name="connsiteY5" fmla="*/ 23669 h 271682"/>
                <a:gd name="connsiteX6" fmla="*/ 217329 w 539828"/>
                <a:gd name="connsiteY6" fmla="*/ 49500 h 271682"/>
                <a:gd name="connsiteX7" fmla="*/ 212163 w 539828"/>
                <a:gd name="connsiteY7" fmla="*/ 64998 h 271682"/>
                <a:gd name="connsiteX8" fmla="*/ 353 w 539828"/>
                <a:gd name="connsiteY8" fmla="*/ 3005 h 27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828" h="271682">
                  <a:moveTo>
                    <a:pt x="353" y="3005"/>
                  </a:moveTo>
                  <a:cubicBezTo>
                    <a:pt x="9824" y="21947"/>
                    <a:pt x="217329" y="151100"/>
                    <a:pt x="268990" y="178652"/>
                  </a:cubicBezTo>
                  <a:cubicBezTo>
                    <a:pt x="320651" y="206204"/>
                    <a:pt x="265546" y="152822"/>
                    <a:pt x="310319" y="168320"/>
                  </a:cubicBezTo>
                  <a:cubicBezTo>
                    <a:pt x="355092" y="183818"/>
                    <a:pt x="519547" y="269920"/>
                    <a:pt x="537628" y="271642"/>
                  </a:cubicBezTo>
                  <a:cubicBezTo>
                    <a:pt x="555709" y="273364"/>
                    <a:pt x="457553" y="219981"/>
                    <a:pt x="418807" y="178652"/>
                  </a:cubicBezTo>
                  <a:cubicBezTo>
                    <a:pt x="380061" y="137323"/>
                    <a:pt x="338733" y="45194"/>
                    <a:pt x="305153" y="23669"/>
                  </a:cubicBezTo>
                  <a:cubicBezTo>
                    <a:pt x="271573" y="2144"/>
                    <a:pt x="232827" y="42612"/>
                    <a:pt x="217329" y="49500"/>
                  </a:cubicBezTo>
                  <a:cubicBezTo>
                    <a:pt x="201831" y="56388"/>
                    <a:pt x="250048" y="69303"/>
                    <a:pt x="212163" y="64998"/>
                  </a:cubicBezTo>
                  <a:cubicBezTo>
                    <a:pt x="174278" y="60693"/>
                    <a:pt x="-9118" y="-15937"/>
                    <a:pt x="353" y="3005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 475">
              <a:extLst>
                <a:ext uri="{FF2B5EF4-FFF2-40B4-BE49-F238E27FC236}">
                  <a16:creationId xmlns:a16="http://schemas.microsoft.com/office/drawing/2014/main" id="{B809C253-36B4-7C60-4595-C3A1E55AF12A}"/>
                </a:ext>
              </a:extLst>
            </p:cNvPr>
            <p:cNvSpPr/>
            <p:nvPr/>
          </p:nvSpPr>
          <p:spPr>
            <a:xfrm>
              <a:off x="11138390" y="5707261"/>
              <a:ext cx="418548" cy="368707"/>
            </a:xfrm>
            <a:custGeom>
              <a:avLst/>
              <a:gdLst>
                <a:gd name="connsiteX0" fmla="*/ 10057 w 418548"/>
                <a:gd name="connsiteY0" fmla="*/ 73607 h 368707"/>
                <a:gd name="connsiteX1" fmla="*/ 397515 w 418548"/>
                <a:gd name="connsiteY1" fmla="*/ 1281 h 368707"/>
                <a:gd name="connsiteX2" fmla="*/ 371685 w 418548"/>
                <a:gd name="connsiteY2" fmla="*/ 32278 h 368707"/>
                <a:gd name="connsiteX3" fmla="*/ 413013 w 418548"/>
                <a:gd name="connsiteY3" fmla="*/ 94271 h 368707"/>
                <a:gd name="connsiteX4" fmla="*/ 371685 w 418548"/>
                <a:gd name="connsiteY4" fmla="*/ 290583 h 368707"/>
                <a:gd name="connsiteX5" fmla="*/ 402681 w 418548"/>
                <a:gd name="connsiteY5" fmla="*/ 368075 h 368707"/>
                <a:gd name="connsiteX6" fmla="*/ 165041 w 418548"/>
                <a:gd name="connsiteY6" fmla="*/ 254420 h 368707"/>
                <a:gd name="connsiteX7" fmla="*/ 211535 w 418548"/>
                <a:gd name="connsiteY7" fmla="*/ 238922 h 368707"/>
                <a:gd name="connsiteX8" fmla="*/ 118546 w 418548"/>
                <a:gd name="connsiteY8" fmla="*/ 151098 h 368707"/>
                <a:gd name="connsiteX9" fmla="*/ 10057 w 418548"/>
                <a:gd name="connsiteY9" fmla="*/ 73607 h 36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548" h="368707">
                  <a:moveTo>
                    <a:pt x="10057" y="73607"/>
                  </a:moveTo>
                  <a:cubicBezTo>
                    <a:pt x="56552" y="48637"/>
                    <a:pt x="397515" y="1281"/>
                    <a:pt x="397515" y="1281"/>
                  </a:cubicBezTo>
                  <a:cubicBezTo>
                    <a:pt x="457786" y="-5607"/>
                    <a:pt x="369102" y="16780"/>
                    <a:pt x="371685" y="32278"/>
                  </a:cubicBezTo>
                  <a:cubicBezTo>
                    <a:pt x="374268" y="47776"/>
                    <a:pt x="413013" y="51220"/>
                    <a:pt x="413013" y="94271"/>
                  </a:cubicBezTo>
                  <a:cubicBezTo>
                    <a:pt x="413013" y="137322"/>
                    <a:pt x="373407" y="244949"/>
                    <a:pt x="371685" y="290583"/>
                  </a:cubicBezTo>
                  <a:cubicBezTo>
                    <a:pt x="369963" y="336217"/>
                    <a:pt x="437122" y="374102"/>
                    <a:pt x="402681" y="368075"/>
                  </a:cubicBezTo>
                  <a:cubicBezTo>
                    <a:pt x="368240" y="362048"/>
                    <a:pt x="196899" y="275946"/>
                    <a:pt x="165041" y="254420"/>
                  </a:cubicBezTo>
                  <a:cubicBezTo>
                    <a:pt x="133183" y="232895"/>
                    <a:pt x="219284" y="256142"/>
                    <a:pt x="211535" y="238922"/>
                  </a:cubicBezTo>
                  <a:cubicBezTo>
                    <a:pt x="203786" y="221702"/>
                    <a:pt x="145237" y="181234"/>
                    <a:pt x="118546" y="151098"/>
                  </a:cubicBezTo>
                  <a:cubicBezTo>
                    <a:pt x="91855" y="120962"/>
                    <a:pt x="-36438" y="98577"/>
                    <a:pt x="10057" y="73607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 476">
              <a:extLst>
                <a:ext uri="{FF2B5EF4-FFF2-40B4-BE49-F238E27FC236}">
                  <a16:creationId xmlns:a16="http://schemas.microsoft.com/office/drawing/2014/main" id="{A1589F28-906F-5A03-2C6B-DAFAA1183E23}"/>
                </a:ext>
              </a:extLst>
            </p:cNvPr>
            <p:cNvSpPr/>
            <p:nvPr/>
          </p:nvSpPr>
          <p:spPr>
            <a:xfrm>
              <a:off x="8582024" y="4454147"/>
              <a:ext cx="227517" cy="67057"/>
            </a:xfrm>
            <a:custGeom>
              <a:avLst/>
              <a:gdLst>
                <a:gd name="connsiteX0" fmla="*/ 1 w 227517"/>
                <a:gd name="connsiteY0" fmla="*/ 67053 h 67057"/>
                <a:gd name="connsiteX1" fmla="*/ 130176 w 227517"/>
                <a:gd name="connsiteY1" fmla="*/ 6728 h 67057"/>
                <a:gd name="connsiteX2" fmla="*/ 225426 w 227517"/>
                <a:gd name="connsiteY2" fmla="*/ 6728 h 67057"/>
                <a:gd name="connsiteX3" fmla="*/ 190501 w 227517"/>
                <a:gd name="connsiteY3" fmla="*/ 6728 h 67057"/>
                <a:gd name="connsiteX4" fmla="*/ 127001 w 227517"/>
                <a:gd name="connsiteY4" fmla="*/ 378 h 67057"/>
                <a:gd name="connsiteX5" fmla="*/ 82551 w 227517"/>
                <a:gd name="connsiteY5" fmla="*/ 19428 h 67057"/>
                <a:gd name="connsiteX6" fmla="*/ 127001 w 227517"/>
                <a:gd name="connsiteY6" fmla="*/ 3553 h 67057"/>
                <a:gd name="connsiteX7" fmla="*/ 1 w 227517"/>
                <a:gd name="connsiteY7" fmla="*/ 67053 h 6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517" h="67057">
                  <a:moveTo>
                    <a:pt x="1" y="67053"/>
                  </a:moveTo>
                  <a:cubicBezTo>
                    <a:pt x="530" y="67582"/>
                    <a:pt x="92605" y="16782"/>
                    <a:pt x="130176" y="6728"/>
                  </a:cubicBezTo>
                  <a:cubicBezTo>
                    <a:pt x="167747" y="-3326"/>
                    <a:pt x="225426" y="6728"/>
                    <a:pt x="225426" y="6728"/>
                  </a:cubicBezTo>
                  <a:cubicBezTo>
                    <a:pt x="235480" y="6728"/>
                    <a:pt x="206905" y="7786"/>
                    <a:pt x="190501" y="6728"/>
                  </a:cubicBezTo>
                  <a:cubicBezTo>
                    <a:pt x="174097" y="5670"/>
                    <a:pt x="144993" y="-1739"/>
                    <a:pt x="127001" y="378"/>
                  </a:cubicBezTo>
                  <a:cubicBezTo>
                    <a:pt x="109009" y="2495"/>
                    <a:pt x="82551" y="18899"/>
                    <a:pt x="82551" y="19428"/>
                  </a:cubicBezTo>
                  <a:cubicBezTo>
                    <a:pt x="82551" y="19957"/>
                    <a:pt x="135997" y="-3326"/>
                    <a:pt x="127001" y="3553"/>
                  </a:cubicBezTo>
                  <a:cubicBezTo>
                    <a:pt x="118005" y="10432"/>
                    <a:pt x="-528" y="66524"/>
                    <a:pt x="1" y="67053"/>
                  </a:cubicBezTo>
                  <a:close/>
                </a:path>
              </a:pathLst>
            </a:custGeom>
            <a:solidFill>
              <a:srgbClr val="17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 477">
              <a:extLst>
                <a:ext uri="{FF2B5EF4-FFF2-40B4-BE49-F238E27FC236}">
                  <a16:creationId xmlns:a16="http://schemas.microsoft.com/office/drawing/2014/main" id="{030466D8-718A-768D-268E-BC8C0F718EB2}"/>
                </a:ext>
              </a:extLst>
            </p:cNvPr>
            <p:cNvSpPr/>
            <p:nvPr/>
          </p:nvSpPr>
          <p:spPr>
            <a:xfrm>
              <a:off x="8629648" y="4429826"/>
              <a:ext cx="117529" cy="40581"/>
            </a:xfrm>
            <a:custGeom>
              <a:avLst/>
              <a:gdLst>
                <a:gd name="connsiteX0" fmla="*/ 2 w 117529"/>
                <a:gd name="connsiteY0" fmla="*/ 40574 h 40581"/>
                <a:gd name="connsiteX1" fmla="*/ 95252 w 117529"/>
                <a:gd name="connsiteY1" fmla="*/ 5649 h 40581"/>
                <a:gd name="connsiteX2" fmla="*/ 117477 w 117529"/>
                <a:gd name="connsiteY2" fmla="*/ 2474 h 40581"/>
                <a:gd name="connsiteX3" fmla="*/ 92077 w 117529"/>
                <a:gd name="connsiteY3" fmla="*/ 2474 h 40581"/>
                <a:gd name="connsiteX4" fmla="*/ 2 w 117529"/>
                <a:gd name="connsiteY4" fmla="*/ 40574 h 4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29" h="40581">
                  <a:moveTo>
                    <a:pt x="2" y="40574"/>
                  </a:moveTo>
                  <a:cubicBezTo>
                    <a:pt x="531" y="41103"/>
                    <a:pt x="75673" y="11999"/>
                    <a:pt x="95252" y="5649"/>
                  </a:cubicBezTo>
                  <a:cubicBezTo>
                    <a:pt x="114831" y="-701"/>
                    <a:pt x="118006" y="3003"/>
                    <a:pt x="117477" y="2474"/>
                  </a:cubicBezTo>
                  <a:cubicBezTo>
                    <a:pt x="116948" y="1945"/>
                    <a:pt x="110069" y="-2818"/>
                    <a:pt x="92077" y="2474"/>
                  </a:cubicBezTo>
                  <a:cubicBezTo>
                    <a:pt x="74085" y="7766"/>
                    <a:pt x="-527" y="40045"/>
                    <a:pt x="2" y="40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 478">
              <a:extLst>
                <a:ext uri="{FF2B5EF4-FFF2-40B4-BE49-F238E27FC236}">
                  <a16:creationId xmlns:a16="http://schemas.microsoft.com/office/drawing/2014/main" id="{D9F0B131-9FF5-0465-61AC-61520C05F5D2}"/>
                </a:ext>
              </a:extLst>
            </p:cNvPr>
            <p:cNvSpPr/>
            <p:nvPr/>
          </p:nvSpPr>
          <p:spPr>
            <a:xfrm>
              <a:off x="8601066" y="4340105"/>
              <a:ext cx="27407" cy="65830"/>
            </a:xfrm>
            <a:custGeom>
              <a:avLst/>
              <a:gdLst>
                <a:gd name="connsiteX0" fmla="*/ 9 w 27407"/>
                <a:gd name="connsiteY0" fmla="*/ 120 h 65830"/>
                <a:gd name="connsiteX1" fmla="*/ 22234 w 27407"/>
                <a:gd name="connsiteY1" fmla="*/ 63620 h 65830"/>
                <a:gd name="connsiteX2" fmla="*/ 25409 w 27407"/>
                <a:gd name="connsiteY2" fmla="*/ 47745 h 65830"/>
                <a:gd name="connsiteX3" fmla="*/ 9 w 27407"/>
                <a:gd name="connsiteY3" fmla="*/ 120 h 6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07" h="65830">
                  <a:moveTo>
                    <a:pt x="9" y="120"/>
                  </a:moveTo>
                  <a:cubicBezTo>
                    <a:pt x="-520" y="2766"/>
                    <a:pt x="22234" y="63620"/>
                    <a:pt x="22234" y="63620"/>
                  </a:cubicBezTo>
                  <a:cubicBezTo>
                    <a:pt x="26467" y="71557"/>
                    <a:pt x="29642" y="56212"/>
                    <a:pt x="25409" y="47745"/>
                  </a:cubicBezTo>
                  <a:cubicBezTo>
                    <a:pt x="21176" y="39278"/>
                    <a:pt x="538" y="-2526"/>
                    <a:pt x="9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 479">
              <a:extLst>
                <a:ext uri="{FF2B5EF4-FFF2-40B4-BE49-F238E27FC236}">
                  <a16:creationId xmlns:a16="http://schemas.microsoft.com/office/drawing/2014/main" id="{378D3416-1994-3A78-04CA-61F361CDC964}"/>
                </a:ext>
              </a:extLst>
            </p:cNvPr>
            <p:cNvSpPr/>
            <p:nvPr/>
          </p:nvSpPr>
          <p:spPr>
            <a:xfrm>
              <a:off x="8706661" y="4304997"/>
              <a:ext cx="97977" cy="71492"/>
            </a:xfrm>
            <a:custGeom>
              <a:avLst/>
              <a:gdLst>
                <a:gd name="connsiteX0" fmla="*/ 97614 w 97977"/>
                <a:gd name="connsiteY0" fmla="*/ 303 h 71492"/>
                <a:gd name="connsiteX1" fmla="*/ 2364 w 97977"/>
                <a:gd name="connsiteY1" fmla="*/ 70153 h 71492"/>
                <a:gd name="connsiteX2" fmla="*/ 34114 w 97977"/>
                <a:gd name="connsiteY2" fmla="*/ 44753 h 71492"/>
                <a:gd name="connsiteX3" fmla="*/ 97614 w 97977"/>
                <a:gd name="connsiteY3" fmla="*/ 303 h 7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7" h="71492">
                  <a:moveTo>
                    <a:pt x="97614" y="303"/>
                  </a:moveTo>
                  <a:cubicBezTo>
                    <a:pt x="92322" y="4536"/>
                    <a:pt x="12947" y="62745"/>
                    <a:pt x="2364" y="70153"/>
                  </a:cubicBezTo>
                  <a:cubicBezTo>
                    <a:pt x="-8219" y="77561"/>
                    <a:pt x="19297" y="52161"/>
                    <a:pt x="34114" y="44753"/>
                  </a:cubicBezTo>
                  <a:cubicBezTo>
                    <a:pt x="48931" y="37345"/>
                    <a:pt x="102906" y="-3930"/>
                    <a:pt x="97614" y="3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 480">
              <a:extLst>
                <a:ext uri="{FF2B5EF4-FFF2-40B4-BE49-F238E27FC236}">
                  <a16:creationId xmlns:a16="http://schemas.microsoft.com/office/drawing/2014/main" id="{639054E5-9BCF-A443-F820-07EF1F4DEF6D}"/>
                </a:ext>
              </a:extLst>
            </p:cNvPr>
            <p:cNvSpPr/>
            <p:nvPr/>
          </p:nvSpPr>
          <p:spPr>
            <a:xfrm>
              <a:off x="8301273" y="4390502"/>
              <a:ext cx="64867" cy="156246"/>
            </a:xfrm>
            <a:custGeom>
              <a:avLst/>
              <a:gdLst>
                <a:gd name="connsiteX0" fmla="*/ 64852 w 64867"/>
                <a:gd name="connsiteY0" fmla="*/ 523 h 156246"/>
                <a:gd name="connsiteX1" fmla="*/ 1352 w 64867"/>
                <a:gd name="connsiteY1" fmla="*/ 152923 h 156246"/>
                <a:gd name="connsiteX2" fmla="*/ 20402 w 64867"/>
                <a:gd name="connsiteY2" fmla="*/ 105298 h 156246"/>
                <a:gd name="connsiteX3" fmla="*/ 7702 w 64867"/>
                <a:gd name="connsiteY3" fmla="*/ 102123 h 156246"/>
                <a:gd name="connsiteX4" fmla="*/ 64852 w 64867"/>
                <a:gd name="connsiteY4" fmla="*/ 523 h 15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67" h="156246">
                  <a:moveTo>
                    <a:pt x="64852" y="523"/>
                  </a:moveTo>
                  <a:cubicBezTo>
                    <a:pt x="63794" y="8990"/>
                    <a:pt x="8760" y="135461"/>
                    <a:pt x="1352" y="152923"/>
                  </a:cubicBezTo>
                  <a:cubicBezTo>
                    <a:pt x="-6056" y="170385"/>
                    <a:pt x="19344" y="113765"/>
                    <a:pt x="20402" y="105298"/>
                  </a:cubicBezTo>
                  <a:cubicBezTo>
                    <a:pt x="21460" y="96831"/>
                    <a:pt x="1352" y="115352"/>
                    <a:pt x="7702" y="102123"/>
                  </a:cubicBezTo>
                  <a:cubicBezTo>
                    <a:pt x="14052" y="88894"/>
                    <a:pt x="65910" y="-7944"/>
                    <a:pt x="64852" y="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 481">
              <a:extLst>
                <a:ext uri="{FF2B5EF4-FFF2-40B4-BE49-F238E27FC236}">
                  <a16:creationId xmlns:a16="http://schemas.microsoft.com/office/drawing/2014/main" id="{3DE28A77-AF20-D2EE-736F-4E075D8C6235}"/>
                </a:ext>
              </a:extLst>
            </p:cNvPr>
            <p:cNvSpPr/>
            <p:nvPr/>
          </p:nvSpPr>
          <p:spPr>
            <a:xfrm>
              <a:off x="8693150" y="4274586"/>
              <a:ext cx="127000" cy="27589"/>
            </a:xfrm>
            <a:custGeom>
              <a:avLst/>
              <a:gdLst>
                <a:gd name="connsiteX0" fmla="*/ 0 w 127000"/>
                <a:gd name="connsiteY0" fmla="*/ 27539 h 27589"/>
                <a:gd name="connsiteX1" fmla="*/ 79375 w 127000"/>
                <a:gd name="connsiteY1" fmla="*/ 8489 h 27589"/>
                <a:gd name="connsiteX2" fmla="*/ 127000 w 127000"/>
                <a:gd name="connsiteY2" fmla="*/ 2139 h 27589"/>
                <a:gd name="connsiteX3" fmla="*/ 79375 w 127000"/>
                <a:gd name="connsiteY3" fmla="*/ 2139 h 27589"/>
                <a:gd name="connsiteX4" fmla="*/ 0 w 127000"/>
                <a:gd name="connsiteY4" fmla="*/ 27539 h 2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00" h="27589">
                  <a:moveTo>
                    <a:pt x="0" y="27539"/>
                  </a:moveTo>
                  <a:cubicBezTo>
                    <a:pt x="0" y="28597"/>
                    <a:pt x="58208" y="12722"/>
                    <a:pt x="79375" y="8489"/>
                  </a:cubicBezTo>
                  <a:cubicBezTo>
                    <a:pt x="100542" y="4256"/>
                    <a:pt x="127000" y="3197"/>
                    <a:pt x="127000" y="2139"/>
                  </a:cubicBezTo>
                  <a:cubicBezTo>
                    <a:pt x="127000" y="1081"/>
                    <a:pt x="100542" y="-2094"/>
                    <a:pt x="79375" y="2139"/>
                  </a:cubicBezTo>
                  <a:cubicBezTo>
                    <a:pt x="58208" y="6372"/>
                    <a:pt x="0" y="26481"/>
                    <a:pt x="0" y="275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 482">
              <a:extLst>
                <a:ext uri="{FF2B5EF4-FFF2-40B4-BE49-F238E27FC236}">
                  <a16:creationId xmlns:a16="http://schemas.microsoft.com/office/drawing/2014/main" id="{1A5E6B43-70E3-4969-74E5-33391AACFF69}"/>
                </a:ext>
              </a:extLst>
            </p:cNvPr>
            <p:cNvSpPr/>
            <p:nvPr/>
          </p:nvSpPr>
          <p:spPr>
            <a:xfrm>
              <a:off x="8303940" y="4574124"/>
              <a:ext cx="59152" cy="218039"/>
            </a:xfrm>
            <a:custGeom>
              <a:avLst/>
              <a:gdLst>
                <a:gd name="connsiteX0" fmla="*/ 59010 w 59152"/>
                <a:gd name="connsiteY0" fmla="*/ 1051 h 218039"/>
                <a:gd name="connsiteX1" fmla="*/ 1860 w 59152"/>
                <a:gd name="connsiteY1" fmla="*/ 213776 h 218039"/>
                <a:gd name="connsiteX2" fmla="*/ 17735 w 59152"/>
                <a:gd name="connsiteY2" fmla="*/ 134401 h 218039"/>
                <a:gd name="connsiteX3" fmla="*/ 59010 w 59152"/>
                <a:gd name="connsiteY3" fmla="*/ 1051 h 21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52" h="218039">
                  <a:moveTo>
                    <a:pt x="59010" y="1051"/>
                  </a:moveTo>
                  <a:cubicBezTo>
                    <a:pt x="56364" y="14280"/>
                    <a:pt x="8739" y="191551"/>
                    <a:pt x="1860" y="213776"/>
                  </a:cubicBezTo>
                  <a:cubicBezTo>
                    <a:pt x="-5019" y="236001"/>
                    <a:pt x="8739" y="165622"/>
                    <a:pt x="17735" y="134401"/>
                  </a:cubicBezTo>
                  <a:cubicBezTo>
                    <a:pt x="26731" y="103180"/>
                    <a:pt x="61656" y="-12178"/>
                    <a:pt x="59010" y="1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 483">
              <a:extLst>
                <a:ext uri="{FF2B5EF4-FFF2-40B4-BE49-F238E27FC236}">
                  <a16:creationId xmlns:a16="http://schemas.microsoft.com/office/drawing/2014/main" id="{09DA434E-2ED3-1BF7-6019-F4AA2128D860}"/>
                </a:ext>
              </a:extLst>
            </p:cNvPr>
            <p:cNvSpPr/>
            <p:nvPr/>
          </p:nvSpPr>
          <p:spPr>
            <a:xfrm>
              <a:off x="7803103" y="4457447"/>
              <a:ext cx="79230" cy="209102"/>
            </a:xfrm>
            <a:custGeom>
              <a:avLst/>
              <a:gdLst>
                <a:gd name="connsiteX0" fmla="*/ 79201 w 79230"/>
                <a:gd name="connsiteY0" fmla="*/ 253 h 209102"/>
                <a:gd name="connsiteX1" fmla="*/ 13259 w 79230"/>
                <a:gd name="connsiteY1" fmla="*/ 206872 h 209102"/>
                <a:gd name="connsiteX2" fmla="*/ 70 w 79230"/>
                <a:gd name="connsiteY2" fmla="*/ 114553 h 209102"/>
                <a:gd name="connsiteX3" fmla="*/ 8862 w 79230"/>
                <a:gd name="connsiteY3" fmla="*/ 193684 h 209102"/>
                <a:gd name="connsiteX4" fmla="*/ 26447 w 79230"/>
                <a:gd name="connsiteY4" fmla="*/ 132138 h 209102"/>
                <a:gd name="connsiteX5" fmla="*/ 22051 w 79230"/>
                <a:gd name="connsiteY5" fmla="*/ 162911 h 209102"/>
                <a:gd name="connsiteX6" fmla="*/ 79201 w 79230"/>
                <a:gd name="connsiteY6" fmla="*/ 253 h 20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30" h="209102">
                  <a:moveTo>
                    <a:pt x="79201" y="253"/>
                  </a:moveTo>
                  <a:cubicBezTo>
                    <a:pt x="77736" y="7580"/>
                    <a:pt x="26447" y="187822"/>
                    <a:pt x="13259" y="206872"/>
                  </a:cubicBezTo>
                  <a:cubicBezTo>
                    <a:pt x="71" y="225922"/>
                    <a:pt x="803" y="116751"/>
                    <a:pt x="70" y="114553"/>
                  </a:cubicBezTo>
                  <a:cubicBezTo>
                    <a:pt x="-663" y="112355"/>
                    <a:pt x="4466" y="190753"/>
                    <a:pt x="8862" y="193684"/>
                  </a:cubicBezTo>
                  <a:cubicBezTo>
                    <a:pt x="13258" y="196615"/>
                    <a:pt x="24249" y="137267"/>
                    <a:pt x="26447" y="132138"/>
                  </a:cubicBezTo>
                  <a:cubicBezTo>
                    <a:pt x="28645" y="127009"/>
                    <a:pt x="16922" y="179030"/>
                    <a:pt x="22051" y="162911"/>
                  </a:cubicBezTo>
                  <a:cubicBezTo>
                    <a:pt x="27180" y="146792"/>
                    <a:pt x="80666" y="-7074"/>
                    <a:pt x="79201" y="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 484">
              <a:extLst>
                <a:ext uri="{FF2B5EF4-FFF2-40B4-BE49-F238E27FC236}">
                  <a16:creationId xmlns:a16="http://schemas.microsoft.com/office/drawing/2014/main" id="{F2887A82-9461-8C9D-C04C-AAC2DFC6C40F}"/>
                </a:ext>
              </a:extLst>
            </p:cNvPr>
            <p:cNvSpPr/>
            <p:nvPr/>
          </p:nvSpPr>
          <p:spPr>
            <a:xfrm>
              <a:off x="7649303" y="4822533"/>
              <a:ext cx="106326" cy="211117"/>
            </a:xfrm>
            <a:custGeom>
              <a:avLst/>
              <a:gdLst>
                <a:gd name="connsiteX0" fmla="*/ 105512 w 106326"/>
                <a:gd name="connsiteY0" fmla="*/ 48 h 211117"/>
                <a:gd name="connsiteX1" fmla="*/ 87928 w 106326"/>
                <a:gd name="connsiteY1" fmla="*/ 105555 h 211117"/>
                <a:gd name="connsiteX2" fmla="*/ 5 w 106326"/>
                <a:gd name="connsiteY2" fmla="*/ 211063 h 211117"/>
                <a:gd name="connsiteX3" fmla="*/ 92324 w 106326"/>
                <a:gd name="connsiteY3" fmla="*/ 118744 h 211117"/>
                <a:gd name="connsiteX4" fmla="*/ 105512 w 106326"/>
                <a:gd name="connsiteY4" fmla="*/ 48 h 21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6" h="211117">
                  <a:moveTo>
                    <a:pt x="105512" y="48"/>
                  </a:moveTo>
                  <a:cubicBezTo>
                    <a:pt x="104779" y="-2150"/>
                    <a:pt x="105513" y="70386"/>
                    <a:pt x="87928" y="105555"/>
                  </a:cubicBezTo>
                  <a:cubicBezTo>
                    <a:pt x="70343" y="140724"/>
                    <a:pt x="-728" y="208865"/>
                    <a:pt x="5" y="211063"/>
                  </a:cubicBezTo>
                  <a:cubicBezTo>
                    <a:pt x="738" y="213261"/>
                    <a:pt x="74740" y="148052"/>
                    <a:pt x="92324" y="118744"/>
                  </a:cubicBezTo>
                  <a:cubicBezTo>
                    <a:pt x="109908" y="89436"/>
                    <a:pt x="106245" y="2246"/>
                    <a:pt x="105512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 485">
              <a:extLst>
                <a:ext uri="{FF2B5EF4-FFF2-40B4-BE49-F238E27FC236}">
                  <a16:creationId xmlns:a16="http://schemas.microsoft.com/office/drawing/2014/main" id="{E883FA0C-FC4D-FF38-C224-4F028C1B6B68}"/>
                </a:ext>
              </a:extLst>
            </p:cNvPr>
            <p:cNvSpPr/>
            <p:nvPr/>
          </p:nvSpPr>
          <p:spPr>
            <a:xfrm>
              <a:off x="7584198" y="4625902"/>
              <a:ext cx="143279" cy="410723"/>
            </a:xfrm>
            <a:custGeom>
              <a:avLst/>
              <a:gdLst>
                <a:gd name="connsiteX0" fmla="*/ 121527 w 143279"/>
                <a:gd name="connsiteY0" fmla="*/ 73 h 410723"/>
                <a:gd name="connsiteX1" fmla="*/ 127877 w 143279"/>
                <a:gd name="connsiteY1" fmla="*/ 142948 h 410723"/>
                <a:gd name="connsiteX2" fmla="*/ 70727 w 143279"/>
                <a:gd name="connsiteY2" fmla="*/ 320748 h 410723"/>
                <a:gd name="connsiteX3" fmla="*/ 73902 w 143279"/>
                <a:gd name="connsiteY3" fmla="*/ 266773 h 410723"/>
                <a:gd name="connsiteX4" fmla="*/ 877 w 143279"/>
                <a:gd name="connsiteY4" fmla="*/ 409648 h 410723"/>
                <a:gd name="connsiteX5" fmla="*/ 131052 w 143279"/>
                <a:gd name="connsiteY5" fmla="*/ 177873 h 410723"/>
                <a:gd name="connsiteX6" fmla="*/ 137402 w 143279"/>
                <a:gd name="connsiteY6" fmla="*/ 123898 h 410723"/>
                <a:gd name="connsiteX7" fmla="*/ 121527 w 143279"/>
                <a:gd name="connsiteY7" fmla="*/ 73 h 41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279" h="410723">
                  <a:moveTo>
                    <a:pt x="121527" y="73"/>
                  </a:moveTo>
                  <a:cubicBezTo>
                    <a:pt x="119940" y="3248"/>
                    <a:pt x="136344" y="89502"/>
                    <a:pt x="127877" y="142948"/>
                  </a:cubicBezTo>
                  <a:cubicBezTo>
                    <a:pt x="119410" y="196394"/>
                    <a:pt x="79723" y="300111"/>
                    <a:pt x="70727" y="320748"/>
                  </a:cubicBezTo>
                  <a:cubicBezTo>
                    <a:pt x="61731" y="341386"/>
                    <a:pt x="85544" y="251957"/>
                    <a:pt x="73902" y="266773"/>
                  </a:cubicBezTo>
                  <a:cubicBezTo>
                    <a:pt x="62260" y="281589"/>
                    <a:pt x="-8648" y="424465"/>
                    <a:pt x="877" y="409648"/>
                  </a:cubicBezTo>
                  <a:cubicBezTo>
                    <a:pt x="10402" y="394831"/>
                    <a:pt x="108298" y="225498"/>
                    <a:pt x="131052" y="177873"/>
                  </a:cubicBezTo>
                  <a:cubicBezTo>
                    <a:pt x="153806" y="130248"/>
                    <a:pt x="137931" y="149827"/>
                    <a:pt x="137402" y="123898"/>
                  </a:cubicBezTo>
                  <a:cubicBezTo>
                    <a:pt x="136873" y="97969"/>
                    <a:pt x="123114" y="-3102"/>
                    <a:pt x="121527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 486">
              <a:extLst>
                <a:ext uri="{FF2B5EF4-FFF2-40B4-BE49-F238E27FC236}">
                  <a16:creationId xmlns:a16="http://schemas.microsoft.com/office/drawing/2014/main" id="{7794DAAF-A68F-04A1-DE9E-4B011F2D8DDA}"/>
                </a:ext>
              </a:extLst>
            </p:cNvPr>
            <p:cNvSpPr/>
            <p:nvPr/>
          </p:nvSpPr>
          <p:spPr>
            <a:xfrm>
              <a:off x="7610724" y="5047750"/>
              <a:ext cx="95323" cy="81401"/>
            </a:xfrm>
            <a:custGeom>
              <a:avLst/>
              <a:gdLst>
                <a:gd name="connsiteX0" fmla="*/ 95001 w 95323"/>
                <a:gd name="connsiteY0" fmla="*/ 500 h 81401"/>
                <a:gd name="connsiteX1" fmla="*/ 2926 w 95323"/>
                <a:gd name="connsiteY1" fmla="*/ 79875 h 81401"/>
                <a:gd name="connsiteX2" fmla="*/ 31501 w 95323"/>
                <a:gd name="connsiteY2" fmla="*/ 48125 h 81401"/>
                <a:gd name="connsiteX3" fmla="*/ 95001 w 95323"/>
                <a:gd name="connsiteY3" fmla="*/ 500 h 8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23" h="81401">
                  <a:moveTo>
                    <a:pt x="95001" y="500"/>
                  </a:moveTo>
                  <a:cubicBezTo>
                    <a:pt x="90238" y="5792"/>
                    <a:pt x="13509" y="71938"/>
                    <a:pt x="2926" y="79875"/>
                  </a:cubicBezTo>
                  <a:cubicBezTo>
                    <a:pt x="-7657" y="87812"/>
                    <a:pt x="12451" y="62942"/>
                    <a:pt x="31501" y="48125"/>
                  </a:cubicBezTo>
                  <a:cubicBezTo>
                    <a:pt x="50551" y="33308"/>
                    <a:pt x="99764" y="-4792"/>
                    <a:pt x="95001" y="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 487">
              <a:extLst>
                <a:ext uri="{FF2B5EF4-FFF2-40B4-BE49-F238E27FC236}">
                  <a16:creationId xmlns:a16="http://schemas.microsoft.com/office/drawing/2014/main" id="{7D0FBAF6-7A7E-AA81-4C7A-E9BE2E065C37}"/>
                </a:ext>
              </a:extLst>
            </p:cNvPr>
            <p:cNvSpPr/>
            <p:nvPr/>
          </p:nvSpPr>
          <p:spPr>
            <a:xfrm>
              <a:off x="7708833" y="5232375"/>
              <a:ext cx="38406" cy="225476"/>
            </a:xfrm>
            <a:custGeom>
              <a:avLst/>
              <a:gdLst>
                <a:gd name="connsiteX0" fmla="*/ 67 w 38406"/>
                <a:gd name="connsiteY0" fmla="*/ 25 h 225476"/>
                <a:gd name="connsiteX1" fmla="*/ 28642 w 38406"/>
                <a:gd name="connsiteY1" fmla="*/ 107975 h 225476"/>
                <a:gd name="connsiteX2" fmla="*/ 19117 w 38406"/>
                <a:gd name="connsiteY2" fmla="*/ 225450 h 225476"/>
                <a:gd name="connsiteX3" fmla="*/ 38167 w 38406"/>
                <a:gd name="connsiteY3" fmla="*/ 117500 h 225476"/>
                <a:gd name="connsiteX4" fmla="*/ 67 w 38406"/>
                <a:gd name="connsiteY4" fmla="*/ 25 h 22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06" h="225476">
                  <a:moveTo>
                    <a:pt x="67" y="25"/>
                  </a:moveTo>
                  <a:cubicBezTo>
                    <a:pt x="-1520" y="-1562"/>
                    <a:pt x="25467" y="70404"/>
                    <a:pt x="28642" y="107975"/>
                  </a:cubicBezTo>
                  <a:cubicBezTo>
                    <a:pt x="31817" y="145546"/>
                    <a:pt x="17530" y="223863"/>
                    <a:pt x="19117" y="225450"/>
                  </a:cubicBezTo>
                  <a:cubicBezTo>
                    <a:pt x="20704" y="227037"/>
                    <a:pt x="40813" y="155600"/>
                    <a:pt x="38167" y="117500"/>
                  </a:cubicBezTo>
                  <a:cubicBezTo>
                    <a:pt x="35521" y="79400"/>
                    <a:pt x="1654" y="1612"/>
                    <a:pt x="67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 488">
              <a:extLst>
                <a:ext uri="{FF2B5EF4-FFF2-40B4-BE49-F238E27FC236}">
                  <a16:creationId xmlns:a16="http://schemas.microsoft.com/office/drawing/2014/main" id="{A03466B4-4C3A-3E6F-E7AF-C470C156C4C4}"/>
                </a:ext>
              </a:extLst>
            </p:cNvPr>
            <p:cNvSpPr/>
            <p:nvPr/>
          </p:nvSpPr>
          <p:spPr>
            <a:xfrm>
              <a:off x="8699426" y="4914542"/>
              <a:ext cx="40600" cy="169422"/>
            </a:xfrm>
            <a:custGeom>
              <a:avLst/>
              <a:gdLst>
                <a:gd name="connsiteX0" fmla="*/ 74 w 40600"/>
                <a:gd name="connsiteY0" fmla="*/ 358 h 169422"/>
                <a:gd name="connsiteX1" fmla="*/ 28649 w 40600"/>
                <a:gd name="connsiteY1" fmla="*/ 89258 h 169422"/>
                <a:gd name="connsiteX2" fmla="*/ 34999 w 40600"/>
                <a:gd name="connsiteY2" fmla="*/ 168633 h 169422"/>
                <a:gd name="connsiteX3" fmla="*/ 38174 w 40600"/>
                <a:gd name="connsiteY3" fmla="*/ 124183 h 169422"/>
                <a:gd name="connsiteX4" fmla="*/ 74 w 40600"/>
                <a:gd name="connsiteY4" fmla="*/ 358 h 16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169422">
                  <a:moveTo>
                    <a:pt x="74" y="358"/>
                  </a:moveTo>
                  <a:cubicBezTo>
                    <a:pt x="-1514" y="-5463"/>
                    <a:pt x="22828" y="61212"/>
                    <a:pt x="28649" y="89258"/>
                  </a:cubicBezTo>
                  <a:cubicBezTo>
                    <a:pt x="34470" y="117304"/>
                    <a:pt x="33412" y="162812"/>
                    <a:pt x="34999" y="168633"/>
                  </a:cubicBezTo>
                  <a:cubicBezTo>
                    <a:pt x="36587" y="174454"/>
                    <a:pt x="44524" y="146937"/>
                    <a:pt x="38174" y="124183"/>
                  </a:cubicBezTo>
                  <a:cubicBezTo>
                    <a:pt x="31824" y="101429"/>
                    <a:pt x="1662" y="6179"/>
                    <a:pt x="74" y="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 489">
              <a:extLst>
                <a:ext uri="{FF2B5EF4-FFF2-40B4-BE49-F238E27FC236}">
                  <a16:creationId xmlns:a16="http://schemas.microsoft.com/office/drawing/2014/main" id="{81B3A63E-F2A5-43FD-7D64-94BE5C046347}"/>
                </a:ext>
              </a:extLst>
            </p:cNvPr>
            <p:cNvSpPr/>
            <p:nvPr/>
          </p:nvSpPr>
          <p:spPr>
            <a:xfrm>
              <a:off x="8728008" y="5092641"/>
              <a:ext cx="76334" cy="262354"/>
            </a:xfrm>
            <a:custGeom>
              <a:avLst/>
              <a:gdLst>
                <a:gd name="connsiteX0" fmla="*/ 67 w 76334"/>
                <a:gd name="connsiteY0" fmla="*/ 59 h 262354"/>
                <a:gd name="connsiteX1" fmla="*/ 34992 w 76334"/>
                <a:gd name="connsiteY1" fmla="*/ 50859 h 262354"/>
                <a:gd name="connsiteX2" fmla="*/ 57217 w 76334"/>
                <a:gd name="connsiteY2" fmla="*/ 130234 h 262354"/>
                <a:gd name="connsiteX3" fmla="*/ 54042 w 76334"/>
                <a:gd name="connsiteY3" fmla="*/ 111184 h 262354"/>
                <a:gd name="connsiteX4" fmla="*/ 76267 w 76334"/>
                <a:gd name="connsiteY4" fmla="*/ 260409 h 262354"/>
                <a:gd name="connsiteX5" fmla="*/ 60392 w 76334"/>
                <a:gd name="connsiteY5" fmla="*/ 187384 h 262354"/>
                <a:gd name="connsiteX6" fmla="*/ 44517 w 76334"/>
                <a:gd name="connsiteY6" fmla="*/ 60384 h 262354"/>
                <a:gd name="connsiteX7" fmla="*/ 67 w 76334"/>
                <a:gd name="connsiteY7" fmla="*/ 59 h 26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34" h="262354">
                  <a:moveTo>
                    <a:pt x="67" y="59"/>
                  </a:moveTo>
                  <a:cubicBezTo>
                    <a:pt x="-1520" y="-1528"/>
                    <a:pt x="25467" y="29163"/>
                    <a:pt x="34992" y="50859"/>
                  </a:cubicBezTo>
                  <a:cubicBezTo>
                    <a:pt x="44517" y="72555"/>
                    <a:pt x="54042" y="120180"/>
                    <a:pt x="57217" y="130234"/>
                  </a:cubicBezTo>
                  <a:cubicBezTo>
                    <a:pt x="60392" y="140288"/>
                    <a:pt x="50867" y="89488"/>
                    <a:pt x="54042" y="111184"/>
                  </a:cubicBezTo>
                  <a:cubicBezTo>
                    <a:pt x="57217" y="132880"/>
                    <a:pt x="75209" y="247709"/>
                    <a:pt x="76267" y="260409"/>
                  </a:cubicBezTo>
                  <a:cubicBezTo>
                    <a:pt x="77325" y="273109"/>
                    <a:pt x="65684" y="220721"/>
                    <a:pt x="60392" y="187384"/>
                  </a:cubicBezTo>
                  <a:cubicBezTo>
                    <a:pt x="55100" y="154047"/>
                    <a:pt x="54571" y="91076"/>
                    <a:pt x="44517" y="60384"/>
                  </a:cubicBezTo>
                  <a:cubicBezTo>
                    <a:pt x="34463" y="29692"/>
                    <a:pt x="1654" y="1646"/>
                    <a:pt x="67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 490">
              <a:extLst>
                <a:ext uri="{FF2B5EF4-FFF2-40B4-BE49-F238E27FC236}">
                  <a16:creationId xmlns:a16="http://schemas.microsoft.com/office/drawing/2014/main" id="{4BF250F6-B702-E9C8-72D1-B0DD95015573}"/>
                </a:ext>
              </a:extLst>
            </p:cNvPr>
            <p:cNvSpPr/>
            <p:nvPr/>
          </p:nvSpPr>
          <p:spPr>
            <a:xfrm>
              <a:off x="6220248" y="5305849"/>
              <a:ext cx="1739103" cy="2210475"/>
            </a:xfrm>
            <a:custGeom>
              <a:avLst/>
              <a:gdLst>
                <a:gd name="connsiteX0" fmla="*/ 6381 w 1739103"/>
                <a:gd name="connsiteY0" fmla="*/ 6380 h 2210475"/>
                <a:gd name="connsiteX1" fmla="*/ 518009 w 1739103"/>
                <a:gd name="connsiteY1" fmla="*/ 1116722 h 2210475"/>
                <a:gd name="connsiteX2" fmla="*/ 474466 w 1739103"/>
                <a:gd name="connsiteY2" fmla="*/ 1040522 h 2210475"/>
                <a:gd name="connsiteX3" fmla="*/ 877238 w 1739103"/>
                <a:gd name="connsiteY3" fmla="*/ 1650122 h 2210475"/>
                <a:gd name="connsiteX4" fmla="*/ 855466 w 1739103"/>
                <a:gd name="connsiteY4" fmla="*/ 1595694 h 2210475"/>
                <a:gd name="connsiteX5" fmla="*/ 1203809 w 1739103"/>
                <a:gd name="connsiteY5" fmla="*/ 2161751 h 2210475"/>
                <a:gd name="connsiteX6" fmla="*/ 1236466 w 1739103"/>
                <a:gd name="connsiteY6" fmla="*/ 2074665 h 2210475"/>
                <a:gd name="connsiteX7" fmla="*/ 1737209 w 1739103"/>
                <a:gd name="connsiteY7" fmla="*/ 2205294 h 2210475"/>
                <a:gd name="connsiteX8" fmla="*/ 1029638 w 1739103"/>
                <a:gd name="connsiteY8" fmla="*/ 2172637 h 2210475"/>
                <a:gd name="connsiteX9" fmla="*/ 692181 w 1739103"/>
                <a:gd name="connsiteY9" fmla="*/ 2063780 h 2210475"/>
                <a:gd name="connsiteX10" fmla="*/ 213209 w 1739103"/>
                <a:gd name="connsiteY10" fmla="*/ 2009351 h 2210475"/>
                <a:gd name="connsiteX11" fmla="*/ 376495 w 1739103"/>
                <a:gd name="connsiteY11" fmla="*/ 1563037 h 2210475"/>
                <a:gd name="connsiteX12" fmla="*/ 60809 w 1739103"/>
                <a:gd name="connsiteY12" fmla="*/ 779265 h 2210475"/>
                <a:gd name="connsiteX13" fmla="*/ 289409 w 1739103"/>
                <a:gd name="connsiteY13" fmla="*/ 986094 h 2210475"/>
                <a:gd name="connsiteX14" fmla="*/ 115238 w 1739103"/>
                <a:gd name="connsiteY14" fmla="*/ 605094 h 2210475"/>
                <a:gd name="connsiteX15" fmla="*/ 224095 w 1739103"/>
                <a:gd name="connsiteY15" fmla="*/ 659522 h 2210475"/>
                <a:gd name="connsiteX16" fmla="*/ 6381 w 1739103"/>
                <a:gd name="connsiteY16" fmla="*/ 6380 h 221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9103" h="2210475">
                  <a:moveTo>
                    <a:pt x="6381" y="6380"/>
                  </a:moveTo>
                  <a:cubicBezTo>
                    <a:pt x="55367" y="82580"/>
                    <a:pt x="439995" y="944365"/>
                    <a:pt x="518009" y="1116722"/>
                  </a:cubicBezTo>
                  <a:cubicBezTo>
                    <a:pt x="596023" y="1289079"/>
                    <a:pt x="414595" y="951622"/>
                    <a:pt x="474466" y="1040522"/>
                  </a:cubicBezTo>
                  <a:cubicBezTo>
                    <a:pt x="534337" y="1129422"/>
                    <a:pt x="877238" y="1650122"/>
                    <a:pt x="877238" y="1650122"/>
                  </a:cubicBezTo>
                  <a:cubicBezTo>
                    <a:pt x="940738" y="1742651"/>
                    <a:pt x="801038" y="1510423"/>
                    <a:pt x="855466" y="1595694"/>
                  </a:cubicBezTo>
                  <a:cubicBezTo>
                    <a:pt x="909895" y="1680966"/>
                    <a:pt x="1140309" y="2081923"/>
                    <a:pt x="1203809" y="2161751"/>
                  </a:cubicBezTo>
                  <a:cubicBezTo>
                    <a:pt x="1267309" y="2241580"/>
                    <a:pt x="1147566" y="2067408"/>
                    <a:pt x="1236466" y="2074665"/>
                  </a:cubicBezTo>
                  <a:cubicBezTo>
                    <a:pt x="1325366" y="2081922"/>
                    <a:pt x="1771680" y="2188965"/>
                    <a:pt x="1737209" y="2205294"/>
                  </a:cubicBezTo>
                  <a:cubicBezTo>
                    <a:pt x="1702738" y="2221623"/>
                    <a:pt x="1203809" y="2196223"/>
                    <a:pt x="1029638" y="2172637"/>
                  </a:cubicBezTo>
                  <a:cubicBezTo>
                    <a:pt x="855467" y="2149051"/>
                    <a:pt x="828253" y="2090994"/>
                    <a:pt x="692181" y="2063780"/>
                  </a:cubicBezTo>
                  <a:cubicBezTo>
                    <a:pt x="556110" y="2036566"/>
                    <a:pt x="265823" y="2092808"/>
                    <a:pt x="213209" y="2009351"/>
                  </a:cubicBezTo>
                  <a:cubicBezTo>
                    <a:pt x="160595" y="1925894"/>
                    <a:pt x="401895" y="1768051"/>
                    <a:pt x="376495" y="1563037"/>
                  </a:cubicBezTo>
                  <a:cubicBezTo>
                    <a:pt x="351095" y="1358023"/>
                    <a:pt x="75323" y="875422"/>
                    <a:pt x="60809" y="779265"/>
                  </a:cubicBezTo>
                  <a:cubicBezTo>
                    <a:pt x="46295" y="683108"/>
                    <a:pt x="280337" y="1015123"/>
                    <a:pt x="289409" y="986094"/>
                  </a:cubicBezTo>
                  <a:cubicBezTo>
                    <a:pt x="298481" y="957065"/>
                    <a:pt x="126124" y="659523"/>
                    <a:pt x="115238" y="605094"/>
                  </a:cubicBezTo>
                  <a:cubicBezTo>
                    <a:pt x="104352" y="550665"/>
                    <a:pt x="242238" y="759308"/>
                    <a:pt x="224095" y="659522"/>
                  </a:cubicBezTo>
                  <a:cubicBezTo>
                    <a:pt x="205952" y="559736"/>
                    <a:pt x="-42605" y="-69820"/>
                    <a:pt x="6381" y="638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 491">
              <a:extLst>
                <a:ext uri="{FF2B5EF4-FFF2-40B4-BE49-F238E27FC236}">
                  <a16:creationId xmlns:a16="http://schemas.microsoft.com/office/drawing/2014/main" id="{2E7E1129-32DA-3097-48DE-6B0D6C1772B6}"/>
                </a:ext>
              </a:extLst>
            </p:cNvPr>
            <p:cNvSpPr/>
            <p:nvPr/>
          </p:nvSpPr>
          <p:spPr>
            <a:xfrm>
              <a:off x="7291422" y="6778203"/>
              <a:ext cx="1022966" cy="183027"/>
            </a:xfrm>
            <a:custGeom>
              <a:avLst/>
              <a:gdLst>
                <a:gd name="connsiteX0" fmla="*/ 1032 w 1022966"/>
                <a:gd name="connsiteY0" fmla="*/ 185 h 183027"/>
                <a:gd name="connsiteX1" fmla="*/ 515097 w 1022966"/>
                <a:gd name="connsiteY1" fmla="*/ 54776 h 183027"/>
                <a:gd name="connsiteX2" fmla="*/ 478703 w 1022966"/>
                <a:gd name="connsiteY2" fmla="*/ 136663 h 183027"/>
                <a:gd name="connsiteX3" fmla="*/ 1001868 w 1022966"/>
                <a:gd name="connsiteY3" fmla="*/ 45678 h 183027"/>
                <a:gd name="connsiteX4" fmla="*/ 874488 w 1022966"/>
                <a:gd name="connsiteY4" fmla="*/ 86621 h 183027"/>
                <a:gd name="connsiteX5" fmla="*/ 451408 w 1022966"/>
                <a:gd name="connsiteY5" fmla="*/ 182155 h 183027"/>
                <a:gd name="connsiteX6" fmla="*/ 424112 w 1022966"/>
                <a:gd name="connsiteY6" fmla="*/ 132113 h 183027"/>
                <a:gd name="connsiteX7" fmla="*/ 228494 w 1022966"/>
                <a:gd name="connsiteY7" fmla="*/ 100269 h 183027"/>
                <a:gd name="connsiteX8" fmla="*/ 378620 w 1022966"/>
                <a:gd name="connsiteY8" fmla="*/ 72973 h 183027"/>
                <a:gd name="connsiteX9" fmla="*/ 1032 w 1022966"/>
                <a:gd name="connsiteY9" fmla="*/ 185 h 18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2966" h="183027">
                  <a:moveTo>
                    <a:pt x="1032" y="185"/>
                  </a:moveTo>
                  <a:cubicBezTo>
                    <a:pt x="23778" y="-2848"/>
                    <a:pt x="435485" y="32030"/>
                    <a:pt x="515097" y="54776"/>
                  </a:cubicBezTo>
                  <a:cubicBezTo>
                    <a:pt x="594709" y="77522"/>
                    <a:pt x="397575" y="138179"/>
                    <a:pt x="478703" y="136663"/>
                  </a:cubicBezTo>
                  <a:cubicBezTo>
                    <a:pt x="559831" y="135147"/>
                    <a:pt x="935904" y="54018"/>
                    <a:pt x="1001868" y="45678"/>
                  </a:cubicBezTo>
                  <a:cubicBezTo>
                    <a:pt x="1067832" y="37338"/>
                    <a:pt x="966231" y="63875"/>
                    <a:pt x="874488" y="86621"/>
                  </a:cubicBezTo>
                  <a:cubicBezTo>
                    <a:pt x="782745" y="109367"/>
                    <a:pt x="526471" y="174573"/>
                    <a:pt x="451408" y="182155"/>
                  </a:cubicBezTo>
                  <a:cubicBezTo>
                    <a:pt x="376345" y="189737"/>
                    <a:pt x="461264" y="145761"/>
                    <a:pt x="424112" y="132113"/>
                  </a:cubicBezTo>
                  <a:cubicBezTo>
                    <a:pt x="386960" y="118465"/>
                    <a:pt x="236076" y="110126"/>
                    <a:pt x="228494" y="100269"/>
                  </a:cubicBezTo>
                  <a:cubicBezTo>
                    <a:pt x="220912" y="90412"/>
                    <a:pt x="418805" y="89654"/>
                    <a:pt x="378620" y="72973"/>
                  </a:cubicBezTo>
                  <a:cubicBezTo>
                    <a:pt x="338435" y="56292"/>
                    <a:pt x="-21714" y="3218"/>
                    <a:pt x="1032" y="18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 492">
              <a:extLst>
                <a:ext uri="{FF2B5EF4-FFF2-40B4-BE49-F238E27FC236}">
                  <a16:creationId xmlns:a16="http://schemas.microsoft.com/office/drawing/2014/main" id="{4D8C5CF6-4F6E-4CF6-D9DA-9A0A3F14D9CF}"/>
                </a:ext>
              </a:extLst>
            </p:cNvPr>
            <p:cNvSpPr/>
            <p:nvPr/>
          </p:nvSpPr>
          <p:spPr>
            <a:xfrm>
              <a:off x="7277529" y="6741725"/>
              <a:ext cx="991800" cy="182342"/>
            </a:xfrm>
            <a:custGeom>
              <a:avLst/>
              <a:gdLst>
                <a:gd name="connsiteX0" fmla="*/ 5826 w 991800"/>
                <a:gd name="connsiteY0" fmla="*/ 269 h 182342"/>
                <a:gd name="connsiteX1" fmla="*/ 415259 w 991800"/>
                <a:gd name="connsiteY1" fmla="*/ 77606 h 182342"/>
                <a:gd name="connsiteX2" fmla="*/ 492596 w 991800"/>
                <a:gd name="connsiteY2" fmla="*/ 150394 h 182342"/>
                <a:gd name="connsiteX3" fmla="*/ 665468 w 991800"/>
                <a:gd name="connsiteY3" fmla="*/ 123099 h 182342"/>
                <a:gd name="connsiteX4" fmla="*/ 660919 w 991800"/>
                <a:gd name="connsiteY4" fmla="*/ 136747 h 182342"/>
                <a:gd name="connsiteX5" fmla="*/ 983916 w 991800"/>
                <a:gd name="connsiteY5" fmla="*/ 114000 h 182342"/>
                <a:gd name="connsiteX6" fmla="*/ 283331 w 991800"/>
                <a:gd name="connsiteY6" fmla="*/ 182239 h 182342"/>
                <a:gd name="connsiteX7" fmla="*/ 283331 w 991800"/>
                <a:gd name="connsiteY7" fmla="*/ 127648 h 182342"/>
                <a:gd name="connsiteX8" fmla="*/ 178698 w 991800"/>
                <a:gd name="connsiteY8" fmla="*/ 54860 h 182342"/>
                <a:gd name="connsiteX9" fmla="*/ 5826 w 991800"/>
                <a:gd name="connsiteY9" fmla="*/ 269 h 18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1800" h="182342">
                  <a:moveTo>
                    <a:pt x="5826" y="269"/>
                  </a:moveTo>
                  <a:cubicBezTo>
                    <a:pt x="45253" y="4060"/>
                    <a:pt x="334131" y="52585"/>
                    <a:pt x="415259" y="77606"/>
                  </a:cubicBezTo>
                  <a:cubicBezTo>
                    <a:pt x="496387" y="102627"/>
                    <a:pt x="450895" y="142812"/>
                    <a:pt x="492596" y="150394"/>
                  </a:cubicBezTo>
                  <a:cubicBezTo>
                    <a:pt x="534297" y="157976"/>
                    <a:pt x="665468" y="123099"/>
                    <a:pt x="665468" y="123099"/>
                  </a:cubicBezTo>
                  <a:cubicBezTo>
                    <a:pt x="693522" y="120825"/>
                    <a:pt x="607844" y="138264"/>
                    <a:pt x="660919" y="136747"/>
                  </a:cubicBezTo>
                  <a:cubicBezTo>
                    <a:pt x="713994" y="135231"/>
                    <a:pt x="1046847" y="106418"/>
                    <a:pt x="983916" y="114000"/>
                  </a:cubicBezTo>
                  <a:cubicBezTo>
                    <a:pt x="920985" y="121582"/>
                    <a:pt x="400095" y="179964"/>
                    <a:pt x="283331" y="182239"/>
                  </a:cubicBezTo>
                  <a:cubicBezTo>
                    <a:pt x="166567" y="184514"/>
                    <a:pt x="300770" y="148878"/>
                    <a:pt x="283331" y="127648"/>
                  </a:cubicBezTo>
                  <a:cubicBezTo>
                    <a:pt x="265892" y="106418"/>
                    <a:pt x="218883" y="76090"/>
                    <a:pt x="178698" y="54860"/>
                  </a:cubicBezTo>
                  <a:cubicBezTo>
                    <a:pt x="138513" y="33630"/>
                    <a:pt x="-33601" y="-3522"/>
                    <a:pt x="5826" y="26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 493">
              <a:extLst>
                <a:ext uri="{FF2B5EF4-FFF2-40B4-BE49-F238E27FC236}">
                  <a16:creationId xmlns:a16="http://schemas.microsoft.com/office/drawing/2014/main" id="{4695F775-59F9-73C5-5694-D8676A106019}"/>
                </a:ext>
              </a:extLst>
            </p:cNvPr>
            <p:cNvSpPr/>
            <p:nvPr/>
          </p:nvSpPr>
          <p:spPr>
            <a:xfrm>
              <a:off x="7528788" y="5371297"/>
              <a:ext cx="860074" cy="707933"/>
            </a:xfrm>
            <a:custGeom>
              <a:avLst/>
              <a:gdLst>
                <a:gd name="connsiteX0" fmla="*/ 391463 w 860074"/>
                <a:gd name="connsiteY0" fmla="*/ 28667 h 707933"/>
                <a:gd name="connsiteX1" fmla="*/ 27522 w 860074"/>
                <a:gd name="connsiteY1" fmla="*/ 378960 h 707933"/>
                <a:gd name="connsiteX2" fmla="*/ 63916 w 860074"/>
                <a:gd name="connsiteY2" fmla="*/ 365312 h 707933"/>
                <a:gd name="connsiteX3" fmla="*/ 50269 w 860074"/>
                <a:gd name="connsiteY3" fmla="*/ 529085 h 707933"/>
                <a:gd name="connsiteX4" fmla="*/ 227690 w 860074"/>
                <a:gd name="connsiteY4" fmla="*/ 606422 h 707933"/>
                <a:gd name="connsiteX5" fmla="*/ 132155 w 860074"/>
                <a:gd name="connsiteY5" fmla="*/ 647366 h 707933"/>
                <a:gd name="connsiteX6" fmla="*/ 477899 w 860074"/>
                <a:gd name="connsiteY6" fmla="*/ 701957 h 707933"/>
                <a:gd name="connsiteX7" fmla="*/ 450603 w 860074"/>
                <a:gd name="connsiteY7" fmla="*/ 706506 h 707933"/>
                <a:gd name="connsiteX8" fmla="*/ 860036 w 860074"/>
                <a:gd name="connsiteY8" fmla="*/ 656464 h 707933"/>
                <a:gd name="connsiteX9" fmla="*/ 473349 w 860074"/>
                <a:gd name="connsiteY9" fmla="*/ 665563 h 707933"/>
                <a:gd name="connsiteX10" fmla="*/ 195845 w 860074"/>
                <a:gd name="connsiteY10" fmla="*/ 551831 h 707933"/>
                <a:gd name="connsiteX11" fmla="*/ 264084 w 860074"/>
                <a:gd name="connsiteY11" fmla="*/ 283425 h 707933"/>
                <a:gd name="connsiteX12" fmla="*/ 227 w 860074"/>
                <a:gd name="connsiteY12" fmla="*/ 324369 h 707933"/>
                <a:gd name="connsiteX13" fmla="*/ 218591 w 860074"/>
                <a:gd name="connsiteY13" fmla="*/ 83258 h 707933"/>
                <a:gd name="connsiteX14" fmla="*/ 250436 w 860074"/>
                <a:gd name="connsiteY14" fmla="*/ 1372 h 707933"/>
                <a:gd name="connsiteX15" fmla="*/ 195845 w 860074"/>
                <a:gd name="connsiteY15" fmla="*/ 137849 h 707933"/>
                <a:gd name="connsiteX16" fmla="*/ 391463 w 860074"/>
                <a:gd name="connsiteY16" fmla="*/ 28667 h 70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0074" h="707933">
                  <a:moveTo>
                    <a:pt x="391463" y="28667"/>
                  </a:moveTo>
                  <a:cubicBezTo>
                    <a:pt x="363409" y="68852"/>
                    <a:pt x="82113" y="322853"/>
                    <a:pt x="27522" y="378960"/>
                  </a:cubicBezTo>
                  <a:cubicBezTo>
                    <a:pt x="-27069" y="435067"/>
                    <a:pt x="60125" y="340291"/>
                    <a:pt x="63916" y="365312"/>
                  </a:cubicBezTo>
                  <a:cubicBezTo>
                    <a:pt x="67707" y="390333"/>
                    <a:pt x="22973" y="488900"/>
                    <a:pt x="50269" y="529085"/>
                  </a:cubicBezTo>
                  <a:cubicBezTo>
                    <a:pt x="77565" y="569270"/>
                    <a:pt x="214042" y="586709"/>
                    <a:pt x="227690" y="606422"/>
                  </a:cubicBezTo>
                  <a:cubicBezTo>
                    <a:pt x="241338" y="626135"/>
                    <a:pt x="90454" y="631444"/>
                    <a:pt x="132155" y="647366"/>
                  </a:cubicBezTo>
                  <a:cubicBezTo>
                    <a:pt x="173856" y="663288"/>
                    <a:pt x="477899" y="701957"/>
                    <a:pt x="477899" y="701957"/>
                  </a:cubicBezTo>
                  <a:cubicBezTo>
                    <a:pt x="530974" y="711814"/>
                    <a:pt x="450603" y="706506"/>
                    <a:pt x="450603" y="706506"/>
                  </a:cubicBezTo>
                  <a:cubicBezTo>
                    <a:pt x="514292" y="698924"/>
                    <a:pt x="856245" y="663288"/>
                    <a:pt x="860036" y="656464"/>
                  </a:cubicBezTo>
                  <a:cubicBezTo>
                    <a:pt x="863827" y="649640"/>
                    <a:pt x="584047" y="683002"/>
                    <a:pt x="473349" y="665563"/>
                  </a:cubicBezTo>
                  <a:cubicBezTo>
                    <a:pt x="362651" y="648124"/>
                    <a:pt x="230722" y="615521"/>
                    <a:pt x="195845" y="551831"/>
                  </a:cubicBezTo>
                  <a:cubicBezTo>
                    <a:pt x="160967" y="488141"/>
                    <a:pt x="296687" y="321335"/>
                    <a:pt x="264084" y="283425"/>
                  </a:cubicBezTo>
                  <a:cubicBezTo>
                    <a:pt x="231481" y="245515"/>
                    <a:pt x="7809" y="357730"/>
                    <a:pt x="227" y="324369"/>
                  </a:cubicBezTo>
                  <a:cubicBezTo>
                    <a:pt x="-7355" y="291008"/>
                    <a:pt x="176889" y="137091"/>
                    <a:pt x="218591" y="83258"/>
                  </a:cubicBezTo>
                  <a:cubicBezTo>
                    <a:pt x="260292" y="29425"/>
                    <a:pt x="254227" y="-7727"/>
                    <a:pt x="250436" y="1372"/>
                  </a:cubicBezTo>
                  <a:cubicBezTo>
                    <a:pt x="246645" y="10470"/>
                    <a:pt x="168550" y="128751"/>
                    <a:pt x="195845" y="137849"/>
                  </a:cubicBezTo>
                  <a:cubicBezTo>
                    <a:pt x="223140" y="146947"/>
                    <a:pt x="419517" y="-11518"/>
                    <a:pt x="391463" y="2866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 494">
              <a:extLst>
                <a:ext uri="{FF2B5EF4-FFF2-40B4-BE49-F238E27FC236}">
                  <a16:creationId xmlns:a16="http://schemas.microsoft.com/office/drawing/2014/main" id="{FC6AA10F-4556-2776-7FF5-9DFD11126A62}"/>
                </a:ext>
              </a:extLst>
            </p:cNvPr>
            <p:cNvSpPr/>
            <p:nvPr/>
          </p:nvSpPr>
          <p:spPr>
            <a:xfrm>
              <a:off x="7828966" y="5886734"/>
              <a:ext cx="268714" cy="45511"/>
            </a:xfrm>
            <a:custGeom>
              <a:avLst/>
              <a:gdLst>
                <a:gd name="connsiteX0" fmla="*/ 300 w 268714"/>
                <a:gd name="connsiteY0" fmla="*/ 45493 h 45511"/>
                <a:gd name="connsiteX1" fmla="*/ 173171 w 268714"/>
                <a:gd name="connsiteY1" fmla="*/ 18197 h 45511"/>
                <a:gd name="connsiteX2" fmla="*/ 268706 w 268714"/>
                <a:gd name="connsiteY2" fmla="*/ 13648 h 45511"/>
                <a:gd name="connsiteX3" fmla="*/ 168622 w 268714"/>
                <a:gd name="connsiteY3" fmla="*/ 0 h 45511"/>
                <a:gd name="connsiteX4" fmla="*/ 132228 w 268714"/>
                <a:gd name="connsiteY4" fmla="*/ 13648 h 45511"/>
                <a:gd name="connsiteX5" fmla="*/ 300 w 268714"/>
                <a:gd name="connsiteY5" fmla="*/ 45493 h 4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714" h="45511">
                  <a:moveTo>
                    <a:pt x="300" y="45493"/>
                  </a:moveTo>
                  <a:cubicBezTo>
                    <a:pt x="7124" y="46251"/>
                    <a:pt x="128437" y="23504"/>
                    <a:pt x="173171" y="18197"/>
                  </a:cubicBezTo>
                  <a:cubicBezTo>
                    <a:pt x="217905" y="12890"/>
                    <a:pt x="269464" y="16681"/>
                    <a:pt x="268706" y="13648"/>
                  </a:cubicBezTo>
                  <a:cubicBezTo>
                    <a:pt x="267948" y="10615"/>
                    <a:pt x="191368" y="0"/>
                    <a:pt x="168622" y="0"/>
                  </a:cubicBezTo>
                  <a:cubicBezTo>
                    <a:pt x="145876" y="0"/>
                    <a:pt x="159523" y="7582"/>
                    <a:pt x="132228" y="13648"/>
                  </a:cubicBezTo>
                  <a:cubicBezTo>
                    <a:pt x="104933" y="19714"/>
                    <a:pt x="-6524" y="44735"/>
                    <a:pt x="300" y="4549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 495">
              <a:extLst>
                <a:ext uri="{FF2B5EF4-FFF2-40B4-BE49-F238E27FC236}">
                  <a16:creationId xmlns:a16="http://schemas.microsoft.com/office/drawing/2014/main" id="{87C0C79F-0C98-77B7-46FA-E48996C0A803}"/>
                </a:ext>
              </a:extLst>
            </p:cNvPr>
            <p:cNvSpPr/>
            <p:nvPr/>
          </p:nvSpPr>
          <p:spPr>
            <a:xfrm>
              <a:off x="7835864" y="5893689"/>
              <a:ext cx="239001" cy="56348"/>
            </a:xfrm>
            <a:custGeom>
              <a:avLst/>
              <a:gdLst>
                <a:gd name="connsiteX0" fmla="*/ 36 w 239001"/>
                <a:gd name="connsiteY0" fmla="*/ 56261 h 56348"/>
                <a:gd name="connsiteX1" fmla="*/ 127036 w 239001"/>
                <a:gd name="connsiteY1" fmla="*/ 14986 h 56348"/>
                <a:gd name="connsiteX2" fmla="*/ 238161 w 239001"/>
                <a:gd name="connsiteY2" fmla="*/ 18161 h 56348"/>
                <a:gd name="connsiteX3" fmla="*/ 181011 w 239001"/>
                <a:gd name="connsiteY3" fmla="*/ 8636 h 56348"/>
                <a:gd name="connsiteX4" fmla="*/ 139736 w 239001"/>
                <a:gd name="connsiteY4" fmla="*/ 2286 h 56348"/>
                <a:gd name="connsiteX5" fmla="*/ 36 w 239001"/>
                <a:gd name="connsiteY5" fmla="*/ 56261 h 5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001" h="56348">
                  <a:moveTo>
                    <a:pt x="36" y="56261"/>
                  </a:moveTo>
                  <a:cubicBezTo>
                    <a:pt x="-2081" y="58378"/>
                    <a:pt x="87349" y="21336"/>
                    <a:pt x="127036" y="14986"/>
                  </a:cubicBezTo>
                  <a:cubicBezTo>
                    <a:pt x="166723" y="8636"/>
                    <a:pt x="229165" y="19219"/>
                    <a:pt x="238161" y="18161"/>
                  </a:cubicBezTo>
                  <a:cubicBezTo>
                    <a:pt x="247157" y="17103"/>
                    <a:pt x="181011" y="8636"/>
                    <a:pt x="181011" y="8636"/>
                  </a:cubicBezTo>
                  <a:cubicBezTo>
                    <a:pt x="164607" y="5990"/>
                    <a:pt x="170428" y="-4593"/>
                    <a:pt x="139736" y="2286"/>
                  </a:cubicBezTo>
                  <a:cubicBezTo>
                    <a:pt x="109044" y="9165"/>
                    <a:pt x="2153" y="54144"/>
                    <a:pt x="36" y="56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 496">
              <a:extLst>
                <a:ext uri="{FF2B5EF4-FFF2-40B4-BE49-F238E27FC236}">
                  <a16:creationId xmlns:a16="http://schemas.microsoft.com/office/drawing/2014/main" id="{641DC527-7DB2-2DB9-6226-88A547BAB254}"/>
                </a:ext>
              </a:extLst>
            </p:cNvPr>
            <p:cNvSpPr/>
            <p:nvPr/>
          </p:nvSpPr>
          <p:spPr>
            <a:xfrm>
              <a:off x="5726321" y="903261"/>
              <a:ext cx="1165937" cy="146085"/>
            </a:xfrm>
            <a:custGeom>
              <a:avLst/>
              <a:gdLst>
                <a:gd name="connsiteX0" fmla="*/ 711 w 1165937"/>
                <a:gd name="connsiteY0" fmla="*/ 145893 h 146085"/>
                <a:gd name="connsiteX1" fmla="*/ 491599 w 1165937"/>
                <a:gd name="connsiteY1" fmla="*/ 11139 h 146085"/>
                <a:gd name="connsiteX2" fmla="*/ 1165367 w 1165937"/>
                <a:gd name="connsiteY2" fmla="*/ 11139 h 146085"/>
                <a:gd name="connsiteX3" fmla="*/ 597477 w 1165937"/>
                <a:gd name="connsiteY3" fmla="*/ 40015 h 146085"/>
                <a:gd name="connsiteX4" fmla="*/ 711 w 1165937"/>
                <a:gd name="connsiteY4" fmla="*/ 145893 h 14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937" h="146085">
                  <a:moveTo>
                    <a:pt x="711" y="145893"/>
                  </a:moveTo>
                  <a:cubicBezTo>
                    <a:pt x="-16935" y="141080"/>
                    <a:pt x="297490" y="33598"/>
                    <a:pt x="491599" y="11139"/>
                  </a:cubicBezTo>
                  <a:cubicBezTo>
                    <a:pt x="685708" y="-11320"/>
                    <a:pt x="1147721" y="6326"/>
                    <a:pt x="1165367" y="11139"/>
                  </a:cubicBezTo>
                  <a:cubicBezTo>
                    <a:pt x="1183013" y="15952"/>
                    <a:pt x="786774" y="15952"/>
                    <a:pt x="597477" y="40015"/>
                  </a:cubicBezTo>
                  <a:cubicBezTo>
                    <a:pt x="408180" y="64078"/>
                    <a:pt x="18357" y="150706"/>
                    <a:pt x="711" y="1458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91" name="グループ化 990">
            <a:extLst>
              <a:ext uri="{FF2B5EF4-FFF2-40B4-BE49-F238E27FC236}">
                <a16:creationId xmlns:a16="http://schemas.microsoft.com/office/drawing/2014/main" id="{15CD1AC8-04E3-2D50-594F-A2650BB9BF64}"/>
              </a:ext>
            </a:extLst>
          </p:cNvPr>
          <p:cNvGrpSpPr>
            <a:grpSpLocks noChangeAspect="1"/>
          </p:cNvGrpSpPr>
          <p:nvPr/>
        </p:nvGrpSpPr>
        <p:grpSpPr>
          <a:xfrm>
            <a:off x="6534373" y="3123263"/>
            <a:ext cx="6326973" cy="4495661"/>
            <a:chOff x="-510548" y="864487"/>
            <a:chExt cx="12658121" cy="8994288"/>
          </a:xfrm>
        </p:grpSpPr>
        <p:sp>
          <p:nvSpPr>
            <p:cNvPr id="992" name="フリーフォーム 991">
              <a:extLst>
                <a:ext uri="{FF2B5EF4-FFF2-40B4-BE49-F238E27FC236}">
                  <a16:creationId xmlns:a16="http://schemas.microsoft.com/office/drawing/2014/main" id="{D27543AB-F049-101E-ED8B-4B539D7D698A}"/>
                </a:ext>
              </a:extLst>
            </p:cNvPr>
            <p:cNvSpPr/>
            <p:nvPr/>
          </p:nvSpPr>
          <p:spPr>
            <a:xfrm>
              <a:off x="6186714" y="1122616"/>
              <a:ext cx="828735" cy="2219585"/>
            </a:xfrm>
            <a:custGeom>
              <a:avLst/>
              <a:gdLst>
                <a:gd name="connsiteX0" fmla="*/ 823686 w 828735"/>
                <a:gd name="connsiteY0" fmla="*/ 3819 h 2219585"/>
                <a:gd name="connsiteX1" fmla="*/ 571895 w 828735"/>
                <a:gd name="connsiteY1" fmla="*/ 255610 h 2219585"/>
                <a:gd name="connsiteX2" fmla="*/ 306851 w 828735"/>
                <a:gd name="connsiteY2" fmla="*/ 719436 h 2219585"/>
                <a:gd name="connsiteX3" fmla="*/ 359860 w 828735"/>
                <a:gd name="connsiteY3" fmla="*/ 533906 h 2219585"/>
                <a:gd name="connsiteX4" fmla="*/ 227338 w 828735"/>
                <a:gd name="connsiteY4" fmla="*/ 1236271 h 2219585"/>
                <a:gd name="connsiteX5" fmla="*/ 214086 w 828735"/>
                <a:gd name="connsiteY5" fmla="*/ 1077245 h 2219585"/>
                <a:gd name="connsiteX6" fmla="*/ 2051 w 828735"/>
                <a:gd name="connsiteY6" fmla="*/ 2216932 h 2219585"/>
                <a:gd name="connsiteX7" fmla="*/ 359860 w 828735"/>
                <a:gd name="connsiteY7" fmla="*/ 706184 h 2219585"/>
                <a:gd name="connsiteX8" fmla="*/ 373112 w 828735"/>
                <a:gd name="connsiteY8" fmla="*/ 533906 h 2219585"/>
                <a:gd name="connsiteX9" fmla="*/ 214086 w 828735"/>
                <a:gd name="connsiteY9" fmla="*/ 692932 h 2219585"/>
                <a:gd name="connsiteX10" fmla="*/ 532138 w 828735"/>
                <a:gd name="connsiteY10" fmla="*/ 202601 h 2219585"/>
                <a:gd name="connsiteX11" fmla="*/ 333356 w 828735"/>
                <a:gd name="connsiteY11" fmla="*/ 441141 h 2219585"/>
                <a:gd name="connsiteX12" fmla="*/ 823686 w 828735"/>
                <a:gd name="connsiteY12" fmla="*/ 3819 h 221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8735" h="2219585">
                  <a:moveTo>
                    <a:pt x="823686" y="3819"/>
                  </a:moveTo>
                  <a:cubicBezTo>
                    <a:pt x="863443" y="-27103"/>
                    <a:pt x="658034" y="136341"/>
                    <a:pt x="571895" y="255610"/>
                  </a:cubicBezTo>
                  <a:cubicBezTo>
                    <a:pt x="485756" y="374879"/>
                    <a:pt x="342190" y="673053"/>
                    <a:pt x="306851" y="719436"/>
                  </a:cubicBezTo>
                  <a:cubicBezTo>
                    <a:pt x="271512" y="765819"/>
                    <a:pt x="373112" y="447767"/>
                    <a:pt x="359860" y="533906"/>
                  </a:cubicBezTo>
                  <a:cubicBezTo>
                    <a:pt x="346608" y="620045"/>
                    <a:pt x="251634" y="1145715"/>
                    <a:pt x="227338" y="1236271"/>
                  </a:cubicBezTo>
                  <a:cubicBezTo>
                    <a:pt x="203042" y="1326828"/>
                    <a:pt x="251634" y="913802"/>
                    <a:pt x="214086" y="1077245"/>
                  </a:cubicBezTo>
                  <a:cubicBezTo>
                    <a:pt x="176538" y="1240688"/>
                    <a:pt x="-22245" y="2278776"/>
                    <a:pt x="2051" y="2216932"/>
                  </a:cubicBezTo>
                  <a:cubicBezTo>
                    <a:pt x="26347" y="2155089"/>
                    <a:pt x="298016" y="986688"/>
                    <a:pt x="359860" y="706184"/>
                  </a:cubicBezTo>
                  <a:cubicBezTo>
                    <a:pt x="421704" y="425680"/>
                    <a:pt x="397408" y="536115"/>
                    <a:pt x="373112" y="533906"/>
                  </a:cubicBezTo>
                  <a:cubicBezTo>
                    <a:pt x="348816" y="531697"/>
                    <a:pt x="187582" y="748149"/>
                    <a:pt x="214086" y="692932"/>
                  </a:cubicBezTo>
                  <a:cubicBezTo>
                    <a:pt x="240590" y="637715"/>
                    <a:pt x="512260" y="244566"/>
                    <a:pt x="532138" y="202601"/>
                  </a:cubicBezTo>
                  <a:cubicBezTo>
                    <a:pt x="552016" y="160636"/>
                    <a:pt x="282556" y="472063"/>
                    <a:pt x="333356" y="441141"/>
                  </a:cubicBezTo>
                  <a:cubicBezTo>
                    <a:pt x="384156" y="410219"/>
                    <a:pt x="783929" y="34741"/>
                    <a:pt x="823686" y="38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3" name="フリーフォーム 992">
              <a:extLst>
                <a:ext uri="{FF2B5EF4-FFF2-40B4-BE49-F238E27FC236}">
                  <a16:creationId xmlns:a16="http://schemas.microsoft.com/office/drawing/2014/main" id="{66A96E81-72FC-68A7-7B3F-D68FEAD4D794}"/>
                </a:ext>
              </a:extLst>
            </p:cNvPr>
            <p:cNvSpPr/>
            <p:nvPr/>
          </p:nvSpPr>
          <p:spPr>
            <a:xfrm>
              <a:off x="7142779" y="1401897"/>
              <a:ext cx="862231" cy="1873857"/>
            </a:xfrm>
            <a:custGeom>
              <a:avLst/>
              <a:gdLst>
                <a:gd name="connsiteX0" fmla="*/ 861534 w 862231"/>
                <a:gd name="connsiteY0" fmla="*/ 2833 h 1873857"/>
                <a:gd name="connsiteX1" fmla="*/ 530230 w 862231"/>
                <a:gd name="connsiteY1" fmla="*/ 400399 h 1873857"/>
                <a:gd name="connsiteX2" fmla="*/ 609743 w 862231"/>
                <a:gd name="connsiteY2" fmla="*/ 466660 h 1873857"/>
                <a:gd name="connsiteX3" fmla="*/ 185673 w 862231"/>
                <a:gd name="connsiteY3" fmla="*/ 1275042 h 1873857"/>
                <a:gd name="connsiteX4" fmla="*/ 344699 w 862231"/>
                <a:gd name="connsiteY4" fmla="*/ 1314799 h 1873857"/>
                <a:gd name="connsiteX5" fmla="*/ 39899 w 862231"/>
                <a:gd name="connsiteY5" fmla="*/ 1712364 h 1873857"/>
                <a:gd name="connsiteX6" fmla="*/ 225430 w 862231"/>
                <a:gd name="connsiteY6" fmla="*/ 1606346 h 1873857"/>
                <a:gd name="connsiteX7" fmla="*/ 143 w 862231"/>
                <a:gd name="connsiteY7" fmla="*/ 1871390 h 1873857"/>
                <a:gd name="connsiteX8" fmla="*/ 265186 w 862231"/>
                <a:gd name="connsiteY8" fmla="*/ 1420816 h 1873857"/>
                <a:gd name="connsiteX9" fmla="*/ 384456 w 862231"/>
                <a:gd name="connsiteY9" fmla="*/ 1023251 h 1873857"/>
                <a:gd name="connsiteX10" fmla="*/ 225430 w 862231"/>
                <a:gd name="connsiteY10" fmla="*/ 1301546 h 1873857"/>
                <a:gd name="connsiteX11" fmla="*/ 530230 w 862231"/>
                <a:gd name="connsiteY11" fmla="*/ 506416 h 1873857"/>
                <a:gd name="connsiteX12" fmla="*/ 357951 w 862231"/>
                <a:gd name="connsiteY12" fmla="*/ 599181 h 1873857"/>
                <a:gd name="connsiteX13" fmla="*/ 609743 w 862231"/>
                <a:gd name="connsiteY13" fmla="*/ 241373 h 1873857"/>
                <a:gd name="connsiteX14" fmla="*/ 861534 w 862231"/>
                <a:gd name="connsiteY14" fmla="*/ 2833 h 187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2231" h="1873857">
                  <a:moveTo>
                    <a:pt x="861534" y="2833"/>
                  </a:moveTo>
                  <a:cubicBezTo>
                    <a:pt x="848282" y="29337"/>
                    <a:pt x="572195" y="323095"/>
                    <a:pt x="530230" y="400399"/>
                  </a:cubicBezTo>
                  <a:cubicBezTo>
                    <a:pt x="488265" y="477703"/>
                    <a:pt x="667169" y="320886"/>
                    <a:pt x="609743" y="466660"/>
                  </a:cubicBezTo>
                  <a:cubicBezTo>
                    <a:pt x="552317" y="612434"/>
                    <a:pt x="229847" y="1133686"/>
                    <a:pt x="185673" y="1275042"/>
                  </a:cubicBezTo>
                  <a:cubicBezTo>
                    <a:pt x="141499" y="1416398"/>
                    <a:pt x="368995" y="1241912"/>
                    <a:pt x="344699" y="1314799"/>
                  </a:cubicBezTo>
                  <a:cubicBezTo>
                    <a:pt x="320403" y="1387686"/>
                    <a:pt x="59777" y="1663773"/>
                    <a:pt x="39899" y="1712364"/>
                  </a:cubicBezTo>
                  <a:cubicBezTo>
                    <a:pt x="20021" y="1760955"/>
                    <a:pt x="232056" y="1579842"/>
                    <a:pt x="225430" y="1606346"/>
                  </a:cubicBezTo>
                  <a:cubicBezTo>
                    <a:pt x="218804" y="1632850"/>
                    <a:pt x="-6483" y="1902312"/>
                    <a:pt x="143" y="1871390"/>
                  </a:cubicBezTo>
                  <a:cubicBezTo>
                    <a:pt x="6769" y="1840468"/>
                    <a:pt x="201134" y="1562172"/>
                    <a:pt x="265186" y="1420816"/>
                  </a:cubicBezTo>
                  <a:cubicBezTo>
                    <a:pt x="329238" y="1279460"/>
                    <a:pt x="391082" y="1043129"/>
                    <a:pt x="384456" y="1023251"/>
                  </a:cubicBezTo>
                  <a:cubicBezTo>
                    <a:pt x="377830" y="1003373"/>
                    <a:pt x="201134" y="1387685"/>
                    <a:pt x="225430" y="1301546"/>
                  </a:cubicBezTo>
                  <a:cubicBezTo>
                    <a:pt x="249726" y="1215407"/>
                    <a:pt x="508143" y="623477"/>
                    <a:pt x="530230" y="506416"/>
                  </a:cubicBezTo>
                  <a:cubicBezTo>
                    <a:pt x="552317" y="389355"/>
                    <a:pt x="344699" y="643355"/>
                    <a:pt x="357951" y="599181"/>
                  </a:cubicBezTo>
                  <a:cubicBezTo>
                    <a:pt x="371203" y="555007"/>
                    <a:pt x="523604" y="340764"/>
                    <a:pt x="609743" y="241373"/>
                  </a:cubicBezTo>
                  <a:cubicBezTo>
                    <a:pt x="695882" y="141982"/>
                    <a:pt x="874786" y="-23671"/>
                    <a:pt x="861534" y="2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4" name="フリーフォーム 993">
              <a:extLst>
                <a:ext uri="{FF2B5EF4-FFF2-40B4-BE49-F238E27FC236}">
                  <a16:creationId xmlns:a16="http://schemas.microsoft.com/office/drawing/2014/main" id="{08CCED4B-C288-1942-0F6B-06CCEFF8AC93}"/>
                </a:ext>
              </a:extLst>
            </p:cNvPr>
            <p:cNvSpPr/>
            <p:nvPr/>
          </p:nvSpPr>
          <p:spPr>
            <a:xfrm>
              <a:off x="8044070" y="1417983"/>
              <a:ext cx="1078645" cy="1914015"/>
            </a:xfrm>
            <a:custGeom>
              <a:avLst/>
              <a:gdLst>
                <a:gd name="connsiteX0" fmla="*/ 0 w 1078645"/>
                <a:gd name="connsiteY0" fmla="*/ 0 h 1914015"/>
                <a:gd name="connsiteX1" fmla="*/ 450573 w 1078645"/>
                <a:gd name="connsiteY1" fmla="*/ 304800 h 1914015"/>
                <a:gd name="connsiteX2" fmla="*/ 503582 w 1078645"/>
                <a:gd name="connsiteY2" fmla="*/ 477078 h 1914015"/>
                <a:gd name="connsiteX3" fmla="*/ 596347 w 1078645"/>
                <a:gd name="connsiteY3" fmla="*/ 384313 h 1914015"/>
                <a:gd name="connsiteX4" fmla="*/ 967408 w 1078645"/>
                <a:gd name="connsiteY4" fmla="*/ 848139 h 1914015"/>
                <a:gd name="connsiteX5" fmla="*/ 927652 w 1078645"/>
                <a:gd name="connsiteY5" fmla="*/ 728869 h 1914015"/>
                <a:gd name="connsiteX6" fmla="*/ 1020417 w 1078645"/>
                <a:gd name="connsiteY6" fmla="*/ 1205947 h 1914015"/>
                <a:gd name="connsiteX7" fmla="*/ 1033669 w 1078645"/>
                <a:gd name="connsiteY7" fmla="*/ 1073426 h 1914015"/>
                <a:gd name="connsiteX8" fmla="*/ 967408 w 1078645"/>
                <a:gd name="connsiteY8" fmla="*/ 1881808 h 1914015"/>
                <a:gd name="connsiteX9" fmla="*/ 954156 w 1078645"/>
                <a:gd name="connsiteY9" fmla="*/ 1696278 h 1914015"/>
                <a:gd name="connsiteX10" fmla="*/ 1073426 w 1078645"/>
                <a:gd name="connsiteY10" fmla="*/ 1166191 h 1914015"/>
                <a:gd name="connsiteX11" fmla="*/ 755373 w 1078645"/>
                <a:gd name="connsiteY11" fmla="*/ 596347 h 1914015"/>
                <a:gd name="connsiteX12" fmla="*/ 848139 w 1078645"/>
                <a:gd name="connsiteY12" fmla="*/ 715617 h 1914015"/>
                <a:gd name="connsiteX13" fmla="*/ 318052 w 1078645"/>
                <a:gd name="connsiteY13" fmla="*/ 212034 h 1914015"/>
                <a:gd name="connsiteX14" fmla="*/ 702365 w 1078645"/>
                <a:gd name="connsiteY14" fmla="*/ 450574 h 1914015"/>
                <a:gd name="connsiteX15" fmla="*/ 0 w 1078645"/>
                <a:gd name="connsiteY15" fmla="*/ 0 h 191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8645" h="1914015">
                  <a:moveTo>
                    <a:pt x="0" y="0"/>
                  </a:moveTo>
                  <a:cubicBezTo>
                    <a:pt x="183321" y="112643"/>
                    <a:pt x="366643" y="225287"/>
                    <a:pt x="450573" y="304800"/>
                  </a:cubicBezTo>
                  <a:cubicBezTo>
                    <a:pt x="534503" y="384313"/>
                    <a:pt x="479286" y="463826"/>
                    <a:pt x="503582" y="477078"/>
                  </a:cubicBezTo>
                  <a:cubicBezTo>
                    <a:pt x="527878" y="490330"/>
                    <a:pt x="519043" y="322469"/>
                    <a:pt x="596347" y="384313"/>
                  </a:cubicBezTo>
                  <a:cubicBezTo>
                    <a:pt x="673651" y="446157"/>
                    <a:pt x="912191" y="790713"/>
                    <a:pt x="967408" y="848139"/>
                  </a:cubicBezTo>
                  <a:cubicBezTo>
                    <a:pt x="1022626" y="905565"/>
                    <a:pt x="918817" y="669234"/>
                    <a:pt x="927652" y="728869"/>
                  </a:cubicBezTo>
                  <a:cubicBezTo>
                    <a:pt x="936487" y="788504"/>
                    <a:pt x="1002748" y="1148521"/>
                    <a:pt x="1020417" y="1205947"/>
                  </a:cubicBezTo>
                  <a:cubicBezTo>
                    <a:pt x="1038086" y="1263373"/>
                    <a:pt x="1042504" y="960783"/>
                    <a:pt x="1033669" y="1073426"/>
                  </a:cubicBezTo>
                  <a:cubicBezTo>
                    <a:pt x="1024834" y="1186069"/>
                    <a:pt x="980660" y="1777999"/>
                    <a:pt x="967408" y="1881808"/>
                  </a:cubicBezTo>
                  <a:cubicBezTo>
                    <a:pt x="954156" y="1985617"/>
                    <a:pt x="936486" y="1815547"/>
                    <a:pt x="954156" y="1696278"/>
                  </a:cubicBezTo>
                  <a:cubicBezTo>
                    <a:pt x="971826" y="1577009"/>
                    <a:pt x="1106556" y="1349513"/>
                    <a:pt x="1073426" y="1166191"/>
                  </a:cubicBezTo>
                  <a:cubicBezTo>
                    <a:pt x="1040296" y="982869"/>
                    <a:pt x="792921" y="671443"/>
                    <a:pt x="755373" y="596347"/>
                  </a:cubicBezTo>
                  <a:cubicBezTo>
                    <a:pt x="717825" y="521251"/>
                    <a:pt x="921026" y="779669"/>
                    <a:pt x="848139" y="715617"/>
                  </a:cubicBezTo>
                  <a:cubicBezTo>
                    <a:pt x="775252" y="651565"/>
                    <a:pt x="342348" y="256208"/>
                    <a:pt x="318052" y="212034"/>
                  </a:cubicBezTo>
                  <a:cubicBezTo>
                    <a:pt x="293756" y="167860"/>
                    <a:pt x="702365" y="450574"/>
                    <a:pt x="702365" y="450574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5" name="フリーフォーム 994">
              <a:extLst>
                <a:ext uri="{FF2B5EF4-FFF2-40B4-BE49-F238E27FC236}">
                  <a16:creationId xmlns:a16="http://schemas.microsoft.com/office/drawing/2014/main" id="{FF7F7F78-EA33-BD91-AA6E-3455C31F7514}"/>
                </a:ext>
              </a:extLst>
            </p:cNvPr>
            <p:cNvSpPr/>
            <p:nvPr/>
          </p:nvSpPr>
          <p:spPr>
            <a:xfrm>
              <a:off x="8961105" y="2363890"/>
              <a:ext cx="414067" cy="870452"/>
            </a:xfrm>
            <a:custGeom>
              <a:avLst/>
              <a:gdLst>
                <a:gd name="connsiteX0" fmla="*/ 15 w 414067"/>
                <a:gd name="connsiteY0" fmla="*/ 3 h 870452"/>
                <a:gd name="connsiteX1" fmla="*/ 291268 w 414067"/>
                <a:gd name="connsiteY1" fmla="*/ 331897 h 870452"/>
                <a:gd name="connsiteX2" fmla="*/ 331908 w 414067"/>
                <a:gd name="connsiteY2" fmla="*/ 582510 h 870452"/>
                <a:gd name="connsiteX3" fmla="*/ 345455 w 414067"/>
                <a:gd name="connsiteY3" fmla="*/ 474137 h 870452"/>
                <a:gd name="connsiteX4" fmla="*/ 413188 w 414067"/>
                <a:gd name="connsiteY4" fmla="*/ 866990 h 870452"/>
                <a:gd name="connsiteX5" fmla="*/ 291268 w 414067"/>
                <a:gd name="connsiteY5" fmla="*/ 209977 h 870452"/>
                <a:gd name="connsiteX6" fmla="*/ 304815 w 414067"/>
                <a:gd name="connsiteY6" fmla="*/ 325123 h 870452"/>
                <a:gd name="connsiteX7" fmla="*/ 15 w 414067"/>
                <a:gd name="connsiteY7" fmla="*/ 3 h 87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067" h="870452">
                  <a:moveTo>
                    <a:pt x="15" y="3"/>
                  </a:moveTo>
                  <a:cubicBezTo>
                    <a:pt x="-2243" y="1132"/>
                    <a:pt x="235953" y="234813"/>
                    <a:pt x="291268" y="331897"/>
                  </a:cubicBezTo>
                  <a:cubicBezTo>
                    <a:pt x="346584" y="428982"/>
                    <a:pt x="322877" y="558803"/>
                    <a:pt x="331908" y="582510"/>
                  </a:cubicBezTo>
                  <a:cubicBezTo>
                    <a:pt x="340939" y="606217"/>
                    <a:pt x="331908" y="426724"/>
                    <a:pt x="345455" y="474137"/>
                  </a:cubicBezTo>
                  <a:cubicBezTo>
                    <a:pt x="359002" y="521550"/>
                    <a:pt x="422219" y="911017"/>
                    <a:pt x="413188" y="866990"/>
                  </a:cubicBezTo>
                  <a:cubicBezTo>
                    <a:pt x="404157" y="822963"/>
                    <a:pt x="309330" y="300288"/>
                    <a:pt x="291268" y="209977"/>
                  </a:cubicBezTo>
                  <a:cubicBezTo>
                    <a:pt x="273206" y="119666"/>
                    <a:pt x="347713" y="358990"/>
                    <a:pt x="304815" y="325123"/>
                  </a:cubicBezTo>
                  <a:cubicBezTo>
                    <a:pt x="261917" y="291256"/>
                    <a:pt x="2273" y="-1126"/>
                    <a:pt x="1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6" name="フリーフォーム 995">
              <a:extLst>
                <a:ext uri="{FF2B5EF4-FFF2-40B4-BE49-F238E27FC236}">
                  <a16:creationId xmlns:a16="http://schemas.microsoft.com/office/drawing/2014/main" id="{A2A88662-2AF6-6FD8-8211-35C9EEA433EE}"/>
                </a:ext>
              </a:extLst>
            </p:cNvPr>
            <p:cNvSpPr/>
            <p:nvPr/>
          </p:nvSpPr>
          <p:spPr>
            <a:xfrm>
              <a:off x="6730999" y="4359033"/>
              <a:ext cx="683521" cy="190767"/>
            </a:xfrm>
            <a:custGeom>
              <a:avLst/>
              <a:gdLst>
                <a:gd name="connsiteX0" fmla="*/ 1 w 683521"/>
                <a:gd name="connsiteY0" fmla="*/ 76442 h 190767"/>
                <a:gd name="connsiteX1" fmla="*/ 136526 w 683521"/>
                <a:gd name="connsiteY1" fmla="*/ 139942 h 190767"/>
                <a:gd name="connsiteX2" fmla="*/ 120651 w 683521"/>
                <a:gd name="connsiteY2" fmla="*/ 143117 h 190767"/>
                <a:gd name="connsiteX3" fmla="*/ 234951 w 683521"/>
                <a:gd name="connsiteY3" fmla="*/ 143117 h 190767"/>
                <a:gd name="connsiteX4" fmla="*/ 298451 w 683521"/>
                <a:gd name="connsiteY4" fmla="*/ 190742 h 190767"/>
                <a:gd name="connsiteX5" fmla="*/ 285751 w 683521"/>
                <a:gd name="connsiteY5" fmla="*/ 149467 h 190767"/>
                <a:gd name="connsiteX6" fmla="*/ 346076 w 683521"/>
                <a:gd name="connsiteY6" fmla="*/ 130417 h 190767"/>
                <a:gd name="connsiteX7" fmla="*/ 473076 w 683521"/>
                <a:gd name="connsiteY7" fmla="*/ 146292 h 190767"/>
                <a:gd name="connsiteX8" fmla="*/ 457201 w 683521"/>
                <a:gd name="connsiteY8" fmla="*/ 120892 h 190767"/>
                <a:gd name="connsiteX9" fmla="*/ 488951 w 683521"/>
                <a:gd name="connsiteY9" fmla="*/ 117717 h 190767"/>
                <a:gd name="connsiteX10" fmla="*/ 593726 w 683521"/>
                <a:gd name="connsiteY10" fmla="*/ 117717 h 190767"/>
                <a:gd name="connsiteX11" fmla="*/ 612776 w 683521"/>
                <a:gd name="connsiteY11" fmla="*/ 85967 h 190767"/>
                <a:gd name="connsiteX12" fmla="*/ 682626 w 683521"/>
                <a:gd name="connsiteY12" fmla="*/ 242 h 190767"/>
                <a:gd name="connsiteX13" fmla="*/ 647701 w 683521"/>
                <a:gd name="connsiteY13" fmla="*/ 60567 h 190767"/>
                <a:gd name="connsiteX14" fmla="*/ 581026 w 683521"/>
                <a:gd name="connsiteY14" fmla="*/ 73267 h 190767"/>
                <a:gd name="connsiteX15" fmla="*/ 387351 w 683521"/>
                <a:gd name="connsiteY15" fmla="*/ 82792 h 190767"/>
                <a:gd name="connsiteX16" fmla="*/ 482601 w 683521"/>
                <a:gd name="connsiteY16" fmla="*/ 89142 h 190767"/>
                <a:gd name="connsiteX17" fmla="*/ 311151 w 683521"/>
                <a:gd name="connsiteY17" fmla="*/ 108192 h 190767"/>
                <a:gd name="connsiteX18" fmla="*/ 320676 w 683521"/>
                <a:gd name="connsiteY18" fmla="*/ 124067 h 190767"/>
                <a:gd name="connsiteX19" fmla="*/ 165101 w 683521"/>
                <a:gd name="connsiteY19" fmla="*/ 117717 h 190767"/>
                <a:gd name="connsiteX20" fmla="*/ 209551 w 683521"/>
                <a:gd name="connsiteY20" fmla="*/ 124067 h 190767"/>
                <a:gd name="connsiteX21" fmla="*/ 120651 w 683521"/>
                <a:gd name="connsiteY21" fmla="*/ 82792 h 190767"/>
                <a:gd name="connsiteX22" fmla="*/ 139701 w 683521"/>
                <a:gd name="connsiteY22" fmla="*/ 105017 h 190767"/>
                <a:gd name="connsiteX23" fmla="*/ 1 w 683521"/>
                <a:gd name="connsiteY23" fmla="*/ 76442 h 19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3521" h="190767">
                  <a:moveTo>
                    <a:pt x="1" y="76442"/>
                  </a:moveTo>
                  <a:cubicBezTo>
                    <a:pt x="-528" y="82263"/>
                    <a:pt x="136526" y="139942"/>
                    <a:pt x="136526" y="139942"/>
                  </a:cubicBezTo>
                  <a:cubicBezTo>
                    <a:pt x="156634" y="151054"/>
                    <a:pt x="104247" y="142588"/>
                    <a:pt x="120651" y="143117"/>
                  </a:cubicBezTo>
                  <a:cubicBezTo>
                    <a:pt x="137055" y="143646"/>
                    <a:pt x="205318" y="135180"/>
                    <a:pt x="234951" y="143117"/>
                  </a:cubicBezTo>
                  <a:cubicBezTo>
                    <a:pt x="264584" y="151054"/>
                    <a:pt x="289984" y="189684"/>
                    <a:pt x="298451" y="190742"/>
                  </a:cubicBezTo>
                  <a:cubicBezTo>
                    <a:pt x="306918" y="191800"/>
                    <a:pt x="277814" y="159521"/>
                    <a:pt x="285751" y="149467"/>
                  </a:cubicBezTo>
                  <a:cubicBezTo>
                    <a:pt x="293688" y="139413"/>
                    <a:pt x="314855" y="130946"/>
                    <a:pt x="346076" y="130417"/>
                  </a:cubicBezTo>
                  <a:cubicBezTo>
                    <a:pt x="377297" y="129888"/>
                    <a:pt x="454555" y="147879"/>
                    <a:pt x="473076" y="146292"/>
                  </a:cubicBezTo>
                  <a:cubicBezTo>
                    <a:pt x="491597" y="144705"/>
                    <a:pt x="454555" y="125654"/>
                    <a:pt x="457201" y="120892"/>
                  </a:cubicBezTo>
                  <a:cubicBezTo>
                    <a:pt x="459847" y="116130"/>
                    <a:pt x="466197" y="118246"/>
                    <a:pt x="488951" y="117717"/>
                  </a:cubicBezTo>
                  <a:cubicBezTo>
                    <a:pt x="511705" y="117188"/>
                    <a:pt x="573089" y="123009"/>
                    <a:pt x="593726" y="117717"/>
                  </a:cubicBezTo>
                  <a:cubicBezTo>
                    <a:pt x="614363" y="112425"/>
                    <a:pt x="597959" y="105546"/>
                    <a:pt x="612776" y="85967"/>
                  </a:cubicBezTo>
                  <a:cubicBezTo>
                    <a:pt x="627593" y="66388"/>
                    <a:pt x="676805" y="4475"/>
                    <a:pt x="682626" y="242"/>
                  </a:cubicBezTo>
                  <a:cubicBezTo>
                    <a:pt x="688447" y="-3991"/>
                    <a:pt x="664634" y="48396"/>
                    <a:pt x="647701" y="60567"/>
                  </a:cubicBezTo>
                  <a:cubicBezTo>
                    <a:pt x="630768" y="72738"/>
                    <a:pt x="624418" y="69563"/>
                    <a:pt x="581026" y="73267"/>
                  </a:cubicBezTo>
                  <a:cubicBezTo>
                    <a:pt x="537634" y="76971"/>
                    <a:pt x="403755" y="80146"/>
                    <a:pt x="387351" y="82792"/>
                  </a:cubicBezTo>
                  <a:cubicBezTo>
                    <a:pt x="370947" y="85438"/>
                    <a:pt x="495301" y="84909"/>
                    <a:pt x="482601" y="89142"/>
                  </a:cubicBezTo>
                  <a:cubicBezTo>
                    <a:pt x="469901" y="93375"/>
                    <a:pt x="338139" y="102371"/>
                    <a:pt x="311151" y="108192"/>
                  </a:cubicBezTo>
                  <a:cubicBezTo>
                    <a:pt x="284163" y="114013"/>
                    <a:pt x="345018" y="122480"/>
                    <a:pt x="320676" y="124067"/>
                  </a:cubicBezTo>
                  <a:cubicBezTo>
                    <a:pt x="296334" y="125655"/>
                    <a:pt x="183622" y="117717"/>
                    <a:pt x="165101" y="117717"/>
                  </a:cubicBezTo>
                  <a:cubicBezTo>
                    <a:pt x="146580" y="117717"/>
                    <a:pt x="216959" y="129888"/>
                    <a:pt x="209551" y="124067"/>
                  </a:cubicBezTo>
                  <a:cubicBezTo>
                    <a:pt x="202143" y="118246"/>
                    <a:pt x="132293" y="85967"/>
                    <a:pt x="120651" y="82792"/>
                  </a:cubicBezTo>
                  <a:cubicBezTo>
                    <a:pt x="109009" y="79617"/>
                    <a:pt x="152930" y="105017"/>
                    <a:pt x="139701" y="105017"/>
                  </a:cubicBezTo>
                  <a:cubicBezTo>
                    <a:pt x="126472" y="105017"/>
                    <a:pt x="530" y="70621"/>
                    <a:pt x="1" y="764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7" name="フリーフォーム 996">
              <a:extLst>
                <a:ext uri="{FF2B5EF4-FFF2-40B4-BE49-F238E27FC236}">
                  <a16:creationId xmlns:a16="http://schemas.microsoft.com/office/drawing/2014/main" id="{1BB80157-EC77-AFE8-6403-3550DDE5E85B}"/>
                </a:ext>
              </a:extLst>
            </p:cNvPr>
            <p:cNvSpPr/>
            <p:nvPr/>
          </p:nvSpPr>
          <p:spPr>
            <a:xfrm>
              <a:off x="7293468" y="4384675"/>
              <a:ext cx="423476" cy="133955"/>
            </a:xfrm>
            <a:custGeom>
              <a:avLst/>
              <a:gdLst>
                <a:gd name="connsiteX0" fmla="*/ 2682 w 423476"/>
                <a:gd name="connsiteY0" fmla="*/ 66675 h 133955"/>
                <a:gd name="connsiteX1" fmla="*/ 186832 w 423476"/>
                <a:gd name="connsiteY1" fmla="*/ 79375 h 133955"/>
                <a:gd name="connsiteX2" fmla="*/ 307482 w 423476"/>
                <a:gd name="connsiteY2" fmla="*/ 120650 h 133955"/>
                <a:gd name="connsiteX3" fmla="*/ 253507 w 423476"/>
                <a:gd name="connsiteY3" fmla="*/ 133350 h 133955"/>
                <a:gd name="connsiteX4" fmla="*/ 323357 w 423476"/>
                <a:gd name="connsiteY4" fmla="*/ 104775 h 133955"/>
                <a:gd name="connsiteX5" fmla="*/ 421782 w 423476"/>
                <a:gd name="connsiteY5" fmla="*/ 25400 h 133955"/>
                <a:gd name="connsiteX6" fmla="*/ 377332 w 423476"/>
                <a:gd name="connsiteY6" fmla="*/ 60325 h 133955"/>
                <a:gd name="connsiteX7" fmla="*/ 272557 w 423476"/>
                <a:gd name="connsiteY7" fmla="*/ 95250 h 133955"/>
                <a:gd name="connsiteX8" fmla="*/ 288432 w 423476"/>
                <a:gd name="connsiteY8" fmla="*/ 31750 h 133955"/>
                <a:gd name="connsiteX9" fmla="*/ 253507 w 423476"/>
                <a:gd name="connsiteY9" fmla="*/ 73025 h 133955"/>
                <a:gd name="connsiteX10" fmla="*/ 234457 w 423476"/>
                <a:gd name="connsiteY10" fmla="*/ 53975 h 133955"/>
                <a:gd name="connsiteX11" fmla="*/ 228107 w 423476"/>
                <a:gd name="connsiteY11" fmla="*/ 0 h 133955"/>
                <a:gd name="connsiteX12" fmla="*/ 224932 w 423476"/>
                <a:gd name="connsiteY12" fmla="*/ 53975 h 133955"/>
                <a:gd name="connsiteX13" fmla="*/ 183657 w 423476"/>
                <a:gd name="connsiteY13" fmla="*/ 41275 h 133955"/>
                <a:gd name="connsiteX14" fmla="*/ 183657 w 423476"/>
                <a:gd name="connsiteY14" fmla="*/ 12700 h 133955"/>
                <a:gd name="connsiteX15" fmla="*/ 139207 w 423476"/>
                <a:gd name="connsiteY15" fmla="*/ 47625 h 133955"/>
                <a:gd name="connsiteX16" fmla="*/ 145557 w 423476"/>
                <a:gd name="connsiteY16" fmla="*/ 28575 h 133955"/>
                <a:gd name="connsiteX17" fmla="*/ 104282 w 423476"/>
                <a:gd name="connsiteY17" fmla="*/ 57150 h 133955"/>
                <a:gd name="connsiteX18" fmla="*/ 123332 w 423476"/>
                <a:gd name="connsiteY18" fmla="*/ 15875 h 133955"/>
                <a:gd name="connsiteX19" fmla="*/ 78882 w 423476"/>
                <a:gd name="connsiteY19" fmla="*/ 50800 h 133955"/>
                <a:gd name="connsiteX20" fmla="*/ 2682 w 423476"/>
                <a:gd name="connsiteY20" fmla="*/ 66675 h 13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3476" h="133955">
                  <a:moveTo>
                    <a:pt x="2682" y="66675"/>
                  </a:moveTo>
                  <a:cubicBezTo>
                    <a:pt x="20674" y="71438"/>
                    <a:pt x="136032" y="70379"/>
                    <a:pt x="186832" y="79375"/>
                  </a:cubicBezTo>
                  <a:cubicBezTo>
                    <a:pt x="237632" y="88371"/>
                    <a:pt x="296370" y="111654"/>
                    <a:pt x="307482" y="120650"/>
                  </a:cubicBezTo>
                  <a:cubicBezTo>
                    <a:pt x="318594" y="129646"/>
                    <a:pt x="250861" y="135996"/>
                    <a:pt x="253507" y="133350"/>
                  </a:cubicBezTo>
                  <a:cubicBezTo>
                    <a:pt x="256153" y="130704"/>
                    <a:pt x="295311" y="122767"/>
                    <a:pt x="323357" y="104775"/>
                  </a:cubicBezTo>
                  <a:cubicBezTo>
                    <a:pt x="351403" y="86783"/>
                    <a:pt x="412786" y="32808"/>
                    <a:pt x="421782" y="25400"/>
                  </a:cubicBezTo>
                  <a:cubicBezTo>
                    <a:pt x="430778" y="17992"/>
                    <a:pt x="402203" y="48683"/>
                    <a:pt x="377332" y="60325"/>
                  </a:cubicBezTo>
                  <a:cubicBezTo>
                    <a:pt x="352461" y="71967"/>
                    <a:pt x="287374" y="100013"/>
                    <a:pt x="272557" y="95250"/>
                  </a:cubicBezTo>
                  <a:cubicBezTo>
                    <a:pt x="257740" y="90487"/>
                    <a:pt x="291607" y="35454"/>
                    <a:pt x="288432" y="31750"/>
                  </a:cubicBezTo>
                  <a:cubicBezTo>
                    <a:pt x="285257" y="28046"/>
                    <a:pt x="253507" y="73025"/>
                    <a:pt x="253507" y="73025"/>
                  </a:cubicBezTo>
                  <a:cubicBezTo>
                    <a:pt x="244511" y="76729"/>
                    <a:pt x="238690" y="66146"/>
                    <a:pt x="234457" y="53975"/>
                  </a:cubicBezTo>
                  <a:cubicBezTo>
                    <a:pt x="230224" y="41804"/>
                    <a:pt x="229694" y="0"/>
                    <a:pt x="228107" y="0"/>
                  </a:cubicBezTo>
                  <a:cubicBezTo>
                    <a:pt x="226520" y="0"/>
                    <a:pt x="232340" y="47096"/>
                    <a:pt x="224932" y="53975"/>
                  </a:cubicBezTo>
                  <a:cubicBezTo>
                    <a:pt x="217524" y="60854"/>
                    <a:pt x="190536" y="48154"/>
                    <a:pt x="183657" y="41275"/>
                  </a:cubicBezTo>
                  <a:cubicBezTo>
                    <a:pt x="176778" y="34396"/>
                    <a:pt x="191065" y="11642"/>
                    <a:pt x="183657" y="12700"/>
                  </a:cubicBezTo>
                  <a:cubicBezTo>
                    <a:pt x="176249" y="13758"/>
                    <a:pt x="145557" y="44979"/>
                    <a:pt x="139207" y="47625"/>
                  </a:cubicBezTo>
                  <a:cubicBezTo>
                    <a:pt x="132857" y="50271"/>
                    <a:pt x="151378" y="26987"/>
                    <a:pt x="145557" y="28575"/>
                  </a:cubicBezTo>
                  <a:cubicBezTo>
                    <a:pt x="139736" y="30162"/>
                    <a:pt x="107986" y="59267"/>
                    <a:pt x="104282" y="57150"/>
                  </a:cubicBezTo>
                  <a:cubicBezTo>
                    <a:pt x="100578" y="55033"/>
                    <a:pt x="127565" y="16933"/>
                    <a:pt x="123332" y="15875"/>
                  </a:cubicBezTo>
                  <a:cubicBezTo>
                    <a:pt x="119099" y="14817"/>
                    <a:pt x="95286" y="42862"/>
                    <a:pt x="78882" y="50800"/>
                  </a:cubicBezTo>
                  <a:cubicBezTo>
                    <a:pt x="62478" y="58737"/>
                    <a:pt x="-15310" y="61912"/>
                    <a:pt x="2682" y="666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8" name="フリーフォーム 997">
              <a:extLst>
                <a:ext uri="{FF2B5EF4-FFF2-40B4-BE49-F238E27FC236}">
                  <a16:creationId xmlns:a16="http://schemas.microsoft.com/office/drawing/2014/main" id="{CCE7ADF0-9726-8A0D-36AE-6D52A51DD7AF}"/>
                </a:ext>
              </a:extLst>
            </p:cNvPr>
            <p:cNvSpPr/>
            <p:nvPr/>
          </p:nvSpPr>
          <p:spPr>
            <a:xfrm>
              <a:off x="7510736" y="4470398"/>
              <a:ext cx="180113" cy="318480"/>
            </a:xfrm>
            <a:custGeom>
              <a:avLst/>
              <a:gdLst>
                <a:gd name="connsiteX0" fmla="*/ 42589 w 180113"/>
                <a:gd name="connsiteY0" fmla="*/ 2 h 318480"/>
                <a:gd name="connsiteX1" fmla="*/ 58464 w 180113"/>
                <a:gd name="connsiteY1" fmla="*/ 88902 h 318480"/>
                <a:gd name="connsiteX2" fmla="*/ 42589 w 180113"/>
                <a:gd name="connsiteY2" fmla="*/ 187327 h 318480"/>
                <a:gd name="connsiteX3" fmla="*/ 71164 w 180113"/>
                <a:gd name="connsiteY3" fmla="*/ 158752 h 318480"/>
                <a:gd name="connsiteX4" fmla="*/ 1314 w 180113"/>
                <a:gd name="connsiteY4" fmla="*/ 269877 h 318480"/>
                <a:gd name="connsiteX5" fmla="*/ 29889 w 180113"/>
                <a:gd name="connsiteY5" fmla="*/ 244477 h 318480"/>
                <a:gd name="connsiteX6" fmla="*/ 83864 w 180113"/>
                <a:gd name="connsiteY6" fmla="*/ 266702 h 318480"/>
                <a:gd name="connsiteX7" fmla="*/ 83864 w 180113"/>
                <a:gd name="connsiteY7" fmla="*/ 241302 h 318480"/>
                <a:gd name="connsiteX8" fmla="*/ 172764 w 180113"/>
                <a:gd name="connsiteY8" fmla="*/ 317502 h 318480"/>
                <a:gd name="connsiteX9" fmla="*/ 172764 w 180113"/>
                <a:gd name="connsiteY9" fmla="*/ 279402 h 318480"/>
                <a:gd name="connsiteX10" fmla="*/ 153714 w 180113"/>
                <a:gd name="connsiteY10" fmla="*/ 206377 h 318480"/>
                <a:gd name="connsiteX11" fmla="*/ 106089 w 180113"/>
                <a:gd name="connsiteY11" fmla="*/ 114302 h 318480"/>
                <a:gd name="connsiteX12" fmla="*/ 128314 w 180113"/>
                <a:gd name="connsiteY12" fmla="*/ 168277 h 318480"/>
                <a:gd name="connsiteX13" fmla="*/ 90214 w 180113"/>
                <a:gd name="connsiteY13" fmla="*/ 34927 h 318480"/>
                <a:gd name="connsiteX14" fmla="*/ 99739 w 180113"/>
                <a:gd name="connsiteY14" fmla="*/ 85727 h 318480"/>
                <a:gd name="connsiteX15" fmla="*/ 42589 w 180113"/>
                <a:gd name="connsiteY15" fmla="*/ 2 h 31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113" h="318480">
                  <a:moveTo>
                    <a:pt x="42589" y="2"/>
                  </a:moveTo>
                  <a:cubicBezTo>
                    <a:pt x="35710" y="531"/>
                    <a:pt x="58464" y="57681"/>
                    <a:pt x="58464" y="88902"/>
                  </a:cubicBezTo>
                  <a:cubicBezTo>
                    <a:pt x="58464" y="120123"/>
                    <a:pt x="40472" y="175685"/>
                    <a:pt x="42589" y="187327"/>
                  </a:cubicBezTo>
                  <a:cubicBezTo>
                    <a:pt x="44706" y="198969"/>
                    <a:pt x="78043" y="144994"/>
                    <a:pt x="71164" y="158752"/>
                  </a:cubicBezTo>
                  <a:cubicBezTo>
                    <a:pt x="64285" y="172510"/>
                    <a:pt x="8193" y="255590"/>
                    <a:pt x="1314" y="269877"/>
                  </a:cubicBezTo>
                  <a:cubicBezTo>
                    <a:pt x="-5565" y="284165"/>
                    <a:pt x="16131" y="245006"/>
                    <a:pt x="29889" y="244477"/>
                  </a:cubicBezTo>
                  <a:cubicBezTo>
                    <a:pt x="43647" y="243948"/>
                    <a:pt x="74868" y="267231"/>
                    <a:pt x="83864" y="266702"/>
                  </a:cubicBezTo>
                  <a:cubicBezTo>
                    <a:pt x="92860" y="266173"/>
                    <a:pt x="69047" y="232835"/>
                    <a:pt x="83864" y="241302"/>
                  </a:cubicBezTo>
                  <a:cubicBezTo>
                    <a:pt x="98681" y="249769"/>
                    <a:pt x="157947" y="311152"/>
                    <a:pt x="172764" y="317502"/>
                  </a:cubicBezTo>
                  <a:cubicBezTo>
                    <a:pt x="187581" y="323852"/>
                    <a:pt x="175939" y="297923"/>
                    <a:pt x="172764" y="279402"/>
                  </a:cubicBezTo>
                  <a:cubicBezTo>
                    <a:pt x="169589" y="260881"/>
                    <a:pt x="164826" y="233894"/>
                    <a:pt x="153714" y="206377"/>
                  </a:cubicBezTo>
                  <a:cubicBezTo>
                    <a:pt x="142602" y="178860"/>
                    <a:pt x="110322" y="120652"/>
                    <a:pt x="106089" y="114302"/>
                  </a:cubicBezTo>
                  <a:cubicBezTo>
                    <a:pt x="101856" y="107952"/>
                    <a:pt x="130960" y="181506"/>
                    <a:pt x="128314" y="168277"/>
                  </a:cubicBezTo>
                  <a:cubicBezTo>
                    <a:pt x="125668" y="155048"/>
                    <a:pt x="94976" y="48685"/>
                    <a:pt x="90214" y="34927"/>
                  </a:cubicBezTo>
                  <a:cubicBezTo>
                    <a:pt x="85452" y="21169"/>
                    <a:pt x="106618" y="88373"/>
                    <a:pt x="99739" y="85727"/>
                  </a:cubicBezTo>
                  <a:cubicBezTo>
                    <a:pt x="92860" y="83081"/>
                    <a:pt x="49468" y="-527"/>
                    <a:pt x="42589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9" name="フリーフォーム 998">
              <a:extLst>
                <a:ext uri="{FF2B5EF4-FFF2-40B4-BE49-F238E27FC236}">
                  <a16:creationId xmlns:a16="http://schemas.microsoft.com/office/drawing/2014/main" id="{E600DFA8-4B2A-533A-9AED-2E4F18C02B7B}"/>
                </a:ext>
              </a:extLst>
            </p:cNvPr>
            <p:cNvSpPr/>
            <p:nvPr/>
          </p:nvSpPr>
          <p:spPr>
            <a:xfrm>
              <a:off x="7654452" y="4478962"/>
              <a:ext cx="56081" cy="305292"/>
            </a:xfrm>
            <a:custGeom>
              <a:avLst/>
              <a:gdLst>
                <a:gd name="connsiteX0" fmla="*/ 6823 w 56081"/>
                <a:gd name="connsiteY0" fmla="*/ 963 h 305292"/>
                <a:gd name="connsiteX1" fmla="*/ 48098 w 56081"/>
                <a:gd name="connsiteY1" fmla="*/ 188288 h 305292"/>
                <a:gd name="connsiteX2" fmla="*/ 51273 w 56081"/>
                <a:gd name="connsiteY2" fmla="*/ 143838 h 305292"/>
                <a:gd name="connsiteX3" fmla="*/ 54448 w 56081"/>
                <a:gd name="connsiteY3" fmla="*/ 299413 h 305292"/>
                <a:gd name="connsiteX4" fmla="*/ 51273 w 56081"/>
                <a:gd name="connsiteY4" fmla="*/ 251788 h 305292"/>
                <a:gd name="connsiteX5" fmla="*/ 3648 w 56081"/>
                <a:gd name="connsiteY5" fmla="*/ 58113 h 305292"/>
                <a:gd name="connsiteX6" fmla="*/ 3648 w 56081"/>
                <a:gd name="connsiteY6" fmla="*/ 112088 h 305292"/>
                <a:gd name="connsiteX7" fmla="*/ 6823 w 56081"/>
                <a:gd name="connsiteY7" fmla="*/ 963 h 305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081" h="305292">
                  <a:moveTo>
                    <a:pt x="6823" y="963"/>
                  </a:moveTo>
                  <a:cubicBezTo>
                    <a:pt x="14231" y="13663"/>
                    <a:pt x="40690" y="164476"/>
                    <a:pt x="48098" y="188288"/>
                  </a:cubicBezTo>
                  <a:cubicBezTo>
                    <a:pt x="55506" y="212101"/>
                    <a:pt x="50215" y="125317"/>
                    <a:pt x="51273" y="143838"/>
                  </a:cubicBezTo>
                  <a:cubicBezTo>
                    <a:pt x="52331" y="162359"/>
                    <a:pt x="54448" y="281421"/>
                    <a:pt x="54448" y="299413"/>
                  </a:cubicBezTo>
                  <a:cubicBezTo>
                    <a:pt x="54448" y="317405"/>
                    <a:pt x="59740" y="292004"/>
                    <a:pt x="51273" y="251788"/>
                  </a:cubicBezTo>
                  <a:cubicBezTo>
                    <a:pt x="42806" y="211572"/>
                    <a:pt x="11586" y="81396"/>
                    <a:pt x="3648" y="58113"/>
                  </a:cubicBezTo>
                  <a:cubicBezTo>
                    <a:pt x="-4290" y="34830"/>
                    <a:pt x="3119" y="118967"/>
                    <a:pt x="3648" y="112088"/>
                  </a:cubicBezTo>
                  <a:cubicBezTo>
                    <a:pt x="4177" y="105209"/>
                    <a:pt x="-585" y="-11737"/>
                    <a:pt x="6823" y="9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0" name="フリーフォーム 999">
              <a:extLst>
                <a:ext uri="{FF2B5EF4-FFF2-40B4-BE49-F238E27FC236}">
                  <a16:creationId xmlns:a16="http://schemas.microsoft.com/office/drawing/2014/main" id="{1972232E-385F-2092-9351-1F9EAD42A9E3}"/>
                </a:ext>
              </a:extLst>
            </p:cNvPr>
            <p:cNvSpPr/>
            <p:nvPr/>
          </p:nvSpPr>
          <p:spPr>
            <a:xfrm>
              <a:off x="6959597" y="4479899"/>
              <a:ext cx="702153" cy="292154"/>
            </a:xfrm>
            <a:custGeom>
              <a:avLst/>
              <a:gdLst>
                <a:gd name="connsiteX0" fmla="*/ 3 w 702153"/>
                <a:gd name="connsiteY0" fmla="*/ 26 h 292154"/>
                <a:gd name="connsiteX1" fmla="*/ 66678 w 702153"/>
                <a:gd name="connsiteY1" fmla="*/ 104801 h 292154"/>
                <a:gd name="connsiteX2" fmla="*/ 238128 w 702153"/>
                <a:gd name="connsiteY2" fmla="*/ 209576 h 292154"/>
                <a:gd name="connsiteX3" fmla="*/ 219078 w 702153"/>
                <a:gd name="connsiteY3" fmla="*/ 193701 h 292154"/>
                <a:gd name="connsiteX4" fmla="*/ 371478 w 702153"/>
                <a:gd name="connsiteY4" fmla="*/ 260376 h 292154"/>
                <a:gd name="connsiteX5" fmla="*/ 361953 w 702153"/>
                <a:gd name="connsiteY5" fmla="*/ 260376 h 292154"/>
                <a:gd name="connsiteX6" fmla="*/ 520703 w 702153"/>
                <a:gd name="connsiteY6" fmla="*/ 269901 h 292154"/>
                <a:gd name="connsiteX7" fmla="*/ 485778 w 702153"/>
                <a:gd name="connsiteY7" fmla="*/ 266726 h 292154"/>
                <a:gd name="connsiteX8" fmla="*/ 692153 w 702153"/>
                <a:gd name="connsiteY8" fmla="*/ 254026 h 292154"/>
                <a:gd name="connsiteX9" fmla="*/ 660403 w 702153"/>
                <a:gd name="connsiteY9" fmla="*/ 257201 h 292154"/>
                <a:gd name="connsiteX10" fmla="*/ 577853 w 702153"/>
                <a:gd name="connsiteY10" fmla="*/ 292126 h 292154"/>
                <a:gd name="connsiteX11" fmla="*/ 596903 w 702153"/>
                <a:gd name="connsiteY11" fmla="*/ 263551 h 292154"/>
                <a:gd name="connsiteX12" fmla="*/ 441328 w 702153"/>
                <a:gd name="connsiteY12" fmla="*/ 285776 h 292154"/>
                <a:gd name="connsiteX13" fmla="*/ 450853 w 702153"/>
                <a:gd name="connsiteY13" fmla="*/ 279426 h 292154"/>
                <a:gd name="connsiteX14" fmla="*/ 254003 w 702153"/>
                <a:gd name="connsiteY14" fmla="*/ 231801 h 292154"/>
                <a:gd name="connsiteX15" fmla="*/ 279403 w 702153"/>
                <a:gd name="connsiteY15" fmla="*/ 244501 h 292154"/>
                <a:gd name="connsiteX16" fmla="*/ 127003 w 702153"/>
                <a:gd name="connsiteY16" fmla="*/ 158776 h 292154"/>
                <a:gd name="connsiteX17" fmla="*/ 76203 w 702153"/>
                <a:gd name="connsiteY17" fmla="*/ 136551 h 292154"/>
                <a:gd name="connsiteX18" fmla="*/ 104778 w 702153"/>
                <a:gd name="connsiteY18" fmla="*/ 155601 h 292154"/>
                <a:gd name="connsiteX19" fmla="*/ 12703 w 702153"/>
                <a:gd name="connsiteY19" fmla="*/ 95276 h 292154"/>
                <a:gd name="connsiteX20" fmla="*/ 63503 w 702153"/>
                <a:gd name="connsiteY20" fmla="*/ 114326 h 292154"/>
                <a:gd name="connsiteX21" fmla="*/ 3 w 702153"/>
                <a:gd name="connsiteY21" fmla="*/ 26 h 29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2153" h="292154">
                  <a:moveTo>
                    <a:pt x="3" y="26"/>
                  </a:moveTo>
                  <a:cubicBezTo>
                    <a:pt x="532" y="-1561"/>
                    <a:pt x="26991" y="69876"/>
                    <a:pt x="66678" y="104801"/>
                  </a:cubicBezTo>
                  <a:cubicBezTo>
                    <a:pt x="106365" y="139726"/>
                    <a:pt x="238128" y="209576"/>
                    <a:pt x="238128" y="209576"/>
                  </a:cubicBezTo>
                  <a:cubicBezTo>
                    <a:pt x="263528" y="224393"/>
                    <a:pt x="196853" y="185234"/>
                    <a:pt x="219078" y="193701"/>
                  </a:cubicBezTo>
                  <a:cubicBezTo>
                    <a:pt x="241303" y="202168"/>
                    <a:pt x="371478" y="260376"/>
                    <a:pt x="371478" y="260376"/>
                  </a:cubicBezTo>
                  <a:cubicBezTo>
                    <a:pt x="395291" y="271489"/>
                    <a:pt x="361953" y="260376"/>
                    <a:pt x="361953" y="260376"/>
                  </a:cubicBezTo>
                  <a:lnTo>
                    <a:pt x="520703" y="269901"/>
                  </a:lnTo>
                  <a:cubicBezTo>
                    <a:pt x="541340" y="270959"/>
                    <a:pt x="457203" y="269372"/>
                    <a:pt x="485778" y="266726"/>
                  </a:cubicBezTo>
                  <a:cubicBezTo>
                    <a:pt x="514353" y="264080"/>
                    <a:pt x="663049" y="255613"/>
                    <a:pt x="692153" y="254026"/>
                  </a:cubicBezTo>
                  <a:cubicBezTo>
                    <a:pt x="721257" y="252439"/>
                    <a:pt x="679453" y="250851"/>
                    <a:pt x="660403" y="257201"/>
                  </a:cubicBezTo>
                  <a:cubicBezTo>
                    <a:pt x="641353" y="263551"/>
                    <a:pt x="588436" y="291068"/>
                    <a:pt x="577853" y="292126"/>
                  </a:cubicBezTo>
                  <a:cubicBezTo>
                    <a:pt x="567270" y="293184"/>
                    <a:pt x="619657" y="264609"/>
                    <a:pt x="596903" y="263551"/>
                  </a:cubicBezTo>
                  <a:cubicBezTo>
                    <a:pt x="574149" y="262493"/>
                    <a:pt x="441328" y="285776"/>
                    <a:pt x="441328" y="285776"/>
                  </a:cubicBezTo>
                  <a:cubicBezTo>
                    <a:pt x="416986" y="288422"/>
                    <a:pt x="482074" y="288422"/>
                    <a:pt x="450853" y="279426"/>
                  </a:cubicBezTo>
                  <a:cubicBezTo>
                    <a:pt x="419632" y="270430"/>
                    <a:pt x="282578" y="237622"/>
                    <a:pt x="254003" y="231801"/>
                  </a:cubicBezTo>
                  <a:cubicBezTo>
                    <a:pt x="225428" y="225980"/>
                    <a:pt x="300570" y="256672"/>
                    <a:pt x="279403" y="244501"/>
                  </a:cubicBezTo>
                  <a:cubicBezTo>
                    <a:pt x="258236" y="232330"/>
                    <a:pt x="160870" y="176768"/>
                    <a:pt x="127003" y="158776"/>
                  </a:cubicBezTo>
                  <a:cubicBezTo>
                    <a:pt x="93136" y="140784"/>
                    <a:pt x="79907" y="137080"/>
                    <a:pt x="76203" y="136551"/>
                  </a:cubicBezTo>
                  <a:cubicBezTo>
                    <a:pt x="72499" y="136022"/>
                    <a:pt x="104778" y="155601"/>
                    <a:pt x="104778" y="155601"/>
                  </a:cubicBezTo>
                  <a:cubicBezTo>
                    <a:pt x="94195" y="148722"/>
                    <a:pt x="19582" y="102155"/>
                    <a:pt x="12703" y="95276"/>
                  </a:cubicBezTo>
                  <a:cubicBezTo>
                    <a:pt x="5824" y="88397"/>
                    <a:pt x="66149" y="126497"/>
                    <a:pt x="63503" y="114326"/>
                  </a:cubicBezTo>
                  <a:cubicBezTo>
                    <a:pt x="60857" y="102155"/>
                    <a:pt x="-526" y="1613"/>
                    <a:pt x="3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1" name="フリーフォーム 1000">
              <a:extLst>
                <a:ext uri="{FF2B5EF4-FFF2-40B4-BE49-F238E27FC236}">
                  <a16:creationId xmlns:a16="http://schemas.microsoft.com/office/drawing/2014/main" id="{4EF2B977-2B59-03BC-3166-70B3BF8F3866}"/>
                </a:ext>
              </a:extLst>
            </p:cNvPr>
            <p:cNvSpPr/>
            <p:nvPr/>
          </p:nvSpPr>
          <p:spPr>
            <a:xfrm>
              <a:off x="7604113" y="4485443"/>
              <a:ext cx="82888" cy="317717"/>
            </a:xfrm>
            <a:custGeom>
              <a:avLst/>
              <a:gdLst>
                <a:gd name="connsiteX0" fmla="*/ 12 w 82888"/>
                <a:gd name="connsiteY0" fmla="*/ 832 h 317717"/>
                <a:gd name="connsiteX1" fmla="*/ 76212 w 82888"/>
                <a:gd name="connsiteY1" fmla="*/ 156407 h 317717"/>
                <a:gd name="connsiteX2" fmla="*/ 76212 w 82888"/>
                <a:gd name="connsiteY2" fmla="*/ 127832 h 317717"/>
                <a:gd name="connsiteX3" fmla="*/ 69862 w 82888"/>
                <a:gd name="connsiteY3" fmla="*/ 315157 h 317717"/>
                <a:gd name="connsiteX4" fmla="*/ 82562 w 82888"/>
                <a:gd name="connsiteY4" fmla="*/ 229432 h 317717"/>
                <a:gd name="connsiteX5" fmla="*/ 53987 w 82888"/>
                <a:gd name="connsiteY5" fmla="*/ 127832 h 317717"/>
                <a:gd name="connsiteX6" fmla="*/ 60337 w 82888"/>
                <a:gd name="connsiteY6" fmla="*/ 134182 h 317717"/>
                <a:gd name="connsiteX7" fmla="*/ 66687 w 82888"/>
                <a:gd name="connsiteY7" fmla="*/ 67507 h 317717"/>
                <a:gd name="connsiteX8" fmla="*/ 69862 w 82888"/>
                <a:gd name="connsiteY8" fmla="*/ 92907 h 317717"/>
                <a:gd name="connsiteX9" fmla="*/ 12 w 82888"/>
                <a:gd name="connsiteY9" fmla="*/ 832 h 31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88" h="317717">
                  <a:moveTo>
                    <a:pt x="12" y="832"/>
                  </a:moveTo>
                  <a:cubicBezTo>
                    <a:pt x="1070" y="11415"/>
                    <a:pt x="63512" y="135240"/>
                    <a:pt x="76212" y="156407"/>
                  </a:cubicBezTo>
                  <a:cubicBezTo>
                    <a:pt x="88912" y="177574"/>
                    <a:pt x="77270" y="101374"/>
                    <a:pt x="76212" y="127832"/>
                  </a:cubicBezTo>
                  <a:cubicBezTo>
                    <a:pt x="75154" y="154290"/>
                    <a:pt x="68804" y="298224"/>
                    <a:pt x="69862" y="315157"/>
                  </a:cubicBezTo>
                  <a:cubicBezTo>
                    <a:pt x="70920" y="332090"/>
                    <a:pt x="85208" y="260653"/>
                    <a:pt x="82562" y="229432"/>
                  </a:cubicBezTo>
                  <a:cubicBezTo>
                    <a:pt x="79916" y="198211"/>
                    <a:pt x="53987" y="127832"/>
                    <a:pt x="53987" y="127832"/>
                  </a:cubicBezTo>
                  <a:cubicBezTo>
                    <a:pt x="50283" y="111957"/>
                    <a:pt x="58220" y="144236"/>
                    <a:pt x="60337" y="134182"/>
                  </a:cubicBezTo>
                  <a:cubicBezTo>
                    <a:pt x="62454" y="124128"/>
                    <a:pt x="65100" y="74386"/>
                    <a:pt x="66687" y="67507"/>
                  </a:cubicBezTo>
                  <a:cubicBezTo>
                    <a:pt x="68274" y="60628"/>
                    <a:pt x="76741" y="101903"/>
                    <a:pt x="69862" y="92907"/>
                  </a:cubicBezTo>
                  <a:cubicBezTo>
                    <a:pt x="62983" y="83911"/>
                    <a:pt x="-1046" y="-9751"/>
                    <a:pt x="12" y="8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2" name="フリーフォーム 1001">
              <a:extLst>
                <a:ext uri="{FF2B5EF4-FFF2-40B4-BE49-F238E27FC236}">
                  <a16:creationId xmlns:a16="http://schemas.microsoft.com/office/drawing/2014/main" id="{669B1FFC-4B3B-1044-1722-FA393700FC3E}"/>
                </a:ext>
              </a:extLst>
            </p:cNvPr>
            <p:cNvSpPr/>
            <p:nvPr/>
          </p:nvSpPr>
          <p:spPr>
            <a:xfrm>
              <a:off x="6981825" y="4625975"/>
              <a:ext cx="708645" cy="173307"/>
            </a:xfrm>
            <a:custGeom>
              <a:avLst/>
              <a:gdLst>
                <a:gd name="connsiteX0" fmla="*/ 0 w 708645"/>
                <a:gd name="connsiteY0" fmla="*/ 0 h 173307"/>
                <a:gd name="connsiteX1" fmla="*/ 152400 w 708645"/>
                <a:gd name="connsiteY1" fmla="*/ 79375 h 173307"/>
                <a:gd name="connsiteX2" fmla="*/ 311150 w 708645"/>
                <a:gd name="connsiteY2" fmla="*/ 155575 h 173307"/>
                <a:gd name="connsiteX3" fmla="*/ 288925 w 708645"/>
                <a:gd name="connsiteY3" fmla="*/ 136525 h 173307"/>
                <a:gd name="connsiteX4" fmla="*/ 495300 w 708645"/>
                <a:gd name="connsiteY4" fmla="*/ 165100 h 173307"/>
                <a:gd name="connsiteX5" fmla="*/ 450850 w 708645"/>
                <a:gd name="connsiteY5" fmla="*/ 158750 h 173307"/>
                <a:gd name="connsiteX6" fmla="*/ 641350 w 708645"/>
                <a:gd name="connsiteY6" fmla="*/ 168275 h 173307"/>
                <a:gd name="connsiteX7" fmla="*/ 708025 w 708645"/>
                <a:gd name="connsiteY7" fmla="*/ 158750 h 173307"/>
                <a:gd name="connsiteX8" fmla="*/ 609600 w 708645"/>
                <a:gd name="connsiteY8" fmla="*/ 161925 h 173307"/>
                <a:gd name="connsiteX9" fmla="*/ 434975 w 708645"/>
                <a:gd name="connsiteY9" fmla="*/ 171450 h 173307"/>
                <a:gd name="connsiteX10" fmla="*/ 219075 w 708645"/>
                <a:gd name="connsiteY10" fmla="*/ 120650 h 173307"/>
                <a:gd name="connsiteX11" fmla="*/ 301625 w 708645"/>
                <a:gd name="connsiteY11" fmla="*/ 123825 h 173307"/>
                <a:gd name="connsiteX12" fmla="*/ 165100 w 708645"/>
                <a:gd name="connsiteY12" fmla="*/ 73025 h 173307"/>
                <a:gd name="connsiteX13" fmla="*/ 241300 w 708645"/>
                <a:gd name="connsiteY13" fmla="*/ 98425 h 173307"/>
                <a:gd name="connsiteX14" fmla="*/ 0 w 708645"/>
                <a:gd name="connsiteY14" fmla="*/ 0 h 17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8645" h="173307">
                  <a:moveTo>
                    <a:pt x="0" y="0"/>
                  </a:moveTo>
                  <a:cubicBezTo>
                    <a:pt x="50271" y="26723"/>
                    <a:pt x="100542" y="53446"/>
                    <a:pt x="152400" y="79375"/>
                  </a:cubicBezTo>
                  <a:cubicBezTo>
                    <a:pt x="204258" y="105304"/>
                    <a:pt x="288396" y="146050"/>
                    <a:pt x="311150" y="155575"/>
                  </a:cubicBezTo>
                  <a:cubicBezTo>
                    <a:pt x="333904" y="165100"/>
                    <a:pt x="258233" y="134938"/>
                    <a:pt x="288925" y="136525"/>
                  </a:cubicBezTo>
                  <a:cubicBezTo>
                    <a:pt x="319617" y="138113"/>
                    <a:pt x="495300" y="165100"/>
                    <a:pt x="495300" y="165100"/>
                  </a:cubicBezTo>
                  <a:cubicBezTo>
                    <a:pt x="522287" y="168804"/>
                    <a:pt x="426508" y="158221"/>
                    <a:pt x="450850" y="158750"/>
                  </a:cubicBezTo>
                  <a:cubicBezTo>
                    <a:pt x="475192" y="159279"/>
                    <a:pt x="598488" y="168275"/>
                    <a:pt x="641350" y="168275"/>
                  </a:cubicBezTo>
                  <a:cubicBezTo>
                    <a:pt x="684212" y="168275"/>
                    <a:pt x="713316" y="159808"/>
                    <a:pt x="708025" y="158750"/>
                  </a:cubicBezTo>
                  <a:cubicBezTo>
                    <a:pt x="702734" y="157692"/>
                    <a:pt x="609600" y="161925"/>
                    <a:pt x="609600" y="161925"/>
                  </a:cubicBezTo>
                  <a:cubicBezTo>
                    <a:pt x="564092" y="164042"/>
                    <a:pt x="500062" y="178329"/>
                    <a:pt x="434975" y="171450"/>
                  </a:cubicBezTo>
                  <a:cubicBezTo>
                    <a:pt x="369888" y="164571"/>
                    <a:pt x="241300" y="128588"/>
                    <a:pt x="219075" y="120650"/>
                  </a:cubicBezTo>
                  <a:cubicBezTo>
                    <a:pt x="196850" y="112713"/>
                    <a:pt x="310621" y="131763"/>
                    <a:pt x="301625" y="123825"/>
                  </a:cubicBezTo>
                  <a:cubicBezTo>
                    <a:pt x="292629" y="115888"/>
                    <a:pt x="175154" y="77258"/>
                    <a:pt x="165100" y="73025"/>
                  </a:cubicBezTo>
                  <a:cubicBezTo>
                    <a:pt x="155046" y="68792"/>
                    <a:pt x="241300" y="98425"/>
                    <a:pt x="241300" y="984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3" name="フリーフォーム 1002">
              <a:extLst>
                <a:ext uri="{FF2B5EF4-FFF2-40B4-BE49-F238E27FC236}">
                  <a16:creationId xmlns:a16="http://schemas.microsoft.com/office/drawing/2014/main" id="{3924F2A2-CFAC-75BA-EF59-7091FF9D288C}"/>
                </a:ext>
              </a:extLst>
            </p:cNvPr>
            <p:cNvSpPr/>
            <p:nvPr/>
          </p:nvSpPr>
          <p:spPr>
            <a:xfrm>
              <a:off x="6994036" y="4644523"/>
              <a:ext cx="435472" cy="203775"/>
            </a:xfrm>
            <a:custGeom>
              <a:avLst/>
              <a:gdLst>
                <a:gd name="connsiteX0" fmla="*/ 489 w 435472"/>
                <a:gd name="connsiteY0" fmla="*/ 502 h 203775"/>
                <a:gd name="connsiteX1" fmla="*/ 73514 w 435472"/>
                <a:gd name="connsiteY1" fmla="*/ 44952 h 203775"/>
                <a:gd name="connsiteX2" fmla="*/ 73514 w 435472"/>
                <a:gd name="connsiteY2" fmla="*/ 114802 h 203775"/>
                <a:gd name="connsiteX3" fmla="*/ 83039 w 435472"/>
                <a:gd name="connsiteY3" fmla="*/ 79877 h 203775"/>
                <a:gd name="connsiteX4" fmla="*/ 117964 w 435472"/>
                <a:gd name="connsiteY4" fmla="*/ 86227 h 203775"/>
                <a:gd name="connsiteX5" fmla="*/ 152889 w 435472"/>
                <a:gd name="connsiteY5" fmla="*/ 121152 h 203775"/>
                <a:gd name="connsiteX6" fmla="*/ 159239 w 435472"/>
                <a:gd name="connsiteY6" fmla="*/ 105277 h 203775"/>
                <a:gd name="connsiteX7" fmla="*/ 235439 w 435472"/>
                <a:gd name="connsiteY7" fmla="*/ 159252 h 203775"/>
                <a:gd name="connsiteX8" fmla="*/ 213214 w 435472"/>
                <a:gd name="connsiteY8" fmla="*/ 114802 h 203775"/>
                <a:gd name="connsiteX9" fmla="*/ 279889 w 435472"/>
                <a:gd name="connsiteY9" fmla="*/ 143377 h 203775"/>
                <a:gd name="connsiteX10" fmla="*/ 321164 w 435472"/>
                <a:gd name="connsiteY10" fmla="*/ 203702 h 203775"/>
                <a:gd name="connsiteX11" fmla="*/ 305289 w 435472"/>
                <a:gd name="connsiteY11" fmla="*/ 156077 h 203775"/>
                <a:gd name="connsiteX12" fmla="*/ 384664 w 435472"/>
                <a:gd name="connsiteY12" fmla="*/ 191002 h 203775"/>
                <a:gd name="connsiteX13" fmla="*/ 365614 w 435472"/>
                <a:gd name="connsiteY13" fmla="*/ 156077 h 203775"/>
                <a:gd name="connsiteX14" fmla="*/ 435464 w 435472"/>
                <a:gd name="connsiteY14" fmla="*/ 203702 h 203775"/>
                <a:gd name="connsiteX15" fmla="*/ 368789 w 435472"/>
                <a:gd name="connsiteY15" fmla="*/ 165602 h 203775"/>
                <a:gd name="connsiteX16" fmla="*/ 175114 w 435472"/>
                <a:gd name="connsiteY16" fmla="*/ 111627 h 203775"/>
                <a:gd name="connsiteX17" fmla="*/ 111614 w 435472"/>
                <a:gd name="connsiteY17" fmla="*/ 64002 h 203775"/>
                <a:gd name="connsiteX18" fmla="*/ 114789 w 435472"/>
                <a:gd name="connsiteY18" fmla="*/ 73527 h 203775"/>
                <a:gd name="connsiteX19" fmla="*/ 489 w 435472"/>
                <a:gd name="connsiteY19" fmla="*/ 502 h 20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472" h="203775">
                  <a:moveTo>
                    <a:pt x="489" y="502"/>
                  </a:moveTo>
                  <a:cubicBezTo>
                    <a:pt x="-6390" y="-4260"/>
                    <a:pt x="61343" y="25902"/>
                    <a:pt x="73514" y="44952"/>
                  </a:cubicBezTo>
                  <a:cubicBezTo>
                    <a:pt x="85685" y="64002"/>
                    <a:pt x="71927" y="108981"/>
                    <a:pt x="73514" y="114802"/>
                  </a:cubicBezTo>
                  <a:cubicBezTo>
                    <a:pt x="75102" y="120623"/>
                    <a:pt x="75631" y="84640"/>
                    <a:pt x="83039" y="79877"/>
                  </a:cubicBezTo>
                  <a:cubicBezTo>
                    <a:pt x="90447" y="75115"/>
                    <a:pt x="106322" y="79348"/>
                    <a:pt x="117964" y="86227"/>
                  </a:cubicBezTo>
                  <a:cubicBezTo>
                    <a:pt x="129606" y="93106"/>
                    <a:pt x="152889" y="121152"/>
                    <a:pt x="152889" y="121152"/>
                  </a:cubicBezTo>
                  <a:cubicBezTo>
                    <a:pt x="159768" y="124327"/>
                    <a:pt x="145481" y="98927"/>
                    <a:pt x="159239" y="105277"/>
                  </a:cubicBezTo>
                  <a:cubicBezTo>
                    <a:pt x="172997" y="111627"/>
                    <a:pt x="226443" y="157665"/>
                    <a:pt x="235439" y="159252"/>
                  </a:cubicBezTo>
                  <a:cubicBezTo>
                    <a:pt x="244435" y="160839"/>
                    <a:pt x="205806" y="117448"/>
                    <a:pt x="213214" y="114802"/>
                  </a:cubicBezTo>
                  <a:cubicBezTo>
                    <a:pt x="220622" y="112156"/>
                    <a:pt x="261897" y="128560"/>
                    <a:pt x="279889" y="143377"/>
                  </a:cubicBezTo>
                  <a:cubicBezTo>
                    <a:pt x="297881" y="158194"/>
                    <a:pt x="316931" y="201585"/>
                    <a:pt x="321164" y="203702"/>
                  </a:cubicBezTo>
                  <a:cubicBezTo>
                    <a:pt x="325397" y="205819"/>
                    <a:pt x="294706" y="158194"/>
                    <a:pt x="305289" y="156077"/>
                  </a:cubicBezTo>
                  <a:cubicBezTo>
                    <a:pt x="315872" y="153960"/>
                    <a:pt x="374610" y="191002"/>
                    <a:pt x="384664" y="191002"/>
                  </a:cubicBezTo>
                  <a:cubicBezTo>
                    <a:pt x="394718" y="191002"/>
                    <a:pt x="357147" y="153960"/>
                    <a:pt x="365614" y="156077"/>
                  </a:cubicBezTo>
                  <a:cubicBezTo>
                    <a:pt x="374081" y="158194"/>
                    <a:pt x="434935" y="202115"/>
                    <a:pt x="435464" y="203702"/>
                  </a:cubicBezTo>
                  <a:cubicBezTo>
                    <a:pt x="435993" y="205289"/>
                    <a:pt x="412181" y="180948"/>
                    <a:pt x="368789" y="165602"/>
                  </a:cubicBezTo>
                  <a:cubicBezTo>
                    <a:pt x="325397" y="150256"/>
                    <a:pt x="217976" y="128560"/>
                    <a:pt x="175114" y="111627"/>
                  </a:cubicBezTo>
                  <a:cubicBezTo>
                    <a:pt x="132252" y="94694"/>
                    <a:pt x="121668" y="70352"/>
                    <a:pt x="111614" y="64002"/>
                  </a:cubicBezTo>
                  <a:cubicBezTo>
                    <a:pt x="101560" y="57652"/>
                    <a:pt x="128547" y="80406"/>
                    <a:pt x="114789" y="73527"/>
                  </a:cubicBezTo>
                  <a:cubicBezTo>
                    <a:pt x="101031" y="66648"/>
                    <a:pt x="7368" y="5264"/>
                    <a:pt x="489" y="5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4" name="フリーフォーム 1003">
              <a:extLst>
                <a:ext uri="{FF2B5EF4-FFF2-40B4-BE49-F238E27FC236}">
                  <a16:creationId xmlns:a16="http://schemas.microsoft.com/office/drawing/2014/main" id="{F576B3FE-5B2B-4F26-C0F3-EDE87EA99F6D}"/>
                </a:ext>
              </a:extLst>
            </p:cNvPr>
            <p:cNvSpPr/>
            <p:nvPr/>
          </p:nvSpPr>
          <p:spPr>
            <a:xfrm>
              <a:off x="7237941" y="4444719"/>
              <a:ext cx="318829" cy="298534"/>
            </a:xfrm>
            <a:custGeom>
              <a:avLst/>
              <a:gdLst>
                <a:gd name="connsiteX0" fmla="*/ 299509 w 318829"/>
                <a:gd name="connsiteY0" fmla="*/ 16156 h 298534"/>
                <a:gd name="connsiteX1" fmla="*/ 318559 w 318829"/>
                <a:gd name="connsiteY1" fmla="*/ 101881 h 298534"/>
                <a:gd name="connsiteX2" fmla="*/ 289984 w 318829"/>
                <a:gd name="connsiteY2" fmla="*/ 206656 h 298534"/>
                <a:gd name="connsiteX3" fmla="*/ 207434 w 318829"/>
                <a:gd name="connsiteY3" fmla="*/ 289206 h 298534"/>
                <a:gd name="connsiteX4" fmla="*/ 140759 w 318829"/>
                <a:gd name="connsiteY4" fmla="*/ 295556 h 298534"/>
                <a:gd name="connsiteX5" fmla="*/ 67734 w 318829"/>
                <a:gd name="connsiteY5" fmla="*/ 279681 h 298534"/>
                <a:gd name="connsiteX6" fmla="*/ 42334 w 318829"/>
                <a:gd name="connsiteY6" fmla="*/ 225706 h 298534"/>
                <a:gd name="connsiteX7" fmla="*/ 20109 w 318829"/>
                <a:gd name="connsiteY7" fmla="*/ 152681 h 298534"/>
                <a:gd name="connsiteX8" fmla="*/ 26459 w 318829"/>
                <a:gd name="connsiteY8" fmla="*/ 193956 h 298534"/>
                <a:gd name="connsiteX9" fmla="*/ 13759 w 318829"/>
                <a:gd name="connsiteY9" fmla="*/ 155856 h 298534"/>
                <a:gd name="connsiteX10" fmla="*/ 23284 w 318829"/>
                <a:gd name="connsiteY10" fmla="*/ 98706 h 298534"/>
                <a:gd name="connsiteX11" fmla="*/ 35984 w 318829"/>
                <a:gd name="connsiteY11" fmla="*/ 60606 h 298534"/>
                <a:gd name="connsiteX12" fmla="*/ 1059 w 318829"/>
                <a:gd name="connsiteY12" fmla="*/ 28856 h 298534"/>
                <a:gd name="connsiteX13" fmla="*/ 83609 w 318829"/>
                <a:gd name="connsiteY13" fmla="*/ 12981 h 298534"/>
                <a:gd name="connsiteX14" fmla="*/ 166159 w 318829"/>
                <a:gd name="connsiteY14" fmla="*/ 3456 h 298534"/>
                <a:gd name="connsiteX15" fmla="*/ 226484 w 318829"/>
                <a:gd name="connsiteY15" fmla="*/ 281 h 298534"/>
                <a:gd name="connsiteX16" fmla="*/ 299509 w 318829"/>
                <a:gd name="connsiteY16" fmla="*/ 16156 h 29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8829" h="298534">
                  <a:moveTo>
                    <a:pt x="299509" y="16156"/>
                  </a:moveTo>
                  <a:cubicBezTo>
                    <a:pt x="314855" y="33089"/>
                    <a:pt x="320147" y="70131"/>
                    <a:pt x="318559" y="101881"/>
                  </a:cubicBezTo>
                  <a:cubicBezTo>
                    <a:pt x="316971" y="133631"/>
                    <a:pt x="308505" y="175435"/>
                    <a:pt x="289984" y="206656"/>
                  </a:cubicBezTo>
                  <a:cubicBezTo>
                    <a:pt x="271463" y="237877"/>
                    <a:pt x="232305" y="274389"/>
                    <a:pt x="207434" y="289206"/>
                  </a:cubicBezTo>
                  <a:cubicBezTo>
                    <a:pt x="182563" y="304023"/>
                    <a:pt x="164042" y="297144"/>
                    <a:pt x="140759" y="295556"/>
                  </a:cubicBezTo>
                  <a:cubicBezTo>
                    <a:pt x="117476" y="293969"/>
                    <a:pt x="84138" y="291323"/>
                    <a:pt x="67734" y="279681"/>
                  </a:cubicBezTo>
                  <a:cubicBezTo>
                    <a:pt x="51330" y="268039"/>
                    <a:pt x="50271" y="246873"/>
                    <a:pt x="42334" y="225706"/>
                  </a:cubicBezTo>
                  <a:cubicBezTo>
                    <a:pt x="34396" y="204539"/>
                    <a:pt x="22755" y="157973"/>
                    <a:pt x="20109" y="152681"/>
                  </a:cubicBezTo>
                  <a:cubicBezTo>
                    <a:pt x="17463" y="147389"/>
                    <a:pt x="27517" y="193427"/>
                    <a:pt x="26459" y="193956"/>
                  </a:cubicBezTo>
                  <a:cubicBezTo>
                    <a:pt x="25401" y="194485"/>
                    <a:pt x="14288" y="171731"/>
                    <a:pt x="13759" y="155856"/>
                  </a:cubicBezTo>
                  <a:cubicBezTo>
                    <a:pt x="13230" y="139981"/>
                    <a:pt x="19580" y="114581"/>
                    <a:pt x="23284" y="98706"/>
                  </a:cubicBezTo>
                  <a:cubicBezTo>
                    <a:pt x="26988" y="82831"/>
                    <a:pt x="39688" y="72248"/>
                    <a:pt x="35984" y="60606"/>
                  </a:cubicBezTo>
                  <a:cubicBezTo>
                    <a:pt x="32280" y="48964"/>
                    <a:pt x="-6878" y="36793"/>
                    <a:pt x="1059" y="28856"/>
                  </a:cubicBezTo>
                  <a:cubicBezTo>
                    <a:pt x="8996" y="20919"/>
                    <a:pt x="56092" y="17214"/>
                    <a:pt x="83609" y="12981"/>
                  </a:cubicBezTo>
                  <a:cubicBezTo>
                    <a:pt x="111126" y="8748"/>
                    <a:pt x="142346" y="5573"/>
                    <a:pt x="166159" y="3456"/>
                  </a:cubicBezTo>
                  <a:cubicBezTo>
                    <a:pt x="189972" y="1339"/>
                    <a:pt x="200555" y="-777"/>
                    <a:pt x="226484" y="281"/>
                  </a:cubicBezTo>
                  <a:cubicBezTo>
                    <a:pt x="252413" y="1339"/>
                    <a:pt x="284163" y="-777"/>
                    <a:pt x="299509" y="16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5" name="円/楕円 1004">
              <a:extLst>
                <a:ext uri="{FF2B5EF4-FFF2-40B4-BE49-F238E27FC236}">
                  <a16:creationId xmlns:a16="http://schemas.microsoft.com/office/drawing/2014/main" id="{AA6B2B72-390E-69C0-3366-DBF208713B43}"/>
                </a:ext>
              </a:extLst>
            </p:cNvPr>
            <p:cNvSpPr/>
            <p:nvPr/>
          </p:nvSpPr>
          <p:spPr>
            <a:xfrm rot="21009665">
              <a:off x="7456761" y="4498700"/>
              <a:ext cx="61639" cy="88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6" name="フリーフォーム 1005">
              <a:extLst>
                <a:ext uri="{FF2B5EF4-FFF2-40B4-BE49-F238E27FC236}">
                  <a16:creationId xmlns:a16="http://schemas.microsoft.com/office/drawing/2014/main" id="{C79B71E6-47B5-A85C-93F2-392C2240C75C}"/>
                </a:ext>
              </a:extLst>
            </p:cNvPr>
            <p:cNvSpPr/>
            <p:nvPr/>
          </p:nvSpPr>
          <p:spPr>
            <a:xfrm>
              <a:off x="6972562" y="4349719"/>
              <a:ext cx="633761" cy="124052"/>
            </a:xfrm>
            <a:custGeom>
              <a:avLst/>
              <a:gdLst>
                <a:gd name="connsiteX0" fmla="*/ 2913 w 633761"/>
                <a:gd name="connsiteY0" fmla="*/ 123856 h 124052"/>
                <a:gd name="connsiteX1" fmla="*/ 275963 w 633761"/>
                <a:gd name="connsiteY1" fmla="*/ 28606 h 124052"/>
                <a:gd name="connsiteX2" fmla="*/ 241038 w 633761"/>
                <a:gd name="connsiteY2" fmla="*/ 44481 h 124052"/>
                <a:gd name="connsiteX3" fmla="*/ 368038 w 633761"/>
                <a:gd name="connsiteY3" fmla="*/ 25431 h 124052"/>
                <a:gd name="connsiteX4" fmla="*/ 526788 w 633761"/>
                <a:gd name="connsiteY4" fmla="*/ 12731 h 124052"/>
                <a:gd name="connsiteX5" fmla="*/ 495038 w 633761"/>
                <a:gd name="connsiteY5" fmla="*/ 12731 h 124052"/>
                <a:gd name="connsiteX6" fmla="*/ 631563 w 633761"/>
                <a:gd name="connsiteY6" fmla="*/ 47656 h 124052"/>
                <a:gd name="connsiteX7" fmla="*/ 568063 w 633761"/>
                <a:gd name="connsiteY7" fmla="*/ 34956 h 124052"/>
                <a:gd name="connsiteX8" fmla="*/ 422013 w 633761"/>
                <a:gd name="connsiteY8" fmla="*/ 31 h 124052"/>
                <a:gd name="connsiteX9" fmla="*/ 206113 w 633761"/>
                <a:gd name="connsiteY9" fmla="*/ 28606 h 124052"/>
                <a:gd name="connsiteX10" fmla="*/ 266438 w 633761"/>
                <a:gd name="connsiteY10" fmla="*/ 22256 h 124052"/>
                <a:gd name="connsiteX11" fmla="*/ 41013 w 633761"/>
                <a:gd name="connsiteY11" fmla="*/ 73056 h 124052"/>
                <a:gd name="connsiteX12" fmla="*/ 126738 w 633761"/>
                <a:gd name="connsiteY12" fmla="*/ 54006 h 124052"/>
                <a:gd name="connsiteX13" fmla="*/ 2913 w 633761"/>
                <a:gd name="connsiteY13" fmla="*/ 123856 h 12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3761" h="124052">
                  <a:moveTo>
                    <a:pt x="2913" y="123856"/>
                  </a:moveTo>
                  <a:cubicBezTo>
                    <a:pt x="27784" y="119623"/>
                    <a:pt x="236276" y="41835"/>
                    <a:pt x="275963" y="28606"/>
                  </a:cubicBezTo>
                  <a:cubicBezTo>
                    <a:pt x="315650" y="15377"/>
                    <a:pt x="225692" y="45010"/>
                    <a:pt x="241038" y="44481"/>
                  </a:cubicBezTo>
                  <a:cubicBezTo>
                    <a:pt x="256384" y="43952"/>
                    <a:pt x="320413" y="30723"/>
                    <a:pt x="368038" y="25431"/>
                  </a:cubicBezTo>
                  <a:cubicBezTo>
                    <a:pt x="415663" y="20139"/>
                    <a:pt x="505621" y="14848"/>
                    <a:pt x="526788" y="12731"/>
                  </a:cubicBezTo>
                  <a:cubicBezTo>
                    <a:pt x="547955" y="10614"/>
                    <a:pt x="477576" y="6910"/>
                    <a:pt x="495038" y="12731"/>
                  </a:cubicBezTo>
                  <a:cubicBezTo>
                    <a:pt x="512500" y="18552"/>
                    <a:pt x="619392" y="43952"/>
                    <a:pt x="631563" y="47656"/>
                  </a:cubicBezTo>
                  <a:cubicBezTo>
                    <a:pt x="643734" y="51360"/>
                    <a:pt x="602988" y="42893"/>
                    <a:pt x="568063" y="34956"/>
                  </a:cubicBezTo>
                  <a:cubicBezTo>
                    <a:pt x="533138" y="27019"/>
                    <a:pt x="482338" y="1089"/>
                    <a:pt x="422013" y="31"/>
                  </a:cubicBezTo>
                  <a:cubicBezTo>
                    <a:pt x="361688" y="-1027"/>
                    <a:pt x="232042" y="24902"/>
                    <a:pt x="206113" y="28606"/>
                  </a:cubicBezTo>
                  <a:cubicBezTo>
                    <a:pt x="180184" y="32310"/>
                    <a:pt x="293955" y="14848"/>
                    <a:pt x="266438" y="22256"/>
                  </a:cubicBezTo>
                  <a:cubicBezTo>
                    <a:pt x="238921" y="29664"/>
                    <a:pt x="41013" y="73056"/>
                    <a:pt x="41013" y="73056"/>
                  </a:cubicBezTo>
                  <a:cubicBezTo>
                    <a:pt x="17730" y="78348"/>
                    <a:pt x="133088" y="45539"/>
                    <a:pt x="126738" y="54006"/>
                  </a:cubicBezTo>
                  <a:cubicBezTo>
                    <a:pt x="120388" y="62473"/>
                    <a:pt x="-21958" y="128089"/>
                    <a:pt x="2913" y="1238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7" name="フリーフォーム 1006">
              <a:extLst>
                <a:ext uri="{FF2B5EF4-FFF2-40B4-BE49-F238E27FC236}">
                  <a16:creationId xmlns:a16="http://schemas.microsoft.com/office/drawing/2014/main" id="{5CE5CCBA-2205-70DC-6C6B-0B1196CF8FFD}"/>
                </a:ext>
              </a:extLst>
            </p:cNvPr>
            <p:cNvSpPr/>
            <p:nvPr/>
          </p:nvSpPr>
          <p:spPr>
            <a:xfrm>
              <a:off x="7441634" y="4360669"/>
              <a:ext cx="179083" cy="52581"/>
            </a:xfrm>
            <a:custGeom>
              <a:avLst/>
              <a:gdLst>
                <a:gd name="connsiteX0" fmla="*/ 566 w 179083"/>
                <a:gd name="connsiteY0" fmla="*/ 1781 h 52581"/>
                <a:gd name="connsiteX1" fmla="*/ 133916 w 179083"/>
                <a:gd name="connsiteY1" fmla="*/ 30356 h 52581"/>
                <a:gd name="connsiteX2" fmla="*/ 178366 w 179083"/>
                <a:gd name="connsiteY2" fmla="*/ 52581 h 52581"/>
                <a:gd name="connsiteX3" fmla="*/ 156141 w 179083"/>
                <a:gd name="connsiteY3" fmla="*/ 30356 h 52581"/>
                <a:gd name="connsiteX4" fmla="*/ 89466 w 179083"/>
                <a:gd name="connsiteY4" fmla="*/ 4956 h 52581"/>
                <a:gd name="connsiteX5" fmla="*/ 566 w 179083"/>
                <a:gd name="connsiteY5" fmla="*/ 1781 h 5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83" h="52581">
                  <a:moveTo>
                    <a:pt x="566" y="1781"/>
                  </a:moveTo>
                  <a:cubicBezTo>
                    <a:pt x="7974" y="6014"/>
                    <a:pt x="104283" y="21889"/>
                    <a:pt x="133916" y="30356"/>
                  </a:cubicBezTo>
                  <a:cubicBezTo>
                    <a:pt x="163549" y="38823"/>
                    <a:pt x="174662" y="52581"/>
                    <a:pt x="178366" y="52581"/>
                  </a:cubicBezTo>
                  <a:cubicBezTo>
                    <a:pt x="182070" y="52581"/>
                    <a:pt x="170958" y="38294"/>
                    <a:pt x="156141" y="30356"/>
                  </a:cubicBezTo>
                  <a:cubicBezTo>
                    <a:pt x="141324" y="22419"/>
                    <a:pt x="118570" y="8131"/>
                    <a:pt x="89466" y="4956"/>
                  </a:cubicBezTo>
                  <a:cubicBezTo>
                    <a:pt x="60362" y="1781"/>
                    <a:pt x="-6842" y="-2452"/>
                    <a:pt x="566" y="17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8" name="フリーフォーム 1007">
              <a:extLst>
                <a:ext uri="{FF2B5EF4-FFF2-40B4-BE49-F238E27FC236}">
                  <a16:creationId xmlns:a16="http://schemas.microsoft.com/office/drawing/2014/main" id="{848A1F01-C76D-DFCA-B870-1FB072CE836C}"/>
                </a:ext>
              </a:extLst>
            </p:cNvPr>
            <p:cNvSpPr/>
            <p:nvPr/>
          </p:nvSpPr>
          <p:spPr>
            <a:xfrm>
              <a:off x="7014988" y="4275234"/>
              <a:ext cx="664245" cy="134474"/>
            </a:xfrm>
            <a:custGeom>
              <a:avLst/>
              <a:gdLst>
                <a:gd name="connsiteX0" fmla="*/ 1762 w 664245"/>
                <a:gd name="connsiteY0" fmla="*/ 103091 h 134474"/>
                <a:gd name="connsiteX1" fmla="*/ 411337 w 664245"/>
                <a:gd name="connsiteY1" fmla="*/ 42766 h 134474"/>
                <a:gd name="connsiteX2" fmla="*/ 389112 w 664245"/>
                <a:gd name="connsiteY2" fmla="*/ 42766 h 134474"/>
                <a:gd name="connsiteX3" fmla="*/ 471662 w 664245"/>
                <a:gd name="connsiteY3" fmla="*/ 49116 h 134474"/>
                <a:gd name="connsiteX4" fmla="*/ 551037 w 664245"/>
                <a:gd name="connsiteY4" fmla="*/ 68166 h 134474"/>
                <a:gd name="connsiteX5" fmla="*/ 538337 w 664245"/>
                <a:gd name="connsiteY5" fmla="*/ 55466 h 134474"/>
                <a:gd name="connsiteX6" fmla="*/ 658987 w 664245"/>
                <a:gd name="connsiteY6" fmla="*/ 128491 h 134474"/>
                <a:gd name="connsiteX7" fmla="*/ 624062 w 664245"/>
                <a:gd name="connsiteY7" fmla="*/ 115791 h 134474"/>
                <a:gd name="connsiteX8" fmla="*/ 458962 w 664245"/>
                <a:gd name="connsiteY8" fmla="*/ 1491 h 134474"/>
                <a:gd name="connsiteX9" fmla="*/ 544687 w 664245"/>
                <a:gd name="connsiteY9" fmla="*/ 49116 h 134474"/>
                <a:gd name="connsiteX10" fmla="*/ 335137 w 664245"/>
                <a:gd name="connsiteY10" fmla="*/ 26891 h 134474"/>
                <a:gd name="connsiteX11" fmla="*/ 370062 w 664245"/>
                <a:gd name="connsiteY11" fmla="*/ 33241 h 134474"/>
                <a:gd name="connsiteX12" fmla="*/ 176387 w 664245"/>
                <a:gd name="connsiteY12" fmla="*/ 42766 h 134474"/>
                <a:gd name="connsiteX13" fmla="*/ 258937 w 664245"/>
                <a:gd name="connsiteY13" fmla="*/ 42766 h 134474"/>
                <a:gd name="connsiteX14" fmla="*/ 1762 w 664245"/>
                <a:gd name="connsiteY14" fmla="*/ 103091 h 13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4245" h="134474">
                  <a:moveTo>
                    <a:pt x="1762" y="103091"/>
                  </a:moveTo>
                  <a:cubicBezTo>
                    <a:pt x="27162" y="103091"/>
                    <a:pt x="346779" y="52820"/>
                    <a:pt x="411337" y="42766"/>
                  </a:cubicBezTo>
                  <a:cubicBezTo>
                    <a:pt x="475895" y="32712"/>
                    <a:pt x="379058" y="41708"/>
                    <a:pt x="389112" y="42766"/>
                  </a:cubicBezTo>
                  <a:cubicBezTo>
                    <a:pt x="399166" y="43824"/>
                    <a:pt x="444675" y="44883"/>
                    <a:pt x="471662" y="49116"/>
                  </a:cubicBezTo>
                  <a:cubicBezTo>
                    <a:pt x="498650" y="53349"/>
                    <a:pt x="551037" y="68166"/>
                    <a:pt x="551037" y="68166"/>
                  </a:cubicBezTo>
                  <a:cubicBezTo>
                    <a:pt x="562149" y="69224"/>
                    <a:pt x="520345" y="45412"/>
                    <a:pt x="538337" y="55466"/>
                  </a:cubicBezTo>
                  <a:cubicBezTo>
                    <a:pt x="556329" y="65520"/>
                    <a:pt x="644700" y="118437"/>
                    <a:pt x="658987" y="128491"/>
                  </a:cubicBezTo>
                  <a:cubicBezTo>
                    <a:pt x="673274" y="138545"/>
                    <a:pt x="657399" y="136958"/>
                    <a:pt x="624062" y="115791"/>
                  </a:cubicBezTo>
                  <a:cubicBezTo>
                    <a:pt x="590725" y="94624"/>
                    <a:pt x="472191" y="12603"/>
                    <a:pt x="458962" y="1491"/>
                  </a:cubicBezTo>
                  <a:cubicBezTo>
                    <a:pt x="445733" y="-9621"/>
                    <a:pt x="565324" y="44883"/>
                    <a:pt x="544687" y="49116"/>
                  </a:cubicBezTo>
                  <a:cubicBezTo>
                    <a:pt x="524050" y="53349"/>
                    <a:pt x="364241" y="29537"/>
                    <a:pt x="335137" y="26891"/>
                  </a:cubicBezTo>
                  <a:cubicBezTo>
                    <a:pt x="306033" y="24245"/>
                    <a:pt x="396520" y="30595"/>
                    <a:pt x="370062" y="33241"/>
                  </a:cubicBezTo>
                  <a:cubicBezTo>
                    <a:pt x="343604" y="35887"/>
                    <a:pt x="194908" y="41179"/>
                    <a:pt x="176387" y="42766"/>
                  </a:cubicBezTo>
                  <a:cubicBezTo>
                    <a:pt x="157866" y="44353"/>
                    <a:pt x="284337" y="34829"/>
                    <a:pt x="258937" y="42766"/>
                  </a:cubicBezTo>
                  <a:cubicBezTo>
                    <a:pt x="233537" y="50703"/>
                    <a:pt x="-23638" y="103091"/>
                    <a:pt x="1762" y="103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9" name="フリーフォーム 1008">
              <a:extLst>
                <a:ext uri="{FF2B5EF4-FFF2-40B4-BE49-F238E27FC236}">
                  <a16:creationId xmlns:a16="http://schemas.microsoft.com/office/drawing/2014/main" id="{018B5F40-BE51-6B9B-707F-390B141BCF4A}"/>
                </a:ext>
              </a:extLst>
            </p:cNvPr>
            <p:cNvSpPr/>
            <p:nvPr/>
          </p:nvSpPr>
          <p:spPr>
            <a:xfrm>
              <a:off x="7838922" y="3993577"/>
              <a:ext cx="210074" cy="117488"/>
            </a:xfrm>
            <a:custGeom>
              <a:avLst/>
              <a:gdLst>
                <a:gd name="connsiteX0" fmla="*/ 209703 w 210074"/>
                <a:gd name="connsiteY0" fmla="*/ 573 h 117488"/>
                <a:gd name="connsiteX1" fmla="*/ 16028 w 210074"/>
                <a:gd name="connsiteY1" fmla="*/ 114873 h 117488"/>
                <a:gd name="connsiteX2" fmla="*/ 54128 w 210074"/>
                <a:gd name="connsiteY2" fmla="*/ 83123 h 117488"/>
                <a:gd name="connsiteX3" fmla="*/ 3328 w 210074"/>
                <a:gd name="connsiteY3" fmla="*/ 111698 h 117488"/>
                <a:gd name="connsiteX4" fmla="*/ 85878 w 210074"/>
                <a:gd name="connsiteY4" fmla="*/ 60898 h 117488"/>
                <a:gd name="connsiteX5" fmla="*/ 108103 w 210074"/>
                <a:gd name="connsiteY5" fmla="*/ 22798 h 117488"/>
                <a:gd name="connsiteX6" fmla="*/ 47778 w 210074"/>
                <a:gd name="connsiteY6" fmla="*/ 70423 h 117488"/>
                <a:gd name="connsiteX7" fmla="*/ 153 w 210074"/>
                <a:gd name="connsiteY7" fmla="*/ 83123 h 117488"/>
                <a:gd name="connsiteX8" fmla="*/ 63653 w 210074"/>
                <a:gd name="connsiteY8" fmla="*/ 70423 h 117488"/>
                <a:gd name="connsiteX9" fmla="*/ 209703 w 210074"/>
                <a:gd name="connsiteY9" fmla="*/ 573 h 11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74" h="117488">
                  <a:moveTo>
                    <a:pt x="209703" y="573"/>
                  </a:moveTo>
                  <a:cubicBezTo>
                    <a:pt x="201765" y="7981"/>
                    <a:pt x="41957" y="101115"/>
                    <a:pt x="16028" y="114873"/>
                  </a:cubicBezTo>
                  <a:cubicBezTo>
                    <a:pt x="-9901" y="128631"/>
                    <a:pt x="56245" y="83652"/>
                    <a:pt x="54128" y="83123"/>
                  </a:cubicBezTo>
                  <a:cubicBezTo>
                    <a:pt x="52011" y="82594"/>
                    <a:pt x="-1964" y="115402"/>
                    <a:pt x="3328" y="111698"/>
                  </a:cubicBezTo>
                  <a:cubicBezTo>
                    <a:pt x="8620" y="107994"/>
                    <a:pt x="68416" y="75715"/>
                    <a:pt x="85878" y="60898"/>
                  </a:cubicBezTo>
                  <a:cubicBezTo>
                    <a:pt x="103340" y="46081"/>
                    <a:pt x="114453" y="21211"/>
                    <a:pt x="108103" y="22798"/>
                  </a:cubicBezTo>
                  <a:cubicBezTo>
                    <a:pt x="101753" y="24386"/>
                    <a:pt x="65770" y="60369"/>
                    <a:pt x="47778" y="70423"/>
                  </a:cubicBezTo>
                  <a:cubicBezTo>
                    <a:pt x="29786" y="80477"/>
                    <a:pt x="-2493" y="83123"/>
                    <a:pt x="153" y="83123"/>
                  </a:cubicBezTo>
                  <a:cubicBezTo>
                    <a:pt x="2799" y="83123"/>
                    <a:pt x="31374" y="81006"/>
                    <a:pt x="63653" y="70423"/>
                  </a:cubicBezTo>
                  <a:cubicBezTo>
                    <a:pt x="95932" y="59840"/>
                    <a:pt x="217641" y="-6835"/>
                    <a:pt x="209703" y="5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0" name="フリーフォーム 1009">
              <a:extLst>
                <a:ext uri="{FF2B5EF4-FFF2-40B4-BE49-F238E27FC236}">
                  <a16:creationId xmlns:a16="http://schemas.microsoft.com/office/drawing/2014/main" id="{40CC7413-6497-852E-1AB4-E08E80FEA966}"/>
                </a:ext>
              </a:extLst>
            </p:cNvPr>
            <p:cNvSpPr/>
            <p:nvPr/>
          </p:nvSpPr>
          <p:spPr>
            <a:xfrm>
              <a:off x="7835446" y="3952845"/>
              <a:ext cx="64100" cy="140088"/>
            </a:xfrm>
            <a:custGeom>
              <a:avLst/>
              <a:gdLst>
                <a:gd name="connsiteX0" fmla="*/ 6804 w 64100"/>
                <a:gd name="connsiteY0" fmla="*/ 30 h 140088"/>
                <a:gd name="connsiteX1" fmla="*/ 29029 w 64100"/>
                <a:gd name="connsiteY1" fmla="*/ 73055 h 140088"/>
                <a:gd name="connsiteX2" fmla="*/ 454 w 64100"/>
                <a:gd name="connsiteY2" fmla="*/ 139730 h 140088"/>
                <a:gd name="connsiteX3" fmla="*/ 13154 w 64100"/>
                <a:gd name="connsiteY3" fmla="*/ 98455 h 140088"/>
                <a:gd name="connsiteX4" fmla="*/ 35379 w 64100"/>
                <a:gd name="connsiteY4" fmla="*/ 73055 h 140088"/>
                <a:gd name="connsiteX5" fmla="*/ 63954 w 64100"/>
                <a:gd name="connsiteY5" fmla="*/ 41305 h 140088"/>
                <a:gd name="connsiteX6" fmla="*/ 44904 w 64100"/>
                <a:gd name="connsiteY6" fmla="*/ 63530 h 140088"/>
                <a:gd name="connsiteX7" fmla="*/ 6804 w 64100"/>
                <a:gd name="connsiteY7" fmla="*/ 30 h 14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100" h="140088">
                  <a:moveTo>
                    <a:pt x="6804" y="30"/>
                  </a:moveTo>
                  <a:cubicBezTo>
                    <a:pt x="4158" y="1618"/>
                    <a:pt x="30087" y="49772"/>
                    <a:pt x="29029" y="73055"/>
                  </a:cubicBezTo>
                  <a:cubicBezTo>
                    <a:pt x="27971" y="96338"/>
                    <a:pt x="3100" y="135497"/>
                    <a:pt x="454" y="139730"/>
                  </a:cubicBezTo>
                  <a:cubicBezTo>
                    <a:pt x="-2192" y="143963"/>
                    <a:pt x="7333" y="109567"/>
                    <a:pt x="13154" y="98455"/>
                  </a:cubicBezTo>
                  <a:cubicBezTo>
                    <a:pt x="18975" y="87343"/>
                    <a:pt x="26912" y="82580"/>
                    <a:pt x="35379" y="73055"/>
                  </a:cubicBezTo>
                  <a:cubicBezTo>
                    <a:pt x="43846" y="63530"/>
                    <a:pt x="62367" y="42892"/>
                    <a:pt x="63954" y="41305"/>
                  </a:cubicBezTo>
                  <a:cubicBezTo>
                    <a:pt x="65541" y="39718"/>
                    <a:pt x="53900" y="68292"/>
                    <a:pt x="44904" y="63530"/>
                  </a:cubicBezTo>
                  <a:cubicBezTo>
                    <a:pt x="35908" y="58768"/>
                    <a:pt x="9450" y="-1558"/>
                    <a:pt x="6804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1" name="フリーフォーム 1010">
              <a:extLst>
                <a:ext uri="{FF2B5EF4-FFF2-40B4-BE49-F238E27FC236}">
                  <a16:creationId xmlns:a16="http://schemas.microsoft.com/office/drawing/2014/main" id="{48D86CB5-AF5B-CB9D-9950-4D3D74A5AF36}"/>
                </a:ext>
              </a:extLst>
            </p:cNvPr>
            <p:cNvSpPr/>
            <p:nvPr/>
          </p:nvSpPr>
          <p:spPr>
            <a:xfrm>
              <a:off x="7756516" y="3952647"/>
              <a:ext cx="34934" cy="130663"/>
            </a:xfrm>
            <a:custGeom>
              <a:avLst/>
              <a:gdLst>
                <a:gd name="connsiteX0" fmla="*/ 9 w 34934"/>
                <a:gd name="connsiteY0" fmla="*/ 228 h 130663"/>
                <a:gd name="connsiteX1" fmla="*/ 25409 w 34934"/>
                <a:gd name="connsiteY1" fmla="*/ 60553 h 130663"/>
                <a:gd name="connsiteX2" fmla="*/ 19059 w 34934"/>
                <a:gd name="connsiteY2" fmla="*/ 130403 h 130663"/>
                <a:gd name="connsiteX3" fmla="*/ 34934 w 34934"/>
                <a:gd name="connsiteY3" fmla="*/ 85953 h 130663"/>
                <a:gd name="connsiteX4" fmla="*/ 34934 w 34934"/>
                <a:gd name="connsiteY4" fmla="*/ 85953 h 130663"/>
                <a:gd name="connsiteX5" fmla="*/ 28584 w 34934"/>
                <a:gd name="connsiteY5" fmla="*/ 82778 h 130663"/>
                <a:gd name="connsiteX6" fmla="*/ 9 w 34934"/>
                <a:gd name="connsiteY6" fmla="*/ 228 h 13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34" h="130663">
                  <a:moveTo>
                    <a:pt x="9" y="228"/>
                  </a:moveTo>
                  <a:cubicBezTo>
                    <a:pt x="-520" y="-3476"/>
                    <a:pt x="22234" y="38857"/>
                    <a:pt x="25409" y="60553"/>
                  </a:cubicBezTo>
                  <a:cubicBezTo>
                    <a:pt x="28584" y="82249"/>
                    <a:pt x="17472" y="126170"/>
                    <a:pt x="19059" y="130403"/>
                  </a:cubicBezTo>
                  <a:cubicBezTo>
                    <a:pt x="20646" y="134636"/>
                    <a:pt x="34934" y="85953"/>
                    <a:pt x="34934" y="85953"/>
                  </a:cubicBezTo>
                  <a:lnTo>
                    <a:pt x="34934" y="85953"/>
                  </a:lnTo>
                  <a:cubicBezTo>
                    <a:pt x="33876" y="85424"/>
                    <a:pt x="32288" y="96007"/>
                    <a:pt x="28584" y="82778"/>
                  </a:cubicBezTo>
                  <a:cubicBezTo>
                    <a:pt x="24880" y="69549"/>
                    <a:pt x="538" y="3932"/>
                    <a:pt x="9" y="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2" name="フリーフォーム 1011">
              <a:extLst>
                <a:ext uri="{FF2B5EF4-FFF2-40B4-BE49-F238E27FC236}">
                  <a16:creationId xmlns:a16="http://schemas.microsoft.com/office/drawing/2014/main" id="{85998BBE-8FD0-0465-122E-BE6BED99E144}"/>
                </a:ext>
              </a:extLst>
            </p:cNvPr>
            <p:cNvSpPr/>
            <p:nvPr/>
          </p:nvSpPr>
          <p:spPr>
            <a:xfrm>
              <a:off x="7604116" y="3941355"/>
              <a:ext cx="162527" cy="135936"/>
            </a:xfrm>
            <a:custGeom>
              <a:avLst/>
              <a:gdLst>
                <a:gd name="connsiteX0" fmla="*/ 9 w 162527"/>
                <a:gd name="connsiteY0" fmla="*/ 1995 h 135936"/>
                <a:gd name="connsiteX1" fmla="*/ 104784 w 162527"/>
                <a:gd name="connsiteY1" fmla="*/ 5170 h 135936"/>
                <a:gd name="connsiteX2" fmla="*/ 117484 w 162527"/>
                <a:gd name="connsiteY2" fmla="*/ 46445 h 135936"/>
                <a:gd name="connsiteX3" fmla="*/ 114309 w 162527"/>
                <a:gd name="connsiteY3" fmla="*/ 27395 h 135936"/>
                <a:gd name="connsiteX4" fmla="*/ 161934 w 162527"/>
                <a:gd name="connsiteY4" fmla="*/ 135345 h 135936"/>
                <a:gd name="connsiteX5" fmla="*/ 139709 w 162527"/>
                <a:gd name="connsiteY5" fmla="*/ 68670 h 135936"/>
                <a:gd name="connsiteX6" fmla="*/ 120659 w 162527"/>
                <a:gd name="connsiteY6" fmla="*/ 24220 h 135936"/>
                <a:gd name="connsiteX7" fmla="*/ 66684 w 162527"/>
                <a:gd name="connsiteY7" fmla="*/ 33745 h 135936"/>
                <a:gd name="connsiteX8" fmla="*/ 98434 w 162527"/>
                <a:gd name="connsiteY8" fmla="*/ 17870 h 135936"/>
                <a:gd name="connsiteX9" fmla="*/ 9 w 162527"/>
                <a:gd name="connsiteY9" fmla="*/ 1995 h 13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527" h="135936">
                  <a:moveTo>
                    <a:pt x="9" y="1995"/>
                  </a:moveTo>
                  <a:cubicBezTo>
                    <a:pt x="1067" y="-122"/>
                    <a:pt x="85205" y="-2238"/>
                    <a:pt x="104784" y="5170"/>
                  </a:cubicBezTo>
                  <a:cubicBezTo>
                    <a:pt x="124363" y="12578"/>
                    <a:pt x="115897" y="42741"/>
                    <a:pt x="117484" y="46445"/>
                  </a:cubicBezTo>
                  <a:cubicBezTo>
                    <a:pt x="119071" y="50149"/>
                    <a:pt x="106901" y="12578"/>
                    <a:pt x="114309" y="27395"/>
                  </a:cubicBezTo>
                  <a:cubicBezTo>
                    <a:pt x="121717" y="42212"/>
                    <a:pt x="157701" y="128466"/>
                    <a:pt x="161934" y="135345"/>
                  </a:cubicBezTo>
                  <a:cubicBezTo>
                    <a:pt x="166167" y="142224"/>
                    <a:pt x="146588" y="87191"/>
                    <a:pt x="139709" y="68670"/>
                  </a:cubicBezTo>
                  <a:cubicBezTo>
                    <a:pt x="132830" y="50149"/>
                    <a:pt x="132830" y="30041"/>
                    <a:pt x="120659" y="24220"/>
                  </a:cubicBezTo>
                  <a:cubicBezTo>
                    <a:pt x="108488" y="18399"/>
                    <a:pt x="70388" y="34803"/>
                    <a:pt x="66684" y="33745"/>
                  </a:cubicBezTo>
                  <a:cubicBezTo>
                    <a:pt x="62980" y="32687"/>
                    <a:pt x="109017" y="24220"/>
                    <a:pt x="98434" y="17870"/>
                  </a:cubicBezTo>
                  <a:cubicBezTo>
                    <a:pt x="87851" y="11520"/>
                    <a:pt x="-1049" y="4112"/>
                    <a:pt x="9" y="19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3" name="フリーフォーム 1012">
              <a:extLst>
                <a:ext uri="{FF2B5EF4-FFF2-40B4-BE49-F238E27FC236}">
                  <a16:creationId xmlns:a16="http://schemas.microsoft.com/office/drawing/2014/main" id="{B3876CE4-05FC-FBB3-92E3-FDB6B965D5BE}"/>
                </a:ext>
              </a:extLst>
            </p:cNvPr>
            <p:cNvSpPr/>
            <p:nvPr/>
          </p:nvSpPr>
          <p:spPr>
            <a:xfrm>
              <a:off x="7428857" y="3917652"/>
              <a:ext cx="294368" cy="165400"/>
            </a:xfrm>
            <a:custGeom>
              <a:avLst/>
              <a:gdLst>
                <a:gd name="connsiteX0" fmla="*/ 70493 w 294368"/>
                <a:gd name="connsiteY0" fmla="*/ 298 h 165400"/>
                <a:gd name="connsiteX1" fmla="*/ 283218 w 294368"/>
                <a:gd name="connsiteY1" fmla="*/ 136823 h 165400"/>
                <a:gd name="connsiteX2" fmla="*/ 238768 w 294368"/>
                <a:gd name="connsiteY2" fmla="*/ 108248 h 165400"/>
                <a:gd name="connsiteX3" fmla="*/ 19693 w 294368"/>
                <a:gd name="connsiteY3" fmla="*/ 66973 h 165400"/>
                <a:gd name="connsiteX4" fmla="*/ 257818 w 294368"/>
                <a:gd name="connsiteY4" fmla="*/ 165398 h 165400"/>
                <a:gd name="connsiteX5" fmla="*/ 643 w 294368"/>
                <a:gd name="connsiteY5" fmla="*/ 63798 h 165400"/>
                <a:gd name="connsiteX6" fmla="*/ 181618 w 294368"/>
                <a:gd name="connsiteY6" fmla="*/ 98723 h 165400"/>
                <a:gd name="connsiteX7" fmla="*/ 70493 w 294368"/>
                <a:gd name="connsiteY7" fmla="*/ 298 h 16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368" h="165400">
                  <a:moveTo>
                    <a:pt x="70493" y="298"/>
                  </a:moveTo>
                  <a:cubicBezTo>
                    <a:pt x="87426" y="6648"/>
                    <a:pt x="283218" y="136823"/>
                    <a:pt x="283218" y="136823"/>
                  </a:cubicBezTo>
                  <a:cubicBezTo>
                    <a:pt x="311264" y="154815"/>
                    <a:pt x="282689" y="119890"/>
                    <a:pt x="238768" y="108248"/>
                  </a:cubicBezTo>
                  <a:cubicBezTo>
                    <a:pt x="194847" y="96606"/>
                    <a:pt x="16518" y="57448"/>
                    <a:pt x="19693" y="66973"/>
                  </a:cubicBezTo>
                  <a:cubicBezTo>
                    <a:pt x="22868" y="76498"/>
                    <a:pt x="260993" y="165927"/>
                    <a:pt x="257818" y="165398"/>
                  </a:cubicBezTo>
                  <a:cubicBezTo>
                    <a:pt x="254643" y="164869"/>
                    <a:pt x="13343" y="74910"/>
                    <a:pt x="643" y="63798"/>
                  </a:cubicBezTo>
                  <a:cubicBezTo>
                    <a:pt x="-12057" y="52686"/>
                    <a:pt x="167331" y="106660"/>
                    <a:pt x="181618" y="98723"/>
                  </a:cubicBezTo>
                  <a:cubicBezTo>
                    <a:pt x="195905" y="90786"/>
                    <a:pt x="53560" y="-6052"/>
                    <a:pt x="70493" y="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4" name="フリーフォーム 1013">
              <a:extLst>
                <a:ext uri="{FF2B5EF4-FFF2-40B4-BE49-F238E27FC236}">
                  <a16:creationId xmlns:a16="http://schemas.microsoft.com/office/drawing/2014/main" id="{580EA835-12D0-4E90-9D11-35E24A13B892}"/>
                </a:ext>
              </a:extLst>
            </p:cNvPr>
            <p:cNvSpPr/>
            <p:nvPr/>
          </p:nvSpPr>
          <p:spPr>
            <a:xfrm>
              <a:off x="7320925" y="3936829"/>
              <a:ext cx="302489" cy="117925"/>
            </a:xfrm>
            <a:custGeom>
              <a:avLst/>
              <a:gdLst>
                <a:gd name="connsiteX0" fmla="*/ 625 w 302489"/>
                <a:gd name="connsiteY0" fmla="*/ 35096 h 117925"/>
                <a:gd name="connsiteX1" fmla="*/ 238750 w 302489"/>
                <a:gd name="connsiteY1" fmla="*/ 95421 h 117925"/>
                <a:gd name="connsiteX2" fmla="*/ 153025 w 302489"/>
                <a:gd name="connsiteY2" fmla="*/ 171 h 117925"/>
                <a:gd name="connsiteX3" fmla="*/ 222875 w 302489"/>
                <a:gd name="connsiteY3" fmla="*/ 73196 h 117925"/>
                <a:gd name="connsiteX4" fmla="*/ 302250 w 302489"/>
                <a:gd name="connsiteY4" fmla="*/ 117646 h 117925"/>
                <a:gd name="connsiteX5" fmla="*/ 245100 w 302489"/>
                <a:gd name="connsiteY5" fmla="*/ 92246 h 117925"/>
                <a:gd name="connsiteX6" fmla="*/ 178425 w 302489"/>
                <a:gd name="connsiteY6" fmla="*/ 95421 h 117925"/>
                <a:gd name="connsiteX7" fmla="*/ 168900 w 302489"/>
                <a:gd name="connsiteY7" fmla="*/ 76371 h 117925"/>
                <a:gd name="connsiteX8" fmla="*/ 625 w 302489"/>
                <a:gd name="connsiteY8" fmla="*/ 35096 h 11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489" h="117925">
                  <a:moveTo>
                    <a:pt x="625" y="35096"/>
                  </a:moveTo>
                  <a:cubicBezTo>
                    <a:pt x="12267" y="38271"/>
                    <a:pt x="213350" y="101242"/>
                    <a:pt x="238750" y="95421"/>
                  </a:cubicBezTo>
                  <a:cubicBezTo>
                    <a:pt x="264150" y="89600"/>
                    <a:pt x="155671" y="3875"/>
                    <a:pt x="153025" y="171"/>
                  </a:cubicBezTo>
                  <a:cubicBezTo>
                    <a:pt x="150379" y="-3533"/>
                    <a:pt x="198004" y="53617"/>
                    <a:pt x="222875" y="73196"/>
                  </a:cubicBezTo>
                  <a:cubicBezTo>
                    <a:pt x="247746" y="92775"/>
                    <a:pt x="298546" y="114471"/>
                    <a:pt x="302250" y="117646"/>
                  </a:cubicBezTo>
                  <a:cubicBezTo>
                    <a:pt x="305954" y="120821"/>
                    <a:pt x="265738" y="95950"/>
                    <a:pt x="245100" y="92246"/>
                  </a:cubicBezTo>
                  <a:cubicBezTo>
                    <a:pt x="224462" y="88542"/>
                    <a:pt x="178425" y="95421"/>
                    <a:pt x="178425" y="95421"/>
                  </a:cubicBezTo>
                  <a:cubicBezTo>
                    <a:pt x="165725" y="92775"/>
                    <a:pt x="194300" y="85367"/>
                    <a:pt x="168900" y="76371"/>
                  </a:cubicBezTo>
                  <a:cubicBezTo>
                    <a:pt x="143500" y="67375"/>
                    <a:pt x="-11017" y="31921"/>
                    <a:pt x="625" y="35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5" name="フリーフォーム 1014">
              <a:extLst>
                <a:ext uri="{FF2B5EF4-FFF2-40B4-BE49-F238E27FC236}">
                  <a16:creationId xmlns:a16="http://schemas.microsoft.com/office/drawing/2014/main" id="{4B6AF970-BF9E-27E2-0CD7-B4E4F524AC6F}"/>
                </a:ext>
              </a:extLst>
            </p:cNvPr>
            <p:cNvSpPr/>
            <p:nvPr/>
          </p:nvSpPr>
          <p:spPr>
            <a:xfrm>
              <a:off x="6958892" y="3828086"/>
              <a:ext cx="437786" cy="110903"/>
            </a:xfrm>
            <a:custGeom>
              <a:avLst/>
              <a:gdLst>
                <a:gd name="connsiteX0" fmla="*/ 13408 w 437786"/>
                <a:gd name="connsiteY0" fmla="*/ 105739 h 110903"/>
                <a:gd name="connsiteX1" fmla="*/ 432508 w 437786"/>
                <a:gd name="connsiteY1" fmla="*/ 964 h 110903"/>
                <a:gd name="connsiteX2" fmla="*/ 245183 w 437786"/>
                <a:gd name="connsiteY2" fmla="*/ 54939 h 110903"/>
                <a:gd name="connsiteX3" fmla="*/ 184858 w 437786"/>
                <a:gd name="connsiteY3" fmla="*/ 77164 h 110903"/>
                <a:gd name="connsiteX4" fmla="*/ 324558 w 437786"/>
                <a:gd name="connsiteY4" fmla="*/ 80339 h 110903"/>
                <a:gd name="connsiteX5" fmla="*/ 203908 w 437786"/>
                <a:gd name="connsiteY5" fmla="*/ 80339 h 110903"/>
                <a:gd name="connsiteX6" fmla="*/ 213433 w 437786"/>
                <a:gd name="connsiteY6" fmla="*/ 35889 h 110903"/>
                <a:gd name="connsiteX7" fmla="*/ 76908 w 437786"/>
                <a:gd name="connsiteY7" fmla="*/ 64464 h 110903"/>
                <a:gd name="connsiteX8" fmla="*/ 178508 w 437786"/>
                <a:gd name="connsiteY8" fmla="*/ 51764 h 110903"/>
                <a:gd name="connsiteX9" fmla="*/ 76908 w 437786"/>
                <a:gd name="connsiteY9" fmla="*/ 70814 h 110903"/>
                <a:gd name="connsiteX10" fmla="*/ 159458 w 437786"/>
                <a:gd name="connsiteY10" fmla="*/ 51764 h 110903"/>
                <a:gd name="connsiteX11" fmla="*/ 137233 w 437786"/>
                <a:gd name="connsiteY11" fmla="*/ 73989 h 110903"/>
                <a:gd name="connsiteX12" fmla="*/ 105483 w 437786"/>
                <a:gd name="connsiteY12" fmla="*/ 93039 h 110903"/>
                <a:gd name="connsiteX13" fmla="*/ 13408 w 437786"/>
                <a:gd name="connsiteY13" fmla="*/ 105739 h 110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7786" h="110903">
                  <a:moveTo>
                    <a:pt x="13408" y="105739"/>
                  </a:moveTo>
                  <a:cubicBezTo>
                    <a:pt x="67912" y="90393"/>
                    <a:pt x="393879" y="9431"/>
                    <a:pt x="432508" y="964"/>
                  </a:cubicBezTo>
                  <a:cubicBezTo>
                    <a:pt x="471137" y="-7503"/>
                    <a:pt x="286458" y="42239"/>
                    <a:pt x="245183" y="54939"/>
                  </a:cubicBezTo>
                  <a:cubicBezTo>
                    <a:pt x="203908" y="67639"/>
                    <a:pt x="171629" y="72931"/>
                    <a:pt x="184858" y="77164"/>
                  </a:cubicBezTo>
                  <a:cubicBezTo>
                    <a:pt x="198087" y="81397"/>
                    <a:pt x="321383" y="79810"/>
                    <a:pt x="324558" y="80339"/>
                  </a:cubicBezTo>
                  <a:cubicBezTo>
                    <a:pt x="327733" y="80868"/>
                    <a:pt x="222429" y="87747"/>
                    <a:pt x="203908" y="80339"/>
                  </a:cubicBezTo>
                  <a:cubicBezTo>
                    <a:pt x="185387" y="72931"/>
                    <a:pt x="234600" y="38535"/>
                    <a:pt x="213433" y="35889"/>
                  </a:cubicBezTo>
                  <a:cubicBezTo>
                    <a:pt x="192266" y="33243"/>
                    <a:pt x="82729" y="61818"/>
                    <a:pt x="76908" y="64464"/>
                  </a:cubicBezTo>
                  <a:cubicBezTo>
                    <a:pt x="71087" y="67110"/>
                    <a:pt x="178508" y="50706"/>
                    <a:pt x="178508" y="51764"/>
                  </a:cubicBezTo>
                  <a:cubicBezTo>
                    <a:pt x="178508" y="52822"/>
                    <a:pt x="80083" y="70814"/>
                    <a:pt x="76908" y="70814"/>
                  </a:cubicBezTo>
                  <a:cubicBezTo>
                    <a:pt x="73733" y="70814"/>
                    <a:pt x="149404" y="51235"/>
                    <a:pt x="159458" y="51764"/>
                  </a:cubicBezTo>
                  <a:cubicBezTo>
                    <a:pt x="169512" y="52293"/>
                    <a:pt x="146229" y="67110"/>
                    <a:pt x="137233" y="73989"/>
                  </a:cubicBezTo>
                  <a:cubicBezTo>
                    <a:pt x="128237" y="80868"/>
                    <a:pt x="124004" y="88276"/>
                    <a:pt x="105483" y="93039"/>
                  </a:cubicBezTo>
                  <a:cubicBezTo>
                    <a:pt x="86962" y="97802"/>
                    <a:pt x="-41096" y="121085"/>
                    <a:pt x="13408" y="1057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6" name="フリーフォーム 1015">
              <a:extLst>
                <a:ext uri="{FF2B5EF4-FFF2-40B4-BE49-F238E27FC236}">
                  <a16:creationId xmlns:a16="http://schemas.microsoft.com/office/drawing/2014/main" id="{4C7643CD-7DB3-3F60-DB4A-DDF177A08484}"/>
                </a:ext>
              </a:extLst>
            </p:cNvPr>
            <p:cNvSpPr/>
            <p:nvPr/>
          </p:nvSpPr>
          <p:spPr>
            <a:xfrm>
              <a:off x="6928295" y="3850080"/>
              <a:ext cx="524050" cy="117273"/>
            </a:xfrm>
            <a:custGeom>
              <a:avLst/>
              <a:gdLst>
                <a:gd name="connsiteX0" fmla="*/ 520255 w 524050"/>
                <a:gd name="connsiteY0" fmla="*/ 1195 h 117273"/>
                <a:gd name="connsiteX1" fmla="*/ 193230 w 524050"/>
                <a:gd name="connsiteY1" fmla="*/ 61520 h 117273"/>
                <a:gd name="connsiteX2" fmla="*/ 313880 w 524050"/>
                <a:gd name="connsiteY2" fmla="*/ 71045 h 117273"/>
                <a:gd name="connsiteX3" fmla="*/ 15430 w 524050"/>
                <a:gd name="connsiteY3" fmla="*/ 115495 h 117273"/>
                <a:gd name="connsiteX4" fmla="*/ 69405 w 524050"/>
                <a:gd name="connsiteY4" fmla="*/ 109145 h 117273"/>
                <a:gd name="connsiteX5" fmla="*/ 298005 w 524050"/>
                <a:gd name="connsiteY5" fmla="*/ 115495 h 117273"/>
                <a:gd name="connsiteX6" fmla="*/ 104330 w 524050"/>
                <a:gd name="connsiteY6" fmla="*/ 90095 h 117273"/>
                <a:gd name="connsiteX7" fmla="*/ 240855 w 524050"/>
                <a:gd name="connsiteY7" fmla="*/ 83745 h 117273"/>
                <a:gd name="connsiteX8" fmla="*/ 221805 w 524050"/>
                <a:gd name="connsiteY8" fmla="*/ 61520 h 117273"/>
                <a:gd name="connsiteX9" fmla="*/ 323405 w 524050"/>
                <a:gd name="connsiteY9" fmla="*/ 48820 h 117273"/>
                <a:gd name="connsiteX10" fmla="*/ 231330 w 524050"/>
                <a:gd name="connsiteY10" fmla="*/ 64695 h 117273"/>
                <a:gd name="connsiteX11" fmla="*/ 364680 w 524050"/>
                <a:gd name="connsiteY11" fmla="*/ 23420 h 117273"/>
                <a:gd name="connsiteX12" fmla="*/ 520255 w 524050"/>
                <a:gd name="connsiteY12" fmla="*/ 1195 h 11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4050" h="117273">
                  <a:moveTo>
                    <a:pt x="520255" y="1195"/>
                  </a:moveTo>
                  <a:cubicBezTo>
                    <a:pt x="491680" y="7545"/>
                    <a:pt x="227626" y="49878"/>
                    <a:pt x="193230" y="61520"/>
                  </a:cubicBezTo>
                  <a:cubicBezTo>
                    <a:pt x="158834" y="73162"/>
                    <a:pt x="343513" y="62049"/>
                    <a:pt x="313880" y="71045"/>
                  </a:cubicBezTo>
                  <a:cubicBezTo>
                    <a:pt x="284247" y="80041"/>
                    <a:pt x="56176" y="109145"/>
                    <a:pt x="15430" y="115495"/>
                  </a:cubicBezTo>
                  <a:cubicBezTo>
                    <a:pt x="-25316" y="121845"/>
                    <a:pt x="22309" y="109145"/>
                    <a:pt x="69405" y="109145"/>
                  </a:cubicBezTo>
                  <a:cubicBezTo>
                    <a:pt x="116501" y="109145"/>
                    <a:pt x="292184" y="118670"/>
                    <a:pt x="298005" y="115495"/>
                  </a:cubicBezTo>
                  <a:cubicBezTo>
                    <a:pt x="303826" y="112320"/>
                    <a:pt x="113855" y="95387"/>
                    <a:pt x="104330" y="90095"/>
                  </a:cubicBezTo>
                  <a:cubicBezTo>
                    <a:pt x="94805" y="84803"/>
                    <a:pt x="221276" y="88507"/>
                    <a:pt x="240855" y="83745"/>
                  </a:cubicBezTo>
                  <a:cubicBezTo>
                    <a:pt x="260434" y="78983"/>
                    <a:pt x="208047" y="67341"/>
                    <a:pt x="221805" y="61520"/>
                  </a:cubicBezTo>
                  <a:cubicBezTo>
                    <a:pt x="235563" y="55699"/>
                    <a:pt x="321818" y="48291"/>
                    <a:pt x="323405" y="48820"/>
                  </a:cubicBezTo>
                  <a:cubicBezTo>
                    <a:pt x="324992" y="49349"/>
                    <a:pt x="224451" y="68928"/>
                    <a:pt x="231330" y="64695"/>
                  </a:cubicBezTo>
                  <a:cubicBezTo>
                    <a:pt x="238209" y="60462"/>
                    <a:pt x="321288" y="31358"/>
                    <a:pt x="364680" y="23420"/>
                  </a:cubicBezTo>
                  <a:cubicBezTo>
                    <a:pt x="408072" y="15482"/>
                    <a:pt x="548830" y="-5155"/>
                    <a:pt x="520255" y="1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7" name="フリーフォーム 1016">
              <a:extLst>
                <a:ext uri="{FF2B5EF4-FFF2-40B4-BE49-F238E27FC236}">
                  <a16:creationId xmlns:a16="http://schemas.microsoft.com/office/drawing/2014/main" id="{9EB0BE0C-A886-8E9E-A22C-29CEB419A332}"/>
                </a:ext>
              </a:extLst>
            </p:cNvPr>
            <p:cNvSpPr/>
            <p:nvPr/>
          </p:nvSpPr>
          <p:spPr>
            <a:xfrm>
              <a:off x="7207904" y="3851895"/>
              <a:ext cx="453430" cy="106654"/>
            </a:xfrm>
            <a:custGeom>
              <a:avLst/>
              <a:gdLst>
                <a:gd name="connsiteX0" fmla="*/ 8871 w 453430"/>
                <a:gd name="connsiteY0" fmla="*/ 104155 h 106654"/>
                <a:gd name="connsiteX1" fmla="*/ 386696 w 453430"/>
                <a:gd name="connsiteY1" fmla="*/ 2555 h 106654"/>
                <a:gd name="connsiteX2" fmla="*/ 288271 w 453430"/>
                <a:gd name="connsiteY2" fmla="*/ 34305 h 106654"/>
                <a:gd name="connsiteX3" fmla="*/ 231121 w 453430"/>
                <a:gd name="connsiteY3" fmla="*/ 75580 h 106654"/>
                <a:gd name="connsiteX4" fmla="*/ 453371 w 453430"/>
                <a:gd name="connsiteY4" fmla="*/ 69230 h 106654"/>
                <a:gd name="connsiteX5" fmla="*/ 253346 w 453430"/>
                <a:gd name="connsiteY5" fmla="*/ 75580 h 106654"/>
                <a:gd name="connsiteX6" fmla="*/ 250171 w 453430"/>
                <a:gd name="connsiteY6" fmla="*/ 40655 h 106654"/>
                <a:gd name="connsiteX7" fmla="*/ 18396 w 453430"/>
                <a:gd name="connsiteY7" fmla="*/ 34305 h 106654"/>
                <a:gd name="connsiteX8" fmla="*/ 177146 w 453430"/>
                <a:gd name="connsiteY8" fmla="*/ 53355 h 106654"/>
                <a:gd name="connsiteX9" fmla="*/ 246996 w 453430"/>
                <a:gd name="connsiteY9" fmla="*/ 37480 h 106654"/>
                <a:gd name="connsiteX10" fmla="*/ 189846 w 453430"/>
                <a:gd name="connsiteY10" fmla="*/ 53355 h 106654"/>
                <a:gd name="connsiteX11" fmla="*/ 53321 w 453430"/>
                <a:gd name="connsiteY11" fmla="*/ 72405 h 106654"/>
                <a:gd name="connsiteX12" fmla="*/ 110471 w 453430"/>
                <a:gd name="connsiteY12" fmla="*/ 75580 h 106654"/>
                <a:gd name="connsiteX13" fmla="*/ 8871 w 453430"/>
                <a:gd name="connsiteY13" fmla="*/ 104155 h 10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430" h="106654">
                  <a:moveTo>
                    <a:pt x="8871" y="104155"/>
                  </a:moveTo>
                  <a:lnTo>
                    <a:pt x="386696" y="2555"/>
                  </a:lnTo>
                  <a:cubicBezTo>
                    <a:pt x="433263" y="-9087"/>
                    <a:pt x="314200" y="22134"/>
                    <a:pt x="288271" y="34305"/>
                  </a:cubicBezTo>
                  <a:cubicBezTo>
                    <a:pt x="262342" y="46476"/>
                    <a:pt x="203604" y="69759"/>
                    <a:pt x="231121" y="75580"/>
                  </a:cubicBezTo>
                  <a:cubicBezTo>
                    <a:pt x="258638" y="81401"/>
                    <a:pt x="449667" y="69230"/>
                    <a:pt x="453371" y="69230"/>
                  </a:cubicBezTo>
                  <a:cubicBezTo>
                    <a:pt x="457075" y="69230"/>
                    <a:pt x="287213" y="80342"/>
                    <a:pt x="253346" y="75580"/>
                  </a:cubicBezTo>
                  <a:cubicBezTo>
                    <a:pt x="219479" y="70818"/>
                    <a:pt x="289329" y="47534"/>
                    <a:pt x="250171" y="40655"/>
                  </a:cubicBezTo>
                  <a:cubicBezTo>
                    <a:pt x="211013" y="33776"/>
                    <a:pt x="30567" y="32188"/>
                    <a:pt x="18396" y="34305"/>
                  </a:cubicBezTo>
                  <a:cubicBezTo>
                    <a:pt x="6225" y="36422"/>
                    <a:pt x="139046" y="52826"/>
                    <a:pt x="177146" y="53355"/>
                  </a:cubicBezTo>
                  <a:cubicBezTo>
                    <a:pt x="215246" y="53884"/>
                    <a:pt x="244879" y="37480"/>
                    <a:pt x="246996" y="37480"/>
                  </a:cubicBezTo>
                  <a:cubicBezTo>
                    <a:pt x="249113" y="37480"/>
                    <a:pt x="222125" y="47534"/>
                    <a:pt x="189846" y="53355"/>
                  </a:cubicBezTo>
                  <a:cubicBezTo>
                    <a:pt x="157567" y="59176"/>
                    <a:pt x="66550" y="68701"/>
                    <a:pt x="53321" y="72405"/>
                  </a:cubicBezTo>
                  <a:cubicBezTo>
                    <a:pt x="40092" y="76109"/>
                    <a:pt x="109942" y="70817"/>
                    <a:pt x="110471" y="75580"/>
                  </a:cubicBezTo>
                  <a:cubicBezTo>
                    <a:pt x="111000" y="80342"/>
                    <a:pt x="-37167" y="116326"/>
                    <a:pt x="8871" y="104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8" name="フリーフォーム 1017">
              <a:extLst>
                <a:ext uri="{FF2B5EF4-FFF2-40B4-BE49-F238E27FC236}">
                  <a16:creationId xmlns:a16="http://schemas.microsoft.com/office/drawing/2014/main" id="{40AB9C00-C681-BF92-B866-D63DEEFA5C24}"/>
                </a:ext>
              </a:extLst>
            </p:cNvPr>
            <p:cNvSpPr/>
            <p:nvPr/>
          </p:nvSpPr>
          <p:spPr>
            <a:xfrm>
              <a:off x="7808462" y="3993947"/>
              <a:ext cx="294449" cy="113015"/>
            </a:xfrm>
            <a:custGeom>
              <a:avLst/>
              <a:gdLst>
                <a:gd name="connsiteX0" fmla="*/ 294138 w 294449"/>
                <a:gd name="connsiteY0" fmla="*/ 203 h 113015"/>
                <a:gd name="connsiteX1" fmla="*/ 8388 w 294449"/>
                <a:gd name="connsiteY1" fmla="*/ 111328 h 113015"/>
                <a:gd name="connsiteX2" fmla="*/ 78238 w 294449"/>
                <a:gd name="connsiteY2" fmla="*/ 66878 h 113015"/>
                <a:gd name="connsiteX3" fmla="*/ 100463 w 294449"/>
                <a:gd name="connsiteY3" fmla="*/ 60528 h 113015"/>
                <a:gd name="connsiteX4" fmla="*/ 65538 w 294449"/>
                <a:gd name="connsiteY4" fmla="*/ 82753 h 113015"/>
                <a:gd name="connsiteX5" fmla="*/ 294138 w 294449"/>
                <a:gd name="connsiteY5" fmla="*/ 203 h 1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449" h="113015">
                  <a:moveTo>
                    <a:pt x="294138" y="203"/>
                  </a:moveTo>
                  <a:cubicBezTo>
                    <a:pt x="284613" y="4966"/>
                    <a:pt x="44371" y="100215"/>
                    <a:pt x="8388" y="111328"/>
                  </a:cubicBezTo>
                  <a:cubicBezTo>
                    <a:pt x="-27595" y="122441"/>
                    <a:pt x="62892" y="75345"/>
                    <a:pt x="78238" y="66878"/>
                  </a:cubicBezTo>
                  <a:cubicBezTo>
                    <a:pt x="93584" y="58411"/>
                    <a:pt x="102580" y="57882"/>
                    <a:pt x="100463" y="60528"/>
                  </a:cubicBezTo>
                  <a:cubicBezTo>
                    <a:pt x="98346" y="63174"/>
                    <a:pt x="39080" y="89632"/>
                    <a:pt x="65538" y="82753"/>
                  </a:cubicBezTo>
                  <a:cubicBezTo>
                    <a:pt x="91996" y="75874"/>
                    <a:pt x="303663" y="-4560"/>
                    <a:pt x="294138" y="2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9" name="フリーフォーム 1018">
              <a:extLst>
                <a:ext uri="{FF2B5EF4-FFF2-40B4-BE49-F238E27FC236}">
                  <a16:creationId xmlns:a16="http://schemas.microsoft.com/office/drawing/2014/main" id="{B8B8C4F6-EF73-1B1E-D3E7-1F1DE49FDA00}"/>
                </a:ext>
              </a:extLst>
            </p:cNvPr>
            <p:cNvSpPr/>
            <p:nvPr/>
          </p:nvSpPr>
          <p:spPr>
            <a:xfrm>
              <a:off x="7222001" y="3911012"/>
              <a:ext cx="432925" cy="76876"/>
            </a:xfrm>
            <a:custGeom>
              <a:avLst/>
              <a:gdLst>
                <a:gd name="connsiteX0" fmla="*/ 26524 w 432925"/>
                <a:gd name="connsiteY0" fmla="*/ 76788 h 76876"/>
                <a:gd name="connsiteX1" fmla="*/ 251949 w 432925"/>
                <a:gd name="connsiteY1" fmla="*/ 16463 h 76876"/>
                <a:gd name="connsiteX2" fmla="*/ 220199 w 432925"/>
                <a:gd name="connsiteY2" fmla="*/ 45038 h 76876"/>
                <a:gd name="connsiteX3" fmla="*/ 432924 w 432925"/>
                <a:gd name="connsiteY3" fmla="*/ 3763 h 76876"/>
                <a:gd name="connsiteX4" fmla="*/ 217024 w 432925"/>
                <a:gd name="connsiteY4" fmla="*/ 41863 h 76876"/>
                <a:gd name="connsiteX5" fmla="*/ 242424 w 432925"/>
                <a:gd name="connsiteY5" fmla="*/ 22813 h 76876"/>
                <a:gd name="connsiteX6" fmla="*/ 1124 w 432925"/>
                <a:gd name="connsiteY6" fmla="*/ 29163 h 76876"/>
                <a:gd name="connsiteX7" fmla="*/ 153524 w 432925"/>
                <a:gd name="connsiteY7" fmla="*/ 38688 h 76876"/>
                <a:gd name="connsiteX8" fmla="*/ 188449 w 432925"/>
                <a:gd name="connsiteY8" fmla="*/ 588 h 76876"/>
                <a:gd name="connsiteX9" fmla="*/ 26524 w 432925"/>
                <a:gd name="connsiteY9" fmla="*/ 76788 h 7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925" h="76876">
                  <a:moveTo>
                    <a:pt x="26524" y="76788"/>
                  </a:moveTo>
                  <a:cubicBezTo>
                    <a:pt x="37107" y="79434"/>
                    <a:pt x="219670" y="21755"/>
                    <a:pt x="251949" y="16463"/>
                  </a:cubicBezTo>
                  <a:cubicBezTo>
                    <a:pt x="284228" y="11171"/>
                    <a:pt x="190037" y="47155"/>
                    <a:pt x="220199" y="45038"/>
                  </a:cubicBezTo>
                  <a:cubicBezTo>
                    <a:pt x="250361" y="42921"/>
                    <a:pt x="433453" y="4292"/>
                    <a:pt x="432924" y="3763"/>
                  </a:cubicBezTo>
                  <a:cubicBezTo>
                    <a:pt x="432395" y="3234"/>
                    <a:pt x="248774" y="38688"/>
                    <a:pt x="217024" y="41863"/>
                  </a:cubicBezTo>
                  <a:cubicBezTo>
                    <a:pt x="185274" y="45038"/>
                    <a:pt x="278407" y="24930"/>
                    <a:pt x="242424" y="22813"/>
                  </a:cubicBezTo>
                  <a:cubicBezTo>
                    <a:pt x="206441" y="20696"/>
                    <a:pt x="15941" y="26517"/>
                    <a:pt x="1124" y="29163"/>
                  </a:cubicBezTo>
                  <a:cubicBezTo>
                    <a:pt x="-13693" y="31809"/>
                    <a:pt x="122303" y="43450"/>
                    <a:pt x="153524" y="38688"/>
                  </a:cubicBezTo>
                  <a:cubicBezTo>
                    <a:pt x="184745" y="33926"/>
                    <a:pt x="204853" y="-5233"/>
                    <a:pt x="188449" y="588"/>
                  </a:cubicBezTo>
                  <a:cubicBezTo>
                    <a:pt x="172045" y="6409"/>
                    <a:pt x="15941" y="74142"/>
                    <a:pt x="26524" y="767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0" name="フリーフォーム 1019">
              <a:extLst>
                <a:ext uri="{FF2B5EF4-FFF2-40B4-BE49-F238E27FC236}">
                  <a16:creationId xmlns:a16="http://schemas.microsoft.com/office/drawing/2014/main" id="{0CB9D1D1-CAAC-DDF9-134E-79BF334EFE8A}"/>
                </a:ext>
              </a:extLst>
            </p:cNvPr>
            <p:cNvSpPr/>
            <p:nvPr/>
          </p:nvSpPr>
          <p:spPr>
            <a:xfrm>
              <a:off x="7870824" y="3998997"/>
              <a:ext cx="298495" cy="160053"/>
            </a:xfrm>
            <a:custGeom>
              <a:avLst/>
              <a:gdLst>
                <a:gd name="connsiteX0" fmla="*/ 292101 w 298495"/>
                <a:gd name="connsiteY0" fmla="*/ 4678 h 160053"/>
                <a:gd name="connsiteX1" fmla="*/ 44451 w 298495"/>
                <a:gd name="connsiteY1" fmla="*/ 157078 h 160053"/>
                <a:gd name="connsiteX2" fmla="*/ 120651 w 298495"/>
                <a:gd name="connsiteY2" fmla="*/ 109453 h 160053"/>
                <a:gd name="connsiteX3" fmla="*/ 1 w 298495"/>
                <a:gd name="connsiteY3" fmla="*/ 157078 h 160053"/>
                <a:gd name="connsiteX4" fmla="*/ 123826 w 298495"/>
                <a:gd name="connsiteY4" fmla="*/ 118978 h 160053"/>
                <a:gd name="connsiteX5" fmla="*/ 273051 w 298495"/>
                <a:gd name="connsiteY5" fmla="*/ 106278 h 160053"/>
                <a:gd name="connsiteX6" fmla="*/ 107951 w 298495"/>
                <a:gd name="connsiteY6" fmla="*/ 118978 h 160053"/>
                <a:gd name="connsiteX7" fmla="*/ 142876 w 298495"/>
                <a:gd name="connsiteY7" fmla="*/ 80878 h 160053"/>
                <a:gd name="connsiteX8" fmla="*/ 158751 w 298495"/>
                <a:gd name="connsiteY8" fmla="*/ 61828 h 160053"/>
                <a:gd name="connsiteX9" fmla="*/ 117476 w 298495"/>
                <a:gd name="connsiteY9" fmla="*/ 96753 h 160053"/>
                <a:gd name="connsiteX10" fmla="*/ 212726 w 298495"/>
                <a:gd name="connsiteY10" fmla="*/ 23728 h 160053"/>
                <a:gd name="connsiteX11" fmla="*/ 158751 w 298495"/>
                <a:gd name="connsiteY11" fmla="*/ 71353 h 160053"/>
                <a:gd name="connsiteX12" fmla="*/ 219076 w 298495"/>
                <a:gd name="connsiteY12" fmla="*/ 42778 h 160053"/>
                <a:gd name="connsiteX13" fmla="*/ 292101 w 298495"/>
                <a:gd name="connsiteY13" fmla="*/ 4678 h 16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8495" h="160053">
                  <a:moveTo>
                    <a:pt x="292101" y="4678"/>
                  </a:moveTo>
                  <a:cubicBezTo>
                    <a:pt x="262997" y="23728"/>
                    <a:pt x="73026" y="139616"/>
                    <a:pt x="44451" y="157078"/>
                  </a:cubicBezTo>
                  <a:cubicBezTo>
                    <a:pt x="15876" y="174540"/>
                    <a:pt x="128059" y="109453"/>
                    <a:pt x="120651" y="109453"/>
                  </a:cubicBezTo>
                  <a:cubicBezTo>
                    <a:pt x="113243" y="109453"/>
                    <a:pt x="-528" y="155491"/>
                    <a:pt x="1" y="157078"/>
                  </a:cubicBezTo>
                  <a:cubicBezTo>
                    <a:pt x="530" y="158665"/>
                    <a:pt x="78318" y="127445"/>
                    <a:pt x="123826" y="118978"/>
                  </a:cubicBezTo>
                  <a:cubicBezTo>
                    <a:pt x="169334" y="110511"/>
                    <a:pt x="275697" y="106278"/>
                    <a:pt x="273051" y="106278"/>
                  </a:cubicBezTo>
                  <a:cubicBezTo>
                    <a:pt x="270405" y="106278"/>
                    <a:pt x="129647" y="123211"/>
                    <a:pt x="107951" y="118978"/>
                  </a:cubicBezTo>
                  <a:cubicBezTo>
                    <a:pt x="86255" y="114745"/>
                    <a:pt x="134409" y="90403"/>
                    <a:pt x="142876" y="80878"/>
                  </a:cubicBezTo>
                  <a:cubicBezTo>
                    <a:pt x="151343" y="71353"/>
                    <a:pt x="162984" y="59182"/>
                    <a:pt x="158751" y="61828"/>
                  </a:cubicBezTo>
                  <a:cubicBezTo>
                    <a:pt x="154518" y="64474"/>
                    <a:pt x="108480" y="103103"/>
                    <a:pt x="117476" y="96753"/>
                  </a:cubicBezTo>
                  <a:cubicBezTo>
                    <a:pt x="126472" y="90403"/>
                    <a:pt x="205847" y="27961"/>
                    <a:pt x="212726" y="23728"/>
                  </a:cubicBezTo>
                  <a:cubicBezTo>
                    <a:pt x="219605" y="19495"/>
                    <a:pt x="157693" y="68178"/>
                    <a:pt x="158751" y="71353"/>
                  </a:cubicBezTo>
                  <a:cubicBezTo>
                    <a:pt x="159809" y="74528"/>
                    <a:pt x="195263" y="55478"/>
                    <a:pt x="219076" y="42778"/>
                  </a:cubicBezTo>
                  <a:cubicBezTo>
                    <a:pt x="242888" y="30078"/>
                    <a:pt x="321205" y="-14372"/>
                    <a:pt x="292101" y="46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1" name="フリーフォーム 1020">
              <a:extLst>
                <a:ext uri="{FF2B5EF4-FFF2-40B4-BE49-F238E27FC236}">
                  <a16:creationId xmlns:a16="http://schemas.microsoft.com/office/drawing/2014/main" id="{3C02CCB0-3430-7145-9FAA-0B09FE5A6697}"/>
                </a:ext>
              </a:extLst>
            </p:cNvPr>
            <p:cNvSpPr/>
            <p:nvPr/>
          </p:nvSpPr>
          <p:spPr>
            <a:xfrm>
              <a:off x="8340449" y="4629751"/>
              <a:ext cx="217668" cy="209976"/>
            </a:xfrm>
            <a:custGeom>
              <a:avLst/>
              <a:gdLst>
                <a:gd name="connsiteX0" fmla="*/ 216176 w 217668"/>
                <a:gd name="connsiteY0" fmla="*/ 2574 h 209976"/>
                <a:gd name="connsiteX1" fmla="*/ 66951 w 217668"/>
                <a:gd name="connsiteY1" fmla="*/ 120049 h 209976"/>
                <a:gd name="connsiteX2" fmla="*/ 92351 w 217668"/>
                <a:gd name="connsiteY2" fmla="*/ 88299 h 209976"/>
                <a:gd name="connsiteX3" fmla="*/ 12976 w 217668"/>
                <a:gd name="connsiteY3" fmla="*/ 170849 h 209976"/>
                <a:gd name="connsiteX4" fmla="*/ 3451 w 217668"/>
                <a:gd name="connsiteY4" fmla="*/ 208949 h 209976"/>
                <a:gd name="connsiteX5" fmla="*/ 47901 w 217668"/>
                <a:gd name="connsiteY5" fmla="*/ 132749 h 209976"/>
                <a:gd name="connsiteX6" fmla="*/ 108226 w 217668"/>
                <a:gd name="connsiteY6" fmla="*/ 21624 h 209976"/>
                <a:gd name="connsiteX7" fmla="*/ 76476 w 217668"/>
                <a:gd name="connsiteY7" fmla="*/ 85124 h 209976"/>
                <a:gd name="connsiteX8" fmla="*/ 124101 w 217668"/>
                <a:gd name="connsiteY8" fmla="*/ 56549 h 209976"/>
                <a:gd name="connsiteX9" fmla="*/ 98701 w 217668"/>
                <a:gd name="connsiteY9" fmla="*/ 85124 h 209976"/>
                <a:gd name="connsiteX10" fmla="*/ 139976 w 217668"/>
                <a:gd name="connsiteY10" fmla="*/ 43849 h 209976"/>
                <a:gd name="connsiteX11" fmla="*/ 216176 w 217668"/>
                <a:gd name="connsiteY11" fmla="*/ 2574 h 20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668" h="209976">
                  <a:moveTo>
                    <a:pt x="216176" y="2574"/>
                  </a:moveTo>
                  <a:cubicBezTo>
                    <a:pt x="204005" y="15274"/>
                    <a:pt x="87588" y="105762"/>
                    <a:pt x="66951" y="120049"/>
                  </a:cubicBezTo>
                  <a:cubicBezTo>
                    <a:pt x="46314" y="134336"/>
                    <a:pt x="101347" y="79832"/>
                    <a:pt x="92351" y="88299"/>
                  </a:cubicBezTo>
                  <a:cubicBezTo>
                    <a:pt x="83355" y="96766"/>
                    <a:pt x="27793" y="150741"/>
                    <a:pt x="12976" y="170849"/>
                  </a:cubicBezTo>
                  <a:cubicBezTo>
                    <a:pt x="-1841" y="190957"/>
                    <a:pt x="-2370" y="215299"/>
                    <a:pt x="3451" y="208949"/>
                  </a:cubicBezTo>
                  <a:cubicBezTo>
                    <a:pt x="9272" y="202599"/>
                    <a:pt x="30439" y="163970"/>
                    <a:pt x="47901" y="132749"/>
                  </a:cubicBezTo>
                  <a:cubicBezTo>
                    <a:pt x="65363" y="101528"/>
                    <a:pt x="103463" y="29562"/>
                    <a:pt x="108226" y="21624"/>
                  </a:cubicBezTo>
                  <a:cubicBezTo>
                    <a:pt x="112988" y="13687"/>
                    <a:pt x="73830" y="79303"/>
                    <a:pt x="76476" y="85124"/>
                  </a:cubicBezTo>
                  <a:cubicBezTo>
                    <a:pt x="79122" y="90945"/>
                    <a:pt x="120397" y="56549"/>
                    <a:pt x="124101" y="56549"/>
                  </a:cubicBezTo>
                  <a:cubicBezTo>
                    <a:pt x="127805" y="56549"/>
                    <a:pt x="96055" y="87241"/>
                    <a:pt x="98701" y="85124"/>
                  </a:cubicBezTo>
                  <a:cubicBezTo>
                    <a:pt x="101347" y="83007"/>
                    <a:pt x="117222" y="60253"/>
                    <a:pt x="139976" y="43849"/>
                  </a:cubicBezTo>
                  <a:cubicBezTo>
                    <a:pt x="162730" y="27445"/>
                    <a:pt x="228347" y="-10126"/>
                    <a:pt x="216176" y="2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2" name="フリーフォーム 1021">
              <a:extLst>
                <a:ext uri="{FF2B5EF4-FFF2-40B4-BE49-F238E27FC236}">
                  <a16:creationId xmlns:a16="http://schemas.microsoft.com/office/drawing/2014/main" id="{798159B0-16F9-3185-C086-EB2691B71BCC}"/>
                </a:ext>
              </a:extLst>
            </p:cNvPr>
            <p:cNvSpPr/>
            <p:nvPr/>
          </p:nvSpPr>
          <p:spPr>
            <a:xfrm>
              <a:off x="8522048" y="4582520"/>
              <a:ext cx="476025" cy="107156"/>
            </a:xfrm>
            <a:custGeom>
              <a:avLst/>
              <a:gdLst>
                <a:gd name="connsiteX0" fmla="*/ 2827 w 476025"/>
                <a:gd name="connsiteY0" fmla="*/ 94255 h 107156"/>
                <a:gd name="connsiteX1" fmla="*/ 228252 w 476025"/>
                <a:gd name="connsiteY1" fmla="*/ 24405 h 107156"/>
                <a:gd name="connsiteX2" fmla="*/ 294927 w 476025"/>
                <a:gd name="connsiteY2" fmla="*/ 56155 h 107156"/>
                <a:gd name="connsiteX3" fmla="*/ 333027 w 476025"/>
                <a:gd name="connsiteY3" fmla="*/ 65680 h 107156"/>
                <a:gd name="connsiteX4" fmla="*/ 380652 w 476025"/>
                <a:gd name="connsiteY4" fmla="*/ 37105 h 107156"/>
                <a:gd name="connsiteX5" fmla="*/ 348902 w 476025"/>
                <a:gd name="connsiteY5" fmla="*/ 68855 h 107156"/>
                <a:gd name="connsiteX6" fmla="*/ 377477 w 476025"/>
                <a:gd name="connsiteY6" fmla="*/ 106955 h 107156"/>
                <a:gd name="connsiteX7" fmla="*/ 475902 w 476025"/>
                <a:gd name="connsiteY7" fmla="*/ 84730 h 107156"/>
                <a:gd name="connsiteX8" fmla="*/ 355252 w 476025"/>
                <a:gd name="connsiteY8" fmla="*/ 103780 h 107156"/>
                <a:gd name="connsiteX9" fmla="*/ 310802 w 476025"/>
                <a:gd name="connsiteY9" fmla="*/ 68855 h 107156"/>
                <a:gd name="connsiteX10" fmla="*/ 152052 w 476025"/>
                <a:gd name="connsiteY10" fmla="*/ 2180 h 107156"/>
                <a:gd name="connsiteX11" fmla="*/ 218727 w 476025"/>
                <a:gd name="connsiteY11" fmla="*/ 18055 h 107156"/>
                <a:gd name="connsiteX12" fmla="*/ 72677 w 476025"/>
                <a:gd name="connsiteY12" fmla="*/ 37105 h 107156"/>
                <a:gd name="connsiteX13" fmla="*/ 98077 w 476025"/>
                <a:gd name="connsiteY13" fmla="*/ 27580 h 107156"/>
                <a:gd name="connsiteX14" fmla="*/ 2827 w 476025"/>
                <a:gd name="connsiteY14" fmla="*/ 94255 h 107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6025" h="107156">
                  <a:moveTo>
                    <a:pt x="2827" y="94255"/>
                  </a:moveTo>
                  <a:cubicBezTo>
                    <a:pt x="24523" y="93726"/>
                    <a:pt x="179569" y="30755"/>
                    <a:pt x="228252" y="24405"/>
                  </a:cubicBezTo>
                  <a:cubicBezTo>
                    <a:pt x="276935" y="18055"/>
                    <a:pt x="277465" y="49276"/>
                    <a:pt x="294927" y="56155"/>
                  </a:cubicBezTo>
                  <a:cubicBezTo>
                    <a:pt x="312389" y="63034"/>
                    <a:pt x="318740" y="68855"/>
                    <a:pt x="333027" y="65680"/>
                  </a:cubicBezTo>
                  <a:cubicBezTo>
                    <a:pt x="347314" y="62505"/>
                    <a:pt x="378006" y="36576"/>
                    <a:pt x="380652" y="37105"/>
                  </a:cubicBezTo>
                  <a:cubicBezTo>
                    <a:pt x="383298" y="37634"/>
                    <a:pt x="349431" y="57213"/>
                    <a:pt x="348902" y="68855"/>
                  </a:cubicBezTo>
                  <a:cubicBezTo>
                    <a:pt x="348373" y="80497"/>
                    <a:pt x="356310" y="104309"/>
                    <a:pt x="377477" y="106955"/>
                  </a:cubicBezTo>
                  <a:cubicBezTo>
                    <a:pt x="398644" y="109601"/>
                    <a:pt x="479606" y="85259"/>
                    <a:pt x="475902" y="84730"/>
                  </a:cubicBezTo>
                  <a:cubicBezTo>
                    <a:pt x="472198" y="84201"/>
                    <a:pt x="382769" y="106426"/>
                    <a:pt x="355252" y="103780"/>
                  </a:cubicBezTo>
                  <a:cubicBezTo>
                    <a:pt x="327735" y="101134"/>
                    <a:pt x="344669" y="85788"/>
                    <a:pt x="310802" y="68855"/>
                  </a:cubicBezTo>
                  <a:cubicBezTo>
                    <a:pt x="276935" y="51922"/>
                    <a:pt x="167398" y="10647"/>
                    <a:pt x="152052" y="2180"/>
                  </a:cubicBezTo>
                  <a:cubicBezTo>
                    <a:pt x="136706" y="-6287"/>
                    <a:pt x="231956" y="12234"/>
                    <a:pt x="218727" y="18055"/>
                  </a:cubicBezTo>
                  <a:cubicBezTo>
                    <a:pt x="205498" y="23876"/>
                    <a:pt x="92785" y="35517"/>
                    <a:pt x="72677" y="37105"/>
                  </a:cubicBezTo>
                  <a:cubicBezTo>
                    <a:pt x="52569" y="38692"/>
                    <a:pt x="104956" y="20172"/>
                    <a:pt x="98077" y="27580"/>
                  </a:cubicBezTo>
                  <a:cubicBezTo>
                    <a:pt x="91198" y="34988"/>
                    <a:pt x="-18869" y="94784"/>
                    <a:pt x="2827" y="94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3" name="フリーフォーム 1022">
              <a:extLst>
                <a:ext uri="{FF2B5EF4-FFF2-40B4-BE49-F238E27FC236}">
                  <a16:creationId xmlns:a16="http://schemas.microsoft.com/office/drawing/2014/main" id="{10FC5148-4A28-7B95-2DC1-2316046F9007}"/>
                </a:ext>
              </a:extLst>
            </p:cNvPr>
            <p:cNvSpPr/>
            <p:nvPr/>
          </p:nvSpPr>
          <p:spPr>
            <a:xfrm>
              <a:off x="8702516" y="4603539"/>
              <a:ext cx="321037" cy="153035"/>
            </a:xfrm>
            <a:custGeom>
              <a:avLst/>
              <a:gdLst>
                <a:gd name="connsiteX0" fmla="*/ 47784 w 321037"/>
                <a:gd name="connsiteY0" fmla="*/ 211 h 153035"/>
                <a:gd name="connsiteX1" fmla="*/ 92234 w 321037"/>
                <a:gd name="connsiteY1" fmla="*/ 79586 h 153035"/>
                <a:gd name="connsiteX2" fmla="*/ 57309 w 321037"/>
                <a:gd name="connsiteY2" fmla="*/ 101811 h 153035"/>
                <a:gd name="connsiteX3" fmla="*/ 159 w 321037"/>
                <a:gd name="connsiteY3" fmla="*/ 104986 h 153035"/>
                <a:gd name="connsiteX4" fmla="*/ 76359 w 321037"/>
                <a:gd name="connsiteY4" fmla="*/ 111336 h 153035"/>
                <a:gd name="connsiteX5" fmla="*/ 158909 w 321037"/>
                <a:gd name="connsiteY5" fmla="*/ 152611 h 153035"/>
                <a:gd name="connsiteX6" fmla="*/ 35084 w 321037"/>
                <a:gd name="connsiteY6" fmla="*/ 133561 h 153035"/>
                <a:gd name="connsiteX7" fmla="*/ 212884 w 321037"/>
                <a:gd name="connsiteY7" fmla="*/ 146261 h 153035"/>
                <a:gd name="connsiteX8" fmla="*/ 139859 w 321037"/>
                <a:gd name="connsiteY8" fmla="*/ 95461 h 153035"/>
                <a:gd name="connsiteX9" fmla="*/ 231934 w 321037"/>
                <a:gd name="connsiteY9" fmla="*/ 120861 h 153035"/>
                <a:gd name="connsiteX10" fmla="*/ 320834 w 321037"/>
                <a:gd name="connsiteY10" fmla="*/ 63711 h 153035"/>
                <a:gd name="connsiteX11" fmla="*/ 206534 w 321037"/>
                <a:gd name="connsiteY11" fmla="*/ 89111 h 153035"/>
                <a:gd name="connsiteX12" fmla="*/ 101759 w 321037"/>
                <a:gd name="connsiteY12" fmla="*/ 47836 h 153035"/>
                <a:gd name="connsiteX13" fmla="*/ 146209 w 321037"/>
                <a:gd name="connsiteY13" fmla="*/ 104986 h 153035"/>
                <a:gd name="connsiteX14" fmla="*/ 108109 w 321037"/>
                <a:gd name="connsiteY14" fmla="*/ 92286 h 153035"/>
                <a:gd name="connsiteX15" fmla="*/ 130334 w 321037"/>
                <a:gd name="connsiteY15" fmla="*/ 57361 h 153035"/>
                <a:gd name="connsiteX16" fmla="*/ 47784 w 321037"/>
                <a:gd name="connsiteY16" fmla="*/ 211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1037" h="153035">
                  <a:moveTo>
                    <a:pt x="47784" y="211"/>
                  </a:moveTo>
                  <a:cubicBezTo>
                    <a:pt x="41434" y="3915"/>
                    <a:pt x="90647" y="62653"/>
                    <a:pt x="92234" y="79586"/>
                  </a:cubicBezTo>
                  <a:cubicBezTo>
                    <a:pt x="93822" y="96519"/>
                    <a:pt x="72655" y="97578"/>
                    <a:pt x="57309" y="101811"/>
                  </a:cubicBezTo>
                  <a:cubicBezTo>
                    <a:pt x="41963" y="106044"/>
                    <a:pt x="-3016" y="103399"/>
                    <a:pt x="159" y="104986"/>
                  </a:cubicBezTo>
                  <a:cubicBezTo>
                    <a:pt x="3334" y="106573"/>
                    <a:pt x="49901" y="103398"/>
                    <a:pt x="76359" y="111336"/>
                  </a:cubicBezTo>
                  <a:cubicBezTo>
                    <a:pt x="102817" y="119274"/>
                    <a:pt x="165788" y="148907"/>
                    <a:pt x="158909" y="152611"/>
                  </a:cubicBezTo>
                  <a:cubicBezTo>
                    <a:pt x="152030" y="156315"/>
                    <a:pt x="26088" y="134619"/>
                    <a:pt x="35084" y="133561"/>
                  </a:cubicBezTo>
                  <a:cubicBezTo>
                    <a:pt x="44080" y="132503"/>
                    <a:pt x="195422" y="152611"/>
                    <a:pt x="212884" y="146261"/>
                  </a:cubicBezTo>
                  <a:cubicBezTo>
                    <a:pt x="230346" y="139911"/>
                    <a:pt x="136684" y="99694"/>
                    <a:pt x="139859" y="95461"/>
                  </a:cubicBezTo>
                  <a:cubicBezTo>
                    <a:pt x="143034" y="91228"/>
                    <a:pt x="201772" y="126153"/>
                    <a:pt x="231934" y="120861"/>
                  </a:cubicBezTo>
                  <a:cubicBezTo>
                    <a:pt x="262096" y="115569"/>
                    <a:pt x="325067" y="69003"/>
                    <a:pt x="320834" y="63711"/>
                  </a:cubicBezTo>
                  <a:cubicBezTo>
                    <a:pt x="316601" y="58419"/>
                    <a:pt x="243046" y="91757"/>
                    <a:pt x="206534" y="89111"/>
                  </a:cubicBezTo>
                  <a:cubicBezTo>
                    <a:pt x="170022" y="86465"/>
                    <a:pt x="111813" y="45190"/>
                    <a:pt x="101759" y="47836"/>
                  </a:cubicBezTo>
                  <a:cubicBezTo>
                    <a:pt x="91705" y="50482"/>
                    <a:pt x="145151" y="97578"/>
                    <a:pt x="146209" y="104986"/>
                  </a:cubicBezTo>
                  <a:cubicBezTo>
                    <a:pt x="147267" y="112394"/>
                    <a:pt x="110755" y="100223"/>
                    <a:pt x="108109" y="92286"/>
                  </a:cubicBezTo>
                  <a:cubicBezTo>
                    <a:pt x="105463" y="84349"/>
                    <a:pt x="147267" y="72178"/>
                    <a:pt x="130334" y="57361"/>
                  </a:cubicBezTo>
                  <a:cubicBezTo>
                    <a:pt x="113401" y="42544"/>
                    <a:pt x="54134" y="-3493"/>
                    <a:pt x="47784" y="2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09EC2619-071E-C879-1E98-FD1B381696B5}"/>
                </a:ext>
              </a:extLst>
            </p:cNvPr>
            <p:cNvSpPr/>
            <p:nvPr/>
          </p:nvSpPr>
          <p:spPr>
            <a:xfrm>
              <a:off x="8706430" y="4635338"/>
              <a:ext cx="83511" cy="258011"/>
            </a:xfrm>
            <a:custGeom>
              <a:avLst/>
              <a:gdLst>
                <a:gd name="connsiteX0" fmla="*/ 5770 w 83511"/>
                <a:gd name="connsiteY0" fmla="*/ 162 h 258011"/>
                <a:gd name="connsiteX1" fmla="*/ 69270 w 83511"/>
                <a:gd name="connsiteY1" fmla="*/ 89062 h 258011"/>
                <a:gd name="connsiteX2" fmla="*/ 56570 w 83511"/>
                <a:gd name="connsiteY2" fmla="*/ 82712 h 258011"/>
                <a:gd name="connsiteX3" fmla="*/ 21645 w 83511"/>
                <a:gd name="connsiteY3" fmla="*/ 165262 h 258011"/>
                <a:gd name="connsiteX4" fmla="*/ 69270 w 83511"/>
                <a:gd name="connsiteY4" fmla="*/ 130337 h 258011"/>
                <a:gd name="connsiteX5" fmla="*/ 21645 w 83511"/>
                <a:gd name="connsiteY5" fmla="*/ 187487 h 258011"/>
                <a:gd name="connsiteX6" fmla="*/ 2595 w 83511"/>
                <a:gd name="connsiteY6" fmla="*/ 257337 h 258011"/>
                <a:gd name="connsiteX7" fmla="*/ 8945 w 83511"/>
                <a:gd name="connsiteY7" fmla="*/ 216062 h 258011"/>
                <a:gd name="connsiteX8" fmla="*/ 81970 w 83511"/>
                <a:gd name="connsiteY8" fmla="*/ 108112 h 258011"/>
                <a:gd name="connsiteX9" fmla="*/ 59745 w 83511"/>
                <a:gd name="connsiteY9" fmla="*/ 101762 h 258011"/>
                <a:gd name="connsiteX10" fmla="*/ 72445 w 83511"/>
                <a:gd name="connsiteY10" fmla="*/ 60487 h 258011"/>
                <a:gd name="connsiteX11" fmla="*/ 5770 w 83511"/>
                <a:gd name="connsiteY11" fmla="*/ 79537 h 258011"/>
                <a:gd name="connsiteX12" fmla="*/ 34345 w 83511"/>
                <a:gd name="connsiteY12" fmla="*/ 66837 h 258011"/>
                <a:gd name="connsiteX13" fmla="*/ 5770 w 83511"/>
                <a:gd name="connsiteY13" fmla="*/ 162 h 25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511" h="258011">
                  <a:moveTo>
                    <a:pt x="5770" y="162"/>
                  </a:moveTo>
                  <a:cubicBezTo>
                    <a:pt x="11591" y="3866"/>
                    <a:pt x="69270" y="89062"/>
                    <a:pt x="69270" y="89062"/>
                  </a:cubicBezTo>
                  <a:cubicBezTo>
                    <a:pt x="77737" y="102820"/>
                    <a:pt x="64507" y="70012"/>
                    <a:pt x="56570" y="82712"/>
                  </a:cubicBezTo>
                  <a:cubicBezTo>
                    <a:pt x="48633" y="95412"/>
                    <a:pt x="19528" y="157325"/>
                    <a:pt x="21645" y="165262"/>
                  </a:cubicBezTo>
                  <a:cubicBezTo>
                    <a:pt x="23762" y="173199"/>
                    <a:pt x="69270" y="126633"/>
                    <a:pt x="69270" y="130337"/>
                  </a:cubicBezTo>
                  <a:cubicBezTo>
                    <a:pt x="69270" y="134041"/>
                    <a:pt x="32758" y="166320"/>
                    <a:pt x="21645" y="187487"/>
                  </a:cubicBezTo>
                  <a:cubicBezTo>
                    <a:pt x="10533" y="208654"/>
                    <a:pt x="4712" y="252575"/>
                    <a:pt x="2595" y="257337"/>
                  </a:cubicBezTo>
                  <a:cubicBezTo>
                    <a:pt x="478" y="262099"/>
                    <a:pt x="-4284" y="240933"/>
                    <a:pt x="8945" y="216062"/>
                  </a:cubicBezTo>
                  <a:cubicBezTo>
                    <a:pt x="22174" y="191191"/>
                    <a:pt x="73503" y="127162"/>
                    <a:pt x="81970" y="108112"/>
                  </a:cubicBezTo>
                  <a:cubicBezTo>
                    <a:pt x="90437" y="89062"/>
                    <a:pt x="61333" y="109700"/>
                    <a:pt x="59745" y="101762"/>
                  </a:cubicBezTo>
                  <a:cubicBezTo>
                    <a:pt x="58157" y="93824"/>
                    <a:pt x="81441" y="64191"/>
                    <a:pt x="72445" y="60487"/>
                  </a:cubicBezTo>
                  <a:cubicBezTo>
                    <a:pt x="63449" y="56783"/>
                    <a:pt x="12120" y="78479"/>
                    <a:pt x="5770" y="79537"/>
                  </a:cubicBezTo>
                  <a:cubicBezTo>
                    <a:pt x="-580" y="80595"/>
                    <a:pt x="34874" y="76362"/>
                    <a:pt x="34345" y="66837"/>
                  </a:cubicBezTo>
                  <a:cubicBezTo>
                    <a:pt x="33816" y="57312"/>
                    <a:pt x="-51" y="-3542"/>
                    <a:pt x="5770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AC615839-0536-BBF5-C4B8-679E953E6A89}"/>
                </a:ext>
              </a:extLst>
            </p:cNvPr>
            <p:cNvSpPr/>
            <p:nvPr/>
          </p:nvSpPr>
          <p:spPr>
            <a:xfrm>
              <a:off x="8362901" y="4814825"/>
              <a:ext cx="324034" cy="93839"/>
            </a:xfrm>
            <a:custGeom>
              <a:avLst/>
              <a:gdLst>
                <a:gd name="connsiteX0" fmla="*/ 49 w 324034"/>
                <a:gd name="connsiteY0" fmla="*/ 1650 h 93839"/>
                <a:gd name="connsiteX1" fmla="*/ 98474 w 324034"/>
                <a:gd name="connsiteY1" fmla="*/ 11175 h 93839"/>
                <a:gd name="connsiteX2" fmla="*/ 203249 w 324034"/>
                <a:gd name="connsiteY2" fmla="*/ 74675 h 93839"/>
                <a:gd name="connsiteX3" fmla="*/ 142924 w 324034"/>
                <a:gd name="connsiteY3" fmla="*/ 61975 h 93839"/>
                <a:gd name="connsiteX4" fmla="*/ 234999 w 324034"/>
                <a:gd name="connsiteY4" fmla="*/ 74675 h 93839"/>
                <a:gd name="connsiteX5" fmla="*/ 323899 w 324034"/>
                <a:gd name="connsiteY5" fmla="*/ 93725 h 93839"/>
                <a:gd name="connsiteX6" fmla="*/ 250874 w 324034"/>
                <a:gd name="connsiteY6" fmla="*/ 65150 h 93839"/>
                <a:gd name="connsiteX7" fmla="*/ 88949 w 324034"/>
                <a:gd name="connsiteY7" fmla="*/ 55625 h 93839"/>
                <a:gd name="connsiteX8" fmla="*/ 120699 w 324034"/>
                <a:gd name="connsiteY8" fmla="*/ 42925 h 93839"/>
                <a:gd name="connsiteX9" fmla="*/ 38149 w 324034"/>
                <a:gd name="connsiteY9" fmla="*/ 49275 h 93839"/>
                <a:gd name="connsiteX10" fmla="*/ 111174 w 324034"/>
                <a:gd name="connsiteY10" fmla="*/ 30225 h 93839"/>
                <a:gd name="connsiteX11" fmla="*/ 49 w 324034"/>
                <a:gd name="connsiteY11" fmla="*/ 1650 h 9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4034" h="93839">
                  <a:moveTo>
                    <a:pt x="49" y="1650"/>
                  </a:moveTo>
                  <a:cubicBezTo>
                    <a:pt x="-2068" y="-1525"/>
                    <a:pt x="64607" y="-996"/>
                    <a:pt x="98474" y="11175"/>
                  </a:cubicBezTo>
                  <a:cubicBezTo>
                    <a:pt x="132341" y="23346"/>
                    <a:pt x="195841" y="66208"/>
                    <a:pt x="203249" y="74675"/>
                  </a:cubicBezTo>
                  <a:cubicBezTo>
                    <a:pt x="210657" y="83142"/>
                    <a:pt x="137632" y="61975"/>
                    <a:pt x="142924" y="61975"/>
                  </a:cubicBezTo>
                  <a:cubicBezTo>
                    <a:pt x="148216" y="61975"/>
                    <a:pt x="204837" y="69383"/>
                    <a:pt x="234999" y="74675"/>
                  </a:cubicBezTo>
                  <a:cubicBezTo>
                    <a:pt x="265161" y="79967"/>
                    <a:pt x="321253" y="95313"/>
                    <a:pt x="323899" y="93725"/>
                  </a:cubicBezTo>
                  <a:cubicBezTo>
                    <a:pt x="326545" y="92138"/>
                    <a:pt x="290032" y="71500"/>
                    <a:pt x="250874" y="65150"/>
                  </a:cubicBezTo>
                  <a:cubicBezTo>
                    <a:pt x="211716" y="58800"/>
                    <a:pt x="110645" y="59329"/>
                    <a:pt x="88949" y="55625"/>
                  </a:cubicBezTo>
                  <a:cubicBezTo>
                    <a:pt x="67253" y="51921"/>
                    <a:pt x="129166" y="43983"/>
                    <a:pt x="120699" y="42925"/>
                  </a:cubicBezTo>
                  <a:cubicBezTo>
                    <a:pt x="112232" y="41867"/>
                    <a:pt x="39737" y="51392"/>
                    <a:pt x="38149" y="49275"/>
                  </a:cubicBezTo>
                  <a:cubicBezTo>
                    <a:pt x="36561" y="47158"/>
                    <a:pt x="112761" y="37633"/>
                    <a:pt x="111174" y="30225"/>
                  </a:cubicBezTo>
                  <a:cubicBezTo>
                    <a:pt x="109587" y="22817"/>
                    <a:pt x="2166" y="4825"/>
                    <a:pt x="49" y="16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フリーフォーム 1025">
              <a:extLst>
                <a:ext uri="{FF2B5EF4-FFF2-40B4-BE49-F238E27FC236}">
                  <a16:creationId xmlns:a16="http://schemas.microsoft.com/office/drawing/2014/main" id="{3519ACA3-AF37-AF20-CB5E-30AE84130FEF}"/>
                </a:ext>
              </a:extLst>
            </p:cNvPr>
            <p:cNvSpPr/>
            <p:nvPr/>
          </p:nvSpPr>
          <p:spPr>
            <a:xfrm>
              <a:off x="8456696" y="4619622"/>
              <a:ext cx="262250" cy="246685"/>
            </a:xfrm>
            <a:custGeom>
              <a:avLst/>
              <a:gdLst>
                <a:gd name="connsiteX0" fmla="*/ 233279 w 262250"/>
                <a:gd name="connsiteY0" fmla="*/ 6353 h 246685"/>
                <a:gd name="connsiteX1" fmla="*/ 258679 w 262250"/>
                <a:gd name="connsiteY1" fmla="*/ 79378 h 246685"/>
                <a:gd name="connsiteX2" fmla="*/ 255504 w 262250"/>
                <a:gd name="connsiteY2" fmla="*/ 111128 h 246685"/>
                <a:gd name="connsiteX3" fmla="*/ 198354 w 262250"/>
                <a:gd name="connsiteY3" fmla="*/ 231778 h 246685"/>
                <a:gd name="connsiteX4" fmla="*/ 112629 w 262250"/>
                <a:gd name="connsiteY4" fmla="*/ 241303 h 246685"/>
                <a:gd name="connsiteX5" fmla="*/ 45954 w 262250"/>
                <a:gd name="connsiteY5" fmla="*/ 200028 h 246685"/>
                <a:gd name="connsiteX6" fmla="*/ 20554 w 262250"/>
                <a:gd name="connsiteY6" fmla="*/ 123828 h 246685"/>
                <a:gd name="connsiteX7" fmla="*/ 1504 w 262250"/>
                <a:gd name="connsiteY7" fmla="*/ 92078 h 246685"/>
                <a:gd name="connsiteX8" fmla="*/ 61829 w 262250"/>
                <a:gd name="connsiteY8" fmla="*/ 41278 h 246685"/>
                <a:gd name="connsiteX9" fmla="*/ 134854 w 262250"/>
                <a:gd name="connsiteY9" fmla="*/ 9528 h 246685"/>
                <a:gd name="connsiteX10" fmla="*/ 233279 w 262250"/>
                <a:gd name="connsiteY10" fmla="*/ 6353 h 2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250" h="246685">
                  <a:moveTo>
                    <a:pt x="233279" y="6353"/>
                  </a:moveTo>
                  <a:cubicBezTo>
                    <a:pt x="253916" y="17995"/>
                    <a:pt x="254975" y="61916"/>
                    <a:pt x="258679" y="79378"/>
                  </a:cubicBezTo>
                  <a:cubicBezTo>
                    <a:pt x="262383" y="96840"/>
                    <a:pt x="265558" y="85728"/>
                    <a:pt x="255504" y="111128"/>
                  </a:cubicBezTo>
                  <a:cubicBezTo>
                    <a:pt x="245450" y="136528"/>
                    <a:pt x="222167" y="210082"/>
                    <a:pt x="198354" y="231778"/>
                  </a:cubicBezTo>
                  <a:cubicBezTo>
                    <a:pt x="174541" y="253474"/>
                    <a:pt x="138029" y="246595"/>
                    <a:pt x="112629" y="241303"/>
                  </a:cubicBezTo>
                  <a:cubicBezTo>
                    <a:pt x="87229" y="236011"/>
                    <a:pt x="61300" y="219607"/>
                    <a:pt x="45954" y="200028"/>
                  </a:cubicBezTo>
                  <a:cubicBezTo>
                    <a:pt x="30608" y="180449"/>
                    <a:pt x="27962" y="141820"/>
                    <a:pt x="20554" y="123828"/>
                  </a:cubicBezTo>
                  <a:cubicBezTo>
                    <a:pt x="13146" y="105836"/>
                    <a:pt x="-5375" y="105836"/>
                    <a:pt x="1504" y="92078"/>
                  </a:cubicBezTo>
                  <a:cubicBezTo>
                    <a:pt x="8383" y="78320"/>
                    <a:pt x="39604" y="55036"/>
                    <a:pt x="61829" y="41278"/>
                  </a:cubicBezTo>
                  <a:cubicBezTo>
                    <a:pt x="84054" y="27520"/>
                    <a:pt x="109454" y="17995"/>
                    <a:pt x="134854" y="9528"/>
                  </a:cubicBezTo>
                  <a:cubicBezTo>
                    <a:pt x="160254" y="1061"/>
                    <a:pt x="212642" y="-5289"/>
                    <a:pt x="233279" y="6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円/楕円 1026">
              <a:extLst>
                <a:ext uri="{FF2B5EF4-FFF2-40B4-BE49-F238E27FC236}">
                  <a16:creationId xmlns:a16="http://schemas.microsoft.com/office/drawing/2014/main" id="{5ACBCDF8-D63B-ED22-CD76-33E986959877}"/>
                </a:ext>
              </a:extLst>
            </p:cNvPr>
            <p:cNvSpPr/>
            <p:nvPr/>
          </p:nvSpPr>
          <p:spPr>
            <a:xfrm rot="20250950">
              <a:off x="8631364" y="4649474"/>
              <a:ext cx="61639" cy="88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B7DE8947-AFB9-D611-9AC3-B997E408848B}"/>
                </a:ext>
              </a:extLst>
            </p:cNvPr>
            <p:cNvSpPr/>
            <p:nvPr/>
          </p:nvSpPr>
          <p:spPr>
            <a:xfrm>
              <a:off x="8473777" y="4526959"/>
              <a:ext cx="292997" cy="153389"/>
            </a:xfrm>
            <a:custGeom>
              <a:avLst/>
              <a:gdLst>
                <a:gd name="connsiteX0" fmla="*/ 292398 w 292997"/>
                <a:gd name="connsiteY0" fmla="*/ 591 h 153389"/>
                <a:gd name="connsiteX1" fmla="*/ 98723 w 292997"/>
                <a:gd name="connsiteY1" fmla="*/ 105366 h 153389"/>
                <a:gd name="connsiteX2" fmla="*/ 124123 w 292997"/>
                <a:gd name="connsiteY2" fmla="*/ 79966 h 153389"/>
                <a:gd name="connsiteX3" fmla="*/ 298 w 292997"/>
                <a:gd name="connsiteY3" fmla="*/ 152991 h 153389"/>
                <a:gd name="connsiteX4" fmla="*/ 165398 w 292997"/>
                <a:gd name="connsiteY4" fmla="*/ 41866 h 153389"/>
                <a:gd name="connsiteX5" fmla="*/ 159048 w 292997"/>
                <a:gd name="connsiteY5" fmla="*/ 57741 h 153389"/>
                <a:gd name="connsiteX6" fmla="*/ 219373 w 292997"/>
                <a:gd name="connsiteY6" fmla="*/ 16466 h 153389"/>
                <a:gd name="connsiteX7" fmla="*/ 162223 w 292997"/>
                <a:gd name="connsiteY7" fmla="*/ 60916 h 153389"/>
                <a:gd name="connsiteX8" fmla="*/ 292398 w 292997"/>
                <a:gd name="connsiteY8" fmla="*/ 591 h 15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997" h="153389">
                  <a:moveTo>
                    <a:pt x="292398" y="591"/>
                  </a:moveTo>
                  <a:cubicBezTo>
                    <a:pt x="281815" y="7999"/>
                    <a:pt x="126769" y="92137"/>
                    <a:pt x="98723" y="105366"/>
                  </a:cubicBezTo>
                  <a:cubicBezTo>
                    <a:pt x="70677" y="118595"/>
                    <a:pt x="140527" y="72029"/>
                    <a:pt x="124123" y="79966"/>
                  </a:cubicBezTo>
                  <a:cubicBezTo>
                    <a:pt x="107719" y="87904"/>
                    <a:pt x="-6581" y="159341"/>
                    <a:pt x="298" y="152991"/>
                  </a:cubicBezTo>
                  <a:cubicBezTo>
                    <a:pt x="7177" y="146641"/>
                    <a:pt x="138940" y="57741"/>
                    <a:pt x="165398" y="41866"/>
                  </a:cubicBezTo>
                  <a:cubicBezTo>
                    <a:pt x="191856" y="25991"/>
                    <a:pt x="150052" y="61974"/>
                    <a:pt x="159048" y="57741"/>
                  </a:cubicBezTo>
                  <a:cubicBezTo>
                    <a:pt x="168044" y="53508"/>
                    <a:pt x="218844" y="15937"/>
                    <a:pt x="219373" y="16466"/>
                  </a:cubicBezTo>
                  <a:cubicBezTo>
                    <a:pt x="219902" y="16995"/>
                    <a:pt x="154285" y="64091"/>
                    <a:pt x="162223" y="60916"/>
                  </a:cubicBezTo>
                  <a:cubicBezTo>
                    <a:pt x="170161" y="57741"/>
                    <a:pt x="302981" y="-6817"/>
                    <a:pt x="292398" y="5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E60A1356-5C83-A659-3F69-4FF896576BC2}"/>
                </a:ext>
              </a:extLst>
            </p:cNvPr>
            <p:cNvSpPr/>
            <p:nvPr/>
          </p:nvSpPr>
          <p:spPr>
            <a:xfrm>
              <a:off x="8415785" y="4492102"/>
              <a:ext cx="379491" cy="187112"/>
            </a:xfrm>
            <a:custGeom>
              <a:avLst/>
              <a:gdLst>
                <a:gd name="connsiteX0" fmla="*/ 4315 w 379491"/>
                <a:gd name="connsiteY0" fmla="*/ 184673 h 187112"/>
                <a:gd name="connsiteX1" fmla="*/ 277365 w 379491"/>
                <a:gd name="connsiteY1" fmla="*/ 10048 h 187112"/>
                <a:gd name="connsiteX2" fmla="*/ 172590 w 379491"/>
                <a:gd name="connsiteY2" fmla="*/ 67198 h 187112"/>
                <a:gd name="connsiteX3" fmla="*/ 286890 w 379491"/>
                <a:gd name="connsiteY3" fmla="*/ 16398 h 187112"/>
                <a:gd name="connsiteX4" fmla="*/ 378965 w 379491"/>
                <a:gd name="connsiteY4" fmla="*/ 523 h 187112"/>
                <a:gd name="connsiteX5" fmla="*/ 315465 w 379491"/>
                <a:gd name="connsiteY5" fmla="*/ 10048 h 187112"/>
                <a:gd name="connsiteX6" fmla="*/ 137665 w 379491"/>
                <a:gd name="connsiteY6" fmla="*/ 67198 h 187112"/>
                <a:gd name="connsiteX7" fmla="*/ 182115 w 379491"/>
                <a:gd name="connsiteY7" fmla="*/ 44973 h 187112"/>
                <a:gd name="connsiteX8" fmla="*/ 112265 w 379491"/>
                <a:gd name="connsiteY8" fmla="*/ 108473 h 187112"/>
                <a:gd name="connsiteX9" fmla="*/ 4315 w 379491"/>
                <a:gd name="connsiteY9" fmla="*/ 184673 h 18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9491" h="187112">
                  <a:moveTo>
                    <a:pt x="4315" y="184673"/>
                  </a:moveTo>
                  <a:cubicBezTo>
                    <a:pt x="31832" y="168269"/>
                    <a:pt x="249319" y="29627"/>
                    <a:pt x="277365" y="10048"/>
                  </a:cubicBezTo>
                  <a:cubicBezTo>
                    <a:pt x="305411" y="-9531"/>
                    <a:pt x="171002" y="66140"/>
                    <a:pt x="172590" y="67198"/>
                  </a:cubicBezTo>
                  <a:cubicBezTo>
                    <a:pt x="174178" y="68256"/>
                    <a:pt x="252494" y="27511"/>
                    <a:pt x="286890" y="16398"/>
                  </a:cubicBezTo>
                  <a:cubicBezTo>
                    <a:pt x="321286" y="5285"/>
                    <a:pt x="374203" y="1581"/>
                    <a:pt x="378965" y="523"/>
                  </a:cubicBezTo>
                  <a:cubicBezTo>
                    <a:pt x="383727" y="-535"/>
                    <a:pt x="355682" y="-1065"/>
                    <a:pt x="315465" y="10048"/>
                  </a:cubicBezTo>
                  <a:cubicBezTo>
                    <a:pt x="275248" y="21160"/>
                    <a:pt x="159890" y="61377"/>
                    <a:pt x="137665" y="67198"/>
                  </a:cubicBezTo>
                  <a:cubicBezTo>
                    <a:pt x="115440" y="73019"/>
                    <a:pt x="186348" y="38094"/>
                    <a:pt x="182115" y="44973"/>
                  </a:cubicBezTo>
                  <a:cubicBezTo>
                    <a:pt x="177882" y="51852"/>
                    <a:pt x="135548" y="86777"/>
                    <a:pt x="112265" y="108473"/>
                  </a:cubicBezTo>
                  <a:cubicBezTo>
                    <a:pt x="88982" y="130169"/>
                    <a:pt x="-23202" y="201077"/>
                    <a:pt x="4315" y="184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183A13DA-809A-E6E7-CC73-C35C59E6EF8D}"/>
                </a:ext>
              </a:extLst>
            </p:cNvPr>
            <p:cNvSpPr/>
            <p:nvPr/>
          </p:nvSpPr>
          <p:spPr>
            <a:xfrm>
              <a:off x="8384759" y="4082945"/>
              <a:ext cx="317918" cy="190693"/>
            </a:xfrm>
            <a:custGeom>
              <a:avLst/>
              <a:gdLst>
                <a:gd name="connsiteX0" fmla="*/ 194091 w 317918"/>
                <a:gd name="connsiteY0" fmla="*/ 105 h 190693"/>
                <a:gd name="connsiteX1" fmla="*/ 219491 w 317918"/>
                <a:gd name="connsiteY1" fmla="*/ 66780 h 190693"/>
                <a:gd name="connsiteX2" fmla="*/ 124241 w 317918"/>
                <a:gd name="connsiteY2" fmla="*/ 130280 h 190693"/>
                <a:gd name="connsiteX3" fmla="*/ 232191 w 317918"/>
                <a:gd name="connsiteY3" fmla="*/ 73130 h 190693"/>
                <a:gd name="connsiteX4" fmla="*/ 149641 w 317918"/>
                <a:gd name="connsiteY4" fmla="*/ 149330 h 190693"/>
                <a:gd name="connsiteX5" fmla="*/ 257591 w 317918"/>
                <a:gd name="connsiteY5" fmla="*/ 149330 h 190693"/>
                <a:gd name="connsiteX6" fmla="*/ 416 w 317918"/>
                <a:gd name="connsiteY6" fmla="*/ 190605 h 190693"/>
                <a:gd name="connsiteX7" fmla="*/ 200441 w 317918"/>
                <a:gd name="connsiteY7" fmla="*/ 136630 h 190693"/>
                <a:gd name="connsiteX8" fmla="*/ 317916 w 317918"/>
                <a:gd name="connsiteY8" fmla="*/ 44555 h 190693"/>
                <a:gd name="connsiteX9" fmla="*/ 203616 w 317918"/>
                <a:gd name="connsiteY9" fmla="*/ 130280 h 190693"/>
                <a:gd name="connsiteX10" fmla="*/ 229016 w 317918"/>
                <a:gd name="connsiteY10" fmla="*/ 82655 h 190693"/>
                <a:gd name="connsiteX11" fmla="*/ 194091 w 317918"/>
                <a:gd name="connsiteY11" fmla="*/ 105 h 1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918" h="190693">
                  <a:moveTo>
                    <a:pt x="194091" y="105"/>
                  </a:moveTo>
                  <a:cubicBezTo>
                    <a:pt x="192503" y="-2541"/>
                    <a:pt x="231133" y="45084"/>
                    <a:pt x="219491" y="66780"/>
                  </a:cubicBezTo>
                  <a:cubicBezTo>
                    <a:pt x="207849" y="88476"/>
                    <a:pt x="122124" y="129222"/>
                    <a:pt x="124241" y="130280"/>
                  </a:cubicBezTo>
                  <a:cubicBezTo>
                    <a:pt x="126358" y="131338"/>
                    <a:pt x="227958" y="69955"/>
                    <a:pt x="232191" y="73130"/>
                  </a:cubicBezTo>
                  <a:cubicBezTo>
                    <a:pt x="236424" y="76305"/>
                    <a:pt x="145408" y="136630"/>
                    <a:pt x="149641" y="149330"/>
                  </a:cubicBezTo>
                  <a:cubicBezTo>
                    <a:pt x="153874" y="162030"/>
                    <a:pt x="282462" y="142451"/>
                    <a:pt x="257591" y="149330"/>
                  </a:cubicBezTo>
                  <a:cubicBezTo>
                    <a:pt x="232720" y="156209"/>
                    <a:pt x="9941" y="192722"/>
                    <a:pt x="416" y="190605"/>
                  </a:cubicBezTo>
                  <a:cubicBezTo>
                    <a:pt x="-9109" y="188488"/>
                    <a:pt x="147524" y="160972"/>
                    <a:pt x="200441" y="136630"/>
                  </a:cubicBezTo>
                  <a:cubicBezTo>
                    <a:pt x="253358" y="112288"/>
                    <a:pt x="317387" y="45613"/>
                    <a:pt x="317916" y="44555"/>
                  </a:cubicBezTo>
                  <a:cubicBezTo>
                    <a:pt x="318445" y="43497"/>
                    <a:pt x="218433" y="123930"/>
                    <a:pt x="203616" y="130280"/>
                  </a:cubicBezTo>
                  <a:cubicBezTo>
                    <a:pt x="188799" y="136630"/>
                    <a:pt x="228487" y="101705"/>
                    <a:pt x="229016" y="82655"/>
                  </a:cubicBezTo>
                  <a:cubicBezTo>
                    <a:pt x="229545" y="63605"/>
                    <a:pt x="195679" y="2751"/>
                    <a:pt x="194091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4B3CD2D1-57C8-4DC8-143F-BF92E9184F68}"/>
                </a:ext>
              </a:extLst>
            </p:cNvPr>
            <p:cNvSpPr/>
            <p:nvPr/>
          </p:nvSpPr>
          <p:spPr>
            <a:xfrm>
              <a:off x="8594725" y="4081698"/>
              <a:ext cx="178152" cy="67779"/>
            </a:xfrm>
            <a:custGeom>
              <a:avLst/>
              <a:gdLst>
                <a:gd name="connsiteX0" fmla="*/ 0 w 178152"/>
                <a:gd name="connsiteY0" fmla="*/ 10877 h 67779"/>
                <a:gd name="connsiteX1" fmla="*/ 123825 w 178152"/>
                <a:gd name="connsiteY1" fmla="*/ 55327 h 67779"/>
                <a:gd name="connsiteX2" fmla="*/ 73025 w 178152"/>
                <a:gd name="connsiteY2" fmla="*/ 64852 h 67779"/>
                <a:gd name="connsiteX3" fmla="*/ 161925 w 178152"/>
                <a:gd name="connsiteY3" fmla="*/ 10877 h 67779"/>
                <a:gd name="connsiteX4" fmla="*/ 174625 w 178152"/>
                <a:gd name="connsiteY4" fmla="*/ 1352 h 67779"/>
                <a:gd name="connsiteX5" fmla="*/ 120650 w 178152"/>
                <a:gd name="connsiteY5" fmla="*/ 29927 h 67779"/>
                <a:gd name="connsiteX6" fmla="*/ 88900 w 178152"/>
                <a:gd name="connsiteY6" fmla="*/ 23577 h 67779"/>
                <a:gd name="connsiteX7" fmla="*/ 123825 w 178152"/>
                <a:gd name="connsiteY7" fmla="*/ 42627 h 67779"/>
                <a:gd name="connsiteX8" fmla="*/ 0 w 178152"/>
                <a:gd name="connsiteY8" fmla="*/ 10877 h 6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152" h="67779">
                  <a:moveTo>
                    <a:pt x="0" y="10877"/>
                  </a:moveTo>
                  <a:cubicBezTo>
                    <a:pt x="0" y="12994"/>
                    <a:pt x="111654" y="46331"/>
                    <a:pt x="123825" y="55327"/>
                  </a:cubicBezTo>
                  <a:cubicBezTo>
                    <a:pt x="135996" y="64323"/>
                    <a:pt x="66675" y="72260"/>
                    <a:pt x="73025" y="64852"/>
                  </a:cubicBezTo>
                  <a:cubicBezTo>
                    <a:pt x="79375" y="57444"/>
                    <a:pt x="144992" y="21460"/>
                    <a:pt x="161925" y="10877"/>
                  </a:cubicBezTo>
                  <a:cubicBezTo>
                    <a:pt x="178858" y="294"/>
                    <a:pt x="181504" y="-1823"/>
                    <a:pt x="174625" y="1352"/>
                  </a:cubicBezTo>
                  <a:cubicBezTo>
                    <a:pt x="167746" y="4527"/>
                    <a:pt x="134937" y="26223"/>
                    <a:pt x="120650" y="29927"/>
                  </a:cubicBezTo>
                  <a:cubicBezTo>
                    <a:pt x="106363" y="33631"/>
                    <a:pt x="88371" y="21460"/>
                    <a:pt x="88900" y="23577"/>
                  </a:cubicBezTo>
                  <a:cubicBezTo>
                    <a:pt x="89429" y="25694"/>
                    <a:pt x="133350" y="45273"/>
                    <a:pt x="123825" y="42627"/>
                  </a:cubicBezTo>
                  <a:cubicBezTo>
                    <a:pt x="114300" y="39981"/>
                    <a:pt x="0" y="8760"/>
                    <a:pt x="0" y="10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2E706453-BD42-8396-1516-0C5F1E87FE0D}"/>
                </a:ext>
              </a:extLst>
            </p:cNvPr>
            <p:cNvSpPr/>
            <p:nvPr/>
          </p:nvSpPr>
          <p:spPr>
            <a:xfrm>
              <a:off x="8606734" y="4063980"/>
              <a:ext cx="245939" cy="171854"/>
            </a:xfrm>
            <a:custGeom>
              <a:avLst/>
              <a:gdLst>
                <a:gd name="connsiteX0" fmla="*/ 691 w 245939"/>
                <a:gd name="connsiteY0" fmla="*/ 171470 h 171854"/>
                <a:gd name="connsiteX1" fmla="*/ 172141 w 245939"/>
                <a:gd name="connsiteY1" fmla="*/ 57170 h 171854"/>
                <a:gd name="connsiteX2" fmla="*/ 245166 w 245939"/>
                <a:gd name="connsiteY2" fmla="*/ 73045 h 171854"/>
                <a:gd name="connsiteX3" fmla="*/ 203891 w 245939"/>
                <a:gd name="connsiteY3" fmla="*/ 63520 h 171854"/>
                <a:gd name="connsiteX4" fmla="*/ 102291 w 245939"/>
                <a:gd name="connsiteY4" fmla="*/ 20 h 171854"/>
                <a:gd name="connsiteX5" fmla="*/ 159441 w 245939"/>
                <a:gd name="connsiteY5" fmla="*/ 57170 h 171854"/>
                <a:gd name="connsiteX6" fmla="*/ 191191 w 245939"/>
                <a:gd name="connsiteY6" fmla="*/ 107970 h 171854"/>
                <a:gd name="connsiteX7" fmla="*/ 159441 w 245939"/>
                <a:gd name="connsiteY7" fmla="*/ 117495 h 171854"/>
                <a:gd name="connsiteX8" fmla="*/ 210241 w 245939"/>
                <a:gd name="connsiteY8" fmla="*/ 25420 h 171854"/>
                <a:gd name="connsiteX9" fmla="*/ 114991 w 245939"/>
                <a:gd name="connsiteY9" fmla="*/ 92095 h 171854"/>
                <a:gd name="connsiteX10" fmla="*/ 691 w 245939"/>
                <a:gd name="connsiteY10" fmla="*/ 171470 h 17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939" h="171854">
                  <a:moveTo>
                    <a:pt x="691" y="171470"/>
                  </a:moveTo>
                  <a:cubicBezTo>
                    <a:pt x="10216" y="165649"/>
                    <a:pt x="131395" y="73574"/>
                    <a:pt x="172141" y="57170"/>
                  </a:cubicBezTo>
                  <a:cubicBezTo>
                    <a:pt x="212887" y="40766"/>
                    <a:pt x="239875" y="71987"/>
                    <a:pt x="245166" y="73045"/>
                  </a:cubicBezTo>
                  <a:cubicBezTo>
                    <a:pt x="250457" y="74103"/>
                    <a:pt x="227704" y="75691"/>
                    <a:pt x="203891" y="63520"/>
                  </a:cubicBezTo>
                  <a:cubicBezTo>
                    <a:pt x="180079" y="51349"/>
                    <a:pt x="109699" y="1078"/>
                    <a:pt x="102291" y="20"/>
                  </a:cubicBezTo>
                  <a:cubicBezTo>
                    <a:pt x="94883" y="-1038"/>
                    <a:pt x="144624" y="39178"/>
                    <a:pt x="159441" y="57170"/>
                  </a:cubicBezTo>
                  <a:cubicBezTo>
                    <a:pt x="174258" y="75162"/>
                    <a:pt x="191191" y="97916"/>
                    <a:pt x="191191" y="107970"/>
                  </a:cubicBezTo>
                  <a:cubicBezTo>
                    <a:pt x="191191" y="118024"/>
                    <a:pt x="156266" y="131253"/>
                    <a:pt x="159441" y="117495"/>
                  </a:cubicBezTo>
                  <a:cubicBezTo>
                    <a:pt x="162616" y="103737"/>
                    <a:pt x="217649" y="29653"/>
                    <a:pt x="210241" y="25420"/>
                  </a:cubicBezTo>
                  <a:cubicBezTo>
                    <a:pt x="202833" y="21187"/>
                    <a:pt x="147270" y="68812"/>
                    <a:pt x="114991" y="92095"/>
                  </a:cubicBezTo>
                  <a:cubicBezTo>
                    <a:pt x="82712" y="115378"/>
                    <a:pt x="-8834" y="177291"/>
                    <a:pt x="691" y="171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7F621C04-592D-6C81-70C8-123779BEEAFF}"/>
                </a:ext>
              </a:extLst>
            </p:cNvPr>
            <p:cNvSpPr/>
            <p:nvPr/>
          </p:nvSpPr>
          <p:spPr>
            <a:xfrm>
              <a:off x="8618358" y="4101234"/>
              <a:ext cx="176533" cy="130256"/>
            </a:xfrm>
            <a:custGeom>
              <a:avLst/>
              <a:gdLst>
                <a:gd name="connsiteX0" fmla="*/ 157342 w 176533"/>
                <a:gd name="connsiteY0" fmla="*/ 866 h 130256"/>
                <a:gd name="connsiteX1" fmla="*/ 1767 w 176533"/>
                <a:gd name="connsiteY1" fmla="*/ 127866 h 130256"/>
                <a:gd name="connsiteX2" fmla="*/ 77967 w 176533"/>
                <a:gd name="connsiteY2" fmla="*/ 83416 h 130256"/>
                <a:gd name="connsiteX3" fmla="*/ 150992 w 176533"/>
                <a:gd name="connsiteY3" fmla="*/ 77066 h 130256"/>
                <a:gd name="connsiteX4" fmla="*/ 97017 w 176533"/>
                <a:gd name="connsiteY4" fmla="*/ 127866 h 130256"/>
                <a:gd name="connsiteX5" fmla="*/ 176392 w 176533"/>
                <a:gd name="connsiteY5" fmla="*/ 111991 h 130256"/>
                <a:gd name="connsiteX6" fmla="*/ 116067 w 176533"/>
                <a:gd name="connsiteY6" fmla="*/ 105641 h 130256"/>
                <a:gd name="connsiteX7" fmla="*/ 103367 w 176533"/>
                <a:gd name="connsiteY7" fmla="*/ 70716 h 130256"/>
                <a:gd name="connsiteX8" fmla="*/ 27167 w 176533"/>
                <a:gd name="connsiteY8" fmla="*/ 70716 h 130256"/>
                <a:gd name="connsiteX9" fmla="*/ 157342 w 176533"/>
                <a:gd name="connsiteY9" fmla="*/ 866 h 13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533" h="130256">
                  <a:moveTo>
                    <a:pt x="157342" y="866"/>
                  </a:moveTo>
                  <a:cubicBezTo>
                    <a:pt x="153109" y="10391"/>
                    <a:pt x="14996" y="114108"/>
                    <a:pt x="1767" y="127866"/>
                  </a:cubicBezTo>
                  <a:cubicBezTo>
                    <a:pt x="-11462" y="141624"/>
                    <a:pt x="53096" y="91883"/>
                    <a:pt x="77967" y="83416"/>
                  </a:cubicBezTo>
                  <a:cubicBezTo>
                    <a:pt x="102838" y="74949"/>
                    <a:pt x="147817" y="69658"/>
                    <a:pt x="150992" y="77066"/>
                  </a:cubicBezTo>
                  <a:cubicBezTo>
                    <a:pt x="154167" y="84474"/>
                    <a:pt x="92784" y="122045"/>
                    <a:pt x="97017" y="127866"/>
                  </a:cubicBezTo>
                  <a:cubicBezTo>
                    <a:pt x="101250" y="133687"/>
                    <a:pt x="173217" y="115695"/>
                    <a:pt x="176392" y="111991"/>
                  </a:cubicBezTo>
                  <a:cubicBezTo>
                    <a:pt x="179567" y="108287"/>
                    <a:pt x="128238" y="112520"/>
                    <a:pt x="116067" y="105641"/>
                  </a:cubicBezTo>
                  <a:cubicBezTo>
                    <a:pt x="103896" y="98762"/>
                    <a:pt x="118184" y="76537"/>
                    <a:pt x="103367" y="70716"/>
                  </a:cubicBezTo>
                  <a:cubicBezTo>
                    <a:pt x="88550" y="64895"/>
                    <a:pt x="15525" y="78124"/>
                    <a:pt x="27167" y="70716"/>
                  </a:cubicBezTo>
                  <a:cubicBezTo>
                    <a:pt x="38809" y="63308"/>
                    <a:pt x="161575" y="-8659"/>
                    <a:pt x="157342" y="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D0D19960-A6DE-AB20-EB5C-CB9A3FBD34CF}"/>
                </a:ext>
              </a:extLst>
            </p:cNvPr>
            <p:cNvSpPr/>
            <p:nvPr/>
          </p:nvSpPr>
          <p:spPr>
            <a:xfrm>
              <a:off x="8670827" y="4062903"/>
              <a:ext cx="245537" cy="156940"/>
            </a:xfrm>
            <a:custGeom>
              <a:avLst/>
              <a:gdLst>
                <a:gd name="connsiteX0" fmla="*/ 3273 w 245537"/>
                <a:gd name="connsiteY0" fmla="*/ 4272 h 156940"/>
                <a:gd name="connsiteX1" fmla="*/ 238223 w 245537"/>
                <a:gd name="connsiteY1" fmla="*/ 131272 h 156940"/>
                <a:gd name="connsiteX2" fmla="*/ 181073 w 245537"/>
                <a:gd name="connsiteY2" fmla="*/ 118572 h 156940"/>
                <a:gd name="connsiteX3" fmla="*/ 130273 w 245537"/>
                <a:gd name="connsiteY3" fmla="*/ 118572 h 156940"/>
                <a:gd name="connsiteX4" fmla="*/ 177898 w 245537"/>
                <a:gd name="connsiteY4" fmla="*/ 153497 h 156940"/>
                <a:gd name="connsiteX5" fmla="*/ 139798 w 245537"/>
                <a:gd name="connsiteY5" fmla="*/ 153497 h 156940"/>
                <a:gd name="connsiteX6" fmla="*/ 174723 w 245537"/>
                <a:gd name="connsiteY6" fmla="*/ 134447 h 156940"/>
                <a:gd name="connsiteX7" fmla="*/ 146148 w 245537"/>
                <a:gd name="connsiteY7" fmla="*/ 80472 h 156940"/>
                <a:gd name="connsiteX8" fmla="*/ 101698 w 245537"/>
                <a:gd name="connsiteY8" fmla="*/ 32847 h 156940"/>
                <a:gd name="connsiteX9" fmla="*/ 3273 w 245537"/>
                <a:gd name="connsiteY9" fmla="*/ 4272 h 15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537" h="156940">
                  <a:moveTo>
                    <a:pt x="3273" y="4272"/>
                  </a:moveTo>
                  <a:cubicBezTo>
                    <a:pt x="26027" y="20676"/>
                    <a:pt x="208590" y="112222"/>
                    <a:pt x="238223" y="131272"/>
                  </a:cubicBezTo>
                  <a:cubicBezTo>
                    <a:pt x="267856" y="150322"/>
                    <a:pt x="199065" y="120689"/>
                    <a:pt x="181073" y="118572"/>
                  </a:cubicBezTo>
                  <a:cubicBezTo>
                    <a:pt x="163081" y="116455"/>
                    <a:pt x="130802" y="112751"/>
                    <a:pt x="130273" y="118572"/>
                  </a:cubicBezTo>
                  <a:cubicBezTo>
                    <a:pt x="129744" y="124393"/>
                    <a:pt x="176311" y="147676"/>
                    <a:pt x="177898" y="153497"/>
                  </a:cubicBezTo>
                  <a:cubicBezTo>
                    <a:pt x="179486" y="159318"/>
                    <a:pt x="140327" y="156672"/>
                    <a:pt x="139798" y="153497"/>
                  </a:cubicBezTo>
                  <a:cubicBezTo>
                    <a:pt x="139269" y="150322"/>
                    <a:pt x="173665" y="146618"/>
                    <a:pt x="174723" y="134447"/>
                  </a:cubicBezTo>
                  <a:cubicBezTo>
                    <a:pt x="175781" y="122276"/>
                    <a:pt x="158319" y="97405"/>
                    <a:pt x="146148" y="80472"/>
                  </a:cubicBezTo>
                  <a:cubicBezTo>
                    <a:pt x="133977" y="63539"/>
                    <a:pt x="120219" y="42372"/>
                    <a:pt x="101698" y="32847"/>
                  </a:cubicBezTo>
                  <a:cubicBezTo>
                    <a:pt x="83177" y="23322"/>
                    <a:pt x="-19481" y="-12132"/>
                    <a:pt x="3273" y="42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3B5EB020-37CC-200C-A4C7-EC990ADA9181}"/>
                </a:ext>
              </a:extLst>
            </p:cNvPr>
            <p:cNvSpPr/>
            <p:nvPr/>
          </p:nvSpPr>
          <p:spPr>
            <a:xfrm>
              <a:off x="8187270" y="4199269"/>
              <a:ext cx="182960" cy="640147"/>
            </a:xfrm>
            <a:custGeom>
              <a:avLst/>
              <a:gdLst>
                <a:gd name="connsiteX0" fmla="*/ 182030 w 182960"/>
                <a:gd name="connsiteY0" fmla="*/ 1256 h 640147"/>
                <a:gd name="connsiteX1" fmla="*/ 4230 w 182960"/>
                <a:gd name="connsiteY1" fmla="*/ 258431 h 640147"/>
                <a:gd name="connsiteX2" fmla="*/ 58205 w 182960"/>
                <a:gd name="connsiteY2" fmla="*/ 191756 h 640147"/>
                <a:gd name="connsiteX3" fmla="*/ 86780 w 182960"/>
                <a:gd name="connsiteY3" fmla="*/ 213981 h 640147"/>
                <a:gd name="connsiteX4" fmla="*/ 61380 w 182960"/>
                <a:gd name="connsiteY4" fmla="*/ 299706 h 640147"/>
                <a:gd name="connsiteX5" fmla="*/ 23280 w 182960"/>
                <a:gd name="connsiteY5" fmla="*/ 445756 h 640147"/>
                <a:gd name="connsiteX6" fmla="*/ 48680 w 182960"/>
                <a:gd name="connsiteY6" fmla="*/ 398131 h 640147"/>
                <a:gd name="connsiteX7" fmla="*/ 26455 w 182960"/>
                <a:gd name="connsiteY7" fmla="*/ 547356 h 640147"/>
                <a:gd name="connsiteX8" fmla="*/ 29630 w 182960"/>
                <a:gd name="connsiteY8" fmla="*/ 639431 h 640147"/>
                <a:gd name="connsiteX9" fmla="*/ 29630 w 182960"/>
                <a:gd name="connsiteY9" fmla="*/ 499731 h 640147"/>
                <a:gd name="connsiteX10" fmla="*/ 89955 w 182960"/>
                <a:gd name="connsiteY10" fmla="*/ 283831 h 640147"/>
                <a:gd name="connsiteX11" fmla="*/ 70905 w 182960"/>
                <a:gd name="connsiteY11" fmla="*/ 274306 h 640147"/>
                <a:gd name="connsiteX12" fmla="*/ 86780 w 182960"/>
                <a:gd name="connsiteY12" fmla="*/ 163181 h 640147"/>
                <a:gd name="connsiteX13" fmla="*/ 178855 w 182960"/>
                <a:gd name="connsiteY13" fmla="*/ 86981 h 640147"/>
                <a:gd name="connsiteX14" fmla="*/ 61380 w 182960"/>
                <a:gd name="connsiteY14" fmla="*/ 166356 h 640147"/>
                <a:gd name="connsiteX15" fmla="*/ 77255 w 182960"/>
                <a:gd name="connsiteY15" fmla="*/ 128256 h 640147"/>
                <a:gd name="connsiteX16" fmla="*/ 80430 w 182960"/>
                <a:gd name="connsiteY16" fmla="*/ 7606 h 640147"/>
                <a:gd name="connsiteX17" fmla="*/ 74080 w 182960"/>
                <a:gd name="connsiteY17" fmla="*/ 153656 h 640147"/>
                <a:gd name="connsiteX18" fmla="*/ 182030 w 182960"/>
                <a:gd name="connsiteY18" fmla="*/ 1256 h 64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2960" h="640147">
                  <a:moveTo>
                    <a:pt x="182030" y="1256"/>
                  </a:moveTo>
                  <a:cubicBezTo>
                    <a:pt x="170388" y="18718"/>
                    <a:pt x="24867" y="226681"/>
                    <a:pt x="4230" y="258431"/>
                  </a:cubicBezTo>
                  <a:cubicBezTo>
                    <a:pt x="-16407" y="290181"/>
                    <a:pt x="44447" y="199164"/>
                    <a:pt x="58205" y="191756"/>
                  </a:cubicBezTo>
                  <a:cubicBezTo>
                    <a:pt x="71963" y="184348"/>
                    <a:pt x="86251" y="195989"/>
                    <a:pt x="86780" y="213981"/>
                  </a:cubicBezTo>
                  <a:cubicBezTo>
                    <a:pt x="87309" y="231973"/>
                    <a:pt x="71963" y="261077"/>
                    <a:pt x="61380" y="299706"/>
                  </a:cubicBezTo>
                  <a:cubicBezTo>
                    <a:pt x="50797" y="338335"/>
                    <a:pt x="25397" y="429352"/>
                    <a:pt x="23280" y="445756"/>
                  </a:cubicBezTo>
                  <a:cubicBezTo>
                    <a:pt x="21163" y="462160"/>
                    <a:pt x="48151" y="381198"/>
                    <a:pt x="48680" y="398131"/>
                  </a:cubicBezTo>
                  <a:cubicBezTo>
                    <a:pt x="49209" y="415064"/>
                    <a:pt x="29630" y="507139"/>
                    <a:pt x="26455" y="547356"/>
                  </a:cubicBezTo>
                  <a:cubicBezTo>
                    <a:pt x="23280" y="587573"/>
                    <a:pt x="29101" y="647369"/>
                    <a:pt x="29630" y="639431"/>
                  </a:cubicBezTo>
                  <a:cubicBezTo>
                    <a:pt x="30159" y="631494"/>
                    <a:pt x="19576" y="558998"/>
                    <a:pt x="29630" y="499731"/>
                  </a:cubicBezTo>
                  <a:cubicBezTo>
                    <a:pt x="39684" y="440464"/>
                    <a:pt x="83076" y="321402"/>
                    <a:pt x="89955" y="283831"/>
                  </a:cubicBezTo>
                  <a:cubicBezTo>
                    <a:pt x="96834" y="246260"/>
                    <a:pt x="71434" y="294414"/>
                    <a:pt x="70905" y="274306"/>
                  </a:cubicBezTo>
                  <a:cubicBezTo>
                    <a:pt x="70376" y="254198"/>
                    <a:pt x="68788" y="194402"/>
                    <a:pt x="86780" y="163181"/>
                  </a:cubicBezTo>
                  <a:cubicBezTo>
                    <a:pt x="104772" y="131960"/>
                    <a:pt x="183088" y="86452"/>
                    <a:pt x="178855" y="86981"/>
                  </a:cubicBezTo>
                  <a:cubicBezTo>
                    <a:pt x="174622" y="87510"/>
                    <a:pt x="78313" y="159477"/>
                    <a:pt x="61380" y="166356"/>
                  </a:cubicBezTo>
                  <a:cubicBezTo>
                    <a:pt x="44447" y="173235"/>
                    <a:pt x="74080" y="154714"/>
                    <a:pt x="77255" y="128256"/>
                  </a:cubicBezTo>
                  <a:cubicBezTo>
                    <a:pt x="80430" y="101798"/>
                    <a:pt x="80959" y="3373"/>
                    <a:pt x="80430" y="7606"/>
                  </a:cubicBezTo>
                  <a:cubicBezTo>
                    <a:pt x="79901" y="11839"/>
                    <a:pt x="55559" y="153127"/>
                    <a:pt x="74080" y="153656"/>
                  </a:cubicBezTo>
                  <a:cubicBezTo>
                    <a:pt x="92601" y="154185"/>
                    <a:pt x="193672" y="-16206"/>
                    <a:pt x="182030" y="12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07BA23B3-AA4C-DEA3-B74C-DA57BC0F7269}"/>
                </a:ext>
              </a:extLst>
            </p:cNvPr>
            <p:cNvSpPr/>
            <p:nvPr/>
          </p:nvSpPr>
          <p:spPr>
            <a:xfrm>
              <a:off x="8063350" y="4192588"/>
              <a:ext cx="175980" cy="645691"/>
            </a:xfrm>
            <a:custGeom>
              <a:avLst/>
              <a:gdLst>
                <a:gd name="connsiteX0" fmla="*/ 175775 w 175980"/>
                <a:gd name="connsiteY0" fmla="*/ 1587 h 645691"/>
                <a:gd name="connsiteX1" fmla="*/ 1150 w 175980"/>
                <a:gd name="connsiteY1" fmla="*/ 379412 h 645691"/>
                <a:gd name="connsiteX2" fmla="*/ 99575 w 175980"/>
                <a:gd name="connsiteY2" fmla="*/ 306387 h 645691"/>
                <a:gd name="connsiteX3" fmla="*/ 90050 w 175980"/>
                <a:gd name="connsiteY3" fmla="*/ 427037 h 645691"/>
                <a:gd name="connsiteX4" fmla="*/ 102750 w 175980"/>
                <a:gd name="connsiteY4" fmla="*/ 642937 h 645691"/>
                <a:gd name="connsiteX5" fmla="*/ 105925 w 175980"/>
                <a:gd name="connsiteY5" fmla="*/ 534987 h 645691"/>
                <a:gd name="connsiteX6" fmla="*/ 112275 w 175980"/>
                <a:gd name="connsiteY6" fmla="*/ 331787 h 645691"/>
                <a:gd name="connsiteX7" fmla="*/ 64650 w 175980"/>
                <a:gd name="connsiteY7" fmla="*/ 465137 h 645691"/>
                <a:gd name="connsiteX8" fmla="*/ 64650 w 175980"/>
                <a:gd name="connsiteY8" fmla="*/ 325437 h 645691"/>
                <a:gd name="connsiteX9" fmla="*/ 71000 w 175980"/>
                <a:gd name="connsiteY9" fmla="*/ 239712 h 645691"/>
                <a:gd name="connsiteX10" fmla="*/ 26550 w 175980"/>
                <a:gd name="connsiteY10" fmla="*/ 331787 h 645691"/>
                <a:gd name="connsiteX11" fmla="*/ 39250 w 175980"/>
                <a:gd name="connsiteY11" fmla="*/ 131762 h 645691"/>
                <a:gd name="connsiteX12" fmla="*/ 36075 w 175980"/>
                <a:gd name="connsiteY12" fmla="*/ 239712 h 645691"/>
                <a:gd name="connsiteX13" fmla="*/ 175775 w 175980"/>
                <a:gd name="connsiteY13" fmla="*/ 1587 h 64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980" h="645691">
                  <a:moveTo>
                    <a:pt x="175775" y="1587"/>
                  </a:moveTo>
                  <a:cubicBezTo>
                    <a:pt x="169954" y="24870"/>
                    <a:pt x="13850" y="328612"/>
                    <a:pt x="1150" y="379412"/>
                  </a:cubicBezTo>
                  <a:cubicBezTo>
                    <a:pt x="-11550" y="430212"/>
                    <a:pt x="84758" y="298450"/>
                    <a:pt x="99575" y="306387"/>
                  </a:cubicBezTo>
                  <a:cubicBezTo>
                    <a:pt x="114392" y="314325"/>
                    <a:pt x="89521" y="370945"/>
                    <a:pt x="90050" y="427037"/>
                  </a:cubicBezTo>
                  <a:cubicBezTo>
                    <a:pt x="90579" y="483129"/>
                    <a:pt x="100104" y="624945"/>
                    <a:pt x="102750" y="642937"/>
                  </a:cubicBezTo>
                  <a:cubicBezTo>
                    <a:pt x="105396" y="660929"/>
                    <a:pt x="104337" y="586845"/>
                    <a:pt x="105925" y="534987"/>
                  </a:cubicBezTo>
                  <a:cubicBezTo>
                    <a:pt x="107512" y="483129"/>
                    <a:pt x="119154" y="343429"/>
                    <a:pt x="112275" y="331787"/>
                  </a:cubicBezTo>
                  <a:cubicBezTo>
                    <a:pt x="105396" y="320145"/>
                    <a:pt x="72587" y="466195"/>
                    <a:pt x="64650" y="465137"/>
                  </a:cubicBezTo>
                  <a:cubicBezTo>
                    <a:pt x="56713" y="464079"/>
                    <a:pt x="63592" y="363008"/>
                    <a:pt x="64650" y="325437"/>
                  </a:cubicBezTo>
                  <a:cubicBezTo>
                    <a:pt x="65708" y="287866"/>
                    <a:pt x="77350" y="238654"/>
                    <a:pt x="71000" y="239712"/>
                  </a:cubicBezTo>
                  <a:cubicBezTo>
                    <a:pt x="64650" y="240770"/>
                    <a:pt x="31842" y="349779"/>
                    <a:pt x="26550" y="331787"/>
                  </a:cubicBezTo>
                  <a:cubicBezTo>
                    <a:pt x="21258" y="313795"/>
                    <a:pt x="37662" y="147108"/>
                    <a:pt x="39250" y="131762"/>
                  </a:cubicBezTo>
                  <a:cubicBezTo>
                    <a:pt x="40837" y="116416"/>
                    <a:pt x="10146" y="260879"/>
                    <a:pt x="36075" y="239712"/>
                  </a:cubicBezTo>
                  <a:cubicBezTo>
                    <a:pt x="62004" y="218545"/>
                    <a:pt x="181596" y="-21696"/>
                    <a:pt x="175775" y="15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32A8F7D6-CB9A-7A69-2431-3FC3176A696B}"/>
                </a:ext>
              </a:extLst>
            </p:cNvPr>
            <p:cNvSpPr/>
            <p:nvPr/>
          </p:nvSpPr>
          <p:spPr>
            <a:xfrm>
              <a:off x="8212143" y="4667054"/>
              <a:ext cx="176619" cy="564060"/>
            </a:xfrm>
            <a:custGeom>
              <a:avLst/>
              <a:gdLst>
                <a:gd name="connsiteX0" fmla="*/ 55557 w 176619"/>
                <a:gd name="connsiteY0" fmla="*/ 196 h 564060"/>
                <a:gd name="connsiteX1" fmla="*/ 26982 w 176619"/>
                <a:gd name="connsiteY1" fmla="*/ 257371 h 564060"/>
                <a:gd name="connsiteX2" fmla="*/ 49207 w 176619"/>
                <a:gd name="connsiteY2" fmla="*/ 235146 h 564060"/>
                <a:gd name="connsiteX3" fmla="*/ 90482 w 176619"/>
                <a:gd name="connsiteY3" fmla="*/ 390721 h 564060"/>
                <a:gd name="connsiteX4" fmla="*/ 100007 w 176619"/>
                <a:gd name="connsiteY4" fmla="*/ 327221 h 564060"/>
                <a:gd name="connsiteX5" fmla="*/ 176207 w 176619"/>
                <a:gd name="connsiteY5" fmla="*/ 562171 h 564060"/>
                <a:gd name="connsiteX6" fmla="*/ 125407 w 176619"/>
                <a:gd name="connsiteY6" fmla="*/ 425646 h 564060"/>
                <a:gd name="connsiteX7" fmla="*/ 20632 w 176619"/>
                <a:gd name="connsiteY7" fmla="*/ 209746 h 564060"/>
                <a:gd name="connsiteX8" fmla="*/ 49207 w 176619"/>
                <a:gd name="connsiteY8" fmla="*/ 266896 h 564060"/>
                <a:gd name="connsiteX9" fmla="*/ 17457 w 176619"/>
                <a:gd name="connsiteY9" fmla="*/ 104971 h 564060"/>
                <a:gd name="connsiteX10" fmla="*/ 1582 w 176619"/>
                <a:gd name="connsiteY10" fmla="*/ 212921 h 564060"/>
                <a:gd name="connsiteX11" fmla="*/ 55557 w 176619"/>
                <a:gd name="connsiteY11" fmla="*/ 196 h 5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619" h="564060">
                  <a:moveTo>
                    <a:pt x="55557" y="196"/>
                  </a:moveTo>
                  <a:cubicBezTo>
                    <a:pt x="59790" y="7604"/>
                    <a:pt x="28040" y="218213"/>
                    <a:pt x="26982" y="257371"/>
                  </a:cubicBezTo>
                  <a:cubicBezTo>
                    <a:pt x="25924" y="296529"/>
                    <a:pt x="38624" y="212921"/>
                    <a:pt x="49207" y="235146"/>
                  </a:cubicBezTo>
                  <a:cubicBezTo>
                    <a:pt x="59790" y="257371"/>
                    <a:pt x="82015" y="375375"/>
                    <a:pt x="90482" y="390721"/>
                  </a:cubicBezTo>
                  <a:cubicBezTo>
                    <a:pt x="98949" y="406067"/>
                    <a:pt x="85720" y="298646"/>
                    <a:pt x="100007" y="327221"/>
                  </a:cubicBezTo>
                  <a:cubicBezTo>
                    <a:pt x="114294" y="355796"/>
                    <a:pt x="171974" y="545767"/>
                    <a:pt x="176207" y="562171"/>
                  </a:cubicBezTo>
                  <a:cubicBezTo>
                    <a:pt x="180440" y="578575"/>
                    <a:pt x="151336" y="484384"/>
                    <a:pt x="125407" y="425646"/>
                  </a:cubicBezTo>
                  <a:cubicBezTo>
                    <a:pt x="99478" y="366909"/>
                    <a:pt x="33332" y="236204"/>
                    <a:pt x="20632" y="209746"/>
                  </a:cubicBezTo>
                  <a:cubicBezTo>
                    <a:pt x="7932" y="183288"/>
                    <a:pt x="49736" y="284358"/>
                    <a:pt x="49207" y="266896"/>
                  </a:cubicBezTo>
                  <a:cubicBezTo>
                    <a:pt x="48678" y="249434"/>
                    <a:pt x="25394" y="113967"/>
                    <a:pt x="17457" y="104971"/>
                  </a:cubicBezTo>
                  <a:cubicBezTo>
                    <a:pt x="9519" y="95975"/>
                    <a:pt x="-4768" y="228267"/>
                    <a:pt x="1582" y="212921"/>
                  </a:cubicBezTo>
                  <a:cubicBezTo>
                    <a:pt x="7932" y="197575"/>
                    <a:pt x="51324" y="-7212"/>
                    <a:pt x="55557" y="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95B6E600-1CAA-4041-6102-55686DC9DFFC}"/>
                </a:ext>
              </a:extLst>
            </p:cNvPr>
            <p:cNvSpPr/>
            <p:nvPr/>
          </p:nvSpPr>
          <p:spPr>
            <a:xfrm>
              <a:off x="8381645" y="5222783"/>
              <a:ext cx="213035" cy="559050"/>
            </a:xfrm>
            <a:custGeom>
              <a:avLst/>
              <a:gdLst>
                <a:gd name="connsiteX0" fmla="*/ 35280 w 213035"/>
                <a:gd name="connsiteY0" fmla="*/ 92 h 559050"/>
                <a:gd name="connsiteX1" fmla="*/ 165455 w 213035"/>
                <a:gd name="connsiteY1" fmla="*/ 358867 h 559050"/>
                <a:gd name="connsiteX2" fmla="*/ 197205 w 213035"/>
                <a:gd name="connsiteY2" fmla="*/ 552542 h 559050"/>
                <a:gd name="connsiteX3" fmla="*/ 197205 w 213035"/>
                <a:gd name="connsiteY3" fmla="*/ 469992 h 559050"/>
                <a:gd name="connsiteX4" fmla="*/ 355 w 213035"/>
                <a:gd name="connsiteY4" fmla="*/ 60417 h 559050"/>
                <a:gd name="connsiteX5" fmla="*/ 146405 w 213035"/>
                <a:gd name="connsiteY5" fmla="*/ 320767 h 559050"/>
                <a:gd name="connsiteX6" fmla="*/ 35280 w 213035"/>
                <a:gd name="connsiteY6" fmla="*/ 92 h 55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035" h="559050">
                  <a:moveTo>
                    <a:pt x="35280" y="92"/>
                  </a:moveTo>
                  <a:cubicBezTo>
                    <a:pt x="38455" y="6442"/>
                    <a:pt x="138468" y="266792"/>
                    <a:pt x="165455" y="358867"/>
                  </a:cubicBezTo>
                  <a:cubicBezTo>
                    <a:pt x="192442" y="450942"/>
                    <a:pt x="191913" y="534021"/>
                    <a:pt x="197205" y="552542"/>
                  </a:cubicBezTo>
                  <a:cubicBezTo>
                    <a:pt x="202497" y="571063"/>
                    <a:pt x="230013" y="552013"/>
                    <a:pt x="197205" y="469992"/>
                  </a:cubicBezTo>
                  <a:cubicBezTo>
                    <a:pt x="164397" y="387971"/>
                    <a:pt x="8822" y="85288"/>
                    <a:pt x="355" y="60417"/>
                  </a:cubicBezTo>
                  <a:cubicBezTo>
                    <a:pt x="-8112" y="35546"/>
                    <a:pt x="137409" y="325529"/>
                    <a:pt x="146405" y="320767"/>
                  </a:cubicBezTo>
                  <a:cubicBezTo>
                    <a:pt x="155401" y="316005"/>
                    <a:pt x="32105" y="-6258"/>
                    <a:pt x="35280" y="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5538B7C5-227C-5C82-76EB-BB17DBECA8C2}"/>
                </a:ext>
              </a:extLst>
            </p:cNvPr>
            <p:cNvSpPr/>
            <p:nvPr/>
          </p:nvSpPr>
          <p:spPr>
            <a:xfrm>
              <a:off x="8397869" y="5787683"/>
              <a:ext cx="188000" cy="254405"/>
            </a:xfrm>
            <a:custGeom>
              <a:avLst/>
              <a:gdLst>
                <a:gd name="connsiteX0" fmla="*/ 177806 w 188000"/>
                <a:gd name="connsiteY0" fmla="*/ 342 h 254405"/>
                <a:gd name="connsiteX1" fmla="*/ 184156 w 188000"/>
                <a:gd name="connsiteY1" fmla="*/ 67017 h 254405"/>
                <a:gd name="connsiteX2" fmla="*/ 111131 w 188000"/>
                <a:gd name="connsiteY2" fmla="*/ 152742 h 254405"/>
                <a:gd name="connsiteX3" fmla="*/ 139706 w 188000"/>
                <a:gd name="connsiteY3" fmla="*/ 124167 h 254405"/>
                <a:gd name="connsiteX4" fmla="*/ 6 w 188000"/>
                <a:gd name="connsiteY4" fmla="*/ 254342 h 254405"/>
                <a:gd name="connsiteX5" fmla="*/ 146056 w 188000"/>
                <a:gd name="connsiteY5" fmla="*/ 105117 h 254405"/>
                <a:gd name="connsiteX6" fmla="*/ 117481 w 188000"/>
                <a:gd name="connsiteY6" fmla="*/ 44792 h 254405"/>
                <a:gd name="connsiteX7" fmla="*/ 177806 w 188000"/>
                <a:gd name="connsiteY7" fmla="*/ 95592 h 254405"/>
                <a:gd name="connsiteX8" fmla="*/ 177806 w 188000"/>
                <a:gd name="connsiteY8" fmla="*/ 342 h 25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00" h="254405">
                  <a:moveTo>
                    <a:pt x="177806" y="342"/>
                  </a:moveTo>
                  <a:cubicBezTo>
                    <a:pt x="178864" y="-4420"/>
                    <a:pt x="195268" y="41617"/>
                    <a:pt x="184156" y="67017"/>
                  </a:cubicBezTo>
                  <a:cubicBezTo>
                    <a:pt x="173044" y="92417"/>
                    <a:pt x="118539" y="143217"/>
                    <a:pt x="111131" y="152742"/>
                  </a:cubicBezTo>
                  <a:cubicBezTo>
                    <a:pt x="103723" y="162267"/>
                    <a:pt x="158227" y="107234"/>
                    <a:pt x="139706" y="124167"/>
                  </a:cubicBezTo>
                  <a:cubicBezTo>
                    <a:pt x="121185" y="141100"/>
                    <a:pt x="-1052" y="257517"/>
                    <a:pt x="6" y="254342"/>
                  </a:cubicBezTo>
                  <a:cubicBezTo>
                    <a:pt x="1064" y="251167"/>
                    <a:pt x="126477" y="140042"/>
                    <a:pt x="146056" y="105117"/>
                  </a:cubicBezTo>
                  <a:cubicBezTo>
                    <a:pt x="165635" y="70192"/>
                    <a:pt x="112189" y="46379"/>
                    <a:pt x="117481" y="44792"/>
                  </a:cubicBezTo>
                  <a:cubicBezTo>
                    <a:pt x="122773" y="43205"/>
                    <a:pt x="165635" y="97709"/>
                    <a:pt x="177806" y="95592"/>
                  </a:cubicBezTo>
                  <a:cubicBezTo>
                    <a:pt x="189977" y="93475"/>
                    <a:pt x="176748" y="5104"/>
                    <a:pt x="177806" y="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950AFD16-ECC6-8AFD-63AE-AE50F5B4CF3A}"/>
                </a:ext>
              </a:extLst>
            </p:cNvPr>
            <p:cNvSpPr/>
            <p:nvPr/>
          </p:nvSpPr>
          <p:spPr>
            <a:xfrm>
              <a:off x="8155621" y="4853773"/>
              <a:ext cx="313004" cy="847206"/>
            </a:xfrm>
            <a:custGeom>
              <a:avLst/>
              <a:gdLst>
                <a:gd name="connsiteX0" fmla="*/ 954 w 313004"/>
                <a:gd name="connsiteY0" fmla="*/ 802 h 847206"/>
                <a:gd name="connsiteX1" fmla="*/ 194629 w 313004"/>
                <a:gd name="connsiteY1" fmla="*/ 350052 h 847206"/>
                <a:gd name="connsiteX2" fmla="*/ 232729 w 313004"/>
                <a:gd name="connsiteY2" fmla="*/ 534202 h 847206"/>
                <a:gd name="connsiteX3" fmla="*/ 245429 w 313004"/>
                <a:gd name="connsiteY3" fmla="*/ 562777 h 847206"/>
                <a:gd name="connsiteX4" fmla="*/ 302579 w 313004"/>
                <a:gd name="connsiteY4" fmla="*/ 731052 h 847206"/>
                <a:gd name="connsiteX5" fmla="*/ 302579 w 313004"/>
                <a:gd name="connsiteY5" fmla="*/ 638977 h 847206"/>
                <a:gd name="connsiteX6" fmla="*/ 296229 w 313004"/>
                <a:gd name="connsiteY6" fmla="*/ 845352 h 847206"/>
                <a:gd name="connsiteX7" fmla="*/ 308929 w 313004"/>
                <a:gd name="connsiteY7" fmla="*/ 731052 h 847206"/>
                <a:gd name="connsiteX8" fmla="*/ 213679 w 313004"/>
                <a:gd name="connsiteY8" fmla="*/ 569127 h 847206"/>
                <a:gd name="connsiteX9" fmla="*/ 264479 w 313004"/>
                <a:gd name="connsiteY9" fmla="*/ 607227 h 847206"/>
                <a:gd name="connsiteX10" fmla="*/ 134304 w 313004"/>
                <a:gd name="connsiteY10" fmla="*/ 410377 h 847206"/>
                <a:gd name="connsiteX11" fmla="*/ 220029 w 313004"/>
                <a:gd name="connsiteY11" fmla="*/ 496102 h 847206"/>
                <a:gd name="connsiteX12" fmla="*/ 181929 w 313004"/>
                <a:gd name="connsiteY12" fmla="*/ 350052 h 847206"/>
                <a:gd name="connsiteX13" fmla="*/ 172404 w 313004"/>
                <a:gd name="connsiteY13" fmla="*/ 350052 h 847206"/>
                <a:gd name="connsiteX14" fmla="*/ 140654 w 313004"/>
                <a:gd name="connsiteY14" fmla="*/ 283377 h 847206"/>
                <a:gd name="connsiteX15" fmla="*/ 115254 w 313004"/>
                <a:gd name="connsiteY15" fmla="*/ 375452 h 847206"/>
                <a:gd name="connsiteX16" fmla="*/ 143829 w 313004"/>
                <a:gd name="connsiteY16" fmla="*/ 292902 h 847206"/>
                <a:gd name="connsiteX17" fmla="*/ 137479 w 313004"/>
                <a:gd name="connsiteY17" fmla="*/ 245277 h 847206"/>
                <a:gd name="connsiteX18" fmla="*/ 112079 w 313004"/>
                <a:gd name="connsiteY18" fmla="*/ 286552 h 847206"/>
                <a:gd name="connsiteX19" fmla="*/ 118429 w 313004"/>
                <a:gd name="connsiteY19" fmla="*/ 254802 h 847206"/>
                <a:gd name="connsiteX20" fmla="*/ 954 w 313004"/>
                <a:gd name="connsiteY20" fmla="*/ 802 h 847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3004" h="847206">
                  <a:moveTo>
                    <a:pt x="954" y="802"/>
                  </a:moveTo>
                  <a:cubicBezTo>
                    <a:pt x="13654" y="16677"/>
                    <a:pt x="156000" y="261152"/>
                    <a:pt x="194629" y="350052"/>
                  </a:cubicBezTo>
                  <a:cubicBezTo>
                    <a:pt x="233258" y="438952"/>
                    <a:pt x="224262" y="498748"/>
                    <a:pt x="232729" y="534202"/>
                  </a:cubicBezTo>
                  <a:cubicBezTo>
                    <a:pt x="241196" y="569656"/>
                    <a:pt x="233787" y="529969"/>
                    <a:pt x="245429" y="562777"/>
                  </a:cubicBezTo>
                  <a:cubicBezTo>
                    <a:pt x="257071" y="595585"/>
                    <a:pt x="293054" y="718352"/>
                    <a:pt x="302579" y="731052"/>
                  </a:cubicBezTo>
                  <a:cubicBezTo>
                    <a:pt x="312104" y="743752"/>
                    <a:pt x="303637" y="619927"/>
                    <a:pt x="302579" y="638977"/>
                  </a:cubicBezTo>
                  <a:cubicBezTo>
                    <a:pt x="301521" y="658027"/>
                    <a:pt x="295171" y="830006"/>
                    <a:pt x="296229" y="845352"/>
                  </a:cubicBezTo>
                  <a:cubicBezTo>
                    <a:pt x="297287" y="860698"/>
                    <a:pt x="322687" y="777090"/>
                    <a:pt x="308929" y="731052"/>
                  </a:cubicBezTo>
                  <a:cubicBezTo>
                    <a:pt x="295171" y="685015"/>
                    <a:pt x="221087" y="589764"/>
                    <a:pt x="213679" y="569127"/>
                  </a:cubicBezTo>
                  <a:cubicBezTo>
                    <a:pt x="206271" y="548490"/>
                    <a:pt x="277708" y="633685"/>
                    <a:pt x="264479" y="607227"/>
                  </a:cubicBezTo>
                  <a:cubicBezTo>
                    <a:pt x="251250" y="580769"/>
                    <a:pt x="141712" y="428898"/>
                    <a:pt x="134304" y="410377"/>
                  </a:cubicBezTo>
                  <a:cubicBezTo>
                    <a:pt x="126896" y="391856"/>
                    <a:pt x="212092" y="506156"/>
                    <a:pt x="220029" y="496102"/>
                  </a:cubicBezTo>
                  <a:cubicBezTo>
                    <a:pt x="227966" y="486048"/>
                    <a:pt x="181929" y="350052"/>
                    <a:pt x="181929" y="350052"/>
                  </a:cubicBezTo>
                  <a:cubicBezTo>
                    <a:pt x="173992" y="325710"/>
                    <a:pt x="179283" y="361164"/>
                    <a:pt x="172404" y="350052"/>
                  </a:cubicBezTo>
                  <a:cubicBezTo>
                    <a:pt x="165525" y="338940"/>
                    <a:pt x="150179" y="279144"/>
                    <a:pt x="140654" y="283377"/>
                  </a:cubicBezTo>
                  <a:cubicBezTo>
                    <a:pt x="131129" y="287610"/>
                    <a:pt x="114725" y="373865"/>
                    <a:pt x="115254" y="375452"/>
                  </a:cubicBezTo>
                  <a:cubicBezTo>
                    <a:pt x="115783" y="377039"/>
                    <a:pt x="140125" y="314598"/>
                    <a:pt x="143829" y="292902"/>
                  </a:cubicBezTo>
                  <a:cubicBezTo>
                    <a:pt x="147533" y="271206"/>
                    <a:pt x="142770" y="246335"/>
                    <a:pt x="137479" y="245277"/>
                  </a:cubicBezTo>
                  <a:cubicBezTo>
                    <a:pt x="132188" y="244219"/>
                    <a:pt x="115254" y="284965"/>
                    <a:pt x="112079" y="286552"/>
                  </a:cubicBezTo>
                  <a:cubicBezTo>
                    <a:pt x="108904" y="288139"/>
                    <a:pt x="130600" y="300310"/>
                    <a:pt x="118429" y="254802"/>
                  </a:cubicBezTo>
                  <a:cubicBezTo>
                    <a:pt x="106258" y="209294"/>
                    <a:pt x="-11746" y="-15073"/>
                    <a:pt x="954" y="8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987F1DE6-05CB-CD47-254E-132F3D581C60}"/>
                </a:ext>
              </a:extLst>
            </p:cNvPr>
            <p:cNvSpPr/>
            <p:nvPr/>
          </p:nvSpPr>
          <p:spPr>
            <a:xfrm>
              <a:off x="8447684" y="5597431"/>
              <a:ext cx="121644" cy="317759"/>
            </a:xfrm>
            <a:custGeom>
              <a:avLst/>
              <a:gdLst>
                <a:gd name="connsiteX0" fmla="*/ 13691 w 121644"/>
                <a:gd name="connsiteY0" fmla="*/ 94 h 317759"/>
                <a:gd name="connsiteX1" fmla="*/ 89891 w 121644"/>
                <a:gd name="connsiteY1" fmla="*/ 136619 h 317759"/>
                <a:gd name="connsiteX2" fmla="*/ 16866 w 121644"/>
                <a:gd name="connsiteY2" fmla="*/ 231869 h 317759"/>
                <a:gd name="connsiteX3" fmla="*/ 991 w 121644"/>
                <a:gd name="connsiteY3" fmla="*/ 317594 h 317759"/>
                <a:gd name="connsiteX4" fmla="*/ 35916 w 121644"/>
                <a:gd name="connsiteY4" fmla="*/ 209644 h 317759"/>
                <a:gd name="connsiteX5" fmla="*/ 121641 w 121644"/>
                <a:gd name="connsiteY5" fmla="*/ 190594 h 317759"/>
                <a:gd name="connsiteX6" fmla="*/ 39091 w 121644"/>
                <a:gd name="connsiteY6" fmla="*/ 171544 h 317759"/>
                <a:gd name="connsiteX7" fmla="*/ 29566 w 121644"/>
                <a:gd name="connsiteY7" fmla="*/ 123919 h 317759"/>
                <a:gd name="connsiteX8" fmla="*/ 64491 w 121644"/>
                <a:gd name="connsiteY8" fmla="*/ 203294 h 317759"/>
                <a:gd name="connsiteX9" fmla="*/ 118466 w 121644"/>
                <a:gd name="connsiteY9" fmla="*/ 111219 h 317759"/>
                <a:gd name="connsiteX10" fmla="*/ 86716 w 121644"/>
                <a:gd name="connsiteY10" fmla="*/ 114394 h 317759"/>
                <a:gd name="connsiteX11" fmla="*/ 13691 w 121644"/>
                <a:gd name="connsiteY11" fmla="*/ 94 h 31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644" h="317759">
                  <a:moveTo>
                    <a:pt x="13691" y="94"/>
                  </a:moveTo>
                  <a:cubicBezTo>
                    <a:pt x="14220" y="3798"/>
                    <a:pt x="89362" y="97990"/>
                    <a:pt x="89891" y="136619"/>
                  </a:cubicBezTo>
                  <a:cubicBezTo>
                    <a:pt x="90420" y="175248"/>
                    <a:pt x="31683" y="201707"/>
                    <a:pt x="16866" y="231869"/>
                  </a:cubicBezTo>
                  <a:cubicBezTo>
                    <a:pt x="2049" y="262031"/>
                    <a:pt x="-2184" y="321298"/>
                    <a:pt x="991" y="317594"/>
                  </a:cubicBezTo>
                  <a:cubicBezTo>
                    <a:pt x="4166" y="313890"/>
                    <a:pt x="15808" y="230811"/>
                    <a:pt x="35916" y="209644"/>
                  </a:cubicBezTo>
                  <a:cubicBezTo>
                    <a:pt x="56024" y="188477"/>
                    <a:pt x="121112" y="196944"/>
                    <a:pt x="121641" y="190594"/>
                  </a:cubicBezTo>
                  <a:cubicBezTo>
                    <a:pt x="122170" y="184244"/>
                    <a:pt x="54437" y="182656"/>
                    <a:pt x="39091" y="171544"/>
                  </a:cubicBezTo>
                  <a:cubicBezTo>
                    <a:pt x="23745" y="160432"/>
                    <a:pt x="25333" y="118627"/>
                    <a:pt x="29566" y="123919"/>
                  </a:cubicBezTo>
                  <a:cubicBezTo>
                    <a:pt x="33799" y="129211"/>
                    <a:pt x="49674" y="205411"/>
                    <a:pt x="64491" y="203294"/>
                  </a:cubicBezTo>
                  <a:cubicBezTo>
                    <a:pt x="79308" y="201177"/>
                    <a:pt x="114762" y="126036"/>
                    <a:pt x="118466" y="111219"/>
                  </a:cubicBezTo>
                  <a:cubicBezTo>
                    <a:pt x="122170" y="96402"/>
                    <a:pt x="99945" y="126565"/>
                    <a:pt x="86716" y="114394"/>
                  </a:cubicBezTo>
                  <a:cubicBezTo>
                    <a:pt x="73487" y="102223"/>
                    <a:pt x="13162" y="-3610"/>
                    <a:pt x="13691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26B544B6-27B4-22D2-59FD-249AF9AA4723}"/>
                </a:ext>
              </a:extLst>
            </p:cNvPr>
            <p:cNvSpPr/>
            <p:nvPr/>
          </p:nvSpPr>
          <p:spPr>
            <a:xfrm>
              <a:off x="7648138" y="5597132"/>
              <a:ext cx="194223" cy="437475"/>
            </a:xfrm>
            <a:custGeom>
              <a:avLst/>
              <a:gdLst>
                <a:gd name="connsiteX0" fmla="*/ 149662 w 194223"/>
                <a:gd name="connsiteY0" fmla="*/ 155968 h 437475"/>
                <a:gd name="connsiteX1" fmla="*/ 67112 w 194223"/>
                <a:gd name="connsiteY1" fmla="*/ 251218 h 437475"/>
                <a:gd name="connsiteX2" fmla="*/ 114737 w 194223"/>
                <a:gd name="connsiteY2" fmla="*/ 336943 h 437475"/>
                <a:gd name="connsiteX3" fmla="*/ 190937 w 194223"/>
                <a:gd name="connsiteY3" fmla="*/ 435368 h 437475"/>
                <a:gd name="connsiteX4" fmla="*/ 162362 w 194223"/>
                <a:gd name="connsiteY4" fmla="*/ 394093 h 437475"/>
                <a:gd name="connsiteX5" fmla="*/ 3612 w 194223"/>
                <a:gd name="connsiteY5" fmla="*/ 276618 h 437475"/>
                <a:gd name="connsiteX6" fmla="*/ 48062 w 194223"/>
                <a:gd name="connsiteY6" fmla="*/ 289318 h 437475"/>
                <a:gd name="connsiteX7" fmla="*/ 9962 w 194223"/>
                <a:gd name="connsiteY7" fmla="*/ 213118 h 437475"/>
                <a:gd name="connsiteX8" fmla="*/ 105212 w 194223"/>
                <a:gd name="connsiteY8" fmla="*/ 393 h 437475"/>
                <a:gd name="connsiteX9" fmla="*/ 41712 w 194223"/>
                <a:gd name="connsiteY9" fmla="*/ 162318 h 437475"/>
                <a:gd name="connsiteX10" fmla="*/ 35362 w 194223"/>
                <a:gd name="connsiteY10" fmla="*/ 238518 h 437475"/>
                <a:gd name="connsiteX11" fmla="*/ 149662 w 194223"/>
                <a:gd name="connsiteY11" fmla="*/ 155968 h 43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223" h="437475">
                  <a:moveTo>
                    <a:pt x="149662" y="155968"/>
                  </a:moveTo>
                  <a:cubicBezTo>
                    <a:pt x="154954" y="158085"/>
                    <a:pt x="72933" y="221055"/>
                    <a:pt x="67112" y="251218"/>
                  </a:cubicBezTo>
                  <a:cubicBezTo>
                    <a:pt x="61291" y="281381"/>
                    <a:pt x="94100" y="306251"/>
                    <a:pt x="114737" y="336943"/>
                  </a:cubicBezTo>
                  <a:cubicBezTo>
                    <a:pt x="135374" y="367635"/>
                    <a:pt x="183000" y="425843"/>
                    <a:pt x="190937" y="435368"/>
                  </a:cubicBezTo>
                  <a:cubicBezTo>
                    <a:pt x="198874" y="444893"/>
                    <a:pt x="193583" y="420551"/>
                    <a:pt x="162362" y="394093"/>
                  </a:cubicBezTo>
                  <a:cubicBezTo>
                    <a:pt x="131141" y="367635"/>
                    <a:pt x="22662" y="294080"/>
                    <a:pt x="3612" y="276618"/>
                  </a:cubicBezTo>
                  <a:cubicBezTo>
                    <a:pt x="-15438" y="259156"/>
                    <a:pt x="47004" y="299901"/>
                    <a:pt x="48062" y="289318"/>
                  </a:cubicBezTo>
                  <a:cubicBezTo>
                    <a:pt x="49120" y="278735"/>
                    <a:pt x="437" y="261272"/>
                    <a:pt x="9962" y="213118"/>
                  </a:cubicBezTo>
                  <a:cubicBezTo>
                    <a:pt x="19487" y="164964"/>
                    <a:pt x="99920" y="8860"/>
                    <a:pt x="105212" y="393"/>
                  </a:cubicBezTo>
                  <a:cubicBezTo>
                    <a:pt x="110504" y="-8074"/>
                    <a:pt x="53354" y="122630"/>
                    <a:pt x="41712" y="162318"/>
                  </a:cubicBezTo>
                  <a:cubicBezTo>
                    <a:pt x="30070" y="202006"/>
                    <a:pt x="17900" y="237460"/>
                    <a:pt x="35362" y="238518"/>
                  </a:cubicBezTo>
                  <a:cubicBezTo>
                    <a:pt x="52824" y="239576"/>
                    <a:pt x="144370" y="153851"/>
                    <a:pt x="149662" y="155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E38287D8-4EBB-17DD-88BD-D4E78A914615}"/>
                </a:ext>
              </a:extLst>
            </p:cNvPr>
            <p:cNvSpPr/>
            <p:nvPr/>
          </p:nvSpPr>
          <p:spPr>
            <a:xfrm>
              <a:off x="8305362" y="5368917"/>
              <a:ext cx="210553" cy="676535"/>
            </a:xfrm>
            <a:custGeom>
              <a:avLst/>
              <a:gdLst>
                <a:gd name="connsiteX0" fmla="*/ 121088 w 210553"/>
                <a:gd name="connsiteY0" fmla="*/ 8 h 676535"/>
                <a:gd name="connsiteX1" fmla="*/ 111563 w 210553"/>
                <a:gd name="connsiteY1" fmla="*/ 311158 h 676535"/>
                <a:gd name="connsiteX2" fmla="*/ 19488 w 210553"/>
                <a:gd name="connsiteY2" fmla="*/ 469908 h 676535"/>
                <a:gd name="connsiteX3" fmla="*/ 89338 w 210553"/>
                <a:gd name="connsiteY3" fmla="*/ 431808 h 676535"/>
                <a:gd name="connsiteX4" fmla="*/ 108388 w 210553"/>
                <a:gd name="connsiteY4" fmla="*/ 476258 h 676535"/>
                <a:gd name="connsiteX5" fmla="*/ 98863 w 210553"/>
                <a:gd name="connsiteY5" fmla="*/ 549283 h 676535"/>
                <a:gd name="connsiteX6" fmla="*/ 32188 w 210553"/>
                <a:gd name="connsiteY6" fmla="*/ 676283 h 676535"/>
                <a:gd name="connsiteX7" fmla="*/ 89338 w 210553"/>
                <a:gd name="connsiteY7" fmla="*/ 581033 h 676535"/>
                <a:gd name="connsiteX8" fmla="*/ 124263 w 210553"/>
                <a:gd name="connsiteY8" fmla="*/ 549283 h 676535"/>
                <a:gd name="connsiteX9" fmla="*/ 108388 w 210553"/>
                <a:gd name="connsiteY9" fmla="*/ 635008 h 676535"/>
                <a:gd name="connsiteX10" fmla="*/ 124263 w 210553"/>
                <a:gd name="connsiteY10" fmla="*/ 561983 h 676535"/>
                <a:gd name="connsiteX11" fmla="*/ 114738 w 210553"/>
                <a:gd name="connsiteY11" fmla="*/ 457208 h 676535"/>
                <a:gd name="connsiteX12" fmla="*/ 102038 w 210553"/>
                <a:gd name="connsiteY12" fmla="*/ 431808 h 676535"/>
                <a:gd name="connsiteX13" fmla="*/ 209988 w 210553"/>
                <a:gd name="connsiteY13" fmla="*/ 355608 h 676535"/>
                <a:gd name="connsiteX14" fmla="*/ 48063 w 210553"/>
                <a:gd name="connsiteY14" fmla="*/ 466733 h 676535"/>
                <a:gd name="connsiteX15" fmla="*/ 6788 w 210553"/>
                <a:gd name="connsiteY15" fmla="*/ 368308 h 676535"/>
                <a:gd name="connsiteX16" fmla="*/ 9963 w 210553"/>
                <a:gd name="connsiteY16" fmla="*/ 381008 h 676535"/>
                <a:gd name="connsiteX17" fmla="*/ 102038 w 210553"/>
                <a:gd name="connsiteY17" fmla="*/ 403233 h 676535"/>
                <a:gd name="connsiteX18" fmla="*/ 127438 w 210553"/>
                <a:gd name="connsiteY18" fmla="*/ 323858 h 676535"/>
                <a:gd name="connsiteX19" fmla="*/ 57588 w 210553"/>
                <a:gd name="connsiteY19" fmla="*/ 323858 h 676535"/>
                <a:gd name="connsiteX20" fmla="*/ 95688 w 210553"/>
                <a:gd name="connsiteY20" fmla="*/ 320683 h 676535"/>
                <a:gd name="connsiteX21" fmla="*/ 121088 w 210553"/>
                <a:gd name="connsiteY21" fmla="*/ 8 h 67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0553" h="676535">
                  <a:moveTo>
                    <a:pt x="121088" y="8"/>
                  </a:moveTo>
                  <a:cubicBezTo>
                    <a:pt x="123734" y="-1580"/>
                    <a:pt x="128496" y="232841"/>
                    <a:pt x="111563" y="311158"/>
                  </a:cubicBezTo>
                  <a:cubicBezTo>
                    <a:pt x="94630" y="389475"/>
                    <a:pt x="23192" y="449800"/>
                    <a:pt x="19488" y="469908"/>
                  </a:cubicBezTo>
                  <a:cubicBezTo>
                    <a:pt x="15784" y="490016"/>
                    <a:pt x="74521" y="430750"/>
                    <a:pt x="89338" y="431808"/>
                  </a:cubicBezTo>
                  <a:cubicBezTo>
                    <a:pt x="104155" y="432866"/>
                    <a:pt x="106801" y="456679"/>
                    <a:pt x="108388" y="476258"/>
                  </a:cubicBezTo>
                  <a:cubicBezTo>
                    <a:pt x="109975" y="495837"/>
                    <a:pt x="111563" y="515946"/>
                    <a:pt x="98863" y="549283"/>
                  </a:cubicBezTo>
                  <a:cubicBezTo>
                    <a:pt x="86163" y="582621"/>
                    <a:pt x="33775" y="670991"/>
                    <a:pt x="32188" y="676283"/>
                  </a:cubicBezTo>
                  <a:cubicBezTo>
                    <a:pt x="30601" y="681575"/>
                    <a:pt x="73992" y="602200"/>
                    <a:pt x="89338" y="581033"/>
                  </a:cubicBezTo>
                  <a:cubicBezTo>
                    <a:pt x="104684" y="559866"/>
                    <a:pt x="121088" y="540287"/>
                    <a:pt x="124263" y="549283"/>
                  </a:cubicBezTo>
                  <a:cubicBezTo>
                    <a:pt x="127438" y="558279"/>
                    <a:pt x="108388" y="632891"/>
                    <a:pt x="108388" y="635008"/>
                  </a:cubicBezTo>
                  <a:cubicBezTo>
                    <a:pt x="108388" y="637125"/>
                    <a:pt x="123205" y="591616"/>
                    <a:pt x="124263" y="561983"/>
                  </a:cubicBezTo>
                  <a:cubicBezTo>
                    <a:pt x="125321" y="532350"/>
                    <a:pt x="118442" y="478904"/>
                    <a:pt x="114738" y="457208"/>
                  </a:cubicBezTo>
                  <a:cubicBezTo>
                    <a:pt x="111034" y="435512"/>
                    <a:pt x="86163" y="448741"/>
                    <a:pt x="102038" y="431808"/>
                  </a:cubicBezTo>
                  <a:cubicBezTo>
                    <a:pt x="117913" y="414875"/>
                    <a:pt x="218984" y="349787"/>
                    <a:pt x="209988" y="355608"/>
                  </a:cubicBezTo>
                  <a:cubicBezTo>
                    <a:pt x="200992" y="361429"/>
                    <a:pt x="81930" y="464616"/>
                    <a:pt x="48063" y="466733"/>
                  </a:cubicBezTo>
                  <a:cubicBezTo>
                    <a:pt x="14196" y="468850"/>
                    <a:pt x="13138" y="382596"/>
                    <a:pt x="6788" y="368308"/>
                  </a:cubicBezTo>
                  <a:cubicBezTo>
                    <a:pt x="438" y="354020"/>
                    <a:pt x="-5912" y="375187"/>
                    <a:pt x="9963" y="381008"/>
                  </a:cubicBezTo>
                  <a:cubicBezTo>
                    <a:pt x="25838" y="386829"/>
                    <a:pt x="82459" y="412758"/>
                    <a:pt x="102038" y="403233"/>
                  </a:cubicBezTo>
                  <a:cubicBezTo>
                    <a:pt x="121617" y="393708"/>
                    <a:pt x="134846" y="337087"/>
                    <a:pt x="127438" y="323858"/>
                  </a:cubicBezTo>
                  <a:cubicBezTo>
                    <a:pt x="120030" y="310629"/>
                    <a:pt x="62880" y="324387"/>
                    <a:pt x="57588" y="323858"/>
                  </a:cubicBezTo>
                  <a:cubicBezTo>
                    <a:pt x="52296" y="323329"/>
                    <a:pt x="83517" y="370954"/>
                    <a:pt x="95688" y="320683"/>
                  </a:cubicBezTo>
                  <a:cubicBezTo>
                    <a:pt x="107859" y="270412"/>
                    <a:pt x="118442" y="1596"/>
                    <a:pt x="121088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0B78F1CB-C8D1-AFD0-7F77-F9FE99024B75}"/>
                </a:ext>
              </a:extLst>
            </p:cNvPr>
            <p:cNvSpPr/>
            <p:nvPr/>
          </p:nvSpPr>
          <p:spPr>
            <a:xfrm>
              <a:off x="7769139" y="5660784"/>
              <a:ext cx="673190" cy="298715"/>
            </a:xfrm>
            <a:custGeom>
              <a:avLst/>
              <a:gdLst>
                <a:gd name="connsiteX0" fmla="*/ 86 w 673190"/>
                <a:gd name="connsiteY0" fmla="*/ 219316 h 298715"/>
                <a:gd name="connsiteX1" fmla="*/ 190586 w 673190"/>
                <a:gd name="connsiteY1" fmla="*/ 130416 h 298715"/>
                <a:gd name="connsiteX2" fmla="*/ 139786 w 673190"/>
                <a:gd name="connsiteY2" fmla="*/ 92316 h 298715"/>
                <a:gd name="connsiteX3" fmla="*/ 349336 w 673190"/>
                <a:gd name="connsiteY3" fmla="*/ 165341 h 298715"/>
                <a:gd name="connsiteX4" fmla="*/ 346161 w 673190"/>
                <a:gd name="connsiteY4" fmla="*/ 136766 h 298715"/>
                <a:gd name="connsiteX5" fmla="*/ 447761 w 673190"/>
                <a:gd name="connsiteY5" fmla="*/ 165341 h 298715"/>
                <a:gd name="connsiteX6" fmla="*/ 438236 w 673190"/>
                <a:gd name="connsiteY6" fmla="*/ 117716 h 298715"/>
                <a:gd name="connsiteX7" fmla="*/ 546186 w 673190"/>
                <a:gd name="connsiteY7" fmla="*/ 200266 h 298715"/>
                <a:gd name="connsiteX8" fmla="*/ 574761 w 673190"/>
                <a:gd name="connsiteY8" fmla="*/ 228841 h 298715"/>
                <a:gd name="connsiteX9" fmla="*/ 584286 w 673190"/>
                <a:gd name="connsiteY9" fmla="*/ 298691 h 298715"/>
                <a:gd name="connsiteX10" fmla="*/ 587461 w 673190"/>
                <a:gd name="connsiteY10" fmla="*/ 235191 h 298715"/>
                <a:gd name="connsiteX11" fmla="*/ 673186 w 673190"/>
                <a:gd name="connsiteY11" fmla="*/ 114541 h 298715"/>
                <a:gd name="connsiteX12" fmla="*/ 590636 w 673190"/>
                <a:gd name="connsiteY12" fmla="*/ 187566 h 298715"/>
                <a:gd name="connsiteX13" fmla="*/ 457286 w 673190"/>
                <a:gd name="connsiteY13" fmla="*/ 143116 h 298715"/>
                <a:gd name="connsiteX14" fmla="*/ 308061 w 673190"/>
                <a:gd name="connsiteY14" fmla="*/ 101841 h 298715"/>
                <a:gd name="connsiteX15" fmla="*/ 190586 w 673190"/>
                <a:gd name="connsiteY15" fmla="*/ 241 h 298715"/>
                <a:gd name="connsiteX16" fmla="*/ 339811 w 673190"/>
                <a:gd name="connsiteY16" fmla="*/ 133591 h 298715"/>
                <a:gd name="connsiteX17" fmla="*/ 209636 w 673190"/>
                <a:gd name="connsiteY17" fmla="*/ 111366 h 298715"/>
                <a:gd name="connsiteX18" fmla="*/ 41361 w 673190"/>
                <a:gd name="connsiteY18" fmla="*/ 54216 h 298715"/>
                <a:gd name="connsiteX19" fmla="*/ 149311 w 673190"/>
                <a:gd name="connsiteY19" fmla="*/ 114541 h 298715"/>
                <a:gd name="connsiteX20" fmla="*/ 108036 w 673190"/>
                <a:gd name="connsiteY20" fmla="*/ 117716 h 298715"/>
                <a:gd name="connsiteX21" fmla="*/ 165186 w 673190"/>
                <a:gd name="connsiteY21" fmla="*/ 130416 h 298715"/>
                <a:gd name="connsiteX22" fmla="*/ 86 w 673190"/>
                <a:gd name="connsiteY22" fmla="*/ 219316 h 2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3190" h="298715">
                  <a:moveTo>
                    <a:pt x="86" y="219316"/>
                  </a:moveTo>
                  <a:cubicBezTo>
                    <a:pt x="4319" y="219316"/>
                    <a:pt x="167303" y="151583"/>
                    <a:pt x="190586" y="130416"/>
                  </a:cubicBezTo>
                  <a:cubicBezTo>
                    <a:pt x="213869" y="109249"/>
                    <a:pt x="113328" y="86495"/>
                    <a:pt x="139786" y="92316"/>
                  </a:cubicBezTo>
                  <a:cubicBezTo>
                    <a:pt x="166244" y="98137"/>
                    <a:pt x="314940" y="157933"/>
                    <a:pt x="349336" y="165341"/>
                  </a:cubicBezTo>
                  <a:cubicBezTo>
                    <a:pt x="383732" y="172749"/>
                    <a:pt x="329757" y="136766"/>
                    <a:pt x="346161" y="136766"/>
                  </a:cubicBezTo>
                  <a:cubicBezTo>
                    <a:pt x="362565" y="136766"/>
                    <a:pt x="432415" y="168516"/>
                    <a:pt x="447761" y="165341"/>
                  </a:cubicBezTo>
                  <a:cubicBezTo>
                    <a:pt x="463107" y="162166"/>
                    <a:pt x="421832" y="111895"/>
                    <a:pt x="438236" y="117716"/>
                  </a:cubicBezTo>
                  <a:cubicBezTo>
                    <a:pt x="454640" y="123537"/>
                    <a:pt x="523432" y="181745"/>
                    <a:pt x="546186" y="200266"/>
                  </a:cubicBezTo>
                  <a:cubicBezTo>
                    <a:pt x="568940" y="218787"/>
                    <a:pt x="568411" y="212437"/>
                    <a:pt x="574761" y="228841"/>
                  </a:cubicBezTo>
                  <a:cubicBezTo>
                    <a:pt x="581111" y="245245"/>
                    <a:pt x="582169" y="297633"/>
                    <a:pt x="584286" y="298691"/>
                  </a:cubicBezTo>
                  <a:cubicBezTo>
                    <a:pt x="586403" y="299749"/>
                    <a:pt x="572644" y="265883"/>
                    <a:pt x="587461" y="235191"/>
                  </a:cubicBezTo>
                  <a:cubicBezTo>
                    <a:pt x="602278" y="204499"/>
                    <a:pt x="672657" y="122478"/>
                    <a:pt x="673186" y="114541"/>
                  </a:cubicBezTo>
                  <a:cubicBezTo>
                    <a:pt x="673715" y="106603"/>
                    <a:pt x="626619" y="182804"/>
                    <a:pt x="590636" y="187566"/>
                  </a:cubicBezTo>
                  <a:cubicBezTo>
                    <a:pt x="554653" y="192328"/>
                    <a:pt x="504382" y="157403"/>
                    <a:pt x="457286" y="143116"/>
                  </a:cubicBezTo>
                  <a:cubicBezTo>
                    <a:pt x="410190" y="128829"/>
                    <a:pt x="352511" y="125653"/>
                    <a:pt x="308061" y="101841"/>
                  </a:cubicBezTo>
                  <a:cubicBezTo>
                    <a:pt x="263611" y="78029"/>
                    <a:pt x="185294" y="-5051"/>
                    <a:pt x="190586" y="241"/>
                  </a:cubicBezTo>
                  <a:cubicBezTo>
                    <a:pt x="195878" y="5533"/>
                    <a:pt x="336636" y="115070"/>
                    <a:pt x="339811" y="133591"/>
                  </a:cubicBezTo>
                  <a:cubicBezTo>
                    <a:pt x="342986" y="152112"/>
                    <a:pt x="259378" y="124595"/>
                    <a:pt x="209636" y="111366"/>
                  </a:cubicBezTo>
                  <a:cubicBezTo>
                    <a:pt x="159894" y="98137"/>
                    <a:pt x="51415" y="53687"/>
                    <a:pt x="41361" y="54216"/>
                  </a:cubicBezTo>
                  <a:cubicBezTo>
                    <a:pt x="31307" y="54745"/>
                    <a:pt x="138199" y="103958"/>
                    <a:pt x="149311" y="114541"/>
                  </a:cubicBezTo>
                  <a:cubicBezTo>
                    <a:pt x="160423" y="125124"/>
                    <a:pt x="105390" y="115070"/>
                    <a:pt x="108036" y="117716"/>
                  </a:cubicBezTo>
                  <a:cubicBezTo>
                    <a:pt x="110682" y="120362"/>
                    <a:pt x="182648" y="115599"/>
                    <a:pt x="165186" y="130416"/>
                  </a:cubicBezTo>
                  <a:cubicBezTo>
                    <a:pt x="147724" y="145233"/>
                    <a:pt x="-4147" y="219316"/>
                    <a:pt x="86" y="219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0C0F8416-F341-32CB-B159-73F25C8928AD}"/>
                </a:ext>
              </a:extLst>
            </p:cNvPr>
            <p:cNvSpPr/>
            <p:nvPr/>
          </p:nvSpPr>
          <p:spPr>
            <a:xfrm>
              <a:off x="8193208" y="5654259"/>
              <a:ext cx="138009" cy="364805"/>
            </a:xfrm>
            <a:custGeom>
              <a:avLst/>
              <a:gdLst>
                <a:gd name="connsiteX0" fmla="*/ 87192 w 138009"/>
                <a:gd name="connsiteY0" fmla="*/ 416 h 364805"/>
                <a:gd name="connsiteX1" fmla="*/ 68142 w 138009"/>
                <a:gd name="connsiteY1" fmla="*/ 171866 h 364805"/>
                <a:gd name="connsiteX2" fmla="*/ 128467 w 138009"/>
                <a:gd name="connsiteY2" fmla="*/ 267116 h 364805"/>
                <a:gd name="connsiteX3" fmla="*/ 125292 w 138009"/>
                <a:gd name="connsiteY3" fmla="*/ 241716 h 364805"/>
                <a:gd name="connsiteX4" fmla="*/ 137992 w 138009"/>
                <a:gd name="connsiteY4" fmla="*/ 279816 h 364805"/>
                <a:gd name="connsiteX5" fmla="*/ 122117 w 138009"/>
                <a:gd name="connsiteY5" fmla="*/ 362366 h 364805"/>
                <a:gd name="connsiteX6" fmla="*/ 128467 w 138009"/>
                <a:gd name="connsiteY6" fmla="*/ 330616 h 364805"/>
                <a:gd name="connsiteX7" fmla="*/ 20517 w 138009"/>
                <a:gd name="connsiteY7" fmla="*/ 206791 h 364805"/>
                <a:gd name="connsiteX8" fmla="*/ 128467 w 138009"/>
                <a:gd name="connsiteY8" fmla="*/ 286166 h 364805"/>
                <a:gd name="connsiteX9" fmla="*/ 115767 w 138009"/>
                <a:gd name="connsiteY9" fmla="*/ 229016 h 364805"/>
                <a:gd name="connsiteX10" fmla="*/ 1467 w 138009"/>
                <a:gd name="connsiteY10" fmla="*/ 70266 h 364805"/>
                <a:gd name="connsiteX11" fmla="*/ 52267 w 138009"/>
                <a:gd name="connsiteY11" fmla="*/ 121066 h 364805"/>
                <a:gd name="connsiteX12" fmla="*/ 87192 w 138009"/>
                <a:gd name="connsiteY12" fmla="*/ 416 h 36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009" h="364805">
                  <a:moveTo>
                    <a:pt x="87192" y="416"/>
                  </a:moveTo>
                  <a:cubicBezTo>
                    <a:pt x="89838" y="8883"/>
                    <a:pt x="61263" y="127416"/>
                    <a:pt x="68142" y="171866"/>
                  </a:cubicBezTo>
                  <a:cubicBezTo>
                    <a:pt x="75021" y="216316"/>
                    <a:pt x="118942" y="255474"/>
                    <a:pt x="128467" y="267116"/>
                  </a:cubicBezTo>
                  <a:cubicBezTo>
                    <a:pt x="137992" y="278758"/>
                    <a:pt x="123704" y="239599"/>
                    <a:pt x="125292" y="241716"/>
                  </a:cubicBezTo>
                  <a:cubicBezTo>
                    <a:pt x="126880" y="243833"/>
                    <a:pt x="138521" y="259708"/>
                    <a:pt x="137992" y="279816"/>
                  </a:cubicBezTo>
                  <a:cubicBezTo>
                    <a:pt x="137463" y="299924"/>
                    <a:pt x="123704" y="353899"/>
                    <a:pt x="122117" y="362366"/>
                  </a:cubicBezTo>
                  <a:cubicBezTo>
                    <a:pt x="120530" y="370833"/>
                    <a:pt x="145400" y="356545"/>
                    <a:pt x="128467" y="330616"/>
                  </a:cubicBezTo>
                  <a:cubicBezTo>
                    <a:pt x="111534" y="304687"/>
                    <a:pt x="20517" y="214199"/>
                    <a:pt x="20517" y="206791"/>
                  </a:cubicBezTo>
                  <a:cubicBezTo>
                    <a:pt x="20517" y="199383"/>
                    <a:pt x="112592" y="282462"/>
                    <a:pt x="128467" y="286166"/>
                  </a:cubicBezTo>
                  <a:cubicBezTo>
                    <a:pt x="144342" y="289870"/>
                    <a:pt x="136934" y="264999"/>
                    <a:pt x="115767" y="229016"/>
                  </a:cubicBezTo>
                  <a:cubicBezTo>
                    <a:pt x="94600" y="193033"/>
                    <a:pt x="12050" y="88258"/>
                    <a:pt x="1467" y="70266"/>
                  </a:cubicBezTo>
                  <a:cubicBezTo>
                    <a:pt x="-9116" y="52274"/>
                    <a:pt x="40625" y="126887"/>
                    <a:pt x="52267" y="121066"/>
                  </a:cubicBezTo>
                  <a:cubicBezTo>
                    <a:pt x="63909" y="115245"/>
                    <a:pt x="84546" y="-8051"/>
                    <a:pt x="87192" y="4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A1771FB7-E6EF-E30D-2EDA-6AFF7E5DBF63}"/>
                </a:ext>
              </a:extLst>
            </p:cNvPr>
            <p:cNvSpPr/>
            <p:nvPr/>
          </p:nvSpPr>
          <p:spPr>
            <a:xfrm>
              <a:off x="7784978" y="5920743"/>
              <a:ext cx="150413" cy="141135"/>
            </a:xfrm>
            <a:custGeom>
              <a:avLst/>
              <a:gdLst>
                <a:gd name="connsiteX0" fmla="*/ 122 w 150413"/>
                <a:gd name="connsiteY0" fmla="*/ 632 h 141135"/>
                <a:gd name="connsiteX1" fmla="*/ 146172 w 150413"/>
                <a:gd name="connsiteY1" fmla="*/ 54607 h 141135"/>
                <a:gd name="connsiteX2" fmla="*/ 114422 w 150413"/>
                <a:gd name="connsiteY2" fmla="*/ 57782 h 141135"/>
                <a:gd name="connsiteX3" fmla="*/ 149347 w 150413"/>
                <a:gd name="connsiteY3" fmla="*/ 140332 h 141135"/>
                <a:gd name="connsiteX4" fmla="*/ 120772 w 150413"/>
                <a:gd name="connsiteY4" fmla="*/ 95882 h 141135"/>
                <a:gd name="connsiteX5" fmla="*/ 122 w 150413"/>
                <a:gd name="connsiteY5" fmla="*/ 632 h 14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413" h="141135">
                  <a:moveTo>
                    <a:pt x="122" y="632"/>
                  </a:moveTo>
                  <a:cubicBezTo>
                    <a:pt x="4355" y="-6247"/>
                    <a:pt x="127122" y="45082"/>
                    <a:pt x="146172" y="54607"/>
                  </a:cubicBezTo>
                  <a:cubicBezTo>
                    <a:pt x="165222" y="64132"/>
                    <a:pt x="113893" y="43495"/>
                    <a:pt x="114422" y="57782"/>
                  </a:cubicBezTo>
                  <a:cubicBezTo>
                    <a:pt x="114951" y="72070"/>
                    <a:pt x="148289" y="133982"/>
                    <a:pt x="149347" y="140332"/>
                  </a:cubicBezTo>
                  <a:cubicBezTo>
                    <a:pt x="150405" y="146682"/>
                    <a:pt x="139293" y="113874"/>
                    <a:pt x="120772" y="95882"/>
                  </a:cubicBezTo>
                  <a:cubicBezTo>
                    <a:pt x="102251" y="77890"/>
                    <a:pt x="-4111" y="7511"/>
                    <a:pt x="122" y="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1651541A-65E3-701F-E23E-1F458AD92491}"/>
                </a:ext>
              </a:extLst>
            </p:cNvPr>
            <p:cNvSpPr/>
            <p:nvPr/>
          </p:nvSpPr>
          <p:spPr>
            <a:xfrm>
              <a:off x="7821967" y="5854661"/>
              <a:ext cx="419452" cy="73248"/>
            </a:xfrm>
            <a:custGeom>
              <a:avLst/>
              <a:gdLst>
                <a:gd name="connsiteX0" fmla="*/ 1233 w 419452"/>
                <a:gd name="connsiteY0" fmla="*/ 73064 h 73248"/>
                <a:gd name="connsiteX1" fmla="*/ 267933 w 419452"/>
                <a:gd name="connsiteY1" fmla="*/ 9564 h 73248"/>
                <a:gd name="connsiteX2" fmla="*/ 245708 w 419452"/>
                <a:gd name="connsiteY2" fmla="*/ 19089 h 73248"/>
                <a:gd name="connsiteX3" fmla="*/ 398108 w 419452"/>
                <a:gd name="connsiteY3" fmla="*/ 19089 h 73248"/>
                <a:gd name="connsiteX4" fmla="*/ 379058 w 419452"/>
                <a:gd name="connsiteY4" fmla="*/ 28614 h 73248"/>
                <a:gd name="connsiteX5" fmla="*/ 417158 w 419452"/>
                <a:gd name="connsiteY5" fmla="*/ 63539 h 73248"/>
                <a:gd name="connsiteX6" fmla="*/ 299683 w 419452"/>
                <a:gd name="connsiteY6" fmla="*/ 34964 h 73248"/>
                <a:gd name="connsiteX7" fmla="*/ 39333 w 419452"/>
                <a:gd name="connsiteY7" fmla="*/ 39 h 73248"/>
                <a:gd name="connsiteX8" fmla="*/ 163158 w 419452"/>
                <a:gd name="connsiteY8" fmla="*/ 28614 h 73248"/>
                <a:gd name="connsiteX9" fmla="*/ 1233 w 419452"/>
                <a:gd name="connsiteY9" fmla="*/ 73064 h 73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452" h="73248">
                  <a:moveTo>
                    <a:pt x="1233" y="73064"/>
                  </a:moveTo>
                  <a:cubicBezTo>
                    <a:pt x="18696" y="69889"/>
                    <a:pt x="227187" y="18560"/>
                    <a:pt x="267933" y="9564"/>
                  </a:cubicBezTo>
                  <a:cubicBezTo>
                    <a:pt x="308679" y="568"/>
                    <a:pt x="224012" y="17502"/>
                    <a:pt x="245708" y="19089"/>
                  </a:cubicBezTo>
                  <a:cubicBezTo>
                    <a:pt x="267404" y="20676"/>
                    <a:pt x="398108" y="19089"/>
                    <a:pt x="398108" y="19089"/>
                  </a:cubicBezTo>
                  <a:cubicBezTo>
                    <a:pt x="420333" y="20676"/>
                    <a:pt x="375883" y="21206"/>
                    <a:pt x="379058" y="28614"/>
                  </a:cubicBezTo>
                  <a:cubicBezTo>
                    <a:pt x="382233" y="36022"/>
                    <a:pt x="430387" y="62481"/>
                    <a:pt x="417158" y="63539"/>
                  </a:cubicBezTo>
                  <a:cubicBezTo>
                    <a:pt x="403929" y="64597"/>
                    <a:pt x="362654" y="45547"/>
                    <a:pt x="299683" y="34964"/>
                  </a:cubicBezTo>
                  <a:cubicBezTo>
                    <a:pt x="236712" y="24381"/>
                    <a:pt x="62087" y="1097"/>
                    <a:pt x="39333" y="39"/>
                  </a:cubicBezTo>
                  <a:cubicBezTo>
                    <a:pt x="16579" y="-1019"/>
                    <a:pt x="168979" y="19618"/>
                    <a:pt x="163158" y="28614"/>
                  </a:cubicBezTo>
                  <a:cubicBezTo>
                    <a:pt x="157337" y="37610"/>
                    <a:pt x="-16230" y="76239"/>
                    <a:pt x="1233" y="730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28D1EE14-2A62-334E-2867-07A3519BF4EF}"/>
                </a:ext>
              </a:extLst>
            </p:cNvPr>
            <p:cNvSpPr/>
            <p:nvPr/>
          </p:nvSpPr>
          <p:spPr>
            <a:xfrm>
              <a:off x="7896064" y="5889152"/>
              <a:ext cx="379319" cy="112094"/>
            </a:xfrm>
            <a:custGeom>
              <a:avLst/>
              <a:gdLst>
                <a:gd name="connsiteX0" fmla="*/ 161 w 379319"/>
                <a:gd name="connsiteY0" fmla="*/ 54448 h 112094"/>
                <a:gd name="connsiteX1" fmla="*/ 92236 w 379319"/>
                <a:gd name="connsiteY1" fmla="*/ 19523 h 112094"/>
                <a:gd name="connsiteX2" fmla="*/ 209711 w 379319"/>
                <a:gd name="connsiteY2" fmla="*/ 41748 h 112094"/>
                <a:gd name="connsiteX3" fmla="*/ 203361 w 379319"/>
                <a:gd name="connsiteY3" fmla="*/ 19523 h 112094"/>
                <a:gd name="connsiteX4" fmla="*/ 346236 w 379319"/>
                <a:gd name="connsiteY4" fmla="*/ 76673 h 112094"/>
                <a:gd name="connsiteX5" fmla="*/ 377986 w 379319"/>
                <a:gd name="connsiteY5" fmla="*/ 111598 h 112094"/>
                <a:gd name="connsiteX6" fmla="*/ 317661 w 379319"/>
                <a:gd name="connsiteY6" fmla="*/ 51273 h 112094"/>
                <a:gd name="connsiteX7" fmla="*/ 136686 w 379319"/>
                <a:gd name="connsiteY7" fmla="*/ 473 h 112094"/>
                <a:gd name="connsiteX8" fmla="*/ 174786 w 379319"/>
                <a:gd name="connsiteY8" fmla="*/ 25873 h 112094"/>
                <a:gd name="connsiteX9" fmla="*/ 114461 w 379319"/>
                <a:gd name="connsiteY9" fmla="*/ 25873 h 112094"/>
                <a:gd name="connsiteX10" fmla="*/ 161 w 379319"/>
                <a:gd name="connsiteY10" fmla="*/ 54448 h 11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9319" h="112094">
                  <a:moveTo>
                    <a:pt x="161" y="54448"/>
                  </a:moveTo>
                  <a:cubicBezTo>
                    <a:pt x="-3543" y="53390"/>
                    <a:pt x="57311" y="21640"/>
                    <a:pt x="92236" y="19523"/>
                  </a:cubicBezTo>
                  <a:cubicBezTo>
                    <a:pt x="127161" y="17406"/>
                    <a:pt x="191190" y="41748"/>
                    <a:pt x="209711" y="41748"/>
                  </a:cubicBezTo>
                  <a:cubicBezTo>
                    <a:pt x="228232" y="41748"/>
                    <a:pt x="180607" y="13702"/>
                    <a:pt x="203361" y="19523"/>
                  </a:cubicBezTo>
                  <a:cubicBezTo>
                    <a:pt x="226115" y="25344"/>
                    <a:pt x="317132" y="61327"/>
                    <a:pt x="346236" y="76673"/>
                  </a:cubicBezTo>
                  <a:cubicBezTo>
                    <a:pt x="375340" y="92019"/>
                    <a:pt x="382748" y="115831"/>
                    <a:pt x="377986" y="111598"/>
                  </a:cubicBezTo>
                  <a:cubicBezTo>
                    <a:pt x="373224" y="107365"/>
                    <a:pt x="357878" y="69794"/>
                    <a:pt x="317661" y="51273"/>
                  </a:cubicBezTo>
                  <a:cubicBezTo>
                    <a:pt x="277444" y="32752"/>
                    <a:pt x="160498" y="4706"/>
                    <a:pt x="136686" y="473"/>
                  </a:cubicBezTo>
                  <a:cubicBezTo>
                    <a:pt x="112874" y="-3760"/>
                    <a:pt x="178490" y="21640"/>
                    <a:pt x="174786" y="25873"/>
                  </a:cubicBezTo>
                  <a:cubicBezTo>
                    <a:pt x="171082" y="30106"/>
                    <a:pt x="139332" y="23227"/>
                    <a:pt x="114461" y="25873"/>
                  </a:cubicBezTo>
                  <a:cubicBezTo>
                    <a:pt x="89590" y="28519"/>
                    <a:pt x="3865" y="55506"/>
                    <a:pt x="161" y="54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46F8D08B-C9D2-5399-FD8C-7C0AF729B52F}"/>
                </a:ext>
              </a:extLst>
            </p:cNvPr>
            <p:cNvSpPr/>
            <p:nvPr/>
          </p:nvSpPr>
          <p:spPr>
            <a:xfrm>
              <a:off x="7972111" y="4171226"/>
              <a:ext cx="159122" cy="474871"/>
            </a:xfrm>
            <a:custGeom>
              <a:avLst/>
              <a:gdLst>
                <a:gd name="connsiteX0" fmla="*/ 159064 w 159122"/>
                <a:gd name="connsiteY0" fmla="*/ 724 h 474871"/>
                <a:gd name="connsiteX1" fmla="*/ 79689 w 159122"/>
                <a:gd name="connsiteY1" fmla="*/ 337274 h 474871"/>
                <a:gd name="connsiteX2" fmla="*/ 86039 w 159122"/>
                <a:gd name="connsiteY2" fmla="*/ 295999 h 474871"/>
                <a:gd name="connsiteX3" fmla="*/ 314 w 159122"/>
                <a:gd name="connsiteY3" fmla="*/ 473799 h 474871"/>
                <a:gd name="connsiteX4" fmla="*/ 57464 w 159122"/>
                <a:gd name="connsiteY4" fmla="*/ 365849 h 474871"/>
                <a:gd name="connsiteX5" fmla="*/ 66989 w 159122"/>
                <a:gd name="connsiteY5" fmla="*/ 273774 h 474871"/>
                <a:gd name="connsiteX6" fmla="*/ 73339 w 159122"/>
                <a:gd name="connsiteY6" fmla="*/ 315049 h 474871"/>
                <a:gd name="connsiteX7" fmla="*/ 82864 w 159122"/>
                <a:gd name="connsiteY7" fmla="*/ 156299 h 474871"/>
                <a:gd name="connsiteX8" fmla="*/ 92389 w 159122"/>
                <a:gd name="connsiteY8" fmla="*/ 245199 h 474871"/>
                <a:gd name="connsiteX9" fmla="*/ 159064 w 159122"/>
                <a:gd name="connsiteY9" fmla="*/ 724 h 47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122" h="474871">
                  <a:moveTo>
                    <a:pt x="159064" y="724"/>
                  </a:moveTo>
                  <a:cubicBezTo>
                    <a:pt x="156947" y="16070"/>
                    <a:pt x="91860" y="288062"/>
                    <a:pt x="79689" y="337274"/>
                  </a:cubicBezTo>
                  <a:cubicBezTo>
                    <a:pt x="67518" y="386487"/>
                    <a:pt x="99268" y="273245"/>
                    <a:pt x="86039" y="295999"/>
                  </a:cubicBezTo>
                  <a:cubicBezTo>
                    <a:pt x="72810" y="318753"/>
                    <a:pt x="5076" y="462157"/>
                    <a:pt x="314" y="473799"/>
                  </a:cubicBezTo>
                  <a:cubicBezTo>
                    <a:pt x="-4448" y="485441"/>
                    <a:pt x="46352" y="399186"/>
                    <a:pt x="57464" y="365849"/>
                  </a:cubicBezTo>
                  <a:cubicBezTo>
                    <a:pt x="68576" y="332512"/>
                    <a:pt x="64343" y="282241"/>
                    <a:pt x="66989" y="273774"/>
                  </a:cubicBezTo>
                  <a:cubicBezTo>
                    <a:pt x="69635" y="265307"/>
                    <a:pt x="70693" y="334628"/>
                    <a:pt x="73339" y="315049"/>
                  </a:cubicBezTo>
                  <a:cubicBezTo>
                    <a:pt x="75985" y="295470"/>
                    <a:pt x="79689" y="167941"/>
                    <a:pt x="82864" y="156299"/>
                  </a:cubicBezTo>
                  <a:cubicBezTo>
                    <a:pt x="86039" y="144657"/>
                    <a:pt x="79160" y="271657"/>
                    <a:pt x="92389" y="245199"/>
                  </a:cubicBezTo>
                  <a:cubicBezTo>
                    <a:pt x="105618" y="218741"/>
                    <a:pt x="161181" y="-14622"/>
                    <a:pt x="159064" y="7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BDD08DA8-2B68-22E2-79B7-6E835C51B61E}"/>
                </a:ext>
              </a:extLst>
            </p:cNvPr>
            <p:cNvSpPr/>
            <p:nvPr/>
          </p:nvSpPr>
          <p:spPr>
            <a:xfrm>
              <a:off x="8003876" y="4733293"/>
              <a:ext cx="216727" cy="432449"/>
            </a:xfrm>
            <a:custGeom>
              <a:avLst/>
              <a:gdLst>
                <a:gd name="connsiteX0" fmla="*/ 117774 w 216727"/>
                <a:gd name="connsiteY0" fmla="*/ 632 h 432449"/>
                <a:gd name="connsiteX1" fmla="*/ 86024 w 216727"/>
                <a:gd name="connsiteY1" fmla="*/ 286382 h 432449"/>
                <a:gd name="connsiteX2" fmla="*/ 95549 w 216727"/>
                <a:gd name="connsiteY2" fmla="*/ 213357 h 432449"/>
                <a:gd name="connsiteX3" fmla="*/ 114599 w 216727"/>
                <a:gd name="connsiteY3" fmla="*/ 226057 h 432449"/>
                <a:gd name="connsiteX4" fmla="*/ 197149 w 216727"/>
                <a:gd name="connsiteY4" fmla="*/ 346707 h 432449"/>
                <a:gd name="connsiteX5" fmla="*/ 190799 w 216727"/>
                <a:gd name="connsiteY5" fmla="*/ 302257 h 432449"/>
                <a:gd name="connsiteX6" fmla="*/ 206674 w 216727"/>
                <a:gd name="connsiteY6" fmla="*/ 432432 h 432449"/>
                <a:gd name="connsiteX7" fmla="*/ 216199 w 216727"/>
                <a:gd name="connsiteY7" fmla="*/ 311782 h 432449"/>
                <a:gd name="connsiteX8" fmla="*/ 190799 w 216727"/>
                <a:gd name="connsiteY8" fmla="*/ 334007 h 432449"/>
                <a:gd name="connsiteX9" fmla="*/ 184449 w 216727"/>
                <a:gd name="connsiteY9" fmla="*/ 248282 h 432449"/>
                <a:gd name="connsiteX10" fmla="*/ 171749 w 216727"/>
                <a:gd name="connsiteY10" fmla="*/ 184782 h 432449"/>
                <a:gd name="connsiteX11" fmla="*/ 178099 w 216727"/>
                <a:gd name="connsiteY11" fmla="*/ 308607 h 432449"/>
                <a:gd name="connsiteX12" fmla="*/ 108249 w 216727"/>
                <a:gd name="connsiteY12" fmla="*/ 229232 h 432449"/>
                <a:gd name="connsiteX13" fmla="*/ 3474 w 216727"/>
                <a:gd name="connsiteY13" fmla="*/ 80007 h 432449"/>
                <a:gd name="connsiteX14" fmla="*/ 25699 w 216727"/>
                <a:gd name="connsiteY14" fmla="*/ 172082 h 432449"/>
                <a:gd name="connsiteX15" fmla="*/ 32049 w 216727"/>
                <a:gd name="connsiteY15" fmla="*/ 45082 h 432449"/>
                <a:gd name="connsiteX16" fmla="*/ 70149 w 216727"/>
                <a:gd name="connsiteY16" fmla="*/ 203832 h 432449"/>
                <a:gd name="connsiteX17" fmla="*/ 117774 w 216727"/>
                <a:gd name="connsiteY17" fmla="*/ 632 h 43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6727" h="432449">
                  <a:moveTo>
                    <a:pt x="117774" y="632"/>
                  </a:moveTo>
                  <a:cubicBezTo>
                    <a:pt x="120420" y="14390"/>
                    <a:pt x="89728" y="250928"/>
                    <a:pt x="86024" y="286382"/>
                  </a:cubicBezTo>
                  <a:cubicBezTo>
                    <a:pt x="82320" y="321836"/>
                    <a:pt x="95549" y="213357"/>
                    <a:pt x="95549" y="213357"/>
                  </a:cubicBezTo>
                  <a:cubicBezTo>
                    <a:pt x="100311" y="203303"/>
                    <a:pt x="97666" y="203832"/>
                    <a:pt x="114599" y="226057"/>
                  </a:cubicBezTo>
                  <a:cubicBezTo>
                    <a:pt x="131532" y="248282"/>
                    <a:pt x="184449" y="334007"/>
                    <a:pt x="197149" y="346707"/>
                  </a:cubicBezTo>
                  <a:cubicBezTo>
                    <a:pt x="209849" y="359407"/>
                    <a:pt x="189212" y="287970"/>
                    <a:pt x="190799" y="302257"/>
                  </a:cubicBezTo>
                  <a:cubicBezTo>
                    <a:pt x="192386" y="316544"/>
                    <a:pt x="202441" y="430845"/>
                    <a:pt x="206674" y="432432"/>
                  </a:cubicBezTo>
                  <a:cubicBezTo>
                    <a:pt x="210907" y="434019"/>
                    <a:pt x="218845" y="328186"/>
                    <a:pt x="216199" y="311782"/>
                  </a:cubicBezTo>
                  <a:cubicBezTo>
                    <a:pt x="213553" y="295378"/>
                    <a:pt x="196091" y="344590"/>
                    <a:pt x="190799" y="334007"/>
                  </a:cubicBezTo>
                  <a:cubicBezTo>
                    <a:pt x="185507" y="323424"/>
                    <a:pt x="187624" y="273153"/>
                    <a:pt x="184449" y="248282"/>
                  </a:cubicBezTo>
                  <a:cubicBezTo>
                    <a:pt x="181274" y="223411"/>
                    <a:pt x="172807" y="174728"/>
                    <a:pt x="171749" y="184782"/>
                  </a:cubicBezTo>
                  <a:cubicBezTo>
                    <a:pt x="170691" y="194836"/>
                    <a:pt x="188682" y="301199"/>
                    <a:pt x="178099" y="308607"/>
                  </a:cubicBezTo>
                  <a:cubicBezTo>
                    <a:pt x="167516" y="316015"/>
                    <a:pt x="137353" y="267332"/>
                    <a:pt x="108249" y="229232"/>
                  </a:cubicBezTo>
                  <a:cubicBezTo>
                    <a:pt x="79145" y="191132"/>
                    <a:pt x="17232" y="89532"/>
                    <a:pt x="3474" y="80007"/>
                  </a:cubicBezTo>
                  <a:cubicBezTo>
                    <a:pt x="-10284" y="70482"/>
                    <a:pt x="20937" y="177903"/>
                    <a:pt x="25699" y="172082"/>
                  </a:cubicBezTo>
                  <a:cubicBezTo>
                    <a:pt x="30461" y="166261"/>
                    <a:pt x="24641" y="39790"/>
                    <a:pt x="32049" y="45082"/>
                  </a:cubicBezTo>
                  <a:cubicBezTo>
                    <a:pt x="39457" y="50374"/>
                    <a:pt x="56920" y="205419"/>
                    <a:pt x="70149" y="203832"/>
                  </a:cubicBezTo>
                  <a:cubicBezTo>
                    <a:pt x="83378" y="202245"/>
                    <a:pt x="115128" y="-13126"/>
                    <a:pt x="117774" y="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CD04D555-EFC6-6AB4-168A-82141A6A4E7C}"/>
                </a:ext>
              </a:extLst>
            </p:cNvPr>
            <p:cNvSpPr/>
            <p:nvPr/>
          </p:nvSpPr>
          <p:spPr>
            <a:xfrm>
              <a:off x="8219966" y="5197091"/>
              <a:ext cx="132966" cy="563260"/>
            </a:xfrm>
            <a:custGeom>
              <a:avLst/>
              <a:gdLst>
                <a:gd name="connsiteX0" fmla="*/ 54084 w 132966"/>
                <a:gd name="connsiteY0" fmla="*/ 384 h 563260"/>
                <a:gd name="connsiteX1" fmla="*/ 54084 w 132966"/>
                <a:gd name="connsiteY1" fmla="*/ 403609 h 563260"/>
                <a:gd name="connsiteX2" fmla="*/ 57259 w 132966"/>
                <a:gd name="connsiteY2" fmla="*/ 368684 h 563260"/>
                <a:gd name="connsiteX3" fmla="*/ 98534 w 132966"/>
                <a:gd name="connsiteY3" fmla="*/ 467109 h 563260"/>
                <a:gd name="connsiteX4" fmla="*/ 127109 w 132966"/>
                <a:gd name="connsiteY4" fmla="*/ 562359 h 563260"/>
                <a:gd name="connsiteX5" fmla="*/ 123934 w 132966"/>
                <a:gd name="connsiteY5" fmla="*/ 505209 h 563260"/>
                <a:gd name="connsiteX6" fmla="*/ 35034 w 132966"/>
                <a:gd name="connsiteY6" fmla="*/ 349634 h 563260"/>
                <a:gd name="connsiteX7" fmla="*/ 109 w 132966"/>
                <a:gd name="connsiteY7" fmla="*/ 232159 h 563260"/>
                <a:gd name="connsiteX8" fmla="*/ 44559 w 132966"/>
                <a:gd name="connsiteY8" fmla="*/ 327409 h 563260"/>
                <a:gd name="connsiteX9" fmla="*/ 54084 w 132966"/>
                <a:gd name="connsiteY9" fmla="*/ 384 h 56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966" h="563260">
                  <a:moveTo>
                    <a:pt x="54084" y="384"/>
                  </a:moveTo>
                  <a:cubicBezTo>
                    <a:pt x="55671" y="13084"/>
                    <a:pt x="53555" y="342226"/>
                    <a:pt x="54084" y="403609"/>
                  </a:cubicBezTo>
                  <a:cubicBezTo>
                    <a:pt x="54613" y="464992"/>
                    <a:pt x="49851" y="358101"/>
                    <a:pt x="57259" y="368684"/>
                  </a:cubicBezTo>
                  <a:cubicBezTo>
                    <a:pt x="64667" y="379267"/>
                    <a:pt x="86892" y="434830"/>
                    <a:pt x="98534" y="467109"/>
                  </a:cubicBezTo>
                  <a:cubicBezTo>
                    <a:pt x="110176" y="499388"/>
                    <a:pt x="122876" y="556009"/>
                    <a:pt x="127109" y="562359"/>
                  </a:cubicBezTo>
                  <a:cubicBezTo>
                    <a:pt x="131342" y="568709"/>
                    <a:pt x="139280" y="540663"/>
                    <a:pt x="123934" y="505209"/>
                  </a:cubicBezTo>
                  <a:cubicBezTo>
                    <a:pt x="108588" y="469755"/>
                    <a:pt x="55672" y="395142"/>
                    <a:pt x="35034" y="349634"/>
                  </a:cubicBezTo>
                  <a:cubicBezTo>
                    <a:pt x="14396" y="304126"/>
                    <a:pt x="-1478" y="235863"/>
                    <a:pt x="109" y="232159"/>
                  </a:cubicBezTo>
                  <a:cubicBezTo>
                    <a:pt x="1696" y="228455"/>
                    <a:pt x="35034" y="361276"/>
                    <a:pt x="44559" y="327409"/>
                  </a:cubicBezTo>
                  <a:cubicBezTo>
                    <a:pt x="54084" y="293542"/>
                    <a:pt x="52497" y="-12316"/>
                    <a:pt x="54084" y="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0FEFB073-FC18-D1CA-A29F-A900D221BAF5}"/>
                </a:ext>
              </a:extLst>
            </p:cNvPr>
            <p:cNvSpPr/>
            <p:nvPr/>
          </p:nvSpPr>
          <p:spPr>
            <a:xfrm>
              <a:off x="8292944" y="5137395"/>
              <a:ext cx="124010" cy="551888"/>
            </a:xfrm>
            <a:custGeom>
              <a:avLst/>
              <a:gdLst>
                <a:gd name="connsiteX0" fmla="*/ 3331 w 124010"/>
                <a:gd name="connsiteY0" fmla="*/ 6105 h 551888"/>
                <a:gd name="connsiteX1" fmla="*/ 85881 w 124010"/>
                <a:gd name="connsiteY1" fmla="*/ 545855 h 551888"/>
                <a:gd name="connsiteX2" fmla="*/ 57306 w 124010"/>
                <a:gd name="connsiteY2" fmla="*/ 301380 h 551888"/>
                <a:gd name="connsiteX3" fmla="*/ 123981 w 124010"/>
                <a:gd name="connsiteY3" fmla="*/ 387105 h 551888"/>
                <a:gd name="connsiteX4" fmla="*/ 47781 w 124010"/>
                <a:gd name="connsiteY4" fmla="*/ 275980 h 551888"/>
                <a:gd name="connsiteX5" fmla="*/ 156 w 124010"/>
                <a:gd name="connsiteY5" fmla="*/ 222005 h 551888"/>
                <a:gd name="connsiteX6" fmla="*/ 31906 w 124010"/>
                <a:gd name="connsiteY6" fmla="*/ 250580 h 551888"/>
                <a:gd name="connsiteX7" fmla="*/ 3331 w 124010"/>
                <a:gd name="connsiteY7" fmla="*/ 6105 h 55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010" h="551888">
                  <a:moveTo>
                    <a:pt x="3331" y="6105"/>
                  </a:moveTo>
                  <a:cubicBezTo>
                    <a:pt x="12327" y="55317"/>
                    <a:pt x="76885" y="496643"/>
                    <a:pt x="85881" y="545855"/>
                  </a:cubicBezTo>
                  <a:cubicBezTo>
                    <a:pt x="94877" y="595067"/>
                    <a:pt x="50956" y="327838"/>
                    <a:pt x="57306" y="301380"/>
                  </a:cubicBezTo>
                  <a:cubicBezTo>
                    <a:pt x="63656" y="274922"/>
                    <a:pt x="125568" y="391338"/>
                    <a:pt x="123981" y="387105"/>
                  </a:cubicBezTo>
                  <a:cubicBezTo>
                    <a:pt x="122394" y="382872"/>
                    <a:pt x="68418" y="303497"/>
                    <a:pt x="47781" y="275980"/>
                  </a:cubicBezTo>
                  <a:cubicBezTo>
                    <a:pt x="27144" y="248463"/>
                    <a:pt x="2802" y="226238"/>
                    <a:pt x="156" y="222005"/>
                  </a:cubicBezTo>
                  <a:cubicBezTo>
                    <a:pt x="-2490" y="217772"/>
                    <a:pt x="29260" y="280742"/>
                    <a:pt x="31906" y="250580"/>
                  </a:cubicBezTo>
                  <a:cubicBezTo>
                    <a:pt x="34552" y="220418"/>
                    <a:pt x="-5665" y="-43107"/>
                    <a:pt x="3331" y="6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17EC4A09-B92A-C926-1937-93AA3D0D7F82}"/>
                </a:ext>
              </a:extLst>
            </p:cNvPr>
            <p:cNvSpPr/>
            <p:nvPr/>
          </p:nvSpPr>
          <p:spPr>
            <a:xfrm>
              <a:off x="7978279" y="4335929"/>
              <a:ext cx="114804" cy="599639"/>
            </a:xfrm>
            <a:custGeom>
              <a:avLst/>
              <a:gdLst>
                <a:gd name="connsiteX0" fmla="*/ 54471 w 114804"/>
                <a:gd name="connsiteY0" fmla="*/ 1121 h 599639"/>
                <a:gd name="connsiteX1" fmla="*/ 70346 w 114804"/>
                <a:gd name="connsiteY1" fmla="*/ 388471 h 599639"/>
                <a:gd name="connsiteX2" fmla="*/ 60821 w 114804"/>
                <a:gd name="connsiteY2" fmla="*/ 344021 h 599639"/>
                <a:gd name="connsiteX3" fmla="*/ 89396 w 114804"/>
                <a:gd name="connsiteY3" fmla="*/ 432921 h 599639"/>
                <a:gd name="connsiteX4" fmla="*/ 108446 w 114804"/>
                <a:gd name="connsiteY4" fmla="*/ 598021 h 599639"/>
                <a:gd name="connsiteX5" fmla="*/ 105271 w 114804"/>
                <a:gd name="connsiteY5" fmla="*/ 509121 h 599639"/>
                <a:gd name="connsiteX6" fmla="*/ 89396 w 114804"/>
                <a:gd name="connsiteY6" fmla="*/ 378946 h 599639"/>
                <a:gd name="connsiteX7" fmla="*/ 114796 w 114804"/>
                <a:gd name="connsiteY7" fmla="*/ 318621 h 599639"/>
                <a:gd name="connsiteX8" fmla="*/ 86221 w 114804"/>
                <a:gd name="connsiteY8" fmla="*/ 356721 h 599639"/>
                <a:gd name="connsiteX9" fmla="*/ 496 w 114804"/>
                <a:gd name="connsiteY9" fmla="*/ 290046 h 599639"/>
                <a:gd name="connsiteX10" fmla="*/ 51296 w 114804"/>
                <a:gd name="connsiteY10" fmla="*/ 334496 h 599639"/>
                <a:gd name="connsiteX11" fmla="*/ 57646 w 114804"/>
                <a:gd name="connsiteY11" fmla="*/ 213846 h 599639"/>
                <a:gd name="connsiteX12" fmla="*/ 44946 w 114804"/>
                <a:gd name="connsiteY12" fmla="*/ 267821 h 599639"/>
                <a:gd name="connsiteX13" fmla="*/ 54471 w 114804"/>
                <a:gd name="connsiteY13" fmla="*/ 1121 h 59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804" h="599639">
                  <a:moveTo>
                    <a:pt x="54471" y="1121"/>
                  </a:moveTo>
                  <a:cubicBezTo>
                    <a:pt x="58704" y="21229"/>
                    <a:pt x="69288" y="331321"/>
                    <a:pt x="70346" y="388471"/>
                  </a:cubicBezTo>
                  <a:cubicBezTo>
                    <a:pt x="71404" y="445621"/>
                    <a:pt x="57646" y="336613"/>
                    <a:pt x="60821" y="344021"/>
                  </a:cubicBezTo>
                  <a:cubicBezTo>
                    <a:pt x="63996" y="351429"/>
                    <a:pt x="81459" y="390588"/>
                    <a:pt x="89396" y="432921"/>
                  </a:cubicBezTo>
                  <a:cubicBezTo>
                    <a:pt x="97333" y="475254"/>
                    <a:pt x="105800" y="585321"/>
                    <a:pt x="108446" y="598021"/>
                  </a:cubicBezTo>
                  <a:cubicBezTo>
                    <a:pt x="111092" y="610721"/>
                    <a:pt x="108446" y="545633"/>
                    <a:pt x="105271" y="509121"/>
                  </a:cubicBezTo>
                  <a:cubicBezTo>
                    <a:pt x="102096" y="472609"/>
                    <a:pt x="87808" y="410696"/>
                    <a:pt x="89396" y="378946"/>
                  </a:cubicBezTo>
                  <a:cubicBezTo>
                    <a:pt x="90984" y="347196"/>
                    <a:pt x="115325" y="322325"/>
                    <a:pt x="114796" y="318621"/>
                  </a:cubicBezTo>
                  <a:cubicBezTo>
                    <a:pt x="114267" y="314917"/>
                    <a:pt x="105271" y="361483"/>
                    <a:pt x="86221" y="356721"/>
                  </a:cubicBezTo>
                  <a:cubicBezTo>
                    <a:pt x="67171" y="351959"/>
                    <a:pt x="6317" y="293750"/>
                    <a:pt x="496" y="290046"/>
                  </a:cubicBezTo>
                  <a:cubicBezTo>
                    <a:pt x="-5325" y="286342"/>
                    <a:pt x="41771" y="347196"/>
                    <a:pt x="51296" y="334496"/>
                  </a:cubicBezTo>
                  <a:cubicBezTo>
                    <a:pt x="60821" y="321796"/>
                    <a:pt x="58704" y="224958"/>
                    <a:pt x="57646" y="213846"/>
                  </a:cubicBezTo>
                  <a:cubicBezTo>
                    <a:pt x="56588" y="202734"/>
                    <a:pt x="44417" y="297984"/>
                    <a:pt x="44946" y="267821"/>
                  </a:cubicBezTo>
                  <a:cubicBezTo>
                    <a:pt x="45475" y="237659"/>
                    <a:pt x="50238" y="-18987"/>
                    <a:pt x="54471" y="1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CE3E199E-A674-CC83-74EB-7E29DC28E728}"/>
                </a:ext>
              </a:extLst>
            </p:cNvPr>
            <p:cNvSpPr/>
            <p:nvPr/>
          </p:nvSpPr>
          <p:spPr>
            <a:xfrm>
              <a:off x="8159739" y="5054521"/>
              <a:ext cx="91319" cy="333753"/>
            </a:xfrm>
            <a:custGeom>
              <a:avLst/>
              <a:gdLst>
                <a:gd name="connsiteX0" fmla="*/ 11 w 91319"/>
                <a:gd name="connsiteY0" fmla="*/ 111204 h 333753"/>
                <a:gd name="connsiteX1" fmla="*/ 82561 w 91319"/>
                <a:gd name="connsiteY1" fmla="*/ 206454 h 333753"/>
                <a:gd name="connsiteX2" fmla="*/ 88911 w 91319"/>
                <a:gd name="connsiteY2" fmla="*/ 333454 h 333753"/>
                <a:gd name="connsiteX3" fmla="*/ 82561 w 91319"/>
                <a:gd name="connsiteY3" fmla="*/ 168354 h 333753"/>
                <a:gd name="connsiteX4" fmla="*/ 76211 w 91319"/>
                <a:gd name="connsiteY4" fmla="*/ 79 h 333753"/>
                <a:gd name="connsiteX5" fmla="*/ 76211 w 91319"/>
                <a:gd name="connsiteY5" fmla="*/ 146129 h 333753"/>
                <a:gd name="connsiteX6" fmla="*/ 11 w 91319"/>
                <a:gd name="connsiteY6" fmla="*/ 111204 h 333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319" h="333753">
                  <a:moveTo>
                    <a:pt x="11" y="111204"/>
                  </a:moveTo>
                  <a:cubicBezTo>
                    <a:pt x="1069" y="121258"/>
                    <a:pt x="67744" y="169412"/>
                    <a:pt x="82561" y="206454"/>
                  </a:cubicBezTo>
                  <a:cubicBezTo>
                    <a:pt x="97378" y="243496"/>
                    <a:pt x="88911" y="339804"/>
                    <a:pt x="88911" y="333454"/>
                  </a:cubicBezTo>
                  <a:cubicBezTo>
                    <a:pt x="88911" y="327104"/>
                    <a:pt x="84678" y="223916"/>
                    <a:pt x="82561" y="168354"/>
                  </a:cubicBezTo>
                  <a:cubicBezTo>
                    <a:pt x="80444" y="112792"/>
                    <a:pt x="77269" y="3783"/>
                    <a:pt x="76211" y="79"/>
                  </a:cubicBezTo>
                  <a:cubicBezTo>
                    <a:pt x="75153" y="-3625"/>
                    <a:pt x="84149" y="123375"/>
                    <a:pt x="76211" y="146129"/>
                  </a:cubicBezTo>
                  <a:cubicBezTo>
                    <a:pt x="68274" y="168883"/>
                    <a:pt x="-1047" y="101150"/>
                    <a:pt x="11" y="111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82E335B4-033C-C91B-1E0C-CBA9A22972F9}"/>
                </a:ext>
              </a:extLst>
            </p:cNvPr>
            <p:cNvSpPr/>
            <p:nvPr/>
          </p:nvSpPr>
          <p:spPr>
            <a:xfrm>
              <a:off x="7727816" y="5479431"/>
              <a:ext cx="451032" cy="295895"/>
            </a:xfrm>
            <a:custGeom>
              <a:avLst/>
              <a:gdLst>
                <a:gd name="connsiteX0" fmla="*/ 134 w 451032"/>
                <a:gd name="connsiteY0" fmla="*/ 295894 h 295895"/>
                <a:gd name="connsiteX1" fmla="*/ 133484 w 451032"/>
                <a:gd name="connsiteY1" fmla="*/ 73644 h 295895"/>
                <a:gd name="connsiteX2" fmla="*/ 79509 w 451032"/>
                <a:gd name="connsiteY2" fmla="*/ 156194 h 295895"/>
                <a:gd name="connsiteX3" fmla="*/ 111259 w 451032"/>
                <a:gd name="connsiteY3" fmla="*/ 137144 h 295895"/>
                <a:gd name="connsiteX4" fmla="*/ 190634 w 451032"/>
                <a:gd name="connsiteY4" fmla="*/ 191119 h 295895"/>
                <a:gd name="connsiteX5" fmla="*/ 184284 w 451032"/>
                <a:gd name="connsiteY5" fmla="*/ 153019 h 295895"/>
                <a:gd name="connsiteX6" fmla="*/ 295409 w 451032"/>
                <a:gd name="connsiteY6" fmla="*/ 187944 h 295895"/>
                <a:gd name="connsiteX7" fmla="*/ 270009 w 451032"/>
                <a:gd name="connsiteY7" fmla="*/ 118094 h 295895"/>
                <a:gd name="connsiteX8" fmla="*/ 438284 w 451032"/>
                <a:gd name="connsiteY8" fmla="*/ 273669 h 295895"/>
                <a:gd name="connsiteX9" fmla="*/ 419234 w 451032"/>
                <a:gd name="connsiteY9" fmla="*/ 241919 h 295895"/>
                <a:gd name="connsiteX10" fmla="*/ 260484 w 451032"/>
                <a:gd name="connsiteY10" fmla="*/ 229219 h 295895"/>
                <a:gd name="connsiteX11" fmla="*/ 368434 w 451032"/>
                <a:gd name="connsiteY11" fmla="*/ 206994 h 295895"/>
                <a:gd name="connsiteX12" fmla="*/ 187459 w 451032"/>
                <a:gd name="connsiteY12" fmla="*/ 153019 h 295895"/>
                <a:gd name="connsiteX13" fmla="*/ 114434 w 451032"/>
                <a:gd name="connsiteY13" fmla="*/ 111744 h 295895"/>
                <a:gd name="connsiteX14" fmla="*/ 104909 w 451032"/>
                <a:gd name="connsiteY14" fmla="*/ 619 h 295895"/>
                <a:gd name="connsiteX15" fmla="*/ 108084 w 451032"/>
                <a:gd name="connsiteY15" fmla="*/ 76819 h 295895"/>
                <a:gd name="connsiteX16" fmla="*/ 134 w 451032"/>
                <a:gd name="connsiteY16" fmla="*/ 295894 h 29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1032" h="295895">
                  <a:moveTo>
                    <a:pt x="134" y="295894"/>
                  </a:moveTo>
                  <a:cubicBezTo>
                    <a:pt x="4367" y="295365"/>
                    <a:pt x="120255" y="96927"/>
                    <a:pt x="133484" y="73644"/>
                  </a:cubicBezTo>
                  <a:cubicBezTo>
                    <a:pt x="146713" y="50361"/>
                    <a:pt x="83213" y="145611"/>
                    <a:pt x="79509" y="156194"/>
                  </a:cubicBezTo>
                  <a:cubicBezTo>
                    <a:pt x="75805" y="166777"/>
                    <a:pt x="92738" y="131323"/>
                    <a:pt x="111259" y="137144"/>
                  </a:cubicBezTo>
                  <a:cubicBezTo>
                    <a:pt x="129780" y="142965"/>
                    <a:pt x="178463" y="188473"/>
                    <a:pt x="190634" y="191119"/>
                  </a:cubicBezTo>
                  <a:cubicBezTo>
                    <a:pt x="202805" y="193765"/>
                    <a:pt x="166822" y="153548"/>
                    <a:pt x="184284" y="153019"/>
                  </a:cubicBezTo>
                  <a:cubicBezTo>
                    <a:pt x="201746" y="152490"/>
                    <a:pt x="281122" y="193765"/>
                    <a:pt x="295409" y="187944"/>
                  </a:cubicBezTo>
                  <a:cubicBezTo>
                    <a:pt x="309696" y="182123"/>
                    <a:pt x="246197" y="103807"/>
                    <a:pt x="270009" y="118094"/>
                  </a:cubicBezTo>
                  <a:cubicBezTo>
                    <a:pt x="293821" y="132381"/>
                    <a:pt x="413413" y="253032"/>
                    <a:pt x="438284" y="273669"/>
                  </a:cubicBezTo>
                  <a:cubicBezTo>
                    <a:pt x="463155" y="294306"/>
                    <a:pt x="448867" y="249327"/>
                    <a:pt x="419234" y="241919"/>
                  </a:cubicBezTo>
                  <a:cubicBezTo>
                    <a:pt x="389601" y="234511"/>
                    <a:pt x="268951" y="235040"/>
                    <a:pt x="260484" y="229219"/>
                  </a:cubicBezTo>
                  <a:cubicBezTo>
                    <a:pt x="252017" y="223398"/>
                    <a:pt x="380605" y="219694"/>
                    <a:pt x="368434" y="206994"/>
                  </a:cubicBezTo>
                  <a:cubicBezTo>
                    <a:pt x="356263" y="194294"/>
                    <a:pt x="229792" y="168894"/>
                    <a:pt x="187459" y="153019"/>
                  </a:cubicBezTo>
                  <a:cubicBezTo>
                    <a:pt x="145126" y="137144"/>
                    <a:pt x="128192" y="137144"/>
                    <a:pt x="114434" y="111744"/>
                  </a:cubicBezTo>
                  <a:cubicBezTo>
                    <a:pt x="100676" y="86344"/>
                    <a:pt x="105967" y="6440"/>
                    <a:pt x="104909" y="619"/>
                  </a:cubicBezTo>
                  <a:cubicBezTo>
                    <a:pt x="103851" y="-5202"/>
                    <a:pt x="123430" y="30781"/>
                    <a:pt x="108084" y="76819"/>
                  </a:cubicBezTo>
                  <a:cubicBezTo>
                    <a:pt x="92738" y="122857"/>
                    <a:pt x="-4099" y="296423"/>
                    <a:pt x="134" y="295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8392E44C-99C5-C79A-E909-E19F70942AB1}"/>
                </a:ext>
              </a:extLst>
            </p:cNvPr>
            <p:cNvSpPr/>
            <p:nvPr/>
          </p:nvSpPr>
          <p:spPr>
            <a:xfrm>
              <a:off x="7905272" y="4377805"/>
              <a:ext cx="294522" cy="1065300"/>
            </a:xfrm>
            <a:custGeom>
              <a:avLst/>
              <a:gdLst>
                <a:gd name="connsiteX0" fmla="*/ 89378 w 294522"/>
                <a:gd name="connsiteY0" fmla="*/ 520 h 1065300"/>
                <a:gd name="connsiteX1" fmla="*/ 60803 w 294522"/>
                <a:gd name="connsiteY1" fmla="*/ 343420 h 1065300"/>
                <a:gd name="connsiteX2" fmla="*/ 102078 w 294522"/>
                <a:gd name="connsiteY2" fmla="*/ 572020 h 1065300"/>
                <a:gd name="connsiteX3" fmla="*/ 108428 w 294522"/>
                <a:gd name="connsiteY3" fmla="*/ 533920 h 1065300"/>
                <a:gd name="connsiteX4" fmla="*/ 184628 w 294522"/>
                <a:gd name="connsiteY4" fmla="*/ 670445 h 1065300"/>
                <a:gd name="connsiteX5" fmla="*/ 222728 w 294522"/>
                <a:gd name="connsiteY5" fmla="*/ 743470 h 1065300"/>
                <a:gd name="connsiteX6" fmla="*/ 222728 w 294522"/>
                <a:gd name="connsiteY6" fmla="*/ 689495 h 1065300"/>
                <a:gd name="connsiteX7" fmla="*/ 273528 w 294522"/>
                <a:gd name="connsiteY7" fmla="*/ 918095 h 1065300"/>
                <a:gd name="connsiteX8" fmla="*/ 270353 w 294522"/>
                <a:gd name="connsiteY8" fmla="*/ 873645 h 1065300"/>
                <a:gd name="connsiteX9" fmla="*/ 286228 w 294522"/>
                <a:gd name="connsiteY9" fmla="*/ 1054620 h 1065300"/>
                <a:gd name="connsiteX10" fmla="*/ 264003 w 294522"/>
                <a:gd name="connsiteY10" fmla="*/ 1041920 h 1065300"/>
                <a:gd name="connsiteX11" fmla="*/ 175103 w 294522"/>
                <a:gd name="connsiteY11" fmla="*/ 1022870 h 1065300"/>
                <a:gd name="connsiteX12" fmla="*/ 260828 w 294522"/>
                <a:gd name="connsiteY12" fmla="*/ 1019695 h 1065300"/>
                <a:gd name="connsiteX13" fmla="*/ 257653 w 294522"/>
                <a:gd name="connsiteY13" fmla="*/ 933970 h 1065300"/>
                <a:gd name="connsiteX14" fmla="*/ 190978 w 294522"/>
                <a:gd name="connsiteY14" fmla="*/ 924445 h 1065300"/>
                <a:gd name="connsiteX15" fmla="*/ 267178 w 294522"/>
                <a:gd name="connsiteY15" fmla="*/ 921270 h 1065300"/>
                <a:gd name="connsiteX16" fmla="*/ 165578 w 294522"/>
                <a:gd name="connsiteY16" fmla="*/ 826020 h 1065300"/>
                <a:gd name="connsiteX17" fmla="*/ 292578 w 294522"/>
                <a:gd name="connsiteY17" fmla="*/ 889520 h 1065300"/>
                <a:gd name="connsiteX18" fmla="*/ 235428 w 294522"/>
                <a:gd name="connsiteY18" fmla="*/ 762520 h 1065300"/>
                <a:gd name="connsiteX19" fmla="*/ 140178 w 294522"/>
                <a:gd name="connsiteY19" fmla="*/ 673620 h 1065300"/>
                <a:gd name="connsiteX20" fmla="*/ 210028 w 294522"/>
                <a:gd name="connsiteY20" fmla="*/ 718070 h 1065300"/>
                <a:gd name="connsiteX21" fmla="*/ 114778 w 294522"/>
                <a:gd name="connsiteY21" fmla="*/ 584720 h 1065300"/>
                <a:gd name="connsiteX22" fmla="*/ 478 w 294522"/>
                <a:gd name="connsiteY22" fmla="*/ 413270 h 1065300"/>
                <a:gd name="connsiteX23" fmla="*/ 73503 w 294522"/>
                <a:gd name="connsiteY23" fmla="*/ 470420 h 1065300"/>
                <a:gd name="connsiteX24" fmla="*/ 63978 w 294522"/>
                <a:gd name="connsiteY24" fmla="*/ 308495 h 1065300"/>
                <a:gd name="connsiteX25" fmla="*/ 19528 w 294522"/>
                <a:gd name="connsiteY25" fmla="*/ 238645 h 1065300"/>
                <a:gd name="connsiteX26" fmla="*/ 32228 w 294522"/>
                <a:gd name="connsiteY26" fmla="*/ 264045 h 1065300"/>
                <a:gd name="connsiteX27" fmla="*/ 89378 w 294522"/>
                <a:gd name="connsiteY27" fmla="*/ 520 h 10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94522" h="1065300">
                  <a:moveTo>
                    <a:pt x="89378" y="520"/>
                  </a:moveTo>
                  <a:cubicBezTo>
                    <a:pt x="94140" y="13749"/>
                    <a:pt x="58686" y="248170"/>
                    <a:pt x="60803" y="343420"/>
                  </a:cubicBezTo>
                  <a:cubicBezTo>
                    <a:pt x="62920" y="438670"/>
                    <a:pt x="94141" y="540270"/>
                    <a:pt x="102078" y="572020"/>
                  </a:cubicBezTo>
                  <a:cubicBezTo>
                    <a:pt x="110015" y="603770"/>
                    <a:pt x="94670" y="517516"/>
                    <a:pt x="108428" y="533920"/>
                  </a:cubicBezTo>
                  <a:cubicBezTo>
                    <a:pt x="122186" y="550324"/>
                    <a:pt x="165578" y="635520"/>
                    <a:pt x="184628" y="670445"/>
                  </a:cubicBezTo>
                  <a:cubicBezTo>
                    <a:pt x="203678" y="705370"/>
                    <a:pt x="216378" y="740295"/>
                    <a:pt x="222728" y="743470"/>
                  </a:cubicBezTo>
                  <a:cubicBezTo>
                    <a:pt x="229078" y="746645"/>
                    <a:pt x="214261" y="660391"/>
                    <a:pt x="222728" y="689495"/>
                  </a:cubicBezTo>
                  <a:cubicBezTo>
                    <a:pt x="231195" y="718599"/>
                    <a:pt x="265591" y="887403"/>
                    <a:pt x="273528" y="918095"/>
                  </a:cubicBezTo>
                  <a:cubicBezTo>
                    <a:pt x="281465" y="948787"/>
                    <a:pt x="268236" y="850891"/>
                    <a:pt x="270353" y="873645"/>
                  </a:cubicBezTo>
                  <a:cubicBezTo>
                    <a:pt x="272470" y="896399"/>
                    <a:pt x="287286" y="1026574"/>
                    <a:pt x="286228" y="1054620"/>
                  </a:cubicBezTo>
                  <a:cubicBezTo>
                    <a:pt x="285170" y="1082666"/>
                    <a:pt x="282524" y="1047212"/>
                    <a:pt x="264003" y="1041920"/>
                  </a:cubicBezTo>
                  <a:cubicBezTo>
                    <a:pt x="245482" y="1036628"/>
                    <a:pt x="175632" y="1026574"/>
                    <a:pt x="175103" y="1022870"/>
                  </a:cubicBezTo>
                  <a:cubicBezTo>
                    <a:pt x="174574" y="1019166"/>
                    <a:pt x="247070" y="1034512"/>
                    <a:pt x="260828" y="1019695"/>
                  </a:cubicBezTo>
                  <a:cubicBezTo>
                    <a:pt x="274586" y="1004878"/>
                    <a:pt x="269295" y="949845"/>
                    <a:pt x="257653" y="933970"/>
                  </a:cubicBezTo>
                  <a:cubicBezTo>
                    <a:pt x="246011" y="918095"/>
                    <a:pt x="189390" y="926562"/>
                    <a:pt x="190978" y="924445"/>
                  </a:cubicBezTo>
                  <a:cubicBezTo>
                    <a:pt x="192566" y="922328"/>
                    <a:pt x="271411" y="937674"/>
                    <a:pt x="267178" y="921270"/>
                  </a:cubicBezTo>
                  <a:cubicBezTo>
                    <a:pt x="262945" y="904866"/>
                    <a:pt x="161345" y="831312"/>
                    <a:pt x="165578" y="826020"/>
                  </a:cubicBezTo>
                  <a:cubicBezTo>
                    <a:pt x="169811" y="820728"/>
                    <a:pt x="280936" y="900103"/>
                    <a:pt x="292578" y="889520"/>
                  </a:cubicBezTo>
                  <a:cubicBezTo>
                    <a:pt x="304220" y="878937"/>
                    <a:pt x="260828" y="798503"/>
                    <a:pt x="235428" y="762520"/>
                  </a:cubicBezTo>
                  <a:cubicBezTo>
                    <a:pt x="210028" y="726537"/>
                    <a:pt x="144411" y="681028"/>
                    <a:pt x="140178" y="673620"/>
                  </a:cubicBezTo>
                  <a:cubicBezTo>
                    <a:pt x="135945" y="666212"/>
                    <a:pt x="214261" y="732887"/>
                    <a:pt x="210028" y="718070"/>
                  </a:cubicBezTo>
                  <a:cubicBezTo>
                    <a:pt x="205795" y="703253"/>
                    <a:pt x="149703" y="635520"/>
                    <a:pt x="114778" y="584720"/>
                  </a:cubicBezTo>
                  <a:cubicBezTo>
                    <a:pt x="79853" y="533920"/>
                    <a:pt x="7357" y="432320"/>
                    <a:pt x="478" y="413270"/>
                  </a:cubicBezTo>
                  <a:cubicBezTo>
                    <a:pt x="-6401" y="394220"/>
                    <a:pt x="62920" y="487883"/>
                    <a:pt x="73503" y="470420"/>
                  </a:cubicBezTo>
                  <a:cubicBezTo>
                    <a:pt x="84086" y="452958"/>
                    <a:pt x="72974" y="347124"/>
                    <a:pt x="63978" y="308495"/>
                  </a:cubicBezTo>
                  <a:cubicBezTo>
                    <a:pt x="54982" y="269866"/>
                    <a:pt x="24820" y="246053"/>
                    <a:pt x="19528" y="238645"/>
                  </a:cubicBezTo>
                  <a:cubicBezTo>
                    <a:pt x="14236" y="231237"/>
                    <a:pt x="21645" y="297912"/>
                    <a:pt x="32228" y="264045"/>
                  </a:cubicBezTo>
                  <a:cubicBezTo>
                    <a:pt x="42811" y="230178"/>
                    <a:pt x="84616" y="-12709"/>
                    <a:pt x="89378" y="5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CD1E85FD-7060-2E4F-4CD4-039E4A5AD6BA}"/>
                </a:ext>
              </a:extLst>
            </p:cNvPr>
            <p:cNvSpPr/>
            <p:nvPr/>
          </p:nvSpPr>
          <p:spPr>
            <a:xfrm>
              <a:off x="8006869" y="5464009"/>
              <a:ext cx="327529" cy="314543"/>
            </a:xfrm>
            <a:custGeom>
              <a:avLst/>
              <a:gdLst>
                <a:gd name="connsiteX0" fmla="*/ 219556 w 327529"/>
                <a:gd name="connsiteY0" fmla="*/ 166 h 314543"/>
                <a:gd name="connsiteX1" fmla="*/ 213206 w 327529"/>
                <a:gd name="connsiteY1" fmla="*/ 174791 h 314543"/>
                <a:gd name="connsiteX2" fmla="*/ 222731 w 327529"/>
                <a:gd name="connsiteY2" fmla="*/ 193841 h 314543"/>
                <a:gd name="connsiteX3" fmla="*/ 210031 w 327529"/>
                <a:gd name="connsiteY3" fmla="*/ 171616 h 314543"/>
                <a:gd name="connsiteX4" fmla="*/ 327506 w 327529"/>
                <a:gd name="connsiteY4" fmla="*/ 314491 h 314543"/>
                <a:gd name="connsiteX5" fmla="*/ 219556 w 327529"/>
                <a:gd name="connsiteY5" fmla="*/ 187491 h 314543"/>
                <a:gd name="connsiteX6" fmla="*/ 137006 w 327529"/>
                <a:gd name="connsiteY6" fmla="*/ 123991 h 314543"/>
                <a:gd name="connsiteX7" fmla="*/ 232256 w 327529"/>
                <a:gd name="connsiteY7" fmla="*/ 216066 h 314543"/>
                <a:gd name="connsiteX8" fmla="*/ 149706 w 327529"/>
                <a:gd name="connsiteY8" fmla="*/ 181141 h 314543"/>
                <a:gd name="connsiteX9" fmla="*/ 481 w 327529"/>
                <a:gd name="connsiteY9" fmla="*/ 95416 h 314543"/>
                <a:gd name="connsiteX10" fmla="*/ 203681 w 327529"/>
                <a:gd name="connsiteY10" fmla="*/ 209716 h 314543"/>
                <a:gd name="connsiteX11" fmla="*/ 219556 w 327529"/>
                <a:gd name="connsiteY11" fmla="*/ 166 h 31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529" h="314543">
                  <a:moveTo>
                    <a:pt x="219556" y="166"/>
                  </a:moveTo>
                  <a:cubicBezTo>
                    <a:pt x="221144" y="-5655"/>
                    <a:pt x="212677" y="142512"/>
                    <a:pt x="213206" y="174791"/>
                  </a:cubicBezTo>
                  <a:cubicBezTo>
                    <a:pt x="213735" y="207070"/>
                    <a:pt x="223260" y="194370"/>
                    <a:pt x="222731" y="193841"/>
                  </a:cubicBezTo>
                  <a:cubicBezTo>
                    <a:pt x="222202" y="193312"/>
                    <a:pt x="192569" y="151508"/>
                    <a:pt x="210031" y="171616"/>
                  </a:cubicBezTo>
                  <a:cubicBezTo>
                    <a:pt x="227493" y="191724"/>
                    <a:pt x="325919" y="311845"/>
                    <a:pt x="327506" y="314491"/>
                  </a:cubicBezTo>
                  <a:cubicBezTo>
                    <a:pt x="329094" y="317137"/>
                    <a:pt x="251306" y="219241"/>
                    <a:pt x="219556" y="187491"/>
                  </a:cubicBezTo>
                  <a:cubicBezTo>
                    <a:pt x="187806" y="155741"/>
                    <a:pt x="134889" y="119229"/>
                    <a:pt x="137006" y="123991"/>
                  </a:cubicBezTo>
                  <a:cubicBezTo>
                    <a:pt x="139123" y="128753"/>
                    <a:pt x="230139" y="206541"/>
                    <a:pt x="232256" y="216066"/>
                  </a:cubicBezTo>
                  <a:cubicBezTo>
                    <a:pt x="234373" y="225591"/>
                    <a:pt x="188335" y="201249"/>
                    <a:pt x="149706" y="181141"/>
                  </a:cubicBezTo>
                  <a:cubicBezTo>
                    <a:pt x="111077" y="161033"/>
                    <a:pt x="-8515" y="90654"/>
                    <a:pt x="481" y="95416"/>
                  </a:cubicBezTo>
                  <a:cubicBezTo>
                    <a:pt x="9477" y="100178"/>
                    <a:pt x="165052" y="223474"/>
                    <a:pt x="203681" y="209716"/>
                  </a:cubicBezTo>
                  <a:cubicBezTo>
                    <a:pt x="242310" y="195958"/>
                    <a:pt x="217968" y="5987"/>
                    <a:pt x="219556" y="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1E5D9696-980D-3476-C89F-5EBA6466CB2B}"/>
                </a:ext>
              </a:extLst>
            </p:cNvPr>
            <p:cNvSpPr/>
            <p:nvPr/>
          </p:nvSpPr>
          <p:spPr>
            <a:xfrm>
              <a:off x="7905144" y="4266005"/>
              <a:ext cx="96028" cy="396259"/>
            </a:xfrm>
            <a:custGeom>
              <a:avLst/>
              <a:gdLst>
                <a:gd name="connsiteX0" fmla="*/ 95856 w 96028"/>
                <a:gd name="connsiteY0" fmla="*/ 1195 h 396259"/>
                <a:gd name="connsiteX1" fmla="*/ 3781 w 96028"/>
                <a:gd name="connsiteY1" fmla="*/ 385370 h 396259"/>
                <a:gd name="connsiteX2" fmla="*/ 26006 w 96028"/>
                <a:gd name="connsiteY2" fmla="*/ 267895 h 396259"/>
                <a:gd name="connsiteX3" fmla="*/ 95856 w 96028"/>
                <a:gd name="connsiteY3" fmla="*/ 1195 h 39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28" h="396259">
                  <a:moveTo>
                    <a:pt x="95856" y="1195"/>
                  </a:moveTo>
                  <a:cubicBezTo>
                    <a:pt x="92152" y="20774"/>
                    <a:pt x="15423" y="340920"/>
                    <a:pt x="3781" y="385370"/>
                  </a:cubicBezTo>
                  <a:cubicBezTo>
                    <a:pt x="-7861" y="429820"/>
                    <a:pt x="9602" y="327691"/>
                    <a:pt x="26006" y="267895"/>
                  </a:cubicBezTo>
                  <a:cubicBezTo>
                    <a:pt x="42410" y="208099"/>
                    <a:pt x="99560" y="-18384"/>
                    <a:pt x="95856" y="1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9D1EDE58-26F4-F277-36BB-217FB33B6BCA}"/>
                </a:ext>
              </a:extLst>
            </p:cNvPr>
            <p:cNvSpPr/>
            <p:nvPr/>
          </p:nvSpPr>
          <p:spPr>
            <a:xfrm>
              <a:off x="8419894" y="5676739"/>
              <a:ext cx="124467" cy="365632"/>
            </a:xfrm>
            <a:custGeom>
              <a:avLst/>
              <a:gdLst>
                <a:gd name="connsiteX0" fmla="*/ 57356 w 124467"/>
                <a:gd name="connsiteY0" fmla="*/ 161 h 365632"/>
                <a:gd name="connsiteX1" fmla="*/ 41481 w 124467"/>
                <a:gd name="connsiteY1" fmla="*/ 117636 h 365632"/>
                <a:gd name="connsiteX2" fmla="*/ 70056 w 124467"/>
                <a:gd name="connsiteY2" fmla="*/ 174786 h 365632"/>
                <a:gd name="connsiteX3" fmla="*/ 28781 w 124467"/>
                <a:gd name="connsiteY3" fmla="*/ 209711 h 365632"/>
                <a:gd name="connsiteX4" fmla="*/ 79581 w 124467"/>
                <a:gd name="connsiteY4" fmla="*/ 165261 h 365632"/>
                <a:gd name="connsiteX5" fmla="*/ 82756 w 124467"/>
                <a:gd name="connsiteY5" fmla="*/ 197011 h 365632"/>
                <a:gd name="connsiteX6" fmla="*/ 206 w 124467"/>
                <a:gd name="connsiteY6" fmla="*/ 365286 h 365632"/>
                <a:gd name="connsiteX7" fmla="*/ 60531 w 124467"/>
                <a:gd name="connsiteY7" fmla="*/ 238286 h 365632"/>
                <a:gd name="connsiteX8" fmla="*/ 101806 w 124467"/>
                <a:gd name="connsiteY8" fmla="*/ 146211 h 365632"/>
                <a:gd name="connsiteX9" fmla="*/ 124031 w 124467"/>
                <a:gd name="connsiteY9" fmla="*/ 143036 h 365632"/>
                <a:gd name="connsiteX10" fmla="*/ 82756 w 124467"/>
                <a:gd name="connsiteY10" fmla="*/ 139861 h 365632"/>
                <a:gd name="connsiteX11" fmla="*/ 31956 w 124467"/>
                <a:gd name="connsiteY11" fmla="*/ 98586 h 365632"/>
                <a:gd name="connsiteX12" fmla="*/ 41481 w 124467"/>
                <a:gd name="connsiteY12" fmla="*/ 92236 h 365632"/>
                <a:gd name="connsiteX13" fmla="*/ 57356 w 124467"/>
                <a:gd name="connsiteY13" fmla="*/ 161 h 36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467" h="365632">
                  <a:moveTo>
                    <a:pt x="57356" y="161"/>
                  </a:moveTo>
                  <a:cubicBezTo>
                    <a:pt x="57356" y="4394"/>
                    <a:pt x="39364" y="88532"/>
                    <a:pt x="41481" y="117636"/>
                  </a:cubicBezTo>
                  <a:cubicBezTo>
                    <a:pt x="43598" y="146740"/>
                    <a:pt x="72173" y="159440"/>
                    <a:pt x="70056" y="174786"/>
                  </a:cubicBezTo>
                  <a:cubicBezTo>
                    <a:pt x="67939" y="190132"/>
                    <a:pt x="27194" y="211298"/>
                    <a:pt x="28781" y="209711"/>
                  </a:cubicBezTo>
                  <a:cubicBezTo>
                    <a:pt x="30368" y="208124"/>
                    <a:pt x="70585" y="167378"/>
                    <a:pt x="79581" y="165261"/>
                  </a:cubicBezTo>
                  <a:cubicBezTo>
                    <a:pt x="88577" y="163144"/>
                    <a:pt x="95985" y="163674"/>
                    <a:pt x="82756" y="197011"/>
                  </a:cubicBezTo>
                  <a:cubicBezTo>
                    <a:pt x="69527" y="230348"/>
                    <a:pt x="3910" y="358407"/>
                    <a:pt x="206" y="365286"/>
                  </a:cubicBezTo>
                  <a:cubicBezTo>
                    <a:pt x="-3498" y="372165"/>
                    <a:pt x="43598" y="274799"/>
                    <a:pt x="60531" y="238286"/>
                  </a:cubicBezTo>
                  <a:cubicBezTo>
                    <a:pt x="77464" y="201774"/>
                    <a:pt x="91223" y="162086"/>
                    <a:pt x="101806" y="146211"/>
                  </a:cubicBezTo>
                  <a:cubicBezTo>
                    <a:pt x="112389" y="130336"/>
                    <a:pt x="127206" y="144094"/>
                    <a:pt x="124031" y="143036"/>
                  </a:cubicBezTo>
                  <a:cubicBezTo>
                    <a:pt x="120856" y="141978"/>
                    <a:pt x="98102" y="147269"/>
                    <a:pt x="82756" y="139861"/>
                  </a:cubicBezTo>
                  <a:cubicBezTo>
                    <a:pt x="67410" y="132453"/>
                    <a:pt x="38835" y="106524"/>
                    <a:pt x="31956" y="98586"/>
                  </a:cubicBezTo>
                  <a:cubicBezTo>
                    <a:pt x="25077" y="90648"/>
                    <a:pt x="37248" y="108111"/>
                    <a:pt x="41481" y="92236"/>
                  </a:cubicBezTo>
                  <a:cubicBezTo>
                    <a:pt x="45714" y="76361"/>
                    <a:pt x="57356" y="-4072"/>
                    <a:pt x="57356" y="1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73CFD9D0-93B0-7F49-35A7-8ADC32A6F872}"/>
                </a:ext>
              </a:extLst>
            </p:cNvPr>
            <p:cNvSpPr/>
            <p:nvPr/>
          </p:nvSpPr>
          <p:spPr>
            <a:xfrm>
              <a:off x="8185389" y="5914411"/>
              <a:ext cx="313807" cy="173260"/>
            </a:xfrm>
            <a:custGeom>
              <a:avLst/>
              <a:gdLst>
                <a:gd name="connsiteX0" fmla="*/ 2936 w 313807"/>
                <a:gd name="connsiteY0" fmla="*/ 172064 h 173260"/>
                <a:gd name="connsiteX1" fmla="*/ 266461 w 313807"/>
                <a:gd name="connsiteY1" fmla="*/ 73639 h 173260"/>
                <a:gd name="connsiteX2" fmla="*/ 234711 w 313807"/>
                <a:gd name="connsiteY2" fmla="*/ 83164 h 173260"/>
                <a:gd name="connsiteX3" fmla="*/ 310911 w 313807"/>
                <a:gd name="connsiteY3" fmla="*/ 614 h 173260"/>
                <a:gd name="connsiteX4" fmla="*/ 288686 w 313807"/>
                <a:gd name="connsiteY4" fmla="*/ 48239 h 173260"/>
                <a:gd name="connsiteX5" fmla="*/ 202961 w 313807"/>
                <a:gd name="connsiteY5" fmla="*/ 99039 h 173260"/>
                <a:gd name="connsiteX6" fmla="*/ 228361 w 313807"/>
                <a:gd name="connsiteY6" fmla="*/ 51414 h 173260"/>
                <a:gd name="connsiteX7" fmla="*/ 129936 w 313807"/>
                <a:gd name="connsiteY7" fmla="*/ 124439 h 173260"/>
                <a:gd name="connsiteX8" fmla="*/ 2936 w 313807"/>
                <a:gd name="connsiteY8" fmla="*/ 172064 h 17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807" h="173260">
                  <a:moveTo>
                    <a:pt x="2936" y="172064"/>
                  </a:moveTo>
                  <a:lnTo>
                    <a:pt x="266461" y="73639"/>
                  </a:lnTo>
                  <a:cubicBezTo>
                    <a:pt x="305090" y="58822"/>
                    <a:pt x="227303" y="95335"/>
                    <a:pt x="234711" y="83164"/>
                  </a:cubicBezTo>
                  <a:cubicBezTo>
                    <a:pt x="242119" y="70993"/>
                    <a:pt x="301915" y="6435"/>
                    <a:pt x="310911" y="614"/>
                  </a:cubicBezTo>
                  <a:cubicBezTo>
                    <a:pt x="319907" y="-5207"/>
                    <a:pt x="306678" y="31835"/>
                    <a:pt x="288686" y="48239"/>
                  </a:cubicBezTo>
                  <a:cubicBezTo>
                    <a:pt x="270694" y="64643"/>
                    <a:pt x="213015" y="98510"/>
                    <a:pt x="202961" y="99039"/>
                  </a:cubicBezTo>
                  <a:cubicBezTo>
                    <a:pt x="192907" y="99568"/>
                    <a:pt x="240532" y="47181"/>
                    <a:pt x="228361" y="51414"/>
                  </a:cubicBezTo>
                  <a:cubicBezTo>
                    <a:pt x="216190" y="55647"/>
                    <a:pt x="163803" y="106976"/>
                    <a:pt x="129936" y="124439"/>
                  </a:cubicBezTo>
                  <a:cubicBezTo>
                    <a:pt x="96069" y="141901"/>
                    <a:pt x="-19818" y="180531"/>
                    <a:pt x="2936" y="1720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FA2DC524-61AD-AD8A-4D4D-A7CA672C92F9}"/>
                </a:ext>
              </a:extLst>
            </p:cNvPr>
            <p:cNvSpPr/>
            <p:nvPr/>
          </p:nvSpPr>
          <p:spPr>
            <a:xfrm>
              <a:off x="7912376" y="5940264"/>
              <a:ext cx="358648" cy="79544"/>
            </a:xfrm>
            <a:custGeom>
              <a:avLst/>
              <a:gdLst>
                <a:gd name="connsiteX0" fmla="*/ 358499 w 358648"/>
                <a:gd name="connsiteY0" fmla="*/ 31911 h 79544"/>
                <a:gd name="connsiteX1" fmla="*/ 167999 w 358648"/>
                <a:gd name="connsiteY1" fmla="*/ 22386 h 79544"/>
                <a:gd name="connsiteX2" fmla="*/ 2899 w 358648"/>
                <a:gd name="connsiteY2" fmla="*/ 41436 h 79544"/>
                <a:gd name="connsiteX3" fmla="*/ 75924 w 358648"/>
                <a:gd name="connsiteY3" fmla="*/ 35086 h 79544"/>
                <a:gd name="connsiteX4" fmla="*/ 241024 w 358648"/>
                <a:gd name="connsiteY4" fmla="*/ 47786 h 79544"/>
                <a:gd name="connsiteX5" fmla="*/ 161649 w 358648"/>
                <a:gd name="connsiteY5" fmla="*/ 79536 h 79544"/>
                <a:gd name="connsiteX6" fmla="*/ 209274 w 358648"/>
                <a:gd name="connsiteY6" fmla="*/ 44611 h 79544"/>
                <a:gd name="connsiteX7" fmla="*/ 136249 w 358648"/>
                <a:gd name="connsiteY7" fmla="*/ 161 h 79544"/>
                <a:gd name="connsiteX8" fmla="*/ 358499 w 358648"/>
                <a:gd name="connsiteY8" fmla="*/ 31911 h 7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648" h="79544">
                  <a:moveTo>
                    <a:pt x="358499" y="31911"/>
                  </a:moveTo>
                  <a:cubicBezTo>
                    <a:pt x="363791" y="35615"/>
                    <a:pt x="227266" y="20799"/>
                    <a:pt x="167999" y="22386"/>
                  </a:cubicBezTo>
                  <a:cubicBezTo>
                    <a:pt x="108732" y="23973"/>
                    <a:pt x="18245" y="39319"/>
                    <a:pt x="2899" y="41436"/>
                  </a:cubicBezTo>
                  <a:cubicBezTo>
                    <a:pt x="-12447" y="43553"/>
                    <a:pt x="36237" y="34028"/>
                    <a:pt x="75924" y="35086"/>
                  </a:cubicBezTo>
                  <a:cubicBezTo>
                    <a:pt x="115611" y="36144"/>
                    <a:pt x="226737" y="40378"/>
                    <a:pt x="241024" y="47786"/>
                  </a:cubicBezTo>
                  <a:cubicBezTo>
                    <a:pt x="255311" y="55194"/>
                    <a:pt x="166941" y="80065"/>
                    <a:pt x="161649" y="79536"/>
                  </a:cubicBezTo>
                  <a:cubicBezTo>
                    <a:pt x="156357" y="79007"/>
                    <a:pt x="213507" y="57840"/>
                    <a:pt x="209274" y="44611"/>
                  </a:cubicBezTo>
                  <a:cubicBezTo>
                    <a:pt x="205041" y="31382"/>
                    <a:pt x="116670" y="2807"/>
                    <a:pt x="136249" y="161"/>
                  </a:cubicBezTo>
                  <a:cubicBezTo>
                    <a:pt x="155828" y="-2485"/>
                    <a:pt x="353207" y="28207"/>
                    <a:pt x="358499" y="319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F262874D-A716-E57A-2B40-DA79BC5EF9D5}"/>
                </a:ext>
              </a:extLst>
            </p:cNvPr>
            <p:cNvSpPr/>
            <p:nvPr/>
          </p:nvSpPr>
          <p:spPr>
            <a:xfrm>
              <a:off x="8162274" y="6117284"/>
              <a:ext cx="51792" cy="265058"/>
            </a:xfrm>
            <a:custGeom>
              <a:avLst/>
              <a:gdLst>
                <a:gd name="connsiteX0" fmla="*/ 651 w 51792"/>
                <a:gd name="connsiteY0" fmla="*/ 941 h 265058"/>
                <a:gd name="connsiteX1" fmla="*/ 51451 w 51792"/>
                <a:gd name="connsiteY1" fmla="*/ 261291 h 265058"/>
                <a:gd name="connsiteX2" fmla="*/ 22876 w 51792"/>
                <a:gd name="connsiteY2" fmla="*/ 156516 h 265058"/>
                <a:gd name="connsiteX3" fmla="*/ 22876 w 51792"/>
                <a:gd name="connsiteY3" fmla="*/ 172391 h 265058"/>
                <a:gd name="connsiteX4" fmla="*/ 651 w 51792"/>
                <a:gd name="connsiteY4" fmla="*/ 941 h 26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92" h="265058">
                  <a:moveTo>
                    <a:pt x="651" y="941"/>
                  </a:moveTo>
                  <a:cubicBezTo>
                    <a:pt x="5414" y="15758"/>
                    <a:pt x="47747" y="235362"/>
                    <a:pt x="51451" y="261291"/>
                  </a:cubicBezTo>
                  <a:cubicBezTo>
                    <a:pt x="55155" y="287220"/>
                    <a:pt x="27639" y="171333"/>
                    <a:pt x="22876" y="156516"/>
                  </a:cubicBezTo>
                  <a:cubicBezTo>
                    <a:pt x="18113" y="141699"/>
                    <a:pt x="27109" y="194087"/>
                    <a:pt x="22876" y="172391"/>
                  </a:cubicBezTo>
                  <a:cubicBezTo>
                    <a:pt x="18643" y="150695"/>
                    <a:pt x="-4112" y="-13876"/>
                    <a:pt x="651" y="9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67A6FB78-45AE-4198-1B3C-886214D89B24}"/>
                </a:ext>
              </a:extLst>
            </p:cNvPr>
            <p:cNvSpPr/>
            <p:nvPr/>
          </p:nvSpPr>
          <p:spPr>
            <a:xfrm>
              <a:off x="8213184" y="6064161"/>
              <a:ext cx="83102" cy="330053"/>
            </a:xfrm>
            <a:custGeom>
              <a:avLst/>
              <a:gdLst>
                <a:gd name="connsiteX0" fmla="*/ 35466 w 83102"/>
                <a:gd name="connsiteY0" fmla="*/ 89 h 330053"/>
                <a:gd name="connsiteX1" fmla="*/ 54516 w 83102"/>
                <a:gd name="connsiteY1" fmla="*/ 231864 h 330053"/>
                <a:gd name="connsiteX2" fmla="*/ 60866 w 83102"/>
                <a:gd name="connsiteY2" fmla="*/ 139789 h 330053"/>
                <a:gd name="connsiteX3" fmla="*/ 83091 w 83102"/>
                <a:gd name="connsiteY3" fmla="*/ 327114 h 330053"/>
                <a:gd name="connsiteX4" fmla="*/ 57691 w 83102"/>
                <a:gd name="connsiteY4" fmla="*/ 244564 h 330053"/>
                <a:gd name="connsiteX5" fmla="*/ 541 w 83102"/>
                <a:gd name="connsiteY5" fmla="*/ 114389 h 330053"/>
                <a:gd name="connsiteX6" fmla="*/ 29116 w 83102"/>
                <a:gd name="connsiteY6" fmla="*/ 190589 h 330053"/>
                <a:gd name="connsiteX7" fmla="*/ 32291 w 83102"/>
                <a:gd name="connsiteY7" fmla="*/ 142964 h 330053"/>
                <a:gd name="connsiteX8" fmla="*/ 44991 w 83102"/>
                <a:gd name="connsiteY8" fmla="*/ 203289 h 330053"/>
                <a:gd name="connsiteX9" fmla="*/ 35466 w 83102"/>
                <a:gd name="connsiteY9" fmla="*/ 89 h 33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102" h="330053">
                  <a:moveTo>
                    <a:pt x="35466" y="89"/>
                  </a:moveTo>
                  <a:cubicBezTo>
                    <a:pt x="37053" y="4851"/>
                    <a:pt x="50283" y="208581"/>
                    <a:pt x="54516" y="231864"/>
                  </a:cubicBezTo>
                  <a:cubicBezTo>
                    <a:pt x="58749" y="255147"/>
                    <a:pt x="56104" y="123914"/>
                    <a:pt x="60866" y="139789"/>
                  </a:cubicBezTo>
                  <a:cubicBezTo>
                    <a:pt x="65628" y="155664"/>
                    <a:pt x="83620" y="309652"/>
                    <a:pt x="83091" y="327114"/>
                  </a:cubicBezTo>
                  <a:cubicBezTo>
                    <a:pt x="82562" y="344576"/>
                    <a:pt x="71449" y="280018"/>
                    <a:pt x="57691" y="244564"/>
                  </a:cubicBezTo>
                  <a:cubicBezTo>
                    <a:pt x="43933" y="209110"/>
                    <a:pt x="5303" y="123385"/>
                    <a:pt x="541" y="114389"/>
                  </a:cubicBezTo>
                  <a:cubicBezTo>
                    <a:pt x="-4221" y="105393"/>
                    <a:pt x="23824" y="185827"/>
                    <a:pt x="29116" y="190589"/>
                  </a:cubicBezTo>
                  <a:cubicBezTo>
                    <a:pt x="34408" y="195352"/>
                    <a:pt x="29645" y="140847"/>
                    <a:pt x="32291" y="142964"/>
                  </a:cubicBezTo>
                  <a:cubicBezTo>
                    <a:pt x="34937" y="145081"/>
                    <a:pt x="44462" y="223926"/>
                    <a:pt x="44991" y="203289"/>
                  </a:cubicBezTo>
                  <a:cubicBezTo>
                    <a:pt x="45520" y="182652"/>
                    <a:pt x="33879" y="-4673"/>
                    <a:pt x="35466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24006717-BD72-5A95-F631-EA5AAAEA67BD}"/>
                </a:ext>
              </a:extLst>
            </p:cNvPr>
            <p:cNvSpPr/>
            <p:nvPr/>
          </p:nvSpPr>
          <p:spPr>
            <a:xfrm>
              <a:off x="8079798" y="6073248"/>
              <a:ext cx="100531" cy="321505"/>
            </a:xfrm>
            <a:custGeom>
              <a:avLst/>
              <a:gdLst>
                <a:gd name="connsiteX0" fmla="*/ 577 w 100531"/>
                <a:gd name="connsiteY0" fmla="*/ 527 h 321505"/>
                <a:gd name="connsiteX1" fmla="*/ 79952 w 100531"/>
                <a:gd name="connsiteY1" fmla="*/ 219602 h 321505"/>
                <a:gd name="connsiteX2" fmla="*/ 79952 w 100531"/>
                <a:gd name="connsiteY2" fmla="*/ 194202 h 321505"/>
                <a:gd name="connsiteX3" fmla="*/ 83127 w 100531"/>
                <a:gd name="connsiteY3" fmla="*/ 321202 h 321505"/>
                <a:gd name="connsiteX4" fmla="*/ 99002 w 100531"/>
                <a:gd name="connsiteY4" fmla="*/ 232302 h 321505"/>
                <a:gd name="connsiteX5" fmla="*/ 89477 w 100531"/>
                <a:gd name="connsiteY5" fmla="*/ 251352 h 321505"/>
                <a:gd name="connsiteX6" fmla="*/ 6927 w 100531"/>
                <a:gd name="connsiteY6" fmla="*/ 118002 h 321505"/>
                <a:gd name="connsiteX7" fmla="*/ 41852 w 100531"/>
                <a:gd name="connsiteY7" fmla="*/ 156102 h 321505"/>
                <a:gd name="connsiteX8" fmla="*/ 577 w 100531"/>
                <a:gd name="connsiteY8" fmla="*/ 527 h 32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31" h="321505">
                  <a:moveTo>
                    <a:pt x="577" y="527"/>
                  </a:moveTo>
                  <a:cubicBezTo>
                    <a:pt x="6927" y="11110"/>
                    <a:pt x="66723" y="187323"/>
                    <a:pt x="79952" y="219602"/>
                  </a:cubicBezTo>
                  <a:cubicBezTo>
                    <a:pt x="93181" y="251881"/>
                    <a:pt x="79423" y="177269"/>
                    <a:pt x="79952" y="194202"/>
                  </a:cubicBezTo>
                  <a:cubicBezTo>
                    <a:pt x="80481" y="211135"/>
                    <a:pt x="79952" y="314852"/>
                    <a:pt x="83127" y="321202"/>
                  </a:cubicBezTo>
                  <a:cubicBezTo>
                    <a:pt x="86302" y="327552"/>
                    <a:pt x="99002" y="232302"/>
                    <a:pt x="99002" y="232302"/>
                  </a:cubicBezTo>
                  <a:cubicBezTo>
                    <a:pt x="100060" y="220660"/>
                    <a:pt x="104823" y="270402"/>
                    <a:pt x="89477" y="251352"/>
                  </a:cubicBezTo>
                  <a:cubicBezTo>
                    <a:pt x="74131" y="232302"/>
                    <a:pt x="14864" y="133877"/>
                    <a:pt x="6927" y="118002"/>
                  </a:cubicBezTo>
                  <a:cubicBezTo>
                    <a:pt x="-1010" y="102127"/>
                    <a:pt x="41323" y="170390"/>
                    <a:pt x="41852" y="156102"/>
                  </a:cubicBezTo>
                  <a:cubicBezTo>
                    <a:pt x="42381" y="141815"/>
                    <a:pt x="-5773" y="-10056"/>
                    <a:pt x="577" y="5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B13FB69B-22DA-8BC6-EB0D-76C8BA42D620}"/>
                </a:ext>
              </a:extLst>
            </p:cNvPr>
            <p:cNvSpPr/>
            <p:nvPr/>
          </p:nvSpPr>
          <p:spPr>
            <a:xfrm>
              <a:off x="8258175" y="6070495"/>
              <a:ext cx="101634" cy="334516"/>
            </a:xfrm>
            <a:custGeom>
              <a:avLst/>
              <a:gdLst>
                <a:gd name="connsiteX0" fmla="*/ 34925 w 101634"/>
                <a:gd name="connsiteY0" fmla="*/ 105 h 334516"/>
                <a:gd name="connsiteX1" fmla="*/ 44450 w 101634"/>
                <a:gd name="connsiteY1" fmla="*/ 196955 h 334516"/>
                <a:gd name="connsiteX2" fmla="*/ 44450 w 101634"/>
                <a:gd name="connsiteY2" fmla="*/ 174730 h 334516"/>
                <a:gd name="connsiteX3" fmla="*/ 98425 w 101634"/>
                <a:gd name="connsiteY3" fmla="*/ 330305 h 334516"/>
                <a:gd name="connsiteX4" fmla="*/ 88900 w 101634"/>
                <a:gd name="connsiteY4" fmla="*/ 279505 h 334516"/>
                <a:gd name="connsiteX5" fmla="*/ 34925 w 101634"/>
                <a:gd name="connsiteY5" fmla="*/ 165205 h 334516"/>
                <a:gd name="connsiteX6" fmla="*/ 0 w 101634"/>
                <a:gd name="connsiteY6" fmla="*/ 101705 h 334516"/>
                <a:gd name="connsiteX7" fmla="*/ 34925 w 101634"/>
                <a:gd name="connsiteY7" fmla="*/ 168380 h 334516"/>
                <a:gd name="connsiteX8" fmla="*/ 34925 w 101634"/>
                <a:gd name="connsiteY8" fmla="*/ 105 h 33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634" h="334516">
                  <a:moveTo>
                    <a:pt x="34925" y="105"/>
                  </a:moveTo>
                  <a:cubicBezTo>
                    <a:pt x="36512" y="4867"/>
                    <a:pt x="42863" y="167851"/>
                    <a:pt x="44450" y="196955"/>
                  </a:cubicBezTo>
                  <a:cubicBezTo>
                    <a:pt x="46037" y="226059"/>
                    <a:pt x="35454" y="152505"/>
                    <a:pt x="44450" y="174730"/>
                  </a:cubicBezTo>
                  <a:cubicBezTo>
                    <a:pt x="53446" y="196955"/>
                    <a:pt x="91017" y="312843"/>
                    <a:pt x="98425" y="330305"/>
                  </a:cubicBezTo>
                  <a:cubicBezTo>
                    <a:pt x="105833" y="347767"/>
                    <a:pt x="99483" y="307022"/>
                    <a:pt x="88900" y="279505"/>
                  </a:cubicBezTo>
                  <a:cubicBezTo>
                    <a:pt x="78317" y="251988"/>
                    <a:pt x="49742" y="194838"/>
                    <a:pt x="34925" y="165205"/>
                  </a:cubicBezTo>
                  <a:cubicBezTo>
                    <a:pt x="20108" y="135572"/>
                    <a:pt x="0" y="101176"/>
                    <a:pt x="0" y="101705"/>
                  </a:cubicBezTo>
                  <a:cubicBezTo>
                    <a:pt x="0" y="102234"/>
                    <a:pt x="30162" y="183726"/>
                    <a:pt x="34925" y="168380"/>
                  </a:cubicBezTo>
                  <a:cubicBezTo>
                    <a:pt x="39688" y="153034"/>
                    <a:pt x="33338" y="-4657"/>
                    <a:pt x="34925" y="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CABB2ACE-38FA-4378-E3D6-87EC436F0C70}"/>
                </a:ext>
              </a:extLst>
            </p:cNvPr>
            <p:cNvSpPr/>
            <p:nvPr/>
          </p:nvSpPr>
          <p:spPr>
            <a:xfrm>
              <a:off x="8182174" y="6460693"/>
              <a:ext cx="174498" cy="183870"/>
            </a:xfrm>
            <a:custGeom>
              <a:avLst/>
              <a:gdLst>
                <a:gd name="connsiteX0" fmla="*/ 85526 w 174498"/>
                <a:gd name="connsiteY0" fmla="*/ 432 h 183870"/>
                <a:gd name="connsiteX1" fmla="*/ 114101 w 174498"/>
                <a:gd name="connsiteY1" fmla="*/ 67107 h 183870"/>
                <a:gd name="connsiteX2" fmla="*/ 2976 w 174498"/>
                <a:gd name="connsiteY2" fmla="*/ 181407 h 183870"/>
                <a:gd name="connsiteX3" fmla="*/ 44251 w 174498"/>
                <a:gd name="connsiteY3" fmla="*/ 140132 h 183870"/>
                <a:gd name="connsiteX4" fmla="*/ 174426 w 174498"/>
                <a:gd name="connsiteY4" fmla="*/ 76632 h 183870"/>
                <a:gd name="connsiteX5" fmla="*/ 63301 w 174498"/>
                <a:gd name="connsiteY5" fmla="*/ 98857 h 183870"/>
                <a:gd name="connsiteX6" fmla="*/ 98226 w 174498"/>
                <a:gd name="connsiteY6" fmla="*/ 98857 h 183870"/>
                <a:gd name="connsiteX7" fmla="*/ 79176 w 174498"/>
                <a:gd name="connsiteY7" fmla="*/ 108382 h 183870"/>
                <a:gd name="connsiteX8" fmla="*/ 139501 w 174498"/>
                <a:gd name="connsiteY8" fmla="*/ 32182 h 183870"/>
                <a:gd name="connsiteX9" fmla="*/ 120451 w 174498"/>
                <a:gd name="connsiteY9" fmla="*/ 38532 h 183870"/>
                <a:gd name="connsiteX10" fmla="*/ 85526 w 174498"/>
                <a:gd name="connsiteY10" fmla="*/ 432 h 18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498" h="183870">
                  <a:moveTo>
                    <a:pt x="85526" y="432"/>
                  </a:moveTo>
                  <a:cubicBezTo>
                    <a:pt x="84468" y="5194"/>
                    <a:pt x="127859" y="36945"/>
                    <a:pt x="114101" y="67107"/>
                  </a:cubicBezTo>
                  <a:cubicBezTo>
                    <a:pt x="100343" y="97269"/>
                    <a:pt x="14618" y="169236"/>
                    <a:pt x="2976" y="181407"/>
                  </a:cubicBezTo>
                  <a:cubicBezTo>
                    <a:pt x="-8666" y="193578"/>
                    <a:pt x="15676" y="157594"/>
                    <a:pt x="44251" y="140132"/>
                  </a:cubicBezTo>
                  <a:cubicBezTo>
                    <a:pt x="72826" y="122670"/>
                    <a:pt x="171251" y="83511"/>
                    <a:pt x="174426" y="76632"/>
                  </a:cubicBezTo>
                  <a:cubicBezTo>
                    <a:pt x="177601" y="69753"/>
                    <a:pt x="76001" y="95153"/>
                    <a:pt x="63301" y="98857"/>
                  </a:cubicBezTo>
                  <a:cubicBezTo>
                    <a:pt x="50601" y="102561"/>
                    <a:pt x="95580" y="97270"/>
                    <a:pt x="98226" y="98857"/>
                  </a:cubicBezTo>
                  <a:cubicBezTo>
                    <a:pt x="100872" y="100445"/>
                    <a:pt x="72297" y="119494"/>
                    <a:pt x="79176" y="108382"/>
                  </a:cubicBezTo>
                  <a:cubicBezTo>
                    <a:pt x="86055" y="97270"/>
                    <a:pt x="139501" y="32182"/>
                    <a:pt x="139501" y="32182"/>
                  </a:cubicBezTo>
                  <a:cubicBezTo>
                    <a:pt x="146380" y="20540"/>
                    <a:pt x="132093" y="45411"/>
                    <a:pt x="120451" y="38532"/>
                  </a:cubicBezTo>
                  <a:cubicBezTo>
                    <a:pt x="108809" y="31653"/>
                    <a:pt x="86584" y="-4330"/>
                    <a:pt x="85526" y="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A39F6593-C520-AF48-52C7-E4489FDE437E}"/>
                </a:ext>
              </a:extLst>
            </p:cNvPr>
            <p:cNvSpPr/>
            <p:nvPr/>
          </p:nvSpPr>
          <p:spPr>
            <a:xfrm>
              <a:off x="8277072" y="6425819"/>
              <a:ext cx="123984" cy="124372"/>
            </a:xfrm>
            <a:custGeom>
              <a:avLst/>
              <a:gdLst>
                <a:gd name="connsiteX0" fmla="*/ 153 w 123984"/>
                <a:gd name="connsiteY0" fmla="*/ 73406 h 124372"/>
                <a:gd name="connsiteX1" fmla="*/ 73178 w 123984"/>
                <a:gd name="connsiteY1" fmla="*/ 35306 h 124372"/>
                <a:gd name="connsiteX2" fmla="*/ 73178 w 123984"/>
                <a:gd name="connsiteY2" fmla="*/ 6731 h 124372"/>
                <a:gd name="connsiteX3" fmla="*/ 92228 w 123984"/>
                <a:gd name="connsiteY3" fmla="*/ 48006 h 124372"/>
                <a:gd name="connsiteX4" fmla="*/ 98578 w 123984"/>
                <a:gd name="connsiteY4" fmla="*/ 19431 h 124372"/>
                <a:gd name="connsiteX5" fmla="*/ 114453 w 123984"/>
                <a:gd name="connsiteY5" fmla="*/ 51181 h 124372"/>
                <a:gd name="connsiteX6" fmla="*/ 82703 w 123984"/>
                <a:gd name="connsiteY6" fmla="*/ 124206 h 124372"/>
                <a:gd name="connsiteX7" fmla="*/ 123978 w 123984"/>
                <a:gd name="connsiteY7" fmla="*/ 28956 h 124372"/>
                <a:gd name="connsiteX8" fmla="*/ 85878 w 123984"/>
                <a:gd name="connsiteY8" fmla="*/ 41656 h 124372"/>
                <a:gd name="connsiteX9" fmla="*/ 95403 w 123984"/>
                <a:gd name="connsiteY9" fmla="*/ 381 h 124372"/>
                <a:gd name="connsiteX10" fmla="*/ 153 w 123984"/>
                <a:gd name="connsiteY10" fmla="*/ 73406 h 12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84" h="124372">
                  <a:moveTo>
                    <a:pt x="153" y="73406"/>
                  </a:moveTo>
                  <a:cubicBezTo>
                    <a:pt x="-3551" y="79227"/>
                    <a:pt x="61007" y="46419"/>
                    <a:pt x="73178" y="35306"/>
                  </a:cubicBezTo>
                  <a:cubicBezTo>
                    <a:pt x="85349" y="24193"/>
                    <a:pt x="70003" y="4614"/>
                    <a:pt x="73178" y="6731"/>
                  </a:cubicBezTo>
                  <a:cubicBezTo>
                    <a:pt x="76353" y="8848"/>
                    <a:pt x="87995" y="45889"/>
                    <a:pt x="92228" y="48006"/>
                  </a:cubicBezTo>
                  <a:cubicBezTo>
                    <a:pt x="96461" y="50123"/>
                    <a:pt x="94874" y="18902"/>
                    <a:pt x="98578" y="19431"/>
                  </a:cubicBezTo>
                  <a:cubicBezTo>
                    <a:pt x="102282" y="19960"/>
                    <a:pt x="117099" y="33718"/>
                    <a:pt x="114453" y="51181"/>
                  </a:cubicBezTo>
                  <a:cubicBezTo>
                    <a:pt x="111807" y="68644"/>
                    <a:pt x="81116" y="127910"/>
                    <a:pt x="82703" y="124206"/>
                  </a:cubicBezTo>
                  <a:cubicBezTo>
                    <a:pt x="84290" y="120502"/>
                    <a:pt x="123449" y="42714"/>
                    <a:pt x="123978" y="28956"/>
                  </a:cubicBezTo>
                  <a:cubicBezTo>
                    <a:pt x="124507" y="15198"/>
                    <a:pt x="90640" y="46418"/>
                    <a:pt x="85878" y="41656"/>
                  </a:cubicBezTo>
                  <a:cubicBezTo>
                    <a:pt x="81116" y="36894"/>
                    <a:pt x="102811" y="-4382"/>
                    <a:pt x="95403" y="381"/>
                  </a:cubicBezTo>
                  <a:cubicBezTo>
                    <a:pt x="87995" y="5143"/>
                    <a:pt x="3857" y="67585"/>
                    <a:pt x="153" y="73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B51E2144-AA30-8D1C-6303-8035DB64551E}"/>
                </a:ext>
              </a:extLst>
            </p:cNvPr>
            <p:cNvSpPr/>
            <p:nvPr/>
          </p:nvSpPr>
          <p:spPr>
            <a:xfrm>
              <a:off x="8003594" y="6441358"/>
              <a:ext cx="284010" cy="202745"/>
            </a:xfrm>
            <a:custGeom>
              <a:avLst/>
              <a:gdLst>
                <a:gd name="connsiteX0" fmla="*/ 200606 w 284010"/>
                <a:gd name="connsiteY0" fmla="*/ 717 h 202745"/>
                <a:gd name="connsiteX1" fmla="*/ 238706 w 284010"/>
                <a:gd name="connsiteY1" fmla="*/ 54692 h 202745"/>
                <a:gd name="connsiteX2" fmla="*/ 235531 w 284010"/>
                <a:gd name="connsiteY2" fmla="*/ 99142 h 202745"/>
                <a:gd name="connsiteX3" fmla="*/ 108531 w 284010"/>
                <a:gd name="connsiteY3" fmla="*/ 200742 h 202745"/>
                <a:gd name="connsiteX4" fmla="*/ 162506 w 284010"/>
                <a:gd name="connsiteY4" fmla="*/ 168992 h 202745"/>
                <a:gd name="connsiteX5" fmla="*/ 581 w 284010"/>
                <a:gd name="connsiteY5" fmla="*/ 197567 h 202745"/>
                <a:gd name="connsiteX6" fmla="*/ 111706 w 284010"/>
                <a:gd name="connsiteY6" fmla="*/ 168992 h 202745"/>
                <a:gd name="connsiteX7" fmla="*/ 200606 w 284010"/>
                <a:gd name="connsiteY7" fmla="*/ 115017 h 202745"/>
                <a:gd name="connsiteX8" fmla="*/ 130756 w 284010"/>
                <a:gd name="connsiteY8" fmla="*/ 153117 h 202745"/>
                <a:gd name="connsiteX9" fmla="*/ 276806 w 284010"/>
                <a:gd name="connsiteY9" fmla="*/ 89617 h 202745"/>
                <a:gd name="connsiteX10" fmla="*/ 260931 w 284010"/>
                <a:gd name="connsiteY10" fmla="*/ 73742 h 202745"/>
                <a:gd name="connsiteX11" fmla="*/ 254581 w 284010"/>
                <a:gd name="connsiteY11" fmla="*/ 95967 h 202745"/>
                <a:gd name="connsiteX12" fmla="*/ 200606 w 284010"/>
                <a:gd name="connsiteY12" fmla="*/ 717 h 20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010" h="202745">
                  <a:moveTo>
                    <a:pt x="200606" y="717"/>
                  </a:moveTo>
                  <a:cubicBezTo>
                    <a:pt x="197960" y="-6162"/>
                    <a:pt x="232885" y="38288"/>
                    <a:pt x="238706" y="54692"/>
                  </a:cubicBezTo>
                  <a:cubicBezTo>
                    <a:pt x="244527" y="71096"/>
                    <a:pt x="257227" y="74801"/>
                    <a:pt x="235531" y="99142"/>
                  </a:cubicBezTo>
                  <a:cubicBezTo>
                    <a:pt x="213835" y="123483"/>
                    <a:pt x="120702" y="189100"/>
                    <a:pt x="108531" y="200742"/>
                  </a:cubicBezTo>
                  <a:cubicBezTo>
                    <a:pt x="96360" y="212384"/>
                    <a:pt x="180498" y="169521"/>
                    <a:pt x="162506" y="168992"/>
                  </a:cubicBezTo>
                  <a:cubicBezTo>
                    <a:pt x="144514" y="168463"/>
                    <a:pt x="9048" y="197567"/>
                    <a:pt x="581" y="197567"/>
                  </a:cubicBezTo>
                  <a:cubicBezTo>
                    <a:pt x="-7886" y="197567"/>
                    <a:pt x="78369" y="182750"/>
                    <a:pt x="111706" y="168992"/>
                  </a:cubicBezTo>
                  <a:cubicBezTo>
                    <a:pt x="145043" y="155234"/>
                    <a:pt x="197431" y="117663"/>
                    <a:pt x="200606" y="115017"/>
                  </a:cubicBezTo>
                  <a:cubicBezTo>
                    <a:pt x="203781" y="112371"/>
                    <a:pt x="118056" y="157350"/>
                    <a:pt x="130756" y="153117"/>
                  </a:cubicBezTo>
                  <a:cubicBezTo>
                    <a:pt x="143456" y="148884"/>
                    <a:pt x="276806" y="89617"/>
                    <a:pt x="276806" y="89617"/>
                  </a:cubicBezTo>
                  <a:cubicBezTo>
                    <a:pt x="298502" y="76388"/>
                    <a:pt x="264635" y="72684"/>
                    <a:pt x="260931" y="73742"/>
                  </a:cubicBezTo>
                  <a:cubicBezTo>
                    <a:pt x="257227" y="74800"/>
                    <a:pt x="261989" y="105492"/>
                    <a:pt x="254581" y="95967"/>
                  </a:cubicBezTo>
                  <a:cubicBezTo>
                    <a:pt x="247173" y="86442"/>
                    <a:pt x="203252" y="7596"/>
                    <a:pt x="200606" y="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5F7E6C14-CA89-1F9B-59F5-B224CE4E0164}"/>
                </a:ext>
              </a:extLst>
            </p:cNvPr>
            <p:cNvSpPr/>
            <p:nvPr/>
          </p:nvSpPr>
          <p:spPr>
            <a:xfrm>
              <a:off x="7718323" y="6432355"/>
              <a:ext cx="497108" cy="152619"/>
            </a:xfrm>
            <a:custGeom>
              <a:avLst/>
              <a:gdLst>
                <a:gd name="connsiteX0" fmla="*/ 102 w 497108"/>
                <a:gd name="connsiteY0" fmla="*/ 152595 h 152619"/>
                <a:gd name="connsiteX1" fmla="*/ 301727 w 497108"/>
                <a:gd name="connsiteY1" fmla="*/ 66870 h 152619"/>
                <a:gd name="connsiteX2" fmla="*/ 266802 w 497108"/>
                <a:gd name="connsiteY2" fmla="*/ 76395 h 152619"/>
                <a:gd name="connsiteX3" fmla="*/ 431902 w 497108"/>
                <a:gd name="connsiteY3" fmla="*/ 35120 h 152619"/>
                <a:gd name="connsiteX4" fmla="*/ 438252 w 497108"/>
                <a:gd name="connsiteY4" fmla="*/ 195 h 152619"/>
                <a:gd name="connsiteX5" fmla="*/ 495402 w 497108"/>
                <a:gd name="connsiteY5" fmla="*/ 50995 h 152619"/>
                <a:gd name="connsiteX6" fmla="*/ 482702 w 497108"/>
                <a:gd name="connsiteY6" fmla="*/ 6545 h 152619"/>
                <a:gd name="connsiteX7" fmla="*/ 489052 w 497108"/>
                <a:gd name="connsiteY7" fmla="*/ 98620 h 152619"/>
                <a:gd name="connsiteX8" fmla="*/ 485877 w 497108"/>
                <a:gd name="connsiteY8" fmla="*/ 143070 h 152619"/>
                <a:gd name="connsiteX9" fmla="*/ 489052 w 497108"/>
                <a:gd name="connsiteY9" fmla="*/ 47820 h 152619"/>
                <a:gd name="connsiteX10" fmla="*/ 393802 w 497108"/>
                <a:gd name="connsiteY10" fmla="*/ 44645 h 152619"/>
                <a:gd name="connsiteX11" fmla="*/ 200127 w 497108"/>
                <a:gd name="connsiteY11" fmla="*/ 60520 h 152619"/>
                <a:gd name="connsiteX12" fmla="*/ 266802 w 497108"/>
                <a:gd name="connsiteY12" fmla="*/ 57345 h 152619"/>
                <a:gd name="connsiteX13" fmla="*/ 102 w 497108"/>
                <a:gd name="connsiteY13" fmla="*/ 152595 h 15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7108" h="152619">
                  <a:moveTo>
                    <a:pt x="102" y="152595"/>
                  </a:moveTo>
                  <a:cubicBezTo>
                    <a:pt x="5923" y="154183"/>
                    <a:pt x="257277" y="79570"/>
                    <a:pt x="301727" y="66870"/>
                  </a:cubicBezTo>
                  <a:cubicBezTo>
                    <a:pt x="346177" y="54170"/>
                    <a:pt x="266802" y="76395"/>
                    <a:pt x="266802" y="76395"/>
                  </a:cubicBezTo>
                  <a:cubicBezTo>
                    <a:pt x="288498" y="71103"/>
                    <a:pt x="403327" y="47820"/>
                    <a:pt x="431902" y="35120"/>
                  </a:cubicBezTo>
                  <a:cubicBezTo>
                    <a:pt x="460477" y="22420"/>
                    <a:pt x="427669" y="-2451"/>
                    <a:pt x="438252" y="195"/>
                  </a:cubicBezTo>
                  <a:cubicBezTo>
                    <a:pt x="448835" y="2841"/>
                    <a:pt x="487994" y="49937"/>
                    <a:pt x="495402" y="50995"/>
                  </a:cubicBezTo>
                  <a:cubicBezTo>
                    <a:pt x="502810" y="52053"/>
                    <a:pt x="483760" y="-1392"/>
                    <a:pt x="482702" y="6545"/>
                  </a:cubicBezTo>
                  <a:cubicBezTo>
                    <a:pt x="481644" y="14482"/>
                    <a:pt x="488523" y="75866"/>
                    <a:pt x="489052" y="98620"/>
                  </a:cubicBezTo>
                  <a:cubicBezTo>
                    <a:pt x="489581" y="121374"/>
                    <a:pt x="485877" y="151537"/>
                    <a:pt x="485877" y="143070"/>
                  </a:cubicBezTo>
                  <a:cubicBezTo>
                    <a:pt x="485877" y="134603"/>
                    <a:pt x="504398" y="64224"/>
                    <a:pt x="489052" y="47820"/>
                  </a:cubicBezTo>
                  <a:cubicBezTo>
                    <a:pt x="473706" y="31416"/>
                    <a:pt x="441956" y="42528"/>
                    <a:pt x="393802" y="44645"/>
                  </a:cubicBezTo>
                  <a:cubicBezTo>
                    <a:pt x="345648" y="46762"/>
                    <a:pt x="221294" y="58403"/>
                    <a:pt x="200127" y="60520"/>
                  </a:cubicBezTo>
                  <a:cubicBezTo>
                    <a:pt x="178960" y="62637"/>
                    <a:pt x="296435" y="44116"/>
                    <a:pt x="266802" y="57345"/>
                  </a:cubicBezTo>
                  <a:cubicBezTo>
                    <a:pt x="237169" y="70574"/>
                    <a:pt x="-5719" y="151007"/>
                    <a:pt x="102" y="1525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BD3734C4-0E80-AC93-6E23-95BF7A1292E0}"/>
                </a:ext>
              </a:extLst>
            </p:cNvPr>
            <p:cNvSpPr/>
            <p:nvPr/>
          </p:nvSpPr>
          <p:spPr>
            <a:xfrm>
              <a:off x="7502314" y="6532485"/>
              <a:ext cx="495294" cy="109216"/>
            </a:xfrm>
            <a:custGeom>
              <a:avLst/>
              <a:gdLst>
                <a:gd name="connsiteX0" fmla="*/ 6561 w 495294"/>
                <a:gd name="connsiteY0" fmla="*/ 106440 h 109216"/>
                <a:gd name="connsiteX1" fmla="*/ 308186 w 495294"/>
                <a:gd name="connsiteY1" fmla="*/ 4840 h 109216"/>
                <a:gd name="connsiteX2" fmla="*/ 241511 w 495294"/>
                <a:gd name="connsiteY2" fmla="*/ 42940 h 109216"/>
                <a:gd name="connsiteX3" fmla="*/ 273261 w 495294"/>
                <a:gd name="connsiteY3" fmla="*/ 55640 h 109216"/>
                <a:gd name="connsiteX4" fmla="*/ 489161 w 495294"/>
                <a:gd name="connsiteY4" fmla="*/ 1665 h 109216"/>
                <a:gd name="connsiteX5" fmla="*/ 432011 w 495294"/>
                <a:gd name="connsiteY5" fmla="*/ 17540 h 109216"/>
                <a:gd name="connsiteX6" fmla="*/ 387561 w 495294"/>
                <a:gd name="connsiteY6" fmla="*/ 55640 h 109216"/>
                <a:gd name="connsiteX7" fmla="*/ 393911 w 495294"/>
                <a:gd name="connsiteY7" fmla="*/ 23890 h 109216"/>
                <a:gd name="connsiteX8" fmla="*/ 244686 w 495294"/>
                <a:gd name="connsiteY8" fmla="*/ 46115 h 109216"/>
                <a:gd name="connsiteX9" fmla="*/ 162136 w 495294"/>
                <a:gd name="connsiteY9" fmla="*/ 93740 h 109216"/>
                <a:gd name="connsiteX10" fmla="*/ 197061 w 495294"/>
                <a:gd name="connsiteY10" fmla="*/ 49290 h 109216"/>
                <a:gd name="connsiteX11" fmla="*/ 85936 w 495294"/>
                <a:gd name="connsiteY11" fmla="*/ 58815 h 109216"/>
                <a:gd name="connsiteX12" fmla="*/ 101811 w 495294"/>
                <a:gd name="connsiteY12" fmla="*/ 77865 h 109216"/>
                <a:gd name="connsiteX13" fmla="*/ 6561 w 495294"/>
                <a:gd name="connsiteY13" fmla="*/ 106440 h 10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294" h="109216">
                  <a:moveTo>
                    <a:pt x="6561" y="106440"/>
                  </a:moveTo>
                  <a:cubicBezTo>
                    <a:pt x="40957" y="94269"/>
                    <a:pt x="269028" y="15423"/>
                    <a:pt x="308186" y="4840"/>
                  </a:cubicBezTo>
                  <a:cubicBezTo>
                    <a:pt x="347344" y="-5743"/>
                    <a:pt x="241511" y="42940"/>
                    <a:pt x="241511" y="42940"/>
                  </a:cubicBezTo>
                  <a:cubicBezTo>
                    <a:pt x="235690" y="51407"/>
                    <a:pt x="231986" y="62519"/>
                    <a:pt x="273261" y="55640"/>
                  </a:cubicBezTo>
                  <a:cubicBezTo>
                    <a:pt x="314536" y="48761"/>
                    <a:pt x="462703" y="8015"/>
                    <a:pt x="489161" y="1665"/>
                  </a:cubicBezTo>
                  <a:cubicBezTo>
                    <a:pt x="515619" y="-4685"/>
                    <a:pt x="448944" y="8544"/>
                    <a:pt x="432011" y="17540"/>
                  </a:cubicBezTo>
                  <a:cubicBezTo>
                    <a:pt x="415078" y="26536"/>
                    <a:pt x="393911" y="54582"/>
                    <a:pt x="387561" y="55640"/>
                  </a:cubicBezTo>
                  <a:cubicBezTo>
                    <a:pt x="381211" y="56698"/>
                    <a:pt x="417724" y="25478"/>
                    <a:pt x="393911" y="23890"/>
                  </a:cubicBezTo>
                  <a:cubicBezTo>
                    <a:pt x="370098" y="22302"/>
                    <a:pt x="283315" y="34473"/>
                    <a:pt x="244686" y="46115"/>
                  </a:cubicBezTo>
                  <a:cubicBezTo>
                    <a:pt x="206057" y="57757"/>
                    <a:pt x="170074" y="93211"/>
                    <a:pt x="162136" y="93740"/>
                  </a:cubicBezTo>
                  <a:cubicBezTo>
                    <a:pt x="154199" y="94269"/>
                    <a:pt x="209761" y="55111"/>
                    <a:pt x="197061" y="49290"/>
                  </a:cubicBezTo>
                  <a:cubicBezTo>
                    <a:pt x="184361" y="43469"/>
                    <a:pt x="101811" y="54053"/>
                    <a:pt x="85936" y="58815"/>
                  </a:cubicBezTo>
                  <a:cubicBezTo>
                    <a:pt x="70061" y="63577"/>
                    <a:pt x="120332" y="68340"/>
                    <a:pt x="101811" y="77865"/>
                  </a:cubicBezTo>
                  <a:cubicBezTo>
                    <a:pt x="83290" y="87390"/>
                    <a:pt x="-27835" y="118611"/>
                    <a:pt x="6561" y="106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2D0230A3-4C23-6000-8B96-4F8B46429664}"/>
                </a:ext>
              </a:extLst>
            </p:cNvPr>
            <p:cNvSpPr/>
            <p:nvPr/>
          </p:nvSpPr>
          <p:spPr>
            <a:xfrm>
              <a:off x="7934092" y="6529844"/>
              <a:ext cx="263773" cy="106329"/>
            </a:xfrm>
            <a:custGeom>
              <a:avLst/>
              <a:gdLst>
                <a:gd name="connsiteX0" fmla="*/ 263758 w 263773"/>
                <a:gd name="connsiteY0" fmla="*/ 13831 h 106329"/>
                <a:gd name="connsiteX1" fmla="*/ 193908 w 263773"/>
                <a:gd name="connsiteY1" fmla="*/ 20181 h 106329"/>
                <a:gd name="connsiteX2" fmla="*/ 168508 w 263773"/>
                <a:gd name="connsiteY2" fmla="*/ 74156 h 106329"/>
                <a:gd name="connsiteX3" fmla="*/ 117708 w 263773"/>
                <a:gd name="connsiteY3" fmla="*/ 20181 h 106329"/>
                <a:gd name="connsiteX4" fmla="*/ 70083 w 263773"/>
                <a:gd name="connsiteY4" fmla="*/ 105906 h 106329"/>
                <a:gd name="connsiteX5" fmla="*/ 233 w 263773"/>
                <a:gd name="connsiteY5" fmla="*/ 55106 h 106329"/>
                <a:gd name="connsiteX6" fmla="*/ 95483 w 263773"/>
                <a:gd name="connsiteY6" fmla="*/ 102731 h 106329"/>
                <a:gd name="connsiteX7" fmla="*/ 82783 w 263773"/>
                <a:gd name="connsiteY7" fmla="*/ 29706 h 106329"/>
                <a:gd name="connsiteX8" fmla="*/ 136758 w 263773"/>
                <a:gd name="connsiteY8" fmla="*/ 36056 h 106329"/>
                <a:gd name="connsiteX9" fmla="*/ 155808 w 263773"/>
                <a:gd name="connsiteY9" fmla="*/ 29706 h 106329"/>
                <a:gd name="connsiteX10" fmla="*/ 178033 w 263773"/>
                <a:gd name="connsiteY10" fmla="*/ 61456 h 106329"/>
                <a:gd name="connsiteX11" fmla="*/ 187558 w 263773"/>
                <a:gd name="connsiteY11" fmla="*/ 1131 h 106329"/>
                <a:gd name="connsiteX12" fmla="*/ 263758 w 263773"/>
                <a:gd name="connsiteY12" fmla="*/ 13831 h 10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773" h="106329">
                  <a:moveTo>
                    <a:pt x="263758" y="13831"/>
                  </a:moveTo>
                  <a:cubicBezTo>
                    <a:pt x="264816" y="17006"/>
                    <a:pt x="209783" y="10127"/>
                    <a:pt x="193908" y="20181"/>
                  </a:cubicBezTo>
                  <a:cubicBezTo>
                    <a:pt x="178033" y="30235"/>
                    <a:pt x="181208" y="74156"/>
                    <a:pt x="168508" y="74156"/>
                  </a:cubicBezTo>
                  <a:cubicBezTo>
                    <a:pt x="155808" y="74156"/>
                    <a:pt x="134112" y="14889"/>
                    <a:pt x="117708" y="20181"/>
                  </a:cubicBezTo>
                  <a:cubicBezTo>
                    <a:pt x="101304" y="25473"/>
                    <a:pt x="89662" y="100085"/>
                    <a:pt x="70083" y="105906"/>
                  </a:cubicBezTo>
                  <a:cubicBezTo>
                    <a:pt x="50504" y="111727"/>
                    <a:pt x="-4000" y="55635"/>
                    <a:pt x="233" y="55106"/>
                  </a:cubicBezTo>
                  <a:cubicBezTo>
                    <a:pt x="4466" y="54577"/>
                    <a:pt x="81725" y="106964"/>
                    <a:pt x="95483" y="102731"/>
                  </a:cubicBezTo>
                  <a:cubicBezTo>
                    <a:pt x="109241" y="98498"/>
                    <a:pt x="75904" y="40818"/>
                    <a:pt x="82783" y="29706"/>
                  </a:cubicBezTo>
                  <a:cubicBezTo>
                    <a:pt x="89662" y="18594"/>
                    <a:pt x="124587" y="36056"/>
                    <a:pt x="136758" y="36056"/>
                  </a:cubicBezTo>
                  <a:cubicBezTo>
                    <a:pt x="148929" y="36056"/>
                    <a:pt x="148929" y="25473"/>
                    <a:pt x="155808" y="29706"/>
                  </a:cubicBezTo>
                  <a:cubicBezTo>
                    <a:pt x="162687" y="33939"/>
                    <a:pt x="172741" y="66219"/>
                    <a:pt x="178033" y="61456"/>
                  </a:cubicBezTo>
                  <a:cubicBezTo>
                    <a:pt x="183325" y="56694"/>
                    <a:pt x="171154" y="6423"/>
                    <a:pt x="187558" y="1131"/>
                  </a:cubicBezTo>
                  <a:cubicBezTo>
                    <a:pt x="203962" y="-4161"/>
                    <a:pt x="262700" y="10656"/>
                    <a:pt x="263758" y="13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18E90840-740D-EE28-F645-D332EBC74D37}"/>
                </a:ext>
              </a:extLst>
            </p:cNvPr>
            <p:cNvSpPr/>
            <p:nvPr/>
          </p:nvSpPr>
          <p:spPr>
            <a:xfrm>
              <a:off x="7501819" y="6603869"/>
              <a:ext cx="554564" cy="57859"/>
            </a:xfrm>
            <a:custGeom>
              <a:avLst/>
              <a:gdLst>
                <a:gd name="connsiteX0" fmla="*/ 706 w 554564"/>
                <a:gd name="connsiteY0" fmla="*/ 57281 h 57859"/>
                <a:gd name="connsiteX1" fmla="*/ 359481 w 554564"/>
                <a:gd name="connsiteY1" fmla="*/ 131 h 57859"/>
                <a:gd name="connsiteX2" fmla="*/ 286456 w 554564"/>
                <a:gd name="connsiteY2" fmla="*/ 41406 h 57859"/>
                <a:gd name="connsiteX3" fmla="*/ 553156 w 554564"/>
                <a:gd name="connsiteY3" fmla="*/ 35056 h 57859"/>
                <a:gd name="connsiteX4" fmla="*/ 384881 w 554564"/>
                <a:gd name="connsiteY4" fmla="*/ 31881 h 57859"/>
                <a:gd name="connsiteX5" fmla="*/ 232481 w 554564"/>
                <a:gd name="connsiteY5" fmla="*/ 54106 h 57859"/>
                <a:gd name="connsiteX6" fmla="*/ 267406 w 554564"/>
                <a:gd name="connsiteY6" fmla="*/ 31881 h 57859"/>
                <a:gd name="connsiteX7" fmla="*/ 706 w 554564"/>
                <a:gd name="connsiteY7" fmla="*/ 57281 h 5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564" h="57859">
                  <a:moveTo>
                    <a:pt x="706" y="57281"/>
                  </a:moveTo>
                  <a:cubicBezTo>
                    <a:pt x="16052" y="51989"/>
                    <a:pt x="311856" y="2777"/>
                    <a:pt x="359481" y="131"/>
                  </a:cubicBezTo>
                  <a:cubicBezTo>
                    <a:pt x="407106" y="-2515"/>
                    <a:pt x="254177" y="35585"/>
                    <a:pt x="286456" y="41406"/>
                  </a:cubicBezTo>
                  <a:cubicBezTo>
                    <a:pt x="318735" y="47227"/>
                    <a:pt x="536752" y="36643"/>
                    <a:pt x="553156" y="35056"/>
                  </a:cubicBezTo>
                  <a:cubicBezTo>
                    <a:pt x="569560" y="33469"/>
                    <a:pt x="438327" y="28706"/>
                    <a:pt x="384881" y="31881"/>
                  </a:cubicBezTo>
                  <a:cubicBezTo>
                    <a:pt x="331435" y="35056"/>
                    <a:pt x="252060" y="54106"/>
                    <a:pt x="232481" y="54106"/>
                  </a:cubicBezTo>
                  <a:cubicBezTo>
                    <a:pt x="212902" y="54106"/>
                    <a:pt x="310268" y="33998"/>
                    <a:pt x="267406" y="31881"/>
                  </a:cubicBezTo>
                  <a:cubicBezTo>
                    <a:pt x="224544" y="29764"/>
                    <a:pt x="-14640" y="62573"/>
                    <a:pt x="706" y="572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43439C11-2B02-EE59-12E7-DDE5151B409E}"/>
                </a:ext>
              </a:extLst>
            </p:cNvPr>
            <p:cNvSpPr/>
            <p:nvPr/>
          </p:nvSpPr>
          <p:spPr>
            <a:xfrm>
              <a:off x="8238871" y="6602497"/>
              <a:ext cx="54891" cy="234140"/>
            </a:xfrm>
            <a:custGeom>
              <a:avLst/>
              <a:gdLst>
                <a:gd name="connsiteX0" fmla="*/ 254 w 54891"/>
                <a:gd name="connsiteY0" fmla="*/ 1503 h 234140"/>
                <a:gd name="connsiteX1" fmla="*/ 28829 w 54891"/>
                <a:gd name="connsiteY1" fmla="*/ 49128 h 234140"/>
                <a:gd name="connsiteX2" fmla="*/ 25654 w 54891"/>
                <a:gd name="connsiteY2" fmla="*/ 141203 h 234140"/>
                <a:gd name="connsiteX3" fmla="*/ 44704 w 54891"/>
                <a:gd name="connsiteY3" fmla="*/ 109453 h 234140"/>
                <a:gd name="connsiteX4" fmla="*/ 28829 w 54891"/>
                <a:gd name="connsiteY4" fmla="*/ 188828 h 234140"/>
                <a:gd name="connsiteX5" fmla="*/ 6604 w 54891"/>
                <a:gd name="connsiteY5" fmla="*/ 230103 h 234140"/>
                <a:gd name="connsiteX6" fmla="*/ 51054 w 54891"/>
                <a:gd name="connsiteY6" fmla="*/ 90403 h 234140"/>
                <a:gd name="connsiteX7" fmla="*/ 47879 w 54891"/>
                <a:gd name="connsiteY7" fmla="*/ 103103 h 234140"/>
                <a:gd name="connsiteX8" fmla="*/ 254 w 54891"/>
                <a:gd name="connsiteY8" fmla="*/ 1503 h 23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891" h="234140">
                  <a:moveTo>
                    <a:pt x="254" y="1503"/>
                  </a:moveTo>
                  <a:cubicBezTo>
                    <a:pt x="-2921" y="-7493"/>
                    <a:pt x="24596" y="25845"/>
                    <a:pt x="28829" y="49128"/>
                  </a:cubicBezTo>
                  <a:cubicBezTo>
                    <a:pt x="33062" y="72411"/>
                    <a:pt x="23008" y="131149"/>
                    <a:pt x="25654" y="141203"/>
                  </a:cubicBezTo>
                  <a:cubicBezTo>
                    <a:pt x="28300" y="151257"/>
                    <a:pt x="44175" y="101516"/>
                    <a:pt x="44704" y="109453"/>
                  </a:cubicBezTo>
                  <a:cubicBezTo>
                    <a:pt x="45233" y="117391"/>
                    <a:pt x="35179" y="168720"/>
                    <a:pt x="28829" y="188828"/>
                  </a:cubicBezTo>
                  <a:cubicBezTo>
                    <a:pt x="22479" y="208936"/>
                    <a:pt x="2900" y="246507"/>
                    <a:pt x="6604" y="230103"/>
                  </a:cubicBezTo>
                  <a:cubicBezTo>
                    <a:pt x="10308" y="213699"/>
                    <a:pt x="51054" y="90403"/>
                    <a:pt x="51054" y="90403"/>
                  </a:cubicBezTo>
                  <a:cubicBezTo>
                    <a:pt x="57933" y="69237"/>
                    <a:pt x="54758" y="114745"/>
                    <a:pt x="47879" y="103103"/>
                  </a:cubicBezTo>
                  <a:cubicBezTo>
                    <a:pt x="41000" y="91461"/>
                    <a:pt x="3429" y="10499"/>
                    <a:pt x="254" y="15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3B0854FB-180D-F5F0-54FB-923FDC786262}"/>
                </a:ext>
              </a:extLst>
            </p:cNvPr>
            <p:cNvSpPr/>
            <p:nvPr/>
          </p:nvSpPr>
          <p:spPr>
            <a:xfrm>
              <a:off x="8212697" y="6604000"/>
              <a:ext cx="64581" cy="224159"/>
            </a:xfrm>
            <a:custGeom>
              <a:avLst/>
              <a:gdLst>
                <a:gd name="connsiteX0" fmla="*/ 1028 w 64581"/>
                <a:gd name="connsiteY0" fmla="*/ 0 h 224159"/>
                <a:gd name="connsiteX1" fmla="*/ 39128 w 64581"/>
                <a:gd name="connsiteY1" fmla="*/ 73025 h 224159"/>
                <a:gd name="connsiteX2" fmla="*/ 20078 w 64581"/>
                <a:gd name="connsiteY2" fmla="*/ 107950 h 224159"/>
                <a:gd name="connsiteX3" fmla="*/ 61353 w 64581"/>
                <a:gd name="connsiteY3" fmla="*/ 222250 h 224159"/>
                <a:gd name="connsiteX4" fmla="*/ 42303 w 64581"/>
                <a:gd name="connsiteY4" fmla="*/ 174625 h 224159"/>
                <a:gd name="connsiteX5" fmla="*/ 1028 w 64581"/>
                <a:gd name="connsiteY5" fmla="*/ 111125 h 224159"/>
                <a:gd name="connsiteX6" fmla="*/ 16903 w 64581"/>
                <a:gd name="connsiteY6" fmla="*/ 127000 h 224159"/>
                <a:gd name="connsiteX7" fmla="*/ 64528 w 64581"/>
                <a:gd name="connsiteY7" fmla="*/ 73025 h 224159"/>
                <a:gd name="connsiteX8" fmla="*/ 1028 w 64581"/>
                <a:gd name="connsiteY8" fmla="*/ 0 h 2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581" h="224159">
                  <a:moveTo>
                    <a:pt x="1028" y="0"/>
                  </a:moveTo>
                  <a:cubicBezTo>
                    <a:pt x="-3205" y="0"/>
                    <a:pt x="35953" y="55033"/>
                    <a:pt x="39128" y="73025"/>
                  </a:cubicBezTo>
                  <a:cubicBezTo>
                    <a:pt x="42303" y="91017"/>
                    <a:pt x="16374" y="83079"/>
                    <a:pt x="20078" y="107950"/>
                  </a:cubicBezTo>
                  <a:cubicBezTo>
                    <a:pt x="23782" y="132821"/>
                    <a:pt x="57649" y="211138"/>
                    <a:pt x="61353" y="222250"/>
                  </a:cubicBezTo>
                  <a:cubicBezTo>
                    <a:pt x="65057" y="233362"/>
                    <a:pt x="52357" y="193146"/>
                    <a:pt x="42303" y="174625"/>
                  </a:cubicBezTo>
                  <a:cubicBezTo>
                    <a:pt x="32249" y="156104"/>
                    <a:pt x="1028" y="111125"/>
                    <a:pt x="1028" y="111125"/>
                  </a:cubicBezTo>
                  <a:cubicBezTo>
                    <a:pt x="-3205" y="103188"/>
                    <a:pt x="6320" y="133350"/>
                    <a:pt x="16903" y="127000"/>
                  </a:cubicBezTo>
                  <a:cubicBezTo>
                    <a:pt x="27486" y="120650"/>
                    <a:pt x="62411" y="89958"/>
                    <a:pt x="64528" y="73025"/>
                  </a:cubicBezTo>
                  <a:cubicBezTo>
                    <a:pt x="66645" y="56092"/>
                    <a:pt x="5261" y="0"/>
                    <a:pt x="102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32423B10-2908-1E44-E168-FECCBE913E1D}"/>
                </a:ext>
              </a:extLst>
            </p:cNvPr>
            <p:cNvSpPr/>
            <p:nvPr/>
          </p:nvSpPr>
          <p:spPr>
            <a:xfrm>
              <a:off x="7876882" y="6692709"/>
              <a:ext cx="356783" cy="133626"/>
            </a:xfrm>
            <a:custGeom>
              <a:avLst/>
              <a:gdLst>
                <a:gd name="connsiteX0" fmla="*/ 293 w 356783"/>
                <a:gd name="connsiteY0" fmla="*/ 191 h 133626"/>
                <a:gd name="connsiteX1" fmla="*/ 209843 w 356783"/>
                <a:gd name="connsiteY1" fmla="*/ 41466 h 133626"/>
                <a:gd name="connsiteX2" fmla="*/ 352718 w 356783"/>
                <a:gd name="connsiteY2" fmla="*/ 111316 h 133626"/>
                <a:gd name="connsiteX3" fmla="*/ 320968 w 356783"/>
                <a:gd name="connsiteY3" fmla="*/ 73216 h 133626"/>
                <a:gd name="connsiteX4" fmla="*/ 355893 w 356783"/>
                <a:gd name="connsiteY4" fmla="*/ 133541 h 133626"/>
                <a:gd name="connsiteX5" fmla="*/ 327318 w 356783"/>
                <a:gd name="connsiteY5" fmla="*/ 57341 h 133626"/>
                <a:gd name="connsiteX6" fmla="*/ 298743 w 356783"/>
                <a:gd name="connsiteY6" fmla="*/ 82741 h 133626"/>
                <a:gd name="connsiteX7" fmla="*/ 209843 w 356783"/>
                <a:gd name="connsiteY7" fmla="*/ 104966 h 133626"/>
                <a:gd name="connsiteX8" fmla="*/ 238418 w 356783"/>
                <a:gd name="connsiteY8" fmla="*/ 63691 h 133626"/>
                <a:gd name="connsiteX9" fmla="*/ 108243 w 356783"/>
                <a:gd name="connsiteY9" fmla="*/ 25591 h 133626"/>
                <a:gd name="connsiteX10" fmla="*/ 162218 w 356783"/>
                <a:gd name="connsiteY10" fmla="*/ 57341 h 133626"/>
                <a:gd name="connsiteX11" fmla="*/ 293 w 356783"/>
                <a:gd name="connsiteY11" fmla="*/ 191 h 13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783" h="133626">
                  <a:moveTo>
                    <a:pt x="293" y="191"/>
                  </a:moveTo>
                  <a:cubicBezTo>
                    <a:pt x="8230" y="-2455"/>
                    <a:pt x="151106" y="22945"/>
                    <a:pt x="209843" y="41466"/>
                  </a:cubicBezTo>
                  <a:cubicBezTo>
                    <a:pt x="268580" y="59987"/>
                    <a:pt x="334197" y="106024"/>
                    <a:pt x="352718" y="111316"/>
                  </a:cubicBezTo>
                  <a:cubicBezTo>
                    <a:pt x="371239" y="116608"/>
                    <a:pt x="320439" y="69512"/>
                    <a:pt x="320968" y="73216"/>
                  </a:cubicBezTo>
                  <a:cubicBezTo>
                    <a:pt x="321497" y="76920"/>
                    <a:pt x="354835" y="136187"/>
                    <a:pt x="355893" y="133541"/>
                  </a:cubicBezTo>
                  <a:cubicBezTo>
                    <a:pt x="356951" y="130895"/>
                    <a:pt x="336843" y="65808"/>
                    <a:pt x="327318" y="57341"/>
                  </a:cubicBezTo>
                  <a:cubicBezTo>
                    <a:pt x="317793" y="48874"/>
                    <a:pt x="318322" y="74803"/>
                    <a:pt x="298743" y="82741"/>
                  </a:cubicBezTo>
                  <a:cubicBezTo>
                    <a:pt x="279164" y="90679"/>
                    <a:pt x="219897" y="108141"/>
                    <a:pt x="209843" y="104966"/>
                  </a:cubicBezTo>
                  <a:cubicBezTo>
                    <a:pt x="199789" y="101791"/>
                    <a:pt x="255351" y="76920"/>
                    <a:pt x="238418" y="63691"/>
                  </a:cubicBezTo>
                  <a:cubicBezTo>
                    <a:pt x="221485" y="50462"/>
                    <a:pt x="120943" y="26649"/>
                    <a:pt x="108243" y="25591"/>
                  </a:cubicBezTo>
                  <a:cubicBezTo>
                    <a:pt x="95543" y="24533"/>
                    <a:pt x="176506" y="59458"/>
                    <a:pt x="162218" y="57341"/>
                  </a:cubicBezTo>
                  <a:cubicBezTo>
                    <a:pt x="147931" y="55224"/>
                    <a:pt x="-7644" y="2837"/>
                    <a:pt x="293" y="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5FE6B894-FFC9-8C64-BA5C-3AE6AA4B36D3}"/>
                </a:ext>
              </a:extLst>
            </p:cNvPr>
            <p:cNvSpPr/>
            <p:nvPr/>
          </p:nvSpPr>
          <p:spPr>
            <a:xfrm>
              <a:off x="7667027" y="6664290"/>
              <a:ext cx="623465" cy="174704"/>
            </a:xfrm>
            <a:custGeom>
              <a:avLst/>
              <a:gdLst>
                <a:gd name="connsiteX0" fmla="*/ 598 w 623465"/>
                <a:gd name="connsiteY0" fmla="*/ 35 h 174704"/>
                <a:gd name="connsiteX1" fmla="*/ 226023 w 623465"/>
                <a:gd name="connsiteY1" fmla="*/ 120685 h 174704"/>
                <a:gd name="connsiteX2" fmla="*/ 210148 w 623465"/>
                <a:gd name="connsiteY2" fmla="*/ 101635 h 174704"/>
                <a:gd name="connsiteX3" fmla="*/ 372073 w 623465"/>
                <a:gd name="connsiteY3" fmla="*/ 168310 h 174704"/>
                <a:gd name="connsiteX4" fmla="*/ 378423 w 623465"/>
                <a:gd name="connsiteY4" fmla="*/ 139735 h 174704"/>
                <a:gd name="connsiteX5" fmla="*/ 416523 w 623465"/>
                <a:gd name="connsiteY5" fmla="*/ 165135 h 174704"/>
                <a:gd name="connsiteX6" fmla="*/ 429223 w 623465"/>
                <a:gd name="connsiteY6" fmla="*/ 174660 h 174704"/>
                <a:gd name="connsiteX7" fmla="*/ 622898 w 623465"/>
                <a:gd name="connsiteY7" fmla="*/ 161960 h 174704"/>
                <a:gd name="connsiteX8" fmla="*/ 359373 w 623465"/>
                <a:gd name="connsiteY8" fmla="*/ 133385 h 174704"/>
                <a:gd name="connsiteX9" fmla="*/ 305398 w 623465"/>
                <a:gd name="connsiteY9" fmla="*/ 104810 h 174704"/>
                <a:gd name="connsiteX10" fmla="*/ 213323 w 623465"/>
                <a:gd name="connsiteY10" fmla="*/ 117510 h 174704"/>
                <a:gd name="connsiteX11" fmla="*/ 143473 w 623465"/>
                <a:gd name="connsiteY11" fmla="*/ 114335 h 174704"/>
                <a:gd name="connsiteX12" fmla="*/ 159348 w 623465"/>
                <a:gd name="connsiteY12" fmla="*/ 107985 h 174704"/>
                <a:gd name="connsiteX13" fmla="*/ 598 w 623465"/>
                <a:gd name="connsiteY13" fmla="*/ 35 h 17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3465" h="174704">
                  <a:moveTo>
                    <a:pt x="598" y="35"/>
                  </a:moveTo>
                  <a:cubicBezTo>
                    <a:pt x="11710" y="2152"/>
                    <a:pt x="191098" y="103752"/>
                    <a:pt x="226023" y="120685"/>
                  </a:cubicBezTo>
                  <a:cubicBezTo>
                    <a:pt x="260948" y="137618"/>
                    <a:pt x="185806" y="93698"/>
                    <a:pt x="210148" y="101635"/>
                  </a:cubicBezTo>
                  <a:cubicBezTo>
                    <a:pt x="234490" y="109572"/>
                    <a:pt x="344027" y="161960"/>
                    <a:pt x="372073" y="168310"/>
                  </a:cubicBezTo>
                  <a:cubicBezTo>
                    <a:pt x="400119" y="174660"/>
                    <a:pt x="371015" y="140264"/>
                    <a:pt x="378423" y="139735"/>
                  </a:cubicBezTo>
                  <a:cubicBezTo>
                    <a:pt x="385831" y="139206"/>
                    <a:pt x="408056" y="159314"/>
                    <a:pt x="416523" y="165135"/>
                  </a:cubicBezTo>
                  <a:cubicBezTo>
                    <a:pt x="424990" y="170956"/>
                    <a:pt x="394827" y="175189"/>
                    <a:pt x="429223" y="174660"/>
                  </a:cubicBezTo>
                  <a:cubicBezTo>
                    <a:pt x="463619" y="174131"/>
                    <a:pt x="634540" y="168839"/>
                    <a:pt x="622898" y="161960"/>
                  </a:cubicBezTo>
                  <a:cubicBezTo>
                    <a:pt x="611256" y="155081"/>
                    <a:pt x="412290" y="142910"/>
                    <a:pt x="359373" y="133385"/>
                  </a:cubicBezTo>
                  <a:cubicBezTo>
                    <a:pt x="306456" y="123860"/>
                    <a:pt x="329740" y="107456"/>
                    <a:pt x="305398" y="104810"/>
                  </a:cubicBezTo>
                  <a:cubicBezTo>
                    <a:pt x="281056" y="102164"/>
                    <a:pt x="240310" y="115923"/>
                    <a:pt x="213323" y="117510"/>
                  </a:cubicBezTo>
                  <a:cubicBezTo>
                    <a:pt x="186336" y="119097"/>
                    <a:pt x="152469" y="115922"/>
                    <a:pt x="143473" y="114335"/>
                  </a:cubicBezTo>
                  <a:cubicBezTo>
                    <a:pt x="134477" y="112748"/>
                    <a:pt x="182102" y="124918"/>
                    <a:pt x="159348" y="107985"/>
                  </a:cubicBezTo>
                  <a:cubicBezTo>
                    <a:pt x="136594" y="91052"/>
                    <a:pt x="-10514" y="-2082"/>
                    <a:pt x="598" y="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6651A62C-0CA1-2D30-4798-9312E5BEFB09}"/>
                </a:ext>
              </a:extLst>
            </p:cNvPr>
            <p:cNvSpPr/>
            <p:nvPr/>
          </p:nvSpPr>
          <p:spPr>
            <a:xfrm>
              <a:off x="7778697" y="6642091"/>
              <a:ext cx="144923" cy="139814"/>
            </a:xfrm>
            <a:custGeom>
              <a:avLst/>
              <a:gdLst>
                <a:gd name="connsiteX0" fmla="*/ 53 w 144923"/>
                <a:gd name="connsiteY0" fmla="*/ 9 h 139814"/>
                <a:gd name="connsiteX1" fmla="*/ 60378 w 144923"/>
                <a:gd name="connsiteY1" fmla="*/ 101609 h 139814"/>
                <a:gd name="connsiteX2" fmla="*/ 92128 w 144923"/>
                <a:gd name="connsiteY2" fmla="*/ 139709 h 139814"/>
                <a:gd name="connsiteX3" fmla="*/ 88953 w 144923"/>
                <a:gd name="connsiteY3" fmla="*/ 92084 h 139814"/>
                <a:gd name="connsiteX4" fmla="*/ 130228 w 144923"/>
                <a:gd name="connsiteY4" fmla="*/ 95259 h 139814"/>
                <a:gd name="connsiteX5" fmla="*/ 142928 w 144923"/>
                <a:gd name="connsiteY5" fmla="*/ 139709 h 139814"/>
                <a:gd name="connsiteX6" fmla="*/ 92128 w 144923"/>
                <a:gd name="connsiteY6" fmla="*/ 92084 h 139814"/>
                <a:gd name="connsiteX7" fmla="*/ 50853 w 144923"/>
                <a:gd name="connsiteY7" fmla="*/ 95259 h 139814"/>
                <a:gd name="connsiteX8" fmla="*/ 53 w 144923"/>
                <a:gd name="connsiteY8" fmla="*/ 9 h 13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923" h="139814">
                  <a:moveTo>
                    <a:pt x="53" y="9"/>
                  </a:moveTo>
                  <a:cubicBezTo>
                    <a:pt x="1641" y="1067"/>
                    <a:pt x="45032" y="78326"/>
                    <a:pt x="60378" y="101609"/>
                  </a:cubicBezTo>
                  <a:cubicBezTo>
                    <a:pt x="75724" y="124892"/>
                    <a:pt x="87366" y="141296"/>
                    <a:pt x="92128" y="139709"/>
                  </a:cubicBezTo>
                  <a:cubicBezTo>
                    <a:pt x="96890" y="138122"/>
                    <a:pt x="82603" y="99492"/>
                    <a:pt x="88953" y="92084"/>
                  </a:cubicBezTo>
                  <a:cubicBezTo>
                    <a:pt x="95303" y="84676"/>
                    <a:pt x="121232" y="87322"/>
                    <a:pt x="130228" y="95259"/>
                  </a:cubicBezTo>
                  <a:cubicBezTo>
                    <a:pt x="139224" y="103197"/>
                    <a:pt x="149278" y="140238"/>
                    <a:pt x="142928" y="139709"/>
                  </a:cubicBezTo>
                  <a:cubicBezTo>
                    <a:pt x="136578" y="139180"/>
                    <a:pt x="107474" y="99492"/>
                    <a:pt x="92128" y="92084"/>
                  </a:cubicBezTo>
                  <a:cubicBezTo>
                    <a:pt x="76782" y="84676"/>
                    <a:pt x="68845" y="107430"/>
                    <a:pt x="50853" y="95259"/>
                  </a:cubicBezTo>
                  <a:cubicBezTo>
                    <a:pt x="32861" y="83088"/>
                    <a:pt x="-1535" y="-1049"/>
                    <a:pt x="53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9A83FEE7-0069-D389-21E5-E9CDD379C549}"/>
                </a:ext>
              </a:extLst>
            </p:cNvPr>
            <p:cNvSpPr/>
            <p:nvPr/>
          </p:nvSpPr>
          <p:spPr>
            <a:xfrm>
              <a:off x="7881420" y="6638702"/>
              <a:ext cx="357714" cy="108255"/>
            </a:xfrm>
            <a:custGeom>
              <a:avLst/>
              <a:gdLst>
                <a:gd name="connsiteX0" fmla="*/ 8455 w 357714"/>
                <a:gd name="connsiteY0" fmla="*/ 25623 h 108255"/>
                <a:gd name="connsiteX1" fmla="*/ 259280 w 357714"/>
                <a:gd name="connsiteY1" fmla="*/ 25623 h 108255"/>
                <a:gd name="connsiteX2" fmla="*/ 243405 w 357714"/>
                <a:gd name="connsiteY2" fmla="*/ 35148 h 108255"/>
                <a:gd name="connsiteX3" fmla="*/ 332305 w 357714"/>
                <a:gd name="connsiteY3" fmla="*/ 108173 h 108255"/>
                <a:gd name="connsiteX4" fmla="*/ 265630 w 357714"/>
                <a:gd name="connsiteY4" fmla="*/ 19273 h 108255"/>
                <a:gd name="connsiteX5" fmla="*/ 357705 w 357714"/>
                <a:gd name="connsiteY5" fmla="*/ 223 h 108255"/>
                <a:gd name="connsiteX6" fmla="*/ 259280 w 357714"/>
                <a:gd name="connsiteY6" fmla="*/ 25623 h 108255"/>
                <a:gd name="connsiteX7" fmla="*/ 179905 w 357714"/>
                <a:gd name="connsiteY7" fmla="*/ 51023 h 108255"/>
                <a:gd name="connsiteX8" fmla="*/ 208480 w 357714"/>
                <a:gd name="connsiteY8" fmla="*/ 38323 h 108255"/>
                <a:gd name="connsiteX9" fmla="*/ 71955 w 357714"/>
                <a:gd name="connsiteY9" fmla="*/ 31973 h 108255"/>
                <a:gd name="connsiteX10" fmla="*/ 8455 w 357714"/>
                <a:gd name="connsiteY10" fmla="*/ 25623 h 10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714" h="108255">
                  <a:moveTo>
                    <a:pt x="8455" y="25623"/>
                  </a:moveTo>
                  <a:cubicBezTo>
                    <a:pt x="39676" y="24565"/>
                    <a:pt x="220122" y="24036"/>
                    <a:pt x="259280" y="25623"/>
                  </a:cubicBezTo>
                  <a:cubicBezTo>
                    <a:pt x="298438" y="27210"/>
                    <a:pt x="231234" y="21390"/>
                    <a:pt x="243405" y="35148"/>
                  </a:cubicBezTo>
                  <a:cubicBezTo>
                    <a:pt x="255576" y="48906"/>
                    <a:pt x="328601" y="110819"/>
                    <a:pt x="332305" y="108173"/>
                  </a:cubicBezTo>
                  <a:cubicBezTo>
                    <a:pt x="336009" y="105527"/>
                    <a:pt x="261397" y="37265"/>
                    <a:pt x="265630" y="19273"/>
                  </a:cubicBezTo>
                  <a:cubicBezTo>
                    <a:pt x="269863" y="1281"/>
                    <a:pt x="358763" y="-835"/>
                    <a:pt x="357705" y="223"/>
                  </a:cubicBezTo>
                  <a:cubicBezTo>
                    <a:pt x="356647" y="1281"/>
                    <a:pt x="288913" y="17156"/>
                    <a:pt x="259280" y="25623"/>
                  </a:cubicBezTo>
                  <a:cubicBezTo>
                    <a:pt x="229647" y="34090"/>
                    <a:pt x="188372" y="48906"/>
                    <a:pt x="179905" y="51023"/>
                  </a:cubicBezTo>
                  <a:cubicBezTo>
                    <a:pt x="171438" y="53140"/>
                    <a:pt x="226472" y="41498"/>
                    <a:pt x="208480" y="38323"/>
                  </a:cubicBezTo>
                  <a:cubicBezTo>
                    <a:pt x="190488" y="35148"/>
                    <a:pt x="103705" y="35148"/>
                    <a:pt x="71955" y="31973"/>
                  </a:cubicBezTo>
                  <a:cubicBezTo>
                    <a:pt x="40205" y="28798"/>
                    <a:pt x="-22766" y="26681"/>
                    <a:pt x="8455" y="256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5FDBA6E5-E2AD-435A-96D4-A3A40C7DECDC}"/>
                </a:ext>
              </a:extLst>
            </p:cNvPr>
            <p:cNvSpPr/>
            <p:nvPr/>
          </p:nvSpPr>
          <p:spPr>
            <a:xfrm>
              <a:off x="7459816" y="6667427"/>
              <a:ext cx="380741" cy="133693"/>
            </a:xfrm>
            <a:custGeom>
              <a:avLst/>
              <a:gdLst>
                <a:gd name="connsiteX0" fmla="*/ 1434 w 380741"/>
                <a:gd name="connsiteY0" fmla="*/ 22298 h 133693"/>
                <a:gd name="connsiteX1" fmla="*/ 118909 w 380741"/>
                <a:gd name="connsiteY1" fmla="*/ 50873 h 133693"/>
                <a:gd name="connsiteX2" fmla="*/ 169709 w 380741"/>
                <a:gd name="connsiteY2" fmla="*/ 82623 h 133693"/>
                <a:gd name="connsiteX3" fmla="*/ 176059 w 380741"/>
                <a:gd name="connsiteY3" fmla="*/ 54048 h 133693"/>
                <a:gd name="connsiteX4" fmla="*/ 277659 w 380741"/>
                <a:gd name="connsiteY4" fmla="*/ 123898 h 133693"/>
                <a:gd name="connsiteX5" fmla="*/ 258609 w 380741"/>
                <a:gd name="connsiteY5" fmla="*/ 69923 h 133693"/>
                <a:gd name="connsiteX6" fmla="*/ 379259 w 380741"/>
                <a:gd name="connsiteY6" fmla="*/ 133423 h 133693"/>
                <a:gd name="connsiteX7" fmla="*/ 318934 w 380741"/>
                <a:gd name="connsiteY7" fmla="*/ 88973 h 133693"/>
                <a:gd name="connsiteX8" fmla="*/ 217334 w 380741"/>
                <a:gd name="connsiteY8" fmla="*/ 73 h 133693"/>
                <a:gd name="connsiteX9" fmla="*/ 312584 w 380741"/>
                <a:gd name="connsiteY9" fmla="*/ 104848 h 133693"/>
                <a:gd name="connsiteX10" fmla="*/ 198284 w 380741"/>
                <a:gd name="connsiteY10" fmla="*/ 28648 h 133693"/>
                <a:gd name="connsiteX11" fmla="*/ 226859 w 380741"/>
                <a:gd name="connsiteY11" fmla="*/ 82623 h 133693"/>
                <a:gd name="connsiteX12" fmla="*/ 160184 w 380741"/>
                <a:gd name="connsiteY12" fmla="*/ 34998 h 133693"/>
                <a:gd name="connsiteX13" fmla="*/ 207809 w 380741"/>
                <a:gd name="connsiteY13" fmla="*/ 108023 h 133693"/>
                <a:gd name="connsiteX14" fmla="*/ 1434 w 380741"/>
                <a:gd name="connsiteY14" fmla="*/ 22298 h 13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41" h="133693">
                  <a:moveTo>
                    <a:pt x="1434" y="22298"/>
                  </a:moveTo>
                  <a:cubicBezTo>
                    <a:pt x="-13383" y="12773"/>
                    <a:pt x="90863" y="40819"/>
                    <a:pt x="118909" y="50873"/>
                  </a:cubicBezTo>
                  <a:cubicBezTo>
                    <a:pt x="146955" y="60927"/>
                    <a:pt x="160184" y="82094"/>
                    <a:pt x="169709" y="82623"/>
                  </a:cubicBezTo>
                  <a:cubicBezTo>
                    <a:pt x="179234" y="83152"/>
                    <a:pt x="158067" y="47169"/>
                    <a:pt x="176059" y="54048"/>
                  </a:cubicBezTo>
                  <a:cubicBezTo>
                    <a:pt x="194051" y="60927"/>
                    <a:pt x="263901" y="121252"/>
                    <a:pt x="277659" y="123898"/>
                  </a:cubicBezTo>
                  <a:cubicBezTo>
                    <a:pt x="291417" y="126544"/>
                    <a:pt x="241676" y="68336"/>
                    <a:pt x="258609" y="69923"/>
                  </a:cubicBezTo>
                  <a:cubicBezTo>
                    <a:pt x="275542" y="71511"/>
                    <a:pt x="369205" y="130248"/>
                    <a:pt x="379259" y="133423"/>
                  </a:cubicBezTo>
                  <a:cubicBezTo>
                    <a:pt x="389313" y="136598"/>
                    <a:pt x="345921" y="111198"/>
                    <a:pt x="318934" y="88973"/>
                  </a:cubicBezTo>
                  <a:cubicBezTo>
                    <a:pt x="291947" y="66748"/>
                    <a:pt x="218392" y="-2573"/>
                    <a:pt x="217334" y="73"/>
                  </a:cubicBezTo>
                  <a:cubicBezTo>
                    <a:pt x="216276" y="2719"/>
                    <a:pt x="315759" y="100086"/>
                    <a:pt x="312584" y="104848"/>
                  </a:cubicBezTo>
                  <a:cubicBezTo>
                    <a:pt x="309409" y="109610"/>
                    <a:pt x="212571" y="32352"/>
                    <a:pt x="198284" y="28648"/>
                  </a:cubicBezTo>
                  <a:cubicBezTo>
                    <a:pt x="183997" y="24944"/>
                    <a:pt x="233209" y="81565"/>
                    <a:pt x="226859" y="82623"/>
                  </a:cubicBezTo>
                  <a:cubicBezTo>
                    <a:pt x="220509" y="83681"/>
                    <a:pt x="163359" y="30765"/>
                    <a:pt x="160184" y="34998"/>
                  </a:cubicBezTo>
                  <a:cubicBezTo>
                    <a:pt x="157009" y="39231"/>
                    <a:pt x="232680" y="110669"/>
                    <a:pt x="207809" y="108023"/>
                  </a:cubicBezTo>
                  <a:cubicBezTo>
                    <a:pt x="182938" y="105377"/>
                    <a:pt x="16251" y="31823"/>
                    <a:pt x="1434" y="22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3CBB712D-7173-A2F0-DFCC-EA76427A88D8}"/>
                </a:ext>
              </a:extLst>
            </p:cNvPr>
            <p:cNvSpPr/>
            <p:nvPr/>
          </p:nvSpPr>
          <p:spPr>
            <a:xfrm>
              <a:off x="7542162" y="6793865"/>
              <a:ext cx="554190" cy="64497"/>
            </a:xfrm>
            <a:custGeom>
              <a:avLst/>
              <a:gdLst>
                <a:gd name="connsiteX0" fmla="*/ 1638 w 554190"/>
                <a:gd name="connsiteY0" fmla="*/ 635 h 64497"/>
                <a:gd name="connsiteX1" fmla="*/ 77838 w 554190"/>
                <a:gd name="connsiteY1" fmla="*/ 10160 h 64497"/>
                <a:gd name="connsiteX2" fmla="*/ 239763 w 554190"/>
                <a:gd name="connsiteY2" fmla="*/ 51435 h 64497"/>
                <a:gd name="connsiteX3" fmla="*/ 217538 w 554190"/>
                <a:gd name="connsiteY3" fmla="*/ 10160 h 64497"/>
                <a:gd name="connsiteX4" fmla="*/ 430263 w 554190"/>
                <a:gd name="connsiteY4" fmla="*/ 57785 h 64497"/>
                <a:gd name="connsiteX5" fmla="*/ 404863 w 554190"/>
                <a:gd name="connsiteY5" fmla="*/ 19685 h 64497"/>
                <a:gd name="connsiteX6" fmla="*/ 554088 w 554190"/>
                <a:gd name="connsiteY6" fmla="*/ 64135 h 64497"/>
                <a:gd name="connsiteX7" fmla="*/ 430263 w 554190"/>
                <a:gd name="connsiteY7" fmla="*/ 41910 h 64497"/>
                <a:gd name="connsiteX8" fmla="*/ 223888 w 554190"/>
                <a:gd name="connsiteY8" fmla="*/ 6985 h 64497"/>
                <a:gd name="connsiteX9" fmla="*/ 236588 w 554190"/>
                <a:gd name="connsiteY9" fmla="*/ 51435 h 64497"/>
                <a:gd name="connsiteX10" fmla="*/ 144513 w 554190"/>
                <a:gd name="connsiteY10" fmla="*/ 22860 h 64497"/>
                <a:gd name="connsiteX11" fmla="*/ 1638 w 554190"/>
                <a:gd name="connsiteY11" fmla="*/ 635 h 6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4190" h="64497">
                  <a:moveTo>
                    <a:pt x="1638" y="635"/>
                  </a:moveTo>
                  <a:cubicBezTo>
                    <a:pt x="-9474" y="-1482"/>
                    <a:pt x="38151" y="1693"/>
                    <a:pt x="77838" y="10160"/>
                  </a:cubicBezTo>
                  <a:cubicBezTo>
                    <a:pt x="117526" y="18627"/>
                    <a:pt x="216480" y="51435"/>
                    <a:pt x="239763" y="51435"/>
                  </a:cubicBezTo>
                  <a:cubicBezTo>
                    <a:pt x="263046" y="51435"/>
                    <a:pt x="185788" y="9102"/>
                    <a:pt x="217538" y="10160"/>
                  </a:cubicBezTo>
                  <a:cubicBezTo>
                    <a:pt x="249288" y="11218"/>
                    <a:pt x="399042" y="56198"/>
                    <a:pt x="430263" y="57785"/>
                  </a:cubicBezTo>
                  <a:cubicBezTo>
                    <a:pt x="461484" y="59372"/>
                    <a:pt x="384226" y="18627"/>
                    <a:pt x="404863" y="19685"/>
                  </a:cubicBezTo>
                  <a:cubicBezTo>
                    <a:pt x="425500" y="20743"/>
                    <a:pt x="549855" y="60431"/>
                    <a:pt x="554088" y="64135"/>
                  </a:cubicBezTo>
                  <a:cubicBezTo>
                    <a:pt x="558321" y="67839"/>
                    <a:pt x="430263" y="41910"/>
                    <a:pt x="430263" y="41910"/>
                  </a:cubicBezTo>
                  <a:cubicBezTo>
                    <a:pt x="375230" y="32385"/>
                    <a:pt x="256167" y="5398"/>
                    <a:pt x="223888" y="6985"/>
                  </a:cubicBezTo>
                  <a:cubicBezTo>
                    <a:pt x="191609" y="8572"/>
                    <a:pt x="249817" y="48789"/>
                    <a:pt x="236588" y="51435"/>
                  </a:cubicBezTo>
                  <a:cubicBezTo>
                    <a:pt x="223359" y="54081"/>
                    <a:pt x="181025" y="31856"/>
                    <a:pt x="144513" y="22860"/>
                  </a:cubicBezTo>
                  <a:cubicBezTo>
                    <a:pt x="108001" y="13864"/>
                    <a:pt x="12750" y="2752"/>
                    <a:pt x="1638" y="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E1D6935C-AA21-5717-98CE-397BE698BF86}"/>
                </a:ext>
              </a:extLst>
            </p:cNvPr>
            <p:cNvSpPr/>
            <p:nvPr/>
          </p:nvSpPr>
          <p:spPr>
            <a:xfrm>
              <a:off x="7733965" y="6819900"/>
              <a:ext cx="487125" cy="117475"/>
            </a:xfrm>
            <a:custGeom>
              <a:avLst/>
              <a:gdLst>
                <a:gd name="connsiteX0" fmla="*/ 335 w 487125"/>
                <a:gd name="connsiteY0" fmla="*/ 57150 h 117475"/>
                <a:gd name="connsiteX1" fmla="*/ 247985 w 487125"/>
                <a:gd name="connsiteY1" fmla="*/ 57150 h 117475"/>
                <a:gd name="connsiteX2" fmla="*/ 168610 w 487125"/>
                <a:gd name="connsiteY2" fmla="*/ 117475 h 117475"/>
                <a:gd name="connsiteX3" fmla="*/ 235285 w 487125"/>
                <a:gd name="connsiteY3" fmla="*/ 57150 h 117475"/>
                <a:gd name="connsiteX4" fmla="*/ 406735 w 487125"/>
                <a:gd name="connsiteY4" fmla="*/ 34925 h 117475"/>
                <a:gd name="connsiteX5" fmla="*/ 486110 w 487125"/>
                <a:gd name="connsiteY5" fmla="*/ 0 h 117475"/>
                <a:gd name="connsiteX6" fmla="*/ 355935 w 487125"/>
                <a:gd name="connsiteY6" fmla="*/ 34925 h 117475"/>
                <a:gd name="connsiteX7" fmla="*/ 238460 w 487125"/>
                <a:gd name="connsiteY7" fmla="*/ 79375 h 117475"/>
                <a:gd name="connsiteX8" fmla="*/ 346410 w 487125"/>
                <a:gd name="connsiteY8" fmla="*/ 66675 h 117475"/>
                <a:gd name="connsiteX9" fmla="*/ 301960 w 487125"/>
                <a:gd name="connsiteY9" fmla="*/ 98425 h 117475"/>
                <a:gd name="connsiteX10" fmla="*/ 333710 w 487125"/>
                <a:gd name="connsiteY10" fmla="*/ 47625 h 117475"/>
                <a:gd name="connsiteX11" fmla="*/ 47960 w 487125"/>
                <a:gd name="connsiteY11" fmla="*/ 31750 h 117475"/>
                <a:gd name="connsiteX12" fmla="*/ 190835 w 487125"/>
                <a:gd name="connsiteY12" fmla="*/ 79375 h 117475"/>
                <a:gd name="connsiteX13" fmla="*/ 335 w 487125"/>
                <a:gd name="connsiteY13" fmla="*/ 57150 h 1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7125" h="117475">
                  <a:moveTo>
                    <a:pt x="335" y="57150"/>
                  </a:moveTo>
                  <a:cubicBezTo>
                    <a:pt x="9860" y="53446"/>
                    <a:pt x="219939" y="47096"/>
                    <a:pt x="247985" y="57150"/>
                  </a:cubicBezTo>
                  <a:cubicBezTo>
                    <a:pt x="276031" y="67204"/>
                    <a:pt x="170727" y="117475"/>
                    <a:pt x="168610" y="117475"/>
                  </a:cubicBezTo>
                  <a:cubicBezTo>
                    <a:pt x="166493" y="117475"/>
                    <a:pt x="195598" y="70908"/>
                    <a:pt x="235285" y="57150"/>
                  </a:cubicBezTo>
                  <a:cubicBezTo>
                    <a:pt x="274972" y="43392"/>
                    <a:pt x="364931" y="44450"/>
                    <a:pt x="406735" y="34925"/>
                  </a:cubicBezTo>
                  <a:cubicBezTo>
                    <a:pt x="448539" y="25400"/>
                    <a:pt x="494577" y="0"/>
                    <a:pt x="486110" y="0"/>
                  </a:cubicBezTo>
                  <a:cubicBezTo>
                    <a:pt x="477643" y="0"/>
                    <a:pt x="397210" y="21696"/>
                    <a:pt x="355935" y="34925"/>
                  </a:cubicBezTo>
                  <a:cubicBezTo>
                    <a:pt x="314660" y="48154"/>
                    <a:pt x="240047" y="74083"/>
                    <a:pt x="238460" y="79375"/>
                  </a:cubicBezTo>
                  <a:cubicBezTo>
                    <a:pt x="236873" y="84667"/>
                    <a:pt x="335827" y="63500"/>
                    <a:pt x="346410" y="66675"/>
                  </a:cubicBezTo>
                  <a:cubicBezTo>
                    <a:pt x="356993" y="69850"/>
                    <a:pt x="304077" y="101600"/>
                    <a:pt x="301960" y="98425"/>
                  </a:cubicBezTo>
                  <a:cubicBezTo>
                    <a:pt x="299843" y="95250"/>
                    <a:pt x="376043" y="58737"/>
                    <a:pt x="333710" y="47625"/>
                  </a:cubicBezTo>
                  <a:cubicBezTo>
                    <a:pt x="291377" y="36513"/>
                    <a:pt x="71773" y="26458"/>
                    <a:pt x="47960" y="31750"/>
                  </a:cubicBezTo>
                  <a:cubicBezTo>
                    <a:pt x="24147" y="37042"/>
                    <a:pt x="194539" y="76729"/>
                    <a:pt x="190835" y="79375"/>
                  </a:cubicBezTo>
                  <a:cubicBezTo>
                    <a:pt x="187131" y="82021"/>
                    <a:pt x="-9190" y="60854"/>
                    <a:pt x="335" y="57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88A29744-A74D-F0AA-C909-174F2EE43F75}"/>
                </a:ext>
              </a:extLst>
            </p:cNvPr>
            <p:cNvSpPr/>
            <p:nvPr/>
          </p:nvSpPr>
          <p:spPr>
            <a:xfrm>
              <a:off x="8702172" y="3803536"/>
              <a:ext cx="200841" cy="384678"/>
            </a:xfrm>
            <a:custGeom>
              <a:avLst/>
              <a:gdLst>
                <a:gd name="connsiteX0" fmla="*/ 76703 w 200841"/>
                <a:gd name="connsiteY0" fmla="*/ 114 h 384678"/>
                <a:gd name="connsiteX1" fmla="*/ 76703 w 200841"/>
                <a:gd name="connsiteY1" fmla="*/ 92189 h 384678"/>
                <a:gd name="connsiteX2" fmla="*/ 124328 w 200841"/>
                <a:gd name="connsiteY2" fmla="*/ 190614 h 384678"/>
                <a:gd name="connsiteX3" fmla="*/ 98928 w 200841"/>
                <a:gd name="connsiteY3" fmla="*/ 174739 h 384678"/>
                <a:gd name="connsiteX4" fmla="*/ 143378 w 200841"/>
                <a:gd name="connsiteY4" fmla="*/ 276339 h 384678"/>
                <a:gd name="connsiteX5" fmla="*/ 143378 w 200841"/>
                <a:gd name="connsiteY5" fmla="*/ 250939 h 384678"/>
                <a:gd name="connsiteX6" fmla="*/ 200528 w 200841"/>
                <a:gd name="connsiteY6" fmla="*/ 384289 h 384678"/>
                <a:gd name="connsiteX7" fmla="*/ 165603 w 200841"/>
                <a:gd name="connsiteY7" fmla="*/ 289039 h 384678"/>
                <a:gd name="connsiteX8" fmla="*/ 149728 w 200841"/>
                <a:gd name="connsiteY8" fmla="*/ 212839 h 384678"/>
                <a:gd name="connsiteX9" fmla="*/ 140203 w 200841"/>
                <a:gd name="connsiteY9" fmla="*/ 241414 h 384678"/>
                <a:gd name="connsiteX10" fmla="*/ 503 w 200841"/>
                <a:gd name="connsiteY10" fmla="*/ 104889 h 384678"/>
                <a:gd name="connsiteX11" fmla="*/ 92578 w 200841"/>
                <a:gd name="connsiteY11" fmla="*/ 174739 h 384678"/>
                <a:gd name="connsiteX12" fmla="*/ 70353 w 200841"/>
                <a:gd name="connsiteY12" fmla="*/ 111239 h 384678"/>
                <a:gd name="connsiteX13" fmla="*/ 76703 w 200841"/>
                <a:gd name="connsiteY13" fmla="*/ 114 h 38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841" h="384678">
                  <a:moveTo>
                    <a:pt x="76703" y="114"/>
                  </a:moveTo>
                  <a:cubicBezTo>
                    <a:pt x="77761" y="-3061"/>
                    <a:pt x="68766" y="60439"/>
                    <a:pt x="76703" y="92189"/>
                  </a:cubicBezTo>
                  <a:cubicBezTo>
                    <a:pt x="84640" y="123939"/>
                    <a:pt x="120624" y="176856"/>
                    <a:pt x="124328" y="190614"/>
                  </a:cubicBezTo>
                  <a:cubicBezTo>
                    <a:pt x="128032" y="204372"/>
                    <a:pt x="95753" y="160452"/>
                    <a:pt x="98928" y="174739"/>
                  </a:cubicBezTo>
                  <a:cubicBezTo>
                    <a:pt x="102103" y="189026"/>
                    <a:pt x="135970" y="263639"/>
                    <a:pt x="143378" y="276339"/>
                  </a:cubicBezTo>
                  <a:cubicBezTo>
                    <a:pt x="150786" y="289039"/>
                    <a:pt x="133853" y="232947"/>
                    <a:pt x="143378" y="250939"/>
                  </a:cubicBezTo>
                  <a:cubicBezTo>
                    <a:pt x="152903" y="268931"/>
                    <a:pt x="196824" y="377939"/>
                    <a:pt x="200528" y="384289"/>
                  </a:cubicBezTo>
                  <a:cubicBezTo>
                    <a:pt x="204232" y="390639"/>
                    <a:pt x="174070" y="317614"/>
                    <a:pt x="165603" y="289039"/>
                  </a:cubicBezTo>
                  <a:cubicBezTo>
                    <a:pt x="157136" y="260464"/>
                    <a:pt x="153961" y="220776"/>
                    <a:pt x="149728" y="212839"/>
                  </a:cubicBezTo>
                  <a:cubicBezTo>
                    <a:pt x="145495" y="204902"/>
                    <a:pt x="165074" y="259406"/>
                    <a:pt x="140203" y="241414"/>
                  </a:cubicBezTo>
                  <a:cubicBezTo>
                    <a:pt x="115332" y="223422"/>
                    <a:pt x="8440" y="116002"/>
                    <a:pt x="503" y="104889"/>
                  </a:cubicBezTo>
                  <a:cubicBezTo>
                    <a:pt x="-7435" y="93777"/>
                    <a:pt x="80936" y="173681"/>
                    <a:pt x="92578" y="174739"/>
                  </a:cubicBezTo>
                  <a:cubicBezTo>
                    <a:pt x="104220" y="175797"/>
                    <a:pt x="74586" y="137168"/>
                    <a:pt x="70353" y="111239"/>
                  </a:cubicBezTo>
                  <a:cubicBezTo>
                    <a:pt x="66120" y="85310"/>
                    <a:pt x="75645" y="3289"/>
                    <a:pt x="76703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517B75F5-D219-C11E-9D67-38EE3FFDA7B9}"/>
                </a:ext>
              </a:extLst>
            </p:cNvPr>
            <p:cNvSpPr/>
            <p:nvPr/>
          </p:nvSpPr>
          <p:spPr>
            <a:xfrm>
              <a:off x="8737453" y="4044784"/>
              <a:ext cx="98682" cy="52362"/>
            </a:xfrm>
            <a:custGeom>
              <a:avLst/>
              <a:gdLst>
                <a:gd name="connsiteX0" fmla="*/ 147 w 98682"/>
                <a:gd name="connsiteY0" fmla="*/ 166 h 52362"/>
                <a:gd name="connsiteX1" fmla="*/ 95397 w 98682"/>
                <a:gd name="connsiteY1" fmla="*/ 50966 h 52362"/>
                <a:gd name="connsiteX2" fmla="*/ 73172 w 98682"/>
                <a:gd name="connsiteY2" fmla="*/ 35091 h 52362"/>
                <a:gd name="connsiteX3" fmla="*/ 147 w 98682"/>
                <a:gd name="connsiteY3" fmla="*/ 166 h 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682" h="52362">
                  <a:moveTo>
                    <a:pt x="147" y="166"/>
                  </a:moveTo>
                  <a:cubicBezTo>
                    <a:pt x="3851" y="2812"/>
                    <a:pt x="83226" y="45145"/>
                    <a:pt x="95397" y="50966"/>
                  </a:cubicBezTo>
                  <a:cubicBezTo>
                    <a:pt x="107568" y="56787"/>
                    <a:pt x="82697" y="43028"/>
                    <a:pt x="73172" y="35091"/>
                  </a:cubicBezTo>
                  <a:cubicBezTo>
                    <a:pt x="63647" y="27154"/>
                    <a:pt x="-3557" y="-2480"/>
                    <a:pt x="147" y="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CFC632C0-F2BC-4633-BADD-CD123A34979D}"/>
                </a:ext>
              </a:extLst>
            </p:cNvPr>
            <p:cNvSpPr/>
            <p:nvPr/>
          </p:nvSpPr>
          <p:spPr>
            <a:xfrm>
              <a:off x="8795789" y="4203018"/>
              <a:ext cx="65923" cy="427604"/>
            </a:xfrm>
            <a:custGeom>
              <a:avLst/>
              <a:gdLst>
                <a:gd name="connsiteX0" fmla="*/ 49761 w 65923"/>
                <a:gd name="connsiteY0" fmla="*/ 682 h 427604"/>
                <a:gd name="connsiteX1" fmla="*/ 65636 w 65923"/>
                <a:gd name="connsiteY1" fmla="*/ 76882 h 427604"/>
                <a:gd name="connsiteX2" fmla="*/ 33886 w 65923"/>
                <a:gd name="connsiteY2" fmla="*/ 219757 h 427604"/>
                <a:gd name="connsiteX3" fmla="*/ 33886 w 65923"/>
                <a:gd name="connsiteY3" fmla="*/ 165782 h 427604"/>
                <a:gd name="connsiteX4" fmla="*/ 21186 w 65923"/>
                <a:gd name="connsiteY4" fmla="*/ 283257 h 427604"/>
                <a:gd name="connsiteX5" fmla="*/ 14836 w 65923"/>
                <a:gd name="connsiteY5" fmla="*/ 251507 h 427604"/>
                <a:gd name="connsiteX6" fmla="*/ 40236 w 65923"/>
                <a:gd name="connsiteY6" fmla="*/ 362632 h 427604"/>
                <a:gd name="connsiteX7" fmla="*/ 21186 w 65923"/>
                <a:gd name="connsiteY7" fmla="*/ 327707 h 427604"/>
                <a:gd name="connsiteX8" fmla="*/ 62461 w 65923"/>
                <a:gd name="connsiteY8" fmla="*/ 426132 h 427604"/>
                <a:gd name="connsiteX9" fmla="*/ 46586 w 65923"/>
                <a:gd name="connsiteY9" fmla="*/ 381682 h 427604"/>
                <a:gd name="connsiteX10" fmla="*/ 2136 w 65923"/>
                <a:gd name="connsiteY10" fmla="*/ 311832 h 427604"/>
                <a:gd name="connsiteX11" fmla="*/ 8486 w 65923"/>
                <a:gd name="connsiteY11" fmla="*/ 321357 h 427604"/>
                <a:gd name="connsiteX12" fmla="*/ 21186 w 65923"/>
                <a:gd name="connsiteY12" fmla="*/ 191182 h 427604"/>
                <a:gd name="connsiteX13" fmla="*/ 40236 w 65923"/>
                <a:gd name="connsiteY13" fmla="*/ 108632 h 427604"/>
                <a:gd name="connsiteX14" fmla="*/ 24361 w 65923"/>
                <a:gd name="connsiteY14" fmla="*/ 162607 h 427604"/>
                <a:gd name="connsiteX15" fmla="*/ 52936 w 65923"/>
                <a:gd name="connsiteY15" fmla="*/ 118157 h 427604"/>
                <a:gd name="connsiteX16" fmla="*/ 49761 w 65923"/>
                <a:gd name="connsiteY16" fmla="*/ 682 h 42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923" h="427604">
                  <a:moveTo>
                    <a:pt x="49761" y="682"/>
                  </a:moveTo>
                  <a:cubicBezTo>
                    <a:pt x="51878" y="-6197"/>
                    <a:pt x="68282" y="40370"/>
                    <a:pt x="65636" y="76882"/>
                  </a:cubicBezTo>
                  <a:cubicBezTo>
                    <a:pt x="62990" y="113394"/>
                    <a:pt x="39178" y="204940"/>
                    <a:pt x="33886" y="219757"/>
                  </a:cubicBezTo>
                  <a:cubicBezTo>
                    <a:pt x="28594" y="234574"/>
                    <a:pt x="36003" y="155199"/>
                    <a:pt x="33886" y="165782"/>
                  </a:cubicBezTo>
                  <a:cubicBezTo>
                    <a:pt x="31769" y="176365"/>
                    <a:pt x="24361" y="268970"/>
                    <a:pt x="21186" y="283257"/>
                  </a:cubicBezTo>
                  <a:cubicBezTo>
                    <a:pt x="18011" y="297544"/>
                    <a:pt x="11661" y="238278"/>
                    <a:pt x="14836" y="251507"/>
                  </a:cubicBezTo>
                  <a:cubicBezTo>
                    <a:pt x="18011" y="264736"/>
                    <a:pt x="39178" y="349932"/>
                    <a:pt x="40236" y="362632"/>
                  </a:cubicBezTo>
                  <a:cubicBezTo>
                    <a:pt x="41294" y="375332"/>
                    <a:pt x="17482" y="317124"/>
                    <a:pt x="21186" y="327707"/>
                  </a:cubicBezTo>
                  <a:cubicBezTo>
                    <a:pt x="24890" y="338290"/>
                    <a:pt x="58228" y="417136"/>
                    <a:pt x="62461" y="426132"/>
                  </a:cubicBezTo>
                  <a:cubicBezTo>
                    <a:pt x="66694" y="435128"/>
                    <a:pt x="56640" y="400732"/>
                    <a:pt x="46586" y="381682"/>
                  </a:cubicBezTo>
                  <a:cubicBezTo>
                    <a:pt x="36532" y="362632"/>
                    <a:pt x="2136" y="311832"/>
                    <a:pt x="2136" y="311832"/>
                  </a:cubicBezTo>
                  <a:cubicBezTo>
                    <a:pt x="-4214" y="301778"/>
                    <a:pt x="5311" y="341465"/>
                    <a:pt x="8486" y="321357"/>
                  </a:cubicBezTo>
                  <a:cubicBezTo>
                    <a:pt x="11661" y="301249"/>
                    <a:pt x="15894" y="226636"/>
                    <a:pt x="21186" y="191182"/>
                  </a:cubicBezTo>
                  <a:cubicBezTo>
                    <a:pt x="26478" y="155728"/>
                    <a:pt x="39707" y="113395"/>
                    <a:pt x="40236" y="108632"/>
                  </a:cubicBezTo>
                  <a:cubicBezTo>
                    <a:pt x="40765" y="103870"/>
                    <a:pt x="22244" y="161019"/>
                    <a:pt x="24361" y="162607"/>
                  </a:cubicBezTo>
                  <a:cubicBezTo>
                    <a:pt x="26478" y="164195"/>
                    <a:pt x="50290" y="140911"/>
                    <a:pt x="52936" y="118157"/>
                  </a:cubicBezTo>
                  <a:cubicBezTo>
                    <a:pt x="55582" y="95403"/>
                    <a:pt x="47644" y="7561"/>
                    <a:pt x="49761" y="6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E46D8BC3-3F55-3051-BBB6-DCF24E47A491}"/>
                </a:ext>
              </a:extLst>
            </p:cNvPr>
            <p:cNvSpPr/>
            <p:nvPr/>
          </p:nvSpPr>
          <p:spPr>
            <a:xfrm>
              <a:off x="8698672" y="4911953"/>
              <a:ext cx="109248" cy="458107"/>
            </a:xfrm>
            <a:custGeom>
              <a:avLst/>
              <a:gdLst>
                <a:gd name="connsiteX0" fmla="*/ 828 w 109248"/>
                <a:gd name="connsiteY0" fmla="*/ 9297 h 458107"/>
                <a:gd name="connsiteX1" fmla="*/ 51628 w 109248"/>
                <a:gd name="connsiteY1" fmla="*/ 260122 h 458107"/>
                <a:gd name="connsiteX2" fmla="*/ 51628 w 109248"/>
                <a:gd name="connsiteY2" fmla="*/ 209322 h 458107"/>
                <a:gd name="connsiteX3" fmla="*/ 105603 w 109248"/>
                <a:gd name="connsiteY3" fmla="*/ 450622 h 458107"/>
                <a:gd name="connsiteX4" fmla="*/ 96078 w 109248"/>
                <a:gd name="connsiteY4" fmla="*/ 377597 h 458107"/>
                <a:gd name="connsiteX5" fmla="*/ 29403 w 109248"/>
                <a:gd name="connsiteY5" fmla="*/ 183922 h 458107"/>
                <a:gd name="connsiteX6" fmla="*/ 35753 w 109248"/>
                <a:gd name="connsiteY6" fmla="*/ 206147 h 458107"/>
                <a:gd name="connsiteX7" fmla="*/ 19878 w 109248"/>
                <a:gd name="connsiteY7" fmla="*/ 66447 h 458107"/>
                <a:gd name="connsiteX8" fmla="*/ 828 w 109248"/>
                <a:gd name="connsiteY8" fmla="*/ 9297 h 45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248" h="458107">
                  <a:moveTo>
                    <a:pt x="828" y="9297"/>
                  </a:moveTo>
                  <a:cubicBezTo>
                    <a:pt x="6120" y="41576"/>
                    <a:pt x="43161" y="226785"/>
                    <a:pt x="51628" y="260122"/>
                  </a:cubicBezTo>
                  <a:cubicBezTo>
                    <a:pt x="60095" y="293459"/>
                    <a:pt x="42632" y="177572"/>
                    <a:pt x="51628" y="209322"/>
                  </a:cubicBezTo>
                  <a:cubicBezTo>
                    <a:pt x="60624" y="241072"/>
                    <a:pt x="98195" y="422576"/>
                    <a:pt x="105603" y="450622"/>
                  </a:cubicBezTo>
                  <a:cubicBezTo>
                    <a:pt x="113011" y="478668"/>
                    <a:pt x="108778" y="422047"/>
                    <a:pt x="96078" y="377597"/>
                  </a:cubicBezTo>
                  <a:cubicBezTo>
                    <a:pt x="83378" y="333147"/>
                    <a:pt x="39457" y="212497"/>
                    <a:pt x="29403" y="183922"/>
                  </a:cubicBezTo>
                  <a:cubicBezTo>
                    <a:pt x="19349" y="155347"/>
                    <a:pt x="37340" y="225726"/>
                    <a:pt x="35753" y="206147"/>
                  </a:cubicBezTo>
                  <a:cubicBezTo>
                    <a:pt x="34166" y="186568"/>
                    <a:pt x="22524" y="96080"/>
                    <a:pt x="19878" y="66447"/>
                  </a:cubicBezTo>
                  <a:cubicBezTo>
                    <a:pt x="17232" y="36814"/>
                    <a:pt x="-4464" y="-22982"/>
                    <a:pt x="828" y="92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5C732847-2253-D28F-3581-1396A3B1488C}"/>
                </a:ext>
              </a:extLst>
            </p:cNvPr>
            <p:cNvSpPr/>
            <p:nvPr/>
          </p:nvSpPr>
          <p:spPr>
            <a:xfrm>
              <a:off x="8772511" y="5299849"/>
              <a:ext cx="22570" cy="456559"/>
            </a:xfrm>
            <a:custGeom>
              <a:avLst/>
              <a:gdLst>
                <a:gd name="connsiteX0" fmla="*/ 19064 w 22570"/>
                <a:gd name="connsiteY0" fmla="*/ 2401 h 456559"/>
                <a:gd name="connsiteX1" fmla="*/ 22239 w 22570"/>
                <a:gd name="connsiteY1" fmla="*/ 269101 h 456559"/>
                <a:gd name="connsiteX2" fmla="*/ 12714 w 22570"/>
                <a:gd name="connsiteY2" fmla="*/ 211951 h 456559"/>
                <a:gd name="connsiteX3" fmla="*/ 19064 w 22570"/>
                <a:gd name="connsiteY3" fmla="*/ 399276 h 456559"/>
                <a:gd name="connsiteX4" fmla="*/ 22239 w 22570"/>
                <a:gd name="connsiteY4" fmla="*/ 332601 h 456559"/>
                <a:gd name="connsiteX5" fmla="*/ 15889 w 22570"/>
                <a:gd name="connsiteY5" fmla="*/ 456426 h 456559"/>
                <a:gd name="connsiteX6" fmla="*/ 15889 w 22570"/>
                <a:gd name="connsiteY6" fmla="*/ 351651 h 456559"/>
                <a:gd name="connsiteX7" fmla="*/ 14 w 22570"/>
                <a:gd name="connsiteY7" fmla="*/ 132576 h 456559"/>
                <a:gd name="connsiteX8" fmla="*/ 19064 w 22570"/>
                <a:gd name="connsiteY8" fmla="*/ 186551 h 456559"/>
                <a:gd name="connsiteX9" fmla="*/ 6364 w 22570"/>
                <a:gd name="connsiteY9" fmla="*/ 138926 h 456559"/>
                <a:gd name="connsiteX10" fmla="*/ 19064 w 22570"/>
                <a:gd name="connsiteY10" fmla="*/ 2401 h 45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70" h="456559">
                  <a:moveTo>
                    <a:pt x="19064" y="2401"/>
                  </a:moveTo>
                  <a:cubicBezTo>
                    <a:pt x="21710" y="24097"/>
                    <a:pt x="23297" y="234176"/>
                    <a:pt x="22239" y="269101"/>
                  </a:cubicBezTo>
                  <a:cubicBezTo>
                    <a:pt x="21181" y="304026"/>
                    <a:pt x="13243" y="190255"/>
                    <a:pt x="12714" y="211951"/>
                  </a:cubicBezTo>
                  <a:cubicBezTo>
                    <a:pt x="12185" y="233647"/>
                    <a:pt x="17476" y="379168"/>
                    <a:pt x="19064" y="399276"/>
                  </a:cubicBezTo>
                  <a:cubicBezTo>
                    <a:pt x="20652" y="419384"/>
                    <a:pt x="22768" y="323076"/>
                    <a:pt x="22239" y="332601"/>
                  </a:cubicBezTo>
                  <a:cubicBezTo>
                    <a:pt x="21710" y="342126"/>
                    <a:pt x="16947" y="453251"/>
                    <a:pt x="15889" y="456426"/>
                  </a:cubicBezTo>
                  <a:cubicBezTo>
                    <a:pt x="14831" y="459601"/>
                    <a:pt x="18535" y="405626"/>
                    <a:pt x="15889" y="351651"/>
                  </a:cubicBezTo>
                  <a:cubicBezTo>
                    <a:pt x="13243" y="297676"/>
                    <a:pt x="-515" y="160093"/>
                    <a:pt x="14" y="132576"/>
                  </a:cubicBezTo>
                  <a:cubicBezTo>
                    <a:pt x="543" y="105059"/>
                    <a:pt x="18006" y="185493"/>
                    <a:pt x="19064" y="186551"/>
                  </a:cubicBezTo>
                  <a:cubicBezTo>
                    <a:pt x="20122" y="187609"/>
                    <a:pt x="6893" y="165384"/>
                    <a:pt x="6364" y="138926"/>
                  </a:cubicBezTo>
                  <a:cubicBezTo>
                    <a:pt x="5835" y="112468"/>
                    <a:pt x="16418" y="-19295"/>
                    <a:pt x="19064" y="2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9DF37AA4-1F8A-4A3C-C983-25B4345BAFE4}"/>
                </a:ext>
              </a:extLst>
            </p:cNvPr>
            <p:cNvSpPr/>
            <p:nvPr/>
          </p:nvSpPr>
          <p:spPr>
            <a:xfrm>
              <a:off x="8537342" y="5741877"/>
              <a:ext cx="222579" cy="500223"/>
            </a:xfrm>
            <a:custGeom>
              <a:avLst/>
              <a:gdLst>
                <a:gd name="connsiteX0" fmla="*/ 219308 w 222579"/>
                <a:gd name="connsiteY0" fmla="*/ 4873 h 500223"/>
                <a:gd name="connsiteX1" fmla="*/ 85958 w 222579"/>
                <a:gd name="connsiteY1" fmla="*/ 290623 h 500223"/>
                <a:gd name="connsiteX2" fmla="*/ 95483 w 222579"/>
                <a:gd name="connsiteY2" fmla="*/ 252523 h 500223"/>
                <a:gd name="connsiteX3" fmla="*/ 28808 w 222579"/>
                <a:gd name="connsiteY3" fmla="*/ 449373 h 500223"/>
                <a:gd name="connsiteX4" fmla="*/ 63733 w 222579"/>
                <a:gd name="connsiteY4" fmla="*/ 369998 h 500223"/>
                <a:gd name="connsiteX5" fmla="*/ 233 w 222579"/>
                <a:gd name="connsiteY5" fmla="*/ 500173 h 500223"/>
                <a:gd name="connsiteX6" fmla="*/ 47858 w 222579"/>
                <a:gd name="connsiteY6" fmla="*/ 382698 h 500223"/>
                <a:gd name="connsiteX7" fmla="*/ 181208 w 222579"/>
                <a:gd name="connsiteY7" fmla="*/ 173148 h 500223"/>
                <a:gd name="connsiteX8" fmla="*/ 111358 w 222579"/>
                <a:gd name="connsiteY8" fmla="*/ 255698 h 500223"/>
                <a:gd name="connsiteX9" fmla="*/ 178033 w 222579"/>
                <a:gd name="connsiteY9" fmla="*/ 119173 h 500223"/>
                <a:gd name="connsiteX10" fmla="*/ 219308 w 222579"/>
                <a:gd name="connsiteY10" fmla="*/ 4873 h 50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579" h="500223">
                  <a:moveTo>
                    <a:pt x="219308" y="4873"/>
                  </a:moveTo>
                  <a:cubicBezTo>
                    <a:pt x="203962" y="33448"/>
                    <a:pt x="106595" y="249348"/>
                    <a:pt x="85958" y="290623"/>
                  </a:cubicBezTo>
                  <a:cubicBezTo>
                    <a:pt x="65320" y="331898"/>
                    <a:pt x="105008" y="226065"/>
                    <a:pt x="95483" y="252523"/>
                  </a:cubicBezTo>
                  <a:cubicBezTo>
                    <a:pt x="85958" y="278981"/>
                    <a:pt x="34100" y="429794"/>
                    <a:pt x="28808" y="449373"/>
                  </a:cubicBezTo>
                  <a:cubicBezTo>
                    <a:pt x="23516" y="468952"/>
                    <a:pt x="68496" y="361531"/>
                    <a:pt x="63733" y="369998"/>
                  </a:cubicBezTo>
                  <a:cubicBezTo>
                    <a:pt x="58970" y="378465"/>
                    <a:pt x="2879" y="498056"/>
                    <a:pt x="233" y="500173"/>
                  </a:cubicBezTo>
                  <a:cubicBezTo>
                    <a:pt x="-2413" y="502290"/>
                    <a:pt x="17696" y="437202"/>
                    <a:pt x="47858" y="382698"/>
                  </a:cubicBezTo>
                  <a:cubicBezTo>
                    <a:pt x="78020" y="328194"/>
                    <a:pt x="170625" y="194315"/>
                    <a:pt x="181208" y="173148"/>
                  </a:cubicBezTo>
                  <a:cubicBezTo>
                    <a:pt x="191791" y="151981"/>
                    <a:pt x="111887" y="264694"/>
                    <a:pt x="111358" y="255698"/>
                  </a:cubicBezTo>
                  <a:cubicBezTo>
                    <a:pt x="110829" y="246702"/>
                    <a:pt x="164275" y="157273"/>
                    <a:pt x="178033" y="119173"/>
                  </a:cubicBezTo>
                  <a:cubicBezTo>
                    <a:pt x="191791" y="81073"/>
                    <a:pt x="234654" y="-23702"/>
                    <a:pt x="219308" y="48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E51F3246-99F0-24C4-7970-0401447E6B56}"/>
                </a:ext>
              </a:extLst>
            </p:cNvPr>
            <p:cNvSpPr/>
            <p:nvPr/>
          </p:nvSpPr>
          <p:spPr>
            <a:xfrm>
              <a:off x="8308967" y="6288819"/>
              <a:ext cx="207037" cy="470936"/>
            </a:xfrm>
            <a:custGeom>
              <a:avLst/>
              <a:gdLst>
                <a:gd name="connsiteX0" fmla="*/ 206383 w 207037"/>
                <a:gd name="connsiteY0" fmla="*/ 4031 h 470936"/>
                <a:gd name="connsiteX1" fmla="*/ 88908 w 207037"/>
                <a:gd name="connsiteY1" fmla="*/ 315181 h 470936"/>
                <a:gd name="connsiteX2" fmla="*/ 120658 w 207037"/>
                <a:gd name="connsiteY2" fmla="*/ 207231 h 470936"/>
                <a:gd name="connsiteX3" fmla="*/ 8 w 207037"/>
                <a:gd name="connsiteY3" fmla="*/ 470756 h 470936"/>
                <a:gd name="connsiteX4" fmla="*/ 114308 w 207037"/>
                <a:gd name="connsiteY4" fmla="*/ 245331 h 470936"/>
                <a:gd name="connsiteX5" fmla="*/ 123833 w 207037"/>
                <a:gd name="connsiteY5" fmla="*/ 58006 h 470936"/>
                <a:gd name="connsiteX6" fmla="*/ 136533 w 207037"/>
                <a:gd name="connsiteY6" fmla="*/ 131031 h 470936"/>
                <a:gd name="connsiteX7" fmla="*/ 206383 w 207037"/>
                <a:gd name="connsiteY7" fmla="*/ 4031 h 47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037" h="470936">
                  <a:moveTo>
                    <a:pt x="206383" y="4031"/>
                  </a:moveTo>
                  <a:cubicBezTo>
                    <a:pt x="198446" y="34723"/>
                    <a:pt x="103196" y="281314"/>
                    <a:pt x="88908" y="315181"/>
                  </a:cubicBezTo>
                  <a:cubicBezTo>
                    <a:pt x="74620" y="349048"/>
                    <a:pt x="135475" y="181302"/>
                    <a:pt x="120658" y="207231"/>
                  </a:cubicBezTo>
                  <a:cubicBezTo>
                    <a:pt x="105841" y="233160"/>
                    <a:pt x="1066" y="464406"/>
                    <a:pt x="8" y="470756"/>
                  </a:cubicBezTo>
                  <a:cubicBezTo>
                    <a:pt x="-1050" y="477106"/>
                    <a:pt x="93670" y="314123"/>
                    <a:pt x="114308" y="245331"/>
                  </a:cubicBezTo>
                  <a:cubicBezTo>
                    <a:pt x="134946" y="176539"/>
                    <a:pt x="120129" y="77056"/>
                    <a:pt x="123833" y="58006"/>
                  </a:cubicBezTo>
                  <a:cubicBezTo>
                    <a:pt x="127537" y="38956"/>
                    <a:pt x="125420" y="134206"/>
                    <a:pt x="136533" y="131031"/>
                  </a:cubicBezTo>
                  <a:cubicBezTo>
                    <a:pt x="147646" y="127856"/>
                    <a:pt x="214320" y="-26661"/>
                    <a:pt x="206383" y="4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9D3B3EE8-51A1-2889-7F98-4096718D6591}"/>
                </a:ext>
              </a:extLst>
            </p:cNvPr>
            <p:cNvSpPr/>
            <p:nvPr/>
          </p:nvSpPr>
          <p:spPr>
            <a:xfrm>
              <a:off x="8127978" y="6889737"/>
              <a:ext cx="95503" cy="448996"/>
            </a:xfrm>
            <a:custGeom>
              <a:avLst/>
              <a:gdLst>
                <a:gd name="connsiteX0" fmla="*/ 95272 w 95503"/>
                <a:gd name="connsiteY0" fmla="*/ 13 h 448996"/>
                <a:gd name="connsiteX1" fmla="*/ 6372 w 95503"/>
                <a:gd name="connsiteY1" fmla="*/ 171463 h 448996"/>
                <a:gd name="connsiteX2" fmla="*/ 9547 w 95503"/>
                <a:gd name="connsiteY2" fmla="*/ 136538 h 448996"/>
                <a:gd name="connsiteX3" fmla="*/ 22 w 95503"/>
                <a:gd name="connsiteY3" fmla="*/ 327038 h 448996"/>
                <a:gd name="connsiteX4" fmla="*/ 12722 w 95503"/>
                <a:gd name="connsiteY4" fmla="*/ 269888 h 448996"/>
                <a:gd name="connsiteX5" fmla="*/ 9547 w 95503"/>
                <a:gd name="connsiteY5" fmla="*/ 444513 h 448996"/>
                <a:gd name="connsiteX6" fmla="*/ 12722 w 95503"/>
                <a:gd name="connsiteY6" fmla="*/ 381013 h 448996"/>
                <a:gd name="connsiteX7" fmla="*/ 34947 w 95503"/>
                <a:gd name="connsiteY7" fmla="*/ 206388 h 448996"/>
                <a:gd name="connsiteX8" fmla="*/ 22247 w 95503"/>
                <a:gd name="connsiteY8" fmla="*/ 238138 h 448996"/>
                <a:gd name="connsiteX9" fmla="*/ 22247 w 95503"/>
                <a:gd name="connsiteY9" fmla="*/ 155588 h 448996"/>
                <a:gd name="connsiteX10" fmla="*/ 31772 w 95503"/>
                <a:gd name="connsiteY10" fmla="*/ 161938 h 448996"/>
                <a:gd name="connsiteX11" fmla="*/ 95272 w 95503"/>
                <a:gd name="connsiteY11" fmla="*/ 13 h 44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503" h="448996">
                  <a:moveTo>
                    <a:pt x="95272" y="13"/>
                  </a:moveTo>
                  <a:cubicBezTo>
                    <a:pt x="91039" y="1600"/>
                    <a:pt x="20659" y="148709"/>
                    <a:pt x="6372" y="171463"/>
                  </a:cubicBezTo>
                  <a:cubicBezTo>
                    <a:pt x="-7916" y="194217"/>
                    <a:pt x="10605" y="110609"/>
                    <a:pt x="9547" y="136538"/>
                  </a:cubicBezTo>
                  <a:cubicBezTo>
                    <a:pt x="8489" y="162467"/>
                    <a:pt x="-507" y="304813"/>
                    <a:pt x="22" y="327038"/>
                  </a:cubicBezTo>
                  <a:cubicBezTo>
                    <a:pt x="551" y="349263"/>
                    <a:pt x="11135" y="250309"/>
                    <a:pt x="12722" y="269888"/>
                  </a:cubicBezTo>
                  <a:cubicBezTo>
                    <a:pt x="14309" y="289467"/>
                    <a:pt x="9547" y="425992"/>
                    <a:pt x="9547" y="444513"/>
                  </a:cubicBezTo>
                  <a:cubicBezTo>
                    <a:pt x="9547" y="463034"/>
                    <a:pt x="8489" y="420701"/>
                    <a:pt x="12722" y="381013"/>
                  </a:cubicBezTo>
                  <a:cubicBezTo>
                    <a:pt x="16955" y="341325"/>
                    <a:pt x="33359" y="230201"/>
                    <a:pt x="34947" y="206388"/>
                  </a:cubicBezTo>
                  <a:cubicBezTo>
                    <a:pt x="36535" y="182575"/>
                    <a:pt x="24364" y="246605"/>
                    <a:pt x="22247" y="238138"/>
                  </a:cubicBezTo>
                  <a:cubicBezTo>
                    <a:pt x="20130" y="229671"/>
                    <a:pt x="20660" y="168288"/>
                    <a:pt x="22247" y="155588"/>
                  </a:cubicBezTo>
                  <a:cubicBezTo>
                    <a:pt x="23834" y="142888"/>
                    <a:pt x="19072" y="191042"/>
                    <a:pt x="31772" y="161938"/>
                  </a:cubicBezTo>
                  <a:cubicBezTo>
                    <a:pt x="44472" y="132834"/>
                    <a:pt x="99505" y="-1574"/>
                    <a:pt x="95272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4729E55A-B953-B1B9-8D68-EF3DC990D3F5}"/>
                </a:ext>
              </a:extLst>
            </p:cNvPr>
            <p:cNvSpPr/>
            <p:nvPr/>
          </p:nvSpPr>
          <p:spPr>
            <a:xfrm>
              <a:off x="7740634" y="7314854"/>
              <a:ext cx="363210" cy="381404"/>
            </a:xfrm>
            <a:custGeom>
              <a:avLst/>
              <a:gdLst>
                <a:gd name="connsiteX0" fmla="*/ 361966 w 363210"/>
                <a:gd name="connsiteY0" fmla="*/ 346 h 381404"/>
                <a:gd name="connsiteX1" fmla="*/ 346091 w 363210"/>
                <a:gd name="connsiteY1" fmla="*/ 108296 h 381404"/>
                <a:gd name="connsiteX2" fmla="*/ 282591 w 363210"/>
                <a:gd name="connsiteY2" fmla="*/ 190846 h 381404"/>
                <a:gd name="connsiteX3" fmla="*/ 314341 w 363210"/>
                <a:gd name="connsiteY3" fmla="*/ 133696 h 381404"/>
                <a:gd name="connsiteX4" fmla="*/ 187341 w 363210"/>
                <a:gd name="connsiteY4" fmla="*/ 270221 h 381404"/>
                <a:gd name="connsiteX5" fmla="*/ 250841 w 363210"/>
                <a:gd name="connsiteY5" fmla="*/ 238471 h 381404"/>
                <a:gd name="connsiteX6" fmla="*/ 16 w 363210"/>
                <a:gd name="connsiteY6" fmla="*/ 381346 h 381404"/>
                <a:gd name="connsiteX7" fmla="*/ 238141 w 363210"/>
                <a:gd name="connsiteY7" fmla="*/ 219421 h 381404"/>
                <a:gd name="connsiteX8" fmla="*/ 209566 w 363210"/>
                <a:gd name="connsiteY8" fmla="*/ 219421 h 381404"/>
                <a:gd name="connsiteX9" fmla="*/ 320691 w 363210"/>
                <a:gd name="connsiteY9" fmla="*/ 146396 h 381404"/>
                <a:gd name="connsiteX10" fmla="*/ 361966 w 363210"/>
                <a:gd name="connsiteY10" fmla="*/ 346 h 38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210" h="381404">
                  <a:moveTo>
                    <a:pt x="361966" y="346"/>
                  </a:moveTo>
                  <a:cubicBezTo>
                    <a:pt x="366199" y="-6004"/>
                    <a:pt x="359320" y="76546"/>
                    <a:pt x="346091" y="108296"/>
                  </a:cubicBezTo>
                  <a:cubicBezTo>
                    <a:pt x="332862" y="140046"/>
                    <a:pt x="287883" y="186613"/>
                    <a:pt x="282591" y="190846"/>
                  </a:cubicBezTo>
                  <a:cubicBezTo>
                    <a:pt x="277299" y="195079"/>
                    <a:pt x="330216" y="120467"/>
                    <a:pt x="314341" y="133696"/>
                  </a:cubicBezTo>
                  <a:cubicBezTo>
                    <a:pt x="298466" y="146925"/>
                    <a:pt x="197924" y="252759"/>
                    <a:pt x="187341" y="270221"/>
                  </a:cubicBezTo>
                  <a:cubicBezTo>
                    <a:pt x="176758" y="287684"/>
                    <a:pt x="282062" y="219950"/>
                    <a:pt x="250841" y="238471"/>
                  </a:cubicBezTo>
                  <a:cubicBezTo>
                    <a:pt x="219620" y="256992"/>
                    <a:pt x="2133" y="384521"/>
                    <a:pt x="16" y="381346"/>
                  </a:cubicBezTo>
                  <a:cubicBezTo>
                    <a:pt x="-2101" y="378171"/>
                    <a:pt x="203216" y="246409"/>
                    <a:pt x="238141" y="219421"/>
                  </a:cubicBezTo>
                  <a:cubicBezTo>
                    <a:pt x="273066" y="192434"/>
                    <a:pt x="195808" y="231592"/>
                    <a:pt x="209566" y="219421"/>
                  </a:cubicBezTo>
                  <a:cubicBezTo>
                    <a:pt x="223324" y="207250"/>
                    <a:pt x="296878" y="178675"/>
                    <a:pt x="320691" y="146396"/>
                  </a:cubicBezTo>
                  <a:cubicBezTo>
                    <a:pt x="344503" y="114117"/>
                    <a:pt x="357733" y="6696"/>
                    <a:pt x="361966" y="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C76635AD-804B-864C-B4C7-E2DC5222ADB1}"/>
                </a:ext>
              </a:extLst>
            </p:cNvPr>
            <p:cNvSpPr/>
            <p:nvPr/>
          </p:nvSpPr>
          <p:spPr>
            <a:xfrm>
              <a:off x="6890227" y="7534145"/>
              <a:ext cx="882582" cy="121147"/>
            </a:xfrm>
            <a:custGeom>
              <a:avLst/>
              <a:gdLst>
                <a:gd name="connsiteX0" fmla="*/ 5873 w 882582"/>
                <a:gd name="connsiteY0" fmla="*/ 19180 h 121147"/>
                <a:gd name="connsiteX1" fmla="*/ 553561 w 882582"/>
                <a:gd name="connsiteY1" fmla="*/ 9655 h 121147"/>
                <a:gd name="connsiteX2" fmla="*/ 505936 w 882582"/>
                <a:gd name="connsiteY2" fmla="*/ 28705 h 121147"/>
                <a:gd name="connsiteX3" fmla="*/ 653573 w 882582"/>
                <a:gd name="connsiteY3" fmla="*/ 66805 h 121147"/>
                <a:gd name="connsiteX4" fmla="*/ 605948 w 882582"/>
                <a:gd name="connsiteY4" fmla="*/ 28705 h 121147"/>
                <a:gd name="connsiteX5" fmla="*/ 877411 w 882582"/>
                <a:gd name="connsiteY5" fmla="*/ 114430 h 121147"/>
                <a:gd name="connsiteX6" fmla="*/ 767873 w 882582"/>
                <a:gd name="connsiteY6" fmla="*/ 114430 h 121147"/>
                <a:gd name="connsiteX7" fmla="*/ 567848 w 882582"/>
                <a:gd name="connsiteY7" fmla="*/ 104905 h 121147"/>
                <a:gd name="connsiteX8" fmla="*/ 786923 w 882582"/>
                <a:gd name="connsiteY8" fmla="*/ 100143 h 121147"/>
                <a:gd name="connsiteX9" fmla="*/ 591661 w 882582"/>
                <a:gd name="connsiteY9" fmla="*/ 28705 h 121147"/>
                <a:gd name="connsiteX10" fmla="*/ 310673 w 882582"/>
                <a:gd name="connsiteY10" fmla="*/ 33468 h 121147"/>
                <a:gd name="connsiteX11" fmla="*/ 458311 w 882582"/>
                <a:gd name="connsiteY11" fmla="*/ 130 h 121147"/>
                <a:gd name="connsiteX12" fmla="*/ 205898 w 882582"/>
                <a:gd name="connsiteY12" fmla="*/ 47755 h 121147"/>
                <a:gd name="connsiteX13" fmla="*/ 258286 w 882582"/>
                <a:gd name="connsiteY13" fmla="*/ 14418 h 121147"/>
                <a:gd name="connsiteX14" fmla="*/ 5873 w 882582"/>
                <a:gd name="connsiteY14" fmla="*/ 19180 h 12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2582" h="121147">
                  <a:moveTo>
                    <a:pt x="5873" y="19180"/>
                  </a:moveTo>
                  <a:lnTo>
                    <a:pt x="553561" y="9655"/>
                  </a:lnTo>
                  <a:cubicBezTo>
                    <a:pt x="636905" y="11242"/>
                    <a:pt x="489267" y="19180"/>
                    <a:pt x="505936" y="28705"/>
                  </a:cubicBezTo>
                  <a:cubicBezTo>
                    <a:pt x="522605" y="38230"/>
                    <a:pt x="636904" y="66805"/>
                    <a:pt x="653573" y="66805"/>
                  </a:cubicBezTo>
                  <a:cubicBezTo>
                    <a:pt x="670242" y="66805"/>
                    <a:pt x="568642" y="20767"/>
                    <a:pt x="605948" y="28705"/>
                  </a:cubicBezTo>
                  <a:cubicBezTo>
                    <a:pt x="643254" y="36643"/>
                    <a:pt x="850424" y="100143"/>
                    <a:pt x="877411" y="114430"/>
                  </a:cubicBezTo>
                  <a:cubicBezTo>
                    <a:pt x="904399" y="128718"/>
                    <a:pt x="819467" y="116017"/>
                    <a:pt x="767873" y="114430"/>
                  </a:cubicBezTo>
                  <a:cubicBezTo>
                    <a:pt x="716279" y="112843"/>
                    <a:pt x="564673" y="107286"/>
                    <a:pt x="567848" y="104905"/>
                  </a:cubicBezTo>
                  <a:cubicBezTo>
                    <a:pt x="571023" y="102524"/>
                    <a:pt x="782954" y="112843"/>
                    <a:pt x="786923" y="100143"/>
                  </a:cubicBezTo>
                  <a:cubicBezTo>
                    <a:pt x="790892" y="87443"/>
                    <a:pt x="671036" y="39817"/>
                    <a:pt x="591661" y="28705"/>
                  </a:cubicBezTo>
                  <a:cubicBezTo>
                    <a:pt x="512286" y="17593"/>
                    <a:pt x="332898" y="38231"/>
                    <a:pt x="310673" y="33468"/>
                  </a:cubicBezTo>
                  <a:cubicBezTo>
                    <a:pt x="288448" y="28706"/>
                    <a:pt x="475773" y="-2251"/>
                    <a:pt x="458311" y="130"/>
                  </a:cubicBezTo>
                  <a:cubicBezTo>
                    <a:pt x="440849" y="2511"/>
                    <a:pt x="239235" y="45374"/>
                    <a:pt x="205898" y="47755"/>
                  </a:cubicBezTo>
                  <a:cubicBezTo>
                    <a:pt x="172561" y="50136"/>
                    <a:pt x="284480" y="19180"/>
                    <a:pt x="258286" y="14418"/>
                  </a:cubicBezTo>
                  <a:cubicBezTo>
                    <a:pt x="232092" y="9656"/>
                    <a:pt x="-43339" y="19974"/>
                    <a:pt x="5873" y="19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E1002689-3E74-EC50-D914-618494471CBC}"/>
                </a:ext>
              </a:extLst>
            </p:cNvPr>
            <p:cNvSpPr/>
            <p:nvPr/>
          </p:nvSpPr>
          <p:spPr>
            <a:xfrm>
              <a:off x="6462706" y="7453145"/>
              <a:ext cx="752569" cy="162102"/>
            </a:xfrm>
            <a:custGeom>
              <a:avLst/>
              <a:gdLst>
                <a:gd name="connsiteX0" fmla="*/ 7 w 752569"/>
                <a:gd name="connsiteY0" fmla="*/ 168 h 162102"/>
                <a:gd name="connsiteX1" fmla="*/ 342907 w 752569"/>
                <a:gd name="connsiteY1" fmla="*/ 100180 h 162102"/>
                <a:gd name="connsiteX2" fmla="*/ 619132 w 752569"/>
                <a:gd name="connsiteY2" fmla="*/ 162093 h 162102"/>
                <a:gd name="connsiteX3" fmla="*/ 476257 w 752569"/>
                <a:gd name="connsiteY3" fmla="*/ 104943 h 162102"/>
                <a:gd name="connsiteX4" fmla="*/ 752482 w 752569"/>
                <a:gd name="connsiteY4" fmla="*/ 95418 h 162102"/>
                <a:gd name="connsiteX5" fmla="*/ 442919 w 752569"/>
                <a:gd name="connsiteY5" fmla="*/ 104943 h 162102"/>
                <a:gd name="connsiteX6" fmla="*/ 276232 w 752569"/>
                <a:gd name="connsiteY6" fmla="*/ 90655 h 162102"/>
                <a:gd name="connsiteX7" fmla="*/ 352432 w 752569"/>
                <a:gd name="connsiteY7" fmla="*/ 76368 h 162102"/>
                <a:gd name="connsiteX8" fmla="*/ 7 w 752569"/>
                <a:gd name="connsiteY8" fmla="*/ 168 h 16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2569" h="162102">
                  <a:moveTo>
                    <a:pt x="7" y="168"/>
                  </a:moveTo>
                  <a:cubicBezTo>
                    <a:pt x="-1580" y="4137"/>
                    <a:pt x="239720" y="73193"/>
                    <a:pt x="342907" y="100180"/>
                  </a:cubicBezTo>
                  <a:cubicBezTo>
                    <a:pt x="446094" y="127167"/>
                    <a:pt x="596907" y="161299"/>
                    <a:pt x="619132" y="162093"/>
                  </a:cubicBezTo>
                  <a:cubicBezTo>
                    <a:pt x="641357" y="162887"/>
                    <a:pt x="454032" y="116055"/>
                    <a:pt x="476257" y="104943"/>
                  </a:cubicBezTo>
                  <a:cubicBezTo>
                    <a:pt x="498482" y="93831"/>
                    <a:pt x="758038" y="95418"/>
                    <a:pt x="752482" y="95418"/>
                  </a:cubicBezTo>
                  <a:cubicBezTo>
                    <a:pt x="746926" y="95418"/>
                    <a:pt x="522294" y="105737"/>
                    <a:pt x="442919" y="104943"/>
                  </a:cubicBezTo>
                  <a:cubicBezTo>
                    <a:pt x="363544" y="104149"/>
                    <a:pt x="291313" y="95417"/>
                    <a:pt x="276232" y="90655"/>
                  </a:cubicBezTo>
                  <a:cubicBezTo>
                    <a:pt x="261151" y="85893"/>
                    <a:pt x="392913" y="89068"/>
                    <a:pt x="352432" y="76368"/>
                  </a:cubicBezTo>
                  <a:cubicBezTo>
                    <a:pt x="311951" y="63668"/>
                    <a:pt x="1594" y="-3801"/>
                    <a:pt x="7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78D5AE85-9D3B-3240-BB67-8D59F3C0E3C9}"/>
                </a:ext>
              </a:extLst>
            </p:cNvPr>
            <p:cNvSpPr/>
            <p:nvPr/>
          </p:nvSpPr>
          <p:spPr>
            <a:xfrm>
              <a:off x="6667703" y="2860245"/>
              <a:ext cx="869751" cy="1343913"/>
            </a:xfrm>
            <a:custGeom>
              <a:avLst/>
              <a:gdLst>
                <a:gd name="connsiteX0" fmla="*/ 868998 w 869751"/>
                <a:gd name="connsiteY0" fmla="*/ 2225 h 1343913"/>
                <a:gd name="connsiteX1" fmla="*/ 386240 w 869751"/>
                <a:gd name="connsiteY1" fmla="*/ 700803 h 1343913"/>
                <a:gd name="connsiteX2" fmla="*/ 505509 w 869751"/>
                <a:gd name="connsiteY2" fmla="*/ 536098 h 1343913"/>
                <a:gd name="connsiteX3" fmla="*/ 119303 w 869751"/>
                <a:gd name="connsiteY3" fmla="*/ 1172202 h 1343913"/>
                <a:gd name="connsiteX4" fmla="*/ 255611 w 869751"/>
                <a:gd name="connsiteY4" fmla="*/ 859830 h 1343913"/>
                <a:gd name="connsiteX5" fmla="*/ 34 w 869751"/>
                <a:gd name="connsiteY5" fmla="*/ 1342587 h 1343913"/>
                <a:gd name="connsiteX6" fmla="*/ 238573 w 869751"/>
                <a:gd name="connsiteY6" fmla="*/ 984779 h 1343913"/>
                <a:gd name="connsiteX7" fmla="*/ 408958 w 869751"/>
                <a:gd name="connsiteY7" fmla="*/ 445226 h 1343913"/>
                <a:gd name="connsiteX8" fmla="*/ 232893 w 869751"/>
                <a:gd name="connsiteY8" fmla="*/ 848471 h 1343913"/>
                <a:gd name="connsiteX9" fmla="*/ 477112 w 869751"/>
                <a:gd name="connsiteY9" fmla="*/ 405469 h 1343913"/>
                <a:gd name="connsiteX10" fmla="*/ 420317 w 869751"/>
                <a:gd name="connsiteY10" fmla="*/ 621290 h 1343913"/>
                <a:gd name="connsiteX11" fmla="*/ 579343 w 869751"/>
                <a:gd name="connsiteY11" fmla="*/ 337315 h 1343913"/>
                <a:gd name="connsiteX12" fmla="*/ 499830 w 869751"/>
                <a:gd name="connsiteY12" fmla="*/ 473623 h 1343913"/>
                <a:gd name="connsiteX13" fmla="*/ 868998 w 869751"/>
                <a:gd name="connsiteY13" fmla="*/ 2225 h 134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9751" h="1343913">
                  <a:moveTo>
                    <a:pt x="868998" y="2225"/>
                  </a:moveTo>
                  <a:cubicBezTo>
                    <a:pt x="850066" y="40088"/>
                    <a:pt x="446821" y="611824"/>
                    <a:pt x="386240" y="700803"/>
                  </a:cubicBezTo>
                  <a:cubicBezTo>
                    <a:pt x="325659" y="789782"/>
                    <a:pt x="549998" y="457532"/>
                    <a:pt x="505509" y="536098"/>
                  </a:cubicBezTo>
                  <a:cubicBezTo>
                    <a:pt x="461020" y="614664"/>
                    <a:pt x="160953" y="1118247"/>
                    <a:pt x="119303" y="1172202"/>
                  </a:cubicBezTo>
                  <a:cubicBezTo>
                    <a:pt x="77653" y="1226157"/>
                    <a:pt x="275489" y="831433"/>
                    <a:pt x="255611" y="859830"/>
                  </a:cubicBezTo>
                  <a:cubicBezTo>
                    <a:pt x="235733" y="888228"/>
                    <a:pt x="2874" y="1321762"/>
                    <a:pt x="34" y="1342587"/>
                  </a:cubicBezTo>
                  <a:cubicBezTo>
                    <a:pt x="-2806" y="1363412"/>
                    <a:pt x="170419" y="1134339"/>
                    <a:pt x="238573" y="984779"/>
                  </a:cubicBezTo>
                  <a:cubicBezTo>
                    <a:pt x="306727" y="835219"/>
                    <a:pt x="409905" y="467944"/>
                    <a:pt x="408958" y="445226"/>
                  </a:cubicBezTo>
                  <a:cubicBezTo>
                    <a:pt x="408011" y="422508"/>
                    <a:pt x="221534" y="855097"/>
                    <a:pt x="232893" y="848471"/>
                  </a:cubicBezTo>
                  <a:cubicBezTo>
                    <a:pt x="244252" y="841845"/>
                    <a:pt x="445875" y="443332"/>
                    <a:pt x="477112" y="405469"/>
                  </a:cubicBezTo>
                  <a:cubicBezTo>
                    <a:pt x="508349" y="367606"/>
                    <a:pt x="403279" y="632649"/>
                    <a:pt x="420317" y="621290"/>
                  </a:cubicBezTo>
                  <a:cubicBezTo>
                    <a:pt x="437355" y="609931"/>
                    <a:pt x="566091" y="361926"/>
                    <a:pt x="579343" y="337315"/>
                  </a:cubicBezTo>
                  <a:cubicBezTo>
                    <a:pt x="592595" y="312704"/>
                    <a:pt x="455341" y="525685"/>
                    <a:pt x="499830" y="473623"/>
                  </a:cubicBezTo>
                  <a:cubicBezTo>
                    <a:pt x="544319" y="421561"/>
                    <a:pt x="887930" y="-35638"/>
                    <a:pt x="868998" y="22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804709CF-FD88-63BE-805E-41C15EABD0A3}"/>
                </a:ext>
              </a:extLst>
            </p:cNvPr>
            <p:cNvSpPr/>
            <p:nvPr/>
          </p:nvSpPr>
          <p:spPr>
            <a:xfrm>
              <a:off x="9043463" y="3015445"/>
              <a:ext cx="374698" cy="1222773"/>
            </a:xfrm>
            <a:custGeom>
              <a:avLst/>
              <a:gdLst>
                <a:gd name="connsiteX0" fmla="*/ 185730 w 374698"/>
                <a:gd name="connsiteY0" fmla="*/ 6051 h 1222773"/>
                <a:gd name="connsiteX1" fmla="*/ 344756 w 374698"/>
                <a:gd name="connsiteY1" fmla="*/ 295705 h 1222773"/>
                <a:gd name="connsiteX2" fmla="*/ 344756 w 374698"/>
                <a:gd name="connsiteY2" fmla="*/ 199154 h 1222773"/>
                <a:gd name="connsiteX3" fmla="*/ 339076 w 374698"/>
                <a:gd name="connsiteY3" fmla="*/ 579680 h 1222773"/>
                <a:gd name="connsiteX4" fmla="*/ 367474 w 374698"/>
                <a:gd name="connsiteY4" fmla="*/ 466090 h 1222773"/>
                <a:gd name="connsiteX5" fmla="*/ 185730 w 374698"/>
                <a:gd name="connsiteY5" fmla="*/ 977246 h 1222773"/>
                <a:gd name="connsiteX6" fmla="*/ 197089 w 374698"/>
                <a:gd name="connsiteY6" fmla="*/ 914771 h 1222773"/>
                <a:gd name="connsiteX7" fmla="*/ 3985 w 374698"/>
                <a:gd name="connsiteY7" fmla="*/ 1215785 h 1222773"/>
                <a:gd name="connsiteX8" fmla="*/ 89178 w 374698"/>
                <a:gd name="connsiteY8" fmla="*/ 1073797 h 1222773"/>
                <a:gd name="connsiteX9" fmla="*/ 350435 w 374698"/>
                <a:gd name="connsiteY9" fmla="*/ 500167 h 1222773"/>
                <a:gd name="connsiteX10" fmla="*/ 265243 w 374698"/>
                <a:gd name="connsiteY10" fmla="*/ 636475 h 1222773"/>
                <a:gd name="connsiteX11" fmla="*/ 310679 w 374698"/>
                <a:gd name="connsiteY11" fmla="*/ 79884 h 1222773"/>
                <a:gd name="connsiteX12" fmla="*/ 304999 w 374698"/>
                <a:gd name="connsiteY12" fmla="*/ 556962 h 1222773"/>
                <a:gd name="connsiteX13" fmla="*/ 356115 w 374698"/>
                <a:gd name="connsiteY13" fmla="*/ 329782 h 1222773"/>
                <a:gd name="connsiteX14" fmla="*/ 248204 w 374698"/>
                <a:gd name="connsiteY14" fmla="*/ 113961 h 1222773"/>
                <a:gd name="connsiteX15" fmla="*/ 185730 w 374698"/>
                <a:gd name="connsiteY15" fmla="*/ 6051 h 122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4698" h="1222773">
                  <a:moveTo>
                    <a:pt x="185730" y="6051"/>
                  </a:moveTo>
                  <a:cubicBezTo>
                    <a:pt x="201822" y="36342"/>
                    <a:pt x="318252" y="263521"/>
                    <a:pt x="344756" y="295705"/>
                  </a:cubicBezTo>
                  <a:cubicBezTo>
                    <a:pt x="371260" y="327889"/>
                    <a:pt x="345703" y="151825"/>
                    <a:pt x="344756" y="199154"/>
                  </a:cubicBezTo>
                  <a:cubicBezTo>
                    <a:pt x="343809" y="246483"/>
                    <a:pt x="335290" y="535191"/>
                    <a:pt x="339076" y="579680"/>
                  </a:cubicBezTo>
                  <a:cubicBezTo>
                    <a:pt x="342862" y="624169"/>
                    <a:pt x="393032" y="399829"/>
                    <a:pt x="367474" y="466090"/>
                  </a:cubicBezTo>
                  <a:cubicBezTo>
                    <a:pt x="341916" y="532351"/>
                    <a:pt x="214128" y="902466"/>
                    <a:pt x="185730" y="977246"/>
                  </a:cubicBezTo>
                  <a:cubicBezTo>
                    <a:pt x="157332" y="1052026"/>
                    <a:pt x="227380" y="875015"/>
                    <a:pt x="197089" y="914771"/>
                  </a:cubicBezTo>
                  <a:cubicBezTo>
                    <a:pt x="166798" y="954527"/>
                    <a:pt x="21970" y="1189281"/>
                    <a:pt x="3985" y="1215785"/>
                  </a:cubicBezTo>
                  <a:cubicBezTo>
                    <a:pt x="-14000" y="1242289"/>
                    <a:pt x="31436" y="1193067"/>
                    <a:pt x="89178" y="1073797"/>
                  </a:cubicBezTo>
                  <a:cubicBezTo>
                    <a:pt x="146920" y="954527"/>
                    <a:pt x="321091" y="573054"/>
                    <a:pt x="350435" y="500167"/>
                  </a:cubicBezTo>
                  <a:cubicBezTo>
                    <a:pt x="379779" y="427280"/>
                    <a:pt x="271869" y="706522"/>
                    <a:pt x="265243" y="636475"/>
                  </a:cubicBezTo>
                  <a:cubicBezTo>
                    <a:pt x="258617" y="566428"/>
                    <a:pt x="304053" y="93136"/>
                    <a:pt x="310679" y="79884"/>
                  </a:cubicBezTo>
                  <a:cubicBezTo>
                    <a:pt x="317305" y="66632"/>
                    <a:pt x="297426" y="515312"/>
                    <a:pt x="304999" y="556962"/>
                  </a:cubicBezTo>
                  <a:cubicBezTo>
                    <a:pt x="312572" y="598612"/>
                    <a:pt x="365581" y="403616"/>
                    <a:pt x="356115" y="329782"/>
                  </a:cubicBezTo>
                  <a:cubicBezTo>
                    <a:pt x="346649" y="255948"/>
                    <a:pt x="272815" y="161290"/>
                    <a:pt x="248204" y="113961"/>
                  </a:cubicBezTo>
                  <a:cubicBezTo>
                    <a:pt x="223593" y="66632"/>
                    <a:pt x="169638" y="-24240"/>
                    <a:pt x="185730" y="6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0E616B3D-5842-BC60-4E9D-45BB60C1274F}"/>
                </a:ext>
              </a:extLst>
            </p:cNvPr>
            <p:cNvSpPr/>
            <p:nvPr/>
          </p:nvSpPr>
          <p:spPr>
            <a:xfrm>
              <a:off x="6944873" y="3498010"/>
              <a:ext cx="979654" cy="244617"/>
            </a:xfrm>
            <a:custGeom>
              <a:avLst/>
              <a:gdLst>
                <a:gd name="connsiteX0" fmla="*/ 12518 w 979654"/>
                <a:gd name="connsiteY0" fmla="*/ 239103 h 244617"/>
                <a:gd name="connsiteX1" fmla="*/ 546392 w 979654"/>
                <a:gd name="connsiteY1" fmla="*/ 23282 h 244617"/>
                <a:gd name="connsiteX2" fmla="*/ 478238 w 979654"/>
                <a:gd name="connsiteY2" fmla="*/ 63038 h 244617"/>
                <a:gd name="connsiteX3" fmla="*/ 398725 w 979654"/>
                <a:gd name="connsiteY3" fmla="*/ 108474 h 244617"/>
                <a:gd name="connsiteX4" fmla="*/ 642943 w 979654"/>
                <a:gd name="connsiteY4" fmla="*/ 46000 h 244617"/>
                <a:gd name="connsiteX5" fmla="*/ 586148 w 979654"/>
                <a:gd name="connsiteY5" fmla="*/ 108474 h 244617"/>
                <a:gd name="connsiteX6" fmla="*/ 943957 w 979654"/>
                <a:gd name="connsiteY6" fmla="*/ 34641 h 244617"/>
                <a:gd name="connsiteX7" fmla="*/ 881482 w 979654"/>
                <a:gd name="connsiteY7" fmla="*/ 119833 h 244617"/>
                <a:gd name="connsiteX8" fmla="*/ 796290 w 979654"/>
                <a:gd name="connsiteY8" fmla="*/ 210706 h 244617"/>
                <a:gd name="connsiteX9" fmla="*/ 978034 w 979654"/>
                <a:gd name="connsiteY9" fmla="*/ 40320 h 244617"/>
                <a:gd name="connsiteX10" fmla="*/ 671341 w 979654"/>
                <a:gd name="connsiteY10" fmla="*/ 97115 h 244617"/>
                <a:gd name="connsiteX11" fmla="*/ 625905 w 979654"/>
                <a:gd name="connsiteY11" fmla="*/ 28961 h 244617"/>
                <a:gd name="connsiteX12" fmla="*/ 171544 w 979654"/>
                <a:gd name="connsiteY12" fmla="*/ 108474 h 244617"/>
                <a:gd name="connsiteX13" fmla="*/ 341929 w 979654"/>
                <a:gd name="connsiteY13" fmla="*/ 564 h 244617"/>
                <a:gd name="connsiteX14" fmla="*/ 182903 w 979654"/>
                <a:gd name="connsiteY14" fmla="*/ 165270 h 244617"/>
                <a:gd name="connsiteX15" fmla="*/ 12518 w 979654"/>
                <a:gd name="connsiteY15" fmla="*/ 239103 h 24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654" h="244617">
                  <a:moveTo>
                    <a:pt x="12518" y="239103"/>
                  </a:moveTo>
                  <a:cubicBezTo>
                    <a:pt x="73100" y="215438"/>
                    <a:pt x="468772" y="52626"/>
                    <a:pt x="546392" y="23282"/>
                  </a:cubicBezTo>
                  <a:cubicBezTo>
                    <a:pt x="624012" y="-6062"/>
                    <a:pt x="478238" y="63038"/>
                    <a:pt x="478238" y="63038"/>
                  </a:cubicBezTo>
                  <a:cubicBezTo>
                    <a:pt x="453627" y="77237"/>
                    <a:pt x="371274" y="111314"/>
                    <a:pt x="398725" y="108474"/>
                  </a:cubicBezTo>
                  <a:cubicBezTo>
                    <a:pt x="426176" y="105634"/>
                    <a:pt x="611706" y="46000"/>
                    <a:pt x="642943" y="46000"/>
                  </a:cubicBezTo>
                  <a:cubicBezTo>
                    <a:pt x="674180" y="46000"/>
                    <a:pt x="535979" y="110367"/>
                    <a:pt x="586148" y="108474"/>
                  </a:cubicBezTo>
                  <a:cubicBezTo>
                    <a:pt x="636317" y="106581"/>
                    <a:pt x="894735" y="32748"/>
                    <a:pt x="943957" y="34641"/>
                  </a:cubicBezTo>
                  <a:cubicBezTo>
                    <a:pt x="993179" y="36534"/>
                    <a:pt x="906093" y="90489"/>
                    <a:pt x="881482" y="119833"/>
                  </a:cubicBezTo>
                  <a:cubicBezTo>
                    <a:pt x="856871" y="149177"/>
                    <a:pt x="780198" y="223958"/>
                    <a:pt x="796290" y="210706"/>
                  </a:cubicBezTo>
                  <a:cubicBezTo>
                    <a:pt x="812382" y="197454"/>
                    <a:pt x="998859" y="59252"/>
                    <a:pt x="978034" y="40320"/>
                  </a:cubicBezTo>
                  <a:cubicBezTo>
                    <a:pt x="957209" y="21388"/>
                    <a:pt x="730029" y="99008"/>
                    <a:pt x="671341" y="97115"/>
                  </a:cubicBezTo>
                  <a:cubicBezTo>
                    <a:pt x="612653" y="95222"/>
                    <a:pt x="709204" y="27068"/>
                    <a:pt x="625905" y="28961"/>
                  </a:cubicBezTo>
                  <a:cubicBezTo>
                    <a:pt x="542606" y="30854"/>
                    <a:pt x="218873" y="113207"/>
                    <a:pt x="171544" y="108474"/>
                  </a:cubicBezTo>
                  <a:cubicBezTo>
                    <a:pt x="124215" y="103741"/>
                    <a:pt x="340036" y="-8902"/>
                    <a:pt x="341929" y="564"/>
                  </a:cubicBezTo>
                  <a:cubicBezTo>
                    <a:pt x="343822" y="10030"/>
                    <a:pt x="237805" y="125514"/>
                    <a:pt x="182903" y="165270"/>
                  </a:cubicBezTo>
                  <a:cubicBezTo>
                    <a:pt x="128001" y="205026"/>
                    <a:pt x="-48064" y="262768"/>
                    <a:pt x="12518" y="239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F473B172-63DF-4B64-B2E4-AADFA04B6F4C}"/>
                </a:ext>
              </a:extLst>
            </p:cNvPr>
            <p:cNvSpPr/>
            <p:nvPr/>
          </p:nvSpPr>
          <p:spPr>
            <a:xfrm>
              <a:off x="7716691" y="3565054"/>
              <a:ext cx="1154693" cy="491519"/>
            </a:xfrm>
            <a:custGeom>
              <a:avLst/>
              <a:gdLst>
                <a:gd name="connsiteX0" fmla="*/ 1754 w 1154693"/>
                <a:gd name="connsiteY0" fmla="*/ 217495 h 491519"/>
                <a:gd name="connsiteX1" fmla="*/ 444755 w 1154693"/>
                <a:gd name="connsiteY1" fmla="*/ 69828 h 491519"/>
                <a:gd name="connsiteX2" fmla="*/ 569704 w 1154693"/>
                <a:gd name="connsiteY2" fmla="*/ 120944 h 491519"/>
                <a:gd name="connsiteX3" fmla="*/ 603781 w 1154693"/>
                <a:gd name="connsiteY3" fmla="*/ 109585 h 491519"/>
                <a:gd name="connsiteX4" fmla="*/ 535627 w 1154693"/>
                <a:gd name="connsiteY4" fmla="*/ 172059 h 491519"/>
                <a:gd name="connsiteX5" fmla="*/ 666256 w 1154693"/>
                <a:gd name="connsiteY5" fmla="*/ 137982 h 491519"/>
                <a:gd name="connsiteX6" fmla="*/ 757128 w 1154693"/>
                <a:gd name="connsiteY6" fmla="*/ 172059 h 491519"/>
                <a:gd name="connsiteX7" fmla="*/ 802564 w 1154693"/>
                <a:gd name="connsiteY7" fmla="*/ 160700 h 491519"/>
                <a:gd name="connsiteX8" fmla="*/ 853679 w 1154693"/>
                <a:gd name="connsiteY8" fmla="*/ 285649 h 491519"/>
                <a:gd name="connsiteX9" fmla="*/ 938872 w 1154693"/>
                <a:gd name="connsiteY9" fmla="*/ 189098 h 491519"/>
                <a:gd name="connsiteX10" fmla="*/ 1046782 w 1154693"/>
                <a:gd name="connsiteY10" fmla="*/ 302688 h 491519"/>
                <a:gd name="connsiteX11" fmla="*/ 1052462 w 1154693"/>
                <a:gd name="connsiteY11" fmla="*/ 223175 h 491519"/>
                <a:gd name="connsiteX12" fmla="*/ 1154693 w 1154693"/>
                <a:gd name="connsiteY12" fmla="*/ 490111 h 491519"/>
                <a:gd name="connsiteX13" fmla="*/ 1052462 w 1154693"/>
                <a:gd name="connsiteY13" fmla="*/ 319726 h 491519"/>
                <a:gd name="connsiteX14" fmla="*/ 569704 w 1154693"/>
                <a:gd name="connsiteY14" fmla="*/ 126623 h 491519"/>
                <a:gd name="connsiteX15" fmla="*/ 410678 w 1154693"/>
                <a:gd name="connsiteY15" fmla="*/ 166380 h 491519"/>
                <a:gd name="connsiteX16" fmla="*/ 439075 w 1154693"/>
                <a:gd name="connsiteY16" fmla="*/ 75507 h 491519"/>
                <a:gd name="connsiteX17" fmla="*/ 268690 w 1154693"/>
                <a:gd name="connsiteY17" fmla="*/ 211816 h 491519"/>
                <a:gd name="connsiteX18" fmla="*/ 285729 w 1154693"/>
                <a:gd name="connsiteY18" fmla="*/ 75507 h 491519"/>
                <a:gd name="connsiteX19" fmla="*/ 177818 w 1154693"/>
                <a:gd name="connsiteY19" fmla="*/ 115264 h 491519"/>
                <a:gd name="connsiteX20" fmla="*/ 285729 w 1154693"/>
                <a:gd name="connsiteY20" fmla="*/ 1674 h 491519"/>
                <a:gd name="connsiteX21" fmla="*/ 1754 w 1154693"/>
                <a:gd name="connsiteY21" fmla="*/ 217495 h 49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54693" h="491519">
                  <a:moveTo>
                    <a:pt x="1754" y="217495"/>
                  </a:moveTo>
                  <a:cubicBezTo>
                    <a:pt x="28258" y="228854"/>
                    <a:pt x="350097" y="85920"/>
                    <a:pt x="444755" y="69828"/>
                  </a:cubicBezTo>
                  <a:cubicBezTo>
                    <a:pt x="539413" y="53736"/>
                    <a:pt x="543200" y="114318"/>
                    <a:pt x="569704" y="120944"/>
                  </a:cubicBezTo>
                  <a:cubicBezTo>
                    <a:pt x="596208" y="127570"/>
                    <a:pt x="609461" y="101066"/>
                    <a:pt x="603781" y="109585"/>
                  </a:cubicBezTo>
                  <a:cubicBezTo>
                    <a:pt x="598102" y="118104"/>
                    <a:pt x="525215" y="167326"/>
                    <a:pt x="535627" y="172059"/>
                  </a:cubicBezTo>
                  <a:cubicBezTo>
                    <a:pt x="546039" y="176792"/>
                    <a:pt x="629339" y="137982"/>
                    <a:pt x="666256" y="137982"/>
                  </a:cubicBezTo>
                  <a:cubicBezTo>
                    <a:pt x="703173" y="137982"/>
                    <a:pt x="734410" y="168273"/>
                    <a:pt x="757128" y="172059"/>
                  </a:cubicBezTo>
                  <a:cubicBezTo>
                    <a:pt x="779846" y="175845"/>
                    <a:pt x="786472" y="141768"/>
                    <a:pt x="802564" y="160700"/>
                  </a:cubicBezTo>
                  <a:cubicBezTo>
                    <a:pt x="818656" y="179632"/>
                    <a:pt x="830961" y="280916"/>
                    <a:pt x="853679" y="285649"/>
                  </a:cubicBezTo>
                  <a:cubicBezTo>
                    <a:pt x="876397" y="290382"/>
                    <a:pt x="906688" y="186258"/>
                    <a:pt x="938872" y="189098"/>
                  </a:cubicBezTo>
                  <a:cubicBezTo>
                    <a:pt x="971056" y="191938"/>
                    <a:pt x="1027850" y="297009"/>
                    <a:pt x="1046782" y="302688"/>
                  </a:cubicBezTo>
                  <a:cubicBezTo>
                    <a:pt x="1065714" y="308367"/>
                    <a:pt x="1034477" y="191938"/>
                    <a:pt x="1052462" y="223175"/>
                  </a:cubicBezTo>
                  <a:cubicBezTo>
                    <a:pt x="1070447" y="254412"/>
                    <a:pt x="1154693" y="474019"/>
                    <a:pt x="1154693" y="490111"/>
                  </a:cubicBezTo>
                  <a:cubicBezTo>
                    <a:pt x="1154693" y="506203"/>
                    <a:pt x="1149960" y="380307"/>
                    <a:pt x="1052462" y="319726"/>
                  </a:cubicBezTo>
                  <a:cubicBezTo>
                    <a:pt x="954964" y="259145"/>
                    <a:pt x="676668" y="152181"/>
                    <a:pt x="569704" y="126623"/>
                  </a:cubicBezTo>
                  <a:cubicBezTo>
                    <a:pt x="462740" y="101065"/>
                    <a:pt x="432450" y="174899"/>
                    <a:pt x="410678" y="166380"/>
                  </a:cubicBezTo>
                  <a:cubicBezTo>
                    <a:pt x="388907" y="157861"/>
                    <a:pt x="462740" y="67934"/>
                    <a:pt x="439075" y="75507"/>
                  </a:cubicBezTo>
                  <a:cubicBezTo>
                    <a:pt x="415410" y="83080"/>
                    <a:pt x="294248" y="211816"/>
                    <a:pt x="268690" y="211816"/>
                  </a:cubicBezTo>
                  <a:cubicBezTo>
                    <a:pt x="243132" y="211816"/>
                    <a:pt x="300874" y="91599"/>
                    <a:pt x="285729" y="75507"/>
                  </a:cubicBezTo>
                  <a:cubicBezTo>
                    <a:pt x="270584" y="59415"/>
                    <a:pt x="177818" y="127569"/>
                    <a:pt x="177818" y="115264"/>
                  </a:cubicBezTo>
                  <a:cubicBezTo>
                    <a:pt x="177818" y="102959"/>
                    <a:pt x="314126" y="-15364"/>
                    <a:pt x="285729" y="1674"/>
                  </a:cubicBezTo>
                  <a:cubicBezTo>
                    <a:pt x="257332" y="18712"/>
                    <a:pt x="-24750" y="206136"/>
                    <a:pt x="1754" y="2174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D6BF4856-6C64-EB7E-3CBC-861D74071027}"/>
                </a:ext>
              </a:extLst>
            </p:cNvPr>
            <p:cNvSpPr/>
            <p:nvPr/>
          </p:nvSpPr>
          <p:spPr>
            <a:xfrm>
              <a:off x="6531262" y="2884562"/>
              <a:ext cx="375016" cy="1615744"/>
            </a:xfrm>
            <a:custGeom>
              <a:avLst/>
              <a:gdLst>
                <a:gd name="connsiteX0" fmla="*/ 335257 w 375016"/>
                <a:gd name="connsiteY0" fmla="*/ 626 h 1615744"/>
                <a:gd name="connsiteX1" fmla="*/ 102398 w 375016"/>
                <a:gd name="connsiteY1" fmla="*/ 909346 h 1615744"/>
                <a:gd name="connsiteX2" fmla="*/ 193270 w 375016"/>
                <a:gd name="connsiteY2" fmla="*/ 755999 h 1615744"/>
                <a:gd name="connsiteX3" fmla="*/ 68321 w 375016"/>
                <a:gd name="connsiteY3" fmla="*/ 1227398 h 1615744"/>
                <a:gd name="connsiteX4" fmla="*/ 167 w 375016"/>
                <a:gd name="connsiteY4" fmla="*/ 1613604 h 1615744"/>
                <a:gd name="connsiteX5" fmla="*/ 62641 w 375016"/>
                <a:gd name="connsiteY5" fmla="*/ 1352347 h 1615744"/>
                <a:gd name="connsiteX6" fmla="*/ 375014 w 375016"/>
                <a:gd name="connsiteY6" fmla="*/ 727602 h 1615744"/>
                <a:gd name="connsiteX7" fmla="*/ 68321 w 375016"/>
                <a:gd name="connsiteY7" fmla="*/ 1204680 h 1615744"/>
                <a:gd name="connsiteX8" fmla="*/ 170552 w 375016"/>
                <a:gd name="connsiteY8" fmla="*/ 818474 h 1615744"/>
                <a:gd name="connsiteX9" fmla="*/ 68321 w 375016"/>
                <a:gd name="connsiteY9" fmla="*/ 915026 h 1615744"/>
                <a:gd name="connsiteX10" fmla="*/ 170552 w 375016"/>
                <a:gd name="connsiteY10" fmla="*/ 500422 h 1615744"/>
                <a:gd name="connsiteX11" fmla="*/ 62641 w 375016"/>
                <a:gd name="connsiteY11" fmla="*/ 761679 h 1615744"/>
                <a:gd name="connsiteX12" fmla="*/ 335257 w 375016"/>
                <a:gd name="connsiteY12" fmla="*/ 626 h 161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5016" h="1615744">
                  <a:moveTo>
                    <a:pt x="335257" y="626"/>
                  </a:moveTo>
                  <a:cubicBezTo>
                    <a:pt x="341883" y="25237"/>
                    <a:pt x="126063" y="783450"/>
                    <a:pt x="102398" y="909346"/>
                  </a:cubicBezTo>
                  <a:cubicBezTo>
                    <a:pt x="78733" y="1035242"/>
                    <a:pt x="198949" y="702990"/>
                    <a:pt x="193270" y="755999"/>
                  </a:cubicBezTo>
                  <a:cubicBezTo>
                    <a:pt x="187591" y="809008"/>
                    <a:pt x="100505" y="1084464"/>
                    <a:pt x="68321" y="1227398"/>
                  </a:cubicBezTo>
                  <a:cubicBezTo>
                    <a:pt x="36137" y="1370332"/>
                    <a:pt x="1114" y="1592779"/>
                    <a:pt x="167" y="1613604"/>
                  </a:cubicBezTo>
                  <a:cubicBezTo>
                    <a:pt x="-780" y="1634429"/>
                    <a:pt x="166" y="1500014"/>
                    <a:pt x="62641" y="1352347"/>
                  </a:cubicBezTo>
                  <a:cubicBezTo>
                    <a:pt x="125116" y="1204680"/>
                    <a:pt x="374067" y="752213"/>
                    <a:pt x="375014" y="727602"/>
                  </a:cubicBezTo>
                  <a:cubicBezTo>
                    <a:pt x="375961" y="702991"/>
                    <a:pt x="102398" y="1189535"/>
                    <a:pt x="68321" y="1204680"/>
                  </a:cubicBezTo>
                  <a:cubicBezTo>
                    <a:pt x="34244" y="1219825"/>
                    <a:pt x="170552" y="866750"/>
                    <a:pt x="170552" y="818474"/>
                  </a:cubicBezTo>
                  <a:cubicBezTo>
                    <a:pt x="170552" y="770198"/>
                    <a:pt x="68321" y="968035"/>
                    <a:pt x="68321" y="915026"/>
                  </a:cubicBezTo>
                  <a:cubicBezTo>
                    <a:pt x="68321" y="862017"/>
                    <a:pt x="171499" y="525980"/>
                    <a:pt x="170552" y="500422"/>
                  </a:cubicBezTo>
                  <a:cubicBezTo>
                    <a:pt x="169605" y="474864"/>
                    <a:pt x="36137" y="839299"/>
                    <a:pt x="62641" y="761679"/>
                  </a:cubicBezTo>
                  <a:cubicBezTo>
                    <a:pt x="89145" y="684059"/>
                    <a:pt x="328631" y="-23985"/>
                    <a:pt x="335257" y="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B4BF7A6A-866A-3EB6-A23B-A89794CE823F}"/>
                </a:ext>
              </a:extLst>
            </p:cNvPr>
            <p:cNvSpPr/>
            <p:nvPr/>
          </p:nvSpPr>
          <p:spPr>
            <a:xfrm>
              <a:off x="6205210" y="3633367"/>
              <a:ext cx="397080" cy="1632164"/>
            </a:xfrm>
            <a:custGeom>
              <a:avLst/>
              <a:gdLst>
                <a:gd name="connsiteX0" fmla="*/ 394373 w 397080"/>
                <a:gd name="connsiteY0" fmla="*/ 18553 h 1632164"/>
                <a:gd name="connsiteX1" fmla="*/ 19525 w 397080"/>
                <a:gd name="connsiteY1" fmla="*/ 870479 h 1632164"/>
                <a:gd name="connsiteX2" fmla="*/ 138795 w 397080"/>
                <a:gd name="connsiteY2" fmla="*/ 739850 h 1632164"/>
                <a:gd name="connsiteX3" fmla="*/ 59282 w 397080"/>
                <a:gd name="connsiteY3" fmla="*/ 1137416 h 1632164"/>
                <a:gd name="connsiteX4" fmla="*/ 8166 w 397080"/>
                <a:gd name="connsiteY4" fmla="*/ 1603135 h 1632164"/>
                <a:gd name="connsiteX5" fmla="*/ 19525 w 397080"/>
                <a:gd name="connsiteY5" fmla="*/ 1449788 h 1632164"/>
                <a:gd name="connsiteX6" fmla="*/ 189910 w 397080"/>
                <a:gd name="connsiteY6" fmla="*/ 370683 h 1632164"/>
                <a:gd name="connsiteX7" fmla="*/ 76320 w 397080"/>
                <a:gd name="connsiteY7" fmla="*/ 535388 h 1632164"/>
                <a:gd name="connsiteX8" fmla="*/ 326219 w 397080"/>
                <a:gd name="connsiteY8" fmla="*/ 12874 h 1632164"/>
                <a:gd name="connsiteX9" fmla="*/ 195590 w 397080"/>
                <a:gd name="connsiteY9" fmla="*/ 262772 h 1632164"/>
                <a:gd name="connsiteX10" fmla="*/ 394373 w 397080"/>
                <a:gd name="connsiteY10" fmla="*/ 18553 h 163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080" h="1632164">
                  <a:moveTo>
                    <a:pt x="394373" y="18553"/>
                  </a:moveTo>
                  <a:cubicBezTo>
                    <a:pt x="365029" y="119837"/>
                    <a:pt x="62121" y="750263"/>
                    <a:pt x="19525" y="870479"/>
                  </a:cubicBezTo>
                  <a:cubicBezTo>
                    <a:pt x="-23071" y="990695"/>
                    <a:pt x="132169" y="695361"/>
                    <a:pt x="138795" y="739850"/>
                  </a:cubicBezTo>
                  <a:cubicBezTo>
                    <a:pt x="145421" y="784340"/>
                    <a:pt x="81053" y="993535"/>
                    <a:pt x="59282" y="1137416"/>
                  </a:cubicBezTo>
                  <a:cubicBezTo>
                    <a:pt x="37511" y="1281297"/>
                    <a:pt x="14792" y="1551073"/>
                    <a:pt x="8166" y="1603135"/>
                  </a:cubicBezTo>
                  <a:cubicBezTo>
                    <a:pt x="1540" y="1655197"/>
                    <a:pt x="-10766" y="1655197"/>
                    <a:pt x="19525" y="1449788"/>
                  </a:cubicBezTo>
                  <a:cubicBezTo>
                    <a:pt x="49816" y="1244379"/>
                    <a:pt x="180444" y="523083"/>
                    <a:pt x="189910" y="370683"/>
                  </a:cubicBezTo>
                  <a:cubicBezTo>
                    <a:pt x="199376" y="218283"/>
                    <a:pt x="53602" y="595023"/>
                    <a:pt x="76320" y="535388"/>
                  </a:cubicBezTo>
                  <a:cubicBezTo>
                    <a:pt x="99038" y="475753"/>
                    <a:pt x="306341" y="58310"/>
                    <a:pt x="326219" y="12874"/>
                  </a:cubicBezTo>
                  <a:cubicBezTo>
                    <a:pt x="346097" y="-32562"/>
                    <a:pt x="186124" y="261826"/>
                    <a:pt x="195590" y="262772"/>
                  </a:cubicBezTo>
                  <a:cubicBezTo>
                    <a:pt x="205056" y="263718"/>
                    <a:pt x="423717" y="-82731"/>
                    <a:pt x="394373" y="185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F34A0880-2658-532F-0E83-DCCE2A41E17B}"/>
                </a:ext>
              </a:extLst>
            </p:cNvPr>
            <p:cNvSpPr/>
            <p:nvPr/>
          </p:nvSpPr>
          <p:spPr>
            <a:xfrm>
              <a:off x="6196924" y="5064733"/>
              <a:ext cx="267480" cy="2025766"/>
            </a:xfrm>
            <a:custGeom>
              <a:avLst/>
              <a:gdLst>
                <a:gd name="connsiteX0" fmla="*/ 5093 w 267480"/>
                <a:gd name="connsiteY0" fmla="*/ 1384 h 2025766"/>
                <a:gd name="connsiteX1" fmla="*/ 124363 w 267480"/>
                <a:gd name="connsiteY1" fmla="*/ 1023694 h 2025766"/>
                <a:gd name="connsiteX2" fmla="*/ 95965 w 267480"/>
                <a:gd name="connsiteY2" fmla="*/ 876027 h 2025766"/>
                <a:gd name="connsiteX3" fmla="*/ 249312 w 267480"/>
                <a:gd name="connsiteY3" fmla="*/ 1972171 h 2025766"/>
                <a:gd name="connsiteX4" fmla="*/ 237953 w 267480"/>
                <a:gd name="connsiteY4" fmla="*/ 1688196 h 2025766"/>
                <a:gd name="connsiteX5" fmla="*/ 10773 w 267480"/>
                <a:gd name="connsiteY5" fmla="*/ 239923 h 2025766"/>
                <a:gd name="connsiteX6" fmla="*/ 33491 w 267480"/>
                <a:gd name="connsiteY6" fmla="*/ 790835 h 2025766"/>
                <a:gd name="connsiteX7" fmla="*/ 5093 w 267480"/>
                <a:gd name="connsiteY7" fmla="*/ 1384 h 202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480" h="2025766">
                  <a:moveTo>
                    <a:pt x="5093" y="1384"/>
                  </a:moveTo>
                  <a:cubicBezTo>
                    <a:pt x="20238" y="40194"/>
                    <a:pt x="109218" y="877920"/>
                    <a:pt x="124363" y="1023694"/>
                  </a:cubicBezTo>
                  <a:cubicBezTo>
                    <a:pt x="139508" y="1169468"/>
                    <a:pt x="75140" y="717948"/>
                    <a:pt x="95965" y="876027"/>
                  </a:cubicBezTo>
                  <a:cubicBezTo>
                    <a:pt x="116790" y="1034106"/>
                    <a:pt x="225647" y="1836809"/>
                    <a:pt x="249312" y="1972171"/>
                  </a:cubicBezTo>
                  <a:cubicBezTo>
                    <a:pt x="272977" y="2107533"/>
                    <a:pt x="277709" y="1976904"/>
                    <a:pt x="237953" y="1688196"/>
                  </a:cubicBezTo>
                  <a:cubicBezTo>
                    <a:pt x="198197" y="1399488"/>
                    <a:pt x="44850" y="389483"/>
                    <a:pt x="10773" y="239923"/>
                  </a:cubicBezTo>
                  <a:cubicBezTo>
                    <a:pt x="-23304" y="90363"/>
                    <a:pt x="34438" y="829645"/>
                    <a:pt x="33491" y="790835"/>
                  </a:cubicBezTo>
                  <a:cubicBezTo>
                    <a:pt x="32544" y="752025"/>
                    <a:pt x="-10052" y="-37426"/>
                    <a:pt x="5093" y="1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4D98142A-01B3-7161-1825-6A5323B04B19}"/>
                </a:ext>
              </a:extLst>
            </p:cNvPr>
            <p:cNvSpPr/>
            <p:nvPr/>
          </p:nvSpPr>
          <p:spPr>
            <a:xfrm>
              <a:off x="6306228" y="6208971"/>
              <a:ext cx="215568" cy="2211331"/>
            </a:xfrm>
            <a:custGeom>
              <a:avLst/>
              <a:gdLst>
                <a:gd name="connsiteX0" fmla="*/ 15059 w 215568"/>
                <a:gd name="connsiteY0" fmla="*/ 15764 h 2211331"/>
                <a:gd name="connsiteX1" fmla="*/ 179765 w 215568"/>
                <a:gd name="connsiteY1" fmla="*/ 1634423 h 2211331"/>
                <a:gd name="connsiteX2" fmla="*/ 145688 w 215568"/>
                <a:gd name="connsiteY2" fmla="*/ 1407243 h 2211331"/>
                <a:gd name="connsiteX3" fmla="*/ 213842 w 215568"/>
                <a:gd name="connsiteY3" fmla="*/ 2185335 h 2211331"/>
                <a:gd name="connsiteX4" fmla="*/ 179765 w 215568"/>
                <a:gd name="connsiteY4" fmla="*/ 1901359 h 2211331"/>
                <a:gd name="connsiteX5" fmla="*/ 20738 w 215568"/>
                <a:gd name="connsiteY5" fmla="*/ 697305 h 2211331"/>
                <a:gd name="connsiteX6" fmla="*/ 162726 w 215568"/>
                <a:gd name="connsiteY6" fmla="*/ 1390204 h 2211331"/>
                <a:gd name="connsiteX7" fmla="*/ 3700 w 215568"/>
                <a:gd name="connsiteY7" fmla="*/ 401971 h 2211331"/>
                <a:gd name="connsiteX8" fmla="*/ 49136 w 215568"/>
                <a:gd name="connsiteY8" fmla="*/ 788177 h 2211331"/>
                <a:gd name="connsiteX9" fmla="*/ 15059 w 215568"/>
                <a:gd name="connsiteY9" fmla="*/ 15764 h 221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568" h="2211331">
                  <a:moveTo>
                    <a:pt x="15059" y="15764"/>
                  </a:moveTo>
                  <a:cubicBezTo>
                    <a:pt x="36830" y="156805"/>
                    <a:pt x="157994" y="1402510"/>
                    <a:pt x="179765" y="1634423"/>
                  </a:cubicBezTo>
                  <a:cubicBezTo>
                    <a:pt x="201536" y="1866336"/>
                    <a:pt x="140009" y="1315424"/>
                    <a:pt x="145688" y="1407243"/>
                  </a:cubicBezTo>
                  <a:cubicBezTo>
                    <a:pt x="151368" y="1499062"/>
                    <a:pt x="208163" y="2102982"/>
                    <a:pt x="213842" y="2185335"/>
                  </a:cubicBezTo>
                  <a:cubicBezTo>
                    <a:pt x="219521" y="2267688"/>
                    <a:pt x="211949" y="2149364"/>
                    <a:pt x="179765" y="1901359"/>
                  </a:cubicBezTo>
                  <a:cubicBezTo>
                    <a:pt x="147581" y="1653354"/>
                    <a:pt x="23578" y="782497"/>
                    <a:pt x="20738" y="697305"/>
                  </a:cubicBezTo>
                  <a:cubicBezTo>
                    <a:pt x="17898" y="612113"/>
                    <a:pt x="165566" y="1439426"/>
                    <a:pt x="162726" y="1390204"/>
                  </a:cubicBezTo>
                  <a:cubicBezTo>
                    <a:pt x="159886" y="1340982"/>
                    <a:pt x="22632" y="502309"/>
                    <a:pt x="3700" y="401971"/>
                  </a:cubicBezTo>
                  <a:cubicBezTo>
                    <a:pt x="-15232" y="301633"/>
                    <a:pt x="44403" y="851598"/>
                    <a:pt x="49136" y="788177"/>
                  </a:cubicBezTo>
                  <a:cubicBezTo>
                    <a:pt x="53869" y="724756"/>
                    <a:pt x="-6712" y="-125277"/>
                    <a:pt x="15059" y="157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51C264E3-35AC-2617-E092-E3B9EB8A3CC6}"/>
                </a:ext>
              </a:extLst>
            </p:cNvPr>
            <p:cNvSpPr/>
            <p:nvPr/>
          </p:nvSpPr>
          <p:spPr>
            <a:xfrm>
              <a:off x="3089597" y="2822673"/>
              <a:ext cx="473074" cy="2142986"/>
            </a:xfrm>
            <a:custGeom>
              <a:avLst/>
              <a:gdLst>
                <a:gd name="connsiteX0" fmla="*/ 469680 w 473074"/>
                <a:gd name="connsiteY0" fmla="*/ 9017 h 2142986"/>
                <a:gd name="connsiteX1" fmla="*/ 17397 w 473074"/>
                <a:gd name="connsiteY1" fmla="*/ 913585 h 2142986"/>
                <a:gd name="connsiteX2" fmla="*/ 86222 w 473074"/>
                <a:gd name="connsiteY2" fmla="*/ 815262 h 2142986"/>
                <a:gd name="connsiteX3" fmla="*/ 17397 w 473074"/>
                <a:gd name="connsiteY3" fmla="*/ 1533017 h 2142986"/>
                <a:gd name="connsiteX4" fmla="*/ 17397 w 473074"/>
                <a:gd name="connsiteY4" fmla="*/ 2103288 h 2142986"/>
                <a:gd name="connsiteX5" fmla="*/ 27229 w 473074"/>
                <a:gd name="connsiteY5" fmla="*/ 1877146 h 2142986"/>
                <a:gd name="connsiteX6" fmla="*/ 223874 w 473074"/>
                <a:gd name="connsiteY6" fmla="*/ 146669 h 2142986"/>
                <a:gd name="connsiteX7" fmla="*/ 223874 w 473074"/>
                <a:gd name="connsiteY7" fmla="*/ 431804 h 2142986"/>
                <a:gd name="connsiteX8" fmla="*/ 469680 w 473074"/>
                <a:gd name="connsiteY8" fmla="*/ 9017 h 214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074" h="2142986">
                  <a:moveTo>
                    <a:pt x="469680" y="9017"/>
                  </a:moveTo>
                  <a:cubicBezTo>
                    <a:pt x="435267" y="89314"/>
                    <a:pt x="81307" y="779211"/>
                    <a:pt x="17397" y="913585"/>
                  </a:cubicBezTo>
                  <a:cubicBezTo>
                    <a:pt x="-46513" y="1047959"/>
                    <a:pt x="86222" y="712023"/>
                    <a:pt x="86222" y="815262"/>
                  </a:cubicBezTo>
                  <a:cubicBezTo>
                    <a:pt x="86222" y="918501"/>
                    <a:pt x="28868" y="1318346"/>
                    <a:pt x="17397" y="1533017"/>
                  </a:cubicBezTo>
                  <a:cubicBezTo>
                    <a:pt x="5926" y="1747688"/>
                    <a:pt x="15758" y="2045933"/>
                    <a:pt x="17397" y="2103288"/>
                  </a:cubicBezTo>
                  <a:cubicBezTo>
                    <a:pt x="19036" y="2160643"/>
                    <a:pt x="-7184" y="2203249"/>
                    <a:pt x="27229" y="1877146"/>
                  </a:cubicBezTo>
                  <a:cubicBezTo>
                    <a:pt x="61642" y="1551043"/>
                    <a:pt x="191100" y="387559"/>
                    <a:pt x="223874" y="146669"/>
                  </a:cubicBezTo>
                  <a:cubicBezTo>
                    <a:pt x="256648" y="-94221"/>
                    <a:pt x="181267" y="453107"/>
                    <a:pt x="223874" y="431804"/>
                  </a:cubicBezTo>
                  <a:cubicBezTo>
                    <a:pt x="266480" y="410501"/>
                    <a:pt x="504093" y="-71280"/>
                    <a:pt x="469680" y="9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D37930BA-8253-763A-515A-53082C5C5D3D}"/>
                </a:ext>
              </a:extLst>
            </p:cNvPr>
            <p:cNvSpPr/>
            <p:nvPr/>
          </p:nvSpPr>
          <p:spPr>
            <a:xfrm>
              <a:off x="3042960" y="4659607"/>
              <a:ext cx="410328" cy="2020003"/>
            </a:xfrm>
            <a:custGeom>
              <a:avLst/>
              <a:gdLst>
                <a:gd name="connsiteX0" fmla="*/ 162356 w 410328"/>
                <a:gd name="connsiteY0" fmla="*/ 883 h 2020003"/>
                <a:gd name="connsiteX1" fmla="*/ 44369 w 410328"/>
                <a:gd name="connsiteY1" fmla="*/ 590819 h 2020003"/>
                <a:gd name="connsiteX2" fmla="*/ 93530 w 410328"/>
                <a:gd name="connsiteY2" fmla="*/ 502328 h 2020003"/>
                <a:gd name="connsiteX3" fmla="*/ 368834 w 410328"/>
                <a:gd name="connsiteY3" fmla="*/ 1288909 h 2020003"/>
                <a:gd name="connsiteX4" fmla="*/ 300008 w 410328"/>
                <a:gd name="connsiteY4" fmla="*/ 1151258 h 2020003"/>
                <a:gd name="connsiteX5" fmla="*/ 388498 w 410328"/>
                <a:gd name="connsiteY5" fmla="*/ 1849348 h 2020003"/>
                <a:gd name="connsiteX6" fmla="*/ 378666 w 410328"/>
                <a:gd name="connsiteY6" fmla="*/ 1554380 h 2020003"/>
                <a:gd name="connsiteX7" fmla="*/ 408163 w 410328"/>
                <a:gd name="connsiteY7" fmla="*/ 2016496 h 2020003"/>
                <a:gd name="connsiteX8" fmla="*/ 309840 w 410328"/>
                <a:gd name="connsiteY8" fmla="*/ 1259412 h 2020003"/>
                <a:gd name="connsiteX9" fmla="*/ 64034 w 410328"/>
                <a:gd name="connsiteY9" fmla="*/ 305683 h 2020003"/>
                <a:gd name="connsiteX10" fmla="*/ 5040 w 410328"/>
                <a:gd name="connsiteY10" fmla="*/ 453167 h 2020003"/>
                <a:gd name="connsiteX11" fmla="*/ 162356 w 410328"/>
                <a:gd name="connsiteY11" fmla="*/ 883 h 202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328" h="2020003">
                  <a:moveTo>
                    <a:pt x="162356" y="883"/>
                  </a:moveTo>
                  <a:cubicBezTo>
                    <a:pt x="168911" y="23825"/>
                    <a:pt x="55840" y="507245"/>
                    <a:pt x="44369" y="590819"/>
                  </a:cubicBezTo>
                  <a:cubicBezTo>
                    <a:pt x="32898" y="674393"/>
                    <a:pt x="39453" y="385980"/>
                    <a:pt x="93530" y="502328"/>
                  </a:cubicBezTo>
                  <a:cubicBezTo>
                    <a:pt x="147607" y="618676"/>
                    <a:pt x="334421" y="1180754"/>
                    <a:pt x="368834" y="1288909"/>
                  </a:cubicBezTo>
                  <a:cubicBezTo>
                    <a:pt x="403247" y="1397064"/>
                    <a:pt x="296731" y="1057852"/>
                    <a:pt x="300008" y="1151258"/>
                  </a:cubicBezTo>
                  <a:cubicBezTo>
                    <a:pt x="303285" y="1244664"/>
                    <a:pt x="375388" y="1782161"/>
                    <a:pt x="388498" y="1849348"/>
                  </a:cubicBezTo>
                  <a:cubicBezTo>
                    <a:pt x="401608" y="1916535"/>
                    <a:pt x="375389" y="1526522"/>
                    <a:pt x="378666" y="1554380"/>
                  </a:cubicBezTo>
                  <a:cubicBezTo>
                    <a:pt x="381944" y="1582238"/>
                    <a:pt x="419634" y="2065657"/>
                    <a:pt x="408163" y="2016496"/>
                  </a:cubicBezTo>
                  <a:cubicBezTo>
                    <a:pt x="396692" y="1967335"/>
                    <a:pt x="367195" y="1544548"/>
                    <a:pt x="309840" y="1259412"/>
                  </a:cubicBezTo>
                  <a:cubicBezTo>
                    <a:pt x="252485" y="974277"/>
                    <a:pt x="114834" y="440057"/>
                    <a:pt x="64034" y="305683"/>
                  </a:cubicBezTo>
                  <a:cubicBezTo>
                    <a:pt x="13234" y="171309"/>
                    <a:pt x="-11347" y="497412"/>
                    <a:pt x="5040" y="453167"/>
                  </a:cubicBezTo>
                  <a:cubicBezTo>
                    <a:pt x="21427" y="408922"/>
                    <a:pt x="155801" y="-22059"/>
                    <a:pt x="162356" y="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0E99661B-5994-8213-376C-23494407FC9C}"/>
                </a:ext>
              </a:extLst>
            </p:cNvPr>
            <p:cNvSpPr/>
            <p:nvPr/>
          </p:nvSpPr>
          <p:spPr>
            <a:xfrm>
              <a:off x="2742034" y="6340840"/>
              <a:ext cx="937809" cy="1359303"/>
            </a:xfrm>
            <a:custGeom>
              <a:avLst/>
              <a:gdLst>
                <a:gd name="connsiteX0" fmla="*/ 659927 w 937809"/>
                <a:gd name="connsiteY0" fmla="*/ 966 h 1359303"/>
                <a:gd name="connsiteX1" fmla="*/ 797579 w 937809"/>
                <a:gd name="connsiteY1" fmla="*/ 394257 h 1359303"/>
                <a:gd name="connsiteX2" fmla="*/ 610766 w 937809"/>
                <a:gd name="connsiteY2" fmla="*/ 640063 h 1359303"/>
                <a:gd name="connsiteX3" fmla="*/ 718921 w 937809"/>
                <a:gd name="connsiteY3" fmla="*/ 620399 h 1359303"/>
                <a:gd name="connsiteX4" fmla="*/ 374792 w 937809"/>
                <a:gd name="connsiteY4" fmla="*/ 1043186 h 1359303"/>
                <a:gd name="connsiteX5" fmla="*/ 20831 w 937809"/>
                <a:gd name="connsiteY5" fmla="*/ 1347986 h 1359303"/>
                <a:gd name="connsiteX6" fmla="*/ 119153 w 937809"/>
                <a:gd name="connsiteY6" fmla="*/ 1229999 h 1359303"/>
                <a:gd name="connsiteX7" fmla="*/ 758250 w 937809"/>
                <a:gd name="connsiteY7" fmla="*/ 640063 h 1359303"/>
                <a:gd name="connsiteX8" fmla="*/ 335463 w 937809"/>
                <a:gd name="connsiteY8" fmla="*/ 1072683 h 1359303"/>
                <a:gd name="connsiteX9" fmla="*/ 905734 w 937809"/>
                <a:gd name="connsiteY9" fmla="*/ 423754 h 1359303"/>
                <a:gd name="connsiteX10" fmla="*/ 856572 w 937809"/>
                <a:gd name="connsiteY10" fmla="*/ 404089 h 1359303"/>
                <a:gd name="connsiteX11" fmla="*/ 777914 w 937809"/>
                <a:gd name="connsiteY11" fmla="*/ 286102 h 1359303"/>
                <a:gd name="connsiteX12" fmla="*/ 659927 w 937809"/>
                <a:gd name="connsiteY12" fmla="*/ 966 h 135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7809" h="1359303">
                  <a:moveTo>
                    <a:pt x="659927" y="966"/>
                  </a:moveTo>
                  <a:cubicBezTo>
                    <a:pt x="663204" y="18992"/>
                    <a:pt x="805772" y="287741"/>
                    <a:pt x="797579" y="394257"/>
                  </a:cubicBezTo>
                  <a:cubicBezTo>
                    <a:pt x="789386" y="500773"/>
                    <a:pt x="623876" y="602373"/>
                    <a:pt x="610766" y="640063"/>
                  </a:cubicBezTo>
                  <a:cubicBezTo>
                    <a:pt x="597656" y="677753"/>
                    <a:pt x="758250" y="553212"/>
                    <a:pt x="718921" y="620399"/>
                  </a:cubicBezTo>
                  <a:cubicBezTo>
                    <a:pt x="679592" y="687586"/>
                    <a:pt x="491140" y="921921"/>
                    <a:pt x="374792" y="1043186"/>
                  </a:cubicBezTo>
                  <a:cubicBezTo>
                    <a:pt x="258444" y="1164451"/>
                    <a:pt x="63438" y="1316850"/>
                    <a:pt x="20831" y="1347986"/>
                  </a:cubicBezTo>
                  <a:cubicBezTo>
                    <a:pt x="-21776" y="1379122"/>
                    <a:pt x="-3750" y="1347986"/>
                    <a:pt x="119153" y="1229999"/>
                  </a:cubicBezTo>
                  <a:cubicBezTo>
                    <a:pt x="242056" y="1112012"/>
                    <a:pt x="722198" y="666282"/>
                    <a:pt x="758250" y="640063"/>
                  </a:cubicBezTo>
                  <a:cubicBezTo>
                    <a:pt x="794302" y="613844"/>
                    <a:pt x="310882" y="1108734"/>
                    <a:pt x="335463" y="1072683"/>
                  </a:cubicBezTo>
                  <a:cubicBezTo>
                    <a:pt x="360044" y="1036632"/>
                    <a:pt x="905734" y="423754"/>
                    <a:pt x="905734" y="423754"/>
                  </a:cubicBezTo>
                  <a:cubicBezTo>
                    <a:pt x="992585" y="312322"/>
                    <a:pt x="877875" y="427031"/>
                    <a:pt x="856572" y="404089"/>
                  </a:cubicBezTo>
                  <a:cubicBezTo>
                    <a:pt x="835269" y="381147"/>
                    <a:pt x="810688" y="350012"/>
                    <a:pt x="777914" y="286102"/>
                  </a:cubicBezTo>
                  <a:cubicBezTo>
                    <a:pt x="745140" y="222192"/>
                    <a:pt x="656650" y="-17060"/>
                    <a:pt x="659927" y="9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20B5EAD1-69D6-F9A2-FCFD-96A5887BC502}"/>
                </a:ext>
              </a:extLst>
            </p:cNvPr>
            <p:cNvSpPr/>
            <p:nvPr/>
          </p:nvSpPr>
          <p:spPr>
            <a:xfrm>
              <a:off x="9188042" y="3929885"/>
              <a:ext cx="81273" cy="1090237"/>
            </a:xfrm>
            <a:custGeom>
              <a:avLst/>
              <a:gdLst>
                <a:gd name="connsiteX0" fmla="*/ 3583 w 81273"/>
                <a:gd name="connsiteY0" fmla="*/ 765 h 1090237"/>
                <a:gd name="connsiteX1" fmla="*/ 6758 w 81273"/>
                <a:gd name="connsiteY1" fmla="*/ 457965 h 1090237"/>
                <a:gd name="connsiteX2" fmla="*/ 13108 w 81273"/>
                <a:gd name="connsiteY2" fmla="*/ 410340 h 1090237"/>
                <a:gd name="connsiteX3" fmla="*/ 79783 w 81273"/>
                <a:gd name="connsiteY3" fmla="*/ 756415 h 1090237"/>
                <a:gd name="connsiteX4" fmla="*/ 57558 w 81273"/>
                <a:gd name="connsiteY4" fmla="*/ 638940 h 1090237"/>
                <a:gd name="connsiteX5" fmla="*/ 35333 w 81273"/>
                <a:gd name="connsiteY5" fmla="*/ 1089790 h 1090237"/>
                <a:gd name="connsiteX6" fmla="*/ 73433 w 81273"/>
                <a:gd name="connsiteY6" fmla="*/ 543690 h 1090237"/>
                <a:gd name="connsiteX7" fmla="*/ 44858 w 81273"/>
                <a:gd name="connsiteY7" fmla="*/ 565915 h 1090237"/>
                <a:gd name="connsiteX8" fmla="*/ 3583 w 81273"/>
                <a:gd name="connsiteY8" fmla="*/ 245240 h 1090237"/>
                <a:gd name="connsiteX9" fmla="*/ 60733 w 81273"/>
                <a:gd name="connsiteY9" fmla="*/ 346840 h 1090237"/>
                <a:gd name="connsiteX10" fmla="*/ 3583 w 81273"/>
                <a:gd name="connsiteY10" fmla="*/ 765 h 10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273" h="1090237">
                  <a:moveTo>
                    <a:pt x="3583" y="765"/>
                  </a:moveTo>
                  <a:cubicBezTo>
                    <a:pt x="-5413" y="19286"/>
                    <a:pt x="5171" y="389703"/>
                    <a:pt x="6758" y="457965"/>
                  </a:cubicBezTo>
                  <a:cubicBezTo>
                    <a:pt x="8345" y="526227"/>
                    <a:pt x="937" y="360598"/>
                    <a:pt x="13108" y="410340"/>
                  </a:cubicBezTo>
                  <a:cubicBezTo>
                    <a:pt x="25279" y="460082"/>
                    <a:pt x="72375" y="718315"/>
                    <a:pt x="79783" y="756415"/>
                  </a:cubicBezTo>
                  <a:cubicBezTo>
                    <a:pt x="87191" y="794515"/>
                    <a:pt x="64966" y="583378"/>
                    <a:pt x="57558" y="638940"/>
                  </a:cubicBezTo>
                  <a:cubicBezTo>
                    <a:pt x="50150" y="694502"/>
                    <a:pt x="32687" y="1105665"/>
                    <a:pt x="35333" y="1089790"/>
                  </a:cubicBezTo>
                  <a:cubicBezTo>
                    <a:pt x="37979" y="1073915"/>
                    <a:pt x="71846" y="631002"/>
                    <a:pt x="73433" y="543690"/>
                  </a:cubicBezTo>
                  <a:cubicBezTo>
                    <a:pt x="75020" y="456378"/>
                    <a:pt x="56500" y="615657"/>
                    <a:pt x="44858" y="565915"/>
                  </a:cubicBezTo>
                  <a:cubicBezTo>
                    <a:pt x="33216" y="516173"/>
                    <a:pt x="937" y="281752"/>
                    <a:pt x="3583" y="245240"/>
                  </a:cubicBezTo>
                  <a:cubicBezTo>
                    <a:pt x="6229" y="208728"/>
                    <a:pt x="59675" y="388115"/>
                    <a:pt x="60733" y="346840"/>
                  </a:cubicBezTo>
                  <a:cubicBezTo>
                    <a:pt x="61791" y="305565"/>
                    <a:pt x="12579" y="-17756"/>
                    <a:pt x="3583" y="7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B53E9212-EAE4-4212-AA30-A160AB931113}"/>
                </a:ext>
              </a:extLst>
            </p:cNvPr>
            <p:cNvSpPr/>
            <p:nvPr/>
          </p:nvSpPr>
          <p:spPr>
            <a:xfrm>
              <a:off x="9055402" y="5025746"/>
              <a:ext cx="225663" cy="1532427"/>
            </a:xfrm>
            <a:custGeom>
              <a:avLst/>
              <a:gdLst>
                <a:gd name="connsiteX0" fmla="*/ 177498 w 225663"/>
                <a:gd name="connsiteY0" fmla="*/ 279 h 1532427"/>
                <a:gd name="connsiteX1" fmla="*/ 190198 w 225663"/>
                <a:gd name="connsiteY1" fmla="*/ 406679 h 1532427"/>
                <a:gd name="connsiteX2" fmla="*/ 133048 w 225663"/>
                <a:gd name="connsiteY2" fmla="*/ 746404 h 1532427"/>
                <a:gd name="connsiteX3" fmla="*/ 174323 w 225663"/>
                <a:gd name="connsiteY3" fmla="*/ 657504 h 1532427"/>
                <a:gd name="connsiteX4" fmla="*/ 12398 w 225663"/>
                <a:gd name="connsiteY4" fmla="*/ 1476654 h 1532427"/>
                <a:gd name="connsiteX5" fmla="*/ 28273 w 225663"/>
                <a:gd name="connsiteY5" fmla="*/ 1390929 h 1532427"/>
                <a:gd name="connsiteX6" fmla="*/ 164798 w 225663"/>
                <a:gd name="connsiteY6" fmla="*/ 838479 h 1532427"/>
                <a:gd name="connsiteX7" fmla="*/ 120348 w 225663"/>
                <a:gd name="connsiteY7" fmla="*/ 936904 h 1532427"/>
                <a:gd name="connsiteX8" fmla="*/ 225123 w 225663"/>
                <a:gd name="connsiteY8" fmla="*/ 479704 h 1532427"/>
                <a:gd name="connsiteX9" fmla="*/ 161623 w 225663"/>
                <a:gd name="connsiteY9" fmla="*/ 635279 h 1532427"/>
                <a:gd name="connsiteX10" fmla="*/ 167973 w 225663"/>
                <a:gd name="connsiteY10" fmla="*/ 470179 h 1532427"/>
                <a:gd name="connsiteX11" fmla="*/ 177498 w 225663"/>
                <a:gd name="connsiteY11" fmla="*/ 279 h 153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663" h="1532427">
                  <a:moveTo>
                    <a:pt x="177498" y="279"/>
                  </a:moveTo>
                  <a:cubicBezTo>
                    <a:pt x="181202" y="-10304"/>
                    <a:pt x="197606" y="282325"/>
                    <a:pt x="190198" y="406679"/>
                  </a:cubicBezTo>
                  <a:cubicBezTo>
                    <a:pt x="182790" y="531033"/>
                    <a:pt x="135694" y="704600"/>
                    <a:pt x="133048" y="746404"/>
                  </a:cubicBezTo>
                  <a:cubicBezTo>
                    <a:pt x="130402" y="788208"/>
                    <a:pt x="194431" y="535796"/>
                    <a:pt x="174323" y="657504"/>
                  </a:cubicBezTo>
                  <a:cubicBezTo>
                    <a:pt x="154215" y="779212"/>
                    <a:pt x="36740" y="1354417"/>
                    <a:pt x="12398" y="1476654"/>
                  </a:cubicBezTo>
                  <a:cubicBezTo>
                    <a:pt x="-11944" y="1598892"/>
                    <a:pt x="2873" y="1497291"/>
                    <a:pt x="28273" y="1390929"/>
                  </a:cubicBezTo>
                  <a:cubicBezTo>
                    <a:pt x="53673" y="1284567"/>
                    <a:pt x="149452" y="914150"/>
                    <a:pt x="164798" y="838479"/>
                  </a:cubicBezTo>
                  <a:cubicBezTo>
                    <a:pt x="180144" y="762808"/>
                    <a:pt x="110294" y="996700"/>
                    <a:pt x="120348" y="936904"/>
                  </a:cubicBezTo>
                  <a:cubicBezTo>
                    <a:pt x="130402" y="877108"/>
                    <a:pt x="218244" y="529975"/>
                    <a:pt x="225123" y="479704"/>
                  </a:cubicBezTo>
                  <a:cubicBezTo>
                    <a:pt x="232002" y="429433"/>
                    <a:pt x="171148" y="636867"/>
                    <a:pt x="161623" y="635279"/>
                  </a:cubicBezTo>
                  <a:cubicBezTo>
                    <a:pt x="152098" y="633692"/>
                    <a:pt x="167444" y="573896"/>
                    <a:pt x="167973" y="470179"/>
                  </a:cubicBezTo>
                  <a:cubicBezTo>
                    <a:pt x="168502" y="366462"/>
                    <a:pt x="173794" y="10862"/>
                    <a:pt x="177498" y="2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28F81E88-26DC-E1EE-B5D8-2FA5EE5E7D32}"/>
                </a:ext>
              </a:extLst>
            </p:cNvPr>
            <p:cNvSpPr/>
            <p:nvPr/>
          </p:nvSpPr>
          <p:spPr>
            <a:xfrm>
              <a:off x="9007082" y="5997131"/>
              <a:ext cx="203638" cy="769574"/>
            </a:xfrm>
            <a:custGeom>
              <a:avLst/>
              <a:gdLst>
                <a:gd name="connsiteX0" fmla="*/ 203593 w 203638"/>
                <a:gd name="connsiteY0" fmla="*/ 444 h 769574"/>
                <a:gd name="connsiteX1" fmla="*/ 76593 w 203638"/>
                <a:gd name="connsiteY1" fmla="*/ 419544 h 769574"/>
                <a:gd name="connsiteX2" fmla="*/ 105168 w 203638"/>
                <a:gd name="connsiteY2" fmla="*/ 356044 h 769574"/>
                <a:gd name="connsiteX3" fmla="*/ 393 w 203638"/>
                <a:gd name="connsiteY3" fmla="*/ 768794 h 769574"/>
                <a:gd name="connsiteX4" fmla="*/ 149618 w 203638"/>
                <a:gd name="connsiteY4" fmla="*/ 235394 h 769574"/>
                <a:gd name="connsiteX5" fmla="*/ 60718 w 203638"/>
                <a:gd name="connsiteY5" fmla="*/ 336994 h 769574"/>
                <a:gd name="connsiteX6" fmla="*/ 203593 w 203638"/>
                <a:gd name="connsiteY6" fmla="*/ 444 h 76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638" h="769574">
                  <a:moveTo>
                    <a:pt x="203593" y="444"/>
                  </a:moveTo>
                  <a:cubicBezTo>
                    <a:pt x="206239" y="14202"/>
                    <a:pt x="92997" y="360277"/>
                    <a:pt x="76593" y="419544"/>
                  </a:cubicBezTo>
                  <a:cubicBezTo>
                    <a:pt x="60189" y="478811"/>
                    <a:pt x="117868" y="297836"/>
                    <a:pt x="105168" y="356044"/>
                  </a:cubicBezTo>
                  <a:cubicBezTo>
                    <a:pt x="92468" y="414252"/>
                    <a:pt x="-7015" y="788902"/>
                    <a:pt x="393" y="768794"/>
                  </a:cubicBezTo>
                  <a:cubicBezTo>
                    <a:pt x="7801" y="748686"/>
                    <a:pt x="139564" y="307361"/>
                    <a:pt x="149618" y="235394"/>
                  </a:cubicBezTo>
                  <a:cubicBezTo>
                    <a:pt x="159672" y="163427"/>
                    <a:pt x="56485" y="377211"/>
                    <a:pt x="60718" y="336994"/>
                  </a:cubicBezTo>
                  <a:cubicBezTo>
                    <a:pt x="64951" y="296777"/>
                    <a:pt x="200947" y="-13314"/>
                    <a:pt x="203593" y="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5E1EA352-8E4D-5127-E411-3FFCEB4AA2EF}"/>
                </a:ext>
              </a:extLst>
            </p:cNvPr>
            <p:cNvSpPr/>
            <p:nvPr/>
          </p:nvSpPr>
          <p:spPr>
            <a:xfrm>
              <a:off x="8888822" y="7232645"/>
              <a:ext cx="398872" cy="709612"/>
            </a:xfrm>
            <a:custGeom>
              <a:avLst/>
              <a:gdLst>
                <a:gd name="connsiteX0" fmla="*/ 42453 w 398872"/>
                <a:gd name="connsiteY0" fmla="*/ 5 h 709612"/>
                <a:gd name="connsiteX1" fmla="*/ 67853 w 398872"/>
                <a:gd name="connsiteY1" fmla="*/ 200030 h 709612"/>
                <a:gd name="connsiteX2" fmla="*/ 201203 w 398872"/>
                <a:gd name="connsiteY2" fmla="*/ 358780 h 709612"/>
                <a:gd name="connsiteX3" fmla="*/ 150403 w 398872"/>
                <a:gd name="connsiteY3" fmla="*/ 298455 h 709612"/>
                <a:gd name="connsiteX4" fmla="*/ 394878 w 398872"/>
                <a:gd name="connsiteY4" fmla="*/ 577855 h 709612"/>
                <a:gd name="connsiteX5" fmla="*/ 283753 w 398872"/>
                <a:gd name="connsiteY5" fmla="*/ 422280 h 709612"/>
                <a:gd name="connsiteX6" fmla="*/ 45628 w 398872"/>
                <a:gd name="connsiteY6" fmla="*/ 285755 h 709612"/>
                <a:gd name="connsiteX7" fmla="*/ 102778 w 398872"/>
                <a:gd name="connsiteY7" fmla="*/ 352430 h 709612"/>
                <a:gd name="connsiteX8" fmla="*/ 372653 w 398872"/>
                <a:gd name="connsiteY8" fmla="*/ 708030 h 709612"/>
                <a:gd name="connsiteX9" fmla="*/ 207553 w 398872"/>
                <a:gd name="connsiteY9" fmla="*/ 473080 h 709612"/>
                <a:gd name="connsiteX10" fmla="*/ 86903 w 398872"/>
                <a:gd name="connsiteY10" fmla="*/ 238130 h 709612"/>
                <a:gd name="connsiteX11" fmla="*/ 4353 w 398872"/>
                <a:gd name="connsiteY11" fmla="*/ 127005 h 709612"/>
                <a:gd name="connsiteX12" fmla="*/ 17053 w 398872"/>
                <a:gd name="connsiteY12" fmla="*/ 206380 h 709612"/>
                <a:gd name="connsiteX13" fmla="*/ 42453 w 398872"/>
                <a:gd name="connsiteY13" fmla="*/ 5 h 70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8872" h="709612">
                  <a:moveTo>
                    <a:pt x="42453" y="5"/>
                  </a:moveTo>
                  <a:cubicBezTo>
                    <a:pt x="50920" y="-1053"/>
                    <a:pt x="41395" y="140234"/>
                    <a:pt x="67853" y="200030"/>
                  </a:cubicBezTo>
                  <a:cubicBezTo>
                    <a:pt x="94311" y="259826"/>
                    <a:pt x="201203" y="358780"/>
                    <a:pt x="201203" y="358780"/>
                  </a:cubicBezTo>
                  <a:cubicBezTo>
                    <a:pt x="214961" y="375184"/>
                    <a:pt x="118124" y="261943"/>
                    <a:pt x="150403" y="298455"/>
                  </a:cubicBezTo>
                  <a:cubicBezTo>
                    <a:pt x="182682" y="334967"/>
                    <a:pt x="372653" y="557218"/>
                    <a:pt x="394878" y="577855"/>
                  </a:cubicBezTo>
                  <a:cubicBezTo>
                    <a:pt x="417103" y="598492"/>
                    <a:pt x="341961" y="470963"/>
                    <a:pt x="283753" y="422280"/>
                  </a:cubicBezTo>
                  <a:cubicBezTo>
                    <a:pt x="225545" y="373597"/>
                    <a:pt x="75790" y="297397"/>
                    <a:pt x="45628" y="285755"/>
                  </a:cubicBezTo>
                  <a:cubicBezTo>
                    <a:pt x="15466" y="274113"/>
                    <a:pt x="48274" y="282051"/>
                    <a:pt x="102778" y="352430"/>
                  </a:cubicBezTo>
                  <a:cubicBezTo>
                    <a:pt x="157282" y="422809"/>
                    <a:pt x="355191" y="687922"/>
                    <a:pt x="372653" y="708030"/>
                  </a:cubicBezTo>
                  <a:cubicBezTo>
                    <a:pt x="390115" y="728138"/>
                    <a:pt x="255178" y="551397"/>
                    <a:pt x="207553" y="473080"/>
                  </a:cubicBezTo>
                  <a:cubicBezTo>
                    <a:pt x="159928" y="394763"/>
                    <a:pt x="120770" y="295809"/>
                    <a:pt x="86903" y="238130"/>
                  </a:cubicBezTo>
                  <a:cubicBezTo>
                    <a:pt x="53036" y="180451"/>
                    <a:pt x="15995" y="132297"/>
                    <a:pt x="4353" y="127005"/>
                  </a:cubicBezTo>
                  <a:cubicBezTo>
                    <a:pt x="-7289" y="121713"/>
                    <a:pt x="6999" y="224372"/>
                    <a:pt x="17053" y="206380"/>
                  </a:cubicBezTo>
                  <a:cubicBezTo>
                    <a:pt x="27107" y="188388"/>
                    <a:pt x="33986" y="1063"/>
                    <a:pt x="4245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DDF3CDE1-D0C8-1A8D-4681-FCEF2D8E1FC2}"/>
                </a:ext>
              </a:extLst>
            </p:cNvPr>
            <p:cNvSpPr/>
            <p:nvPr/>
          </p:nvSpPr>
          <p:spPr>
            <a:xfrm>
              <a:off x="8570575" y="7108146"/>
              <a:ext cx="127236" cy="1025127"/>
            </a:xfrm>
            <a:custGeom>
              <a:avLst/>
              <a:gdLst>
                <a:gd name="connsiteX0" fmla="*/ 125750 w 127236"/>
                <a:gd name="connsiteY0" fmla="*/ 679 h 1025127"/>
                <a:gd name="connsiteX1" fmla="*/ 71775 w 127236"/>
                <a:gd name="connsiteY1" fmla="*/ 378504 h 1025127"/>
                <a:gd name="connsiteX2" fmla="*/ 62250 w 127236"/>
                <a:gd name="connsiteY2" fmla="*/ 426129 h 1025127"/>
                <a:gd name="connsiteX3" fmla="*/ 81300 w 127236"/>
                <a:gd name="connsiteY3" fmla="*/ 299129 h 1025127"/>
                <a:gd name="connsiteX4" fmla="*/ 14625 w 127236"/>
                <a:gd name="connsiteY4" fmla="*/ 632504 h 1025127"/>
                <a:gd name="connsiteX5" fmla="*/ 46375 w 127236"/>
                <a:gd name="connsiteY5" fmla="*/ 1016679 h 1025127"/>
                <a:gd name="connsiteX6" fmla="*/ 40025 w 127236"/>
                <a:gd name="connsiteY6" fmla="*/ 851579 h 1025127"/>
                <a:gd name="connsiteX7" fmla="*/ 24150 w 127236"/>
                <a:gd name="connsiteY7" fmla="*/ 327704 h 1025127"/>
                <a:gd name="connsiteX8" fmla="*/ 5100 w 127236"/>
                <a:gd name="connsiteY8" fmla="*/ 483279 h 1025127"/>
                <a:gd name="connsiteX9" fmla="*/ 125750 w 127236"/>
                <a:gd name="connsiteY9" fmla="*/ 679 h 102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236" h="1025127">
                  <a:moveTo>
                    <a:pt x="125750" y="679"/>
                  </a:moveTo>
                  <a:cubicBezTo>
                    <a:pt x="136862" y="-16783"/>
                    <a:pt x="82358" y="307596"/>
                    <a:pt x="71775" y="378504"/>
                  </a:cubicBezTo>
                  <a:cubicBezTo>
                    <a:pt x="61192" y="449412"/>
                    <a:pt x="60663" y="439358"/>
                    <a:pt x="62250" y="426129"/>
                  </a:cubicBezTo>
                  <a:cubicBezTo>
                    <a:pt x="63837" y="412900"/>
                    <a:pt x="89237" y="264733"/>
                    <a:pt x="81300" y="299129"/>
                  </a:cubicBezTo>
                  <a:cubicBezTo>
                    <a:pt x="73363" y="333525"/>
                    <a:pt x="20446" y="512912"/>
                    <a:pt x="14625" y="632504"/>
                  </a:cubicBezTo>
                  <a:cubicBezTo>
                    <a:pt x="8804" y="752096"/>
                    <a:pt x="42142" y="980167"/>
                    <a:pt x="46375" y="1016679"/>
                  </a:cubicBezTo>
                  <a:cubicBezTo>
                    <a:pt x="50608" y="1053192"/>
                    <a:pt x="43729" y="966408"/>
                    <a:pt x="40025" y="851579"/>
                  </a:cubicBezTo>
                  <a:cubicBezTo>
                    <a:pt x="36321" y="736750"/>
                    <a:pt x="29971" y="389087"/>
                    <a:pt x="24150" y="327704"/>
                  </a:cubicBezTo>
                  <a:cubicBezTo>
                    <a:pt x="18329" y="266321"/>
                    <a:pt x="-11833" y="541487"/>
                    <a:pt x="5100" y="483279"/>
                  </a:cubicBezTo>
                  <a:cubicBezTo>
                    <a:pt x="22033" y="425071"/>
                    <a:pt x="114638" y="18141"/>
                    <a:pt x="125750" y="6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7CC7375E-E2E3-4D8C-EB13-661298A29E3A}"/>
                </a:ext>
              </a:extLst>
            </p:cNvPr>
            <p:cNvSpPr/>
            <p:nvPr/>
          </p:nvSpPr>
          <p:spPr>
            <a:xfrm>
              <a:off x="8390353" y="6971669"/>
              <a:ext cx="131371" cy="1161425"/>
            </a:xfrm>
            <a:custGeom>
              <a:avLst/>
              <a:gdLst>
                <a:gd name="connsiteX0" fmla="*/ 131347 w 131371"/>
                <a:gd name="connsiteY0" fmla="*/ 631 h 1161425"/>
                <a:gd name="connsiteX1" fmla="*/ 39272 w 131371"/>
                <a:gd name="connsiteY1" fmla="*/ 391156 h 1161425"/>
                <a:gd name="connsiteX2" fmla="*/ 26572 w 131371"/>
                <a:gd name="connsiteY2" fmla="*/ 699131 h 1161425"/>
                <a:gd name="connsiteX3" fmla="*/ 4347 w 131371"/>
                <a:gd name="connsiteY3" fmla="*/ 578481 h 1161425"/>
                <a:gd name="connsiteX4" fmla="*/ 121822 w 131371"/>
                <a:gd name="connsiteY4" fmla="*/ 1159506 h 1161425"/>
                <a:gd name="connsiteX5" fmla="*/ 55147 w 131371"/>
                <a:gd name="connsiteY5" fmla="*/ 753106 h 1161425"/>
                <a:gd name="connsiteX6" fmla="*/ 1172 w 131371"/>
                <a:gd name="connsiteY6" fmla="*/ 403856 h 1161425"/>
                <a:gd name="connsiteX7" fmla="*/ 29747 w 131371"/>
                <a:gd name="connsiteY7" fmla="*/ 302256 h 1161425"/>
                <a:gd name="connsiteX8" fmla="*/ 131347 w 131371"/>
                <a:gd name="connsiteY8" fmla="*/ 631 h 11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371" h="1161425">
                  <a:moveTo>
                    <a:pt x="131347" y="631"/>
                  </a:moveTo>
                  <a:cubicBezTo>
                    <a:pt x="132934" y="15448"/>
                    <a:pt x="56734" y="274739"/>
                    <a:pt x="39272" y="391156"/>
                  </a:cubicBezTo>
                  <a:cubicBezTo>
                    <a:pt x="21810" y="507573"/>
                    <a:pt x="32393" y="667910"/>
                    <a:pt x="26572" y="699131"/>
                  </a:cubicBezTo>
                  <a:cubicBezTo>
                    <a:pt x="20751" y="730352"/>
                    <a:pt x="-11528" y="501752"/>
                    <a:pt x="4347" y="578481"/>
                  </a:cubicBezTo>
                  <a:cubicBezTo>
                    <a:pt x="20222" y="655210"/>
                    <a:pt x="113355" y="1130402"/>
                    <a:pt x="121822" y="1159506"/>
                  </a:cubicBezTo>
                  <a:cubicBezTo>
                    <a:pt x="130289" y="1188610"/>
                    <a:pt x="75255" y="879048"/>
                    <a:pt x="55147" y="753106"/>
                  </a:cubicBezTo>
                  <a:cubicBezTo>
                    <a:pt x="35039" y="627164"/>
                    <a:pt x="5405" y="478998"/>
                    <a:pt x="1172" y="403856"/>
                  </a:cubicBezTo>
                  <a:cubicBezTo>
                    <a:pt x="-3061" y="328714"/>
                    <a:pt x="10697" y="368402"/>
                    <a:pt x="29747" y="302256"/>
                  </a:cubicBezTo>
                  <a:cubicBezTo>
                    <a:pt x="48797" y="236110"/>
                    <a:pt x="129760" y="-14186"/>
                    <a:pt x="131347" y="6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82054832-2F06-F79F-96D5-E73432E18C7E}"/>
                </a:ext>
              </a:extLst>
            </p:cNvPr>
            <p:cNvSpPr/>
            <p:nvPr/>
          </p:nvSpPr>
          <p:spPr>
            <a:xfrm>
              <a:off x="8283519" y="6829230"/>
              <a:ext cx="225511" cy="1104999"/>
            </a:xfrm>
            <a:custGeom>
              <a:avLst/>
              <a:gdLst>
                <a:gd name="connsiteX0" fmla="*/ 225481 w 225511"/>
                <a:gd name="connsiteY0" fmla="*/ 195 h 1104999"/>
                <a:gd name="connsiteX1" fmla="*/ 57206 w 225511"/>
                <a:gd name="connsiteY1" fmla="*/ 371670 h 1104999"/>
                <a:gd name="connsiteX2" fmla="*/ 69906 w 225511"/>
                <a:gd name="connsiteY2" fmla="*/ 368495 h 1104999"/>
                <a:gd name="connsiteX3" fmla="*/ 38156 w 225511"/>
                <a:gd name="connsiteY3" fmla="*/ 657420 h 1104999"/>
                <a:gd name="connsiteX4" fmla="*/ 149281 w 225511"/>
                <a:gd name="connsiteY4" fmla="*/ 1086045 h 1104999"/>
                <a:gd name="connsiteX5" fmla="*/ 111181 w 225511"/>
                <a:gd name="connsiteY5" fmla="*/ 987620 h 1104999"/>
                <a:gd name="connsiteX6" fmla="*/ 56 w 225511"/>
                <a:gd name="connsiteY6" fmla="*/ 612970 h 1104999"/>
                <a:gd name="connsiteX7" fmla="*/ 95306 w 225511"/>
                <a:gd name="connsiteY7" fmla="*/ 349445 h 1104999"/>
                <a:gd name="connsiteX8" fmla="*/ 41331 w 225511"/>
                <a:gd name="connsiteY8" fmla="*/ 431995 h 1104999"/>
                <a:gd name="connsiteX9" fmla="*/ 225481 w 225511"/>
                <a:gd name="connsiteY9" fmla="*/ 195 h 11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511" h="1104999">
                  <a:moveTo>
                    <a:pt x="225481" y="195"/>
                  </a:moveTo>
                  <a:cubicBezTo>
                    <a:pt x="228127" y="-9859"/>
                    <a:pt x="57206" y="371670"/>
                    <a:pt x="57206" y="371670"/>
                  </a:cubicBezTo>
                  <a:cubicBezTo>
                    <a:pt x="31277" y="433053"/>
                    <a:pt x="73081" y="320870"/>
                    <a:pt x="69906" y="368495"/>
                  </a:cubicBezTo>
                  <a:cubicBezTo>
                    <a:pt x="66731" y="416120"/>
                    <a:pt x="24927" y="537828"/>
                    <a:pt x="38156" y="657420"/>
                  </a:cubicBezTo>
                  <a:cubicBezTo>
                    <a:pt x="51385" y="777012"/>
                    <a:pt x="137110" y="1031012"/>
                    <a:pt x="149281" y="1086045"/>
                  </a:cubicBezTo>
                  <a:cubicBezTo>
                    <a:pt x="161452" y="1141078"/>
                    <a:pt x="136052" y="1066466"/>
                    <a:pt x="111181" y="987620"/>
                  </a:cubicBezTo>
                  <a:cubicBezTo>
                    <a:pt x="86310" y="908774"/>
                    <a:pt x="2702" y="719332"/>
                    <a:pt x="56" y="612970"/>
                  </a:cubicBezTo>
                  <a:cubicBezTo>
                    <a:pt x="-2590" y="506608"/>
                    <a:pt x="88427" y="379607"/>
                    <a:pt x="95306" y="349445"/>
                  </a:cubicBezTo>
                  <a:cubicBezTo>
                    <a:pt x="102185" y="319283"/>
                    <a:pt x="17518" y="488616"/>
                    <a:pt x="41331" y="431995"/>
                  </a:cubicBezTo>
                  <a:cubicBezTo>
                    <a:pt x="65144" y="375374"/>
                    <a:pt x="222835" y="10249"/>
                    <a:pt x="225481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407FBEDE-CF61-3496-F9A1-F088D7C86FF8}"/>
                </a:ext>
              </a:extLst>
            </p:cNvPr>
            <p:cNvSpPr/>
            <p:nvPr/>
          </p:nvSpPr>
          <p:spPr>
            <a:xfrm>
              <a:off x="8024772" y="7416733"/>
              <a:ext cx="189895" cy="603736"/>
            </a:xfrm>
            <a:custGeom>
              <a:avLst/>
              <a:gdLst>
                <a:gd name="connsiteX0" fmla="*/ 90528 w 189895"/>
                <a:gd name="connsiteY0" fmla="*/ 67 h 603736"/>
                <a:gd name="connsiteX1" fmla="*/ 65128 w 189895"/>
                <a:gd name="connsiteY1" fmla="*/ 244542 h 603736"/>
                <a:gd name="connsiteX2" fmla="*/ 185778 w 189895"/>
                <a:gd name="connsiteY2" fmla="*/ 593792 h 603736"/>
                <a:gd name="connsiteX3" fmla="*/ 147678 w 189895"/>
                <a:gd name="connsiteY3" fmla="*/ 485842 h 603736"/>
                <a:gd name="connsiteX4" fmla="*/ 11153 w 189895"/>
                <a:gd name="connsiteY4" fmla="*/ 250892 h 603736"/>
                <a:gd name="connsiteX5" fmla="*/ 17503 w 189895"/>
                <a:gd name="connsiteY5" fmla="*/ 266767 h 603736"/>
                <a:gd name="connsiteX6" fmla="*/ 90528 w 189895"/>
                <a:gd name="connsiteY6" fmla="*/ 67 h 60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895" h="603736">
                  <a:moveTo>
                    <a:pt x="90528" y="67"/>
                  </a:moveTo>
                  <a:cubicBezTo>
                    <a:pt x="98465" y="-3637"/>
                    <a:pt x="49253" y="145588"/>
                    <a:pt x="65128" y="244542"/>
                  </a:cubicBezTo>
                  <a:cubicBezTo>
                    <a:pt x="81003" y="343496"/>
                    <a:pt x="172020" y="553575"/>
                    <a:pt x="185778" y="593792"/>
                  </a:cubicBezTo>
                  <a:cubicBezTo>
                    <a:pt x="199536" y="634009"/>
                    <a:pt x="176782" y="542992"/>
                    <a:pt x="147678" y="485842"/>
                  </a:cubicBezTo>
                  <a:cubicBezTo>
                    <a:pt x="118574" y="428692"/>
                    <a:pt x="32849" y="287404"/>
                    <a:pt x="11153" y="250892"/>
                  </a:cubicBezTo>
                  <a:cubicBezTo>
                    <a:pt x="-10543" y="214380"/>
                    <a:pt x="3745" y="315979"/>
                    <a:pt x="17503" y="266767"/>
                  </a:cubicBezTo>
                  <a:cubicBezTo>
                    <a:pt x="31261" y="217555"/>
                    <a:pt x="82591" y="3771"/>
                    <a:pt x="90528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38838A53-B17C-22D8-B543-9E4DB95AA23E}"/>
                </a:ext>
              </a:extLst>
            </p:cNvPr>
            <p:cNvSpPr/>
            <p:nvPr/>
          </p:nvSpPr>
          <p:spPr>
            <a:xfrm>
              <a:off x="8108804" y="6917787"/>
              <a:ext cx="501109" cy="1246246"/>
            </a:xfrm>
            <a:custGeom>
              <a:avLst/>
              <a:gdLst>
                <a:gd name="connsiteX0" fmla="*/ 222396 w 501109"/>
                <a:gd name="connsiteY0" fmla="*/ 538 h 1246246"/>
                <a:gd name="connsiteX1" fmla="*/ 69996 w 501109"/>
                <a:gd name="connsiteY1" fmla="*/ 600613 h 1246246"/>
                <a:gd name="connsiteX2" fmla="*/ 209696 w 501109"/>
                <a:gd name="connsiteY2" fmla="*/ 854613 h 1246246"/>
                <a:gd name="connsiteX3" fmla="*/ 149371 w 501109"/>
                <a:gd name="connsiteY3" fmla="*/ 864138 h 1246246"/>
                <a:gd name="connsiteX4" fmla="*/ 250971 w 501109"/>
                <a:gd name="connsiteY4" fmla="*/ 1026063 h 1246246"/>
                <a:gd name="connsiteX5" fmla="*/ 495446 w 501109"/>
                <a:gd name="connsiteY5" fmla="*/ 1241963 h 1246246"/>
                <a:gd name="connsiteX6" fmla="*/ 428771 w 501109"/>
                <a:gd name="connsiteY6" fmla="*/ 1175288 h 1246246"/>
                <a:gd name="connsiteX7" fmla="*/ 9671 w 501109"/>
                <a:gd name="connsiteY7" fmla="*/ 756188 h 1246246"/>
                <a:gd name="connsiteX8" fmla="*/ 130321 w 501109"/>
                <a:gd name="connsiteY8" fmla="*/ 816513 h 1246246"/>
                <a:gd name="connsiteX9" fmla="*/ 85871 w 501109"/>
                <a:gd name="connsiteY9" fmla="*/ 638713 h 1246246"/>
                <a:gd name="connsiteX10" fmla="*/ 47771 w 501109"/>
                <a:gd name="connsiteY10" fmla="*/ 422813 h 1246246"/>
                <a:gd name="connsiteX11" fmla="*/ 57296 w 501109"/>
                <a:gd name="connsiteY11" fmla="*/ 492663 h 1246246"/>
                <a:gd name="connsiteX12" fmla="*/ 222396 w 501109"/>
                <a:gd name="connsiteY12" fmla="*/ 538 h 12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109" h="1246246">
                  <a:moveTo>
                    <a:pt x="222396" y="538"/>
                  </a:moveTo>
                  <a:cubicBezTo>
                    <a:pt x="224513" y="18530"/>
                    <a:pt x="72113" y="458267"/>
                    <a:pt x="69996" y="600613"/>
                  </a:cubicBezTo>
                  <a:cubicBezTo>
                    <a:pt x="67879" y="742959"/>
                    <a:pt x="196467" y="810692"/>
                    <a:pt x="209696" y="854613"/>
                  </a:cubicBezTo>
                  <a:cubicBezTo>
                    <a:pt x="222925" y="898534"/>
                    <a:pt x="142492" y="835563"/>
                    <a:pt x="149371" y="864138"/>
                  </a:cubicBezTo>
                  <a:cubicBezTo>
                    <a:pt x="156250" y="892713"/>
                    <a:pt x="193292" y="963092"/>
                    <a:pt x="250971" y="1026063"/>
                  </a:cubicBezTo>
                  <a:cubicBezTo>
                    <a:pt x="308650" y="1089034"/>
                    <a:pt x="465813" y="1217092"/>
                    <a:pt x="495446" y="1241963"/>
                  </a:cubicBezTo>
                  <a:cubicBezTo>
                    <a:pt x="525079" y="1266834"/>
                    <a:pt x="428771" y="1175288"/>
                    <a:pt x="428771" y="1175288"/>
                  </a:cubicBezTo>
                  <a:cubicBezTo>
                    <a:pt x="347809" y="1094326"/>
                    <a:pt x="59413" y="815984"/>
                    <a:pt x="9671" y="756188"/>
                  </a:cubicBezTo>
                  <a:cubicBezTo>
                    <a:pt x="-40071" y="696392"/>
                    <a:pt x="117621" y="836092"/>
                    <a:pt x="130321" y="816513"/>
                  </a:cubicBezTo>
                  <a:cubicBezTo>
                    <a:pt x="143021" y="796934"/>
                    <a:pt x="99629" y="704330"/>
                    <a:pt x="85871" y="638713"/>
                  </a:cubicBezTo>
                  <a:cubicBezTo>
                    <a:pt x="72113" y="573096"/>
                    <a:pt x="52533" y="447155"/>
                    <a:pt x="47771" y="422813"/>
                  </a:cubicBezTo>
                  <a:cubicBezTo>
                    <a:pt x="43009" y="398471"/>
                    <a:pt x="27663" y="564630"/>
                    <a:pt x="57296" y="492663"/>
                  </a:cubicBezTo>
                  <a:cubicBezTo>
                    <a:pt x="86929" y="420696"/>
                    <a:pt x="220279" y="-17454"/>
                    <a:pt x="222396" y="5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17C03C16-4AAB-356C-22C7-C12049DE7169}"/>
                </a:ext>
              </a:extLst>
            </p:cNvPr>
            <p:cNvSpPr/>
            <p:nvPr/>
          </p:nvSpPr>
          <p:spPr>
            <a:xfrm>
              <a:off x="8397853" y="3994147"/>
              <a:ext cx="12944" cy="123835"/>
            </a:xfrm>
            <a:custGeom>
              <a:avLst/>
              <a:gdLst>
                <a:gd name="connsiteX0" fmla="*/ 6372 w 12944"/>
                <a:gd name="connsiteY0" fmla="*/ 3 h 123835"/>
                <a:gd name="connsiteX1" fmla="*/ 9547 w 12944"/>
                <a:gd name="connsiteY1" fmla="*/ 76203 h 123835"/>
                <a:gd name="connsiteX2" fmla="*/ 22 w 12944"/>
                <a:gd name="connsiteY2" fmla="*/ 123828 h 123835"/>
                <a:gd name="connsiteX3" fmla="*/ 12722 w 12944"/>
                <a:gd name="connsiteY3" fmla="*/ 73028 h 123835"/>
                <a:gd name="connsiteX4" fmla="*/ 6372 w 12944"/>
                <a:gd name="connsiteY4" fmla="*/ 3 h 1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4" h="123835">
                  <a:moveTo>
                    <a:pt x="6372" y="3"/>
                  </a:moveTo>
                  <a:cubicBezTo>
                    <a:pt x="5843" y="532"/>
                    <a:pt x="10605" y="55566"/>
                    <a:pt x="9547" y="76203"/>
                  </a:cubicBezTo>
                  <a:cubicBezTo>
                    <a:pt x="8489" y="96840"/>
                    <a:pt x="-507" y="124357"/>
                    <a:pt x="22" y="123828"/>
                  </a:cubicBezTo>
                  <a:cubicBezTo>
                    <a:pt x="551" y="123299"/>
                    <a:pt x="11135" y="88903"/>
                    <a:pt x="12722" y="73028"/>
                  </a:cubicBezTo>
                  <a:cubicBezTo>
                    <a:pt x="14310" y="57153"/>
                    <a:pt x="6901" y="-526"/>
                    <a:pt x="6372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D9434C95-4230-6D77-9B5D-8FAB79411E51}"/>
                </a:ext>
              </a:extLst>
            </p:cNvPr>
            <p:cNvSpPr/>
            <p:nvPr/>
          </p:nvSpPr>
          <p:spPr>
            <a:xfrm>
              <a:off x="8296182" y="3968651"/>
              <a:ext cx="44773" cy="111461"/>
            </a:xfrm>
            <a:custGeom>
              <a:avLst/>
              <a:gdLst>
                <a:gd name="connsiteX0" fmla="*/ 44543 w 44773"/>
                <a:gd name="connsiteY0" fmla="*/ 99 h 111461"/>
                <a:gd name="connsiteX1" fmla="*/ 31843 w 44773"/>
                <a:gd name="connsiteY1" fmla="*/ 66774 h 111461"/>
                <a:gd name="connsiteX2" fmla="*/ 93 w 44773"/>
                <a:gd name="connsiteY2" fmla="*/ 111224 h 111461"/>
                <a:gd name="connsiteX3" fmla="*/ 22318 w 44773"/>
                <a:gd name="connsiteY3" fmla="*/ 82649 h 111461"/>
                <a:gd name="connsiteX4" fmla="*/ 44543 w 44773"/>
                <a:gd name="connsiteY4" fmla="*/ 99 h 11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73" h="111461">
                  <a:moveTo>
                    <a:pt x="44543" y="99"/>
                  </a:moveTo>
                  <a:cubicBezTo>
                    <a:pt x="46131" y="-2547"/>
                    <a:pt x="39251" y="48253"/>
                    <a:pt x="31843" y="66774"/>
                  </a:cubicBezTo>
                  <a:cubicBezTo>
                    <a:pt x="24435" y="85295"/>
                    <a:pt x="1680" y="108578"/>
                    <a:pt x="93" y="111224"/>
                  </a:cubicBezTo>
                  <a:cubicBezTo>
                    <a:pt x="-1495" y="113870"/>
                    <a:pt x="17556" y="93761"/>
                    <a:pt x="22318" y="82649"/>
                  </a:cubicBezTo>
                  <a:cubicBezTo>
                    <a:pt x="27080" y="71537"/>
                    <a:pt x="42955" y="2745"/>
                    <a:pt x="44543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DA221603-0EA3-40AE-AC1E-87BE49958008}"/>
                </a:ext>
              </a:extLst>
            </p:cNvPr>
            <p:cNvSpPr/>
            <p:nvPr/>
          </p:nvSpPr>
          <p:spPr>
            <a:xfrm>
              <a:off x="7927975" y="4307981"/>
              <a:ext cx="3571" cy="177011"/>
            </a:xfrm>
            <a:custGeom>
              <a:avLst/>
              <a:gdLst>
                <a:gd name="connsiteX0" fmla="*/ 3175 w 3571"/>
                <a:gd name="connsiteY0" fmla="*/ 494 h 177011"/>
                <a:gd name="connsiteX1" fmla="*/ 0 w 3571"/>
                <a:gd name="connsiteY1" fmla="*/ 171944 h 177011"/>
                <a:gd name="connsiteX2" fmla="*/ 3175 w 3571"/>
                <a:gd name="connsiteY2" fmla="*/ 121144 h 177011"/>
                <a:gd name="connsiteX3" fmla="*/ 3175 w 3571"/>
                <a:gd name="connsiteY3" fmla="*/ 494 h 17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1" h="177011">
                  <a:moveTo>
                    <a:pt x="3175" y="494"/>
                  </a:moveTo>
                  <a:cubicBezTo>
                    <a:pt x="2646" y="8961"/>
                    <a:pt x="0" y="151836"/>
                    <a:pt x="0" y="171944"/>
                  </a:cubicBezTo>
                  <a:cubicBezTo>
                    <a:pt x="0" y="192052"/>
                    <a:pt x="2646" y="147602"/>
                    <a:pt x="3175" y="121144"/>
                  </a:cubicBezTo>
                  <a:cubicBezTo>
                    <a:pt x="3704" y="94686"/>
                    <a:pt x="3704" y="-7973"/>
                    <a:pt x="3175" y="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60D29663-1B74-CC40-E6FC-02DF250BE237}"/>
                </a:ext>
              </a:extLst>
            </p:cNvPr>
            <p:cNvSpPr/>
            <p:nvPr/>
          </p:nvSpPr>
          <p:spPr>
            <a:xfrm>
              <a:off x="7572236" y="4479891"/>
              <a:ext cx="228978" cy="42375"/>
            </a:xfrm>
            <a:custGeom>
              <a:avLst/>
              <a:gdLst>
                <a:gd name="connsiteX0" fmla="*/ 139 w 228978"/>
                <a:gd name="connsiteY0" fmla="*/ 28609 h 42375"/>
                <a:gd name="connsiteX1" fmla="*/ 222389 w 228978"/>
                <a:gd name="connsiteY1" fmla="*/ 34 h 42375"/>
                <a:gd name="connsiteX2" fmla="*/ 174764 w 228978"/>
                <a:gd name="connsiteY2" fmla="*/ 22259 h 42375"/>
                <a:gd name="connsiteX3" fmla="*/ 174764 w 228978"/>
                <a:gd name="connsiteY3" fmla="*/ 34959 h 42375"/>
                <a:gd name="connsiteX4" fmla="*/ 136664 w 228978"/>
                <a:gd name="connsiteY4" fmla="*/ 41309 h 42375"/>
                <a:gd name="connsiteX5" fmla="*/ 187464 w 228978"/>
                <a:gd name="connsiteY5" fmla="*/ 12734 h 42375"/>
                <a:gd name="connsiteX6" fmla="*/ 139 w 228978"/>
                <a:gd name="connsiteY6" fmla="*/ 28609 h 4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978" h="42375">
                  <a:moveTo>
                    <a:pt x="139" y="28609"/>
                  </a:moveTo>
                  <a:cubicBezTo>
                    <a:pt x="5960" y="26492"/>
                    <a:pt x="193285" y="1092"/>
                    <a:pt x="222389" y="34"/>
                  </a:cubicBezTo>
                  <a:cubicBezTo>
                    <a:pt x="251493" y="-1024"/>
                    <a:pt x="174764" y="22259"/>
                    <a:pt x="174764" y="22259"/>
                  </a:cubicBezTo>
                  <a:cubicBezTo>
                    <a:pt x="166827" y="28080"/>
                    <a:pt x="181114" y="31784"/>
                    <a:pt x="174764" y="34959"/>
                  </a:cubicBezTo>
                  <a:cubicBezTo>
                    <a:pt x="168414" y="38134"/>
                    <a:pt x="134547" y="45013"/>
                    <a:pt x="136664" y="41309"/>
                  </a:cubicBezTo>
                  <a:cubicBezTo>
                    <a:pt x="138781" y="37605"/>
                    <a:pt x="202810" y="13792"/>
                    <a:pt x="187464" y="12734"/>
                  </a:cubicBezTo>
                  <a:cubicBezTo>
                    <a:pt x="172118" y="11676"/>
                    <a:pt x="-5682" y="30726"/>
                    <a:pt x="139" y="286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E2E87FFF-B7CB-FBA4-55F5-ED611FB7FE3F}"/>
                </a:ext>
              </a:extLst>
            </p:cNvPr>
            <p:cNvSpPr/>
            <p:nvPr/>
          </p:nvSpPr>
          <p:spPr>
            <a:xfrm>
              <a:off x="7624993" y="4549495"/>
              <a:ext cx="166789" cy="32743"/>
            </a:xfrm>
            <a:custGeom>
              <a:avLst/>
              <a:gdLst>
                <a:gd name="connsiteX0" fmla="*/ 1357 w 166789"/>
                <a:gd name="connsiteY0" fmla="*/ 280 h 32743"/>
                <a:gd name="connsiteX1" fmla="*/ 99782 w 166789"/>
                <a:gd name="connsiteY1" fmla="*/ 16155 h 32743"/>
                <a:gd name="connsiteX2" fmla="*/ 166457 w 166789"/>
                <a:gd name="connsiteY2" fmla="*/ 9805 h 32743"/>
                <a:gd name="connsiteX3" fmla="*/ 122007 w 166789"/>
                <a:gd name="connsiteY3" fmla="*/ 25680 h 32743"/>
                <a:gd name="connsiteX4" fmla="*/ 45807 w 166789"/>
                <a:gd name="connsiteY4" fmla="*/ 32030 h 32743"/>
                <a:gd name="connsiteX5" fmla="*/ 1357 w 166789"/>
                <a:gd name="connsiteY5" fmla="*/ 280 h 3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789" h="32743">
                  <a:moveTo>
                    <a:pt x="1357" y="280"/>
                  </a:moveTo>
                  <a:cubicBezTo>
                    <a:pt x="10353" y="-2366"/>
                    <a:pt x="72265" y="14568"/>
                    <a:pt x="99782" y="16155"/>
                  </a:cubicBezTo>
                  <a:cubicBezTo>
                    <a:pt x="127299" y="17742"/>
                    <a:pt x="162753" y="8218"/>
                    <a:pt x="166457" y="9805"/>
                  </a:cubicBezTo>
                  <a:cubicBezTo>
                    <a:pt x="170161" y="11392"/>
                    <a:pt x="142115" y="21976"/>
                    <a:pt x="122007" y="25680"/>
                  </a:cubicBezTo>
                  <a:cubicBezTo>
                    <a:pt x="101899" y="29384"/>
                    <a:pt x="61153" y="34676"/>
                    <a:pt x="45807" y="32030"/>
                  </a:cubicBezTo>
                  <a:cubicBezTo>
                    <a:pt x="30461" y="29384"/>
                    <a:pt x="-7639" y="2926"/>
                    <a:pt x="1357" y="2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90099028-D445-7D98-8824-992FAA13A9FF}"/>
                </a:ext>
              </a:extLst>
            </p:cNvPr>
            <p:cNvSpPr/>
            <p:nvPr/>
          </p:nvSpPr>
          <p:spPr>
            <a:xfrm>
              <a:off x="7464385" y="5321284"/>
              <a:ext cx="29161" cy="127039"/>
            </a:xfrm>
            <a:custGeom>
              <a:avLst/>
              <a:gdLst>
                <a:gd name="connsiteX0" fmla="*/ 40 w 29161"/>
                <a:gd name="connsiteY0" fmla="*/ 16 h 127039"/>
                <a:gd name="connsiteX1" fmla="*/ 22265 w 29161"/>
                <a:gd name="connsiteY1" fmla="*/ 69866 h 127039"/>
                <a:gd name="connsiteX2" fmla="*/ 19090 w 29161"/>
                <a:gd name="connsiteY2" fmla="*/ 127016 h 127039"/>
                <a:gd name="connsiteX3" fmla="*/ 28615 w 29161"/>
                <a:gd name="connsiteY3" fmla="*/ 76216 h 127039"/>
                <a:gd name="connsiteX4" fmla="*/ 40 w 29161"/>
                <a:gd name="connsiteY4" fmla="*/ 16 h 12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61" h="127039">
                  <a:moveTo>
                    <a:pt x="40" y="16"/>
                  </a:moveTo>
                  <a:cubicBezTo>
                    <a:pt x="-1018" y="-1042"/>
                    <a:pt x="19090" y="48699"/>
                    <a:pt x="22265" y="69866"/>
                  </a:cubicBezTo>
                  <a:cubicBezTo>
                    <a:pt x="25440" y="91033"/>
                    <a:pt x="18032" y="125958"/>
                    <a:pt x="19090" y="127016"/>
                  </a:cubicBezTo>
                  <a:cubicBezTo>
                    <a:pt x="20148" y="128074"/>
                    <a:pt x="31790" y="93149"/>
                    <a:pt x="28615" y="76216"/>
                  </a:cubicBezTo>
                  <a:cubicBezTo>
                    <a:pt x="25440" y="59283"/>
                    <a:pt x="1098" y="1074"/>
                    <a:pt x="40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9842798F-6660-133E-754F-68FFDE48ED71}"/>
                </a:ext>
              </a:extLst>
            </p:cNvPr>
            <p:cNvSpPr/>
            <p:nvPr/>
          </p:nvSpPr>
          <p:spPr>
            <a:xfrm>
              <a:off x="7070630" y="5607033"/>
              <a:ext cx="99321" cy="102816"/>
            </a:xfrm>
            <a:custGeom>
              <a:avLst/>
              <a:gdLst>
                <a:gd name="connsiteX0" fmla="*/ 95 w 99321"/>
                <a:gd name="connsiteY0" fmla="*/ 17 h 102816"/>
                <a:gd name="connsiteX1" fmla="*/ 38195 w 99321"/>
                <a:gd name="connsiteY1" fmla="*/ 66692 h 102816"/>
                <a:gd name="connsiteX2" fmla="*/ 98520 w 99321"/>
                <a:gd name="connsiteY2" fmla="*/ 98442 h 102816"/>
                <a:gd name="connsiteX3" fmla="*/ 69945 w 99321"/>
                <a:gd name="connsiteY3" fmla="*/ 98442 h 102816"/>
                <a:gd name="connsiteX4" fmla="*/ 28670 w 99321"/>
                <a:gd name="connsiteY4" fmla="*/ 60342 h 102816"/>
                <a:gd name="connsiteX5" fmla="*/ 95 w 99321"/>
                <a:gd name="connsiteY5" fmla="*/ 17 h 10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321" h="102816">
                  <a:moveTo>
                    <a:pt x="95" y="17"/>
                  </a:moveTo>
                  <a:cubicBezTo>
                    <a:pt x="1683" y="1075"/>
                    <a:pt x="21791" y="50288"/>
                    <a:pt x="38195" y="66692"/>
                  </a:cubicBezTo>
                  <a:cubicBezTo>
                    <a:pt x="54599" y="83096"/>
                    <a:pt x="93228" y="93150"/>
                    <a:pt x="98520" y="98442"/>
                  </a:cubicBezTo>
                  <a:cubicBezTo>
                    <a:pt x="103812" y="103734"/>
                    <a:pt x="81587" y="104792"/>
                    <a:pt x="69945" y="98442"/>
                  </a:cubicBezTo>
                  <a:cubicBezTo>
                    <a:pt x="58303" y="92092"/>
                    <a:pt x="40312" y="75688"/>
                    <a:pt x="28670" y="60342"/>
                  </a:cubicBezTo>
                  <a:cubicBezTo>
                    <a:pt x="17028" y="44996"/>
                    <a:pt x="-1493" y="-1041"/>
                    <a:pt x="95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964C3EB9-C25B-0496-807D-868F6B4F604B}"/>
                </a:ext>
              </a:extLst>
            </p:cNvPr>
            <p:cNvSpPr/>
            <p:nvPr/>
          </p:nvSpPr>
          <p:spPr>
            <a:xfrm>
              <a:off x="7200850" y="6010233"/>
              <a:ext cx="131634" cy="193788"/>
            </a:xfrm>
            <a:custGeom>
              <a:avLst/>
              <a:gdLst>
                <a:gd name="connsiteX0" fmla="*/ 50 w 131634"/>
                <a:gd name="connsiteY0" fmla="*/ 42 h 193788"/>
                <a:gd name="connsiteX1" fmla="*/ 114350 w 131634"/>
                <a:gd name="connsiteY1" fmla="*/ 107992 h 193788"/>
                <a:gd name="connsiteX2" fmla="*/ 85775 w 131634"/>
                <a:gd name="connsiteY2" fmla="*/ 193717 h 193788"/>
                <a:gd name="connsiteX3" fmla="*/ 130225 w 131634"/>
                <a:gd name="connsiteY3" fmla="*/ 120692 h 193788"/>
                <a:gd name="connsiteX4" fmla="*/ 50 w 131634"/>
                <a:gd name="connsiteY4" fmla="*/ 42 h 19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34" h="193788">
                  <a:moveTo>
                    <a:pt x="50" y="42"/>
                  </a:moveTo>
                  <a:cubicBezTo>
                    <a:pt x="-2596" y="-2075"/>
                    <a:pt x="100063" y="75713"/>
                    <a:pt x="114350" y="107992"/>
                  </a:cubicBezTo>
                  <a:cubicBezTo>
                    <a:pt x="128638" y="140271"/>
                    <a:pt x="83129" y="191600"/>
                    <a:pt x="85775" y="193717"/>
                  </a:cubicBezTo>
                  <a:cubicBezTo>
                    <a:pt x="88421" y="195834"/>
                    <a:pt x="140808" y="150325"/>
                    <a:pt x="130225" y="120692"/>
                  </a:cubicBezTo>
                  <a:cubicBezTo>
                    <a:pt x="119642" y="91059"/>
                    <a:pt x="2696" y="2159"/>
                    <a:pt x="50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44964D05-04BB-B2A3-B257-C79F7D111AD0}"/>
                </a:ext>
              </a:extLst>
            </p:cNvPr>
            <p:cNvSpPr/>
            <p:nvPr/>
          </p:nvSpPr>
          <p:spPr>
            <a:xfrm>
              <a:off x="7969019" y="7058015"/>
              <a:ext cx="102108" cy="313517"/>
            </a:xfrm>
            <a:custGeom>
              <a:avLst/>
              <a:gdLst>
                <a:gd name="connsiteX0" fmla="*/ 101831 w 102108"/>
                <a:gd name="connsiteY0" fmla="*/ 10 h 313517"/>
                <a:gd name="connsiteX1" fmla="*/ 54206 w 102108"/>
                <a:gd name="connsiteY1" fmla="*/ 111135 h 313517"/>
                <a:gd name="connsiteX2" fmla="*/ 63731 w 102108"/>
                <a:gd name="connsiteY2" fmla="*/ 215910 h 313517"/>
                <a:gd name="connsiteX3" fmla="*/ 63731 w 102108"/>
                <a:gd name="connsiteY3" fmla="*/ 171460 h 313517"/>
                <a:gd name="connsiteX4" fmla="*/ 70081 w 102108"/>
                <a:gd name="connsiteY4" fmla="*/ 311160 h 313517"/>
                <a:gd name="connsiteX5" fmla="*/ 66906 w 102108"/>
                <a:gd name="connsiteY5" fmla="*/ 250835 h 313517"/>
                <a:gd name="connsiteX6" fmla="*/ 231 w 102108"/>
                <a:gd name="connsiteY6" fmla="*/ 142885 h 313517"/>
                <a:gd name="connsiteX7" fmla="*/ 44681 w 102108"/>
                <a:gd name="connsiteY7" fmla="*/ 180985 h 313517"/>
                <a:gd name="connsiteX8" fmla="*/ 38331 w 102108"/>
                <a:gd name="connsiteY8" fmla="*/ 88910 h 313517"/>
                <a:gd name="connsiteX9" fmla="*/ 28806 w 102108"/>
                <a:gd name="connsiteY9" fmla="*/ 117485 h 313517"/>
                <a:gd name="connsiteX10" fmla="*/ 101831 w 102108"/>
                <a:gd name="connsiteY10" fmla="*/ 10 h 3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108" h="313517">
                  <a:moveTo>
                    <a:pt x="101831" y="10"/>
                  </a:moveTo>
                  <a:cubicBezTo>
                    <a:pt x="106064" y="-1048"/>
                    <a:pt x="60556" y="75152"/>
                    <a:pt x="54206" y="111135"/>
                  </a:cubicBezTo>
                  <a:cubicBezTo>
                    <a:pt x="47856" y="147118"/>
                    <a:pt x="62144" y="205856"/>
                    <a:pt x="63731" y="215910"/>
                  </a:cubicBezTo>
                  <a:cubicBezTo>
                    <a:pt x="65318" y="225964"/>
                    <a:pt x="62673" y="155585"/>
                    <a:pt x="63731" y="171460"/>
                  </a:cubicBezTo>
                  <a:cubicBezTo>
                    <a:pt x="64789" y="187335"/>
                    <a:pt x="69552" y="297931"/>
                    <a:pt x="70081" y="311160"/>
                  </a:cubicBezTo>
                  <a:cubicBezTo>
                    <a:pt x="70610" y="324389"/>
                    <a:pt x="78548" y="278881"/>
                    <a:pt x="66906" y="250835"/>
                  </a:cubicBezTo>
                  <a:cubicBezTo>
                    <a:pt x="55264" y="222789"/>
                    <a:pt x="3935" y="154527"/>
                    <a:pt x="231" y="142885"/>
                  </a:cubicBezTo>
                  <a:cubicBezTo>
                    <a:pt x="-3473" y="131243"/>
                    <a:pt x="38331" y="189981"/>
                    <a:pt x="44681" y="180985"/>
                  </a:cubicBezTo>
                  <a:cubicBezTo>
                    <a:pt x="51031" y="171989"/>
                    <a:pt x="40977" y="99493"/>
                    <a:pt x="38331" y="88910"/>
                  </a:cubicBezTo>
                  <a:cubicBezTo>
                    <a:pt x="35685" y="78327"/>
                    <a:pt x="19810" y="131243"/>
                    <a:pt x="28806" y="117485"/>
                  </a:cubicBezTo>
                  <a:cubicBezTo>
                    <a:pt x="37802" y="103727"/>
                    <a:pt x="97598" y="1068"/>
                    <a:pt x="101831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1DB6AF68-6EE1-62AC-C945-7A487471836E}"/>
                </a:ext>
              </a:extLst>
            </p:cNvPr>
            <p:cNvSpPr/>
            <p:nvPr/>
          </p:nvSpPr>
          <p:spPr>
            <a:xfrm>
              <a:off x="7803074" y="7105631"/>
              <a:ext cx="61477" cy="225479"/>
            </a:xfrm>
            <a:custGeom>
              <a:avLst/>
              <a:gdLst>
                <a:gd name="connsiteX0" fmla="*/ 61401 w 61477"/>
                <a:gd name="connsiteY0" fmla="*/ 19 h 225479"/>
                <a:gd name="connsiteX1" fmla="*/ 13776 w 61477"/>
                <a:gd name="connsiteY1" fmla="*/ 130194 h 225479"/>
                <a:gd name="connsiteX2" fmla="*/ 16951 w 61477"/>
                <a:gd name="connsiteY2" fmla="*/ 225444 h 225479"/>
                <a:gd name="connsiteX3" fmla="*/ 1076 w 61477"/>
                <a:gd name="connsiteY3" fmla="*/ 139719 h 225479"/>
                <a:gd name="connsiteX4" fmla="*/ 61401 w 61477"/>
                <a:gd name="connsiteY4" fmla="*/ 19 h 22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77" h="225479">
                  <a:moveTo>
                    <a:pt x="61401" y="19"/>
                  </a:moveTo>
                  <a:cubicBezTo>
                    <a:pt x="63518" y="-1569"/>
                    <a:pt x="21184" y="92623"/>
                    <a:pt x="13776" y="130194"/>
                  </a:cubicBezTo>
                  <a:cubicBezTo>
                    <a:pt x="6368" y="167765"/>
                    <a:pt x="19068" y="223856"/>
                    <a:pt x="16951" y="225444"/>
                  </a:cubicBezTo>
                  <a:cubicBezTo>
                    <a:pt x="14834" y="227032"/>
                    <a:pt x="-4745" y="175702"/>
                    <a:pt x="1076" y="139719"/>
                  </a:cubicBezTo>
                  <a:cubicBezTo>
                    <a:pt x="6897" y="103736"/>
                    <a:pt x="59284" y="1607"/>
                    <a:pt x="61401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327396FA-1C83-4B22-A4CA-2020865F8BDF}"/>
                </a:ext>
              </a:extLst>
            </p:cNvPr>
            <p:cNvSpPr/>
            <p:nvPr/>
          </p:nvSpPr>
          <p:spPr>
            <a:xfrm>
              <a:off x="7064369" y="6699003"/>
              <a:ext cx="41772" cy="136778"/>
            </a:xfrm>
            <a:custGeom>
              <a:avLst/>
              <a:gdLst>
                <a:gd name="connsiteX0" fmla="*/ 6 w 41772"/>
                <a:gd name="connsiteY0" fmla="*/ 247 h 136778"/>
                <a:gd name="connsiteX1" fmla="*/ 34931 w 41772"/>
                <a:gd name="connsiteY1" fmla="*/ 82797 h 136778"/>
                <a:gd name="connsiteX2" fmla="*/ 19056 w 41772"/>
                <a:gd name="connsiteY2" fmla="*/ 136772 h 136778"/>
                <a:gd name="connsiteX3" fmla="*/ 38106 w 41772"/>
                <a:gd name="connsiteY3" fmla="*/ 79622 h 136778"/>
                <a:gd name="connsiteX4" fmla="*/ 38106 w 41772"/>
                <a:gd name="connsiteY4" fmla="*/ 57397 h 136778"/>
                <a:gd name="connsiteX5" fmla="*/ 6 w 41772"/>
                <a:gd name="connsiteY5" fmla="*/ 247 h 13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72" h="136778">
                  <a:moveTo>
                    <a:pt x="6" y="247"/>
                  </a:moveTo>
                  <a:cubicBezTo>
                    <a:pt x="-523" y="4480"/>
                    <a:pt x="31756" y="60043"/>
                    <a:pt x="34931" y="82797"/>
                  </a:cubicBezTo>
                  <a:cubicBezTo>
                    <a:pt x="38106" y="105551"/>
                    <a:pt x="18527" y="137301"/>
                    <a:pt x="19056" y="136772"/>
                  </a:cubicBezTo>
                  <a:cubicBezTo>
                    <a:pt x="19585" y="136243"/>
                    <a:pt x="38106" y="79622"/>
                    <a:pt x="38106" y="79622"/>
                  </a:cubicBezTo>
                  <a:cubicBezTo>
                    <a:pt x="41281" y="66393"/>
                    <a:pt x="44456" y="67451"/>
                    <a:pt x="38106" y="57397"/>
                  </a:cubicBezTo>
                  <a:cubicBezTo>
                    <a:pt x="31756" y="47343"/>
                    <a:pt x="535" y="-3986"/>
                    <a:pt x="6" y="2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51EE7362-9C33-9F69-B70A-977B688C6CC6}"/>
                </a:ext>
              </a:extLst>
            </p:cNvPr>
            <p:cNvSpPr/>
            <p:nvPr/>
          </p:nvSpPr>
          <p:spPr>
            <a:xfrm>
              <a:off x="7778749" y="7324725"/>
              <a:ext cx="251754" cy="225434"/>
            </a:xfrm>
            <a:custGeom>
              <a:avLst/>
              <a:gdLst>
                <a:gd name="connsiteX0" fmla="*/ 168276 w 251754"/>
                <a:gd name="connsiteY0" fmla="*/ 0 h 225434"/>
                <a:gd name="connsiteX1" fmla="*/ 146051 w 251754"/>
                <a:gd name="connsiteY1" fmla="*/ 92075 h 225434"/>
                <a:gd name="connsiteX2" fmla="*/ 250826 w 251754"/>
                <a:gd name="connsiteY2" fmla="*/ 111125 h 225434"/>
                <a:gd name="connsiteX3" fmla="*/ 193676 w 251754"/>
                <a:gd name="connsiteY3" fmla="*/ 107950 h 225434"/>
                <a:gd name="connsiteX4" fmla="*/ 130176 w 251754"/>
                <a:gd name="connsiteY4" fmla="*/ 120650 h 225434"/>
                <a:gd name="connsiteX5" fmla="*/ 1 w 251754"/>
                <a:gd name="connsiteY5" fmla="*/ 225425 h 225434"/>
                <a:gd name="connsiteX6" fmla="*/ 127001 w 251754"/>
                <a:gd name="connsiteY6" fmla="*/ 114300 h 225434"/>
                <a:gd name="connsiteX7" fmla="*/ 120651 w 251754"/>
                <a:gd name="connsiteY7" fmla="*/ 92075 h 225434"/>
                <a:gd name="connsiteX8" fmla="*/ 168276 w 251754"/>
                <a:gd name="connsiteY8" fmla="*/ 0 h 22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754" h="225434">
                  <a:moveTo>
                    <a:pt x="168276" y="0"/>
                  </a:moveTo>
                  <a:cubicBezTo>
                    <a:pt x="172509" y="0"/>
                    <a:pt x="132293" y="73554"/>
                    <a:pt x="146051" y="92075"/>
                  </a:cubicBezTo>
                  <a:cubicBezTo>
                    <a:pt x="159809" y="110596"/>
                    <a:pt x="242889" y="108479"/>
                    <a:pt x="250826" y="111125"/>
                  </a:cubicBezTo>
                  <a:cubicBezTo>
                    <a:pt x="258763" y="113771"/>
                    <a:pt x="213784" y="106363"/>
                    <a:pt x="193676" y="107950"/>
                  </a:cubicBezTo>
                  <a:cubicBezTo>
                    <a:pt x="173568" y="109538"/>
                    <a:pt x="162455" y="101071"/>
                    <a:pt x="130176" y="120650"/>
                  </a:cubicBezTo>
                  <a:cubicBezTo>
                    <a:pt x="97897" y="140229"/>
                    <a:pt x="530" y="226483"/>
                    <a:pt x="1" y="225425"/>
                  </a:cubicBezTo>
                  <a:cubicBezTo>
                    <a:pt x="-528" y="224367"/>
                    <a:pt x="106893" y="136525"/>
                    <a:pt x="127001" y="114300"/>
                  </a:cubicBezTo>
                  <a:cubicBezTo>
                    <a:pt x="147109" y="92075"/>
                    <a:pt x="112714" y="110596"/>
                    <a:pt x="120651" y="92075"/>
                  </a:cubicBezTo>
                  <a:cubicBezTo>
                    <a:pt x="128588" y="73554"/>
                    <a:pt x="164043" y="0"/>
                    <a:pt x="1682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84718E15-DA7C-17EB-D57A-3C717996F721}"/>
                </a:ext>
              </a:extLst>
            </p:cNvPr>
            <p:cNvSpPr/>
            <p:nvPr/>
          </p:nvSpPr>
          <p:spPr>
            <a:xfrm>
              <a:off x="7032625" y="7115175"/>
              <a:ext cx="264155" cy="98930"/>
            </a:xfrm>
            <a:custGeom>
              <a:avLst/>
              <a:gdLst>
                <a:gd name="connsiteX0" fmla="*/ 0 w 264155"/>
                <a:gd name="connsiteY0" fmla="*/ 0 h 98930"/>
                <a:gd name="connsiteX1" fmla="*/ 257175 w 264155"/>
                <a:gd name="connsiteY1" fmla="*/ 79375 h 98930"/>
                <a:gd name="connsiteX2" fmla="*/ 187325 w 264155"/>
                <a:gd name="connsiteY2" fmla="*/ 85725 h 98930"/>
                <a:gd name="connsiteX3" fmla="*/ 146050 w 264155"/>
                <a:gd name="connsiteY3" fmla="*/ 98425 h 98930"/>
                <a:gd name="connsiteX4" fmla="*/ 225425 w 264155"/>
                <a:gd name="connsiteY4" fmla="*/ 66675 h 98930"/>
                <a:gd name="connsiteX5" fmla="*/ 130175 w 264155"/>
                <a:gd name="connsiteY5" fmla="*/ 60325 h 98930"/>
                <a:gd name="connsiteX6" fmla="*/ 190500 w 264155"/>
                <a:gd name="connsiteY6" fmla="*/ 53975 h 98930"/>
                <a:gd name="connsiteX7" fmla="*/ 142875 w 264155"/>
                <a:gd name="connsiteY7" fmla="*/ 41275 h 98930"/>
                <a:gd name="connsiteX8" fmla="*/ 0 w 264155"/>
                <a:gd name="connsiteY8" fmla="*/ 0 h 9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155" h="98930">
                  <a:moveTo>
                    <a:pt x="0" y="0"/>
                  </a:moveTo>
                  <a:cubicBezTo>
                    <a:pt x="112977" y="32544"/>
                    <a:pt x="225954" y="65088"/>
                    <a:pt x="257175" y="79375"/>
                  </a:cubicBezTo>
                  <a:cubicBezTo>
                    <a:pt x="288396" y="93663"/>
                    <a:pt x="205846" y="82550"/>
                    <a:pt x="187325" y="85725"/>
                  </a:cubicBezTo>
                  <a:cubicBezTo>
                    <a:pt x="168804" y="88900"/>
                    <a:pt x="139700" y="101600"/>
                    <a:pt x="146050" y="98425"/>
                  </a:cubicBezTo>
                  <a:cubicBezTo>
                    <a:pt x="152400" y="95250"/>
                    <a:pt x="228071" y="73025"/>
                    <a:pt x="225425" y="66675"/>
                  </a:cubicBezTo>
                  <a:cubicBezTo>
                    <a:pt x="222779" y="60325"/>
                    <a:pt x="135996" y="62442"/>
                    <a:pt x="130175" y="60325"/>
                  </a:cubicBezTo>
                  <a:cubicBezTo>
                    <a:pt x="124354" y="58208"/>
                    <a:pt x="188383" y="57150"/>
                    <a:pt x="190500" y="53975"/>
                  </a:cubicBezTo>
                  <a:cubicBezTo>
                    <a:pt x="192617" y="50800"/>
                    <a:pt x="142875" y="41275"/>
                    <a:pt x="142875" y="412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A2D444CA-1D63-6061-34FF-07A703E91090}"/>
                </a:ext>
              </a:extLst>
            </p:cNvPr>
            <p:cNvSpPr/>
            <p:nvPr/>
          </p:nvSpPr>
          <p:spPr>
            <a:xfrm>
              <a:off x="6559264" y="4883631"/>
              <a:ext cx="44320" cy="373446"/>
            </a:xfrm>
            <a:custGeom>
              <a:avLst/>
              <a:gdLst>
                <a:gd name="connsiteX0" fmla="*/ 44128 w 44320"/>
                <a:gd name="connsiteY0" fmla="*/ 470 h 373446"/>
                <a:gd name="connsiteX1" fmla="*/ 16750 w 44320"/>
                <a:gd name="connsiteY1" fmla="*/ 230438 h 373446"/>
                <a:gd name="connsiteX2" fmla="*/ 27701 w 44320"/>
                <a:gd name="connsiteY2" fmla="*/ 372800 h 373446"/>
                <a:gd name="connsiteX3" fmla="*/ 324 w 44320"/>
                <a:gd name="connsiteY3" fmla="*/ 175684 h 373446"/>
                <a:gd name="connsiteX4" fmla="*/ 44128 w 44320"/>
                <a:gd name="connsiteY4" fmla="*/ 470 h 373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20" h="373446">
                  <a:moveTo>
                    <a:pt x="44128" y="470"/>
                  </a:moveTo>
                  <a:cubicBezTo>
                    <a:pt x="46866" y="9596"/>
                    <a:pt x="19488" y="168383"/>
                    <a:pt x="16750" y="230438"/>
                  </a:cubicBezTo>
                  <a:cubicBezTo>
                    <a:pt x="14012" y="292493"/>
                    <a:pt x="30439" y="381926"/>
                    <a:pt x="27701" y="372800"/>
                  </a:cubicBezTo>
                  <a:cubicBezTo>
                    <a:pt x="24963" y="363674"/>
                    <a:pt x="-3326" y="234089"/>
                    <a:pt x="324" y="175684"/>
                  </a:cubicBezTo>
                  <a:cubicBezTo>
                    <a:pt x="3974" y="117279"/>
                    <a:pt x="41390" y="-8656"/>
                    <a:pt x="44128" y="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AC73B198-2210-B5FE-EDCF-3BB14875EB38}"/>
                </a:ext>
              </a:extLst>
            </p:cNvPr>
            <p:cNvSpPr/>
            <p:nvPr/>
          </p:nvSpPr>
          <p:spPr>
            <a:xfrm>
              <a:off x="6679955" y="5809445"/>
              <a:ext cx="84030" cy="257360"/>
            </a:xfrm>
            <a:custGeom>
              <a:avLst/>
              <a:gdLst>
                <a:gd name="connsiteX0" fmla="*/ 93 w 84030"/>
                <a:gd name="connsiteY0" fmla="*/ 6 h 257360"/>
                <a:gd name="connsiteX1" fmla="*/ 65798 w 84030"/>
                <a:gd name="connsiteY1" fmla="*/ 136893 h 257360"/>
                <a:gd name="connsiteX2" fmla="*/ 60323 w 84030"/>
                <a:gd name="connsiteY2" fmla="*/ 257353 h 257360"/>
                <a:gd name="connsiteX3" fmla="*/ 82225 w 84030"/>
                <a:gd name="connsiteY3" fmla="*/ 131417 h 257360"/>
                <a:gd name="connsiteX4" fmla="*/ 93 w 84030"/>
                <a:gd name="connsiteY4" fmla="*/ 6 h 2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030" h="257360">
                  <a:moveTo>
                    <a:pt x="93" y="6"/>
                  </a:moveTo>
                  <a:cubicBezTo>
                    <a:pt x="-2645" y="919"/>
                    <a:pt x="55760" y="94002"/>
                    <a:pt x="65798" y="136893"/>
                  </a:cubicBezTo>
                  <a:cubicBezTo>
                    <a:pt x="75836" y="179784"/>
                    <a:pt x="57585" y="258266"/>
                    <a:pt x="60323" y="257353"/>
                  </a:cubicBezTo>
                  <a:cubicBezTo>
                    <a:pt x="63061" y="256440"/>
                    <a:pt x="91351" y="168833"/>
                    <a:pt x="82225" y="131417"/>
                  </a:cubicBezTo>
                  <a:cubicBezTo>
                    <a:pt x="73099" y="94001"/>
                    <a:pt x="2831" y="-907"/>
                    <a:pt x="93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4997874E-2FBF-6EAE-E10F-7250B760D790}"/>
                </a:ext>
              </a:extLst>
            </p:cNvPr>
            <p:cNvSpPr/>
            <p:nvPr/>
          </p:nvSpPr>
          <p:spPr>
            <a:xfrm>
              <a:off x="6734733" y="6778587"/>
              <a:ext cx="252433" cy="197618"/>
            </a:xfrm>
            <a:custGeom>
              <a:avLst/>
              <a:gdLst>
                <a:gd name="connsiteX0" fmla="*/ 69 w 252433"/>
                <a:gd name="connsiteY0" fmla="*/ 19 h 197618"/>
                <a:gd name="connsiteX1" fmla="*/ 197186 w 252433"/>
                <a:gd name="connsiteY1" fmla="*/ 164282 h 197618"/>
                <a:gd name="connsiteX2" fmla="*/ 251940 w 252433"/>
                <a:gd name="connsiteY2" fmla="*/ 197135 h 197618"/>
                <a:gd name="connsiteX3" fmla="*/ 175284 w 252433"/>
                <a:gd name="connsiteY3" fmla="*/ 153332 h 197618"/>
                <a:gd name="connsiteX4" fmla="*/ 69 w 252433"/>
                <a:gd name="connsiteY4" fmla="*/ 19 h 19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433" h="197618">
                  <a:moveTo>
                    <a:pt x="69" y="19"/>
                  </a:moveTo>
                  <a:cubicBezTo>
                    <a:pt x="3719" y="1844"/>
                    <a:pt x="155208" y="131429"/>
                    <a:pt x="197186" y="164282"/>
                  </a:cubicBezTo>
                  <a:cubicBezTo>
                    <a:pt x="239164" y="197135"/>
                    <a:pt x="255590" y="198960"/>
                    <a:pt x="251940" y="197135"/>
                  </a:cubicBezTo>
                  <a:cubicBezTo>
                    <a:pt x="248290" y="195310"/>
                    <a:pt x="213612" y="181622"/>
                    <a:pt x="175284" y="153332"/>
                  </a:cubicBezTo>
                  <a:cubicBezTo>
                    <a:pt x="136956" y="125042"/>
                    <a:pt x="-3581" y="-1806"/>
                    <a:pt x="69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02718FBD-9B39-64C9-ACB8-BB7A101C417B}"/>
                </a:ext>
              </a:extLst>
            </p:cNvPr>
            <p:cNvSpPr/>
            <p:nvPr/>
          </p:nvSpPr>
          <p:spPr>
            <a:xfrm>
              <a:off x="6603057" y="7127629"/>
              <a:ext cx="405717" cy="182450"/>
            </a:xfrm>
            <a:custGeom>
              <a:avLst/>
              <a:gdLst>
                <a:gd name="connsiteX0" fmla="*/ 335 w 405717"/>
                <a:gd name="connsiteY0" fmla="*/ 182096 h 182450"/>
                <a:gd name="connsiteX1" fmla="*/ 383616 w 405717"/>
                <a:gd name="connsiteY1" fmla="*/ 6881 h 182450"/>
                <a:gd name="connsiteX2" fmla="*/ 317911 w 405717"/>
                <a:gd name="connsiteY2" fmla="*/ 50685 h 182450"/>
                <a:gd name="connsiteX3" fmla="*/ 335 w 405717"/>
                <a:gd name="connsiteY3" fmla="*/ 182096 h 1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717" h="182450">
                  <a:moveTo>
                    <a:pt x="335" y="182096"/>
                  </a:moveTo>
                  <a:cubicBezTo>
                    <a:pt x="11286" y="174795"/>
                    <a:pt x="330687" y="28783"/>
                    <a:pt x="383616" y="6881"/>
                  </a:cubicBezTo>
                  <a:cubicBezTo>
                    <a:pt x="436545" y="-15021"/>
                    <a:pt x="386354" y="19658"/>
                    <a:pt x="317911" y="50685"/>
                  </a:cubicBezTo>
                  <a:cubicBezTo>
                    <a:pt x="249468" y="81712"/>
                    <a:pt x="-10616" y="189397"/>
                    <a:pt x="335" y="182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7CBDA92E-C17D-7E96-276E-F684CA59C1D4}"/>
                </a:ext>
              </a:extLst>
            </p:cNvPr>
            <p:cNvSpPr/>
            <p:nvPr/>
          </p:nvSpPr>
          <p:spPr>
            <a:xfrm>
              <a:off x="8590980" y="5234402"/>
              <a:ext cx="49716" cy="202921"/>
            </a:xfrm>
            <a:custGeom>
              <a:avLst/>
              <a:gdLst>
                <a:gd name="connsiteX0" fmla="*/ 0 w 49716"/>
                <a:gd name="connsiteY0" fmla="*/ 127 h 202921"/>
                <a:gd name="connsiteX1" fmla="*/ 43803 w 49716"/>
                <a:gd name="connsiteY1" fmla="*/ 126063 h 202921"/>
                <a:gd name="connsiteX2" fmla="*/ 49279 w 49716"/>
                <a:gd name="connsiteY2" fmla="*/ 202719 h 202921"/>
                <a:gd name="connsiteX3" fmla="*/ 43803 w 49716"/>
                <a:gd name="connsiteY3" fmla="*/ 104161 h 202921"/>
                <a:gd name="connsiteX4" fmla="*/ 0 w 49716"/>
                <a:gd name="connsiteY4" fmla="*/ 127 h 20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16" h="202921">
                  <a:moveTo>
                    <a:pt x="0" y="127"/>
                  </a:moveTo>
                  <a:cubicBezTo>
                    <a:pt x="0" y="3777"/>
                    <a:pt x="35590" y="92298"/>
                    <a:pt x="43803" y="126063"/>
                  </a:cubicBezTo>
                  <a:cubicBezTo>
                    <a:pt x="52016" y="159828"/>
                    <a:pt x="49279" y="206369"/>
                    <a:pt x="49279" y="202719"/>
                  </a:cubicBezTo>
                  <a:cubicBezTo>
                    <a:pt x="49279" y="199069"/>
                    <a:pt x="52016" y="136101"/>
                    <a:pt x="43803" y="104161"/>
                  </a:cubicBezTo>
                  <a:cubicBezTo>
                    <a:pt x="35590" y="72221"/>
                    <a:pt x="0" y="-3523"/>
                    <a:pt x="0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3F4C3614-B83B-134C-DB35-DE94B3D192EC}"/>
                </a:ext>
              </a:extLst>
            </p:cNvPr>
            <p:cNvSpPr/>
            <p:nvPr/>
          </p:nvSpPr>
          <p:spPr>
            <a:xfrm>
              <a:off x="8434534" y="4911515"/>
              <a:ext cx="201026" cy="74840"/>
            </a:xfrm>
            <a:custGeom>
              <a:avLst/>
              <a:gdLst>
                <a:gd name="connsiteX0" fmla="*/ 172891 w 201026"/>
                <a:gd name="connsiteY0" fmla="*/ 210 h 74840"/>
                <a:gd name="connsiteX1" fmla="*/ 10966 w 201026"/>
                <a:gd name="connsiteY1" fmla="*/ 16085 h 74840"/>
                <a:gd name="connsiteX2" fmla="*/ 42716 w 201026"/>
                <a:gd name="connsiteY2" fmla="*/ 16085 h 74840"/>
                <a:gd name="connsiteX3" fmla="*/ 198291 w 201026"/>
                <a:gd name="connsiteY3" fmla="*/ 73235 h 74840"/>
                <a:gd name="connsiteX4" fmla="*/ 131616 w 201026"/>
                <a:gd name="connsiteY4" fmla="*/ 54185 h 74840"/>
                <a:gd name="connsiteX5" fmla="*/ 1441 w 201026"/>
                <a:gd name="connsiteY5" fmla="*/ 3385 h 74840"/>
                <a:gd name="connsiteX6" fmla="*/ 68116 w 201026"/>
                <a:gd name="connsiteY6" fmla="*/ 6560 h 74840"/>
                <a:gd name="connsiteX7" fmla="*/ 172891 w 201026"/>
                <a:gd name="connsiteY7" fmla="*/ 210 h 7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026" h="74840">
                  <a:moveTo>
                    <a:pt x="172891" y="210"/>
                  </a:moveTo>
                  <a:cubicBezTo>
                    <a:pt x="163366" y="1798"/>
                    <a:pt x="32662" y="13439"/>
                    <a:pt x="10966" y="16085"/>
                  </a:cubicBezTo>
                  <a:cubicBezTo>
                    <a:pt x="-10730" y="18731"/>
                    <a:pt x="11495" y="6560"/>
                    <a:pt x="42716" y="16085"/>
                  </a:cubicBezTo>
                  <a:cubicBezTo>
                    <a:pt x="73937" y="25610"/>
                    <a:pt x="183474" y="66885"/>
                    <a:pt x="198291" y="73235"/>
                  </a:cubicBezTo>
                  <a:cubicBezTo>
                    <a:pt x="213108" y="79585"/>
                    <a:pt x="164424" y="65827"/>
                    <a:pt x="131616" y="54185"/>
                  </a:cubicBezTo>
                  <a:cubicBezTo>
                    <a:pt x="98808" y="42543"/>
                    <a:pt x="12024" y="11322"/>
                    <a:pt x="1441" y="3385"/>
                  </a:cubicBezTo>
                  <a:cubicBezTo>
                    <a:pt x="-9142" y="-4552"/>
                    <a:pt x="41129" y="6560"/>
                    <a:pt x="68116" y="6560"/>
                  </a:cubicBezTo>
                  <a:cubicBezTo>
                    <a:pt x="95103" y="6560"/>
                    <a:pt x="182416" y="-1378"/>
                    <a:pt x="172891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BA102ECD-F57A-0683-1377-88EA61119846}"/>
                </a:ext>
              </a:extLst>
            </p:cNvPr>
            <p:cNvSpPr/>
            <p:nvPr/>
          </p:nvSpPr>
          <p:spPr>
            <a:xfrm>
              <a:off x="8289813" y="4848058"/>
              <a:ext cx="73254" cy="146359"/>
            </a:xfrm>
            <a:custGeom>
              <a:avLst/>
              <a:gdLst>
                <a:gd name="connsiteX0" fmla="*/ 112 w 73254"/>
                <a:gd name="connsiteY0" fmla="*/ 167 h 146359"/>
                <a:gd name="connsiteX1" fmla="*/ 54087 w 73254"/>
                <a:gd name="connsiteY1" fmla="*/ 79542 h 146359"/>
                <a:gd name="connsiteX2" fmla="*/ 69962 w 73254"/>
                <a:gd name="connsiteY2" fmla="*/ 146217 h 146359"/>
                <a:gd name="connsiteX3" fmla="*/ 69962 w 73254"/>
                <a:gd name="connsiteY3" fmla="*/ 98592 h 146359"/>
                <a:gd name="connsiteX4" fmla="*/ 69962 w 73254"/>
                <a:gd name="connsiteY4" fmla="*/ 101767 h 146359"/>
                <a:gd name="connsiteX5" fmla="*/ 112 w 73254"/>
                <a:gd name="connsiteY5" fmla="*/ 167 h 14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54" h="146359">
                  <a:moveTo>
                    <a:pt x="112" y="167"/>
                  </a:moveTo>
                  <a:cubicBezTo>
                    <a:pt x="-2534" y="-3537"/>
                    <a:pt x="42445" y="55200"/>
                    <a:pt x="54087" y="79542"/>
                  </a:cubicBezTo>
                  <a:cubicBezTo>
                    <a:pt x="65729" y="103884"/>
                    <a:pt x="67316" y="143042"/>
                    <a:pt x="69962" y="146217"/>
                  </a:cubicBezTo>
                  <a:cubicBezTo>
                    <a:pt x="72608" y="149392"/>
                    <a:pt x="69962" y="98592"/>
                    <a:pt x="69962" y="98592"/>
                  </a:cubicBezTo>
                  <a:cubicBezTo>
                    <a:pt x="69962" y="91184"/>
                    <a:pt x="77370" y="114996"/>
                    <a:pt x="69962" y="101767"/>
                  </a:cubicBezTo>
                  <a:cubicBezTo>
                    <a:pt x="62554" y="88538"/>
                    <a:pt x="2758" y="3871"/>
                    <a:pt x="112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F7BD6628-9C76-B919-4F1F-831F1275B464}"/>
                </a:ext>
              </a:extLst>
            </p:cNvPr>
            <p:cNvSpPr/>
            <p:nvPr/>
          </p:nvSpPr>
          <p:spPr>
            <a:xfrm>
              <a:off x="7302384" y="4817152"/>
              <a:ext cx="323328" cy="117217"/>
            </a:xfrm>
            <a:custGeom>
              <a:avLst/>
              <a:gdLst>
                <a:gd name="connsiteX0" fmla="*/ 320791 w 323328"/>
                <a:gd name="connsiteY0" fmla="*/ 2498 h 117217"/>
                <a:gd name="connsiteX1" fmla="*/ 123941 w 323328"/>
                <a:gd name="connsiteY1" fmla="*/ 116798 h 117217"/>
                <a:gd name="connsiteX2" fmla="*/ 231891 w 323328"/>
                <a:gd name="connsiteY2" fmla="*/ 43773 h 117217"/>
                <a:gd name="connsiteX3" fmla="*/ 222366 w 323328"/>
                <a:gd name="connsiteY3" fmla="*/ 37423 h 117217"/>
                <a:gd name="connsiteX4" fmla="*/ 116 w 323328"/>
                <a:gd name="connsiteY4" fmla="*/ 37423 h 117217"/>
                <a:gd name="connsiteX5" fmla="*/ 190616 w 323328"/>
                <a:gd name="connsiteY5" fmla="*/ 21548 h 117217"/>
                <a:gd name="connsiteX6" fmla="*/ 111241 w 323328"/>
                <a:gd name="connsiteY6" fmla="*/ 34248 h 117217"/>
                <a:gd name="connsiteX7" fmla="*/ 228716 w 323328"/>
                <a:gd name="connsiteY7" fmla="*/ 37423 h 117217"/>
                <a:gd name="connsiteX8" fmla="*/ 320791 w 323328"/>
                <a:gd name="connsiteY8" fmla="*/ 2498 h 11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328" h="117217">
                  <a:moveTo>
                    <a:pt x="320791" y="2498"/>
                  </a:moveTo>
                  <a:cubicBezTo>
                    <a:pt x="303328" y="15727"/>
                    <a:pt x="138758" y="109919"/>
                    <a:pt x="123941" y="116798"/>
                  </a:cubicBezTo>
                  <a:cubicBezTo>
                    <a:pt x="109124" y="123677"/>
                    <a:pt x="231891" y="43773"/>
                    <a:pt x="231891" y="43773"/>
                  </a:cubicBezTo>
                  <a:cubicBezTo>
                    <a:pt x="248295" y="30544"/>
                    <a:pt x="260995" y="38481"/>
                    <a:pt x="222366" y="37423"/>
                  </a:cubicBezTo>
                  <a:cubicBezTo>
                    <a:pt x="183737" y="36365"/>
                    <a:pt x="5408" y="40069"/>
                    <a:pt x="116" y="37423"/>
                  </a:cubicBezTo>
                  <a:cubicBezTo>
                    <a:pt x="-5176" y="34777"/>
                    <a:pt x="172095" y="22077"/>
                    <a:pt x="190616" y="21548"/>
                  </a:cubicBezTo>
                  <a:cubicBezTo>
                    <a:pt x="209137" y="21019"/>
                    <a:pt x="104891" y="31602"/>
                    <a:pt x="111241" y="34248"/>
                  </a:cubicBezTo>
                  <a:cubicBezTo>
                    <a:pt x="117591" y="36894"/>
                    <a:pt x="196437" y="42186"/>
                    <a:pt x="228716" y="37423"/>
                  </a:cubicBezTo>
                  <a:cubicBezTo>
                    <a:pt x="260995" y="32661"/>
                    <a:pt x="338254" y="-10731"/>
                    <a:pt x="320791" y="24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68A1BD5C-C596-165E-7A4D-5E8FB1ADAFBA}"/>
                </a:ext>
              </a:extLst>
            </p:cNvPr>
            <p:cNvSpPr/>
            <p:nvPr/>
          </p:nvSpPr>
          <p:spPr>
            <a:xfrm>
              <a:off x="6664279" y="4724391"/>
              <a:ext cx="99255" cy="222273"/>
            </a:xfrm>
            <a:custGeom>
              <a:avLst/>
              <a:gdLst>
                <a:gd name="connsiteX0" fmla="*/ 46 w 99255"/>
                <a:gd name="connsiteY0" fmla="*/ 9 h 222273"/>
                <a:gd name="connsiteX1" fmla="*/ 82596 w 99255"/>
                <a:gd name="connsiteY1" fmla="*/ 127009 h 222273"/>
                <a:gd name="connsiteX2" fmla="*/ 85771 w 99255"/>
                <a:gd name="connsiteY2" fmla="*/ 222259 h 222273"/>
                <a:gd name="connsiteX3" fmla="*/ 95296 w 99255"/>
                <a:gd name="connsiteY3" fmla="*/ 133359 h 222273"/>
                <a:gd name="connsiteX4" fmla="*/ 46 w 99255"/>
                <a:gd name="connsiteY4" fmla="*/ 9 h 22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55" h="222273">
                  <a:moveTo>
                    <a:pt x="46" y="9"/>
                  </a:moveTo>
                  <a:cubicBezTo>
                    <a:pt x="-2071" y="-1049"/>
                    <a:pt x="68309" y="89967"/>
                    <a:pt x="82596" y="127009"/>
                  </a:cubicBezTo>
                  <a:cubicBezTo>
                    <a:pt x="96884" y="164051"/>
                    <a:pt x="83654" y="221201"/>
                    <a:pt x="85771" y="222259"/>
                  </a:cubicBezTo>
                  <a:cubicBezTo>
                    <a:pt x="87888" y="223317"/>
                    <a:pt x="107467" y="167755"/>
                    <a:pt x="95296" y="133359"/>
                  </a:cubicBezTo>
                  <a:cubicBezTo>
                    <a:pt x="83125" y="98963"/>
                    <a:pt x="2163" y="1067"/>
                    <a:pt x="46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76898BBC-81AC-50DF-063C-D876CFA2367C}"/>
                </a:ext>
              </a:extLst>
            </p:cNvPr>
            <p:cNvSpPr/>
            <p:nvPr/>
          </p:nvSpPr>
          <p:spPr>
            <a:xfrm>
              <a:off x="6445130" y="4917927"/>
              <a:ext cx="38246" cy="362557"/>
            </a:xfrm>
            <a:custGeom>
              <a:avLst/>
              <a:gdLst>
                <a:gd name="connsiteX0" fmla="*/ 25520 w 38246"/>
                <a:gd name="connsiteY0" fmla="*/ 148 h 362557"/>
                <a:gd name="connsiteX1" fmla="*/ 6470 w 38246"/>
                <a:gd name="connsiteY1" fmla="*/ 257323 h 362557"/>
                <a:gd name="connsiteX2" fmla="*/ 38220 w 38246"/>
                <a:gd name="connsiteY2" fmla="*/ 362098 h 362557"/>
                <a:gd name="connsiteX3" fmla="*/ 120 w 38246"/>
                <a:gd name="connsiteY3" fmla="*/ 222398 h 362557"/>
                <a:gd name="connsiteX4" fmla="*/ 25520 w 38246"/>
                <a:gd name="connsiteY4" fmla="*/ 148 h 36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46" h="362557">
                  <a:moveTo>
                    <a:pt x="25520" y="148"/>
                  </a:moveTo>
                  <a:cubicBezTo>
                    <a:pt x="26578" y="5969"/>
                    <a:pt x="4353" y="196998"/>
                    <a:pt x="6470" y="257323"/>
                  </a:cubicBezTo>
                  <a:cubicBezTo>
                    <a:pt x="8587" y="317648"/>
                    <a:pt x="39278" y="367919"/>
                    <a:pt x="38220" y="362098"/>
                  </a:cubicBezTo>
                  <a:cubicBezTo>
                    <a:pt x="37162" y="356277"/>
                    <a:pt x="2237" y="283781"/>
                    <a:pt x="120" y="222398"/>
                  </a:cubicBezTo>
                  <a:cubicBezTo>
                    <a:pt x="-1997" y="161015"/>
                    <a:pt x="24462" y="-5673"/>
                    <a:pt x="25520" y="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288A7287-666F-4F21-401C-BF4891A86B46}"/>
                </a:ext>
              </a:extLst>
            </p:cNvPr>
            <p:cNvSpPr/>
            <p:nvPr/>
          </p:nvSpPr>
          <p:spPr>
            <a:xfrm>
              <a:off x="7000793" y="6137096"/>
              <a:ext cx="31875" cy="133921"/>
            </a:xfrm>
            <a:custGeom>
              <a:avLst/>
              <a:gdLst>
                <a:gd name="connsiteX0" fmla="*/ 82 w 31875"/>
                <a:gd name="connsiteY0" fmla="*/ 179 h 133921"/>
                <a:gd name="connsiteX1" fmla="*/ 22307 w 31875"/>
                <a:gd name="connsiteY1" fmla="*/ 73204 h 133921"/>
                <a:gd name="connsiteX2" fmla="*/ 12782 w 31875"/>
                <a:gd name="connsiteY2" fmla="*/ 133529 h 133921"/>
                <a:gd name="connsiteX3" fmla="*/ 31832 w 31875"/>
                <a:gd name="connsiteY3" fmla="*/ 95429 h 133921"/>
                <a:gd name="connsiteX4" fmla="*/ 82 w 31875"/>
                <a:gd name="connsiteY4" fmla="*/ 179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75" h="133921">
                  <a:moveTo>
                    <a:pt x="82" y="179"/>
                  </a:moveTo>
                  <a:cubicBezTo>
                    <a:pt x="-1505" y="-3525"/>
                    <a:pt x="20190" y="50979"/>
                    <a:pt x="22307" y="73204"/>
                  </a:cubicBezTo>
                  <a:cubicBezTo>
                    <a:pt x="24424" y="95429"/>
                    <a:pt x="11195" y="129825"/>
                    <a:pt x="12782" y="133529"/>
                  </a:cubicBezTo>
                  <a:cubicBezTo>
                    <a:pt x="14369" y="137233"/>
                    <a:pt x="32890" y="113950"/>
                    <a:pt x="31832" y="95429"/>
                  </a:cubicBezTo>
                  <a:cubicBezTo>
                    <a:pt x="30774" y="76908"/>
                    <a:pt x="1669" y="3883"/>
                    <a:pt x="82" y="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E8436E1C-48EA-C494-C588-042BCB8E8053}"/>
                </a:ext>
              </a:extLst>
            </p:cNvPr>
            <p:cNvSpPr/>
            <p:nvPr/>
          </p:nvSpPr>
          <p:spPr>
            <a:xfrm>
              <a:off x="6602116" y="5997481"/>
              <a:ext cx="43186" cy="181285"/>
            </a:xfrm>
            <a:custGeom>
              <a:avLst/>
              <a:gdLst>
                <a:gd name="connsiteX0" fmla="*/ 8234 w 43186"/>
                <a:gd name="connsiteY0" fmla="*/ 94 h 181285"/>
                <a:gd name="connsiteX1" fmla="*/ 8234 w 43186"/>
                <a:gd name="connsiteY1" fmla="*/ 104869 h 181285"/>
                <a:gd name="connsiteX2" fmla="*/ 43159 w 43186"/>
                <a:gd name="connsiteY2" fmla="*/ 181069 h 181285"/>
                <a:gd name="connsiteX3" fmla="*/ 1884 w 43186"/>
                <a:gd name="connsiteY3" fmla="*/ 123919 h 181285"/>
                <a:gd name="connsiteX4" fmla="*/ 8234 w 43186"/>
                <a:gd name="connsiteY4" fmla="*/ 94 h 18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86" h="181285">
                  <a:moveTo>
                    <a:pt x="8234" y="94"/>
                  </a:moveTo>
                  <a:cubicBezTo>
                    <a:pt x="9292" y="-3081"/>
                    <a:pt x="2413" y="74706"/>
                    <a:pt x="8234" y="104869"/>
                  </a:cubicBezTo>
                  <a:cubicBezTo>
                    <a:pt x="14055" y="135032"/>
                    <a:pt x="44217" y="177894"/>
                    <a:pt x="43159" y="181069"/>
                  </a:cubicBezTo>
                  <a:cubicBezTo>
                    <a:pt x="42101" y="184244"/>
                    <a:pt x="8234" y="151965"/>
                    <a:pt x="1884" y="123919"/>
                  </a:cubicBezTo>
                  <a:cubicBezTo>
                    <a:pt x="-4466" y="95873"/>
                    <a:pt x="7176" y="3269"/>
                    <a:pt x="8234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AE22BF68-3FBC-AEC8-5CAD-812F544AFB6D}"/>
                </a:ext>
              </a:extLst>
            </p:cNvPr>
            <p:cNvSpPr/>
            <p:nvPr/>
          </p:nvSpPr>
          <p:spPr>
            <a:xfrm>
              <a:off x="6554897" y="6263034"/>
              <a:ext cx="306802" cy="388828"/>
            </a:xfrm>
            <a:custGeom>
              <a:avLst/>
              <a:gdLst>
                <a:gd name="connsiteX0" fmla="*/ 1478 w 306802"/>
                <a:gd name="connsiteY0" fmla="*/ 1241 h 388828"/>
                <a:gd name="connsiteX1" fmla="*/ 201503 w 306802"/>
                <a:gd name="connsiteY1" fmla="*/ 213966 h 388828"/>
                <a:gd name="connsiteX2" fmla="*/ 306278 w 306802"/>
                <a:gd name="connsiteY2" fmla="*/ 388591 h 388828"/>
                <a:gd name="connsiteX3" fmla="*/ 236428 w 306802"/>
                <a:gd name="connsiteY3" fmla="*/ 248891 h 388828"/>
                <a:gd name="connsiteX4" fmla="*/ 115778 w 306802"/>
                <a:gd name="connsiteY4" fmla="*/ 131416 h 388828"/>
                <a:gd name="connsiteX5" fmla="*/ 1478 w 306802"/>
                <a:gd name="connsiteY5" fmla="*/ 1241 h 38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02" h="388828">
                  <a:moveTo>
                    <a:pt x="1478" y="1241"/>
                  </a:moveTo>
                  <a:cubicBezTo>
                    <a:pt x="15766" y="14999"/>
                    <a:pt x="150703" y="149408"/>
                    <a:pt x="201503" y="213966"/>
                  </a:cubicBezTo>
                  <a:cubicBezTo>
                    <a:pt x="252303" y="278524"/>
                    <a:pt x="300457" y="382770"/>
                    <a:pt x="306278" y="388591"/>
                  </a:cubicBezTo>
                  <a:cubicBezTo>
                    <a:pt x="312099" y="394412"/>
                    <a:pt x="268178" y="291753"/>
                    <a:pt x="236428" y="248891"/>
                  </a:cubicBezTo>
                  <a:cubicBezTo>
                    <a:pt x="204678" y="206029"/>
                    <a:pt x="151232" y="171103"/>
                    <a:pt x="115778" y="131416"/>
                  </a:cubicBezTo>
                  <a:cubicBezTo>
                    <a:pt x="80324" y="91729"/>
                    <a:pt x="-12810" y="-12517"/>
                    <a:pt x="1478" y="1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17534DCB-F2A5-7CA1-D78B-B3AC77A8F0FF}"/>
                </a:ext>
              </a:extLst>
            </p:cNvPr>
            <p:cNvSpPr/>
            <p:nvPr/>
          </p:nvSpPr>
          <p:spPr>
            <a:xfrm>
              <a:off x="6878739" y="3731506"/>
              <a:ext cx="466241" cy="122027"/>
            </a:xfrm>
            <a:custGeom>
              <a:avLst/>
              <a:gdLst>
                <a:gd name="connsiteX0" fmla="*/ 4661 w 466241"/>
                <a:gd name="connsiteY0" fmla="*/ 119769 h 122027"/>
                <a:gd name="connsiteX1" fmla="*/ 347561 w 466241"/>
                <a:gd name="connsiteY1" fmla="*/ 2294 h 122027"/>
                <a:gd name="connsiteX2" fmla="*/ 249136 w 466241"/>
                <a:gd name="connsiteY2" fmla="*/ 40394 h 122027"/>
                <a:gd name="connsiteX3" fmla="*/ 461861 w 466241"/>
                <a:gd name="connsiteY3" fmla="*/ 21344 h 122027"/>
                <a:gd name="connsiteX4" fmla="*/ 385661 w 466241"/>
                <a:gd name="connsiteY4" fmla="*/ 34044 h 122027"/>
                <a:gd name="connsiteX5" fmla="*/ 299936 w 466241"/>
                <a:gd name="connsiteY5" fmla="*/ 43569 h 122027"/>
                <a:gd name="connsiteX6" fmla="*/ 160236 w 466241"/>
                <a:gd name="connsiteY6" fmla="*/ 75319 h 122027"/>
                <a:gd name="connsiteX7" fmla="*/ 4661 w 466241"/>
                <a:gd name="connsiteY7" fmla="*/ 119769 h 12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241" h="122027">
                  <a:moveTo>
                    <a:pt x="4661" y="119769"/>
                  </a:moveTo>
                  <a:cubicBezTo>
                    <a:pt x="35882" y="107598"/>
                    <a:pt x="306815" y="15523"/>
                    <a:pt x="347561" y="2294"/>
                  </a:cubicBezTo>
                  <a:cubicBezTo>
                    <a:pt x="388307" y="-10935"/>
                    <a:pt x="230086" y="37219"/>
                    <a:pt x="249136" y="40394"/>
                  </a:cubicBezTo>
                  <a:cubicBezTo>
                    <a:pt x="268186" y="43569"/>
                    <a:pt x="439107" y="22402"/>
                    <a:pt x="461861" y="21344"/>
                  </a:cubicBezTo>
                  <a:cubicBezTo>
                    <a:pt x="484615" y="20286"/>
                    <a:pt x="412648" y="30340"/>
                    <a:pt x="385661" y="34044"/>
                  </a:cubicBezTo>
                  <a:cubicBezTo>
                    <a:pt x="358674" y="37748"/>
                    <a:pt x="337507" y="36690"/>
                    <a:pt x="299936" y="43569"/>
                  </a:cubicBezTo>
                  <a:cubicBezTo>
                    <a:pt x="262365" y="50448"/>
                    <a:pt x="213153" y="58915"/>
                    <a:pt x="160236" y="75319"/>
                  </a:cubicBezTo>
                  <a:cubicBezTo>
                    <a:pt x="107319" y="91723"/>
                    <a:pt x="-26560" y="131940"/>
                    <a:pt x="4661" y="1197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9DCF6AB3-CB05-A13F-20B7-0D71A6C62265}"/>
                </a:ext>
              </a:extLst>
            </p:cNvPr>
            <p:cNvSpPr/>
            <p:nvPr/>
          </p:nvSpPr>
          <p:spPr>
            <a:xfrm>
              <a:off x="6921372" y="3729475"/>
              <a:ext cx="457328" cy="201024"/>
            </a:xfrm>
            <a:custGeom>
              <a:avLst/>
              <a:gdLst>
                <a:gd name="connsiteX0" fmla="*/ 327153 w 457328"/>
                <a:gd name="connsiteY0" fmla="*/ 1150 h 201024"/>
                <a:gd name="connsiteX1" fmla="*/ 89028 w 457328"/>
                <a:gd name="connsiteY1" fmla="*/ 150375 h 201024"/>
                <a:gd name="connsiteX2" fmla="*/ 127128 w 457328"/>
                <a:gd name="connsiteY2" fmla="*/ 131325 h 201024"/>
                <a:gd name="connsiteX3" fmla="*/ 247778 w 457328"/>
                <a:gd name="connsiteY3" fmla="*/ 112275 h 201024"/>
                <a:gd name="connsiteX4" fmla="*/ 457328 w 457328"/>
                <a:gd name="connsiteY4" fmla="*/ 80525 h 201024"/>
                <a:gd name="connsiteX5" fmla="*/ 231903 w 457328"/>
                <a:gd name="connsiteY5" fmla="*/ 124975 h 201024"/>
                <a:gd name="connsiteX6" fmla="*/ 54103 w 457328"/>
                <a:gd name="connsiteY6" fmla="*/ 172600 h 201024"/>
                <a:gd name="connsiteX7" fmla="*/ 3303 w 457328"/>
                <a:gd name="connsiteY7" fmla="*/ 198000 h 201024"/>
                <a:gd name="connsiteX8" fmla="*/ 130303 w 457328"/>
                <a:gd name="connsiteY8" fmla="*/ 102750 h 201024"/>
                <a:gd name="connsiteX9" fmla="*/ 146178 w 457328"/>
                <a:gd name="connsiteY9" fmla="*/ 83700 h 201024"/>
                <a:gd name="connsiteX10" fmla="*/ 76328 w 457328"/>
                <a:gd name="connsiteY10" fmla="*/ 134500 h 201024"/>
                <a:gd name="connsiteX11" fmla="*/ 177928 w 457328"/>
                <a:gd name="connsiteY11" fmla="*/ 83700 h 201024"/>
                <a:gd name="connsiteX12" fmla="*/ 327153 w 457328"/>
                <a:gd name="connsiteY12" fmla="*/ 1150 h 2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328" h="201024">
                  <a:moveTo>
                    <a:pt x="327153" y="1150"/>
                  </a:moveTo>
                  <a:cubicBezTo>
                    <a:pt x="312337" y="12262"/>
                    <a:pt x="122365" y="128679"/>
                    <a:pt x="89028" y="150375"/>
                  </a:cubicBezTo>
                  <a:cubicBezTo>
                    <a:pt x="55690" y="172071"/>
                    <a:pt x="100670" y="137675"/>
                    <a:pt x="127128" y="131325"/>
                  </a:cubicBezTo>
                  <a:cubicBezTo>
                    <a:pt x="153586" y="124975"/>
                    <a:pt x="247778" y="112275"/>
                    <a:pt x="247778" y="112275"/>
                  </a:cubicBezTo>
                  <a:lnTo>
                    <a:pt x="457328" y="80525"/>
                  </a:lnTo>
                  <a:cubicBezTo>
                    <a:pt x="454682" y="82642"/>
                    <a:pt x="299107" y="109629"/>
                    <a:pt x="231903" y="124975"/>
                  </a:cubicBezTo>
                  <a:cubicBezTo>
                    <a:pt x="164699" y="140321"/>
                    <a:pt x="92203" y="160429"/>
                    <a:pt x="54103" y="172600"/>
                  </a:cubicBezTo>
                  <a:cubicBezTo>
                    <a:pt x="16003" y="184771"/>
                    <a:pt x="-9397" y="209642"/>
                    <a:pt x="3303" y="198000"/>
                  </a:cubicBezTo>
                  <a:cubicBezTo>
                    <a:pt x="16003" y="186358"/>
                    <a:pt x="106491" y="121800"/>
                    <a:pt x="130303" y="102750"/>
                  </a:cubicBezTo>
                  <a:cubicBezTo>
                    <a:pt x="154115" y="83700"/>
                    <a:pt x="155174" y="78408"/>
                    <a:pt x="146178" y="83700"/>
                  </a:cubicBezTo>
                  <a:cubicBezTo>
                    <a:pt x="137182" y="88992"/>
                    <a:pt x="71036" y="134500"/>
                    <a:pt x="76328" y="134500"/>
                  </a:cubicBezTo>
                  <a:cubicBezTo>
                    <a:pt x="81620" y="134500"/>
                    <a:pt x="138240" y="104867"/>
                    <a:pt x="177928" y="83700"/>
                  </a:cubicBezTo>
                  <a:cubicBezTo>
                    <a:pt x="217616" y="62533"/>
                    <a:pt x="341969" y="-9962"/>
                    <a:pt x="327153" y="1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AA3FE957-0337-EDA1-311B-81755CA2DBA4}"/>
                </a:ext>
              </a:extLst>
            </p:cNvPr>
            <p:cNvSpPr/>
            <p:nvPr/>
          </p:nvSpPr>
          <p:spPr>
            <a:xfrm>
              <a:off x="7680300" y="3775073"/>
              <a:ext cx="187722" cy="165527"/>
            </a:xfrm>
            <a:custGeom>
              <a:avLst/>
              <a:gdLst>
                <a:gd name="connsiteX0" fmla="*/ 25 w 187722"/>
                <a:gd name="connsiteY0" fmla="*/ 2 h 165527"/>
                <a:gd name="connsiteX1" fmla="*/ 38125 w 187722"/>
                <a:gd name="connsiteY1" fmla="*/ 92077 h 165527"/>
                <a:gd name="connsiteX2" fmla="*/ 187350 w 187722"/>
                <a:gd name="connsiteY2" fmla="*/ 165102 h 165527"/>
                <a:gd name="connsiteX3" fmla="*/ 79400 w 187722"/>
                <a:gd name="connsiteY3" fmla="*/ 120652 h 165527"/>
                <a:gd name="connsiteX4" fmla="*/ 41300 w 187722"/>
                <a:gd name="connsiteY4" fmla="*/ 88902 h 165527"/>
                <a:gd name="connsiteX5" fmla="*/ 25 w 187722"/>
                <a:gd name="connsiteY5" fmla="*/ 2 h 16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722" h="165527">
                  <a:moveTo>
                    <a:pt x="25" y="2"/>
                  </a:moveTo>
                  <a:cubicBezTo>
                    <a:pt x="-504" y="531"/>
                    <a:pt x="6904" y="64560"/>
                    <a:pt x="38125" y="92077"/>
                  </a:cubicBezTo>
                  <a:cubicBezTo>
                    <a:pt x="69346" y="119594"/>
                    <a:pt x="180471" y="160340"/>
                    <a:pt x="187350" y="165102"/>
                  </a:cubicBezTo>
                  <a:cubicBezTo>
                    <a:pt x="194229" y="169864"/>
                    <a:pt x="103742" y="133352"/>
                    <a:pt x="79400" y="120652"/>
                  </a:cubicBezTo>
                  <a:cubicBezTo>
                    <a:pt x="55058" y="107952"/>
                    <a:pt x="54000" y="104777"/>
                    <a:pt x="41300" y="88902"/>
                  </a:cubicBezTo>
                  <a:cubicBezTo>
                    <a:pt x="28600" y="73027"/>
                    <a:pt x="554" y="-527"/>
                    <a:pt x="2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E8E9CC6F-A8FB-5C49-EEED-0BE874BE5FBA}"/>
                </a:ext>
              </a:extLst>
            </p:cNvPr>
            <p:cNvSpPr/>
            <p:nvPr/>
          </p:nvSpPr>
          <p:spPr>
            <a:xfrm>
              <a:off x="8175611" y="3778222"/>
              <a:ext cx="19253" cy="114525"/>
            </a:xfrm>
            <a:custGeom>
              <a:avLst/>
              <a:gdLst>
                <a:gd name="connsiteX0" fmla="*/ 14 w 19253"/>
                <a:gd name="connsiteY0" fmla="*/ 28 h 114525"/>
                <a:gd name="connsiteX1" fmla="*/ 15889 w 19253"/>
                <a:gd name="connsiteY1" fmla="*/ 88928 h 114525"/>
                <a:gd name="connsiteX2" fmla="*/ 15889 w 19253"/>
                <a:gd name="connsiteY2" fmla="*/ 114328 h 114525"/>
                <a:gd name="connsiteX3" fmla="*/ 19064 w 19253"/>
                <a:gd name="connsiteY3" fmla="*/ 79403 h 114525"/>
                <a:gd name="connsiteX4" fmla="*/ 14 w 19253"/>
                <a:gd name="connsiteY4" fmla="*/ 28 h 1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53" h="114525">
                  <a:moveTo>
                    <a:pt x="14" y="28"/>
                  </a:moveTo>
                  <a:cubicBezTo>
                    <a:pt x="-515" y="1615"/>
                    <a:pt x="13243" y="69878"/>
                    <a:pt x="15889" y="88928"/>
                  </a:cubicBezTo>
                  <a:cubicBezTo>
                    <a:pt x="18535" y="107978"/>
                    <a:pt x="15360" y="115915"/>
                    <a:pt x="15889" y="114328"/>
                  </a:cubicBezTo>
                  <a:cubicBezTo>
                    <a:pt x="16418" y="112741"/>
                    <a:pt x="20122" y="95278"/>
                    <a:pt x="19064" y="79403"/>
                  </a:cubicBezTo>
                  <a:cubicBezTo>
                    <a:pt x="18006" y="63528"/>
                    <a:pt x="543" y="-1559"/>
                    <a:pt x="14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E212F094-566C-DA2B-7376-CA39C1A5207F}"/>
                </a:ext>
              </a:extLst>
            </p:cNvPr>
            <p:cNvSpPr/>
            <p:nvPr/>
          </p:nvSpPr>
          <p:spPr>
            <a:xfrm>
              <a:off x="8401025" y="3806752"/>
              <a:ext cx="45892" cy="133473"/>
            </a:xfrm>
            <a:custGeom>
              <a:avLst/>
              <a:gdLst>
                <a:gd name="connsiteX0" fmla="*/ 25 w 45892"/>
                <a:gd name="connsiteY0" fmla="*/ 73 h 133473"/>
                <a:gd name="connsiteX1" fmla="*/ 34950 w 45892"/>
                <a:gd name="connsiteY1" fmla="*/ 88973 h 133473"/>
                <a:gd name="connsiteX2" fmla="*/ 25425 w 45892"/>
                <a:gd name="connsiteY2" fmla="*/ 133423 h 133473"/>
                <a:gd name="connsiteX3" fmla="*/ 44475 w 45892"/>
                <a:gd name="connsiteY3" fmla="*/ 98498 h 133473"/>
                <a:gd name="connsiteX4" fmla="*/ 41300 w 45892"/>
                <a:gd name="connsiteY4" fmla="*/ 104848 h 133473"/>
                <a:gd name="connsiteX5" fmla="*/ 25 w 45892"/>
                <a:gd name="connsiteY5" fmla="*/ 73 h 13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92" h="133473">
                  <a:moveTo>
                    <a:pt x="25" y="73"/>
                  </a:moveTo>
                  <a:cubicBezTo>
                    <a:pt x="-1033" y="-2573"/>
                    <a:pt x="30717" y="66748"/>
                    <a:pt x="34950" y="88973"/>
                  </a:cubicBezTo>
                  <a:cubicBezTo>
                    <a:pt x="39183" y="111198"/>
                    <a:pt x="23838" y="131836"/>
                    <a:pt x="25425" y="133423"/>
                  </a:cubicBezTo>
                  <a:cubicBezTo>
                    <a:pt x="27012" y="135010"/>
                    <a:pt x="44475" y="98498"/>
                    <a:pt x="44475" y="98498"/>
                  </a:cubicBezTo>
                  <a:cubicBezTo>
                    <a:pt x="47121" y="93736"/>
                    <a:pt x="46063" y="114902"/>
                    <a:pt x="41300" y="104848"/>
                  </a:cubicBezTo>
                  <a:cubicBezTo>
                    <a:pt x="36538" y="94794"/>
                    <a:pt x="1083" y="2719"/>
                    <a:pt x="25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EBFA5298-127C-B08E-0871-FEAD02E7DC86}"/>
                </a:ext>
              </a:extLst>
            </p:cNvPr>
            <p:cNvSpPr/>
            <p:nvPr/>
          </p:nvSpPr>
          <p:spPr>
            <a:xfrm>
              <a:off x="7058025" y="4223931"/>
              <a:ext cx="362098" cy="90894"/>
            </a:xfrm>
            <a:custGeom>
              <a:avLst/>
              <a:gdLst>
                <a:gd name="connsiteX0" fmla="*/ 0 w 362098"/>
                <a:gd name="connsiteY0" fmla="*/ 90894 h 90894"/>
                <a:gd name="connsiteX1" fmla="*/ 361950 w 362098"/>
                <a:gd name="connsiteY1" fmla="*/ 1994 h 90894"/>
                <a:gd name="connsiteX2" fmla="*/ 47625 w 362098"/>
                <a:gd name="connsiteY2" fmla="*/ 27394 h 90894"/>
                <a:gd name="connsiteX3" fmla="*/ 311150 w 362098"/>
                <a:gd name="connsiteY3" fmla="*/ 8344 h 90894"/>
                <a:gd name="connsiteX4" fmla="*/ 196850 w 362098"/>
                <a:gd name="connsiteY4" fmla="*/ 36919 h 90894"/>
                <a:gd name="connsiteX5" fmla="*/ 0 w 362098"/>
                <a:gd name="connsiteY5" fmla="*/ 90894 h 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098" h="90894">
                  <a:moveTo>
                    <a:pt x="0" y="90894"/>
                  </a:moveTo>
                  <a:cubicBezTo>
                    <a:pt x="177006" y="51735"/>
                    <a:pt x="354013" y="12577"/>
                    <a:pt x="361950" y="1994"/>
                  </a:cubicBezTo>
                  <a:cubicBezTo>
                    <a:pt x="369887" y="-8589"/>
                    <a:pt x="56092" y="26336"/>
                    <a:pt x="47625" y="27394"/>
                  </a:cubicBezTo>
                  <a:cubicBezTo>
                    <a:pt x="39158" y="28452"/>
                    <a:pt x="286279" y="6756"/>
                    <a:pt x="311150" y="8344"/>
                  </a:cubicBezTo>
                  <a:cubicBezTo>
                    <a:pt x="336021" y="9931"/>
                    <a:pt x="196850" y="36919"/>
                    <a:pt x="196850" y="36919"/>
                  </a:cubicBezTo>
                  <a:lnTo>
                    <a:pt x="0" y="9089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76E50E1E-AB67-8703-5560-6297F74B2287}"/>
                </a:ext>
              </a:extLst>
            </p:cNvPr>
            <p:cNvSpPr/>
            <p:nvPr/>
          </p:nvSpPr>
          <p:spPr>
            <a:xfrm>
              <a:off x="8378746" y="4453302"/>
              <a:ext cx="258190" cy="257418"/>
            </a:xfrm>
            <a:custGeom>
              <a:avLst/>
              <a:gdLst>
                <a:gd name="connsiteX0" fmla="*/ 257254 w 258190"/>
                <a:gd name="connsiteY0" fmla="*/ 1223 h 257418"/>
                <a:gd name="connsiteX1" fmla="*/ 6429 w 258190"/>
                <a:gd name="connsiteY1" fmla="*/ 252048 h 257418"/>
                <a:gd name="connsiteX2" fmla="*/ 88979 w 258190"/>
                <a:gd name="connsiteY2" fmla="*/ 159973 h 257418"/>
                <a:gd name="connsiteX3" fmla="*/ 257254 w 258190"/>
                <a:gd name="connsiteY3" fmla="*/ 1223 h 25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8190" h="257418">
                  <a:moveTo>
                    <a:pt x="257254" y="1223"/>
                  </a:moveTo>
                  <a:cubicBezTo>
                    <a:pt x="243496" y="16569"/>
                    <a:pt x="34475" y="225590"/>
                    <a:pt x="6429" y="252048"/>
                  </a:cubicBezTo>
                  <a:cubicBezTo>
                    <a:pt x="-21617" y="278506"/>
                    <a:pt x="48762" y="200719"/>
                    <a:pt x="88979" y="159973"/>
                  </a:cubicBezTo>
                  <a:cubicBezTo>
                    <a:pt x="129196" y="119227"/>
                    <a:pt x="271012" y="-14123"/>
                    <a:pt x="257254" y="1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C9FF9B3D-A985-2F92-7C26-4966F1D046D2}"/>
                </a:ext>
              </a:extLst>
            </p:cNvPr>
            <p:cNvSpPr/>
            <p:nvPr/>
          </p:nvSpPr>
          <p:spPr>
            <a:xfrm>
              <a:off x="7762834" y="4308475"/>
              <a:ext cx="63253" cy="222435"/>
            </a:xfrm>
            <a:custGeom>
              <a:avLst/>
              <a:gdLst>
                <a:gd name="connsiteX0" fmla="*/ 41 w 63253"/>
                <a:gd name="connsiteY0" fmla="*/ 0 h 222435"/>
                <a:gd name="connsiteX1" fmla="*/ 50841 w 63253"/>
                <a:gd name="connsiteY1" fmla="*/ 136525 h 222435"/>
                <a:gd name="connsiteX2" fmla="*/ 50841 w 63253"/>
                <a:gd name="connsiteY2" fmla="*/ 222250 h 222435"/>
                <a:gd name="connsiteX3" fmla="*/ 57191 w 63253"/>
                <a:gd name="connsiteY3" fmla="*/ 158750 h 222435"/>
                <a:gd name="connsiteX4" fmla="*/ 60366 w 63253"/>
                <a:gd name="connsiteY4" fmla="*/ 136525 h 222435"/>
                <a:gd name="connsiteX5" fmla="*/ 41 w 63253"/>
                <a:gd name="connsiteY5" fmla="*/ 0 h 22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253" h="222435">
                  <a:moveTo>
                    <a:pt x="41" y="0"/>
                  </a:moveTo>
                  <a:cubicBezTo>
                    <a:pt x="-1546" y="0"/>
                    <a:pt x="42374" y="99483"/>
                    <a:pt x="50841" y="136525"/>
                  </a:cubicBezTo>
                  <a:cubicBezTo>
                    <a:pt x="59308" y="173567"/>
                    <a:pt x="49783" y="218546"/>
                    <a:pt x="50841" y="222250"/>
                  </a:cubicBezTo>
                  <a:cubicBezTo>
                    <a:pt x="51899" y="225954"/>
                    <a:pt x="55604" y="173037"/>
                    <a:pt x="57191" y="158750"/>
                  </a:cubicBezTo>
                  <a:cubicBezTo>
                    <a:pt x="58778" y="144463"/>
                    <a:pt x="67774" y="158221"/>
                    <a:pt x="60366" y="136525"/>
                  </a:cubicBezTo>
                  <a:cubicBezTo>
                    <a:pt x="52958" y="114829"/>
                    <a:pt x="1628" y="0"/>
                    <a:pt x="4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5A046656-C711-8965-BC8D-6454718F49CC}"/>
                </a:ext>
              </a:extLst>
            </p:cNvPr>
            <p:cNvSpPr/>
            <p:nvPr/>
          </p:nvSpPr>
          <p:spPr>
            <a:xfrm>
              <a:off x="7388184" y="6321422"/>
              <a:ext cx="105261" cy="155628"/>
            </a:xfrm>
            <a:custGeom>
              <a:avLst/>
              <a:gdLst>
                <a:gd name="connsiteX0" fmla="*/ 82591 w 105261"/>
                <a:gd name="connsiteY0" fmla="*/ 3 h 155628"/>
                <a:gd name="connsiteX1" fmla="*/ 92116 w 105261"/>
                <a:gd name="connsiteY1" fmla="*/ 76203 h 155628"/>
                <a:gd name="connsiteX2" fmla="*/ 41 w 105261"/>
                <a:gd name="connsiteY2" fmla="*/ 155578 h 155628"/>
                <a:gd name="connsiteX3" fmla="*/ 104816 w 105261"/>
                <a:gd name="connsiteY3" fmla="*/ 88903 h 155628"/>
                <a:gd name="connsiteX4" fmla="*/ 38141 w 105261"/>
                <a:gd name="connsiteY4" fmla="*/ 133353 h 155628"/>
                <a:gd name="connsiteX5" fmla="*/ 47666 w 105261"/>
                <a:gd name="connsiteY5" fmla="*/ 114303 h 155628"/>
                <a:gd name="connsiteX6" fmla="*/ 101641 w 105261"/>
                <a:gd name="connsiteY6" fmla="*/ 73028 h 155628"/>
                <a:gd name="connsiteX7" fmla="*/ 82591 w 105261"/>
                <a:gd name="connsiteY7" fmla="*/ 3 h 155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261" h="155628">
                  <a:moveTo>
                    <a:pt x="82591" y="3"/>
                  </a:moveTo>
                  <a:cubicBezTo>
                    <a:pt x="81004" y="532"/>
                    <a:pt x="105874" y="50274"/>
                    <a:pt x="92116" y="76203"/>
                  </a:cubicBezTo>
                  <a:cubicBezTo>
                    <a:pt x="78358" y="102132"/>
                    <a:pt x="-2076" y="153461"/>
                    <a:pt x="41" y="155578"/>
                  </a:cubicBezTo>
                  <a:cubicBezTo>
                    <a:pt x="2158" y="157695"/>
                    <a:pt x="98466" y="92607"/>
                    <a:pt x="104816" y="88903"/>
                  </a:cubicBezTo>
                  <a:cubicBezTo>
                    <a:pt x="111166" y="85199"/>
                    <a:pt x="47666" y="129120"/>
                    <a:pt x="38141" y="133353"/>
                  </a:cubicBezTo>
                  <a:cubicBezTo>
                    <a:pt x="28616" y="137586"/>
                    <a:pt x="37083" y="124357"/>
                    <a:pt x="47666" y="114303"/>
                  </a:cubicBezTo>
                  <a:cubicBezTo>
                    <a:pt x="58249" y="104249"/>
                    <a:pt x="93704" y="92078"/>
                    <a:pt x="101641" y="73028"/>
                  </a:cubicBezTo>
                  <a:cubicBezTo>
                    <a:pt x="109578" y="53978"/>
                    <a:pt x="84178" y="-526"/>
                    <a:pt x="82591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AEED601C-0757-E409-274B-435902C8E2F9}"/>
                </a:ext>
              </a:extLst>
            </p:cNvPr>
            <p:cNvSpPr/>
            <p:nvPr/>
          </p:nvSpPr>
          <p:spPr>
            <a:xfrm>
              <a:off x="8048467" y="6324600"/>
              <a:ext cx="67034" cy="118375"/>
            </a:xfrm>
            <a:custGeom>
              <a:avLst/>
              <a:gdLst>
                <a:gd name="connsiteX0" fmla="*/ 44608 w 67034"/>
                <a:gd name="connsiteY0" fmla="*/ 0 h 118375"/>
                <a:gd name="connsiteX1" fmla="*/ 66833 w 67034"/>
                <a:gd name="connsiteY1" fmla="*/ 114300 h 118375"/>
                <a:gd name="connsiteX2" fmla="*/ 28733 w 67034"/>
                <a:gd name="connsiteY2" fmla="*/ 82550 h 118375"/>
                <a:gd name="connsiteX3" fmla="*/ 158 w 67034"/>
                <a:gd name="connsiteY3" fmla="*/ 107950 h 118375"/>
                <a:gd name="connsiteX4" fmla="*/ 41433 w 67034"/>
                <a:gd name="connsiteY4" fmla="*/ 101600 h 118375"/>
                <a:gd name="connsiteX5" fmla="*/ 63658 w 67034"/>
                <a:gd name="connsiteY5" fmla="*/ 114300 h 118375"/>
                <a:gd name="connsiteX6" fmla="*/ 44608 w 67034"/>
                <a:gd name="connsiteY6" fmla="*/ 0 h 11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34" h="118375">
                  <a:moveTo>
                    <a:pt x="44608" y="0"/>
                  </a:moveTo>
                  <a:cubicBezTo>
                    <a:pt x="45137" y="0"/>
                    <a:pt x="69479" y="100542"/>
                    <a:pt x="66833" y="114300"/>
                  </a:cubicBezTo>
                  <a:cubicBezTo>
                    <a:pt x="64187" y="128058"/>
                    <a:pt x="39845" y="83608"/>
                    <a:pt x="28733" y="82550"/>
                  </a:cubicBezTo>
                  <a:cubicBezTo>
                    <a:pt x="17621" y="81492"/>
                    <a:pt x="-1959" y="104775"/>
                    <a:pt x="158" y="107950"/>
                  </a:cubicBezTo>
                  <a:cubicBezTo>
                    <a:pt x="2275" y="111125"/>
                    <a:pt x="30850" y="100542"/>
                    <a:pt x="41433" y="101600"/>
                  </a:cubicBezTo>
                  <a:cubicBezTo>
                    <a:pt x="52016" y="102658"/>
                    <a:pt x="63129" y="128058"/>
                    <a:pt x="63658" y="114300"/>
                  </a:cubicBezTo>
                  <a:cubicBezTo>
                    <a:pt x="64187" y="100542"/>
                    <a:pt x="44079" y="0"/>
                    <a:pt x="4460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9824965A-DA03-2435-A80F-CEB96C6AE975}"/>
                </a:ext>
              </a:extLst>
            </p:cNvPr>
            <p:cNvSpPr/>
            <p:nvPr/>
          </p:nvSpPr>
          <p:spPr>
            <a:xfrm>
              <a:off x="7429407" y="6467472"/>
              <a:ext cx="168785" cy="120706"/>
            </a:xfrm>
            <a:custGeom>
              <a:avLst/>
              <a:gdLst>
                <a:gd name="connsiteX0" fmla="*/ 88993 w 168785"/>
                <a:gd name="connsiteY0" fmla="*/ 3 h 120706"/>
                <a:gd name="connsiteX1" fmla="*/ 92168 w 168785"/>
                <a:gd name="connsiteY1" fmla="*/ 69853 h 120706"/>
                <a:gd name="connsiteX2" fmla="*/ 66768 w 168785"/>
                <a:gd name="connsiteY2" fmla="*/ 98428 h 120706"/>
                <a:gd name="connsiteX3" fmla="*/ 93 w 168785"/>
                <a:gd name="connsiteY3" fmla="*/ 120653 h 120706"/>
                <a:gd name="connsiteX4" fmla="*/ 82643 w 168785"/>
                <a:gd name="connsiteY4" fmla="*/ 92078 h 120706"/>
                <a:gd name="connsiteX5" fmla="*/ 168368 w 168785"/>
                <a:gd name="connsiteY5" fmla="*/ 85728 h 120706"/>
                <a:gd name="connsiteX6" fmla="*/ 114393 w 168785"/>
                <a:gd name="connsiteY6" fmla="*/ 73028 h 120706"/>
                <a:gd name="connsiteX7" fmla="*/ 88993 w 168785"/>
                <a:gd name="connsiteY7" fmla="*/ 3 h 12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785" h="120706">
                  <a:moveTo>
                    <a:pt x="88993" y="3"/>
                  </a:moveTo>
                  <a:cubicBezTo>
                    <a:pt x="85289" y="-526"/>
                    <a:pt x="95872" y="53449"/>
                    <a:pt x="92168" y="69853"/>
                  </a:cubicBezTo>
                  <a:cubicBezTo>
                    <a:pt x="88464" y="86257"/>
                    <a:pt x="82114" y="89961"/>
                    <a:pt x="66768" y="98428"/>
                  </a:cubicBezTo>
                  <a:cubicBezTo>
                    <a:pt x="51422" y="106895"/>
                    <a:pt x="-2553" y="121711"/>
                    <a:pt x="93" y="120653"/>
                  </a:cubicBezTo>
                  <a:cubicBezTo>
                    <a:pt x="2739" y="119595"/>
                    <a:pt x="54597" y="97899"/>
                    <a:pt x="82643" y="92078"/>
                  </a:cubicBezTo>
                  <a:cubicBezTo>
                    <a:pt x="110689" y="86257"/>
                    <a:pt x="163076" y="88903"/>
                    <a:pt x="168368" y="85728"/>
                  </a:cubicBezTo>
                  <a:cubicBezTo>
                    <a:pt x="173660" y="82553"/>
                    <a:pt x="127093" y="86257"/>
                    <a:pt x="114393" y="73028"/>
                  </a:cubicBezTo>
                  <a:cubicBezTo>
                    <a:pt x="101693" y="59799"/>
                    <a:pt x="92697" y="532"/>
                    <a:pt x="8899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6859C748-6C1D-5BA6-1F73-8C323C06961D}"/>
                </a:ext>
              </a:extLst>
            </p:cNvPr>
            <p:cNvSpPr/>
            <p:nvPr/>
          </p:nvSpPr>
          <p:spPr>
            <a:xfrm>
              <a:off x="7203876" y="6657957"/>
              <a:ext cx="140169" cy="125393"/>
            </a:xfrm>
            <a:custGeom>
              <a:avLst/>
              <a:gdLst>
                <a:gd name="connsiteX0" fmla="*/ 199 w 140169"/>
                <a:gd name="connsiteY0" fmla="*/ 18 h 125393"/>
                <a:gd name="connsiteX1" fmla="*/ 73224 w 140169"/>
                <a:gd name="connsiteY1" fmla="*/ 63518 h 125393"/>
                <a:gd name="connsiteX2" fmla="*/ 76399 w 140169"/>
                <a:gd name="connsiteY2" fmla="*/ 123843 h 125393"/>
                <a:gd name="connsiteX3" fmla="*/ 79574 w 140169"/>
                <a:gd name="connsiteY3" fmla="*/ 101618 h 125393"/>
                <a:gd name="connsiteX4" fmla="*/ 139899 w 140169"/>
                <a:gd name="connsiteY4" fmla="*/ 38118 h 125393"/>
                <a:gd name="connsiteX5" fmla="*/ 98624 w 140169"/>
                <a:gd name="connsiteY5" fmla="*/ 69868 h 125393"/>
                <a:gd name="connsiteX6" fmla="*/ 199 w 140169"/>
                <a:gd name="connsiteY6" fmla="*/ 18 h 12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169" h="125393">
                  <a:moveTo>
                    <a:pt x="199" y="18"/>
                  </a:moveTo>
                  <a:cubicBezTo>
                    <a:pt x="-4034" y="-1040"/>
                    <a:pt x="60524" y="42881"/>
                    <a:pt x="73224" y="63518"/>
                  </a:cubicBezTo>
                  <a:cubicBezTo>
                    <a:pt x="85924" y="84155"/>
                    <a:pt x="75341" y="117493"/>
                    <a:pt x="76399" y="123843"/>
                  </a:cubicBezTo>
                  <a:cubicBezTo>
                    <a:pt x="77457" y="130193"/>
                    <a:pt x="68991" y="115906"/>
                    <a:pt x="79574" y="101618"/>
                  </a:cubicBezTo>
                  <a:cubicBezTo>
                    <a:pt x="90157" y="87331"/>
                    <a:pt x="136724" y="43410"/>
                    <a:pt x="139899" y="38118"/>
                  </a:cubicBezTo>
                  <a:cubicBezTo>
                    <a:pt x="143074" y="32826"/>
                    <a:pt x="117674" y="74101"/>
                    <a:pt x="98624" y="69868"/>
                  </a:cubicBezTo>
                  <a:cubicBezTo>
                    <a:pt x="79574" y="65635"/>
                    <a:pt x="4432" y="1076"/>
                    <a:pt x="199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9C3A5771-5A69-F095-28AC-8625E4FEEC89}"/>
                </a:ext>
              </a:extLst>
            </p:cNvPr>
            <p:cNvSpPr/>
            <p:nvPr/>
          </p:nvSpPr>
          <p:spPr>
            <a:xfrm>
              <a:off x="7635842" y="7105619"/>
              <a:ext cx="66917" cy="238223"/>
            </a:xfrm>
            <a:custGeom>
              <a:avLst/>
              <a:gdLst>
                <a:gd name="connsiteX0" fmla="*/ 33 w 66917"/>
                <a:gd name="connsiteY0" fmla="*/ 31 h 238223"/>
                <a:gd name="connsiteX1" fmla="*/ 57183 w 66917"/>
                <a:gd name="connsiteY1" fmla="*/ 152431 h 238223"/>
                <a:gd name="connsiteX2" fmla="*/ 22258 w 66917"/>
                <a:gd name="connsiteY2" fmla="*/ 238156 h 238223"/>
                <a:gd name="connsiteX3" fmla="*/ 66708 w 66917"/>
                <a:gd name="connsiteY3" fmla="*/ 139731 h 238223"/>
                <a:gd name="connsiteX4" fmla="*/ 33 w 66917"/>
                <a:gd name="connsiteY4" fmla="*/ 31 h 23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17" h="238223">
                  <a:moveTo>
                    <a:pt x="33" y="31"/>
                  </a:moveTo>
                  <a:cubicBezTo>
                    <a:pt x="-1555" y="2148"/>
                    <a:pt x="53479" y="112744"/>
                    <a:pt x="57183" y="152431"/>
                  </a:cubicBezTo>
                  <a:cubicBezTo>
                    <a:pt x="60887" y="192118"/>
                    <a:pt x="20670" y="240273"/>
                    <a:pt x="22258" y="238156"/>
                  </a:cubicBezTo>
                  <a:cubicBezTo>
                    <a:pt x="23846" y="236039"/>
                    <a:pt x="70412" y="177302"/>
                    <a:pt x="66708" y="139731"/>
                  </a:cubicBezTo>
                  <a:cubicBezTo>
                    <a:pt x="63004" y="102160"/>
                    <a:pt x="1621" y="-2086"/>
                    <a:pt x="33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C9FA8DC2-C68A-B0D4-2683-D2FFD0AC635C}"/>
                </a:ext>
              </a:extLst>
            </p:cNvPr>
            <p:cNvSpPr/>
            <p:nvPr/>
          </p:nvSpPr>
          <p:spPr>
            <a:xfrm>
              <a:off x="7362460" y="6879926"/>
              <a:ext cx="174242" cy="178023"/>
            </a:xfrm>
            <a:custGeom>
              <a:avLst/>
              <a:gdLst>
                <a:gd name="connsiteX0" fmla="*/ 365 w 174242"/>
                <a:gd name="connsiteY0" fmla="*/ 299 h 178023"/>
                <a:gd name="connsiteX1" fmla="*/ 168640 w 174242"/>
                <a:gd name="connsiteY1" fmla="*/ 171749 h 178023"/>
                <a:gd name="connsiteX2" fmla="*/ 124190 w 174242"/>
                <a:gd name="connsiteY2" fmla="*/ 130474 h 178023"/>
                <a:gd name="connsiteX3" fmla="*/ 365 w 174242"/>
                <a:gd name="connsiteY3" fmla="*/ 299 h 17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242" h="178023">
                  <a:moveTo>
                    <a:pt x="365" y="299"/>
                  </a:moveTo>
                  <a:cubicBezTo>
                    <a:pt x="7773" y="7178"/>
                    <a:pt x="148003" y="150053"/>
                    <a:pt x="168640" y="171749"/>
                  </a:cubicBezTo>
                  <a:cubicBezTo>
                    <a:pt x="189278" y="193445"/>
                    <a:pt x="148003" y="153757"/>
                    <a:pt x="124190" y="130474"/>
                  </a:cubicBezTo>
                  <a:cubicBezTo>
                    <a:pt x="100378" y="107191"/>
                    <a:pt x="-7043" y="-6580"/>
                    <a:pt x="365" y="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4D6F4305-0B70-CBBC-8A11-9D44FC85FE54}"/>
                </a:ext>
              </a:extLst>
            </p:cNvPr>
            <p:cNvSpPr/>
            <p:nvPr/>
          </p:nvSpPr>
          <p:spPr>
            <a:xfrm>
              <a:off x="7327741" y="7388386"/>
              <a:ext cx="448496" cy="98266"/>
            </a:xfrm>
            <a:custGeom>
              <a:avLst/>
              <a:gdLst>
                <a:gd name="connsiteX0" fmla="*/ 159 w 448496"/>
                <a:gd name="connsiteY0" fmla="*/ 3014 h 98266"/>
                <a:gd name="connsiteX1" fmla="*/ 285909 w 448496"/>
                <a:gd name="connsiteY1" fmla="*/ 9364 h 98266"/>
                <a:gd name="connsiteX2" fmla="*/ 447834 w 448496"/>
                <a:gd name="connsiteY2" fmla="*/ 98264 h 98266"/>
                <a:gd name="connsiteX3" fmla="*/ 327184 w 448496"/>
                <a:gd name="connsiteY3" fmla="*/ 12539 h 98266"/>
                <a:gd name="connsiteX4" fmla="*/ 159 w 448496"/>
                <a:gd name="connsiteY4" fmla="*/ 3014 h 9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96" h="98266">
                  <a:moveTo>
                    <a:pt x="159" y="3014"/>
                  </a:moveTo>
                  <a:cubicBezTo>
                    <a:pt x="-6720" y="2485"/>
                    <a:pt x="211297" y="-6511"/>
                    <a:pt x="285909" y="9364"/>
                  </a:cubicBezTo>
                  <a:cubicBezTo>
                    <a:pt x="360521" y="25239"/>
                    <a:pt x="440955" y="97735"/>
                    <a:pt x="447834" y="98264"/>
                  </a:cubicBezTo>
                  <a:cubicBezTo>
                    <a:pt x="454713" y="98793"/>
                    <a:pt x="407617" y="28943"/>
                    <a:pt x="327184" y="12539"/>
                  </a:cubicBezTo>
                  <a:cubicBezTo>
                    <a:pt x="246751" y="-3865"/>
                    <a:pt x="7038" y="3543"/>
                    <a:pt x="159" y="30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F6CBB093-4B30-D035-CFCA-7EF4B79FB491}"/>
                </a:ext>
              </a:extLst>
            </p:cNvPr>
            <p:cNvSpPr/>
            <p:nvPr/>
          </p:nvSpPr>
          <p:spPr>
            <a:xfrm>
              <a:off x="6394421" y="4864469"/>
              <a:ext cx="195559" cy="930744"/>
            </a:xfrm>
            <a:custGeom>
              <a:avLst/>
              <a:gdLst>
                <a:gd name="connsiteX0" fmla="*/ 50829 w 195559"/>
                <a:gd name="connsiteY0" fmla="*/ 12331 h 930744"/>
                <a:gd name="connsiteX1" fmla="*/ 15904 w 195559"/>
                <a:gd name="connsiteY1" fmla="*/ 377456 h 930744"/>
                <a:gd name="connsiteX2" fmla="*/ 181004 w 195559"/>
                <a:gd name="connsiteY2" fmla="*/ 885456 h 930744"/>
                <a:gd name="connsiteX3" fmla="*/ 171479 w 195559"/>
                <a:gd name="connsiteY3" fmla="*/ 863231 h 930744"/>
                <a:gd name="connsiteX4" fmla="*/ 41304 w 195559"/>
                <a:gd name="connsiteY4" fmla="*/ 507631 h 930744"/>
                <a:gd name="connsiteX5" fmla="*/ 29 w 195559"/>
                <a:gd name="connsiteY5" fmla="*/ 374281 h 930744"/>
                <a:gd name="connsiteX6" fmla="*/ 34954 w 195559"/>
                <a:gd name="connsiteY6" fmla="*/ 110756 h 930744"/>
                <a:gd name="connsiteX7" fmla="*/ 50829 w 195559"/>
                <a:gd name="connsiteY7" fmla="*/ 12331 h 93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559" h="930744">
                  <a:moveTo>
                    <a:pt x="50829" y="12331"/>
                  </a:moveTo>
                  <a:cubicBezTo>
                    <a:pt x="47654" y="56781"/>
                    <a:pt x="-5792" y="231935"/>
                    <a:pt x="15904" y="377456"/>
                  </a:cubicBezTo>
                  <a:cubicBezTo>
                    <a:pt x="37600" y="522977"/>
                    <a:pt x="181004" y="885456"/>
                    <a:pt x="181004" y="885456"/>
                  </a:cubicBezTo>
                  <a:cubicBezTo>
                    <a:pt x="206933" y="966418"/>
                    <a:pt x="194762" y="926202"/>
                    <a:pt x="171479" y="863231"/>
                  </a:cubicBezTo>
                  <a:cubicBezTo>
                    <a:pt x="148196" y="800260"/>
                    <a:pt x="69879" y="589123"/>
                    <a:pt x="41304" y="507631"/>
                  </a:cubicBezTo>
                  <a:cubicBezTo>
                    <a:pt x="12729" y="426139"/>
                    <a:pt x="1087" y="440427"/>
                    <a:pt x="29" y="374281"/>
                  </a:cubicBezTo>
                  <a:cubicBezTo>
                    <a:pt x="-1029" y="308135"/>
                    <a:pt x="26487" y="167906"/>
                    <a:pt x="34954" y="110756"/>
                  </a:cubicBezTo>
                  <a:cubicBezTo>
                    <a:pt x="43421" y="53606"/>
                    <a:pt x="54004" y="-32119"/>
                    <a:pt x="50829" y="123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F41D276E-FEC0-02D2-76A1-DD6432759CF1}"/>
                </a:ext>
              </a:extLst>
            </p:cNvPr>
            <p:cNvSpPr/>
            <p:nvPr/>
          </p:nvSpPr>
          <p:spPr>
            <a:xfrm>
              <a:off x="6445155" y="5533905"/>
              <a:ext cx="129940" cy="286316"/>
            </a:xfrm>
            <a:custGeom>
              <a:avLst/>
              <a:gdLst>
                <a:gd name="connsiteX0" fmla="*/ 95 w 129940"/>
                <a:gd name="connsiteY0" fmla="*/ 120 h 286316"/>
                <a:gd name="connsiteX1" fmla="*/ 95345 w 129940"/>
                <a:gd name="connsiteY1" fmla="*/ 181095 h 286316"/>
                <a:gd name="connsiteX2" fmla="*/ 127095 w 129940"/>
                <a:gd name="connsiteY2" fmla="*/ 285870 h 286316"/>
                <a:gd name="connsiteX3" fmla="*/ 114395 w 129940"/>
                <a:gd name="connsiteY3" fmla="*/ 209670 h 286316"/>
                <a:gd name="connsiteX4" fmla="*/ 95 w 129940"/>
                <a:gd name="connsiteY4" fmla="*/ 120 h 28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40" h="286316">
                  <a:moveTo>
                    <a:pt x="95" y="120"/>
                  </a:moveTo>
                  <a:cubicBezTo>
                    <a:pt x="-3080" y="-4642"/>
                    <a:pt x="74178" y="133470"/>
                    <a:pt x="95345" y="181095"/>
                  </a:cubicBezTo>
                  <a:cubicBezTo>
                    <a:pt x="116512" y="228720"/>
                    <a:pt x="123920" y="281108"/>
                    <a:pt x="127095" y="285870"/>
                  </a:cubicBezTo>
                  <a:cubicBezTo>
                    <a:pt x="130270" y="290632"/>
                    <a:pt x="135032" y="256766"/>
                    <a:pt x="114395" y="209670"/>
                  </a:cubicBezTo>
                  <a:cubicBezTo>
                    <a:pt x="93758" y="162574"/>
                    <a:pt x="3270" y="4882"/>
                    <a:pt x="95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7D508AD6-BEFE-77FE-9CCB-F3FF21D50625}"/>
                </a:ext>
              </a:extLst>
            </p:cNvPr>
            <p:cNvSpPr/>
            <p:nvPr/>
          </p:nvSpPr>
          <p:spPr>
            <a:xfrm>
              <a:off x="6545939" y="4651189"/>
              <a:ext cx="45472" cy="165706"/>
            </a:xfrm>
            <a:custGeom>
              <a:avLst/>
              <a:gdLst>
                <a:gd name="connsiteX0" fmla="*/ 45361 w 45472"/>
                <a:gd name="connsiteY0" fmla="*/ 186 h 165706"/>
                <a:gd name="connsiteX1" fmla="*/ 13611 w 45472"/>
                <a:gd name="connsiteY1" fmla="*/ 92261 h 165706"/>
                <a:gd name="connsiteX2" fmla="*/ 13611 w 45472"/>
                <a:gd name="connsiteY2" fmla="*/ 165286 h 165706"/>
                <a:gd name="connsiteX3" fmla="*/ 911 w 45472"/>
                <a:gd name="connsiteY3" fmla="*/ 117661 h 165706"/>
                <a:gd name="connsiteX4" fmla="*/ 45361 w 45472"/>
                <a:gd name="connsiteY4" fmla="*/ 186 h 16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72" h="165706">
                  <a:moveTo>
                    <a:pt x="45361" y="186"/>
                  </a:moveTo>
                  <a:cubicBezTo>
                    <a:pt x="47478" y="-4047"/>
                    <a:pt x="18903" y="64744"/>
                    <a:pt x="13611" y="92261"/>
                  </a:cubicBezTo>
                  <a:cubicBezTo>
                    <a:pt x="8319" y="119778"/>
                    <a:pt x="15728" y="161053"/>
                    <a:pt x="13611" y="165286"/>
                  </a:cubicBezTo>
                  <a:cubicBezTo>
                    <a:pt x="11494" y="169519"/>
                    <a:pt x="-3852" y="140944"/>
                    <a:pt x="911" y="117661"/>
                  </a:cubicBezTo>
                  <a:cubicBezTo>
                    <a:pt x="5673" y="94378"/>
                    <a:pt x="43244" y="4419"/>
                    <a:pt x="45361" y="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68B93C5B-E508-202D-38BB-ED54B0E17359}"/>
                </a:ext>
              </a:extLst>
            </p:cNvPr>
            <p:cNvSpPr/>
            <p:nvPr/>
          </p:nvSpPr>
          <p:spPr>
            <a:xfrm>
              <a:off x="6460407" y="3762155"/>
              <a:ext cx="175345" cy="921368"/>
            </a:xfrm>
            <a:custGeom>
              <a:avLst/>
              <a:gdLst>
                <a:gd name="connsiteX0" fmla="*/ 175343 w 175345"/>
                <a:gd name="connsiteY0" fmla="*/ 220 h 921368"/>
                <a:gd name="connsiteX1" fmla="*/ 57868 w 175345"/>
                <a:gd name="connsiteY1" fmla="*/ 416145 h 921368"/>
                <a:gd name="connsiteX2" fmla="*/ 80093 w 175345"/>
                <a:gd name="connsiteY2" fmla="*/ 365345 h 921368"/>
                <a:gd name="connsiteX3" fmla="*/ 48343 w 175345"/>
                <a:gd name="connsiteY3" fmla="*/ 625695 h 921368"/>
                <a:gd name="connsiteX4" fmla="*/ 41993 w 175345"/>
                <a:gd name="connsiteY4" fmla="*/ 539970 h 921368"/>
                <a:gd name="connsiteX5" fmla="*/ 64218 w 175345"/>
                <a:gd name="connsiteY5" fmla="*/ 914620 h 921368"/>
                <a:gd name="connsiteX6" fmla="*/ 61043 w 175345"/>
                <a:gd name="connsiteY6" fmla="*/ 752695 h 921368"/>
                <a:gd name="connsiteX7" fmla="*/ 41993 w 175345"/>
                <a:gd name="connsiteY7" fmla="*/ 400270 h 921368"/>
                <a:gd name="connsiteX8" fmla="*/ 718 w 175345"/>
                <a:gd name="connsiteY8" fmla="*/ 603470 h 921368"/>
                <a:gd name="connsiteX9" fmla="*/ 80093 w 175345"/>
                <a:gd name="connsiteY9" fmla="*/ 317720 h 921368"/>
                <a:gd name="connsiteX10" fmla="*/ 92793 w 175345"/>
                <a:gd name="connsiteY10" fmla="*/ 206595 h 921368"/>
                <a:gd name="connsiteX11" fmla="*/ 61043 w 175345"/>
                <a:gd name="connsiteY11" fmla="*/ 355820 h 921368"/>
                <a:gd name="connsiteX12" fmla="*/ 175343 w 175345"/>
                <a:gd name="connsiteY12" fmla="*/ 220 h 92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345" h="921368">
                  <a:moveTo>
                    <a:pt x="175343" y="220"/>
                  </a:moveTo>
                  <a:cubicBezTo>
                    <a:pt x="174814" y="10274"/>
                    <a:pt x="73743" y="355291"/>
                    <a:pt x="57868" y="416145"/>
                  </a:cubicBezTo>
                  <a:cubicBezTo>
                    <a:pt x="41993" y="476999"/>
                    <a:pt x="81681" y="330420"/>
                    <a:pt x="80093" y="365345"/>
                  </a:cubicBezTo>
                  <a:cubicBezTo>
                    <a:pt x="78505" y="400270"/>
                    <a:pt x="54693" y="596591"/>
                    <a:pt x="48343" y="625695"/>
                  </a:cubicBezTo>
                  <a:cubicBezTo>
                    <a:pt x="41993" y="654799"/>
                    <a:pt x="39347" y="491816"/>
                    <a:pt x="41993" y="539970"/>
                  </a:cubicBezTo>
                  <a:cubicBezTo>
                    <a:pt x="44639" y="588124"/>
                    <a:pt x="61043" y="879166"/>
                    <a:pt x="64218" y="914620"/>
                  </a:cubicBezTo>
                  <a:cubicBezTo>
                    <a:pt x="67393" y="950074"/>
                    <a:pt x="64747" y="838420"/>
                    <a:pt x="61043" y="752695"/>
                  </a:cubicBezTo>
                  <a:cubicBezTo>
                    <a:pt x="57339" y="666970"/>
                    <a:pt x="52047" y="425141"/>
                    <a:pt x="41993" y="400270"/>
                  </a:cubicBezTo>
                  <a:cubicBezTo>
                    <a:pt x="31939" y="375399"/>
                    <a:pt x="-5632" y="617228"/>
                    <a:pt x="718" y="603470"/>
                  </a:cubicBezTo>
                  <a:cubicBezTo>
                    <a:pt x="7068" y="589712"/>
                    <a:pt x="64747" y="383866"/>
                    <a:pt x="80093" y="317720"/>
                  </a:cubicBezTo>
                  <a:cubicBezTo>
                    <a:pt x="95439" y="251574"/>
                    <a:pt x="95968" y="200245"/>
                    <a:pt x="92793" y="206595"/>
                  </a:cubicBezTo>
                  <a:cubicBezTo>
                    <a:pt x="89618" y="212945"/>
                    <a:pt x="48872" y="384395"/>
                    <a:pt x="61043" y="355820"/>
                  </a:cubicBezTo>
                  <a:cubicBezTo>
                    <a:pt x="73214" y="327245"/>
                    <a:pt x="175872" y="-9834"/>
                    <a:pt x="175343" y="2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DBF6B09C-A677-D869-92CC-B2BE9F26DB6C}"/>
                </a:ext>
              </a:extLst>
            </p:cNvPr>
            <p:cNvSpPr/>
            <p:nvPr/>
          </p:nvSpPr>
          <p:spPr>
            <a:xfrm>
              <a:off x="6406744" y="1351448"/>
              <a:ext cx="1305188" cy="2408509"/>
            </a:xfrm>
            <a:custGeom>
              <a:avLst/>
              <a:gdLst>
                <a:gd name="connsiteX0" fmla="*/ 1302156 w 1305188"/>
                <a:gd name="connsiteY0" fmla="*/ 7452 h 2408509"/>
                <a:gd name="connsiteX1" fmla="*/ 311556 w 1305188"/>
                <a:gd name="connsiteY1" fmla="*/ 1201252 h 2408509"/>
                <a:gd name="connsiteX2" fmla="*/ 590956 w 1305188"/>
                <a:gd name="connsiteY2" fmla="*/ 896452 h 2408509"/>
                <a:gd name="connsiteX3" fmla="*/ 6756 w 1305188"/>
                <a:gd name="connsiteY3" fmla="*/ 1899752 h 2408509"/>
                <a:gd name="connsiteX4" fmla="*/ 298856 w 1305188"/>
                <a:gd name="connsiteY4" fmla="*/ 1455252 h 2408509"/>
                <a:gd name="connsiteX5" fmla="*/ 692556 w 1305188"/>
                <a:gd name="connsiteY5" fmla="*/ 1010752 h 2408509"/>
                <a:gd name="connsiteX6" fmla="*/ 756056 w 1305188"/>
                <a:gd name="connsiteY6" fmla="*/ 1175852 h 2408509"/>
                <a:gd name="connsiteX7" fmla="*/ 349656 w 1305188"/>
                <a:gd name="connsiteY7" fmla="*/ 2407752 h 2408509"/>
                <a:gd name="connsiteX8" fmla="*/ 743356 w 1305188"/>
                <a:gd name="connsiteY8" fmla="*/ 1353652 h 2408509"/>
                <a:gd name="connsiteX9" fmla="*/ 730656 w 1305188"/>
                <a:gd name="connsiteY9" fmla="*/ 998052 h 2408509"/>
                <a:gd name="connsiteX10" fmla="*/ 489356 w 1305188"/>
                <a:gd name="connsiteY10" fmla="*/ 1175852 h 2408509"/>
                <a:gd name="connsiteX11" fmla="*/ 717956 w 1305188"/>
                <a:gd name="connsiteY11" fmla="*/ 705952 h 2408509"/>
                <a:gd name="connsiteX12" fmla="*/ 857656 w 1305188"/>
                <a:gd name="connsiteY12" fmla="*/ 388452 h 2408509"/>
                <a:gd name="connsiteX13" fmla="*/ 629056 w 1305188"/>
                <a:gd name="connsiteY13" fmla="*/ 680552 h 2408509"/>
                <a:gd name="connsiteX14" fmla="*/ 1302156 w 1305188"/>
                <a:gd name="connsiteY14" fmla="*/ 7452 h 240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5188" h="2408509">
                  <a:moveTo>
                    <a:pt x="1302156" y="7452"/>
                  </a:moveTo>
                  <a:cubicBezTo>
                    <a:pt x="1249239" y="94235"/>
                    <a:pt x="430089" y="1053085"/>
                    <a:pt x="311556" y="1201252"/>
                  </a:cubicBezTo>
                  <a:cubicBezTo>
                    <a:pt x="193023" y="1349419"/>
                    <a:pt x="641756" y="780035"/>
                    <a:pt x="590956" y="896452"/>
                  </a:cubicBezTo>
                  <a:cubicBezTo>
                    <a:pt x="540156" y="1012869"/>
                    <a:pt x="55439" y="1806619"/>
                    <a:pt x="6756" y="1899752"/>
                  </a:cubicBezTo>
                  <a:cubicBezTo>
                    <a:pt x="-41927" y="1992885"/>
                    <a:pt x="184556" y="1603419"/>
                    <a:pt x="298856" y="1455252"/>
                  </a:cubicBezTo>
                  <a:cubicBezTo>
                    <a:pt x="413156" y="1307085"/>
                    <a:pt x="616356" y="1057319"/>
                    <a:pt x="692556" y="1010752"/>
                  </a:cubicBezTo>
                  <a:cubicBezTo>
                    <a:pt x="768756" y="964185"/>
                    <a:pt x="813206" y="943019"/>
                    <a:pt x="756056" y="1175852"/>
                  </a:cubicBezTo>
                  <a:cubicBezTo>
                    <a:pt x="698906" y="1408685"/>
                    <a:pt x="351773" y="2378119"/>
                    <a:pt x="349656" y="2407752"/>
                  </a:cubicBezTo>
                  <a:cubicBezTo>
                    <a:pt x="347539" y="2437385"/>
                    <a:pt x="679856" y="1588602"/>
                    <a:pt x="743356" y="1353652"/>
                  </a:cubicBezTo>
                  <a:cubicBezTo>
                    <a:pt x="806856" y="1118702"/>
                    <a:pt x="772989" y="1027685"/>
                    <a:pt x="730656" y="998052"/>
                  </a:cubicBezTo>
                  <a:cubicBezTo>
                    <a:pt x="688323" y="968419"/>
                    <a:pt x="491473" y="1224535"/>
                    <a:pt x="489356" y="1175852"/>
                  </a:cubicBezTo>
                  <a:cubicBezTo>
                    <a:pt x="487239" y="1127169"/>
                    <a:pt x="656573" y="837185"/>
                    <a:pt x="717956" y="705952"/>
                  </a:cubicBezTo>
                  <a:cubicBezTo>
                    <a:pt x="779339" y="574719"/>
                    <a:pt x="872473" y="392685"/>
                    <a:pt x="857656" y="388452"/>
                  </a:cubicBezTo>
                  <a:cubicBezTo>
                    <a:pt x="842839" y="384219"/>
                    <a:pt x="559206" y="741935"/>
                    <a:pt x="629056" y="680552"/>
                  </a:cubicBezTo>
                  <a:cubicBezTo>
                    <a:pt x="698906" y="619169"/>
                    <a:pt x="1355073" y="-79331"/>
                    <a:pt x="1302156" y="74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E62A5A43-2473-8769-849A-8A5063384B40}"/>
                </a:ext>
              </a:extLst>
            </p:cNvPr>
            <p:cNvSpPr/>
            <p:nvPr/>
          </p:nvSpPr>
          <p:spPr>
            <a:xfrm>
              <a:off x="6181418" y="1169078"/>
              <a:ext cx="1292089" cy="2777334"/>
            </a:xfrm>
            <a:custGeom>
              <a:avLst/>
              <a:gdLst>
                <a:gd name="connsiteX0" fmla="*/ 1222682 w 1292089"/>
                <a:gd name="connsiteY0" fmla="*/ 37422 h 2777334"/>
                <a:gd name="connsiteX1" fmla="*/ 1209982 w 1292089"/>
                <a:gd name="connsiteY1" fmla="*/ 100922 h 2777334"/>
                <a:gd name="connsiteX2" fmla="*/ 625782 w 1292089"/>
                <a:gd name="connsiteY2" fmla="*/ 647022 h 2777334"/>
                <a:gd name="connsiteX3" fmla="*/ 473382 w 1292089"/>
                <a:gd name="connsiteY3" fmla="*/ 1180422 h 2777334"/>
                <a:gd name="connsiteX4" fmla="*/ 486082 w 1292089"/>
                <a:gd name="connsiteY4" fmla="*/ 1091522 h 2777334"/>
                <a:gd name="connsiteX5" fmla="*/ 16182 w 1292089"/>
                <a:gd name="connsiteY5" fmla="*/ 2717122 h 2777334"/>
                <a:gd name="connsiteX6" fmla="*/ 130482 w 1292089"/>
                <a:gd name="connsiteY6" fmla="*/ 2310722 h 2777334"/>
                <a:gd name="connsiteX7" fmla="*/ 346382 w 1292089"/>
                <a:gd name="connsiteY7" fmla="*/ 1193122 h 2777334"/>
                <a:gd name="connsiteX8" fmla="*/ 333682 w 1292089"/>
                <a:gd name="connsiteY8" fmla="*/ 1713822 h 2777334"/>
                <a:gd name="connsiteX9" fmla="*/ 511482 w 1292089"/>
                <a:gd name="connsiteY9" fmla="*/ 799422 h 2777334"/>
                <a:gd name="connsiteX10" fmla="*/ 790882 w 1292089"/>
                <a:gd name="connsiteY10" fmla="*/ 316822 h 2777334"/>
                <a:gd name="connsiteX11" fmla="*/ 600382 w 1292089"/>
                <a:gd name="connsiteY11" fmla="*/ 520022 h 2777334"/>
                <a:gd name="connsiteX12" fmla="*/ 1222682 w 1292089"/>
                <a:gd name="connsiteY12" fmla="*/ 37422 h 277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2089" h="2777334">
                  <a:moveTo>
                    <a:pt x="1222682" y="37422"/>
                  </a:moveTo>
                  <a:cubicBezTo>
                    <a:pt x="1324282" y="-32428"/>
                    <a:pt x="1309465" y="-678"/>
                    <a:pt x="1209982" y="100922"/>
                  </a:cubicBezTo>
                  <a:cubicBezTo>
                    <a:pt x="1110499" y="202522"/>
                    <a:pt x="748549" y="467105"/>
                    <a:pt x="625782" y="647022"/>
                  </a:cubicBezTo>
                  <a:cubicBezTo>
                    <a:pt x="503015" y="826939"/>
                    <a:pt x="496665" y="1106339"/>
                    <a:pt x="473382" y="1180422"/>
                  </a:cubicBezTo>
                  <a:cubicBezTo>
                    <a:pt x="450099" y="1254505"/>
                    <a:pt x="562282" y="835405"/>
                    <a:pt x="486082" y="1091522"/>
                  </a:cubicBezTo>
                  <a:cubicBezTo>
                    <a:pt x="409882" y="1347639"/>
                    <a:pt x="75449" y="2513922"/>
                    <a:pt x="16182" y="2717122"/>
                  </a:cubicBezTo>
                  <a:cubicBezTo>
                    <a:pt x="-43085" y="2920322"/>
                    <a:pt x="75449" y="2564722"/>
                    <a:pt x="130482" y="2310722"/>
                  </a:cubicBezTo>
                  <a:cubicBezTo>
                    <a:pt x="185515" y="2056722"/>
                    <a:pt x="312515" y="1292605"/>
                    <a:pt x="346382" y="1193122"/>
                  </a:cubicBezTo>
                  <a:cubicBezTo>
                    <a:pt x="380249" y="1093639"/>
                    <a:pt x="306165" y="1779439"/>
                    <a:pt x="333682" y="1713822"/>
                  </a:cubicBezTo>
                  <a:cubicBezTo>
                    <a:pt x="361199" y="1648205"/>
                    <a:pt x="435282" y="1032255"/>
                    <a:pt x="511482" y="799422"/>
                  </a:cubicBezTo>
                  <a:cubicBezTo>
                    <a:pt x="587682" y="566589"/>
                    <a:pt x="776065" y="363389"/>
                    <a:pt x="790882" y="316822"/>
                  </a:cubicBezTo>
                  <a:cubicBezTo>
                    <a:pt x="805699" y="270255"/>
                    <a:pt x="522065" y="566589"/>
                    <a:pt x="600382" y="520022"/>
                  </a:cubicBezTo>
                  <a:cubicBezTo>
                    <a:pt x="678699" y="473455"/>
                    <a:pt x="1121082" y="107272"/>
                    <a:pt x="1222682" y="37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5E32B285-F001-7BD8-BC10-C3E28DFCEC25}"/>
                </a:ext>
              </a:extLst>
            </p:cNvPr>
            <p:cNvSpPr/>
            <p:nvPr/>
          </p:nvSpPr>
          <p:spPr>
            <a:xfrm>
              <a:off x="5552664" y="1015417"/>
              <a:ext cx="1229335" cy="3444997"/>
            </a:xfrm>
            <a:custGeom>
              <a:avLst/>
              <a:gdLst>
                <a:gd name="connsiteX0" fmla="*/ 1229136 w 1229335"/>
                <a:gd name="connsiteY0" fmla="*/ 583 h 3444997"/>
                <a:gd name="connsiteX1" fmla="*/ 492536 w 1229335"/>
                <a:gd name="connsiteY1" fmla="*/ 1207083 h 3444997"/>
                <a:gd name="connsiteX2" fmla="*/ 606836 w 1229335"/>
                <a:gd name="connsiteY2" fmla="*/ 1080083 h 3444997"/>
                <a:gd name="connsiteX3" fmla="*/ 390936 w 1229335"/>
                <a:gd name="connsiteY3" fmla="*/ 1803983 h 3444997"/>
                <a:gd name="connsiteX4" fmla="*/ 517936 w 1229335"/>
                <a:gd name="connsiteY4" fmla="*/ 1689683 h 3444997"/>
                <a:gd name="connsiteX5" fmla="*/ 263936 w 1229335"/>
                <a:gd name="connsiteY5" fmla="*/ 2565983 h 3444997"/>
                <a:gd name="connsiteX6" fmla="*/ 429036 w 1229335"/>
                <a:gd name="connsiteY6" fmla="*/ 2299283 h 3444997"/>
                <a:gd name="connsiteX7" fmla="*/ 9936 w 1229335"/>
                <a:gd name="connsiteY7" fmla="*/ 3416883 h 3444997"/>
                <a:gd name="connsiteX8" fmla="*/ 162336 w 1229335"/>
                <a:gd name="connsiteY8" fmla="*/ 3010483 h 3444997"/>
                <a:gd name="connsiteX9" fmla="*/ 505236 w 1229335"/>
                <a:gd name="connsiteY9" fmla="*/ 1943683 h 3444997"/>
                <a:gd name="connsiteX10" fmla="*/ 403636 w 1229335"/>
                <a:gd name="connsiteY10" fmla="*/ 2032583 h 3444997"/>
                <a:gd name="connsiteX11" fmla="*/ 543336 w 1229335"/>
                <a:gd name="connsiteY11" fmla="*/ 1334083 h 3444997"/>
                <a:gd name="connsiteX12" fmla="*/ 492536 w 1229335"/>
                <a:gd name="connsiteY12" fmla="*/ 1410283 h 3444997"/>
                <a:gd name="connsiteX13" fmla="*/ 784636 w 1229335"/>
                <a:gd name="connsiteY13" fmla="*/ 660983 h 3444997"/>
                <a:gd name="connsiteX14" fmla="*/ 568736 w 1229335"/>
                <a:gd name="connsiteY14" fmla="*/ 1041983 h 3444997"/>
                <a:gd name="connsiteX15" fmla="*/ 1229136 w 1229335"/>
                <a:gd name="connsiteY15" fmla="*/ 583 h 344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9335" h="3444997">
                  <a:moveTo>
                    <a:pt x="1229136" y="583"/>
                  </a:moveTo>
                  <a:cubicBezTo>
                    <a:pt x="1216436" y="28100"/>
                    <a:pt x="596253" y="1027166"/>
                    <a:pt x="492536" y="1207083"/>
                  </a:cubicBezTo>
                  <a:cubicBezTo>
                    <a:pt x="388819" y="1387000"/>
                    <a:pt x="623769" y="980600"/>
                    <a:pt x="606836" y="1080083"/>
                  </a:cubicBezTo>
                  <a:cubicBezTo>
                    <a:pt x="589903" y="1179566"/>
                    <a:pt x="405753" y="1702383"/>
                    <a:pt x="390936" y="1803983"/>
                  </a:cubicBezTo>
                  <a:cubicBezTo>
                    <a:pt x="376119" y="1905583"/>
                    <a:pt x="539103" y="1562683"/>
                    <a:pt x="517936" y="1689683"/>
                  </a:cubicBezTo>
                  <a:cubicBezTo>
                    <a:pt x="496769" y="1816683"/>
                    <a:pt x="278753" y="2464383"/>
                    <a:pt x="263936" y="2565983"/>
                  </a:cubicBezTo>
                  <a:cubicBezTo>
                    <a:pt x="249119" y="2667583"/>
                    <a:pt x="471369" y="2157466"/>
                    <a:pt x="429036" y="2299283"/>
                  </a:cubicBezTo>
                  <a:cubicBezTo>
                    <a:pt x="386703" y="2441100"/>
                    <a:pt x="9936" y="3416883"/>
                    <a:pt x="9936" y="3416883"/>
                  </a:cubicBezTo>
                  <a:cubicBezTo>
                    <a:pt x="-34514" y="3535416"/>
                    <a:pt x="79786" y="3256016"/>
                    <a:pt x="162336" y="3010483"/>
                  </a:cubicBezTo>
                  <a:cubicBezTo>
                    <a:pt x="244886" y="2764950"/>
                    <a:pt x="465019" y="2106666"/>
                    <a:pt x="505236" y="1943683"/>
                  </a:cubicBezTo>
                  <a:cubicBezTo>
                    <a:pt x="545453" y="1780700"/>
                    <a:pt x="397286" y="2134183"/>
                    <a:pt x="403636" y="2032583"/>
                  </a:cubicBezTo>
                  <a:cubicBezTo>
                    <a:pt x="409986" y="1930983"/>
                    <a:pt x="528519" y="1437800"/>
                    <a:pt x="543336" y="1334083"/>
                  </a:cubicBezTo>
                  <a:cubicBezTo>
                    <a:pt x="558153" y="1230366"/>
                    <a:pt x="452319" y="1522466"/>
                    <a:pt x="492536" y="1410283"/>
                  </a:cubicBezTo>
                  <a:cubicBezTo>
                    <a:pt x="532753" y="1298100"/>
                    <a:pt x="771936" y="722366"/>
                    <a:pt x="784636" y="660983"/>
                  </a:cubicBezTo>
                  <a:cubicBezTo>
                    <a:pt x="797336" y="599600"/>
                    <a:pt x="494653" y="1156283"/>
                    <a:pt x="568736" y="1041983"/>
                  </a:cubicBezTo>
                  <a:cubicBezTo>
                    <a:pt x="642819" y="927683"/>
                    <a:pt x="1241836" y="-26934"/>
                    <a:pt x="1229136" y="5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87946F1C-54B9-3D3F-9FE6-EC8B64ED69ED}"/>
                </a:ext>
              </a:extLst>
            </p:cNvPr>
            <p:cNvSpPr/>
            <p:nvPr/>
          </p:nvSpPr>
          <p:spPr>
            <a:xfrm>
              <a:off x="6158648" y="2669627"/>
              <a:ext cx="739908" cy="2643368"/>
            </a:xfrm>
            <a:custGeom>
              <a:avLst/>
              <a:gdLst>
                <a:gd name="connsiteX0" fmla="*/ 737452 w 739908"/>
                <a:gd name="connsiteY0" fmla="*/ 10073 h 2643368"/>
                <a:gd name="connsiteX1" fmla="*/ 77052 w 739908"/>
                <a:gd name="connsiteY1" fmla="*/ 1546773 h 2643368"/>
                <a:gd name="connsiteX2" fmla="*/ 140552 w 739908"/>
                <a:gd name="connsiteY2" fmla="*/ 1343573 h 2643368"/>
                <a:gd name="connsiteX3" fmla="*/ 165952 w 739908"/>
                <a:gd name="connsiteY3" fmla="*/ 1864273 h 2643368"/>
                <a:gd name="connsiteX4" fmla="*/ 852 w 739908"/>
                <a:gd name="connsiteY4" fmla="*/ 2638973 h 2643368"/>
                <a:gd name="connsiteX5" fmla="*/ 102452 w 739908"/>
                <a:gd name="connsiteY5" fmla="*/ 2156373 h 2643368"/>
                <a:gd name="connsiteX6" fmla="*/ 127852 w 739908"/>
                <a:gd name="connsiteY6" fmla="*/ 1661073 h 2643368"/>
                <a:gd name="connsiteX7" fmla="*/ 178652 w 739908"/>
                <a:gd name="connsiteY7" fmla="*/ 1064173 h 2643368"/>
                <a:gd name="connsiteX8" fmla="*/ 140552 w 739908"/>
                <a:gd name="connsiteY8" fmla="*/ 1407073 h 2643368"/>
                <a:gd name="connsiteX9" fmla="*/ 432652 w 739908"/>
                <a:gd name="connsiteY9" fmla="*/ 721273 h 2643368"/>
                <a:gd name="connsiteX10" fmla="*/ 305652 w 739908"/>
                <a:gd name="connsiteY10" fmla="*/ 873673 h 2643368"/>
                <a:gd name="connsiteX11" fmla="*/ 737452 w 739908"/>
                <a:gd name="connsiteY11" fmla="*/ 10073 h 264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9908" h="2643368">
                  <a:moveTo>
                    <a:pt x="737452" y="10073"/>
                  </a:moveTo>
                  <a:cubicBezTo>
                    <a:pt x="699352" y="122256"/>
                    <a:pt x="176535" y="1324523"/>
                    <a:pt x="77052" y="1546773"/>
                  </a:cubicBezTo>
                  <a:cubicBezTo>
                    <a:pt x="-22431" y="1769023"/>
                    <a:pt x="125735" y="1290656"/>
                    <a:pt x="140552" y="1343573"/>
                  </a:cubicBezTo>
                  <a:cubicBezTo>
                    <a:pt x="155369" y="1396490"/>
                    <a:pt x="189235" y="1648373"/>
                    <a:pt x="165952" y="1864273"/>
                  </a:cubicBezTo>
                  <a:cubicBezTo>
                    <a:pt x="142669" y="2080173"/>
                    <a:pt x="11435" y="2590290"/>
                    <a:pt x="852" y="2638973"/>
                  </a:cubicBezTo>
                  <a:cubicBezTo>
                    <a:pt x="-9731" y="2687656"/>
                    <a:pt x="81285" y="2319356"/>
                    <a:pt x="102452" y="2156373"/>
                  </a:cubicBezTo>
                  <a:cubicBezTo>
                    <a:pt x="123619" y="1993390"/>
                    <a:pt x="115152" y="1843106"/>
                    <a:pt x="127852" y="1661073"/>
                  </a:cubicBezTo>
                  <a:cubicBezTo>
                    <a:pt x="140552" y="1479040"/>
                    <a:pt x="176535" y="1106506"/>
                    <a:pt x="178652" y="1064173"/>
                  </a:cubicBezTo>
                  <a:cubicBezTo>
                    <a:pt x="180769" y="1021840"/>
                    <a:pt x="98219" y="1464223"/>
                    <a:pt x="140552" y="1407073"/>
                  </a:cubicBezTo>
                  <a:cubicBezTo>
                    <a:pt x="182885" y="1349923"/>
                    <a:pt x="405135" y="810173"/>
                    <a:pt x="432652" y="721273"/>
                  </a:cubicBezTo>
                  <a:cubicBezTo>
                    <a:pt x="460169" y="632373"/>
                    <a:pt x="252735" y="990089"/>
                    <a:pt x="305652" y="873673"/>
                  </a:cubicBezTo>
                  <a:cubicBezTo>
                    <a:pt x="358569" y="757257"/>
                    <a:pt x="775552" y="-102110"/>
                    <a:pt x="737452" y="100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545EE346-05E8-1542-7FB4-8C1FBE8C2F9F}"/>
                </a:ext>
              </a:extLst>
            </p:cNvPr>
            <p:cNvSpPr/>
            <p:nvPr/>
          </p:nvSpPr>
          <p:spPr>
            <a:xfrm>
              <a:off x="5378129" y="1072330"/>
              <a:ext cx="1325131" cy="3925477"/>
            </a:xfrm>
            <a:custGeom>
              <a:avLst/>
              <a:gdLst>
                <a:gd name="connsiteX0" fmla="*/ 1314771 w 1325131"/>
                <a:gd name="connsiteY0" fmla="*/ 7170 h 3925477"/>
                <a:gd name="connsiteX1" fmla="*/ 603571 w 1325131"/>
                <a:gd name="connsiteY1" fmla="*/ 832670 h 3925477"/>
                <a:gd name="connsiteX2" fmla="*/ 324171 w 1325131"/>
                <a:gd name="connsiteY2" fmla="*/ 1937570 h 3925477"/>
                <a:gd name="connsiteX3" fmla="*/ 387671 w 1325131"/>
                <a:gd name="connsiteY3" fmla="*/ 1645470 h 3925477"/>
                <a:gd name="connsiteX4" fmla="*/ 184471 w 1325131"/>
                <a:gd name="connsiteY4" fmla="*/ 3829870 h 3925477"/>
                <a:gd name="connsiteX5" fmla="*/ 247971 w 1325131"/>
                <a:gd name="connsiteY5" fmla="*/ 3309170 h 3925477"/>
                <a:gd name="connsiteX6" fmla="*/ 362271 w 1325131"/>
                <a:gd name="connsiteY6" fmla="*/ 1277170 h 3925477"/>
                <a:gd name="connsiteX7" fmla="*/ 286071 w 1325131"/>
                <a:gd name="connsiteY7" fmla="*/ 1747070 h 3925477"/>
                <a:gd name="connsiteX8" fmla="*/ 565471 w 1325131"/>
                <a:gd name="connsiteY8" fmla="*/ 413570 h 3925477"/>
                <a:gd name="connsiteX9" fmla="*/ 374971 w 1325131"/>
                <a:gd name="connsiteY9" fmla="*/ 1010470 h 3925477"/>
                <a:gd name="connsiteX10" fmla="*/ 768671 w 1325131"/>
                <a:gd name="connsiteY10" fmla="*/ 350070 h 3925477"/>
                <a:gd name="connsiteX11" fmla="*/ 6671 w 1325131"/>
                <a:gd name="connsiteY11" fmla="*/ 1302570 h 3925477"/>
                <a:gd name="connsiteX12" fmla="*/ 1314771 w 1325131"/>
                <a:gd name="connsiteY12" fmla="*/ 7170 h 392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5131" h="3925477">
                  <a:moveTo>
                    <a:pt x="1314771" y="7170"/>
                  </a:moveTo>
                  <a:cubicBezTo>
                    <a:pt x="1414254" y="-71147"/>
                    <a:pt x="768671" y="510937"/>
                    <a:pt x="603571" y="832670"/>
                  </a:cubicBezTo>
                  <a:cubicBezTo>
                    <a:pt x="438471" y="1154403"/>
                    <a:pt x="360154" y="1802103"/>
                    <a:pt x="324171" y="1937570"/>
                  </a:cubicBezTo>
                  <a:cubicBezTo>
                    <a:pt x="288188" y="2073037"/>
                    <a:pt x="410954" y="1330087"/>
                    <a:pt x="387671" y="1645470"/>
                  </a:cubicBezTo>
                  <a:cubicBezTo>
                    <a:pt x="364388" y="1960853"/>
                    <a:pt x="207754" y="3552587"/>
                    <a:pt x="184471" y="3829870"/>
                  </a:cubicBezTo>
                  <a:cubicBezTo>
                    <a:pt x="161188" y="4107153"/>
                    <a:pt x="218338" y="3734620"/>
                    <a:pt x="247971" y="3309170"/>
                  </a:cubicBezTo>
                  <a:cubicBezTo>
                    <a:pt x="277604" y="2883720"/>
                    <a:pt x="355921" y="1537520"/>
                    <a:pt x="362271" y="1277170"/>
                  </a:cubicBezTo>
                  <a:cubicBezTo>
                    <a:pt x="368621" y="1016820"/>
                    <a:pt x="252204" y="1891003"/>
                    <a:pt x="286071" y="1747070"/>
                  </a:cubicBezTo>
                  <a:cubicBezTo>
                    <a:pt x="319938" y="1603137"/>
                    <a:pt x="550654" y="536337"/>
                    <a:pt x="565471" y="413570"/>
                  </a:cubicBezTo>
                  <a:cubicBezTo>
                    <a:pt x="580288" y="290803"/>
                    <a:pt x="341104" y="1021053"/>
                    <a:pt x="374971" y="1010470"/>
                  </a:cubicBezTo>
                  <a:cubicBezTo>
                    <a:pt x="408838" y="999887"/>
                    <a:pt x="830054" y="301387"/>
                    <a:pt x="768671" y="350070"/>
                  </a:cubicBezTo>
                  <a:cubicBezTo>
                    <a:pt x="707288" y="398753"/>
                    <a:pt x="-80112" y="1361837"/>
                    <a:pt x="6671" y="1302570"/>
                  </a:cubicBezTo>
                  <a:cubicBezTo>
                    <a:pt x="93454" y="1243303"/>
                    <a:pt x="1215288" y="85487"/>
                    <a:pt x="1314771" y="7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A8901D04-DE31-AB93-E4A1-EB6ECFCD8C97}"/>
                </a:ext>
              </a:extLst>
            </p:cNvPr>
            <p:cNvSpPr/>
            <p:nvPr/>
          </p:nvSpPr>
          <p:spPr>
            <a:xfrm>
              <a:off x="6514926" y="1291132"/>
              <a:ext cx="1613123" cy="1223837"/>
            </a:xfrm>
            <a:custGeom>
              <a:avLst/>
              <a:gdLst>
                <a:gd name="connsiteX0" fmla="*/ 1613074 w 1613123"/>
                <a:gd name="connsiteY0" fmla="*/ 207468 h 1223837"/>
                <a:gd name="connsiteX1" fmla="*/ 1193974 w 1613123"/>
                <a:gd name="connsiteY1" fmla="*/ 16968 h 1223837"/>
                <a:gd name="connsiteX2" fmla="*/ 685974 w 1613123"/>
                <a:gd name="connsiteY2" fmla="*/ 334468 h 1223837"/>
                <a:gd name="connsiteX3" fmla="*/ 952674 w 1613123"/>
                <a:gd name="connsiteY3" fmla="*/ 29668 h 1223837"/>
                <a:gd name="connsiteX4" fmla="*/ 174 w 1613123"/>
                <a:gd name="connsiteY4" fmla="*/ 1223468 h 1223837"/>
                <a:gd name="connsiteX5" fmla="*/ 876474 w 1613123"/>
                <a:gd name="connsiteY5" fmla="*/ 156668 h 1223837"/>
                <a:gd name="connsiteX6" fmla="*/ 1219374 w 1613123"/>
                <a:gd name="connsiteY6" fmla="*/ 67768 h 1223837"/>
                <a:gd name="connsiteX7" fmla="*/ 1613074 w 1613123"/>
                <a:gd name="connsiteY7" fmla="*/ 207468 h 1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3123" h="1223837">
                  <a:moveTo>
                    <a:pt x="1613074" y="207468"/>
                  </a:moveTo>
                  <a:cubicBezTo>
                    <a:pt x="1608841" y="199001"/>
                    <a:pt x="1348491" y="-4199"/>
                    <a:pt x="1193974" y="16968"/>
                  </a:cubicBezTo>
                  <a:cubicBezTo>
                    <a:pt x="1039457" y="38135"/>
                    <a:pt x="726191" y="332351"/>
                    <a:pt x="685974" y="334468"/>
                  </a:cubicBezTo>
                  <a:cubicBezTo>
                    <a:pt x="645757" y="336585"/>
                    <a:pt x="1066974" y="-118499"/>
                    <a:pt x="952674" y="29668"/>
                  </a:cubicBezTo>
                  <a:cubicBezTo>
                    <a:pt x="838374" y="177835"/>
                    <a:pt x="12874" y="1202301"/>
                    <a:pt x="174" y="1223468"/>
                  </a:cubicBezTo>
                  <a:cubicBezTo>
                    <a:pt x="-12526" y="1244635"/>
                    <a:pt x="673274" y="349285"/>
                    <a:pt x="876474" y="156668"/>
                  </a:cubicBezTo>
                  <a:cubicBezTo>
                    <a:pt x="1079674" y="-35949"/>
                    <a:pt x="1090257" y="57185"/>
                    <a:pt x="1219374" y="67768"/>
                  </a:cubicBezTo>
                  <a:cubicBezTo>
                    <a:pt x="1348491" y="78351"/>
                    <a:pt x="1617307" y="215935"/>
                    <a:pt x="1613074" y="207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643589CB-F195-883D-4C54-E7691A6DA7CF}"/>
                </a:ext>
              </a:extLst>
            </p:cNvPr>
            <p:cNvSpPr/>
            <p:nvPr/>
          </p:nvSpPr>
          <p:spPr>
            <a:xfrm>
              <a:off x="4634732" y="1215287"/>
              <a:ext cx="2811065" cy="4971245"/>
            </a:xfrm>
            <a:custGeom>
              <a:avLst/>
              <a:gdLst>
                <a:gd name="connsiteX0" fmla="*/ 2807468 w 2811065"/>
                <a:gd name="connsiteY0" fmla="*/ 3913 h 4971245"/>
                <a:gd name="connsiteX1" fmla="*/ 1118368 w 2811065"/>
                <a:gd name="connsiteY1" fmla="*/ 143613 h 4971245"/>
                <a:gd name="connsiteX2" fmla="*/ 102368 w 2811065"/>
                <a:gd name="connsiteY2" fmla="*/ 1261213 h 4971245"/>
                <a:gd name="connsiteX3" fmla="*/ 267468 w 2811065"/>
                <a:gd name="connsiteY3" fmla="*/ 1032613 h 4971245"/>
                <a:gd name="connsiteX4" fmla="*/ 191268 w 2811065"/>
                <a:gd name="connsiteY4" fmla="*/ 1591413 h 4971245"/>
                <a:gd name="connsiteX5" fmla="*/ 768 w 2811065"/>
                <a:gd name="connsiteY5" fmla="*/ 2670913 h 4971245"/>
                <a:gd name="connsiteX6" fmla="*/ 127768 w 2811065"/>
                <a:gd name="connsiteY6" fmla="*/ 2543913 h 4971245"/>
                <a:gd name="connsiteX7" fmla="*/ 216668 w 2811065"/>
                <a:gd name="connsiteY7" fmla="*/ 4779113 h 4971245"/>
                <a:gd name="connsiteX8" fmla="*/ 216668 w 2811065"/>
                <a:gd name="connsiteY8" fmla="*/ 4550513 h 4971245"/>
                <a:gd name="connsiteX9" fmla="*/ 26168 w 2811065"/>
                <a:gd name="connsiteY9" fmla="*/ 2112113 h 4971245"/>
                <a:gd name="connsiteX10" fmla="*/ 51568 w 2811065"/>
                <a:gd name="connsiteY10" fmla="*/ 2353413 h 4971245"/>
                <a:gd name="connsiteX11" fmla="*/ 305568 w 2811065"/>
                <a:gd name="connsiteY11" fmla="*/ 626213 h 4971245"/>
                <a:gd name="connsiteX12" fmla="*/ 76968 w 2811065"/>
                <a:gd name="connsiteY12" fmla="*/ 1159613 h 4971245"/>
                <a:gd name="connsiteX13" fmla="*/ 737368 w 2811065"/>
                <a:gd name="connsiteY13" fmla="*/ 384913 h 4971245"/>
                <a:gd name="connsiteX14" fmla="*/ 1067568 w 2811065"/>
                <a:gd name="connsiteY14" fmla="*/ 143613 h 4971245"/>
                <a:gd name="connsiteX15" fmla="*/ 1918468 w 2811065"/>
                <a:gd name="connsiteY15" fmla="*/ 67413 h 4971245"/>
                <a:gd name="connsiteX16" fmla="*/ 1575568 w 2811065"/>
                <a:gd name="connsiteY16" fmla="*/ 42013 h 4971245"/>
                <a:gd name="connsiteX17" fmla="*/ 2807468 w 2811065"/>
                <a:gd name="connsiteY17" fmla="*/ 3913 h 497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11065" h="4971245">
                  <a:moveTo>
                    <a:pt x="2807468" y="3913"/>
                  </a:moveTo>
                  <a:cubicBezTo>
                    <a:pt x="2731268" y="20846"/>
                    <a:pt x="1569218" y="-65937"/>
                    <a:pt x="1118368" y="143613"/>
                  </a:cubicBezTo>
                  <a:cubicBezTo>
                    <a:pt x="667518" y="353163"/>
                    <a:pt x="244185" y="1113046"/>
                    <a:pt x="102368" y="1261213"/>
                  </a:cubicBezTo>
                  <a:cubicBezTo>
                    <a:pt x="-39449" y="1409380"/>
                    <a:pt x="252651" y="977580"/>
                    <a:pt x="267468" y="1032613"/>
                  </a:cubicBezTo>
                  <a:cubicBezTo>
                    <a:pt x="282285" y="1087646"/>
                    <a:pt x="235718" y="1318363"/>
                    <a:pt x="191268" y="1591413"/>
                  </a:cubicBezTo>
                  <a:cubicBezTo>
                    <a:pt x="146818" y="1864463"/>
                    <a:pt x="11351" y="2512163"/>
                    <a:pt x="768" y="2670913"/>
                  </a:cubicBezTo>
                  <a:cubicBezTo>
                    <a:pt x="-9815" y="2829663"/>
                    <a:pt x="91785" y="2192546"/>
                    <a:pt x="127768" y="2543913"/>
                  </a:cubicBezTo>
                  <a:cubicBezTo>
                    <a:pt x="163751" y="2895280"/>
                    <a:pt x="201851" y="4444680"/>
                    <a:pt x="216668" y="4779113"/>
                  </a:cubicBezTo>
                  <a:cubicBezTo>
                    <a:pt x="231485" y="5113546"/>
                    <a:pt x="248418" y="4995013"/>
                    <a:pt x="216668" y="4550513"/>
                  </a:cubicBezTo>
                  <a:cubicBezTo>
                    <a:pt x="184918" y="4106013"/>
                    <a:pt x="53685" y="2478296"/>
                    <a:pt x="26168" y="2112113"/>
                  </a:cubicBezTo>
                  <a:cubicBezTo>
                    <a:pt x="-1349" y="1745930"/>
                    <a:pt x="5001" y="2601063"/>
                    <a:pt x="51568" y="2353413"/>
                  </a:cubicBezTo>
                  <a:cubicBezTo>
                    <a:pt x="98135" y="2105763"/>
                    <a:pt x="301335" y="825180"/>
                    <a:pt x="305568" y="626213"/>
                  </a:cubicBezTo>
                  <a:cubicBezTo>
                    <a:pt x="309801" y="427246"/>
                    <a:pt x="5001" y="1199830"/>
                    <a:pt x="76968" y="1159613"/>
                  </a:cubicBezTo>
                  <a:cubicBezTo>
                    <a:pt x="148935" y="1119396"/>
                    <a:pt x="572268" y="554246"/>
                    <a:pt x="737368" y="384913"/>
                  </a:cubicBezTo>
                  <a:cubicBezTo>
                    <a:pt x="902468" y="215580"/>
                    <a:pt x="870718" y="196530"/>
                    <a:pt x="1067568" y="143613"/>
                  </a:cubicBezTo>
                  <a:cubicBezTo>
                    <a:pt x="1264418" y="90696"/>
                    <a:pt x="1833801" y="84346"/>
                    <a:pt x="1918468" y="67413"/>
                  </a:cubicBezTo>
                  <a:cubicBezTo>
                    <a:pt x="2003135" y="50480"/>
                    <a:pt x="1425285" y="52596"/>
                    <a:pt x="1575568" y="42013"/>
                  </a:cubicBezTo>
                  <a:cubicBezTo>
                    <a:pt x="1725851" y="31430"/>
                    <a:pt x="2883668" y="-13020"/>
                    <a:pt x="2807468" y="39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9DDC091F-BD87-C73B-F753-800C2232BE95}"/>
                </a:ext>
              </a:extLst>
            </p:cNvPr>
            <p:cNvSpPr/>
            <p:nvPr/>
          </p:nvSpPr>
          <p:spPr>
            <a:xfrm>
              <a:off x="4843690" y="1015557"/>
              <a:ext cx="1102342" cy="3015891"/>
            </a:xfrm>
            <a:custGeom>
              <a:avLst/>
              <a:gdLst>
                <a:gd name="connsiteX0" fmla="*/ 1099910 w 1102342"/>
                <a:gd name="connsiteY0" fmla="*/ 443 h 3015891"/>
                <a:gd name="connsiteX1" fmla="*/ 528410 w 1102342"/>
                <a:gd name="connsiteY1" fmla="*/ 508443 h 3015891"/>
                <a:gd name="connsiteX2" fmla="*/ 249010 w 1102342"/>
                <a:gd name="connsiteY2" fmla="*/ 1549843 h 3015891"/>
                <a:gd name="connsiteX3" fmla="*/ 274410 w 1102342"/>
                <a:gd name="connsiteY3" fmla="*/ 1308543 h 3015891"/>
                <a:gd name="connsiteX4" fmla="*/ 7710 w 1102342"/>
                <a:gd name="connsiteY4" fmla="*/ 2946843 h 3015891"/>
                <a:gd name="connsiteX5" fmla="*/ 96610 w 1102342"/>
                <a:gd name="connsiteY5" fmla="*/ 2515043 h 3015891"/>
                <a:gd name="connsiteX6" fmla="*/ 350610 w 1102342"/>
                <a:gd name="connsiteY6" fmla="*/ 749743 h 3015891"/>
                <a:gd name="connsiteX7" fmla="*/ 325210 w 1102342"/>
                <a:gd name="connsiteY7" fmla="*/ 902143 h 3015891"/>
                <a:gd name="connsiteX8" fmla="*/ 617310 w 1102342"/>
                <a:gd name="connsiteY8" fmla="*/ 241743 h 3015891"/>
                <a:gd name="connsiteX9" fmla="*/ 287110 w 1102342"/>
                <a:gd name="connsiteY9" fmla="*/ 584643 h 3015891"/>
                <a:gd name="connsiteX10" fmla="*/ 1099910 w 1102342"/>
                <a:gd name="connsiteY10" fmla="*/ 443 h 301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2342" h="3015891">
                  <a:moveTo>
                    <a:pt x="1099910" y="443"/>
                  </a:moveTo>
                  <a:cubicBezTo>
                    <a:pt x="1140127" y="-12257"/>
                    <a:pt x="670227" y="250210"/>
                    <a:pt x="528410" y="508443"/>
                  </a:cubicBezTo>
                  <a:cubicBezTo>
                    <a:pt x="386593" y="766676"/>
                    <a:pt x="291343" y="1416493"/>
                    <a:pt x="249010" y="1549843"/>
                  </a:cubicBezTo>
                  <a:cubicBezTo>
                    <a:pt x="206677" y="1683193"/>
                    <a:pt x="314627" y="1075710"/>
                    <a:pt x="274410" y="1308543"/>
                  </a:cubicBezTo>
                  <a:cubicBezTo>
                    <a:pt x="234193" y="1541376"/>
                    <a:pt x="37343" y="2745760"/>
                    <a:pt x="7710" y="2946843"/>
                  </a:cubicBezTo>
                  <a:cubicBezTo>
                    <a:pt x="-21923" y="3147926"/>
                    <a:pt x="39460" y="2881226"/>
                    <a:pt x="96610" y="2515043"/>
                  </a:cubicBezTo>
                  <a:cubicBezTo>
                    <a:pt x="153760" y="2148860"/>
                    <a:pt x="312510" y="1018560"/>
                    <a:pt x="350610" y="749743"/>
                  </a:cubicBezTo>
                  <a:cubicBezTo>
                    <a:pt x="388710" y="480926"/>
                    <a:pt x="280760" y="986810"/>
                    <a:pt x="325210" y="902143"/>
                  </a:cubicBezTo>
                  <a:cubicBezTo>
                    <a:pt x="369660" y="817476"/>
                    <a:pt x="623660" y="294660"/>
                    <a:pt x="617310" y="241743"/>
                  </a:cubicBezTo>
                  <a:cubicBezTo>
                    <a:pt x="610960" y="188826"/>
                    <a:pt x="210910" y="629093"/>
                    <a:pt x="287110" y="584643"/>
                  </a:cubicBezTo>
                  <a:cubicBezTo>
                    <a:pt x="363310" y="540193"/>
                    <a:pt x="1059693" y="13143"/>
                    <a:pt x="1099910" y="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974656A3-FE21-69C8-77F3-3BEB1B1B8B78}"/>
                </a:ext>
              </a:extLst>
            </p:cNvPr>
            <p:cNvSpPr/>
            <p:nvPr/>
          </p:nvSpPr>
          <p:spPr>
            <a:xfrm>
              <a:off x="4134692" y="1371248"/>
              <a:ext cx="925795" cy="7023527"/>
            </a:xfrm>
            <a:custGeom>
              <a:avLst/>
              <a:gdLst>
                <a:gd name="connsiteX0" fmla="*/ 843708 w 925795"/>
                <a:gd name="connsiteY0" fmla="*/ 178152 h 7023527"/>
                <a:gd name="connsiteX1" fmla="*/ 831008 w 925795"/>
                <a:gd name="connsiteY1" fmla="*/ 228952 h 7023527"/>
                <a:gd name="connsiteX2" fmla="*/ 284908 w 925795"/>
                <a:gd name="connsiteY2" fmla="*/ 1778352 h 7023527"/>
                <a:gd name="connsiteX3" fmla="*/ 767508 w 925795"/>
                <a:gd name="connsiteY3" fmla="*/ 4292952 h 7023527"/>
                <a:gd name="connsiteX4" fmla="*/ 704008 w 925795"/>
                <a:gd name="connsiteY4" fmla="*/ 4038952 h 7023527"/>
                <a:gd name="connsiteX5" fmla="*/ 665908 w 925795"/>
                <a:gd name="connsiteY5" fmla="*/ 6820252 h 7023527"/>
                <a:gd name="connsiteX6" fmla="*/ 691308 w 925795"/>
                <a:gd name="connsiteY6" fmla="*/ 6617052 h 7023527"/>
                <a:gd name="connsiteX7" fmla="*/ 653208 w 925795"/>
                <a:gd name="connsiteY7" fmla="*/ 5067652 h 7023527"/>
                <a:gd name="connsiteX8" fmla="*/ 170608 w 925795"/>
                <a:gd name="connsiteY8" fmla="*/ 1575152 h 7023527"/>
                <a:gd name="connsiteX9" fmla="*/ 170608 w 925795"/>
                <a:gd name="connsiteY9" fmla="*/ 1981552 h 7023527"/>
                <a:gd name="connsiteX10" fmla="*/ 475408 w 925795"/>
                <a:gd name="connsiteY10" fmla="*/ 1092552 h 7023527"/>
                <a:gd name="connsiteX11" fmla="*/ 5508 w 925795"/>
                <a:gd name="connsiteY11" fmla="*/ 1854552 h 7023527"/>
                <a:gd name="connsiteX12" fmla="*/ 843708 w 925795"/>
                <a:gd name="connsiteY12" fmla="*/ 178152 h 702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5795" h="7023527">
                  <a:moveTo>
                    <a:pt x="843708" y="178152"/>
                  </a:moveTo>
                  <a:cubicBezTo>
                    <a:pt x="981291" y="-92781"/>
                    <a:pt x="924141" y="-37748"/>
                    <a:pt x="831008" y="228952"/>
                  </a:cubicBezTo>
                  <a:cubicBezTo>
                    <a:pt x="737875" y="495652"/>
                    <a:pt x="295491" y="1101019"/>
                    <a:pt x="284908" y="1778352"/>
                  </a:cubicBezTo>
                  <a:cubicBezTo>
                    <a:pt x="274325" y="2455685"/>
                    <a:pt x="697658" y="3916185"/>
                    <a:pt x="767508" y="4292952"/>
                  </a:cubicBezTo>
                  <a:cubicBezTo>
                    <a:pt x="837358" y="4669719"/>
                    <a:pt x="720941" y="3617735"/>
                    <a:pt x="704008" y="4038952"/>
                  </a:cubicBezTo>
                  <a:cubicBezTo>
                    <a:pt x="687075" y="4460169"/>
                    <a:pt x="668025" y="6390569"/>
                    <a:pt x="665908" y="6820252"/>
                  </a:cubicBezTo>
                  <a:cubicBezTo>
                    <a:pt x="663791" y="7249935"/>
                    <a:pt x="693425" y="6909152"/>
                    <a:pt x="691308" y="6617052"/>
                  </a:cubicBezTo>
                  <a:cubicBezTo>
                    <a:pt x="689191" y="6324952"/>
                    <a:pt x="739991" y="5907969"/>
                    <a:pt x="653208" y="5067652"/>
                  </a:cubicBezTo>
                  <a:cubicBezTo>
                    <a:pt x="566425" y="4227335"/>
                    <a:pt x="251041" y="2089502"/>
                    <a:pt x="170608" y="1575152"/>
                  </a:cubicBezTo>
                  <a:cubicBezTo>
                    <a:pt x="90175" y="1060802"/>
                    <a:pt x="119808" y="2061985"/>
                    <a:pt x="170608" y="1981552"/>
                  </a:cubicBezTo>
                  <a:cubicBezTo>
                    <a:pt x="221408" y="1901119"/>
                    <a:pt x="502925" y="1113719"/>
                    <a:pt x="475408" y="1092552"/>
                  </a:cubicBezTo>
                  <a:cubicBezTo>
                    <a:pt x="447891" y="1071385"/>
                    <a:pt x="-57992" y="2011185"/>
                    <a:pt x="5508" y="1854552"/>
                  </a:cubicBezTo>
                  <a:cubicBezTo>
                    <a:pt x="69008" y="1697919"/>
                    <a:pt x="706125" y="449085"/>
                    <a:pt x="843708" y="178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D4483AEC-1622-EB58-4930-271F6C6DC6B5}"/>
                </a:ext>
              </a:extLst>
            </p:cNvPr>
            <p:cNvSpPr/>
            <p:nvPr/>
          </p:nvSpPr>
          <p:spPr>
            <a:xfrm>
              <a:off x="3479174" y="1652214"/>
              <a:ext cx="1211872" cy="6259924"/>
            </a:xfrm>
            <a:custGeom>
              <a:avLst/>
              <a:gdLst>
                <a:gd name="connsiteX0" fmla="*/ 1207126 w 1211872"/>
                <a:gd name="connsiteY0" fmla="*/ 11486 h 6259924"/>
                <a:gd name="connsiteX1" fmla="*/ 1181726 w 1211872"/>
                <a:gd name="connsiteY1" fmla="*/ 74986 h 6259924"/>
                <a:gd name="connsiteX2" fmla="*/ 318126 w 1211872"/>
                <a:gd name="connsiteY2" fmla="*/ 2018086 h 6259924"/>
                <a:gd name="connsiteX3" fmla="*/ 165726 w 1211872"/>
                <a:gd name="connsiteY3" fmla="*/ 4888286 h 6259924"/>
                <a:gd name="connsiteX4" fmla="*/ 178426 w 1211872"/>
                <a:gd name="connsiteY4" fmla="*/ 4481886 h 6259924"/>
                <a:gd name="connsiteX5" fmla="*/ 343526 w 1211872"/>
                <a:gd name="connsiteY5" fmla="*/ 1662486 h 6259924"/>
                <a:gd name="connsiteX6" fmla="*/ 572126 w 1211872"/>
                <a:gd name="connsiteY6" fmla="*/ 6259886 h 6259924"/>
                <a:gd name="connsiteX7" fmla="*/ 330826 w 1211872"/>
                <a:gd name="connsiteY7" fmla="*/ 1573586 h 6259924"/>
                <a:gd name="connsiteX8" fmla="*/ 457826 w 1211872"/>
                <a:gd name="connsiteY8" fmla="*/ 1040186 h 6259924"/>
                <a:gd name="connsiteX9" fmla="*/ 626 w 1211872"/>
                <a:gd name="connsiteY9" fmla="*/ 1967286 h 6259924"/>
                <a:gd name="connsiteX10" fmla="*/ 572126 w 1211872"/>
                <a:gd name="connsiteY10" fmla="*/ 1281486 h 6259924"/>
                <a:gd name="connsiteX11" fmla="*/ 1067426 w 1211872"/>
                <a:gd name="connsiteY11" fmla="*/ 354386 h 6259924"/>
                <a:gd name="connsiteX12" fmla="*/ 1207126 w 1211872"/>
                <a:gd name="connsiteY12" fmla="*/ 11486 h 62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1872" h="6259924">
                  <a:moveTo>
                    <a:pt x="1207126" y="11486"/>
                  </a:moveTo>
                  <a:cubicBezTo>
                    <a:pt x="1226176" y="-35081"/>
                    <a:pt x="1181726" y="74986"/>
                    <a:pt x="1181726" y="74986"/>
                  </a:cubicBezTo>
                  <a:cubicBezTo>
                    <a:pt x="1033559" y="409419"/>
                    <a:pt x="487459" y="1215869"/>
                    <a:pt x="318126" y="2018086"/>
                  </a:cubicBezTo>
                  <a:cubicBezTo>
                    <a:pt x="148793" y="2820303"/>
                    <a:pt x="189009" y="4477653"/>
                    <a:pt x="165726" y="4888286"/>
                  </a:cubicBezTo>
                  <a:cubicBezTo>
                    <a:pt x="142443" y="5298919"/>
                    <a:pt x="148793" y="5019519"/>
                    <a:pt x="178426" y="4481886"/>
                  </a:cubicBezTo>
                  <a:cubicBezTo>
                    <a:pt x="208059" y="3944253"/>
                    <a:pt x="277909" y="1366153"/>
                    <a:pt x="343526" y="1662486"/>
                  </a:cubicBezTo>
                  <a:cubicBezTo>
                    <a:pt x="409143" y="1958819"/>
                    <a:pt x="574243" y="6274703"/>
                    <a:pt x="572126" y="6259886"/>
                  </a:cubicBezTo>
                  <a:cubicBezTo>
                    <a:pt x="570009" y="6245069"/>
                    <a:pt x="349876" y="2443536"/>
                    <a:pt x="330826" y="1573586"/>
                  </a:cubicBezTo>
                  <a:cubicBezTo>
                    <a:pt x="311776" y="703636"/>
                    <a:pt x="512859" y="974569"/>
                    <a:pt x="457826" y="1040186"/>
                  </a:cubicBezTo>
                  <a:cubicBezTo>
                    <a:pt x="402793" y="1105803"/>
                    <a:pt x="-18424" y="1927069"/>
                    <a:pt x="626" y="1967286"/>
                  </a:cubicBezTo>
                  <a:cubicBezTo>
                    <a:pt x="19676" y="2007503"/>
                    <a:pt x="394326" y="1550303"/>
                    <a:pt x="572126" y="1281486"/>
                  </a:cubicBezTo>
                  <a:cubicBezTo>
                    <a:pt x="749926" y="1012669"/>
                    <a:pt x="959476" y="563936"/>
                    <a:pt x="1067426" y="354386"/>
                  </a:cubicBezTo>
                  <a:cubicBezTo>
                    <a:pt x="1175376" y="144836"/>
                    <a:pt x="1188076" y="58053"/>
                    <a:pt x="1207126" y="11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41D2F741-DAFD-B4CD-D0FE-EB31AD2777C7}"/>
                </a:ext>
              </a:extLst>
            </p:cNvPr>
            <p:cNvSpPr/>
            <p:nvPr/>
          </p:nvSpPr>
          <p:spPr>
            <a:xfrm>
              <a:off x="5917580" y="3245591"/>
              <a:ext cx="392593" cy="5151065"/>
            </a:xfrm>
            <a:custGeom>
              <a:avLst/>
              <a:gdLst>
                <a:gd name="connsiteX0" fmla="*/ 368920 w 392593"/>
                <a:gd name="connsiteY0" fmla="*/ 170709 h 5151065"/>
                <a:gd name="connsiteX1" fmla="*/ 343520 w 392593"/>
                <a:gd name="connsiteY1" fmla="*/ 310409 h 5151065"/>
                <a:gd name="connsiteX2" fmla="*/ 51420 w 392593"/>
                <a:gd name="connsiteY2" fmla="*/ 2875809 h 5151065"/>
                <a:gd name="connsiteX3" fmla="*/ 178420 w 392593"/>
                <a:gd name="connsiteY3" fmla="*/ 5072909 h 5151065"/>
                <a:gd name="connsiteX4" fmla="*/ 76820 w 392593"/>
                <a:gd name="connsiteY4" fmla="*/ 4336309 h 5151065"/>
                <a:gd name="connsiteX5" fmla="*/ 620 w 392593"/>
                <a:gd name="connsiteY5" fmla="*/ 1275609 h 5151065"/>
                <a:gd name="connsiteX6" fmla="*/ 38720 w 392593"/>
                <a:gd name="connsiteY6" fmla="*/ 1859809 h 5151065"/>
                <a:gd name="connsiteX7" fmla="*/ 26020 w 392593"/>
                <a:gd name="connsiteY7" fmla="*/ 1910609 h 5151065"/>
                <a:gd name="connsiteX8" fmla="*/ 114920 w 392593"/>
                <a:gd name="connsiteY8" fmla="*/ 958109 h 5151065"/>
                <a:gd name="connsiteX9" fmla="*/ 102220 w 392593"/>
                <a:gd name="connsiteY9" fmla="*/ 1453409 h 5151065"/>
                <a:gd name="connsiteX10" fmla="*/ 368920 w 392593"/>
                <a:gd name="connsiteY10" fmla="*/ 170709 h 515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2593" h="5151065">
                  <a:moveTo>
                    <a:pt x="368920" y="170709"/>
                  </a:moveTo>
                  <a:cubicBezTo>
                    <a:pt x="409137" y="-19791"/>
                    <a:pt x="396437" y="-140441"/>
                    <a:pt x="343520" y="310409"/>
                  </a:cubicBezTo>
                  <a:cubicBezTo>
                    <a:pt x="290603" y="761259"/>
                    <a:pt x="78937" y="2082059"/>
                    <a:pt x="51420" y="2875809"/>
                  </a:cubicBezTo>
                  <a:cubicBezTo>
                    <a:pt x="23903" y="3669559"/>
                    <a:pt x="174187" y="4829492"/>
                    <a:pt x="178420" y="5072909"/>
                  </a:cubicBezTo>
                  <a:cubicBezTo>
                    <a:pt x="182653" y="5316326"/>
                    <a:pt x="106453" y="4969192"/>
                    <a:pt x="76820" y="4336309"/>
                  </a:cubicBezTo>
                  <a:cubicBezTo>
                    <a:pt x="47187" y="3703426"/>
                    <a:pt x="6970" y="1688359"/>
                    <a:pt x="620" y="1275609"/>
                  </a:cubicBezTo>
                  <a:cubicBezTo>
                    <a:pt x="-5730" y="862859"/>
                    <a:pt x="38720" y="1859809"/>
                    <a:pt x="38720" y="1859809"/>
                  </a:cubicBezTo>
                  <a:cubicBezTo>
                    <a:pt x="42953" y="1965642"/>
                    <a:pt x="13320" y="2060892"/>
                    <a:pt x="26020" y="1910609"/>
                  </a:cubicBezTo>
                  <a:cubicBezTo>
                    <a:pt x="38720" y="1760326"/>
                    <a:pt x="102220" y="1034309"/>
                    <a:pt x="114920" y="958109"/>
                  </a:cubicBezTo>
                  <a:cubicBezTo>
                    <a:pt x="127620" y="881909"/>
                    <a:pt x="57770" y="1582526"/>
                    <a:pt x="102220" y="1453409"/>
                  </a:cubicBezTo>
                  <a:cubicBezTo>
                    <a:pt x="146670" y="1324292"/>
                    <a:pt x="328703" y="361209"/>
                    <a:pt x="368920" y="1707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F8E5B43F-F11B-AA9B-E9B2-30BEA21D0AB9}"/>
                </a:ext>
              </a:extLst>
            </p:cNvPr>
            <p:cNvSpPr/>
            <p:nvPr/>
          </p:nvSpPr>
          <p:spPr>
            <a:xfrm>
              <a:off x="4101731" y="3006455"/>
              <a:ext cx="330906" cy="4931673"/>
            </a:xfrm>
            <a:custGeom>
              <a:avLst/>
              <a:gdLst>
                <a:gd name="connsiteX0" fmla="*/ 89269 w 330906"/>
                <a:gd name="connsiteY0" fmla="*/ 155845 h 4931673"/>
                <a:gd name="connsiteX1" fmla="*/ 101969 w 330906"/>
                <a:gd name="connsiteY1" fmla="*/ 219345 h 4931673"/>
                <a:gd name="connsiteX2" fmla="*/ 152769 w 330906"/>
                <a:gd name="connsiteY2" fmla="*/ 2149745 h 4931673"/>
                <a:gd name="connsiteX3" fmla="*/ 292469 w 330906"/>
                <a:gd name="connsiteY3" fmla="*/ 3445145 h 4931673"/>
                <a:gd name="connsiteX4" fmla="*/ 13069 w 330906"/>
                <a:gd name="connsiteY4" fmla="*/ 4931045 h 4931673"/>
                <a:gd name="connsiteX5" fmla="*/ 330569 w 330906"/>
                <a:gd name="connsiteY5" fmla="*/ 3610245 h 4931673"/>
                <a:gd name="connsiteX6" fmla="*/ 76569 w 330906"/>
                <a:gd name="connsiteY6" fmla="*/ 2137045 h 4931673"/>
                <a:gd name="connsiteX7" fmla="*/ 190869 w 330906"/>
                <a:gd name="connsiteY7" fmla="*/ 2352945 h 4931673"/>
                <a:gd name="connsiteX8" fmla="*/ 369 w 330906"/>
                <a:gd name="connsiteY8" fmla="*/ 1336945 h 4931673"/>
                <a:gd name="connsiteX9" fmla="*/ 140069 w 330906"/>
                <a:gd name="connsiteY9" fmla="*/ 1743345 h 4931673"/>
                <a:gd name="connsiteX10" fmla="*/ 51169 w 330906"/>
                <a:gd name="connsiteY10" fmla="*/ 1222645 h 4931673"/>
                <a:gd name="connsiteX11" fmla="*/ 89269 w 330906"/>
                <a:gd name="connsiteY11" fmla="*/ 155845 h 49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06" h="4931673">
                  <a:moveTo>
                    <a:pt x="89269" y="155845"/>
                  </a:moveTo>
                  <a:cubicBezTo>
                    <a:pt x="97736" y="-11372"/>
                    <a:pt x="91386" y="-112972"/>
                    <a:pt x="101969" y="219345"/>
                  </a:cubicBezTo>
                  <a:cubicBezTo>
                    <a:pt x="112552" y="551662"/>
                    <a:pt x="121019" y="1612112"/>
                    <a:pt x="152769" y="2149745"/>
                  </a:cubicBezTo>
                  <a:cubicBezTo>
                    <a:pt x="184519" y="2687378"/>
                    <a:pt x="315752" y="2981595"/>
                    <a:pt x="292469" y="3445145"/>
                  </a:cubicBezTo>
                  <a:cubicBezTo>
                    <a:pt x="269186" y="3908695"/>
                    <a:pt x="6719" y="4903528"/>
                    <a:pt x="13069" y="4931045"/>
                  </a:cubicBezTo>
                  <a:cubicBezTo>
                    <a:pt x="19419" y="4958562"/>
                    <a:pt x="319986" y="4075912"/>
                    <a:pt x="330569" y="3610245"/>
                  </a:cubicBezTo>
                  <a:cubicBezTo>
                    <a:pt x="341152" y="3144578"/>
                    <a:pt x="99852" y="2346595"/>
                    <a:pt x="76569" y="2137045"/>
                  </a:cubicBezTo>
                  <a:cubicBezTo>
                    <a:pt x="53286" y="1927495"/>
                    <a:pt x="203569" y="2486295"/>
                    <a:pt x="190869" y="2352945"/>
                  </a:cubicBezTo>
                  <a:cubicBezTo>
                    <a:pt x="178169" y="2219595"/>
                    <a:pt x="8836" y="1438545"/>
                    <a:pt x="369" y="1336945"/>
                  </a:cubicBezTo>
                  <a:cubicBezTo>
                    <a:pt x="-8098" y="1235345"/>
                    <a:pt x="131602" y="1762395"/>
                    <a:pt x="140069" y="1743345"/>
                  </a:cubicBezTo>
                  <a:cubicBezTo>
                    <a:pt x="148536" y="1724295"/>
                    <a:pt x="59636" y="1493578"/>
                    <a:pt x="51169" y="1222645"/>
                  </a:cubicBezTo>
                  <a:cubicBezTo>
                    <a:pt x="42702" y="951712"/>
                    <a:pt x="80802" y="323062"/>
                    <a:pt x="89269" y="1558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9CFEF0DB-3DB1-3B95-1589-9C973A836D7A}"/>
                </a:ext>
              </a:extLst>
            </p:cNvPr>
            <p:cNvSpPr/>
            <p:nvPr/>
          </p:nvSpPr>
          <p:spPr>
            <a:xfrm>
              <a:off x="3263371" y="1762725"/>
              <a:ext cx="1157249" cy="4649973"/>
            </a:xfrm>
            <a:custGeom>
              <a:avLst/>
              <a:gdLst>
                <a:gd name="connsiteX0" fmla="*/ 1156229 w 1157249"/>
                <a:gd name="connsiteY0" fmla="*/ 2575 h 4649973"/>
                <a:gd name="connsiteX1" fmla="*/ 38629 w 1157249"/>
                <a:gd name="connsiteY1" fmla="*/ 1805975 h 4649973"/>
                <a:gd name="connsiteX2" fmla="*/ 241829 w 1157249"/>
                <a:gd name="connsiteY2" fmla="*/ 1615475 h 4649973"/>
                <a:gd name="connsiteX3" fmla="*/ 89429 w 1157249"/>
                <a:gd name="connsiteY3" fmla="*/ 2580675 h 4649973"/>
                <a:gd name="connsiteX4" fmla="*/ 191029 w 1157249"/>
                <a:gd name="connsiteY4" fmla="*/ 4574575 h 4649973"/>
                <a:gd name="connsiteX5" fmla="*/ 127529 w 1157249"/>
                <a:gd name="connsiteY5" fmla="*/ 3977675 h 4649973"/>
                <a:gd name="connsiteX6" fmla="*/ 152929 w 1157249"/>
                <a:gd name="connsiteY6" fmla="*/ 1615475 h 4649973"/>
                <a:gd name="connsiteX7" fmla="*/ 610129 w 1157249"/>
                <a:gd name="connsiteY7" fmla="*/ 548675 h 4649973"/>
                <a:gd name="connsiteX8" fmla="*/ 356129 w 1157249"/>
                <a:gd name="connsiteY8" fmla="*/ 1031275 h 4649973"/>
                <a:gd name="connsiteX9" fmla="*/ 241829 w 1157249"/>
                <a:gd name="connsiteY9" fmla="*/ 1399575 h 4649973"/>
                <a:gd name="connsiteX10" fmla="*/ 1156229 w 1157249"/>
                <a:gd name="connsiteY10" fmla="*/ 2575 h 464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7249" h="4649973">
                  <a:moveTo>
                    <a:pt x="1156229" y="2575"/>
                  </a:moveTo>
                  <a:cubicBezTo>
                    <a:pt x="1122362" y="70308"/>
                    <a:pt x="191029" y="1537158"/>
                    <a:pt x="38629" y="1805975"/>
                  </a:cubicBezTo>
                  <a:cubicBezTo>
                    <a:pt x="-113771" y="2074792"/>
                    <a:pt x="233362" y="1486358"/>
                    <a:pt x="241829" y="1615475"/>
                  </a:cubicBezTo>
                  <a:cubicBezTo>
                    <a:pt x="250296" y="1744592"/>
                    <a:pt x="97896" y="2087492"/>
                    <a:pt x="89429" y="2580675"/>
                  </a:cubicBezTo>
                  <a:cubicBezTo>
                    <a:pt x="80962" y="3073858"/>
                    <a:pt x="184679" y="4341742"/>
                    <a:pt x="191029" y="4574575"/>
                  </a:cubicBezTo>
                  <a:cubicBezTo>
                    <a:pt x="197379" y="4807408"/>
                    <a:pt x="133879" y="4470858"/>
                    <a:pt x="127529" y="3977675"/>
                  </a:cubicBezTo>
                  <a:cubicBezTo>
                    <a:pt x="121179" y="3484492"/>
                    <a:pt x="72496" y="2186975"/>
                    <a:pt x="152929" y="1615475"/>
                  </a:cubicBezTo>
                  <a:cubicBezTo>
                    <a:pt x="233362" y="1043975"/>
                    <a:pt x="576262" y="646042"/>
                    <a:pt x="610129" y="548675"/>
                  </a:cubicBezTo>
                  <a:cubicBezTo>
                    <a:pt x="643996" y="451308"/>
                    <a:pt x="417512" y="889458"/>
                    <a:pt x="356129" y="1031275"/>
                  </a:cubicBezTo>
                  <a:cubicBezTo>
                    <a:pt x="294746" y="1173092"/>
                    <a:pt x="112712" y="1575258"/>
                    <a:pt x="241829" y="1399575"/>
                  </a:cubicBezTo>
                  <a:cubicBezTo>
                    <a:pt x="370946" y="1223892"/>
                    <a:pt x="1190096" y="-65158"/>
                    <a:pt x="1156229" y="2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35587535-ABB7-EA73-9B09-911EE2FB6DDB}"/>
                </a:ext>
              </a:extLst>
            </p:cNvPr>
            <p:cNvSpPr/>
            <p:nvPr/>
          </p:nvSpPr>
          <p:spPr>
            <a:xfrm>
              <a:off x="5344914" y="3520556"/>
              <a:ext cx="295009" cy="4825891"/>
            </a:xfrm>
            <a:custGeom>
              <a:avLst/>
              <a:gdLst>
                <a:gd name="connsiteX0" fmla="*/ 293886 w 295009"/>
                <a:gd name="connsiteY0" fmla="*/ 60844 h 4825891"/>
                <a:gd name="connsiteX1" fmla="*/ 14486 w 295009"/>
                <a:gd name="connsiteY1" fmla="*/ 4747144 h 4825891"/>
                <a:gd name="connsiteX2" fmla="*/ 39886 w 295009"/>
                <a:gd name="connsiteY2" fmla="*/ 3019944 h 4825891"/>
                <a:gd name="connsiteX3" fmla="*/ 39886 w 295009"/>
                <a:gd name="connsiteY3" fmla="*/ 3273944 h 4825891"/>
                <a:gd name="connsiteX4" fmla="*/ 179586 w 295009"/>
                <a:gd name="connsiteY4" fmla="*/ 1876944 h 4825891"/>
                <a:gd name="connsiteX5" fmla="*/ 116086 w 295009"/>
                <a:gd name="connsiteY5" fmla="*/ 2067444 h 4825891"/>
                <a:gd name="connsiteX6" fmla="*/ 293886 w 295009"/>
                <a:gd name="connsiteY6" fmla="*/ 60844 h 48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009" h="4825891">
                  <a:moveTo>
                    <a:pt x="293886" y="60844"/>
                  </a:moveTo>
                  <a:cubicBezTo>
                    <a:pt x="276953" y="507461"/>
                    <a:pt x="56819" y="4253961"/>
                    <a:pt x="14486" y="4747144"/>
                  </a:cubicBezTo>
                  <a:cubicBezTo>
                    <a:pt x="-27847" y="5240327"/>
                    <a:pt x="35653" y="3265477"/>
                    <a:pt x="39886" y="3019944"/>
                  </a:cubicBezTo>
                  <a:cubicBezTo>
                    <a:pt x="44119" y="2774411"/>
                    <a:pt x="16603" y="3464444"/>
                    <a:pt x="39886" y="3273944"/>
                  </a:cubicBezTo>
                  <a:cubicBezTo>
                    <a:pt x="63169" y="3083444"/>
                    <a:pt x="166886" y="2078027"/>
                    <a:pt x="179586" y="1876944"/>
                  </a:cubicBezTo>
                  <a:cubicBezTo>
                    <a:pt x="192286" y="1675861"/>
                    <a:pt x="101269" y="2372244"/>
                    <a:pt x="116086" y="2067444"/>
                  </a:cubicBezTo>
                  <a:cubicBezTo>
                    <a:pt x="130903" y="1762644"/>
                    <a:pt x="310819" y="-385773"/>
                    <a:pt x="293886" y="608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38BA3CB4-0EEE-1398-4F89-066CE7475AAF}"/>
                </a:ext>
              </a:extLst>
            </p:cNvPr>
            <p:cNvSpPr/>
            <p:nvPr/>
          </p:nvSpPr>
          <p:spPr>
            <a:xfrm>
              <a:off x="3067002" y="6019797"/>
              <a:ext cx="934303" cy="1978545"/>
            </a:xfrm>
            <a:custGeom>
              <a:avLst/>
              <a:gdLst>
                <a:gd name="connsiteX0" fmla="*/ 577898 w 934303"/>
                <a:gd name="connsiteY0" fmla="*/ 3 h 1978545"/>
                <a:gd name="connsiteX1" fmla="*/ 615998 w 934303"/>
                <a:gd name="connsiteY1" fmla="*/ 1028703 h 1978545"/>
                <a:gd name="connsiteX2" fmla="*/ 514398 w 934303"/>
                <a:gd name="connsiteY2" fmla="*/ 1320803 h 1978545"/>
                <a:gd name="connsiteX3" fmla="*/ 6398 w 934303"/>
                <a:gd name="connsiteY3" fmla="*/ 1905003 h 1978545"/>
                <a:gd name="connsiteX4" fmla="*/ 273098 w 934303"/>
                <a:gd name="connsiteY4" fmla="*/ 1587503 h 1978545"/>
                <a:gd name="connsiteX5" fmla="*/ 908098 w 934303"/>
                <a:gd name="connsiteY5" fmla="*/ 1066803 h 1978545"/>
                <a:gd name="connsiteX6" fmla="*/ 819198 w 934303"/>
                <a:gd name="connsiteY6" fmla="*/ 1130303 h 1978545"/>
                <a:gd name="connsiteX7" fmla="*/ 933498 w 934303"/>
                <a:gd name="connsiteY7" fmla="*/ 1968503 h 1978545"/>
                <a:gd name="connsiteX8" fmla="*/ 857298 w 934303"/>
                <a:gd name="connsiteY8" fmla="*/ 1549403 h 1978545"/>
                <a:gd name="connsiteX9" fmla="*/ 628698 w 934303"/>
                <a:gd name="connsiteY9" fmla="*/ 901703 h 1978545"/>
                <a:gd name="connsiteX10" fmla="*/ 590598 w 934303"/>
                <a:gd name="connsiteY10" fmla="*/ 635003 h 1978545"/>
                <a:gd name="connsiteX11" fmla="*/ 603298 w 934303"/>
                <a:gd name="connsiteY11" fmla="*/ 1016003 h 1978545"/>
                <a:gd name="connsiteX12" fmla="*/ 577898 w 934303"/>
                <a:gd name="connsiteY12" fmla="*/ 3 h 197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4303" h="1978545">
                  <a:moveTo>
                    <a:pt x="577898" y="3"/>
                  </a:moveTo>
                  <a:cubicBezTo>
                    <a:pt x="580015" y="2120"/>
                    <a:pt x="626581" y="808570"/>
                    <a:pt x="615998" y="1028703"/>
                  </a:cubicBezTo>
                  <a:cubicBezTo>
                    <a:pt x="605415" y="1248836"/>
                    <a:pt x="615998" y="1174753"/>
                    <a:pt x="514398" y="1320803"/>
                  </a:cubicBezTo>
                  <a:cubicBezTo>
                    <a:pt x="412798" y="1466853"/>
                    <a:pt x="46615" y="1860553"/>
                    <a:pt x="6398" y="1905003"/>
                  </a:cubicBezTo>
                  <a:cubicBezTo>
                    <a:pt x="-33819" y="1949453"/>
                    <a:pt x="122815" y="1727203"/>
                    <a:pt x="273098" y="1587503"/>
                  </a:cubicBezTo>
                  <a:cubicBezTo>
                    <a:pt x="423381" y="1447803"/>
                    <a:pt x="908098" y="1066803"/>
                    <a:pt x="908098" y="1066803"/>
                  </a:cubicBezTo>
                  <a:cubicBezTo>
                    <a:pt x="999115" y="990603"/>
                    <a:pt x="814965" y="980020"/>
                    <a:pt x="819198" y="1130303"/>
                  </a:cubicBezTo>
                  <a:cubicBezTo>
                    <a:pt x="823431" y="1280586"/>
                    <a:pt x="927148" y="1898653"/>
                    <a:pt x="933498" y="1968503"/>
                  </a:cubicBezTo>
                  <a:cubicBezTo>
                    <a:pt x="939848" y="2038353"/>
                    <a:pt x="908098" y="1727203"/>
                    <a:pt x="857298" y="1549403"/>
                  </a:cubicBezTo>
                  <a:cubicBezTo>
                    <a:pt x="806498" y="1371603"/>
                    <a:pt x="673148" y="1054103"/>
                    <a:pt x="628698" y="901703"/>
                  </a:cubicBezTo>
                  <a:cubicBezTo>
                    <a:pt x="584248" y="749303"/>
                    <a:pt x="594831" y="615953"/>
                    <a:pt x="590598" y="635003"/>
                  </a:cubicBezTo>
                  <a:cubicBezTo>
                    <a:pt x="586365" y="654053"/>
                    <a:pt x="603298" y="1121836"/>
                    <a:pt x="603298" y="1016003"/>
                  </a:cubicBezTo>
                  <a:cubicBezTo>
                    <a:pt x="603298" y="910170"/>
                    <a:pt x="575781" y="-2114"/>
                    <a:pt x="57789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C7DFFE9A-C2CD-682A-EB71-6F4661E38DB7}"/>
                </a:ext>
              </a:extLst>
            </p:cNvPr>
            <p:cNvSpPr/>
            <p:nvPr/>
          </p:nvSpPr>
          <p:spPr>
            <a:xfrm>
              <a:off x="7126296" y="1367854"/>
              <a:ext cx="1199094" cy="2340852"/>
            </a:xfrm>
            <a:custGeom>
              <a:avLst/>
              <a:gdLst>
                <a:gd name="connsiteX0" fmla="*/ 519104 w 1199094"/>
                <a:gd name="connsiteY0" fmla="*/ 3746 h 2340852"/>
                <a:gd name="connsiteX1" fmla="*/ 836604 w 1199094"/>
                <a:gd name="connsiteY1" fmla="*/ 308546 h 2340852"/>
                <a:gd name="connsiteX2" fmla="*/ 747704 w 1199094"/>
                <a:gd name="connsiteY2" fmla="*/ 1108646 h 2340852"/>
                <a:gd name="connsiteX3" fmla="*/ 950904 w 1199094"/>
                <a:gd name="connsiteY3" fmla="*/ 753046 h 2340852"/>
                <a:gd name="connsiteX4" fmla="*/ 36504 w 1199094"/>
                <a:gd name="connsiteY4" fmla="*/ 2289746 h 2340852"/>
                <a:gd name="connsiteX5" fmla="*/ 277804 w 1199094"/>
                <a:gd name="connsiteY5" fmla="*/ 1819846 h 2340852"/>
                <a:gd name="connsiteX6" fmla="*/ 1166804 w 1199094"/>
                <a:gd name="connsiteY6" fmla="*/ 308546 h 2340852"/>
                <a:gd name="connsiteX7" fmla="*/ 1001704 w 1199094"/>
                <a:gd name="connsiteY7" fmla="*/ 587946 h 2340852"/>
                <a:gd name="connsiteX8" fmla="*/ 976304 w 1199094"/>
                <a:gd name="connsiteY8" fmla="*/ 651446 h 2340852"/>
                <a:gd name="connsiteX9" fmla="*/ 862004 w 1199094"/>
                <a:gd name="connsiteY9" fmla="*/ 753046 h 2340852"/>
                <a:gd name="connsiteX10" fmla="*/ 874704 w 1199094"/>
                <a:gd name="connsiteY10" fmla="*/ 486346 h 2340852"/>
                <a:gd name="connsiteX11" fmla="*/ 519104 w 1199094"/>
                <a:gd name="connsiteY11" fmla="*/ 3746 h 234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9094" h="2340852">
                  <a:moveTo>
                    <a:pt x="519104" y="3746"/>
                  </a:moveTo>
                  <a:cubicBezTo>
                    <a:pt x="512754" y="-25887"/>
                    <a:pt x="798504" y="124396"/>
                    <a:pt x="836604" y="308546"/>
                  </a:cubicBezTo>
                  <a:cubicBezTo>
                    <a:pt x="874704" y="492696"/>
                    <a:pt x="728654" y="1034563"/>
                    <a:pt x="747704" y="1108646"/>
                  </a:cubicBezTo>
                  <a:cubicBezTo>
                    <a:pt x="766754" y="1182729"/>
                    <a:pt x="1069437" y="556196"/>
                    <a:pt x="950904" y="753046"/>
                  </a:cubicBezTo>
                  <a:cubicBezTo>
                    <a:pt x="832371" y="949896"/>
                    <a:pt x="148687" y="2111946"/>
                    <a:pt x="36504" y="2289746"/>
                  </a:cubicBezTo>
                  <a:cubicBezTo>
                    <a:pt x="-75679" y="2467546"/>
                    <a:pt x="89421" y="2150046"/>
                    <a:pt x="277804" y="1819846"/>
                  </a:cubicBezTo>
                  <a:cubicBezTo>
                    <a:pt x="466187" y="1489646"/>
                    <a:pt x="1046154" y="513863"/>
                    <a:pt x="1166804" y="308546"/>
                  </a:cubicBezTo>
                  <a:cubicBezTo>
                    <a:pt x="1287454" y="103229"/>
                    <a:pt x="1033454" y="530796"/>
                    <a:pt x="1001704" y="587946"/>
                  </a:cubicBezTo>
                  <a:cubicBezTo>
                    <a:pt x="969954" y="645096"/>
                    <a:pt x="999587" y="623929"/>
                    <a:pt x="976304" y="651446"/>
                  </a:cubicBezTo>
                  <a:cubicBezTo>
                    <a:pt x="953021" y="678963"/>
                    <a:pt x="878937" y="780563"/>
                    <a:pt x="862004" y="753046"/>
                  </a:cubicBezTo>
                  <a:cubicBezTo>
                    <a:pt x="845071" y="725529"/>
                    <a:pt x="931854" y="617579"/>
                    <a:pt x="874704" y="486346"/>
                  </a:cubicBezTo>
                  <a:cubicBezTo>
                    <a:pt x="817554" y="355113"/>
                    <a:pt x="525454" y="33379"/>
                    <a:pt x="519104" y="3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5C405D8F-5F2E-4E43-B257-7F4A062E51F3}"/>
                </a:ext>
              </a:extLst>
            </p:cNvPr>
            <p:cNvSpPr/>
            <p:nvPr/>
          </p:nvSpPr>
          <p:spPr>
            <a:xfrm>
              <a:off x="7349808" y="1405109"/>
              <a:ext cx="1084205" cy="2206995"/>
            </a:xfrm>
            <a:custGeom>
              <a:avLst/>
              <a:gdLst>
                <a:gd name="connsiteX0" fmla="*/ 460692 w 1084205"/>
                <a:gd name="connsiteY0" fmla="*/ 4591 h 2206995"/>
                <a:gd name="connsiteX1" fmla="*/ 1032192 w 1084205"/>
                <a:gd name="connsiteY1" fmla="*/ 741191 h 2206995"/>
                <a:gd name="connsiteX2" fmla="*/ 460692 w 1084205"/>
                <a:gd name="connsiteY2" fmla="*/ 1617491 h 2206995"/>
                <a:gd name="connsiteX3" fmla="*/ 613092 w 1084205"/>
                <a:gd name="connsiteY3" fmla="*/ 1426991 h 2206995"/>
                <a:gd name="connsiteX4" fmla="*/ 3492 w 1084205"/>
                <a:gd name="connsiteY4" fmla="*/ 2201691 h 2206995"/>
                <a:gd name="connsiteX5" fmla="*/ 397192 w 1084205"/>
                <a:gd name="connsiteY5" fmla="*/ 1731791 h 2206995"/>
                <a:gd name="connsiteX6" fmla="*/ 1082992 w 1084205"/>
                <a:gd name="connsiteY6" fmla="*/ 1033291 h 2206995"/>
                <a:gd name="connsiteX7" fmla="*/ 574992 w 1084205"/>
                <a:gd name="connsiteY7" fmla="*/ 1388891 h 2206995"/>
                <a:gd name="connsiteX8" fmla="*/ 994092 w 1084205"/>
                <a:gd name="connsiteY8" fmla="*/ 830091 h 2206995"/>
                <a:gd name="connsiteX9" fmla="*/ 854392 w 1084205"/>
                <a:gd name="connsiteY9" fmla="*/ 449091 h 2206995"/>
                <a:gd name="connsiteX10" fmla="*/ 460692 w 1084205"/>
                <a:gd name="connsiteY10" fmla="*/ 4591 h 220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4205" h="2206995">
                  <a:moveTo>
                    <a:pt x="460692" y="4591"/>
                  </a:moveTo>
                  <a:cubicBezTo>
                    <a:pt x="490325" y="53274"/>
                    <a:pt x="1032192" y="472374"/>
                    <a:pt x="1032192" y="741191"/>
                  </a:cubicBezTo>
                  <a:cubicBezTo>
                    <a:pt x="1032192" y="1010008"/>
                    <a:pt x="530542" y="1503191"/>
                    <a:pt x="460692" y="1617491"/>
                  </a:cubicBezTo>
                  <a:cubicBezTo>
                    <a:pt x="390842" y="1731791"/>
                    <a:pt x="613092" y="1426991"/>
                    <a:pt x="613092" y="1426991"/>
                  </a:cubicBezTo>
                  <a:lnTo>
                    <a:pt x="3492" y="2201691"/>
                  </a:lnTo>
                  <a:cubicBezTo>
                    <a:pt x="-32491" y="2252491"/>
                    <a:pt x="217275" y="1926524"/>
                    <a:pt x="397192" y="1731791"/>
                  </a:cubicBezTo>
                  <a:cubicBezTo>
                    <a:pt x="577109" y="1537058"/>
                    <a:pt x="1053359" y="1090441"/>
                    <a:pt x="1082992" y="1033291"/>
                  </a:cubicBezTo>
                  <a:cubicBezTo>
                    <a:pt x="1112625" y="976141"/>
                    <a:pt x="589809" y="1422758"/>
                    <a:pt x="574992" y="1388891"/>
                  </a:cubicBezTo>
                  <a:cubicBezTo>
                    <a:pt x="560175" y="1355024"/>
                    <a:pt x="947525" y="986724"/>
                    <a:pt x="994092" y="830091"/>
                  </a:cubicBezTo>
                  <a:cubicBezTo>
                    <a:pt x="1040659" y="673458"/>
                    <a:pt x="941175" y="590908"/>
                    <a:pt x="854392" y="449091"/>
                  </a:cubicBezTo>
                  <a:cubicBezTo>
                    <a:pt x="767609" y="307274"/>
                    <a:pt x="431059" y="-44092"/>
                    <a:pt x="460692" y="45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056B22FC-50AA-20FB-CACC-AEAAB350964A}"/>
                </a:ext>
              </a:extLst>
            </p:cNvPr>
            <p:cNvSpPr/>
            <p:nvPr/>
          </p:nvSpPr>
          <p:spPr>
            <a:xfrm>
              <a:off x="8216864" y="1600177"/>
              <a:ext cx="609652" cy="2172281"/>
            </a:xfrm>
            <a:custGeom>
              <a:avLst/>
              <a:gdLst>
                <a:gd name="connsiteX0" fmla="*/ 36 w 609652"/>
                <a:gd name="connsiteY0" fmla="*/ 23 h 2172281"/>
                <a:gd name="connsiteX1" fmla="*/ 457236 w 609652"/>
                <a:gd name="connsiteY1" fmla="*/ 825523 h 2172281"/>
                <a:gd name="connsiteX2" fmla="*/ 215936 w 609652"/>
                <a:gd name="connsiteY2" fmla="*/ 1625623 h 2172281"/>
                <a:gd name="connsiteX3" fmla="*/ 393736 w 609652"/>
                <a:gd name="connsiteY3" fmla="*/ 1358923 h 2172281"/>
                <a:gd name="connsiteX4" fmla="*/ 228636 w 609652"/>
                <a:gd name="connsiteY4" fmla="*/ 2159023 h 2172281"/>
                <a:gd name="connsiteX5" fmla="*/ 368336 w 609652"/>
                <a:gd name="connsiteY5" fmla="*/ 1790723 h 2172281"/>
                <a:gd name="connsiteX6" fmla="*/ 609636 w 609652"/>
                <a:gd name="connsiteY6" fmla="*/ 927123 h 2172281"/>
                <a:gd name="connsiteX7" fmla="*/ 381036 w 609652"/>
                <a:gd name="connsiteY7" fmla="*/ 1511323 h 2172281"/>
                <a:gd name="connsiteX8" fmla="*/ 431836 w 609652"/>
                <a:gd name="connsiteY8" fmla="*/ 927123 h 2172281"/>
                <a:gd name="connsiteX9" fmla="*/ 431836 w 609652"/>
                <a:gd name="connsiteY9" fmla="*/ 850923 h 2172281"/>
                <a:gd name="connsiteX10" fmla="*/ 36 w 609652"/>
                <a:gd name="connsiteY10" fmla="*/ 23 h 2172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52" h="2172281">
                  <a:moveTo>
                    <a:pt x="36" y="23"/>
                  </a:moveTo>
                  <a:cubicBezTo>
                    <a:pt x="4269" y="-4210"/>
                    <a:pt x="421253" y="554590"/>
                    <a:pt x="457236" y="825523"/>
                  </a:cubicBezTo>
                  <a:cubicBezTo>
                    <a:pt x="493219" y="1096456"/>
                    <a:pt x="226519" y="1536723"/>
                    <a:pt x="215936" y="1625623"/>
                  </a:cubicBezTo>
                  <a:cubicBezTo>
                    <a:pt x="205353" y="1714523"/>
                    <a:pt x="391619" y="1270023"/>
                    <a:pt x="393736" y="1358923"/>
                  </a:cubicBezTo>
                  <a:cubicBezTo>
                    <a:pt x="395853" y="1447823"/>
                    <a:pt x="232869" y="2087056"/>
                    <a:pt x="228636" y="2159023"/>
                  </a:cubicBezTo>
                  <a:cubicBezTo>
                    <a:pt x="224403" y="2230990"/>
                    <a:pt x="304836" y="1996040"/>
                    <a:pt x="368336" y="1790723"/>
                  </a:cubicBezTo>
                  <a:cubicBezTo>
                    <a:pt x="431836" y="1585406"/>
                    <a:pt x="607519" y="973690"/>
                    <a:pt x="609636" y="927123"/>
                  </a:cubicBezTo>
                  <a:cubicBezTo>
                    <a:pt x="611753" y="880556"/>
                    <a:pt x="410669" y="1511323"/>
                    <a:pt x="381036" y="1511323"/>
                  </a:cubicBezTo>
                  <a:cubicBezTo>
                    <a:pt x="351403" y="1511323"/>
                    <a:pt x="423369" y="1037190"/>
                    <a:pt x="431836" y="927123"/>
                  </a:cubicBezTo>
                  <a:cubicBezTo>
                    <a:pt x="440303" y="817056"/>
                    <a:pt x="499569" y="1005440"/>
                    <a:pt x="431836" y="850923"/>
                  </a:cubicBezTo>
                  <a:cubicBezTo>
                    <a:pt x="364103" y="696406"/>
                    <a:pt x="-4197" y="4256"/>
                    <a:pt x="36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E137C1D7-F313-F712-13E8-56D663531480}"/>
                </a:ext>
              </a:extLst>
            </p:cNvPr>
            <p:cNvSpPr/>
            <p:nvPr/>
          </p:nvSpPr>
          <p:spPr>
            <a:xfrm>
              <a:off x="8617466" y="2254711"/>
              <a:ext cx="496605" cy="1762988"/>
            </a:xfrm>
            <a:custGeom>
              <a:avLst/>
              <a:gdLst>
                <a:gd name="connsiteX0" fmla="*/ 192426 w 496605"/>
                <a:gd name="connsiteY0" fmla="*/ 1981 h 1762988"/>
                <a:gd name="connsiteX1" fmla="*/ 491365 w 496605"/>
                <a:gd name="connsiteY1" fmla="*/ 734674 h 1762988"/>
                <a:gd name="connsiteX2" fmla="*/ 262765 w 496605"/>
                <a:gd name="connsiteY2" fmla="*/ 1279797 h 1762988"/>
                <a:gd name="connsiteX3" fmla="*/ 415165 w 496605"/>
                <a:gd name="connsiteY3" fmla="*/ 1115674 h 1762988"/>
                <a:gd name="connsiteX4" fmla="*/ 168980 w 496605"/>
                <a:gd name="connsiteY4" fmla="*/ 1754581 h 1762988"/>
                <a:gd name="connsiteX5" fmla="*/ 256903 w 496605"/>
                <a:gd name="connsiteY5" fmla="*/ 1449781 h 1762988"/>
                <a:gd name="connsiteX6" fmla="*/ 491365 w 496605"/>
                <a:gd name="connsiteY6" fmla="*/ 998443 h 1762988"/>
                <a:gd name="connsiteX7" fmla="*/ 4857 w 496605"/>
                <a:gd name="connsiteY7" fmla="*/ 1508397 h 1762988"/>
                <a:gd name="connsiteX8" fmla="*/ 251042 w 496605"/>
                <a:gd name="connsiteY8" fmla="*/ 1197735 h 1762988"/>
                <a:gd name="connsiteX9" fmla="*/ 409303 w 496605"/>
                <a:gd name="connsiteY9" fmla="*/ 992581 h 1762988"/>
                <a:gd name="connsiteX10" fmla="*/ 397580 w 496605"/>
                <a:gd name="connsiteY10" fmla="*/ 775704 h 1762988"/>
                <a:gd name="connsiteX11" fmla="*/ 286211 w 496605"/>
                <a:gd name="connsiteY11" fmla="*/ 1016027 h 1762988"/>
                <a:gd name="connsiteX12" fmla="*/ 450334 w 496605"/>
                <a:gd name="connsiteY12" fmla="*/ 687781 h 1762988"/>
                <a:gd name="connsiteX13" fmla="*/ 479642 w 496605"/>
                <a:gd name="connsiteY13" fmla="*/ 582274 h 1762988"/>
                <a:gd name="connsiteX14" fmla="*/ 321380 w 496605"/>
                <a:gd name="connsiteY14" fmla="*/ 330227 h 1762988"/>
                <a:gd name="connsiteX15" fmla="*/ 421026 w 496605"/>
                <a:gd name="connsiteY15" fmla="*/ 511935 h 1762988"/>
                <a:gd name="connsiteX16" fmla="*/ 192426 w 496605"/>
                <a:gd name="connsiteY16" fmla="*/ 1981 h 176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6605" h="1762988">
                  <a:moveTo>
                    <a:pt x="192426" y="1981"/>
                  </a:moveTo>
                  <a:cubicBezTo>
                    <a:pt x="204149" y="39104"/>
                    <a:pt x="479642" y="521705"/>
                    <a:pt x="491365" y="734674"/>
                  </a:cubicBezTo>
                  <a:cubicBezTo>
                    <a:pt x="503088" y="947643"/>
                    <a:pt x="275465" y="1216297"/>
                    <a:pt x="262765" y="1279797"/>
                  </a:cubicBezTo>
                  <a:cubicBezTo>
                    <a:pt x="250065" y="1343297"/>
                    <a:pt x="430796" y="1036543"/>
                    <a:pt x="415165" y="1115674"/>
                  </a:cubicBezTo>
                  <a:cubicBezTo>
                    <a:pt x="399534" y="1194805"/>
                    <a:pt x="195357" y="1698897"/>
                    <a:pt x="168980" y="1754581"/>
                  </a:cubicBezTo>
                  <a:cubicBezTo>
                    <a:pt x="142603" y="1810265"/>
                    <a:pt x="203172" y="1575804"/>
                    <a:pt x="256903" y="1449781"/>
                  </a:cubicBezTo>
                  <a:cubicBezTo>
                    <a:pt x="310634" y="1323758"/>
                    <a:pt x="533373" y="988674"/>
                    <a:pt x="491365" y="998443"/>
                  </a:cubicBezTo>
                  <a:cubicBezTo>
                    <a:pt x="449357" y="1008212"/>
                    <a:pt x="44911" y="1475182"/>
                    <a:pt x="4857" y="1508397"/>
                  </a:cubicBezTo>
                  <a:cubicBezTo>
                    <a:pt x="-35197" y="1541612"/>
                    <a:pt x="183634" y="1283704"/>
                    <a:pt x="251042" y="1197735"/>
                  </a:cubicBezTo>
                  <a:cubicBezTo>
                    <a:pt x="318450" y="1111766"/>
                    <a:pt x="384880" y="1062920"/>
                    <a:pt x="409303" y="992581"/>
                  </a:cubicBezTo>
                  <a:cubicBezTo>
                    <a:pt x="433726" y="922243"/>
                    <a:pt x="418095" y="771796"/>
                    <a:pt x="397580" y="775704"/>
                  </a:cubicBezTo>
                  <a:cubicBezTo>
                    <a:pt x="377065" y="779612"/>
                    <a:pt x="277419" y="1030681"/>
                    <a:pt x="286211" y="1016027"/>
                  </a:cubicBezTo>
                  <a:cubicBezTo>
                    <a:pt x="295003" y="1001373"/>
                    <a:pt x="418096" y="760073"/>
                    <a:pt x="450334" y="687781"/>
                  </a:cubicBezTo>
                  <a:cubicBezTo>
                    <a:pt x="482573" y="615489"/>
                    <a:pt x="501134" y="641866"/>
                    <a:pt x="479642" y="582274"/>
                  </a:cubicBezTo>
                  <a:cubicBezTo>
                    <a:pt x="458150" y="522682"/>
                    <a:pt x="331149" y="341950"/>
                    <a:pt x="321380" y="330227"/>
                  </a:cubicBezTo>
                  <a:cubicBezTo>
                    <a:pt x="311611" y="318504"/>
                    <a:pt x="439587" y="562735"/>
                    <a:pt x="421026" y="511935"/>
                  </a:cubicBezTo>
                  <a:cubicBezTo>
                    <a:pt x="402465" y="461135"/>
                    <a:pt x="180703" y="-35142"/>
                    <a:pt x="192426" y="19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3CCB5351-38D7-F957-F174-08458574C2AC}"/>
                </a:ext>
              </a:extLst>
            </p:cNvPr>
            <p:cNvSpPr/>
            <p:nvPr/>
          </p:nvSpPr>
          <p:spPr>
            <a:xfrm>
              <a:off x="7810513" y="2311873"/>
              <a:ext cx="753296" cy="1577773"/>
            </a:xfrm>
            <a:custGeom>
              <a:avLst/>
              <a:gdLst>
                <a:gd name="connsiteX0" fmla="*/ 653549 w 753296"/>
                <a:gd name="connsiteY0" fmla="*/ 3435 h 1577773"/>
                <a:gd name="connsiteX1" fmla="*/ 606656 w 753296"/>
                <a:gd name="connsiteY1" fmla="*/ 519250 h 1577773"/>
                <a:gd name="connsiteX2" fmla="*/ 20502 w 753296"/>
                <a:gd name="connsiteY2" fmla="*/ 1527435 h 1577773"/>
                <a:gd name="connsiteX3" fmla="*/ 190487 w 753296"/>
                <a:gd name="connsiteY3" fmla="*/ 1322281 h 1577773"/>
                <a:gd name="connsiteX4" fmla="*/ 741472 w 753296"/>
                <a:gd name="connsiteY4" fmla="*/ 425465 h 1577773"/>
                <a:gd name="connsiteX5" fmla="*/ 577349 w 753296"/>
                <a:gd name="connsiteY5" fmla="*/ 589589 h 1577773"/>
                <a:gd name="connsiteX6" fmla="*/ 688718 w 753296"/>
                <a:gd name="connsiteY6" fmla="*/ 308235 h 1577773"/>
                <a:gd name="connsiteX7" fmla="*/ 653549 w 753296"/>
                <a:gd name="connsiteY7" fmla="*/ 3435 h 157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3296" h="1577773">
                  <a:moveTo>
                    <a:pt x="653549" y="3435"/>
                  </a:moveTo>
                  <a:cubicBezTo>
                    <a:pt x="639872" y="38604"/>
                    <a:pt x="712164" y="265250"/>
                    <a:pt x="606656" y="519250"/>
                  </a:cubicBezTo>
                  <a:cubicBezTo>
                    <a:pt x="501148" y="773250"/>
                    <a:pt x="89863" y="1393597"/>
                    <a:pt x="20502" y="1527435"/>
                  </a:cubicBezTo>
                  <a:cubicBezTo>
                    <a:pt x="-48859" y="1661273"/>
                    <a:pt x="70325" y="1505943"/>
                    <a:pt x="190487" y="1322281"/>
                  </a:cubicBezTo>
                  <a:cubicBezTo>
                    <a:pt x="310649" y="1138619"/>
                    <a:pt x="676995" y="547580"/>
                    <a:pt x="741472" y="425465"/>
                  </a:cubicBezTo>
                  <a:cubicBezTo>
                    <a:pt x="805949" y="303350"/>
                    <a:pt x="586141" y="609127"/>
                    <a:pt x="577349" y="589589"/>
                  </a:cubicBezTo>
                  <a:cubicBezTo>
                    <a:pt x="568557" y="570051"/>
                    <a:pt x="676018" y="403974"/>
                    <a:pt x="688718" y="308235"/>
                  </a:cubicBezTo>
                  <a:cubicBezTo>
                    <a:pt x="701418" y="212497"/>
                    <a:pt x="667226" y="-31734"/>
                    <a:pt x="653549" y="34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E8D289BD-C34D-1DF1-3C68-FDF6FF91F3D0}"/>
                </a:ext>
              </a:extLst>
            </p:cNvPr>
            <p:cNvSpPr/>
            <p:nvPr/>
          </p:nvSpPr>
          <p:spPr>
            <a:xfrm>
              <a:off x="8830919" y="2910782"/>
              <a:ext cx="406254" cy="1305647"/>
            </a:xfrm>
            <a:custGeom>
              <a:avLst/>
              <a:gdLst>
                <a:gd name="connsiteX0" fmla="*/ 72758 w 406254"/>
                <a:gd name="connsiteY0" fmla="*/ 2403 h 1305647"/>
                <a:gd name="connsiteX1" fmla="*/ 324804 w 406254"/>
                <a:gd name="connsiteY1" fmla="*/ 459603 h 1305647"/>
                <a:gd name="connsiteX2" fmla="*/ 131373 w 406254"/>
                <a:gd name="connsiteY2" fmla="*/ 1110233 h 1305647"/>
                <a:gd name="connsiteX3" fmla="*/ 236881 w 406254"/>
                <a:gd name="connsiteY3" fmla="*/ 875772 h 1305647"/>
                <a:gd name="connsiteX4" fmla="*/ 2419 w 406254"/>
                <a:gd name="connsiteY4" fmla="*/ 1303664 h 1305647"/>
                <a:gd name="connsiteX5" fmla="*/ 125512 w 406254"/>
                <a:gd name="connsiteY5" fmla="*/ 1010587 h 1305647"/>
                <a:gd name="connsiteX6" fmla="*/ 295496 w 406254"/>
                <a:gd name="connsiteY6" fmla="*/ 447880 h 1305647"/>
                <a:gd name="connsiteX7" fmla="*/ 178266 w 406254"/>
                <a:gd name="connsiteY7" fmla="*/ 881633 h 1305647"/>
                <a:gd name="connsiteX8" fmla="*/ 401004 w 406254"/>
                <a:gd name="connsiteY8" fmla="*/ 266172 h 1305647"/>
                <a:gd name="connsiteX9" fmla="*/ 336527 w 406254"/>
                <a:gd name="connsiteY9" fmla="*/ 400987 h 1305647"/>
                <a:gd name="connsiteX10" fmla="*/ 342389 w 406254"/>
                <a:gd name="connsiteY10" fmla="*/ 283756 h 1305647"/>
                <a:gd name="connsiteX11" fmla="*/ 72758 w 406254"/>
                <a:gd name="connsiteY11" fmla="*/ 2403 h 1305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6254" h="1305647">
                  <a:moveTo>
                    <a:pt x="72758" y="2403"/>
                  </a:moveTo>
                  <a:cubicBezTo>
                    <a:pt x="69827" y="31711"/>
                    <a:pt x="315035" y="274965"/>
                    <a:pt x="324804" y="459603"/>
                  </a:cubicBezTo>
                  <a:cubicBezTo>
                    <a:pt x="334573" y="644241"/>
                    <a:pt x="146027" y="1040872"/>
                    <a:pt x="131373" y="1110233"/>
                  </a:cubicBezTo>
                  <a:cubicBezTo>
                    <a:pt x="116719" y="1179595"/>
                    <a:pt x="258373" y="843534"/>
                    <a:pt x="236881" y="875772"/>
                  </a:cubicBezTo>
                  <a:cubicBezTo>
                    <a:pt x="215389" y="908010"/>
                    <a:pt x="20981" y="1281195"/>
                    <a:pt x="2419" y="1303664"/>
                  </a:cubicBezTo>
                  <a:cubicBezTo>
                    <a:pt x="-16143" y="1326133"/>
                    <a:pt x="76666" y="1153218"/>
                    <a:pt x="125512" y="1010587"/>
                  </a:cubicBezTo>
                  <a:cubicBezTo>
                    <a:pt x="174358" y="867956"/>
                    <a:pt x="286704" y="469372"/>
                    <a:pt x="295496" y="447880"/>
                  </a:cubicBezTo>
                  <a:cubicBezTo>
                    <a:pt x="304288" y="426388"/>
                    <a:pt x="160681" y="911918"/>
                    <a:pt x="178266" y="881633"/>
                  </a:cubicBezTo>
                  <a:cubicBezTo>
                    <a:pt x="195851" y="851348"/>
                    <a:pt x="374627" y="346280"/>
                    <a:pt x="401004" y="266172"/>
                  </a:cubicBezTo>
                  <a:cubicBezTo>
                    <a:pt x="427381" y="186064"/>
                    <a:pt x="346296" y="398056"/>
                    <a:pt x="336527" y="400987"/>
                  </a:cubicBezTo>
                  <a:cubicBezTo>
                    <a:pt x="326758" y="403918"/>
                    <a:pt x="381466" y="347256"/>
                    <a:pt x="342389" y="283756"/>
                  </a:cubicBezTo>
                  <a:cubicBezTo>
                    <a:pt x="303312" y="220256"/>
                    <a:pt x="75689" y="-26905"/>
                    <a:pt x="72758" y="24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9FDC317D-39F4-3896-5A80-A9EB0EFA2FAA}"/>
                </a:ext>
              </a:extLst>
            </p:cNvPr>
            <p:cNvSpPr/>
            <p:nvPr/>
          </p:nvSpPr>
          <p:spPr>
            <a:xfrm>
              <a:off x="8780322" y="3690619"/>
              <a:ext cx="190400" cy="2224428"/>
            </a:xfrm>
            <a:custGeom>
              <a:avLst/>
              <a:gdLst>
                <a:gd name="connsiteX0" fmla="*/ 181970 w 190400"/>
                <a:gd name="connsiteY0" fmla="*/ 8012 h 2224428"/>
                <a:gd name="connsiteX1" fmla="*/ 35432 w 190400"/>
                <a:gd name="connsiteY1" fmla="*/ 928273 h 2224428"/>
                <a:gd name="connsiteX2" fmla="*/ 94047 w 190400"/>
                <a:gd name="connsiteY2" fmla="*/ 852073 h 2224428"/>
                <a:gd name="connsiteX3" fmla="*/ 263 w 190400"/>
                <a:gd name="connsiteY3" fmla="*/ 2223673 h 2224428"/>
                <a:gd name="connsiteX4" fmla="*/ 129216 w 190400"/>
                <a:gd name="connsiteY4" fmla="*/ 1039643 h 2224428"/>
                <a:gd name="connsiteX5" fmla="*/ 129216 w 190400"/>
                <a:gd name="connsiteY5" fmla="*/ 617612 h 2224428"/>
                <a:gd name="connsiteX6" fmla="*/ 146801 w 190400"/>
                <a:gd name="connsiteY6" fmla="*/ 406596 h 2224428"/>
                <a:gd name="connsiteX7" fmla="*/ 187832 w 190400"/>
                <a:gd name="connsiteY7" fmla="*/ 148689 h 2224428"/>
                <a:gd name="connsiteX8" fmla="*/ 64740 w 190400"/>
                <a:gd name="connsiteY8" fmla="*/ 465212 h 2224428"/>
                <a:gd name="connsiteX9" fmla="*/ 181970 w 190400"/>
                <a:gd name="connsiteY9" fmla="*/ 8012 h 222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400" h="2224428">
                  <a:moveTo>
                    <a:pt x="181970" y="8012"/>
                  </a:moveTo>
                  <a:cubicBezTo>
                    <a:pt x="177085" y="85189"/>
                    <a:pt x="50086" y="787596"/>
                    <a:pt x="35432" y="928273"/>
                  </a:cubicBezTo>
                  <a:cubicBezTo>
                    <a:pt x="20778" y="1068950"/>
                    <a:pt x="99908" y="636173"/>
                    <a:pt x="94047" y="852073"/>
                  </a:cubicBezTo>
                  <a:cubicBezTo>
                    <a:pt x="88186" y="1067973"/>
                    <a:pt x="-5598" y="2192411"/>
                    <a:pt x="263" y="2223673"/>
                  </a:cubicBezTo>
                  <a:cubicBezTo>
                    <a:pt x="6124" y="2254935"/>
                    <a:pt x="107724" y="1307320"/>
                    <a:pt x="129216" y="1039643"/>
                  </a:cubicBezTo>
                  <a:cubicBezTo>
                    <a:pt x="150708" y="771966"/>
                    <a:pt x="126285" y="723120"/>
                    <a:pt x="129216" y="617612"/>
                  </a:cubicBezTo>
                  <a:cubicBezTo>
                    <a:pt x="132147" y="512104"/>
                    <a:pt x="137032" y="484750"/>
                    <a:pt x="146801" y="406596"/>
                  </a:cubicBezTo>
                  <a:cubicBezTo>
                    <a:pt x="156570" y="328442"/>
                    <a:pt x="201509" y="138920"/>
                    <a:pt x="187832" y="148689"/>
                  </a:cubicBezTo>
                  <a:cubicBezTo>
                    <a:pt x="174155" y="158458"/>
                    <a:pt x="68648" y="494520"/>
                    <a:pt x="64740" y="465212"/>
                  </a:cubicBezTo>
                  <a:cubicBezTo>
                    <a:pt x="60832" y="435904"/>
                    <a:pt x="186855" y="-69165"/>
                    <a:pt x="181970" y="80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0DE3878F-23B3-AFDA-6913-1144577B06B5}"/>
                </a:ext>
              </a:extLst>
            </p:cNvPr>
            <p:cNvSpPr/>
            <p:nvPr/>
          </p:nvSpPr>
          <p:spPr>
            <a:xfrm>
              <a:off x="8725600" y="4196495"/>
              <a:ext cx="400650" cy="2442728"/>
            </a:xfrm>
            <a:custGeom>
              <a:avLst/>
              <a:gdLst>
                <a:gd name="connsiteX0" fmla="*/ 271862 w 400650"/>
                <a:gd name="connsiteY0" fmla="*/ 367 h 2442728"/>
                <a:gd name="connsiteX1" fmla="*/ 371508 w 400650"/>
                <a:gd name="connsiteY1" fmla="*/ 990967 h 2442728"/>
                <a:gd name="connsiteX2" fmla="*/ 25677 w 400650"/>
                <a:gd name="connsiteY2" fmla="*/ 2344982 h 2442728"/>
                <a:gd name="connsiteX3" fmla="*/ 66708 w 400650"/>
                <a:gd name="connsiteY3" fmla="*/ 2198443 h 2442728"/>
                <a:gd name="connsiteX4" fmla="*/ 394954 w 400650"/>
                <a:gd name="connsiteY4" fmla="*/ 1096474 h 2442728"/>
                <a:gd name="connsiteX5" fmla="*/ 271862 w 400650"/>
                <a:gd name="connsiteY5" fmla="*/ 367 h 244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650" h="2442728">
                  <a:moveTo>
                    <a:pt x="271862" y="367"/>
                  </a:moveTo>
                  <a:cubicBezTo>
                    <a:pt x="267954" y="-17217"/>
                    <a:pt x="412539" y="600198"/>
                    <a:pt x="371508" y="990967"/>
                  </a:cubicBezTo>
                  <a:cubicBezTo>
                    <a:pt x="330477" y="1381736"/>
                    <a:pt x="76477" y="2143736"/>
                    <a:pt x="25677" y="2344982"/>
                  </a:cubicBezTo>
                  <a:cubicBezTo>
                    <a:pt x="-25123" y="2546228"/>
                    <a:pt x="5162" y="2406528"/>
                    <a:pt x="66708" y="2198443"/>
                  </a:cubicBezTo>
                  <a:cubicBezTo>
                    <a:pt x="128254" y="1990358"/>
                    <a:pt x="357831" y="1460866"/>
                    <a:pt x="394954" y="1096474"/>
                  </a:cubicBezTo>
                  <a:cubicBezTo>
                    <a:pt x="432077" y="732082"/>
                    <a:pt x="275770" y="17951"/>
                    <a:pt x="271862" y="3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9DBC5E4C-172A-CA7F-4703-AB9A224341D9}"/>
                </a:ext>
              </a:extLst>
            </p:cNvPr>
            <p:cNvSpPr/>
            <p:nvPr/>
          </p:nvSpPr>
          <p:spPr>
            <a:xfrm>
              <a:off x="8221903" y="4626550"/>
              <a:ext cx="840094" cy="2706871"/>
            </a:xfrm>
            <a:custGeom>
              <a:avLst/>
              <a:gdLst>
                <a:gd name="connsiteX0" fmla="*/ 763835 w 840094"/>
                <a:gd name="connsiteY0" fmla="*/ 45096 h 2706871"/>
                <a:gd name="connsiteX1" fmla="*/ 740389 w 840094"/>
                <a:gd name="connsiteY1" fmla="*/ 185773 h 2706871"/>
                <a:gd name="connsiteX2" fmla="*/ 664189 w 840094"/>
                <a:gd name="connsiteY2" fmla="*/ 1070865 h 2706871"/>
                <a:gd name="connsiteX3" fmla="*/ 371112 w 840094"/>
                <a:gd name="connsiteY3" fmla="*/ 1926650 h 2706871"/>
                <a:gd name="connsiteX4" fmla="*/ 429728 w 840094"/>
                <a:gd name="connsiteY4" fmla="*/ 1633573 h 2706871"/>
                <a:gd name="connsiteX5" fmla="*/ 19420 w 840094"/>
                <a:gd name="connsiteY5" fmla="*/ 2676927 h 2706871"/>
                <a:gd name="connsiteX6" fmla="*/ 95620 w 840094"/>
                <a:gd name="connsiteY6" fmla="*/ 2348681 h 2706871"/>
                <a:gd name="connsiteX7" fmla="*/ 353528 w 840094"/>
                <a:gd name="connsiteY7" fmla="*/ 1569096 h 2706871"/>
                <a:gd name="connsiteX8" fmla="*/ 113205 w 840094"/>
                <a:gd name="connsiteY8" fmla="*/ 2424881 h 2706871"/>
                <a:gd name="connsiteX9" fmla="*/ 464897 w 840094"/>
                <a:gd name="connsiteY9" fmla="*/ 1446004 h 2706871"/>
                <a:gd name="connsiteX10" fmla="*/ 394559 w 840094"/>
                <a:gd name="connsiteY10" fmla="*/ 1780112 h 2706871"/>
                <a:gd name="connsiteX11" fmla="*/ 611435 w 840094"/>
                <a:gd name="connsiteY11" fmla="*/ 1334635 h 2706871"/>
                <a:gd name="connsiteX12" fmla="*/ 605574 w 840094"/>
                <a:gd name="connsiteY12" fmla="*/ 1035696 h 2706871"/>
                <a:gd name="connsiteX13" fmla="*/ 617297 w 840094"/>
                <a:gd name="connsiteY13" fmla="*/ 1352219 h 2706871"/>
                <a:gd name="connsiteX14" fmla="*/ 840035 w 840094"/>
                <a:gd name="connsiteY14" fmla="*/ 719173 h 2706871"/>
                <a:gd name="connsiteX15" fmla="*/ 640743 w 840094"/>
                <a:gd name="connsiteY15" fmla="*/ 1217404 h 2706871"/>
                <a:gd name="connsiteX16" fmla="*/ 752112 w 840094"/>
                <a:gd name="connsiteY16" fmla="*/ 848127 h 2706871"/>
                <a:gd name="connsiteX17" fmla="*/ 670051 w 840094"/>
                <a:gd name="connsiteY17" fmla="*/ 771927 h 2706871"/>
                <a:gd name="connsiteX18" fmla="*/ 763835 w 840094"/>
                <a:gd name="connsiteY18" fmla="*/ 45096 h 270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40094" h="2706871">
                  <a:moveTo>
                    <a:pt x="763835" y="45096"/>
                  </a:moveTo>
                  <a:cubicBezTo>
                    <a:pt x="775558" y="-52596"/>
                    <a:pt x="756997" y="14811"/>
                    <a:pt x="740389" y="185773"/>
                  </a:cubicBezTo>
                  <a:cubicBezTo>
                    <a:pt x="723781" y="356735"/>
                    <a:pt x="725735" y="780719"/>
                    <a:pt x="664189" y="1070865"/>
                  </a:cubicBezTo>
                  <a:cubicBezTo>
                    <a:pt x="602643" y="1361011"/>
                    <a:pt x="410189" y="1832865"/>
                    <a:pt x="371112" y="1926650"/>
                  </a:cubicBezTo>
                  <a:cubicBezTo>
                    <a:pt x="332035" y="2020435"/>
                    <a:pt x="488343" y="1508527"/>
                    <a:pt x="429728" y="1633573"/>
                  </a:cubicBezTo>
                  <a:cubicBezTo>
                    <a:pt x="371113" y="1758619"/>
                    <a:pt x="75105" y="2557742"/>
                    <a:pt x="19420" y="2676927"/>
                  </a:cubicBezTo>
                  <a:cubicBezTo>
                    <a:pt x="-36265" y="2796112"/>
                    <a:pt x="39935" y="2533320"/>
                    <a:pt x="95620" y="2348681"/>
                  </a:cubicBezTo>
                  <a:cubicBezTo>
                    <a:pt x="151305" y="2164043"/>
                    <a:pt x="350597" y="1556396"/>
                    <a:pt x="353528" y="1569096"/>
                  </a:cubicBezTo>
                  <a:cubicBezTo>
                    <a:pt x="356459" y="1581796"/>
                    <a:pt x="94644" y="2445396"/>
                    <a:pt x="113205" y="2424881"/>
                  </a:cubicBezTo>
                  <a:cubicBezTo>
                    <a:pt x="131766" y="2404366"/>
                    <a:pt x="418005" y="1553466"/>
                    <a:pt x="464897" y="1446004"/>
                  </a:cubicBezTo>
                  <a:cubicBezTo>
                    <a:pt x="511789" y="1338543"/>
                    <a:pt x="370136" y="1798673"/>
                    <a:pt x="394559" y="1780112"/>
                  </a:cubicBezTo>
                  <a:cubicBezTo>
                    <a:pt x="418982" y="1761551"/>
                    <a:pt x="576266" y="1458704"/>
                    <a:pt x="611435" y="1334635"/>
                  </a:cubicBezTo>
                  <a:cubicBezTo>
                    <a:pt x="646604" y="1210566"/>
                    <a:pt x="604597" y="1032765"/>
                    <a:pt x="605574" y="1035696"/>
                  </a:cubicBezTo>
                  <a:cubicBezTo>
                    <a:pt x="606551" y="1038627"/>
                    <a:pt x="578220" y="1404973"/>
                    <a:pt x="617297" y="1352219"/>
                  </a:cubicBezTo>
                  <a:cubicBezTo>
                    <a:pt x="656374" y="1299465"/>
                    <a:pt x="836127" y="741642"/>
                    <a:pt x="840035" y="719173"/>
                  </a:cubicBezTo>
                  <a:cubicBezTo>
                    <a:pt x="843943" y="696704"/>
                    <a:pt x="655397" y="1195912"/>
                    <a:pt x="640743" y="1217404"/>
                  </a:cubicBezTo>
                  <a:cubicBezTo>
                    <a:pt x="626089" y="1238896"/>
                    <a:pt x="747227" y="922373"/>
                    <a:pt x="752112" y="848127"/>
                  </a:cubicBezTo>
                  <a:cubicBezTo>
                    <a:pt x="756997" y="773881"/>
                    <a:pt x="673959" y="899904"/>
                    <a:pt x="670051" y="771927"/>
                  </a:cubicBezTo>
                  <a:cubicBezTo>
                    <a:pt x="666143" y="643950"/>
                    <a:pt x="752112" y="142788"/>
                    <a:pt x="763835" y="45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0D45AE4C-868C-052C-76E1-F01C60D73976}"/>
                </a:ext>
              </a:extLst>
            </p:cNvPr>
            <p:cNvSpPr/>
            <p:nvPr/>
          </p:nvSpPr>
          <p:spPr>
            <a:xfrm>
              <a:off x="8747912" y="4810969"/>
              <a:ext cx="407959" cy="1991298"/>
            </a:xfrm>
            <a:custGeom>
              <a:avLst/>
              <a:gdLst>
                <a:gd name="connsiteX0" fmla="*/ 407811 w 407959"/>
                <a:gd name="connsiteY0" fmla="*/ 1354 h 1991298"/>
                <a:gd name="connsiteX1" fmla="*/ 302303 w 407959"/>
                <a:gd name="connsiteY1" fmla="*/ 1109185 h 1991298"/>
                <a:gd name="connsiteX2" fmla="*/ 9226 w 407959"/>
                <a:gd name="connsiteY2" fmla="*/ 1964969 h 1991298"/>
                <a:gd name="connsiteX3" fmla="*/ 67842 w 407959"/>
                <a:gd name="connsiteY3" fmla="*/ 1789123 h 1991298"/>
                <a:gd name="connsiteX4" fmla="*/ 372642 w 407959"/>
                <a:gd name="connsiteY4" fmla="*/ 863000 h 1991298"/>
                <a:gd name="connsiteX5" fmla="*/ 319888 w 407959"/>
                <a:gd name="connsiteY5" fmla="*/ 1109185 h 1991298"/>
                <a:gd name="connsiteX6" fmla="*/ 179211 w 407959"/>
                <a:gd name="connsiteY6" fmla="*/ 1918077 h 1991298"/>
                <a:gd name="connsiteX7" fmla="*/ 202657 w 407959"/>
                <a:gd name="connsiteY7" fmla="*/ 1724646 h 1991298"/>
                <a:gd name="connsiteX8" fmla="*/ 396088 w 407959"/>
                <a:gd name="connsiteY8" fmla="*/ 757493 h 1991298"/>
                <a:gd name="connsiteX9" fmla="*/ 325750 w 407959"/>
                <a:gd name="connsiteY9" fmla="*/ 986093 h 1991298"/>
                <a:gd name="connsiteX10" fmla="*/ 319888 w 407959"/>
                <a:gd name="connsiteY10" fmla="*/ 575785 h 1991298"/>
                <a:gd name="connsiteX11" fmla="*/ 325750 w 407959"/>
                <a:gd name="connsiteY11" fmla="*/ 874723 h 1991298"/>
                <a:gd name="connsiteX12" fmla="*/ 407811 w 407959"/>
                <a:gd name="connsiteY12" fmla="*/ 1354 h 199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7959" h="1991298">
                  <a:moveTo>
                    <a:pt x="407811" y="1354"/>
                  </a:moveTo>
                  <a:cubicBezTo>
                    <a:pt x="403903" y="40431"/>
                    <a:pt x="368734" y="781916"/>
                    <a:pt x="302303" y="1109185"/>
                  </a:cubicBezTo>
                  <a:cubicBezTo>
                    <a:pt x="235872" y="1436454"/>
                    <a:pt x="48303" y="1851646"/>
                    <a:pt x="9226" y="1964969"/>
                  </a:cubicBezTo>
                  <a:cubicBezTo>
                    <a:pt x="-29851" y="2078292"/>
                    <a:pt x="67842" y="1789123"/>
                    <a:pt x="67842" y="1789123"/>
                  </a:cubicBezTo>
                  <a:cubicBezTo>
                    <a:pt x="128411" y="1605462"/>
                    <a:pt x="330634" y="976323"/>
                    <a:pt x="372642" y="863000"/>
                  </a:cubicBezTo>
                  <a:cubicBezTo>
                    <a:pt x="414650" y="749677"/>
                    <a:pt x="352126" y="933339"/>
                    <a:pt x="319888" y="1109185"/>
                  </a:cubicBezTo>
                  <a:cubicBezTo>
                    <a:pt x="287650" y="1285031"/>
                    <a:pt x="198749" y="1815500"/>
                    <a:pt x="179211" y="1918077"/>
                  </a:cubicBezTo>
                  <a:cubicBezTo>
                    <a:pt x="159673" y="2020654"/>
                    <a:pt x="166511" y="1918077"/>
                    <a:pt x="202657" y="1724646"/>
                  </a:cubicBezTo>
                  <a:cubicBezTo>
                    <a:pt x="238803" y="1531215"/>
                    <a:pt x="375572" y="880585"/>
                    <a:pt x="396088" y="757493"/>
                  </a:cubicBezTo>
                  <a:cubicBezTo>
                    <a:pt x="416604" y="634401"/>
                    <a:pt x="338450" y="1016378"/>
                    <a:pt x="325750" y="986093"/>
                  </a:cubicBezTo>
                  <a:cubicBezTo>
                    <a:pt x="313050" y="955808"/>
                    <a:pt x="319888" y="594347"/>
                    <a:pt x="319888" y="575785"/>
                  </a:cubicBezTo>
                  <a:cubicBezTo>
                    <a:pt x="319888" y="557223"/>
                    <a:pt x="314027" y="968508"/>
                    <a:pt x="325750" y="874723"/>
                  </a:cubicBezTo>
                  <a:cubicBezTo>
                    <a:pt x="337473" y="780938"/>
                    <a:pt x="411719" y="-37723"/>
                    <a:pt x="407811" y="13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D5654694-3ECF-74D6-B83A-9B2F21F7974F}"/>
                </a:ext>
              </a:extLst>
            </p:cNvPr>
            <p:cNvSpPr/>
            <p:nvPr/>
          </p:nvSpPr>
          <p:spPr>
            <a:xfrm>
              <a:off x="8425356" y="4982583"/>
              <a:ext cx="640916" cy="2170433"/>
            </a:xfrm>
            <a:custGeom>
              <a:avLst/>
              <a:gdLst>
                <a:gd name="connsiteX0" fmla="*/ 618998 w 640916"/>
                <a:gd name="connsiteY0" fmla="*/ 234186 h 2170433"/>
                <a:gd name="connsiteX1" fmla="*/ 3536 w 640916"/>
                <a:gd name="connsiteY1" fmla="*/ 2156771 h 2170433"/>
                <a:gd name="connsiteX2" fmla="*/ 366952 w 640916"/>
                <a:gd name="connsiteY2" fmla="*/ 1101694 h 2170433"/>
                <a:gd name="connsiteX3" fmla="*/ 366952 w 640916"/>
                <a:gd name="connsiteY3" fmla="*/ 1242371 h 2170433"/>
                <a:gd name="connsiteX4" fmla="*/ 613136 w 640916"/>
                <a:gd name="connsiteY4" fmla="*/ 17309 h 2170433"/>
                <a:gd name="connsiteX5" fmla="*/ 513490 w 640916"/>
                <a:gd name="connsiteY5" fmla="*/ 503817 h 2170433"/>
                <a:gd name="connsiteX6" fmla="*/ 618998 w 640916"/>
                <a:gd name="connsiteY6" fmla="*/ 234186 h 217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916" h="2170433">
                  <a:moveTo>
                    <a:pt x="618998" y="234186"/>
                  </a:moveTo>
                  <a:cubicBezTo>
                    <a:pt x="534006" y="509678"/>
                    <a:pt x="45544" y="2012186"/>
                    <a:pt x="3536" y="2156771"/>
                  </a:cubicBezTo>
                  <a:cubicBezTo>
                    <a:pt x="-38472" y="2301356"/>
                    <a:pt x="306383" y="1254094"/>
                    <a:pt x="366952" y="1101694"/>
                  </a:cubicBezTo>
                  <a:cubicBezTo>
                    <a:pt x="427521" y="949294"/>
                    <a:pt x="325921" y="1423102"/>
                    <a:pt x="366952" y="1242371"/>
                  </a:cubicBezTo>
                  <a:cubicBezTo>
                    <a:pt x="407983" y="1061640"/>
                    <a:pt x="588713" y="140401"/>
                    <a:pt x="613136" y="17309"/>
                  </a:cubicBezTo>
                  <a:cubicBezTo>
                    <a:pt x="637559" y="-105783"/>
                    <a:pt x="512513" y="466694"/>
                    <a:pt x="513490" y="503817"/>
                  </a:cubicBezTo>
                  <a:cubicBezTo>
                    <a:pt x="514467" y="540940"/>
                    <a:pt x="703990" y="-41306"/>
                    <a:pt x="618998" y="2341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BB6B4011-64CD-EAFA-A716-BC5344CA4AC9}"/>
                </a:ext>
              </a:extLst>
            </p:cNvPr>
            <p:cNvSpPr/>
            <p:nvPr/>
          </p:nvSpPr>
          <p:spPr>
            <a:xfrm>
              <a:off x="3054783" y="7413815"/>
              <a:ext cx="680899" cy="523937"/>
            </a:xfrm>
            <a:custGeom>
              <a:avLst/>
              <a:gdLst>
                <a:gd name="connsiteX0" fmla="*/ 679657 w 680899"/>
                <a:gd name="connsiteY0" fmla="*/ 1277 h 523937"/>
                <a:gd name="connsiteX1" fmla="*/ 26514 w 680899"/>
                <a:gd name="connsiteY1" fmla="*/ 470003 h 523937"/>
                <a:gd name="connsiteX2" fmla="*/ 149459 w 680899"/>
                <a:gd name="connsiteY2" fmla="*/ 377795 h 523937"/>
                <a:gd name="connsiteX3" fmla="*/ 356928 w 680899"/>
                <a:gd name="connsiteY3" fmla="*/ 362427 h 523937"/>
                <a:gd name="connsiteX4" fmla="*/ 280088 w 680899"/>
                <a:gd name="connsiteY4" fmla="*/ 470003 h 523937"/>
                <a:gd name="connsiteX5" fmla="*/ 418400 w 680899"/>
                <a:gd name="connsiteY5" fmla="*/ 485372 h 523937"/>
                <a:gd name="connsiteX6" fmla="*/ 387664 w 680899"/>
                <a:gd name="connsiteY6" fmla="*/ 523792 h 523937"/>
                <a:gd name="connsiteX7" fmla="*/ 533661 w 680899"/>
                <a:gd name="connsiteY7" fmla="*/ 470003 h 523937"/>
                <a:gd name="connsiteX8" fmla="*/ 356928 w 680899"/>
                <a:gd name="connsiteY8" fmla="*/ 470003 h 523937"/>
                <a:gd name="connsiteX9" fmla="*/ 341560 w 680899"/>
                <a:gd name="connsiteY9" fmla="*/ 339375 h 523937"/>
                <a:gd name="connsiteX10" fmla="*/ 195563 w 680899"/>
                <a:gd name="connsiteY10" fmla="*/ 331691 h 523937"/>
                <a:gd name="connsiteX11" fmla="*/ 679657 w 680899"/>
                <a:gd name="connsiteY11" fmla="*/ 1277 h 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0899" h="523937">
                  <a:moveTo>
                    <a:pt x="679657" y="1277"/>
                  </a:moveTo>
                  <a:cubicBezTo>
                    <a:pt x="651482" y="24329"/>
                    <a:pt x="114880" y="407250"/>
                    <a:pt x="26514" y="470003"/>
                  </a:cubicBezTo>
                  <a:cubicBezTo>
                    <a:pt x="-61852" y="532756"/>
                    <a:pt x="94390" y="395724"/>
                    <a:pt x="149459" y="377795"/>
                  </a:cubicBezTo>
                  <a:cubicBezTo>
                    <a:pt x="204528" y="359866"/>
                    <a:pt x="335156" y="347059"/>
                    <a:pt x="356928" y="362427"/>
                  </a:cubicBezTo>
                  <a:cubicBezTo>
                    <a:pt x="378699" y="377795"/>
                    <a:pt x="269843" y="449512"/>
                    <a:pt x="280088" y="470003"/>
                  </a:cubicBezTo>
                  <a:cubicBezTo>
                    <a:pt x="290333" y="490494"/>
                    <a:pt x="418400" y="485372"/>
                    <a:pt x="418400" y="485372"/>
                  </a:cubicBezTo>
                  <a:cubicBezTo>
                    <a:pt x="436329" y="494337"/>
                    <a:pt x="368454" y="526353"/>
                    <a:pt x="387664" y="523792"/>
                  </a:cubicBezTo>
                  <a:cubicBezTo>
                    <a:pt x="406874" y="521231"/>
                    <a:pt x="538784" y="478968"/>
                    <a:pt x="533661" y="470003"/>
                  </a:cubicBezTo>
                  <a:cubicBezTo>
                    <a:pt x="528538" y="461038"/>
                    <a:pt x="388945" y="491774"/>
                    <a:pt x="356928" y="470003"/>
                  </a:cubicBezTo>
                  <a:cubicBezTo>
                    <a:pt x="324911" y="448232"/>
                    <a:pt x="368454" y="362427"/>
                    <a:pt x="341560" y="339375"/>
                  </a:cubicBezTo>
                  <a:cubicBezTo>
                    <a:pt x="314666" y="316323"/>
                    <a:pt x="143056" y="389321"/>
                    <a:pt x="195563" y="331691"/>
                  </a:cubicBezTo>
                  <a:cubicBezTo>
                    <a:pt x="248070" y="274061"/>
                    <a:pt x="707832" y="-21775"/>
                    <a:pt x="679657" y="1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19B7819A-25E4-94F2-AFB1-8AB56D1D9522}"/>
                </a:ext>
              </a:extLst>
            </p:cNvPr>
            <p:cNvSpPr/>
            <p:nvPr/>
          </p:nvSpPr>
          <p:spPr>
            <a:xfrm>
              <a:off x="3549338" y="7437665"/>
              <a:ext cx="430677" cy="576847"/>
            </a:xfrm>
            <a:custGeom>
              <a:avLst/>
              <a:gdLst>
                <a:gd name="connsiteX0" fmla="*/ 415623 w 430677"/>
                <a:gd name="connsiteY0" fmla="*/ 480 h 576847"/>
                <a:gd name="connsiteX1" fmla="*/ 392571 w 430677"/>
                <a:gd name="connsiteY1" fmla="*/ 261737 h 576847"/>
                <a:gd name="connsiteX2" fmla="*/ 686 w 430677"/>
                <a:gd name="connsiteY2" fmla="*/ 499942 h 576847"/>
                <a:gd name="connsiteX3" fmla="*/ 300363 w 430677"/>
                <a:gd name="connsiteY3" fmla="*/ 353945 h 576847"/>
                <a:gd name="connsiteX4" fmla="*/ 407939 w 430677"/>
                <a:gd name="connsiteY4" fmla="*/ 469206 h 576847"/>
                <a:gd name="connsiteX5" fmla="*/ 177418 w 430677"/>
                <a:gd name="connsiteY5" fmla="*/ 576782 h 576847"/>
                <a:gd name="connsiteX6" fmla="*/ 384887 w 430677"/>
                <a:gd name="connsiteY6" fmla="*/ 453838 h 576847"/>
                <a:gd name="connsiteX7" fmla="*/ 338783 w 430677"/>
                <a:gd name="connsiteY7" fmla="*/ 330893 h 576847"/>
                <a:gd name="connsiteX8" fmla="*/ 392571 w 430677"/>
                <a:gd name="connsiteY8" fmla="*/ 200264 h 576847"/>
                <a:gd name="connsiteX9" fmla="*/ 415623 w 430677"/>
                <a:gd name="connsiteY9" fmla="*/ 480 h 57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0677" h="576847">
                  <a:moveTo>
                    <a:pt x="415623" y="480"/>
                  </a:moveTo>
                  <a:cubicBezTo>
                    <a:pt x="415623" y="10725"/>
                    <a:pt x="461727" y="178493"/>
                    <a:pt x="392571" y="261737"/>
                  </a:cubicBezTo>
                  <a:cubicBezTo>
                    <a:pt x="323415" y="344981"/>
                    <a:pt x="16054" y="484574"/>
                    <a:pt x="686" y="499942"/>
                  </a:cubicBezTo>
                  <a:cubicBezTo>
                    <a:pt x="-14682" y="515310"/>
                    <a:pt x="232488" y="359068"/>
                    <a:pt x="300363" y="353945"/>
                  </a:cubicBezTo>
                  <a:cubicBezTo>
                    <a:pt x="368238" y="348822"/>
                    <a:pt x="428430" y="432066"/>
                    <a:pt x="407939" y="469206"/>
                  </a:cubicBezTo>
                  <a:cubicBezTo>
                    <a:pt x="387448" y="506346"/>
                    <a:pt x="181260" y="579343"/>
                    <a:pt x="177418" y="576782"/>
                  </a:cubicBezTo>
                  <a:cubicBezTo>
                    <a:pt x="173576" y="574221"/>
                    <a:pt x="357993" y="494820"/>
                    <a:pt x="384887" y="453838"/>
                  </a:cubicBezTo>
                  <a:cubicBezTo>
                    <a:pt x="411781" y="412857"/>
                    <a:pt x="337502" y="373155"/>
                    <a:pt x="338783" y="330893"/>
                  </a:cubicBezTo>
                  <a:cubicBezTo>
                    <a:pt x="340064" y="288631"/>
                    <a:pt x="378484" y="254052"/>
                    <a:pt x="392571" y="200264"/>
                  </a:cubicBezTo>
                  <a:cubicBezTo>
                    <a:pt x="406658" y="146476"/>
                    <a:pt x="415623" y="-9765"/>
                    <a:pt x="415623" y="4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990AEBCA-4127-4864-C8DE-BD1A28EB6358}"/>
                </a:ext>
              </a:extLst>
            </p:cNvPr>
            <p:cNvSpPr/>
            <p:nvPr/>
          </p:nvSpPr>
          <p:spPr>
            <a:xfrm>
              <a:off x="3840932" y="7115414"/>
              <a:ext cx="792772" cy="1022007"/>
            </a:xfrm>
            <a:custGeom>
              <a:avLst/>
              <a:gdLst>
                <a:gd name="connsiteX0" fmla="*/ 1085 w 792772"/>
                <a:gd name="connsiteY0" fmla="*/ 891349 h 1022007"/>
                <a:gd name="connsiteX1" fmla="*/ 339182 w 792772"/>
                <a:gd name="connsiteY1" fmla="*/ 852929 h 1022007"/>
                <a:gd name="connsiteX2" fmla="*/ 377602 w 792772"/>
                <a:gd name="connsiteY2" fmla="*/ 1014294 h 1022007"/>
                <a:gd name="connsiteX3" fmla="*/ 400655 w 792772"/>
                <a:gd name="connsiteY3" fmla="*/ 860613 h 1022007"/>
                <a:gd name="connsiteX4" fmla="*/ 754120 w 792772"/>
                <a:gd name="connsiteY4" fmla="*/ 1021978 h 1022007"/>
                <a:gd name="connsiteX5" fmla="*/ 608123 w 792772"/>
                <a:gd name="connsiteY5" fmla="*/ 845245 h 1022007"/>
                <a:gd name="connsiteX6" fmla="*/ 792540 w 792772"/>
                <a:gd name="connsiteY6" fmla="*/ 1 h 1022007"/>
                <a:gd name="connsiteX7" fmla="*/ 562019 w 792772"/>
                <a:gd name="connsiteY7" fmla="*/ 837561 h 1022007"/>
                <a:gd name="connsiteX8" fmla="*/ 477495 w 792772"/>
                <a:gd name="connsiteY8" fmla="*/ 192102 h 1022007"/>
                <a:gd name="connsiteX9" fmla="*/ 531283 w 792772"/>
                <a:gd name="connsiteY9" fmla="*/ 975873 h 1022007"/>
                <a:gd name="connsiteX10" fmla="*/ 454443 w 792772"/>
                <a:gd name="connsiteY10" fmla="*/ 875981 h 1022007"/>
                <a:gd name="connsiteX11" fmla="*/ 239290 w 792772"/>
                <a:gd name="connsiteY11" fmla="*/ 852929 h 1022007"/>
                <a:gd name="connsiteX12" fmla="*/ 1085 w 792772"/>
                <a:gd name="connsiteY12" fmla="*/ 891349 h 102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772" h="1022007">
                  <a:moveTo>
                    <a:pt x="1085" y="891349"/>
                  </a:moveTo>
                  <a:cubicBezTo>
                    <a:pt x="17734" y="891349"/>
                    <a:pt x="276429" y="832438"/>
                    <a:pt x="339182" y="852929"/>
                  </a:cubicBezTo>
                  <a:cubicBezTo>
                    <a:pt x="401935" y="873420"/>
                    <a:pt x="367357" y="1013013"/>
                    <a:pt x="377602" y="1014294"/>
                  </a:cubicBezTo>
                  <a:cubicBezTo>
                    <a:pt x="387848" y="1015575"/>
                    <a:pt x="337902" y="859332"/>
                    <a:pt x="400655" y="860613"/>
                  </a:cubicBezTo>
                  <a:cubicBezTo>
                    <a:pt x="463408" y="861894"/>
                    <a:pt x="719542" y="1024539"/>
                    <a:pt x="754120" y="1021978"/>
                  </a:cubicBezTo>
                  <a:cubicBezTo>
                    <a:pt x="788698" y="1019417"/>
                    <a:pt x="601720" y="1015574"/>
                    <a:pt x="608123" y="845245"/>
                  </a:cubicBezTo>
                  <a:cubicBezTo>
                    <a:pt x="614526" y="674916"/>
                    <a:pt x="800224" y="1282"/>
                    <a:pt x="792540" y="1"/>
                  </a:cubicBezTo>
                  <a:cubicBezTo>
                    <a:pt x="784856" y="-1280"/>
                    <a:pt x="614526" y="805544"/>
                    <a:pt x="562019" y="837561"/>
                  </a:cubicBezTo>
                  <a:cubicBezTo>
                    <a:pt x="509512" y="869578"/>
                    <a:pt x="482618" y="169050"/>
                    <a:pt x="477495" y="192102"/>
                  </a:cubicBezTo>
                  <a:cubicBezTo>
                    <a:pt x="472372" y="215154"/>
                    <a:pt x="535125" y="861893"/>
                    <a:pt x="531283" y="975873"/>
                  </a:cubicBezTo>
                  <a:cubicBezTo>
                    <a:pt x="527441" y="1089853"/>
                    <a:pt x="503108" y="896472"/>
                    <a:pt x="454443" y="875981"/>
                  </a:cubicBezTo>
                  <a:cubicBezTo>
                    <a:pt x="405778" y="855490"/>
                    <a:pt x="314850" y="847806"/>
                    <a:pt x="239290" y="852929"/>
                  </a:cubicBezTo>
                  <a:cubicBezTo>
                    <a:pt x="163730" y="858052"/>
                    <a:pt x="-15564" y="891349"/>
                    <a:pt x="1085" y="891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D9DED38A-B46B-DF6B-8B6D-B9153D5BF56A}"/>
                </a:ext>
              </a:extLst>
            </p:cNvPr>
            <p:cNvSpPr/>
            <p:nvPr/>
          </p:nvSpPr>
          <p:spPr>
            <a:xfrm>
              <a:off x="4401943" y="7000121"/>
              <a:ext cx="585090" cy="1296793"/>
            </a:xfrm>
            <a:custGeom>
              <a:avLst/>
              <a:gdLst>
                <a:gd name="connsiteX0" fmla="*/ 8692 w 585090"/>
                <a:gd name="connsiteY0" fmla="*/ 668545 h 1296793"/>
                <a:gd name="connsiteX1" fmla="*/ 31744 w 585090"/>
                <a:gd name="connsiteY1" fmla="*/ 745385 h 1296793"/>
                <a:gd name="connsiteX2" fmla="*/ 231529 w 585090"/>
                <a:gd name="connsiteY2" fmla="*/ 1160323 h 1296793"/>
                <a:gd name="connsiteX3" fmla="*/ 193109 w 585090"/>
                <a:gd name="connsiteY3" fmla="*/ 1267899 h 1296793"/>
                <a:gd name="connsiteX4" fmla="*/ 246897 w 585090"/>
                <a:gd name="connsiteY4" fmla="*/ 1106534 h 1296793"/>
                <a:gd name="connsiteX5" fmla="*/ 339106 w 585090"/>
                <a:gd name="connsiteY5" fmla="*/ 1168007 h 1296793"/>
                <a:gd name="connsiteX6" fmla="*/ 293002 w 585090"/>
                <a:gd name="connsiteY6" fmla="*/ 1260215 h 1296793"/>
                <a:gd name="connsiteX7" fmla="*/ 538891 w 585090"/>
                <a:gd name="connsiteY7" fmla="*/ 1244847 h 1296793"/>
                <a:gd name="connsiteX8" fmla="*/ 569627 w 585090"/>
                <a:gd name="connsiteY8" fmla="*/ 1290951 h 1296793"/>
                <a:gd name="connsiteX9" fmla="*/ 385210 w 585090"/>
                <a:gd name="connsiteY9" fmla="*/ 1091166 h 1296793"/>
                <a:gd name="connsiteX10" fmla="*/ 584995 w 585090"/>
                <a:gd name="connsiteY10" fmla="*/ 34 h 1296793"/>
                <a:gd name="connsiteX11" fmla="*/ 354474 w 585090"/>
                <a:gd name="connsiteY11" fmla="*/ 1129587 h 1296793"/>
                <a:gd name="connsiteX12" fmla="*/ 116269 w 585090"/>
                <a:gd name="connsiteY12" fmla="*/ 799173 h 1296793"/>
                <a:gd name="connsiteX13" fmla="*/ 8692 w 585090"/>
                <a:gd name="connsiteY13" fmla="*/ 668545 h 129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5090" h="1296793">
                  <a:moveTo>
                    <a:pt x="8692" y="668545"/>
                  </a:moveTo>
                  <a:cubicBezTo>
                    <a:pt x="-5395" y="659580"/>
                    <a:pt x="-5396" y="663422"/>
                    <a:pt x="31744" y="745385"/>
                  </a:cubicBezTo>
                  <a:cubicBezTo>
                    <a:pt x="68884" y="827348"/>
                    <a:pt x="204635" y="1073237"/>
                    <a:pt x="231529" y="1160323"/>
                  </a:cubicBezTo>
                  <a:cubicBezTo>
                    <a:pt x="258423" y="1247409"/>
                    <a:pt x="190548" y="1276864"/>
                    <a:pt x="193109" y="1267899"/>
                  </a:cubicBezTo>
                  <a:cubicBezTo>
                    <a:pt x="195670" y="1258934"/>
                    <a:pt x="222564" y="1123183"/>
                    <a:pt x="246897" y="1106534"/>
                  </a:cubicBezTo>
                  <a:cubicBezTo>
                    <a:pt x="271230" y="1089885"/>
                    <a:pt x="331422" y="1142393"/>
                    <a:pt x="339106" y="1168007"/>
                  </a:cubicBezTo>
                  <a:cubicBezTo>
                    <a:pt x="346790" y="1193621"/>
                    <a:pt x="259705" y="1247408"/>
                    <a:pt x="293002" y="1260215"/>
                  </a:cubicBezTo>
                  <a:cubicBezTo>
                    <a:pt x="326299" y="1273022"/>
                    <a:pt x="492787" y="1239724"/>
                    <a:pt x="538891" y="1244847"/>
                  </a:cubicBezTo>
                  <a:cubicBezTo>
                    <a:pt x="584995" y="1249970"/>
                    <a:pt x="595240" y="1316564"/>
                    <a:pt x="569627" y="1290951"/>
                  </a:cubicBezTo>
                  <a:cubicBezTo>
                    <a:pt x="544014" y="1265338"/>
                    <a:pt x="382649" y="1306319"/>
                    <a:pt x="385210" y="1091166"/>
                  </a:cubicBezTo>
                  <a:cubicBezTo>
                    <a:pt x="387771" y="876013"/>
                    <a:pt x="590118" y="-6370"/>
                    <a:pt x="584995" y="34"/>
                  </a:cubicBezTo>
                  <a:cubicBezTo>
                    <a:pt x="579872" y="6438"/>
                    <a:pt x="432595" y="996397"/>
                    <a:pt x="354474" y="1129587"/>
                  </a:cubicBezTo>
                  <a:cubicBezTo>
                    <a:pt x="276353" y="1262777"/>
                    <a:pt x="170057" y="872171"/>
                    <a:pt x="116269" y="799173"/>
                  </a:cubicBezTo>
                  <a:cubicBezTo>
                    <a:pt x="62481" y="726175"/>
                    <a:pt x="22779" y="677510"/>
                    <a:pt x="8692" y="6685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0A241419-5318-9C0B-43BD-2485A729631D}"/>
                </a:ext>
              </a:extLst>
            </p:cNvPr>
            <p:cNvSpPr/>
            <p:nvPr/>
          </p:nvSpPr>
          <p:spPr>
            <a:xfrm>
              <a:off x="4987631" y="6490080"/>
              <a:ext cx="769034" cy="2025623"/>
            </a:xfrm>
            <a:custGeom>
              <a:avLst/>
              <a:gdLst>
                <a:gd name="connsiteX0" fmla="*/ 767710 w 769034"/>
                <a:gd name="connsiteY0" fmla="*/ 2928 h 2025623"/>
                <a:gd name="connsiteX1" fmla="*/ 30043 w 769034"/>
                <a:gd name="connsiteY1" fmla="*/ 1939305 h 2025623"/>
                <a:gd name="connsiteX2" fmla="*/ 152987 w 769034"/>
                <a:gd name="connsiteY2" fmla="*/ 1631944 h 2025623"/>
                <a:gd name="connsiteX3" fmla="*/ 245196 w 769034"/>
                <a:gd name="connsiteY3" fmla="*/ 1562787 h 2025623"/>
                <a:gd name="connsiteX4" fmla="*/ 260564 w 769034"/>
                <a:gd name="connsiteY4" fmla="*/ 1839412 h 2025623"/>
                <a:gd name="connsiteX5" fmla="*/ 391193 w 769034"/>
                <a:gd name="connsiteY5" fmla="*/ 1508999 h 2025623"/>
                <a:gd name="connsiteX6" fmla="*/ 529505 w 769034"/>
                <a:gd name="connsiteY6" fmla="*/ 2023829 h 2025623"/>
                <a:gd name="connsiteX7" fmla="*/ 483401 w 769034"/>
                <a:gd name="connsiteY7" fmla="*/ 1662680 h 2025623"/>
                <a:gd name="connsiteX8" fmla="*/ 391193 w 769034"/>
                <a:gd name="connsiteY8" fmla="*/ 1232374 h 2025623"/>
                <a:gd name="connsiteX9" fmla="*/ 383508 w 769034"/>
                <a:gd name="connsiteY9" fmla="*/ 1455211 h 2025623"/>
                <a:gd name="connsiteX10" fmla="*/ 360456 w 769034"/>
                <a:gd name="connsiteY10" fmla="*/ 1232374 h 2025623"/>
                <a:gd name="connsiteX11" fmla="*/ 214460 w 769034"/>
                <a:gd name="connsiteY11" fmla="*/ 1493631 h 2025623"/>
                <a:gd name="connsiteX12" fmla="*/ 767710 w 769034"/>
                <a:gd name="connsiteY12" fmla="*/ 2928 h 202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9034" h="2025623">
                  <a:moveTo>
                    <a:pt x="767710" y="2928"/>
                  </a:moveTo>
                  <a:cubicBezTo>
                    <a:pt x="736974" y="77207"/>
                    <a:pt x="132497" y="1667802"/>
                    <a:pt x="30043" y="1939305"/>
                  </a:cubicBezTo>
                  <a:cubicBezTo>
                    <a:pt x="-72411" y="2210808"/>
                    <a:pt x="117128" y="1694697"/>
                    <a:pt x="152987" y="1631944"/>
                  </a:cubicBezTo>
                  <a:cubicBezTo>
                    <a:pt x="188846" y="1569191"/>
                    <a:pt x="227267" y="1528209"/>
                    <a:pt x="245196" y="1562787"/>
                  </a:cubicBezTo>
                  <a:cubicBezTo>
                    <a:pt x="263125" y="1597365"/>
                    <a:pt x="236231" y="1848377"/>
                    <a:pt x="260564" y="1839412"/>
                  </a:cubicBezTo>
                  <a:cubicBezTo>
                    <a:pt x="284897" y="1830447"/>
                    <a:pt x="346370" y="1478263"/>
                    <a:pt x="391193" y="1508999"/>
                  </a:cubicBezTo>
                  <a:cubicBezTo>
                    <a:pt x="436016" y="1539735"/>
                    <a:pt x="514137" y="1998216"/>
                    <a:pt x="529505" y="2023829"/>
                  </a:cubicBezTo>
                  <a:cubicBezTo>
                    <a:pt x="544873" y="2049443"/>
                    <a:pt x="506453" y="1794589"/>
                    <a:pt x="483401" y="1662680"/>
                  </a:cubicBezTo>
                  <a:cubicBezTo>
                    <a:pt x="460349" y="1530771"/>
                    <a:pt x="407842" y="1266952"/>
                    <a:pt x="391193" y="1232374"/>
                  </a:cubicBezTo>
                  <a:cubicBezTo>
                    <a:pt x="374544" y="1197796"/>
                    <a:pt x="388631" y="1455211"/>
                    <a:pt x="383508" y="1455211"/>
                  </a:cubicBezTo>
                  <a:cubicBezTo>
                    <a:pt x="378385" y="1455211"/>
                    <a:pt x="388631" y="1225971"/>
                    <a:pt x="360456" y="1232374"/>
                  </a:cubicBezTo>
                  <a:cubicBezTo>
                    <a:pt x="332281" y="1238777"/>
                    <a:pt x="144023" y="1697258"/>
                    <a:pt x="214460" y="1493631"/>
                  </a:cubicBezTo>
                  <a:cubicBezTo>
                    <a:pt x="284897" y="1290004"/>
                    <a:pt x="798446" y="-71351"/>
                    <a:pt x="767710" y="2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A8A4ACC3-BFFE-2BCE-E75B-A3879F713813}"/>
                </a:ext>
              </a:extLst>
            </p:cNvPr>
            <p:cNvSpPr/>
            <p:nvPr/>
          </p:nvSpPr>
          <p:spPr>
            <a:xfrm>
              <a:off x="5724521" y="6346672"/>
              <a:ext cx="154377" cy="2138524"/>
            </a:xfrm>
            <a:custGeom>
              <a:avLst/>
              <a:gdLst>
                <a:gd name="connsiteX0" fmla="*/ 38504 w 154377"/>
                <a:gd name="connsiteY0" fmla="*/ 340 h 2138524"/>
                <a:gd name="connsiteX1" fmla="*/ 130713 w 154377"/>
                <a:gd name="connsiteY1" fmla="*/ 1629355 h 2138524"/>
                <a:gd name="connsiteX2" fmla="*/ 84 w 154377"/>
                <a:gd name="connsiteY2" fmla="*/ 2136501 h 2138524"/>
                <a:gd name="connsiteX3" fmla="*/ 153765 w 154377"/>
                <a:gd name="connsiteY3" fmla="*/ 1491042 h 2138524"/>
                <a:gd name="connsiteX4" fmla="*/ 38504 w 154377"/>
                <a:gd name="connsiteY4" fmla="*/ 340 h 21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77" h="2138524">
                  <a:moveTo>
                    <a:pt x="38504" y="340"/>
                  </a:moveTo>
                  <a:cubicBezTo>
                    <a:pt x="34662" y="23392"/>
                    <a:pt x="137116" y="1273328"/>
                    <a:pt x="130713" y="1629355"/>
                  </a:cubicBezTo>
                  <a:cubicBezTo>
                    <a:pt x="124310" y="1985382"/>
                    <a:pt x="-3758" y="2159553"/>
                    <a:pt x="84" y="2136501"/>
                  </a:cubicBezTo>
                  <a:cubicBezTo>
                    <a:pt x="3926" y="2113449"/>
                    <a:pt x="143520" y="1849630"/>
                    <a:pt x="153765" y="1491042"/>
                  </a:cubicBezTo>
                  <a:cubicBezTo>
                    <a:pt x="164010" y="1132454"/>
                    <a:pt x="42346" y="-22712"/>
                    <a:pt x="38504" y="3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B68B13F4-F3CB-B98D-E135-88E8DA98BC11}"/>
                </a:ext>
              </a:extLst>
            </p:cNvPr>
            <p:cNvSpPr/>
            <p:nvPr/>
          </p:nvSpPr>
          <p:spPr>
            <a:xfrm>
              <a:off x="5493748" y="7660905"/>
              <a:ext cx="273047" cy="860886"/>
            </a:xfrm>
            <a:custGeom>
              <a:avLst/>
              <a:gdLst>
                <a:gd name="connsiteX0" fmla="*/ 336 w 273047"/>
                <a:gd name="connsiteY0" fmla="*/ 176809 h 860886"/>
                <a:gd name="connsiteX1" fmla="*/ 84860 w 273047"/>
                <a:gd name="connsiteY1" fmla="*/ 645535 h 860886"/>
                <a:gd name="connsiteX2" fmla="*/ 23388 w 273047"/>
                <a:gd name="connsiteY2" fmla="*/ 845320 h 860886"/>
                <a:gd name="connsiteX3" fmla="*/ 107913 w 273047"/>
                <a:gd name="connsiteY3" fmla="*/ 683956 h 860886"/>
                <a:gd name="connsiteX4" fmla="*/ 269277 w 273047"/>
                <a:gd name="connsiteY4" fmla="*/ 860688 h 860886"/>
                <a:gd name="connsiteX5" fmla="*/ 223173 w 273047"/>
                <a:gd name="connsiteY5" fmla="*/ 699324 h 860886"/>
                <a:gd name="connsiteX6" fmla="*/ 238541 w 273047"/>
                <a:gd name="connsiteY6" fmla="*/ 77 h 860886"/>
                <a:gd name="connsiteX7" fmla="*/ 184753 w 273047"/>
                <a:gd name="connsiteY7" fmla="*/ 745428 h 860886"/>
                <a:gd name="connsiteX8" fmla="*/ 123281 w 273047"/>
                <a:gd name="connsiteY8" fmla="*/ 584063 h 860886"/>
                <a:gd name="connsiteX9" fmla="*/ 336 w 273047"/>
                <a:gd name="connsiteY9" fmla="*/ 176809 h 86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047" h="860886">
                  <a:moveTo>
                    <a:pt x="336" y="176809"/>
                  </a:moveTo>
                  <a:cubicBezTo>
                    <a:pt x="-6067" y="187054"/>
                    <a:pt x="81018" y="534117"/>
                    <a:pt x="84860" y="645535"/>
                  </a:cubicBezTo>
                  <a:cubicBezTo>
                    <a:pt x="88702" y="756953"/>
                    <a:pt x="19546" y="838917"/>
                    <a:pt x="23388" y="845320"/>
                  </a:cubicBezTo>
                  <a:cubicBezTo>
                    <a:pt x="27230" y="851723"/>
                    <a:pt x="66932" y="681395"/>
                    <a:pt x="107913" y="683956"/>
                  </a:cubicBezTo>
                  <a:cubicBezTo>
                    <a:pt x="148894" y="686517"/>
                    <a:pt x="250067" y="858127"/>
                    <a:pt x="269277" y="860688"/>
                  </a:cubicBezTo>
                  <a:cubicBezTo>
                    <a:pt x="288487" y="863249"/>
                    <a:pt x="228296" y="842759"/>
                    <a:pt x="223173" y="699324"/>
                  </a:cubicBezTo>
                  <a:cubicBezTo>
                    <a:pt x="218050" y="555889"/>
                    <a:pt x="244944" y="-7607"/>
                    <a:pt x="238541" y="77"/>
                  </a:cubicBezTo>
                  <a:cubicBezTo>
                    <a:pt x="232138" y="7761"/>
                    <a:pt x="203963" y="648097"/>
                    <a:pt x="184753" y="745428"/>
                  </a:cubicBezTo>
                  <a:cubicBezTo>
                    <a:pt x="165543" y="842759"/>
                    <a:pt x="159140" y="681394"/>
                    <a:pt x="123281" y="584063"/>
                  </a:cubicBezTo>
                  <a:cubicBezTo>
                    <a:pt x="87422" y="486732"/>
                    <a:pt x="6739" y="166564"/>
                    <a:pt x="336" y="1768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2C48B66E-47F7-B3BA-BAA3-914A41755513}"/>
                </a:ext>
              </a:extLst>
            </p:cNvPr>
            <p:cNvSpPr/>
            <p:nvPr/>
          </p:nvSpPr>
          <p:spPr>
            <a:xfrm>
              <a:off x="5845990" y="5639673"/>
              <a:ext cx="547320" cy="2821563"/>
            </a:xfrm>
            <a:custGeom>
              <a:avLst/>
              <a:gdLst>
                <a:gd name="connsiteX0" fmla="*/ 1560 w 547320"/>
                <a:gd name="connsiteY0" fmla="*/ 2820448 h 2821563"/>
                <a:gd name="connsiteX1" fmla="*/ 431865 w 547320"/>
                <a:gd name="connsiteY1" fmla="*/ 1921416 h 2821563"/>
                <a:gd name="connsiteX2" fmla="*/ 424181 w 547320"/>
                <a:gd name="connsiteY2" fmla="*/ 2098149 h 2821563"/>
                <a:gd name="connsiteX3" fmla="*/ 547126 w 547320"/>
                <a:gd name="connsiteY3" fmla="*/ 2774344 h 2821563"/>
                <a:gd name="connsiteX4" fmla="*/ 447234 w 547320"/>
                <a:gd name="connsiteY4" fmla="*/ 1975204 h 2821563"/>
                <a:gd name="connsiteX5" fmla="*/ 247449 w 547320"/>
                <a:gd name="connsiteY5" fmla="*/ 408 h 2821563"/>
                <a:gd name="connsiteX6" fmla="*/ 424181 w 547320"/>
                <a:gd name="connsiteY6" fmla="*/ 1806156 h 2821563"/>
                <a:gd name="connsiteX7" fmla="*/ 224397 w 547320"/>
                <a:gd name="connsiteY7" fmla="*/ 2374774 h 2821563"/>
                <a:gd name="connsiteX8" fmla="*/ 285869 w 547320"/>
                <a:gd name="connsiteY8" fmla="*/ 2113517 h 2821563"/>
                <a:gd name="connsiteX9" fmla="*/ 1560 w 547320"/>
                <a:gd name="connsiteY9" fmla="*/ 2820448 h 282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320" h="2821563">
                  <a:moveTo>
                    <a:pt x="1560" y="2820448"/>
                  </a:moveTo>
                  <a:cubicBezTo>
                    <a:pt x="25893" y="2788431"/>
                    <a:pt x="361428" y="2041799"/>
                    <a:pt x="431865" y="1921416"/>
                  </a:cubicBezTo>
                  <a:cubicBezTo>
                    <a:pt x="502302" y="1801033"/>
                    <a:pt x="404971" y="1955994"/>
                    <a:pt x="424181" y="2098149"/>
                  </a:cubicBezTo>
                  <a:cubicBezTo>
                    <a:pt x="443391" y="2240304"/>
                    <a:pt x="543284" y="2794835"/>
                    <a:pt x="547126" y="2774344"/>
                  </a:cubicBezTo>
                  <a:cubicBezTo>
                    <a:pt x="550968" y="2753853"/>
                    <a:pt x="497180" y="2437527"/>
                    <a:pt x="447234" y="1975204"/>
                  </a:cubicBezTo>
                  <a:cubicBezTo>
                    <a:pt x="397288" y="1512881"/>
                    <a:pt x="251291" y="28583"/>
                    <a:pt x="247449" y="408"/>
                  </a:cubicBezTo>
                  <a:cubicBezTo>
                    <a:pt x="243607" y="-27767"/>
                    <a:pt x="428023" y="1410428"/>
                    <a:pt x="424181" y="1806156"/>
                  </a:cubicBezTo>
                  <a:cubicBezTo>
                    <a:pt x="420339" y="2201884"/>
                    <a:pt x="247449" y="2323547"/>
                    <a:pt x="224397" y="2374774"/>
                  </a:cubicBezTo>
                  <a:cubicBezTo>
                    <a:pt x="201345" y="2426001"/>
                    <a:pt x="326851" y="2041799"/>
                    <a:pt x="285869" y="2113517"/>
                  </a:cubicBezTo>
                  <a:cubicBezTo>
                    <a:pt x="244887" y="2185235"/>
                    <a:pt x="-22773" y="2852465"/>
                    <a:pt x="1560" y="28204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52303033-6F4D-0F2A-E503-C5D1903CDCC7}"/>
                </a:ext>
              </a:extLst>
            </p:cNvPr>
            <p:cNvSpPr/>
            <p:nvPr/>
          </p:nvSpPr>
          <p:spPr>
            <a:xfrm>
              <a:off x="6409337" y="6019680"/>
              <a:ext cx="460629" cy="978810"/>
            </a:xfrm>
            <a:custGeom>
              <a:avLst/>
              <a:gdLst>
                <a:gd name="connsiteX0" fmla="*/ 2614 w 460629"/>
                <a:gd name="connsiteY0" fmla="*/ 1979 h 978810"/>
                <a:gd name="connsiteX1" fmla="*/ 186609 w 460629"/>
                <a:gd name="connsiteY1" fmla="*/ 431300 h 978810"/>
                <a:gd name="connsiteX2" fmla="*/ 270243 w 460629"/>
                <a:gd name="connsiteY2" fmla="*/ 704505 h 978810"/>
                <a:gd name="connsiteX3" fmla="*/ 231214 w 460629"/>
                <a:gd name="connsiteY3" fmla="*/ 643174 h 978810"/>
                <a:gd name="connsiteX4" fmla="*/ 459814 w 460629"/>
                <a:gd name="connsiteY4" fmla="*/ 977710 h 978810"/>
                <a:gd name="connsiteX5" fmla="*/ 303697 w 460629"/>
                <a:gd name="connsiteY5" fmla="*/ 743535 h 978810"/>
                <a:gd name="connsiteX6" fmla="*/ 203336 w 460629"/>
                <a:gd name="connsiteY6" fmla="*/ 542813 h 978810"/>
                <a:gd name="connsiteX7" fmla="*/ 19341 w 460629"/>
                <a:gd name="connsiteY7" fmla="*/ 325364 h 978810"/>
                <a:gd name="connsiteX8" fmla="*/ 142004 w 460629"/>
                <a:gd name="connsiteY8" fmla="*/ 425725 h 978810"/>
                <a:gd name="connsiteX9" fmla="*/ 192185 w 460629"/>
                <a:gd name="connsiteY9" fmla="*/ 503783 h 978810"/>
                <a:gd name="connsiteX10" fmla="*/ 147580 w 460629"/>
                <a:gd name="connsiteY10" fmla="*/ 364393 h 978810"/>
                <a:gd name="connsiteX11" fmla="*/ 41643 w 460629"/>
                <a:gd name="connsiteY11" fmla="*/ 236154 h 978810"/>
                <a:gd name="connsiteX12" fmla="*/ 75097 w 460629"/>
                <a:gd name="connsiteY12" fmla="*/ 269608 h 978810"/>
                <a:gd name="connsiteX13" fmla="*/ 2614 w 460629"/>
                <a:gd name="connsiteY13" fmla="*/ 1979 h 97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629" h="978810">
                  <a:moveTo>
                    <a:pt x="2614" y="1979"/>
                  </a:moveTo>
                  <a:cubicBezTo>
                    <a:pt x="21199" y="28928"/>
                    <a:pt x="142004" y="314212"/>
                    <a:pt x="186609" y="431300"/>
                  </a:cubicBezTo>
                  <a:cubicBezTo>
                    <a:pt x="231214" y="548388"/>
                    <a:pt x="262809" y="669193"/>
                    <a:pt x="270243" y="704505"/>
                  </a:cubicBezTo>
                  <a:cubicBezTo>
                    <a:pt x="277677" y="739817"/>
                    <a:pt x="199619" y="597640"/>
                    <a:pt x="231214" y="643174"/>
                  </a:cubicBezTo>
                  <a:cubicBezTo>
                    <a:pt x="262809" y="688708"/>
                    <a:pt x="447734" y="960983"/>
                    <a:pt x="459814" y="977710"/>
                  </a:cubicBezTo>
                  <a:cubicBezTo>
                    <a:pt x="471895" y="994437"/>
                    <a:pt x="346443" y="816018"/>
                    <a:pt x="303697" y="743535"/>
                  </a:cubicBezTo>
                  <a:cubicBezTo>
                    <a:pt x="260951" y="671052"/>
                    <a:pt x="250729" y="612508"/>
                    <a:pt x="203336" y="542813"/>
                  </a:cubicBezTo>
                  <a:cubicBezTo>
                    <a:pt x="155943" y="473118"/>
                    <a:pt x="29563" y="344879"/>
                    <a:pt x="19341" y="325364"/>
                  </a:cubicBezTo>
                  <a:cubicBezTo>
                    <a:pt x="9119" y="305849"/>
                    <a:pt x="113197" y="395989"/>
                    <a:pt x="142004" y="425725"/>
                  </a:cubicBezTo>
                  <a:cubicBezTo>
                    <a:pt x="170811" y="455461"/>
                    <a:pt x="191256" y="514005"/>
                    <a:pt x="192185" y="503783"/>
                  </a:cubicBezTo>
                  <a:cubicBezTo>
                    <a:pt x="193114" y="493561"/>
                    <a:pt x="172670" y="408998"/>
                    <a:pt x="147580" y="364393"/>
                  </a:cubicBezTo>
                  <a:cubicBezTo>
                    <a:pt x="122490" y="319788"/>
                    <a:pt x="41643" y="236154"/>
                    <a:pt x="41643" y="236154"/>
                  </a:cubicBezTo>
                  <a:cubicBezTo>
                    <a:pt x="29563" y="220357"/>
                    <a:pt x="79743" y="307708"/>
                    <a:pt x="75097" y="269608"/>
                  </a:cubicBezTo>
                  <a:cubicBezTo>
                    <a:pt x="70451" y="231508"/>
                    <a:pt x="-15971" y="-24970"/>
                    <a:pt x="2614" y="19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9AAC614F-0060-C8EB-D2FA-A3FD4C7D2BED}"/>
                </a:ext>
              </a:extLst>
            </p:cNvPr>
            <p:cNvSpPr/>
            <p:nvPr/>
          </p:nvSpPr>
          <p:spPr>
            <a:xfrm>
              <a:off x="6670019" y="6681980"/>
              <a:ext cx="307027" cy="78101"/>
            </a:xfrm>
            <a:custGeom>
              <a:avLst/>
              <a:gdLst>
                <a:gd name="connsiteX0" fmla="*/ 202 w 307027"/>
                <a:gd name="connsiteY0" fmla="*/ 78049 h 78101"/>
                <a:gd name="connsiteX1" fmla="*/ 179817 w 307027"/>
                <a:gd name="connsiteY1" fmla="*/ 16816 h 78101"/>
                <a:gd name="connsiteX2" fmla="*/ 306363 w 307027"/>
                <a:gd name="connsiteY2" fmla="*/ 49474 h 78101"/>
                <a:gd name="connsiteX3" fmla="*/ 232885 w 307027"/>
                <a:gd name="connsiteY3" fmla="*/ 8652 h 78101"/>
                <a:gd name="connsiteX4" fmla="*/ 216556 w 307027"/>
                <a:gd name="connsiteY4" fmla="*/ 4570 h 78101"/>
                <a:gd name="connsiteX5" fmla="*/ 202 w 307027"/>
                <a:gd name="connsiteY5" fmla="*/ 78049 h 7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027" h="78101">
                  <a:moveTo>
                    <a:pt x="202" y="78049"/>
                  </a:moveTo>
                  <a:cubicBezTo>
                    <a:pt x="-5921" y="80090"/>
                    <a:pt x="128790" y="21578"/>
                    <a:pt x="179817" y="16816"/>
                  </a:cubicBezTo>
                  <a:cubicBezTo>
                    <a:pt x="230844" y="12054"/>
                    <a:pt x="297518" y="50835"/>
                    <a:pt x="306363" y="49474"/>
                  </a:cubicBezTo>
                  <a:cubicBezTo>
                    <a:pt x="315208" y="48113"/>
                    <a:pt x="232885" y="8652"/>
                    <a:pt x="232885" y="8652"/>
                  </a:cubicBezTo>
                  <a:cubicBezTo>
                    <a:pt x="217917" y="1168"/>
                    <a:pt x="256017" y="-4275"/>
                    <a:pt x="216556" y="4570"/>
                  </a:cubicBezTo>
                  <a:cubicBezTo>
                    <a:pt x="177095" y="13415"/>
                    <a:pt x="6325" y="76008"/>
                    <a:pt x="202" y="78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09D58C37-76FA-5BE6-0F8B-4FB16C07C02C}"/>
                </a:ext>
              </a:extLst>
            </p:cNvPr>
            <p:cNvSpPr/>
            <p:nvPr/>
          </p:nvSpPr>
          <p:spPr>
            <a:xfrm>
              <a:off x="6465990" y="6819848"/>
              <a:ext cx="586860" cy="261519"/>
            </a:xfrm>
            <a:custGeom>
              <a:avLst/>
              <a:gdLst>
                <a:gd name="connsiteX0" fmla="*/ 5148 w 586860"/>
                <a:gd name="connsiteY0" fmla="*/ 2983 h 261519"/>
                <a:gd name="connsiteX1" fmla="*/ 530342 w 586860"/>
                <a:gd name="connsiteY1" fmla="*/ 223377 h 261519"/>
                <a:gd name="connsiteX2" fmla="*/ 469382 w 586860"/>
                <a:gd name="connsiteY2" fmla="*/ 218687 h 261519"/>
                <a:gd name="connsiteX3" fmla="*/ 586613 w 586860"/>
                <a:gd name="connsiteY3" fmla="*/ 260890 h 261519"/>
                <a:gd name="connsiteX4" fmla="*/ 431868 w 586860"/>
                <a:gd name="connsiteY4" fmla="*/ 181174 h 261519"/>
                <a:gd name="connsiteX5" fmla="*/ 211475 w 586860"/>
                <a:gd name="connsiteY5" fmla="*/ 40497 h 261519"/>
                <a:gd name="connsiteX6" fmla="*/ 258367 w 586860"/>
                <a:gd name="connsiteY6" fmla="*/ 92078 h 261519"/>
                <a:gd name="connsiteX7" fmla="*/ 5148 w 586860"/>
                <a:gd name="connsiteY7" fmla="*/ 2983 h 26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860" h="261519">
                  <a:moveTo>
                    <a:pt x="5148" y="2983"/>
                  </a:moveTo>
                  <a:cubicBezTo>
                    <a:pt x="50477" y="24866"/>
                    <a:pt x="452970" y="187426"/>
                    <a:pt x="530342" y="223377"/>
                  </a:cubicBezTo>
                  <a:cubicBezTo>
                    <a:pt x="607714" y="259328"/>
                    <a:pt x="460004" y="212435"/>
                    <a:pt x="469382" y="218687"/>
                  </a:cubicBezTo>
                  <a:cubicBezTo>
                    <a:pt x="478761" y="224939"/>
                    <a:pt x="592865" y="267142"/>
                    <a:pt x="586613" y="260890"/>
                  </a:cubicBezTo>
                  <a:cubicBezTo>
                    <a:pt x="580361" y="254638"/>
                    <a:pt x="494391" y="217906"/>
                    <a:pt x="431868" y="181174"/>
                  </a:cubicBezTo>
                  <a:cubicBezTo>
                    <a:pt x="369345" y="144442"/>
                    <a:pt x="240392" y="55346"/>
                    <a:pt x="211475" y="40497"/>
                  </a:cubicBezTo>
                  <a:cubicBezTo>
                    <a:pt x="182558" y="25648"/>
                    <a:pt x="288847" y="97549"/>
                    <a:pt x="258367" y="92078"/>
                  </a:cubicBezTo>
                  <a:cubicBezTo>
                    <a:pt x="227887" y="86607"/>
                    <a:pt x="-40181" y="-18900"/>
                    <a:pt x="5148" y="2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30DF29D9-43F3-0FD7-F963-7EF79EF8ACED}"/>
                </a:ext>
              </a:extLst>
            </p:cNvPr>
            <p:cNvSpPr/>
            <p:nvPr/>
          </p:nvSpPr>
          <p:spPr>
            <a:xfrm>
              <a:off x="6540901" y="6994901"/>
              <a:ext cx="531873" cy="182167"/>
            </a:xfrm>
            <a:custGeom>
              <a:avLst/>
              <a:gdLst>
                <a:gd name="connsiteX0" fmla="*/ 5265 w 531873"/>
                <a:gd name="connsiteY0" fmla="*/ 179622 h 182167"/>
                <a:gd name="connsiteX1" fmla="*/ 525770 w 531873"/>
                <a:gd name="connsiteY1" fmla="*/ 1431 h 182167"/>
                <a:gd name="connsiteX2" fmla="*/ 272551 w 531873"/>
                <a:gd name="connsiteY2" fmla="*/ 99905 h 182167"/>
                <a:gd name="connsiteX3" fmla="*/ 5265 w 531873"/>
                <a:gd name="connsiteY3" fmla="*/ 179622 h 18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873" h="182167">
                  <a:moveTo>
                    <a:pt x="5265" y="179622"/>
                  </a:moveTo>
                  <a:cubicBezTo>
                    <a:pt x="47468" y="163210"/>
                    <a:pt x="481222" y="14717"/>
                    <a:pt x="525770" y="1431"/>
                  </a:cubicBezTo>
                  <a:cubicBezTo>
                    <a:pt x="570318" y="-11855"/>
                    <a:pt x="359302" y="70988"/>
                    <a:pt x="272551" y="99905"/>
                  </a:cubicBezTo>
                  <a:cubicBezTo>
                    <a:pt x="185800" y="128822"/>
                    <a:pt x="-36938" y="196034"/>
                    <a:pt x="5265" y="1796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972AD898-7CEB-7B57-1674-63140E90EA6A}"/>
                </a:ext>
              </a:extLst>
            </p:cNvPr>
            <p:cNvSpPr/>
            <p:nvPr/>
          </p:nvSpPr>
          <p:spPr>
            <a:xfrm>
              <a:off x="7429939" y="7172418"/>
              <a:ext cx="55245" cy="146224"/>
            </a:xfrm>
            <a:custGeom>
              <a:avLst/>
              <a:gdLst>
                <a:gd name="connsiteX0" fmla="*/ 55224 w 55245"/>
                <a:gd name="connsiteY0" fmla="*/ 13 h 146224"/>
                <a:gd name="connsiteX1" fmla="*/ 7634 w 55245"/>
                <a:gd name="connsiteY1" fmla="*/ 101991 h 146224"/>
                <a:gd name="connsiteX2" fmla="*/ 21231 w 55245"/>
                <a:gd name="connsiteY2" fmla="*/ 146181 h 146224"/>
                <a:gd name="connsiteX3" fmla="*/ 836 w 55245"/>
                <a:gd name="connsiteY3" fmla="*/ 95192 h 146224"/>
                <a:gd name="connsiteX4" fmla="*/ 55224 w 55245"/>
                <a:gd name="connsiteY4" fmla="*/ 13 h 14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" h="146224">
                  <a:moveTo>
                    <a:pt x="55224" y="13"/>
                  </a:moveTo>
                  <a:cubicBezTo>
                    <a:pt x="56357" y="1146"/>
                    <a:pt x="13299" y="77630"/>
                    <a:pt x="7634" y="101991"/>
                  </a:cubicBezTo>
                  <a:cubicBezTo>
                    <a:pt x="1968" y="126352"/>
                    <a:pt x="22364" y="147314"/>
                    <a:pt x="21231" y="146181"/>
                  </a:cubicBezTo>
                  <a:cubicBezTo>
                    <a:pt x="20098" y="145048"/>
                    <a:pt x="-4830" y="118420"/>
                    <a:pt x="836" y="95192"/>
                  </a:cubicBezTo>
                  <a:cubicBezTo>
                    <a:pt x="6501" y="71964"/>
                    <a:pt x="54091" y="-1120"/>
                    <a:pt x="55224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833DC9DA-7BD7-C1A2-C880-925151FDDEFE}"/>
                </a:ext>
              </a:extLst>
            </p:cNvPr>
            <p:cNvSpPr/>
            <p:nvPr/>
          </p:nvSpPr>
          <p:spPr>
            <a:xfrm>
              <a:off x="6765626" y="7221740"/>
              <a:ext cx="639292" cy="173735"/>
            </a:xfrm>
            <a:custGeom>
              <a:avLst/>
              <a:gdLst>
                <a:gd name="connsiteX0" fmla="*/ 5693 w 639292"/>
                <a:gd name="connsiteY0" fmla="*/ 171643 h 173735"/>
                <a:gd name="connsiteX1" fmla="*/ 631156 w 639292"/>
                <a:gd name="connsiteY1" fmla="*/ 1680 h 173735"/>
                <a:gd name="connsiteX2" fmla="*/ 338820 w 639292"/>
                <a:gd name="connsiteY2" fmla="*/ 90061 h 173735"/>
                <a:gd name="connsiteX3" fmla="*/ 5693 w 639292"/>
                <a:gd name="connsiteY3" fmla="*/ 171643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92" h="173735">
                  <a:moveTo>
                    <a:pt x="5693" y="171643"/>
                  </a:moveTo>
                  <a:cubicBezTo>
                    <a:pt x="54416" y="156913"/>
                    <a:pt x="575635" y="15277"/>
                    <a:pt x="631156" y="1680"/>
                  </a:cubicBezTo>
                  <a:cubicBezTo>
                    <a:pt x="686677" y="-11917"/>
                    <a:pt x="443630" y="60601"/>
                    <a:pt x="338820" y="90061"/>
                  </a:cubicBezTo>
                  <a:cubicBezTo>
                    <a:pt x="234010" y="119521"/>
                    <a:pt x="-43030" y="186373"/>
                    <a:pt x="5693" y="171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D5B44FAE-949F-77F8-DE1C-540C90ED6605}"/>
                </a:ext>
              </a:extLst>
            </p:cNvPr>
            <p:cNvSpPr/>
            <p:nvPr/>
          </p:nvSpPr>
          <p:spPr>
            <a:xfrm>
              <a:off x="6817516" y="7287282"/>
              <a:ext cx="545157" cy="202943"/>
            </a:xfrm>
            <a:custGeom>
              <a:avLst/>
              <a:gdLst>
                <a:gd name="connsiteX0" fmla="*/ 1393 w 545157"/>
                <a:gd name="connsiteY0" fmla="*/ 724 h 202943"/>
                <a:gd name="connsiteX1" fmla="*/ 528277 w 545157"/>
                <a:gd name="connsiteY1" fmla="*/ 197881 h 202943"/>
                <a:gd name="connsiteX2" fmla="*/ 378710 w 545157"/>
                <a:gd name="connsiteY2" fmla="*/ 133295 h 202943"/>
                <a:gd name="connsiteX3" fmla="*/ 1393 w 545157"/>
                <a:gd name="connsiteY3" fmla="*/ 724 h 20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157" h="202943">
                  <a:moveTo>
                    <a:pt x="1393" y="724"/>
                  </a:moveTo>
                  <a:cubicBezTo>
                    <a:pt x="26321" y="11488"/>
                    <a:pt x="465391" y="175786"/>
                    <a:pt x="528277" y="197881"/>
                  </a:cubicBezTo>
                  <a:cubicBezTo>
                    <a:pt x="591163" y="219976"/>
                    <a:pt x="464258" y="164455"/>
                    <a:pt x="378710" y="133295"/>
                  </a:cubicBezTo>
                  <a:cubicBezTo>
                    <a:pt x="293162" y="102135"/>
                    <a:pt x="-23535" y="-10040"/>
                    <a:pt x="1393" y="7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AB5DAE91-6D82-E560-0B27-78615E474FE6}"/>
                </a:ext>
              </a:extLst>
            </p:cNvPr>
            <p:cNvSpPr/>
            <p:nvPr/>
          </p:nvSpPr>
          <p:spPr>
            <a:xfrm>
              <a:off x="6812886" y="7395557"/>
              <a:ext cx="466393" cy="97234"/>
            </a:xfrm>
            <a:custGeom>
              <a:avLst/>
              <a:gdLst>
                <a:gd name="connsiteX0" fmla="*/ 2623 w 466393"/>
                <a:gd name="connsiteY0" fmla="*/ 96404 h 97234"/>
                <a:gd name="connsiteX1" fmla="*/ 458124 w 466393"/>
                <a:gd name="connsiteY1" fmla="*/ 1225 h 97234"/>
                <a:gd name="connsiteX2" fmla="*/ 277963 w 466393"/>
                <a:gd name="connsiteY2" fmla="*/ 45415 h 97234"/>
                <a:gd name="connsiteX3" fmla="*/ 2623 w 466393"/>
                <a:gd name="connsiteY3" fmla="*/ 96404 h 9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393" h="97234">
                  <a:moveTo>
                    <a:pt x="2623" y="96404"/>
                  </a:moveTo>
                  <a:cubicBezTo>
                    <a:pt x="32650" y="89039"/>
                    <a:pt x="412234" y="9723"/>
                    <a:pt x="458124" y="1225"/>
                  </a:cubicBezTo>
                  <a:cubicBezTo>
                    <a:pt x="504014" y="-7273"/>
                    <a:pt x="347081" y="30685"/>
                    <a:pt x="277963" y="45415"/>
                  </a:cubicBezTo>
                  <a:cubicBezTo>
                    <a:pt x="208845" y="60145"/>
                    <a:pt x="-27404" y="103769"/>
                    <a:pt x="2623" y="96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04348BB6-4D7E-B259-155B-D8E76804C60D}"/>
                </a:ext>
              </a:extLst>
            </p:cNvPr>
            <p:cNvSpPr/>
            <p:nvPr/>
          </p:nvSpPr>
          <p:spPr>
            <a:xfrm>
              <a:off x="6576068" y="7589781"/>
              <a:ext cx="230881" cy="758154"/>
            </a:xfrm>
            <a:custGeom>
              <a:avLst/>
              <a:gdLst>
                <a:gd name="connsiteX0" fmla="*/ 229178 w 230881"/>
                <a:gd name="connsiteY0" fmla="*/ 911 h 758154"/>
                <a:gd name="connsiteX1" fmla="*/ 123670 w 230881"/>
                <a:gd name="connsiteY1" fmla="*/ 452250 h 758154"/>
                <a:gd name="connsiteX2" fmla="*/ 578 w 230881"/>
                <a:gd name="connsiteY2" fmla="*/ 757050 h 758154"/>
                <a:gd name="connsiteX3" fmla="*/ 176424 w 230881"/>
                <a:gd name="connsiteY3" fmla="*/ 346742 h 758154"/>
                <a:gd name="connsiteX4" fmla="*/ 229178 w 230881"/>
                <a:gd name="connsiteY4" fmla="*/ 911 h 75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881" h="758154">
                  <a:moveTo>
                    <a:pt x="229178" y="911"/>
                  </a:moveTo>
                  <a:cubicBezTo>
                    <a:pt x="220386" y="18496"/>
                    <a:pt x="161770" y="326227"/>
                    <a:pt x="123670" y="452250"/>
                  </a:cubicBezTo>
                  <a:cubicBezTo>
                    <a:pt x="85570" y="578273"/>
                    <a:pt x="-8214" y="774635"/>
                    <a:pt x="578" y="757050"/>
                  </a:cubicBezTo>
                  <a:cubicBezTo>
                    <a:pt x="9370" y="739465"/>
                    <a:pt x="141255" y="468858"/>
                    <a:pt x="176424" y="346742"/>
                  </a:cubicBezTo>
                  <a:cubicBezTo>
                    <a:pt x="211593" y="224627"/>
                    <a:pt x="237970" y="-16674"/>
                    <a:pt x="229178" y="9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9FA9B073-4401-9B6F-5971-7EB6AD49E8AA}"/>
                </a:ext>
              </a:extLst>
            </p:cNvPr>
            <p:cNvSpPr/>
            <p:nvPr/>
          </p:nvSpPr>
          <p:spPr>
            <a:xfrm>
              <a:off x="6421137" y="7642620"/>
              <a:ext cx="287572" cy="838857"/>
            </a:xfrm>
            <a:custGeom>
              <a:avLst/>
              <a:gdLst>
                <a:gd name="connsiteX0" fmla="*/ 284463 w 287572"/>
                <a:gd name="connsiteY0" fmla="*/ 6688 h 838857"/>
                <a:gd name="connsiteX1" fmla="*/ 3109 w 287572"/>
                <a:gd name="connsiteY1" fmla="*/ 827303 h 838857"/>
                <a:gd name="connsiteX2" fmla="*/ 143786 w 287572"/>
                <a:gd name="connsiteY2" fmla="*/ 458026 h 838857"/>
                <a:gd name="connsiteX3" fmla="*/ 284463 w 287572"/>
                <a:gd name="connsiteY3" fmla="*/ 6688 h 83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572" h="838857">
                  <a:moveTo>
                    <a:pt x="284463" y="6688"/>
                  </a:moveTo>
                  <a:cubicBezTo>
                    <a:pt x="261017" y="68234"/>
                    <a:pt x="26555" y="752080"/>
                    <a:pt x="3109" y="827303"/>
                  </a:cubicBezTo>
                  <a:cubicBezTo>
                    <a:pt x="-20337" y="902526"/>
                    <a:pt x="94940" y="590888"/>
                    <a:pt x="143786" y="458026"/>
                  </a:cubicBezTo>
                  <a:cubicBezTo>
                    <a:pt x="192632" y="325165"/>
                    <a:pt x="307909" y="-54858"/>
                    <a:pt x="284463" y="66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ED272F40-3395-82E8-1EF2-104C0DD43928}"/>
                </a:ext>
              </a:extLst>
            </p:cNvPr>
            <p:cNvSpPr/>
            <p:nvPr/>
          </p:nvSpPr>
          <p:spPr>
            <a:xfrm>
              <a:off x="5579359" y="8464062"/>
              <a:ext cx="135674" cy="738553"/>
            </a:xfrm>
            <a:custGeom>
              <a:avLst/>
              <a:gdLst>
                <a:gd name="connsiteX0" fmla="*/ 826 w 135674"/>
                <a:gd name="connsiteY0" fmla="*/ 0 h 738553"/>
                <a:gd name="connsiteX1" fmla="*/ 30133 w 135674"/>
                <a:gd name="connsiteY1" fmla="*/ 369276 h 738553"/>
                <a:gd name="connsiteX2" fmla="*/ 135641 w 135674"/>
                <a:gd name="connsiteY2" fmla="*/ 738553 h 738553"/>
                <a:gd name="connsiteX3" fmla="*/ 18410 w 135674"/>
                <a:gd name="connsiteY3" fmla="*/ 369276 h 738553"/>
                <a:gd name="connsiteX4" fmla="*/ 826 w 135674"/>
                <a:gd name="connsiteY4" fmla="*/ 0 h 73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74" h="738553">
                  <a:moveTo>
                    <a:pt x="826" y="0"/>
                  </a:moveTo>
                  <a:cubicBezTo>
                    <a:pt x="2780" y="0"/>
                    <a:pt x="7664" y="246184"/>
                    <a:pt x="30133" y="369276"/>
                  </a:cubicBezTo>
                  <a:cubicBezTo>
                    <a:pt x="52602" y="492368"/>
                    <a:pt x="137595" y="738553"/>
                    <a:pt x="135641" y="738553"/>
                  </a:cubicBezTo>
                  <a:cubicBezTo>
                    <a:pt x="133687" y="738553"/>
                    <a:pt x="37949" y="491391"/>
                    <a:pt x="18410" y="369276"/>
                  </a:cubicBezTo>
                  <a:cubicBezTo>
                    <a:pt x="-1129" y="247161"/>
                    <a:pt x="-1128" y="0"/>
                    <a:pt x="8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1753B800-CC70-1660-5F75-BF68A62B2B01}"/>
                </a:ext>
              </a:extLst>
            </p:cNvPr>
            <p:cNvSpPr/>
            <p:nvPr/>
          </p:nvSpPr>
          <p:spPr>
            <a:xfrm>
              <a:off x="6304588" y="8779845"/>
              <a:ext cx="72779" cy="364230"/>
            </a:xfrm>
            <a:custGeom>
              <a:avLst/>
              <a:gdLst>
                <a:gd name="connsiteX0" fmla="*/ 72766 w 72779"/>
                <a:gd name="connsiteY0" fmla="*/ 740 h 364230"/>
                <a:gd name="connsiteX1" fmla="*/ 20012 w 72779"/>
                <a:gd name="connsiteY1" fmla="*/ 223478 h 364230"/>
                <a:gd name="connsiteX2" fmla="*/ 55181 w 72779"/>
                <a:gd name="connsiteY2" fmla="*/ 364155 h 364230"/>
                <a:gd name="connsiteX3" fmla="*/ 2427 w 72779"/>
                <a:gd name="connsiteY3" fmla="*/ 205893 h 364230"/>
                <a:gd name="connsiteX4" fmla="*/ 14150 w 72779"/>
                <a:gd name="connsiteY4" fmla="*/ 153140 h 364230"/>
                <a:gd name="connsiteX5" fmla="*/ 72766 w 72779"/>
                <a:gd name="connsiteY5" fmla="*/ 740 h 3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79" h="364230">
                  <a:moveTo>
                    <a:pt x="72766" y="740"/>
                  </a:moveTo>
                  <a:cubicBezTo>
                    <a:pt x="73743" y="12463"/>
                    <a:pt x="22943" y="162909"/>
                    <a:pt x="20012" y="223478"/>
                  </a:cubicBezTo>
                  <a:cubicBezTo>
                    <a:pt x="17081" y="284047"/>
                    <a:pt x="58112" y="367086"/>
                    <a:pt x="55181" y="364155"/>
                  </a:cubicBezTo>
                  <a:cubicBezTo>
                    <a:pt x="52250" y="361224"/>
                    <a:pt x="9265" y="241062"/>
                    <a:pt x="2427" y="205893"/>
                  </a:cubicBezTo>
                  <a:cubicBezTo>
                    <a:pt x="-4411" y="170724"/>
                    <a:pt x="4381" y="186355"/>
                    <a:pt x="14150" y="153140"/>
                  </a:cubicBezTo>
                  <a:cubicBezTo>
                    <a:pt x="23919" y="119925"/>
                    <a:pt x="71789" y="-10983"/>
                    <a:pt x="72766" y="7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6233D881-AE7D-9D1A-72BD-3093D75481AA}"/>
                </a:ext>
              </a:extLst>
            </p:cNvPr>
            <p:cNvSpPr/>
            <p:nvPr/>
          </p:nvSpPr>
          <p:spPr>
            <a:xfrm>
              <a:off x="5644512" y="8580981"/>
              <a:ext cx="135045" cy="631420"/>
            </a:xfrm>
            <a:custGeom>
              <a:avLst/>
              <a:gdLst>
                <a:gd name="connsiteX0" fmla="*/ 117380 w 135045"/>
                <a:gd name="connsiteY0" fmla="*/ 311 h 631420"/>
                <a:gd name="connsiteX1" fmla="*/ 99796 w 135045"/>
                <a:gd name="connsiteY1" fmla="*/ 363727 h 631420"/>
                <a:gd name="connsiteX2" fmla="*/ 134965 w 135045"/>
                <a:gd name="connsiteY2" fmla="*/ 627496 h 631420"/>
                <a:gd name="connsiteX3" fmla="*/ 105657 w 135045"/>
                <a:gd name="connsiteY3" fmla="*/ 498542 h 631420"/>
                <a:gd name="connsiteX4" fmla="*/ 150 w 135045"/>
                <a:gd name="connsiteY4" fmla="*/ 187881 h 631420"/>
                <a:gd name="connsiteX5" fmla="*/ 82211 w 135045"/>
                <a:gd name="connsiteY5" fmla="*/ 393034 h 631420"/>
                <a:gd name="connsiteX6" fmla="*/ 76350 w 135045"/>
                <a:gd name="connsiteY6" fmla="*/ 258219 h 631420"/>
                <a:gd name="connsiteX7" fmla="*/ 70488 w 135045"/>
                <a:gd name="connsiteY7" fmla="*/ 299250 h 631420"/>
                <a:gd name="connsiteX8" fmla="*/ 117380 w 135045"/>
                <a:gd name="connsiteY8" fmla="*/ 311 h 63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045" h="631420">
                  <a:moveTo>
                    <a:pt x="117380" y="311"/>
                  </a:moveTo>
                  <a:cubicBezTo>
                    <a:pt x="122265" y="11057"/>
                    <a:pt x="96865" y="259196"/>
                    <a:pt x="99796" y="363727"/>
                  </a:cubicBezTo>
                  <a:cubicBezTo>
                    <a:pt x="102727" y="468258"/>
                    <a:pt x="133988" y="605027"/>
                    <a:pt x="134965" y="627496"/>
                  </a:cubicBezTo>
                  <a:cubicBezTo>
                    <a:pt x="135942" y="649965"/>
                    <a:pt x="128126" y="571811"/>
                    <a:pt x="105657" y="498542"/>
                  </a:cubicBezTo>
                  <a:cubicBezTo>
                    <a:pt x="83188" y="425273"/>
                    <a:pt x="4058" y="205466"/>
                    <a:pt x="150" y="187881"/>
                  </a:cubicBezTo>
                  <a:cubicBezTo>
                    <a:pt x="-3758" y="170296"/>
                    <a:pt x="69511" y="381311"/>
                    <a:pt x="82211" y="393034"/>
                  </a:cubicBezTo>
                  <a:cubicBezTo>
                    <a:pt x="94911" y="404757"/>
                    <a:pt x="78304" y="273850"/>
                    <a:pt x="76350" y="258219"/>
                  </a:cubicBezTo>
                  <a:cubicBezTo>
                    <a:pt x="74396" y="242588"/>
                    <a:pt x="65604" y="338327"/>
                    <a:pt x="70488" y="299250"/>
                  </a:cubicBezTo>
                  <a:cubicBezTo>
                    <a:pt x="75372" y="260173"/>
                    <a:pt x="112495" y="-10435"/>
                    <a:pt x="117380" y="3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5DC1A6CC-44DF-9C18-3038-396942A84538}"/>
                </a:ext>
              </a:extLst>
            </p:cNvPr>
            <p:cNvSpPr/>
            <p:nvPr/>
          </p:nvSpPr>
          <p:spPr>
            <a:xfrm>
              <a:off x="6868208" y="7814520"/>
              <a:ext cx="48492" cy="605467"/>
            </a:xfrm>
            <a:custGeom>
              <a:avLst/>
              <a:gdLst>
                <a:gd name="connsiteX0" fmla="*/ 1515 w 48492"/>
                <a:gd name="connsiteY0" fmla="*/ 4772 h 605467"/>
                <a:gd name="connsiteX1" fmla="*/ 48407 w 48492"/>
                <a:gd name="connsiteY1" fmla="*/ 596788 h 605467"/>
                <a:gd name="connsiteX2" fmla="*/ 13238 w 48492"/>
                <a:gd name="connsiteY2" fmla="*/ 333018 h 605467"/>
                <a:gd name="connsiteX3" fmla="*/ 1515 w 48492"/>
                <a:gd name="connsiteY3" fmla="*/ 4772 h 60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492" h="605467">
                  <a:moveTo>
                    <a:pt x="1515" y="4772"/>
                  </a:moveTo>
                  <a:cubicBezTo>
                    <a:pt x="7377" y="48734"/>
                    <a:pt x="46453" y="542080"/>
                    <a:pt x="48407" y="596788"/>
                  </a:cubicBezTo>
                  <a:cubicBezTo>
                    <a:pt x="50361" y="651496"/>
                    <a:pt x="18122" y="433641"/>
                    <a:pt x="13238" y="333018"/>
                  </a:cubicBezTo>
                  <a:cubicBezTo>
                    <a:pt x="8354" y="232395"/>
                    <a:pt x="-4347" y="-39190"/>
                    <a:pt x="1515" y="47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B7911A75-26C5-CE26-B1CD-A150D06E3477}"/>
                </a:ext>
              </a:extLst>
            </p:cNvPr>
            <p:cNvSpPr/>
            <p:nvPr/>
          </p:nvSpPr>
          <p:spPr>
            <a:xfrm>
              <a:off x="3076348" y="6623133"/>
              <a:ext cx="479592" cy="1037905"/>
            </a:xfrm>
            <a:custGeom>
              <a:avLst/>
              <a:gdLst>
                <a:gd name="connsiteX0" fmla="*/ 340929 w 479592"/>
                <a:gd name="connsiteY0" fmla="*/ 405 h 1037905"/>
                <a:gd name="connsiteX1" fmla="*/ 346790 w 479592"/>
                <a:gd name="connsiteY1" fmla="*/ 656898 h 1037905"/>
                <a:gd name="connsiteX2" fmla="*/ 276452 w 479592"/>
                <a:gd name="connsiteY2" fmla="*/ 1037898 h 1037905"/>
                <a:gd name="connsiteX3" fmla="*/ 340929 w 479592"/>
                <a:gd name="connsiteY3" fmla="*/ 668621 h 1037905"/>
                <a:gd name="connsiteX4" fmla="*/ 960 w 479592"/>
                <a:gd name="connsiteY4" fmla="*/ 1008590 h 1037905"/>
                <a:gd name="connsiteX5" fmla="*/ 464021 w 479592"/>
                <a:gd name="connsiteY5" fmla="*/ 451744 h 1037905"/>
                <a:gd name="connsiteX6" fmla="*/ 370237 w 479592"/>
                <a:gd name="connsiteY6" fmla="*/ 557252 h 1037905"/>
                <a:gd name="connsiteX7" fmla="*/ 340929 w 479592"/>
                <a:gd name="connsiteY7" fmla="*/ 405 h 103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592" h="1037905">
                  <a:moveTo>
                    <a:pt x="340929" y="405"/>
                  </a:moveTo>
                  <a:cubicBezTo>
                    <a:pt x="337021" y="17013"/>
                    <a:pt x="357536" y="483983"/>
                    <a:pt x="346790" y="656898"/>
                  </a:cubicBezTo>
                  <a:cubicBezTo>
                    <a:pt x="336044" y="829813"/>
                    <a:pt x="277429" y="1035944"/>
                    <a:pt x="276452" y="1037898"/>
                  </a:cubicBezTo>
                  <a:cubicBezTo>
                    <a:pt x="275475" y="1039852"/>
                    <a:pt x="386844" y="673506"/>
                    <a:pt x="340929" y="668621"/>
                  </a:cubicBezTo>
                  <a:cubicBezTo>
                    <a:pt x="295014" y="663736"/>
                    <a:pt x="-19555" y="1044736"/>
                    <a:pt x="960" y="1008590"/>
                  </a:cubicBezTo>
                  <a:cubicBezTo>
                    <a:pt x="21475" y="972444"/>
                    <a:pt x="402475" y="526967"/>
                    <a:pt x="464021" y="451744"/>
                  </a:cubicBezTo>
                  <a:cubicBezTo>
                    <a:pt x="525567" y="376521"/>
                    <a:pt x="385868" y="632475"/>
                    <a:pt x="370237" y="557252"/>
                  </a:cubicBezTo>
                  <a:cubicBezTo>
                    <a:pt x="354606" y="482029"/>
                    <a:pt x="344837" y="-16203"/>
                    <a:pt x="340929" y="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4967328A-B337-C18C-3294-C22E930D6970}"/>
                </a:ext>
              </a:extLst>
            </p:cNvPr>
            <p:cNvSpPr/>
            <p:nvPr/>
          </p:nvSpPr>
          <p:spPr>
            <a:xfrm>
              <a:off x="668168" y="7425944"/>
              <a:ext cx="2615804" cy="1079418"/>
            </a:xfrm>
            <a:custGeom>
              <a:avLst/>
              <a:gdLst>
                <a:gd name="connsiteX0" fmla="*/ 2614294 w 2615804"/>
                <a:gd name="connsiteY0" fmla="*/ 625 h 1079418"/>
                <a:gd name="connsiteX1" fmla="*/ 1189940 w 2615804"/>
                <a:gd name="connsiteY1" fmla="*/ 264394 h 1079418"/>
                <a:gd name="connsiteX2" fmla="*/ 2110201 w 2615804"/>
                <a:gd name="connsiteY2" fmla="*/ 211641 h 1079418"/>
                <a:gd name="connsiteX3" fmla="*/ 1072709 w 2615804"/>
                <a:gd name="connsiteY3" fmla="*/ 317148 h 1079418"/>
                <a:gd name="connsiteX4" fmla="*/ 715155 w 2615804"/>
                <a:gd name="connsiteY4" fmla="*/ 457825 h 1079418"/>
                <a:gd name="connsiteX5" fmla="*/ 47 w 2615804"/>
                <a:gd name="connsiteY5" fmla="*/ 1079148 h 1079418"/>
                <a:gd name="connsiteX6" fmla="*/ 750324 w 2615804"/>
                <a:gd name="connsiteY6" fmla="*/ 375764 h 1079418"/>
                <a:gd name="connsiteX7" fmla="*/ 1922632 w 2615804"/>
                <a:gd name="connsiteY7" fmla="*/ 217502 h 1079418"/>
                <a:gd name="connsiteX8" fmla="*/ 2080894 w 2615804"/>
                <a:gd name="connsiteY8" fmla="*/ 176471 h 1079418"/>
                <a:gd name="connsiteX9" fmla="*/ 1940217 w 2615804"/>
                <a:gd name="connsiteY9" fmla="*/ 211641 h 1079418"/>
                <a:gd name="connsiteX10" fmla="*/ 2162955 w 2615804"/>
                <a:gd name="connsiteY10" fmla="*/ 123718 h 1079418"/>
                <a:gd name="connsiteX11" fmla="*/ 1477155 w 2615804"/>
                <a:gd name="connsiteY11" fmla="*/ 188194 h 1079418"/>
                <a:gd name="connsiteX12" fmla="*/ 2614294 w 2615804"/>
                <a:gd name="connsiteY12" fmla="*/ 625 h 10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5804" h="1079418">
                  <a:moveTo>
                    <a:pt x="2614294" y="625"/>
                  </a:moveTo>
                  <a:cubicBezTo>
                    <a:pt x="2566425" y="13325"/>
                    <a:pt x="1273955" y="229225"/>
                    <a:pt x="1189940" y="264394"/>
                  </a:cubicBezTo>
                  <a:cubicBezTo>
                    <a:pt x="1105924" y="299563"/>
                    <a:pt x="2129739" y="202849"/>
                    <a:pt x="2110201" y="211641"/>
                  </a:cubicBezTo>
                  <a:cubicBezTo>
                    <a:pt x="2090663" y="220433"/>
                    <a:pt x="1305217" y="276117"/>
                    <a:pt x="1072709" y="317148"/>
                  </a:cubicBezTo>
                  <a:cubicBezTo>
                    <a:pt x="840201" y="358179"/>
                    <a:pt x="893932" y="330825"/>
                    <a:pt x="715155" y="457825"/>
                  </a:cubicBezTo>
                  <a:cubicBezTo>
                    <a:pt x="536378" y="584825"/>
                    <a:pt x="-5815" y="1092825"/>
                    <a:pt x="47" y="1079148"/>
                  </a:cubicBezTo>
                  <a:cubicBezTo>
                    <a:pt x="5908" y="1065471"/>
                    <a:pt x="429893" y="519372"/>
                    <a:pt x="750324" y="375764"/>
                  </a:cubicBezTo>
                  <a:cubicBezTo>
                    <a:pt x="1070755" y="232156"/>
                    <a:pt x="1700870" y="250717"/>
                    <a:pt x="1922632" y="217502"/>
                  </a:cubicBezTo>
                  <a:cubicBezTo>
                    <a:pt x="2144394" y="184287"/>
                    <a:pt x="2077963" y="177448"/>
                    <a:pt x="2080894" y="176471"/>
                  </a:cubicBezTo>
                  <a:cubicBezTo>
                    <a:pt x="2083825" y="175494"/>
                    <a:pt x="1926540" y="220433"/>
                    <a:pt x="1940217" y="211641"/>
                  </a:cubicBezTo>
                  <a:cubicBezTo>
                    <a:pt x="1953894" y="202849"/>
                    <a:pt x="2240132" y="127626"/>
                    <a:pt x="2162955" y="123718"/>
                  </a:cubicBezTo>
                  <a:cubicBezTo>
                    <a:pt x="2085778" y="119810"/>
                    <a:pt x="1397047" y="203825"/>
                    <a:pt x="1477155" y="188194"/>
                  </a:cubicBezTo>
                  <a:cubicBezTo>
                    <a:pt x="1557263" y="172563"/>
                    <a:pt x="2662163" y="-12075"/>
                    <a:pt x="2614294" y="6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A8C47C28-49FB-8991-6B11-B3B2EC082B91}"/>
                </a:ext>
              </a:extLst>
            </p:cNvPr>
            <p:cNvSpPr/>
            <p:nvPr/>
          </p:nvSpPr>
          <p:spPr>
            <a:xfrm>
              <a:off x="7994986" y="7628518"/>
              <a:ext cx="1457667" cy="616445"/>
            </a:xfrm>
            <a:custGeom>
              <a:avLst/>
              <a:gdLst>
                <a:gd name="connsiteX0" fmla="*/ 6014 w 1457667"/>
                <a:gd name="connsiteY0" fmla="*/ 3205 h 616445"/>
                <a:gd name="connsiteX1" fmla="*/ 1383476 w 1457667"/>
                <a:gd name="connsiteY1" fmla="*/ 589359 h 616445"/>
                <a:gd name="connsiteX2" fmla="*/ 1213491 w 1457667"/>
                <a:gd name="connsiteY2" fmla="*/ 489713 h 616445"/>
                <a:gd name="connsiteX3" fmla="*/ 715260 w 1457667"/>
                <a:gd name="connsiteY3" fmla="*/ 231805 h 616445"/>
                <a:gd name="connsiteX4" fmla="*/ 873522 w 1457667"/>
                <a:gd name="connsiteY4" fmla="*/ 349036 h 616445"/>
                <a:gd name="connsiteX5" fmla="*/ 6014 w 1457667"/>
                <a:gd name="connsiteY5" fmla="*/ 3205 h 61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667" h="616445">
                  <a:moveTo>
                    <a:pt x="6014" y="3205"/>
                  </a:moveTo>
                  <a:cubicBezTo>
                    <a:pt x="91006" y="43259"/>
                    <a:pt x="1182230" y="508274"/>
                    <a:pt x="1383476" y="589359"/>
                  </a:cubicBezTo>
                  <a:cubicBezTo>
                    <a:pt x="1584722" y="670444"/>
                    <a:pt x="1324860" y="549305"/>
                    <a:pt x="1213491" y="489713"/>
                  </a:cubicBezTo>
                  <a:cubicBezTo>
                    <a:pt x="1102122" y="430121"/>
                    <a:pt x="771921" y="255251"/>
                    <a:pt x="715260" y="231805"/>
                  </a:cubicBezTo>
                  <a:cubicBezTo>
                    <a:pt x="658599" y="208359"/>
                    <a:pt x="983914" y="387136"/>
                    <a:pt x="873522" y="349036"/>
                  </a:cubicBezTo>
                  <a:cubicBezTo>
                    <a:pt x="763130" y="310936"/>
                    <a:pt x="-78978" y="-36849"/>
                    <a:pt x="6014" y="3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ABABBA95-252E-B0D7-6270-DC04EF5FC7F9}"/>
                </a:ext>
              </a:extLst>
            </p:cNvPr>
            <p:cNvSpPr/>
            <p:nvPr/>
          </p:nvSpPr>
          <p:spPr>
            <a:xfrm>
              <a:off x="9143479" y="8090274"/>
              <a:ext cx="980847" cy="632667"/>
            </a:xfrm>
            <a:custGeom>
              <a:avLst/>
              <a:gdLst>
                <a:gd name="connsiteX0" fmla="*/ 521 w 980847"/>
                <a:gd name="connsiteY0" fmla="*/ 33818 h 632667"/>
                <a:gd name="connsiteX1" fmla="*/ 393244 w 980847"/>
                <a:gd name="connsiteY1" fmla="*/ 16234 h 632667"/>
                <a:gd name="connsiteX2" fmla="*/ 657013 w 980847"/>
                <a:gd name="connsiteY2" fmla="*/ 186218 h 632667"/>
                <a:gd name="connsiteX3" fmla="*/ 627706 w 980847"/>
                <a:gd name="connsiteY3" fmla="*/ 115880 h 632667"/>
                <a:gd name="connsiteX4" fmla="*/ 979398 w 980847"/>
                <a:gd name="connsiteY4" fmla="*/ 631695 h 632667"/>
                <a:gd name="connsiteX5" fmla="*/ 739075 w 980847"/>
                <a:gd name="connsiteY5" fmla="*/ 238972 h 632667"/>
                <a:gd name="connsiteX6" fmla="*/ 410829 w 980847"/>
                <a:gd name="connsiteY6" fmla="*/ 10372 h 632667"/>
                <a:gd name="connsiteX7" fmla="*/ 481167 w 980847"/>
                <a:gd name="connsiteY7" fmla="*/ 39680 h 632667"/>
                <a:gd name="connsiteX8" fmla="*/ 521 w 980847"/>
                <a:gd name="connsiteY8" fmla="*/ 33818 h 63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0847" h="632667">
                  <a:moveTo>
                    <a:pt x="521" y="33818"/>
                  </a:moveTo>
                  <a:cubicBezTo>
                    <a:pt x="-14133" y="29910"/>
                    <a:pt x="283829" y="-9166"/>
                    <a:pt x="393244" y="16234"/>
                  </a:cubicBezTo>
                  <a:cubicBezTo>
                    <a:pt x="502659" y="41634"/>
                    <a:pt x="617936" y="169610"/>
                    <a:pt x="657013" y="186218"/>
                  </a:cubicBezTo>
                  <a:cubicBezTo>
                    <a:pt x="696090" y="202826"/>
                    <a:pt x="573975" y="41634"/>
                    <a:pt x="627706" y="115880"/>
                  </a:cubicBezTo>
                  <a:cubicBezTo>
                    <a:pt x="681437" y="190126"/>
                    <a:pt x="960837" y="611180"/>
                    <a:pt x="979398" y="631695"/>
                  </a:cubicBezTo>
                  <a:cubicBezTo>
                    <a:pt x="997959" y="652210"/>
                    <a:pt x="833836" y="342526"/>
                    <a:pt x="739075" y="238972"/>
                  </a:cubicBezTo>
                  <a:cubicBezTo>
                    <a:pt x="644314" y="135418"/>
                    <a:pt x="453814" y="43587"/>
                    <a:pt x="410829" y="10372"/>
                  </a:cubicBezTo>
                  <a:cubicBezTo>
                    <a:pt x="367844" y="-22843"/>
                    <a:pt x="546621" y="33819"/>
                    <a:pt x="481167" y="39680"/>
                  </a:cubicBezTo>
                  <a:cubicBezTo>
                    <a:pt x="415713" y="45541"/>
                    <a:pt x="15175" y="37726"/>
                    <a:pt x="521" y="338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7E03FDF4-DC18-FBE8-A912-A779B570C1CF}"/>
                </a:ext>
              </a:extLst>
            </p:cNvPr>
            <p:cNvSpPr/>
            <p:nvPr/>
          </p:nvSpPr>
          <p:spPr>
            <a:xfrm>
              <a:off x="9238042" y="8064897"/>
              <a:ext cx="708271" cy="643015"/>
            </a:xfrm>
            <a:custGeom>
              <a:avLst/>
              <a:gdLst>
                <a:gd name="connsiteX0" fmla="*/ 363158 w 708271"/>
                <a:gd name="connsiteY0" fmla="*/ 580 h 643015"/>
                <a:gd name="connsiteX1" fmla="*/ 169727 w 708271"/>
                <a:gd name="connsiteY1" fmla="*/ 135395 h 643015"/>
                <a:gd name="connsiteX2" fmla="*/ 404189 w 708271"/>
                <a:gd name="connsiteY2" fmla="*/ 199872 h 643015"/>
                <a:gd name="connsiteX3" fmla="*/ 585896 w 708271"/>
                <a:gd name="connsiteY3" fmla="*/ 375718 h 643015"/>
                <a:gd name="connsiteX4" fmla="*/ 456943 w 708271"/>
                <a:gd name="connsiteY4" fmla="*/ 311241 h 643015"/>
                <a:gd name="connsiteX5" fmla="*/ 703127 w 708271"/>
                <a:gd name="connsiteY5" fmla="*/ 639488 h 643015"/>
                <a:gd name="connsiteX6" fmla="*/ 603481 w 708271"/>
                <a:gd name="connsiteY6" fmla="*/ 469503 h 643015"/>
                <a:gd name="connsiteX7" fmla="*/ 363158 w 708271"/>
                <a:gd name="connsiteY7" fmla="*/ 229180 h 643015"/>
                <a:gd name="connsiteX8" fmla="*/ 5604 w 708271"/>
                <a:gd name="connsiteY8" fmla="*/ 111949 h 643015"/>
                <a:gd name="connsiteX9" fmla="*/ 146281 w 708271"/>
                <a:gd name="connsiteY9" fmla="*/ 135395 h 643015"/>
                <a:gd name="connsiteX10" fmla="*/ 169727 w 708271"/>
                <a:gd name="connsiteY10" fmla="*/ 88503 h 643015"/>
                <a:gd name="connsiteX11" fmla="*/ 363158 w 708271"/>
                <a:gd name="connsiteY11" fmla="*/ 580 h 64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271" h="643015">
                  <a:moveTo>
                    <a:pt x="363158" y="580"/>
                  </a:moveTo>
                  <a:cubicBezTo>
                    <a:pt x="363158" y="8395"/>
                    <a:pt x="162888" y="102180"/>
                    <a:pt x="169727" y="135395"/>
                  </a:cubicBezTo>
                  <a:cubicBezTo>
                    <a:pt x="176566" y="168610"/>
                    <a:pt x="334828" y="159818"/>
                    <a:pt x="404189" y="199872"/>
                  </a:cubicBezTo>
                  <a:cubicBezTo>
                    <a:pt x="473550" y="239926"/>
                    <a:pt x="577104" y="357157"/>
                    <a:pt x="585896" y="375718"/>
                  </a:cubicBezTo>
                  <a:cubicBezTo>
                    <a:pt x="594688" y="394280"/>
                    <a:pt x="437405" y="267279"/>
                    <a:pt x="456943" y="311241"/>
                  </a:cubicBezTo>
                  <a:cubicBezTo>
                    <a:pt x="476481" y="355203"/>
                    <a:pt x="678704" y="613111"/>
                    <a:pt x="703127" y="639488"/>
                  </a:cubicBezTo>
                  <a:cubicBezTo>
                    <a:pt x="727550" y="665865"/>
                    <a:pt x="660143" y="537888"/>
                    <a:pt x="603481" y="469503"/>
                  </a:cubicBezTo>
                  <a:cubicBezTo>
                    <a:pt x="546820" y="401118"/>
                    <a:pt x="462804" y="288772"/>
                    <a:pt x="363158" y="229180"/>
                  </a:cubicBezTo>
                  <a:cubicBezTo>
                    <a:pt x="263512" y="169588"/>
                    <a:pt x="41750" y="127580"/>
                    <a:pt x="5604" y="111949"/>
                  </a:cubicBezTo>
                  <a:cubicBezTo>
                    <a:pt x="-30542" y="96318"/>
                    <a:pt x="118927" y="139303"/>
                    <a:pt x="146281" y="135395"/>
                  </a:cubicBezTo>
                  <a:cubicBezTo>
                    <a:pt x="173635" y="131487"/>
                    <a:pt x="135535" y="110972"/>
                    <a:pt x="169727" y="88503"/>
                  </a:cubicBezTo>
                  <a:cubicBezTo>
                    <a:pt x="203919" y="66034"/>
                    <a:pt x="363158" y="-7235"/>
                    <a:pt x="363158" y="5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2AE10B1C-B273-FE95-D917-0304A15BEE9B}"/>
                </a:ext>
              </a:extLst>
            </p:cNvPr>
            <p:cNvSpPr/>
            <p:nvPr/>
          </p:nvSpPr>
          <p:spPr>
            <a:xfrm>
              <a:off x="6974556" y="7643435"/>
              <a:ext cx="308777" cy="1314146"/>
            </a:xfrm>
            <a:custGeom>
              <a:avLst/>
              <a:gdLst>
                <a:gd name="connsiteX0" fmla="*/ 675 w 308777"/>
                <a:gd name="connsiteY0" fmla="*/ 11 h 1314146"/>
                <a:gd name="connsiteX1" fmla="*/ 59290 w 308777"/>
                <a:gd name="connsiteY1" fmla="*/ 275503 h 1314146"/>
                <a:gd name="connsiteX2" fmla="*/ 112044 w 308777"/>
                <a:gd name="connsiteY2" fmla="*/ 199303 h 1314146"/>
                <a:gd name="connsiteX3" fmla="*/ 76875 w 308777"/>
                <a:gd name="connsiteY3" fmla="*/ 304811 h 1314146"/>
                <a:gd name="connsiteX4" fmla="*/ 153075 w 308777"/>
                <a:gd name="connsiteY4" fmla="*/ 422042 h 1314146"/>
                <a:gd name="connsiteX5" fmla="*/ 141352 w 308777"/>
                <a:gd name="connsiteY5" fmla="*/ 492380 h 1314146"/>
                <a:gd name="connsiteX6" fmla="*/ 188244 w 308777"/>
                <a:gd name="connsiteY6" fmla="*/ 550996 h 1314146"/>
                <a:gd name="connsiteX7" fmla="*/ 188244 w 308777"/>
                <a:gd name="connsiteY7" fmla="*/ 621334 h 1314146"/>
                <a:gd name="connsiteX8" fmla="*/ 223413 w 308777"/>
                <a:gd name="connsiteY8" fmla="*/ 732703 h 1314146"/>
                <a:gd name="connsiteX9" fmla="*/ 223413 w 308777"/>
                <a:gd name="connsiteY9" fmla="*/ 803042 h 1314146"/>
                <a:gd name="connsiteX10" fmla="*/ 264444 w 308777"/>
                <a:gd name="connsiteY10" fmla="*/ 867519 h 1314146"/>
                <a:gd name="connsiteX11" fmla="*/ 252721 w 308777"/>
                <a:gd name="connsiteY11" fmla="*/ 949580 h 1314146"/>
                <a:gd name="connsiteX12" fmla="*/ 287890 w 308777"/>
                <a:gd name="connsiteY12" fmla="*/ 1090257 h 1314146"/>
                <a:gd name="connsiteX13" fmla="*/ 305475 w 308777"/>
                <a:gd name="connsiteY13" fmla="*/ 1312996 h 1314146"/>
                <a:gd name="connsiteX14" fmla="*/ 299613 w 308777"/>
                <a:gd name="connsiteY14" fmla="*/ 1154734 h 1314146"/>
                <a:gd name="connsiteX15" fmla="*/ 217552 w 308777"/>
                <a:gd name="connsiteY15" fmla="*/ 691673 h 1314146"/>
                <a:gd name="connsiteX16" fmla="*/ 88598 w 308777"/>
                <a:gd name="connsiteY16" fmla="*/ 175857 h 1314146"/>
                <a:gd name="connsiteX17" fmla="*/ 100321 w 308777"/>
                <a:gd name="connsiteY17" fmla="*/ 287227 h 1314146"/>
                <a:gd name="connsiteX18" fmla="*/ 675 w 308777"/>
                <a:gd name="connsiteY18" fmla="*/ 11 h 131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8777" h="1314146">
                  <a:moveTo>
                    <a:pt x="675" y="11"/>
                  </a:moveTo>
                  <a:cubicBezTo>
                    <a:pt x="-6163" y="-1943"/>
                    <a:pt x="40729" y="242288"/>
                    <a:pt x="59290" y="275503"/>
                  </a:cubicBezTo>
                  <a:cubicBezTo>
                    <a:pt x="77852" y="308718"/>
                    <a:pt x="109113" y="194418"/>
                    <a:pt x="112044" y="199303"/>
                  </a:cubicBezTo>
                  <a:cubicBezTo>
                    <a:pt x="114975" y="204188"/>
                    <a:pt x="70037" y="267688"/>
                    <a:pt x="76875" y="304811"/>
                  </a:cubicBezTo>
                  <a:cubicBezTo>
                    <a:pt x="83713" y="341934"/>
                    <a:pt x="142329" y="390780"/>
                    <a:pt x="153075" y="422042"/>
                  </a:cubicBezTo>
                  <a:cubicBezTo>
                    <a:pt x="163821" y="453304"/>
                    <a:pt x="135491" y="470888"/>
                    <a:pt x="141352" y="492380"/>
                  </a:cubicBezTo>
                  <a:cubicBezTo>
                    <a:pt x="147214" y="513872"/>
                    <a:pt x="180429" y="529504"/>
                    <a:pt x="188244" y="550996"/>
                  </a:cubicBezTo>
                  <a:cubicBezTo>
                    <a:pt x="196059" y="572488"/>
                    <a:pt x="182382" y="591049"/>
                    <a:pt x="188244" y="621334"/>
                  </a:cubicBezTo>
                  <a:cubicBezTo>
                    <a:pt x="194106" y="651619"/>
                    <a:pt x="217551" y="702418"/>
                    <a:pt x="223413" y="732703"/>
                  </a:cubicBezTo>
                  <a:cubicBezTo>
                    <a:pt x="229275" y="762988"/>
                    <a:pt x="216575" y="780573"/>
                    <a:pt x="223413" y="803042"/>
                  </a:cubicBezTo>
                  <a:cubicBezTo>
                    <a:pt x="230251" y="825511"/>
                    <a:pt x="259559" y="843096"/>
                    <a:pt x="264444" y="867519"/>
                  </a:cubicBezTo>
                  <a:cubicBezTo>
                    <a:pt x="269329" y="891942"/>
                    <a:pt x="248813" y="912457"/>
                    <a:pt x="252721" y="949580"/>
                  </a:cubicBezTo>
                  <a:cubicBezTo>
                    <a:pt x="256629" y="986703"/>
                    <a:pt x="279098" y="1029688"/>
                    <a:pt x="287890" y="1090257"/>
                  </a:cubicBezTo>
                  <a:cubicBezTo>
                    <a:pt x="296682" y="1150826"/>
                    <a:pt x="303521" y="1302250"/>
                    <a:pt x="305475" y="1312996"/>
                  </a:cubicBezTo>
                  <a:cubicBezTo>
                    <a:pt x="307429" y="1323742"/>
                    <a:pt x="314267" y="1258288"/>
                    <a:pt x="299613" y="1154734"/>
                  </a:cubicBezTo>
                  <a:cubicBezTo>
                    <a:pt x="284959" y="1051180"/>
                    <a:pt x="252721" y="854819"/>
                    <a:pt x="217552" y="691673"/>
                  </a:cubicBezTo>
                  <a:cubicBezTo>
                    <a:pt x="182383" y="528527"/>
                    <a:pt x="108136" y="243265"/>
                    <a:pt x="88598" y="175857"/>
                  </a:cubicBezTo>
                  <a:cubicBezTo>
                    <a:pt x="69060" y="108449"/>
                    <a:pt x="110090" y="311650"/>
                    <a:pt x="100321" y="287227"/>
                  </a:cubicBezTo>
                  <a:cubicBezTo>
                    <a:pt x="90552" y="262804"/>
                    <a:pt x="7513" y="1965"/>
                    <a:pt x="675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A3FC0E02-33EF-A9CC-0256-51C78403E357}"/>
                </a:ext>
              </a:extLst>
            </p:cNvPr>
            <p:cNvSpPr/>
            <p:nvPr/>
          </p:nvSpPr>
          <p:spPr>
            <a:xfrm>
              <a:off x="6889908" y="7593133"/>
              <a:ext cx="489956" cy="1451945"/>
            </a:xfrm>
            <a:custGeom>
              <a:avLst/>
              <a:gdLst>
                <a:gd name="connsiteX0" fmla="*/ 3261 w 489956"/>
                <a:gd name="connsiteY0" fmla="*/ 15144 h 1451945"/>
                <a:gd name="connsiteX1" fmla="*/ 226000 w 489956"/>
                <a:gd name="connsiteY1" fmla="*/ 718529 h 1451945"/>
                <a:gd name="connsiteX2" fmla="*/ 220138 w 489956"/>
                <a:gd name="connsiteY2" fmla="*/ 607159 h 1451945"/>
                <a:gd name="connsiteX3" fmla="*/ 302200 w 489956"/>
                <a:gd name="connsiteY3" fmla="*/ 882652 h 1451945"/>
                <a:gd name="connsiteX4" fmla="*/ 278754 w 489956"/>
                <a:gd name="connsiteY4" fmla="*/ 841621 h 1451945"/>
                <a:gd name="connsiteX5" fmla="*/ 313923 w 489956"/>
                <a:gd name="connsiteY5" fmla="*/ 1146421 h 1451945"/>
                <a:gd name="connsiteX6" fmla="*/ 319784 w 489956"/>
                <a:gd name="connsiteY6" fmla="*/ 1058498 h 1451945"/>
                <a:gd name="connsiteX7" fmla="*/ 378400 w 489956"/>
                <a:gd name="connsiteY7" fmla="*/ 1427775 h 1451945"/>
                <a:gd name="connsiteX8" fmla="*/ 384261 w 489956"/>
                <a:gd name="connsiteY8" fmla="*/ 1345713 h 1451945"/>
                <a:gd name="connsiteX9" fmla="*/ 489769 w 489956"/>
                <a:gd name="connsiteY9" fmla="*/ 1451221 h 1451945"/>
                <a:gd name="connsiteX10" fmla="*/ 354954 w 489956"/>
                <a:gd name="connsiteY10" fmla="*/ 1281236 h 1451945"/>
                <a:gd name="connsiteX11" fmla="*/ 243584 w 489956"/>
                <a:gd name="connsiteY11" fmla="*/ 718529 h 1451945"/>
                <a:gd name="connsiteX12" fmla="*/ 73600 w 489956"/>
                <a:gd name="connsiteY12" fmla="*/ 155821 h 1451945"/>
                <a:gd name="connsiteX13" fmla="*/ 91184 w 489956"/>
                <a:gd name="connsiteY13" fmla="*/ 226159 h 1451945"/>
                <a:gd name="connsiteX14" fmla="*/ 3261 w 489956"/>
                <a:gd name="connsiteY14" fmla="*/ 15144 h 145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9956" h="1451945">
                  <a:moveTo>
                    <a:pt x="3261" y="15144"/>
                  </a:moveTo>
                  <a:cubicBezTo>
                    <a:pt x="25730" y="97206"/>
                    <a:pt x="189854" y="619860"/>
                    <a:pt x="226000" y="718529"/>
                  </a:cubicBezTo>
                  <a:cubicBezTo>
                    <a:pt x="262146" y="817198"/>
                    <a:pt x="207438" y="579805"/>
                    <a:pt x="220138" y="607159"/>
                  </a:cubicBezTo>
                  <a:cubicBezTo>
                    <a:pt x="232838" y="634513"/>
                    <a:pt x="292431" y="843575"/>
                    <a:pt x="302200" y="882652"/>
                  </a:cubicBezTo>
                  <a:cubicBezTo>
                    <a:pt x="311969" y="921729"/>
                    <a:pt x="276800" y="797660"/>
                    <a:pt x="278754" y="841621"/>
                  </a:cubicBezTo>
                  <a:cubicBezTo>
                    <a:pt x="280708" y="885582"/>
                    <a:pt x="307085" y="1110275"/>
                    <a:pt x="313923" y="1146421"/>
                  </a:cubicBezTo>
                  <a:cubicBezTo>
                    <a:pt x="320761" y="1182567"/>
                    <a:pt x="309038" y="1011606"/>
                    <a:pt x="319784" y="1058498"/>
                  </a:cubicBezTo>
                  <a:cubicBezTo>
                    <a:pt x="330530" y="1105390"/>
                    <a:pt x="367654" y="1379906"/>
                    <a:pt x="378400" y="1427775"/>
                  </a:cubicBezTo>
                  <a:cubicBezTo>
                    <a:pt x="389146" y="1475644"/>
                    <a:pt x="365700" y="1341805"/>
                    <a:pt x="384261" y="1345713"/>
                  </a:cubicBezTo>
                  <a:cubicBezTo>
                    <a:pt x="402822" y="1349621"/>
                    <a:pt x="494653" y="1461967"/>
                    <a:pt x="489769" y="1451221"/>
                  </a:cubicBezTo>
                  <a:cubicBezTo>
                    <a:pt x="484885" y="1440475"/>
                    <a:pt x="395985" y="1403351"/>
                    <a:pt x="354954" y="1281236"/>
                  </a:cubicBezTo>
                  <a:cubicBezTo>
                    <a:pt x="313923" y="1159121"/>
                    <a:pt x="290476" y="906098"/>
                    <a:pt x="243584" y="718529"/>
                  </a:cubicBezTo>
                  <a:cubicBezTo>
                    <a:pt x="196692" y="530960"/>
                    <a:pt x="99000" y="237883"/>
                    <a:pt x="73600" y="155821"/>
                  </a:cubicBezTo>
                  <a:cubicBezTo>
                    <a:pt x="48200" y="73759"/>
                    <a:pt x="100953" y="241790"/>
                    <a:pt x="91184" y="226159"/>
                  </a:cubicBezTo>
                  <a:cubicBezTo>
                    <a:pt x="81415" y="210528"/>
                    <a:pt x="-19208" y="-66918"/>
                    <a:pt x="3261" y="151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4A9F3B15-265C-5D51-596E-AB9090E977AD}"/>
                </a:ext>
              </a:extLst>
            </p:cNvPr>
            <p:cNvSpPr/>
            <p:nvPr/>
          </p:nvSpPr>
          <p:spPr>
            <a:xfrm>
              <a:off x="7191955" y="7678058"/>
              <a:ext cx="627235" cy="1245362"/>
            </a:xfrm>
            <a:custGeom>
              <a:avLst/>
              <a:gdLst>
                <a:gd name="connsiteX0" fmla="*/ 153 w 627235"/>
                <a:gd name="connsiteY0" fmla="*/ 557 h 1245362"/>
                <a:gd name="connsiteX1" fmla="*/ 293230 w 627235"/>
                <a:gd name="connsiteY1" fmla="*/ 252604 h 1245362"/>
                <a:gd name="connsiteX2" fmla="*/ 263922 w 627235"/>
                <a:gd name="connsiteY2" fmla="*/ 334665 h 1245362"/>
                <a:gd name="connsiteX3" fmla="*/ 357707 w 627235"/>
                <a:gd name="connsiteY3" fmla="*/ 387419 h 1245362"/>
                <a:gd name="connsiteX4" fmla="*/ 474937 w 627235"/>
                <a:gd name="connsiteY4" fmla="*/ 639465 h 1245362"/>
                <a:gd name="connsiteX5" fmla="*/ 375291 w 627235"/>
                <a:gd name="connsiteY5" fmla="*/ 557404 h 1245362"/>
                <a:gd name="connsiteX6" fmla="*/ 474937 w 627235"/>
                <a:gd name="connsiteY6" fmla="*/ 662911 h 1245362"/>
                <a:gd name="connsiteX7" fmla="*/ 539414 w 627235"/>
                <a:gd name="connsiteY7" fmla="*/ 803588 h 1245362"/>
                <a:gd name="connsiteX8" fmla="*/ 433907 w 627235"/>
                <a:gd name="connsiteY8" fmla="*/ 703942 h 1245362"/>
                <a:gd name="connsiteX9" fmla="*/ 592168 w 627235"/>
                <a:gd name="connsiteY9" fmla="*/ 920819 h 1245362"/>
                <a:gd name="connsiteX10" fmla="*/ 486660 w 627235"/>
                <a:gd name="connsiteY10" fmla="*/ 873927 h 1245362"/>
                <a:gd name="connsiteX11" fmla="*/ 586307 w 627235"/>
                <a:gd name="connsiteY11" fmla="*/ 1020465 h 1245362"/>
                <a:gd name="connsiteX12" fmla="*/ 527691 w 627235"/>
                <a:gd name="connsiteY12" fmla="*/ 973573 h 1245362"/>
                <a:gd name="connsiteX13" fmla="*/ 621476 w 627235"/>
                <a:gd name="connsiteY13" fmla="*/ 1172865 h 1245362"/>
                <a:gd name="connsiteX14" fmla="*/ 615614 w 627235"/>
                <a:gd name="connsiteY14" fmla="*/ 1237342 h 1245362"/>
                <a:gd name="connsiteX15" fmla="*/ 603891 w 627235"/>
                <a:gd name="connsiteY15" fmla="*/ 1008742 h 1245362"/>
                <a:gd name="connsiteX16" fmla="*/ 562860 w 627235"/>
                <a:gd name="connsiteY16" fmla="*/ 727388 h 1245362"/>
                <a:gd name="connsiteX17" fmla="*/ 521830 w 627235"/>
                <a:gd name="connsiteY17" fmla="*/ 786004 h 1245362"/>
                <a:gd name="connsiteX18" fmla="*/ 263922 w 627235"/>
                <a:gd name="connsiteY18" fmla="*/ 264327 h 1245362"/>
                <a:gd name="connsiteX19" fmla="*/ 217030 w 627235"/>
                <a:gd name="connsiteY19" fmla="*/ 111927 h 1245362"/>
                <a:gd name="connsiteX20" fmla="*/ 252199 w 627235"/>
                <a:gd name="connsiteY20" fmla="*/ 182265 h 1245362"/>
                <a:gd name="connsiteX21" fmla="*/ 153 w 627235"/>
                <a:gd name="connsiteY21" fmla="*/ 557 h 124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7235" h="1245362">
                  <a:moveTo>
                    <a:pt x="153" y="557"/>
                  </a:moveTo>
                  <a:cubicBezTo>
                    <a:pt x="6991" y="12280"/>
                    <a:pt x="249269" y="196919"/>
                    <a:pt x="293230" y="252604"/>
                  </a:cubicBezTo>
                  <a:cubicBezTo>
                    <a:pt x="337191" y="308289"/>
                    <a:pt x="253176" y="312196"/>
                    <a:pt x="263922" y="334665"/>
                  </a:cubicBezTo>
                  <a:cubicBezTo>
                    <a:pt x="274668" y="357134"/>
                    <a:pt x="322538" y="336619"/>
                    <a:pt x="357707" y="387419"/>
                  </a:cubicBezTo>
                  <a:cubicBezTo>
                    <a:pt x="392876" y="438219"/>
                    <a:pt x="472006" y="611134"/>
                    <a:pt x="474937" y="639465"/>
                  </a:cubicBezTo>
                  <a:cubicBezTo>
                    <a:pt x="477868" y="667796"/>
                    <a:pt x="375291" y="553496"/>
                    <a:pt x="375291" y="557404"/>
                  </a:cubicBezTo>
                  <a:cubicBezTo>
                    <a:pt x="375291" y="561312"/>
                    <a:pt x="447583" y="621880"/>
                    <a:pt x="474937" y="662911"/>
                  </a:cubicBezTo>
                  <a:cubicBezTo>
                    <a:pt x="502291" y="703942"/>
                    <a:pt x="546252" y="796750"/>
                    <a:pt x="539414" y="803588"/>
                  </a:cubicBezTo>
                  <a:cubicBezTo>
                    <a:pt x="532576" y="810427"/>
                    <a:pt x="425115" y="684404"/>
                    <a:pt x="433907" y="703942"/>
                  </a:cubicBezTo>
                  <a:cubicBezTo>
                    <a:pt x="442699" y="723480"/>
                    <a:pt x="583376" y="892488"/>
                    <a:pt x="592168" y="920819"/>
                  </a:cubicBezTo>
                  <a:cubicBezTo>
                    <a:pt x="600960" y="949150"/>
                    <a:pt x="487637" y="857319"/>
                    <a:pt x="486660" y="873927"/>
                  </a:cubicBezTo>
                  <a:cubicBezTo>
                    <a:pt x="485683" y="890535"/>
                    <a:pt x="579469" y="1003857"/>
                    <a:pt x="586307" y="1020465"/>
                  </a:cubicBezTo>
                  <a:cubicBezTo>
                    <a:pt x="593145" y="1037073"/>
                    <a:pt x="521830" y="948173"/>
                    <a:pt x="527691" y="973573"/>
                  </a:cubicBezTo>
                  <a:cubicBezTo>
                    <a:pt x="533552" y="998973"/>
                    <a:pt x="606822" y="1128904"/>
                    <a:pt x="621476" y="1172865"/>
                  </a:cubicBezTo>
                  <a:cubicBezTo>
                    <a:pt x="636130" y="1216826"/>
                    <a:pt x="618545" y="1264696"/>
                    <a:pt x="615614" y="1237342"/>
                  </a:cubicBezTo>
                  <a:cubicBezTo>
                    <a:pt x="612683" y="1209988"/>
                    <a:pt x="612683" y="1093734"/>
                    <a:pt x="603891" y="1008742"/>
                  </a:cubicBezTo>
                  <a:cubicBezTo>
                    <a:pt x="595099" y="923750"/>
                    <a:pt x="576537" y="764511"/>
                    <a:pt x="562860" y="727388"/>
                  </a:cubicBezTo>
                  <a:cubicBezTo>
                    <a:pt x="549183" y="690265"/>
                    <a:pt x="571653" y="863181"/>
                    <a:pt x="521830" y="786004"/>
                  </a:cubicBezTo>
                  <a:cubicBezTo>
                    <a:pt x="472007" y="708827"/>
                    <a:pt x="314722" y="376673"/>
                    <a:pt x="263922" y="264327"/>
                  </a:cubicBezTo>
                  <a:cubicBezTo>
                    <a:pt x="213122" y="151981"/>
                    <a:pt x="218984" y="125604"/>
                    <a:pt x="217030" y="111927"/>
                  </a:cubicBezTo>
                  <a:cubicBezTo>
                    <a:pt x="215076" y="98250"/>
                    <a:pt x="287368" y="198873"/>
                    <a:pt x="252199" y="182265"/>
                  </a:cubicBezTo>
                  <a:cubicBezTo>
                    <a:pt x="217030" y="165657"/>
                    <a:pt x="-6685" y="-11166"/>
                    <a:pt x="153" y="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6C73C8D0-79B2-9C9E-5E7D-90B9A2387A38}"/>
                </a:ext>
              </a:extLst>
            </p:cNvPr>
            <p:cNvSpPr/>
            <p:nvPr/>
          </p:nvSpPr>
          <p:spPr>
            <a:xfrm>
              <a:off x="3447883" y="7898439"/>
              <a:ext cx="3188897" cy="1468318"/>
            </a:xfrm>
            <a:custGeom>
              <a:avLst/>
              <a:gdLst>
                <a:gd name="connsiteX0" fmla="*/ 22148 w 3188897"/>
                <a:gd name="connsiteY0" fmla="*/ 32223 h 1468318"/>
                <a:gd name="connsiteX1" fmla="*/ 244886 w 3188897"/>
                <a:gd name="connsiteY1" fmla="*/ 208069 h 1468318"/>
                <a:gd name="connsiteX2" fmla="*/ 496932 w 3188897"/>
                <a:gd name="connsiteY2" fmla="*/ 436669 h 1468318"/>
                <a:gd name="connsiteX3" fmla="*/ 479348 w 3188897"/>
                <a:gd name="connsiteY3" fmla="*/ 424946 h 1468318"/>
                <a:gd name="connsiteX4" fmla="*/ 1153425 w 3188897"/>
                <a:gd name="connsiteY4" fmla="*/ 893869 h 1468318"/>
                <a:gd name="connsiteX5" fmla="*/ 2102994 w 3188897"/>
                <a:gd name="connsiteY5" fmla="*/ 1315899 h 1468318"/>
                <a:gd name="connsiteX6" fmla="*/ 2085409 w 3188897"/>
                <a:gd name="connsiteY6" fmla="*/ 1298315 h 1468318"/>
                <a:gd name="connsiteX7" fmla="*/ 3187379 w 3188897"/>
                <a:gd name="connsiteY7" fmla="*/ 1468299 h 1468318"/>
                <a:gd name="connsiteX8" fmla="*/ 1815779 w 3188897"/>
                <a:gd name="connsiteY8" fmla="*/ 1286592 h 1468318"/>
                <a:gd name="connsiteX9" fmla="*/ 1897840 w 3188897"/>
                <a:gd name="connsiteY9" fmla="*/ 1298315 h 1468318"/>
                <a:gd name="connsiteX10" fmla="*/ 948271 w 3188897"/>
                <a:gd name="connsiteY10" fmla="*/ 800084 h 1468318"/>
                <a:gd name="connsiteX11" fmla="*/ 995163 w 3188897"/>
                <a:gd name="connsiteY11" fmla="*/ 811807 h 1468318"/>
                <a:gd name="connsiteX12" fmla="*/ 526240 w 3188897"/>
                <a:gd name="connsiteY12" fmla="*/ 413223 h 1468318"/>
                <a:gd name="connsiteX13" fmla="*/ 537963 w 3188897"/>
                <a:gd name="connsiteY13" fmla="*/ 483561 h 1468318"/>
                <a:gd name="connsiteX14" fmla="*/ 69040 w 3188897"/>
                <a:gd name="connsiteY14" fmla="*/ 49807 h 1468318"/>
                <a:gd name="connsiteX15" fmla="*/ 22148 w 3188897"/>
                <a:gd name="connsiteY15" fmla="*/ 32223 h 146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88897" h="1468318">
                  <a:moveTo>
                    <a:pt x="22148" y="32223"/>
                  </a:moveTo>
                  <a:cubicBezTo>
                    <a:pt x="51456" y="58600"/>
                    <a:pt x="165755" y="140661"/>
                    <a:pt x="244886" y="208069"/>
                  </a:cubicBezTo>
                  <a:cubicBezTo>
                    <a:pt x="324017" y="275477"/>
                    <a:pt x="496932" y="436669"/>
                    <a:pt x="496932" y="436669"/>
                  </a:cubicBezTo>
                  <a:cubicBezTo>
                    <a:pt x="536009" y="472815"/>
                    <a:pt x="479348" y="424946"/>
                    <a:pt x="479348" y="424946"/>
                  </a:cubicBezTo>
                  <a:cubicBezTo>
                    <a:pt x="588763" y="501146"/>
                    <a:pt x="882817" y="745377"/>
                    <a:pt x="1153425" y="893869"/>
                  </a:cubicBezTo>
                  <a:cubicBezTo>
                    <a:pt x="1424033" y="1042361"/>
                    <a:pt x="2102994" y="1315899"/>
                    <a:pt x="2102994" y="1315899"/>
                  </a:cubicBezTo>
                  <a:cubicBezTo>
                    <a:pt x="2258325" y="1383307"/>
                    <a:pt x="1904678" y="1272915"/>
                    <a:pt x="2085409" y="1298315"/>
                  </a:cubicBezTo>
                  <a:cubicBezTo>
                    <a:pt x="2266140" y="1323715"/>
                    <a:pt x="3232317" y="1470253"/>
                    <a:pt x="3187379" y="1468299"/>
                  </a:cubicBezTo>
                  <a:cubicBezTo>
                    <a:pt x="3142441" y="1466345"/>
                    <a:pt x="2030702" y="1314923"/>
                    <a:pt x="1815779" y="1286592"/>
                  </a:cubicBezTo>
                  <a:cubicBezTo>
                    <a:pt x="1600856" y="1258261"/>
                    <a:pt x="2042425" y="1379400"/>
                    <a:pt x="1897840" y="1298315"/>
                  </a:cubicBezTo>
                  <a:cubicBezTo>
                    <a:pt x="1753255" y="1217230"/>
                    <a:pt x="1098717" y="881169"/>
                    <a:pt x="948271" y="800084"/>
                  </a:cubicBezTo>
                  <a:cubicBezTo>
                    <a:pt x="797825" y="718999"/>
                    <a:pt x="1065501" y="876284"/>
                    <a:pt x="995163" y="811807"/>
                  </a:cubicBezTo>
                  <a:cubicBezTo>
                    <a:pt x="924825" y="747330"/>
                    <a:pt x="602440" y="467931"/>
                    <a:pt x="526240" y="413223"/>
                  </a:cubicBezTo>
                  <a:cubicBezTo>
                    <a:pt x="450040" y="358515"/>
                    <a:pt x="614163" y="544130"/>
                    <a:pt x="537963" y="483561"/>
                  </a:cubicBezTo>
                  <a:cubicBezTo>
                    <a:pt x="461763" y="422992"/>
                    <a:pt x="158917" y="131868"/>
                    <a:pt x="69040" y="49807"/>
                  </a:cubicBezTo>
                  <a:cubicBezTo>
                    <a:pt x="-20837" y="-32254"/>
                    <a:pt x="-7160" y="5846"/>
                    <a:pt x="22148" y="32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97113104-68C6-CDE7-BE73-4AC81AFDC3B5}"/>
                </a:ext>
              </a:extLst>
            </p:cNvPr>
            <p:cNvSpPr/>
            <p:nvPr/>
          </p:nvSpPr>
          <p:spPr>
            <a:xfrm>
              <a:off x="2669089" y="7730565"/>
              <a:ext cx="2020142" cy="1823743"/>
            </a:xfrm>
            <a:custGeom>
              <a:avLst/>
              <a:gdLst>
                <a:gd name="connsiteX0" fmla="*/ 9634 w 2020142"/>
                <a:gd name="connsiteY0" fmla="*/ 6666 h 1823743"/>
                <a:gd name="connsiteX1" fmla="*/ 1264003 w 2020142"/>
                <a:gd name="connsiteY1" fmla="*/ 1178973 h 1823743"/>
                <a:gd name="connsiteX2" fmla="*/ 1193665 w 2020142"/>
                <a:gd name="connsiteY2" fmla="*/ 1120358 h 1823743"/>
                <a:gd name="connsiteX3" fmla="*/ 2020142 w 2020142"/>
                <a:gd name="connsiteY3" fmla="*/ 1823743 h 1823743"/>
                <a:gd name="connsiteX4" fmla="*/ 754049 w 2020142"/>
                <a:gd name="connsiteY4" fmla="*/ 751081 h 1823743"/>
                <a:gd name="connsiteX5" fmla="*/ 9634 w 2020142"/>
                <a:gd name="connsiteY5" fmla="*/ 6666 h 182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0142" h="1823743">
                  <a:moveTo>
                    <a:pt x="9634" y="6666"/>
                  </a:moveTo>
                  <a:cubicBezTo>
                    <a:pt x="94626" y="77981"/>
                    <a:pt x="1066665" y="993358"/>
                    <a:pt x="1264003" y="1178973"/>
                  </a:cubicBezTo>
                  <a:cubicBezTo>
                    <a:pt x="1461342" y="1364588"/>
                    <a:pt x="1193665" y="1120358"/>
                    <a:pt x="1193665" y="1120358"/>
                  </a:cubicBezTo>
                  <a:lnTo>
                    <a:pt x="2020142" y="1823743"/>
                  </a:lnTo>
                  <a:cubicBezTo>
                    <a:pt x="1946873" y="1762197"/>
                    <a:pt x="1087180" y="1049043"/>
                    <a:pt x="754049" y="751081"/>
                  </a:cubicBezTo>
                  <a:cubicBezTo>
                    <a:pt x="420918" y="453119"/>
                    <a:pt x="-75358" y="-64649"/>
                    <a:pt x="9634" y="6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F00A0B24-57FD-AAC3-2B43-DC65A3AB2D32}"/>
                </a:ext>
              </a:extLst>
            </p:cNvPr>
            <p:cNvSpPr/>
            <p:nvPr/>
          </p:nvSpPr>
          <p:spPr>
            <a:xfrm>
              <a:off x="978599" y="7684173"/>
              <a:ext cx="1922891" cy="739218"/>
            </a:xfrm>
            <a:custGeom>
              <a:avLst/>
              <a:gdLst>
                <a:gd name="connsiteX0" fmla="*/ 278 w 1922891"/>
                <a:gd name="connsiteY0" fmla="*/ 738858 h 739218"/>
                <a:gd name="connsiteX1" fmla="*/ 551263 w 1922891"/>
                <a:gd name="connsiteY1" fmla="*/ 158565 h 739218"/>
                <a:gd name="connsiteX2" fmla="*/ 439893 w 1922891"/>
                <a:gd name="connsiteY2" fmla="*/ 228904 h 739218"/>
                <a:gd name="connsiteX3" fmla="*/ 797447 w 1922891"/>
                <a:gd name="connsiteY3" fmla="*/ 135119 h 739218"/>
                <a:gd name="connsiteX4" fmla="*/ 1676678 w 1922891"/>
                <a:gd name="connsiteY4" fmla="*/ 304 h 739218"/>
                <a:gd name="connsiteX5" fmla="*/ 1090524 w 1922891"/>
                <a:gd name="connsiteY5" fmla="*/ 105812 h 739218"/>
                <a:gd name="connsiteX6" fmla="*/ 1922863 w 1922891"/>
                <a:gd name="connsiteY6" fmla="*/ 334412 h 739218"/>
                <a:gd name="connsiteX7" fmla="*/ 1119832 w 1922891"/>
                <a:gd name="connsiteY7" fmla="*/ 193735 h 739218"/>
                <a:gd name="connsiteX8" fmla="*/ 867786 w 1922891"/>
                <a:gd name="connsiteY8" fmla="*/ 240627 h 739218"/>
                <a:gd name="connsiteX9" fmla="*/ 1067078 w 1922891"/>
                <a:gd name="connsiteY9" fmla="*/ 140981 h 739218"/>
                <a:gd name="connsiteX10" fmla="*/ 680216 w 1922891"/>
                <a:gd name="connsiteY10" fmla="*/ 176150 h 739218"/>
                <a:gd name="connsiteX11" fmla="*/ 387139 w 1922891"/>
                <a:gd name="connsiteY11" fmla="*/ 305104 h 739218"/>
                <a:gd name="connsiteX12" fmla="*/ 475063 w 1922891"/>
                <a:gd name="connsiteY12" fmla="*/ 246489 h 739218"/>
                <a:gd name="connsiteX13" fmla="*/ 278 w 1922891"/>
                <a:gd name="connsiteY13" fmla="*/ 738858 h 73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22891" h="739218">
                  <a:moveTo>
                    <a:pt x="278" y="738858"/>
                  </a:moveTo>
                  <a:cubicBezTo>
                    <a:pt x="12978" y="724204"/>
                    <a:pt x="477994" y="243557"/>
                    <a:pt x="551263" y="158565"/>
                  </a:cubicBezTo>
                  <a:cubicBezTo>
                    <a:pt x="624532" y="73573"/>
                    <a:pt x="398862" y="232812"/>
                    <a:pt x="439893" y="228904"/>
                  </a:cubicBezTo>
                  <a:cubicBezTo>
                    <a:pt x="480924" y="224996"/>
                    <a:pt x="591316" y="173219"/>
                    <a:pt x="797447" y="135119"/>
                  </a:cubicBezTo>
                  <a:cubicBezTo>
                    <a:pt x="1003578" y="97019"/>
                    <a:pt x="1627832" y="5188"/>
                    <a:pt x="1676678" y="304"/>
                  </a:cubicBezTo>
                  <a:cubicBezTo>
                    <a:pt x="1725524" y="-4580"/>
                    <a:pt x="1049493" y="50127"/>
                    <a:pt x="1090524" y="105812"/>
                  </a:cubicBezTo>
                  <a:cubicBezTo>
                    <a:pt x="1131555" y="161497"/>
                    <a:pt x="1917978" y="319758"/>
                    <a:pt x="1922863" y="334412"/>
                  </a:cubicBezTo>
                  <a:cubicBezTo>
                    <a:pt x="1927748" y="349066"/>
                    <a:pt x="1295678" y="209366"/>
                    <a:pt x="1119832" y="193735"/>
                  </a:cubicBezTo>
                  <a:cubicBezTo>
                    <a:pt x="943986" y="178104"/>
                    <a:pt x="876578" y="249419"/>
                    <a:pt x="867786" y="240627"/>
                  </a:cubicBezTo>
                  <a:cubicBezTo>
                    <a:pt x="858994" y="231835"/>
                    <a:pt x="1098340" y="151727"/>
                    <a:pt x="1067078" y="140981"/>
                  </a:cubicBezTo>
                  <a:cubicBezTo>
                    <a:pt x="1035816" y="130235"/>
                    <a:pt x="793539" y="148796"/>
                    <a:pt x="680216" y="176150"/>
                  </a:cubicBezTo>
                  <a:cubicBezTo>
                    <a:pt x="566893" y="203504"/>
                    <a:pt x="421331" y="293381"/>
                    <a:pt x="387139" y="305104"/>
                  </a:cubicBezTo>
                  <a:cubicBezTo>
                    <a:pt x="352947" y="316827"/>
                    <a:pt x="536609" y="176150"/>
                    <a:pt x="475063" y="246489"/>
                  </a:cubicBezTo>
                  <a:cubicBezTo>
                    <a:pt x="413517" y="316827"/>
                    <a:pt x="-12422" y="753512"/>
                    <a:pt x="278" y="7388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7D6E178D-DEA6-AA28-5BA4-BFD88E1A7B90}"/>
                </a:ext>
              </a:extLst>
            </p:cNvPr>
            <p:cNvSpPr/>
            <p:nvPr/>
          </p:nvSpPr>
          <p:spPr>
            <a:xfrm>
              <a:off x="2921426" y="8669214"/>
              <a:ext cx="685666" cy="944225"/>
            </a:xfrm>
            <a:custGeom>
              <a:avLst/>
              <a:gdLst>
                <a:gd name="connsiteX0" fmla="*/ 542743 w 685666"/>
                <a:gd name="connsiteY0" fmla="*/ 1 h 944225"/>
                <a:gd name="connsiteX1" fmla="*/ 314143 w 685666"/>
                <a:gd name="connsiteY1" fmla="*/ 468924 h 944225"/>
                <a:gd name="connsiteX2" fmla="*/ 355174 w 685666"/>
                <a:gd name="connsiteY2" fmla="*/ 427894 h 944225"/>
                <a:gd name="connsiteX3" fmla="*/ 9343 w 685666"/>
                <a:gd name="connsiteY3" fmla="*/ 931986 h 944225"/>
                <a:gd name="connsiteX4" fmla="*/ 150020 w 685666"/>
                <a:gd name="connsiteY4" fmla="*/ 732694 h 944225"/>
                <a:gd name="connsiteX5" fmla="*/ 683420 w 685666"/>
                <a:gd name="connsiteY5" fmla="*/ 123094 h 944225"/>
                <a:gd name="connsiteX6" fmla="*/ 349312 w 685666"/>
                <a:gd name="connsiteY6" fmla="*/ 463063 h 944225"/>
                <a:gd name="connsiteX7" fmla="*/ 542743 w 685666"/>
                <a:gd name="connsiteY7" fmla="*/ 1 h 94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666" h="944225">
                  <a:moveTo>
                    <a:pt x="542743" y="1"/>
                  </a:moveTo>
                  <a:cubicBezTo>
                    <a:pt x="536882" y="978"/>
                    <a:pt x="345404" y="397609"/>
                    <a:pt x="314143" y="468924"/>
                  </a:cubicBezTo>
                  <a:cubicBezTo>
                    <a:pt x="282882" y="540239"/>
                    <a:pt x="405974" y="350717"/>
                    <a:pt x="355174" y="427894"/>
                  </a:cubicBezTo>
                  <a:cubicBezTo>
                    <a:pt x="304374" y="505071"/>
                    <a:pt x="43535" y="881186"/>
                    <a:pt x="9343" y="931986"/>
                  </a:cubicBezTo>
                  <a:cubicBezTo>
                    <a:pt x="-24849" y="982786"/>
                    <a:pt x="37674" y="867509"/>
                    <a:pt x="150020" y="732694"/>
                  </a:cubicBezTo>
                  <a:cubicBezTo>
                    <a:pt x="262366" y="597879"/>
                    <a:pt x="650205" y="168032"/>
                    <a:pt x="683420" y="123094"/>
                  </a:cubicBezTo>
                  <a:cubicBezTo>
                    <a:pt x="716635" y="78156"/>
                    <a:pt x="370804" y="478694"/>
                    <a:pt x="349312" y="463063"/>
                  </a:cubicBezTo>
                  <a:cubicBezTo>
                    <a:pt x="327820" y="447432"/>
                    <a:pt x="548604" y="-976"/>
                    <a:pt x="542743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1AD2A5D2-AD42-ED41-16DC-992CB3CC7D3C}"/>
                </a:ext>
              </a:extLst>
            </p:cNvPr>
            <p:cNvSpPr/>
            <p:nvPr/>
          </p:nvSpPr>
          <p:spPr>
            <a:xfrm>
              <a:off x="2556406" y="7756022"/>
              <a:ext cx="2035714" cy="1840743"/>
            </a:xfrm>
            <a:custGeom>
              <a:avLst/>
              <a:gdLst>
                <a:gd name="connsiteX0" fmla="*/ 10948 w 2035714"/>
                <a:gd name="connsiteY0" fmla="*/ 16378 h 1840743"/>
                <a:gd name="connsiteX1" fmla="*/ 1171532 w 2035714"/>
                <a:gd name="connsiteY1" fmla="*/ 1206270 h 1840743"/>
                <a:gd name="connsiteX2" fmla="*/ 1148086 w 2035714"/>
                <a:gd name="connsiteY2" fmla="*/ 1153516 h 1840743"/>
                <a:gd name="connsiteX3" fmla="*/ 2033179 w 2035714"/>
                <a:gd name="connsiteY3" fmla="*/ 1839316 h 1840743"/>
                <a:gd name="connsiteX4" fmla="*/ 1435302 w 2035714"/>
                <a:gd name="connsiteY4" fmla="*/ 1346947 h 1840743"/>
                <a:gd name="connsiteX5" fmla="*/ 632271 w 2035714"/>
                <a:gd name="connsiteY5" fmla="*/ 690455 h 1840743"/>
                <a:gd name="connsiteX6" fmla="*/ 708471 w 2035714"/>
                <a:gd name="connsiteY6" fmla="*/ 754932 h 1840743"/>
                <a:gd name="connsiteX7" fmla="*/ 450563 w 2035714"/>
                <a:gd name="connsiteY7" fmla="*/ 438409 h 1840743"/>
                <a:gd name="connsiteX8" fmla="*/ 579517 w 2035714"/>
                <a:gd name="connsiteY8" fmla="*/ 508747 h 1840743"/>
                <a:gd name="connsiteX9" fmla="*/ 10948 w 2035714"/>
                <a:gd name="connsiteY9" fmla="*/ 16378 h 184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714" h="1840743">
                  <a:moveTo>
                    <a:pt x="10948" y="16378"/>
                  </a:moveTo>
                  <a:cubicBezTo>
                    <a:pt x="109617" y="132632"/>
                    <a:pt x="982009" y="1016747"/>
                    <a:pt x="1171532" y="1206270"/>
                  </a:cubicBezTo>
                  <a:cubicBezTo>
                    <a:pt x="1361055" y="1395793"/>
                    <a:pt x="1004478" y="1048009"/>
                    <a:pt x="1148086" y="1153516"/>
                  </a:cubicBezTo>
                  <a:cubicBezTo>
                    <a:pt x="1291694" y="1259023"/>
                    <a:pt x="1985310" y="1807078"/>
                    <a:pt x="2033179" y="1839316"/>
                  </a:cubicBezTo>
                  <a:cubicBezTo>
                    <a:pt x="2081048" y="1871555"/>
                    <a:pt x="1435302" y="1346947"/>
                    <a:pt x="1435302" y="1346947"/>
                  </a:cubicBezTo>
                  <a:lnTo>
                    <a:pt x="632271" y="690455"/>
                  </a:lnTo>
                  <a:cubicBezTo>
                    <a:pt x="511133" y="591786"/>
                    <a:pt x="738756" y="796940"/>
                    <a:pt x="708471" y="754932"/>
                  </a:cubicBezTo>
                  <a:cubicBezTo>
                    <a:pt x="678186" y="712924"/>
                    <a:pt x="472055" y="479440"/>
                    <a:pt x="450563" y="438409"/>
                  </a:cubicBezTo>
                  <a:cubicBezTo>
                    <a:pt x="429071" y="397378"/>
                    <a:pt x="647901" y="579085"/>
                    <a:pt x="579517" y="508747"/>
                  </a:cubicBezTo>
                  <a:cubicBezTo>
                    <a:pt x="511133" y="438409"/>
                    <a:pt x="-87721" y="-99876"/>
                    <a:pt x="10948" y="16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CDDD2E9B-FC39-6BEE-1BC9-105119844414}"/>
                </a:ext>
              </a:extLst>
            </p:cNvPr>
            <p:cNvSpPr/>
            <p:nvPr/>
          </p:nvSpPr>
          <p:spPr>
            <a:xfrm>
              <a:off x="1717389" y="8067146"/>
              <a:ext cx="937921" cy="209521"/>
            </a:xfrm>
            <a:custGeom>
              <a:avLst/>
              <a:gdLst>
                <a:gd name="connsiteX0" fmla="*/ 42 w 937921"/>
                <a:gd name="connsiteY0" fmla="*/ 209346 h 209521"/>
                <a:gd name="connsiteX1" fmla="*/ 445519 w 937921"/>
                <a:gd name="connsiteY1" fmla="*/ 45223 h 209521"/>
                <a:gd name="connsiteX2" fmla="*/ 937888 w 937921"/>
                <a:gd name="connsiteY2" fmla="*/ 45223 h 209521"/>
                <a:gd name="connsiteX3" fmla="*/ 422073 w 937921"/>
                <a:gd name="connsiteY3" fmla="*/ 10054 h 209521"/>
                <a:gd name="connsiteX4" fmla="*/ 42 w 937921"/>
                <a:gd name="connsiteY4" fmla="*/ 209346 h 20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921" h="209521">
                  <a:moveTo>
                    <a:pt x="42" y="209346"/>
                  </a:moveTo>
                  <a:cubicBezTo>
                    <a:pt x="3950" y="215207"/>
                    <a:pt x="289211" y="72577"/>
                    <a:pt x="445519" y="45223"/>
                  </a:cubicBezTo>
                  <a:cubicBezTo>
                    <a:pt x="601827" y="17869"/>
                    <a:pt x="941796" y="51084"/>
                    <a:pt x="937888" y="45223"/>
                  </a:cubicBezTo>
                  <a:cubicBezTo>
                    <a:pt x="933980" y="39362"/>
                    <a:pt x="578381" y="-24138"/>
                    <a:pt x="422073" y="10054"/>
                  </a:cubicBezTo>
                  <a:cubicBezTo>
                    <a:pt x="265765" y="44246"/>
                    <a:pt x="-3866" y="203485"/>
                    <a:pt x="42" y="2093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C76180EE-8313-4F75-E7C8-434651834A68}"/>
                </a:ext>
              </a:extLst>
            </p:cNvPr>
            <p:cNvSpPr/>
            <p:nvPr/>
          </p:nvSpPr>
          <p:spPr>
            <a:xfrm>
              <a:off x="4927752" y="8484289"/>
              <a:ext cx="619087" cy="693179"/>
            </a:xfrm>
            <a:custGeom>
              <a:avLst/>
              <a:gdLst>
                <a:gd name="connsiteX0" fmla="*/ 2057 w 619087"/>
                <a:gd name="connsiteY0" fmla="*/ 3728 h 693179"/>
                <a:gd name="connsiteX1" fmla="*/ 472509 w 619087"/>
                <a:gd name="connsiteY1" fmla="*/ 494059 h 693179"/>
                <a:gd name="connsiteX2" fmla="*/ 426126 w 619087"/>
                <a:gd name="connsiteY2" fmla="*/ 407920 h 693179"/>
                <a:gd name="connsiteX3" fmla="*/ 618283 w 619087"/>
                <a:gd name="connsiteY3" fmla="*/ 692841 h 693179"/>
                <a:gd name="connsiteX4" fmla="*/ 339987 w 619087"/>
                <a:gd name="connsiteY4" fmla="*/ 341659 h 693179"/>
                <a:gd name="connsiteX5" fmla="*/ 300231 w 619087"/>
                <a:gd name="connsiteY5" fmla="*/ 520563 h 693179"/>
                <a:gd name="connsiteX6" fmla="*/ 306857 w 619087"/>
                <a:gd name="connsiteY6" fmla="*/ 248894 h 693179"/>
                <a:gd name="connsiteX7" fmla="*/ 300231 w 619087"/>
                <a:gd name="connsiteY7" fmla="*/ 268772 h 693179"/>
                <a:gd name="connsiteX8" fmla="*/ 2057 w 619087"/>
                <a:gd name="connsiteY8" fmla="*/ 3728 h 69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9087" h="693179">
                  <a:moveTo>
                    <a:pt x="2057" y="3728"/>
                  </a:moveTo>
                  <a:cubicBezTo>
                    <a:pt x="30770" y="41276"/>
                    <a:pt x="401831" y="426694"/>
                    <a:pt x="472509" y="494059"/>
                  </a:cubicBezTo>
                  <a:cubicBezTo>
                    <a:pt x="543187" y="561424"/>
                    <a:pt x="401830" y="374790"/>
                    <a:pt x="426126" y="407920"/>
                  </a:cubicBezTo>
                  <a:cubicBezTo>
                    <a:pt x="450422" y="441050"/>
                    <a:pt x="632639" y="703884"/>
                    <a:pt x="618283" y="692841"/>
                  </a:cubicBezTo>
                  <a:cubicBezTo>
                    <a:pt x="603927" y="681798"/>
                    <a:pt x="392996" y="370372"/>
                    <a:pt x="339987" y="341659"/>
                  </a:cubicBezTo>
                  <a:cubicBezTo>
                    <a:pt x="286978" y="312946"/>
                    <a:pt x="305753" y="536024"/>
                    <a:pt x="300231" y="520563"/>
                  </a:cubicBezTo>
                  <a:cubicBezTo>
                    <a:pt x="294709" y="505102"/>
                    <a:pt x="306857" y="290859"/>
                    <a:pt x="306857" y="248894"/>
                  </a:cubicBezTo>
                  <a:cubicBezTo>
                    <a:pt x="306857" y="206929"/>
                    <a:pt x="346614" y="314050"/>
                    <a:pt x="300231" y="268772"/>
                  </a:cubicBezTo>
                  <a:cubicBezTo>
                    <a:pt x="253848" y="223494"/>
                    <a:pt x="-26656" y="-33820"/>
                    <a:pt x="2057" y="3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A54B5D88-17D8-7838-E26D-70FE359EACEE}"/>
                </a:ext>
              </a:extLst>
            </p:cNvPr>
            <p:cNvSpPr/>
            <p:nvPr/>
          </p:nvSpPr>
          <p:spPr>
            <a:xfrm>
              <a:off x="5923380" y="8433971"/>
              <a:ext cx="312000" cy="778416"/>
            </a:xfrm>
            <a:custGeom>
              <a:avLst/>
              <a:gdLst>
                <a:gd name="connsiteX0" fmla="*/ 342 w 312000"/>
                <a:gd name="connsiteY0" fmla="*/ 146812 h 778416"/>
                <a:gd name="connsiteX1" fmla="*/ 93107 w 312000"/>
                <a:gd name="connsiteY1" fmla="*/ 444986 h 778416"/>
                <a:gd name="connsiteX2" fmla="*/ 46724 w 312000"/>
                <a:gd name="connsiteY2" fmla="*/ 776290 h 778416"/>
                <a:gd name="connsiteX3" fmla="*/ 93107 w 312000"/>
                <a:gd name="connsiteY3" fmla="*/ 557629 h 778416"/>
                <a:gd name="connsiteX4" fmla="*/ 311768 w 312000"/>
                <a:gd name="connsiteY4" fmla="*/ 1038 h 778416"/>
                <a:gd name="connsiteX5" fmla="*/ 132863 w 312000"/>
                <a:gd name="connsiteY5" fmla="*/ 411855 h 778416"/>
                <a:gd name="connsiteX6" fmla="*/ 342 w 312000"/>
                <a:gd name="connsiteY6" fmla="*/ 146812 h 77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000" h="778416">
                  <a:moveTo>
                    <a:pt x="342" y="146812"/>
                  </a:moveTo>
                  <a:cubicBezTo>
                    <a:pt x="-6284" y="152334"/>
                    <a:pt x="85377" y="340073"/>
                    <a:pt x="93107" y="444986"/>
                  </a:cubicBezTo>
                  <a:cubicBezTo>
                    <a:pt x="100837" y="549899"/>
                    <a:pt x="46724" y="757516"/>
                    <a:pt x="46724" y="776290"/>
                  </a:cubicBezTo>
                  <a:cubicBezTo>
                    <a:pt x="46724" y="795064"/>
                    <a:pt x="48933" y="686838"/>
                    <a:pt x="93107" y="557629"/>
                  </a:cubicBezTo>
                  <a:cubicBezTo>
                    <a:pt x="137281" y="428420"/>
                    <a:pt x="305142" y="25334"/>
                    <a:pt x="311768" y="1038"/>
                  </a:cubicBezTo>
                  <a:cubicBezTo>
                    <a:pt x="318394" y="-23258"/>
                    <a:pt x="181454" y="386455"/>
                    <a:pt x="132863" y="411855"/>
                  </a:cubicBezTo>
                  <a:cubicBezTo>
                    <a:pt x="84272" y="437255"/>
                    <a:pt x="6968" y="141290"/>
                    <a:pt x="342" y="146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5472D586-1B89-8A7F-1215-5DAC6FFF70C5}"/>
                </a:ext>
              </a:extLst>
            </p:cNvPr>
            <p:cNvSpPr/>
            <p:nvPr/>
          </p:nvSpPr>
          <p:spPr>
            <a:xfrm>
              <a:off x="4611269" y="8554108"/>
              <a:ext cx="544649" cy="384726"/>
            </a:xfrm>
            <a:custGeom>
              <a:avLst/>
              <a:gdLst>
                <a:gd name="connsiteX0" fmla="*/ 488 w 544649"/>
                <a:gd name="connsiteY0" fmla="*/ 170 h 384726"/>
                <a:gd name="connsiteX1" fmla="*/ 258905 w 544649"/>
                <a:gd name="connsiteY1" fmla="*/ 106188 h 384726"/>
                <a:gd name="connsiteX2" fmla="*/ 543827 w 544649"/>
                <a:gd name="connsiteY2" fmla="*/ 384483 h 384726"/>
                <a:gd name="connsiteX3" fmla="*/ 351670 w 544649"/>
                <a:gd name="connsiteY3" fmla="*/ 159196 h 384726"/>
                <a:gd name="connsiteX4" fmla="*/ 325166 w 544649"/>
                <a:gd name="connsiteY4" fmla="*/ 126066 h 384726"/>
                <a:gd name="connsiteX5" fmla="*/ 488 w 544649"/>
                <a:gd name="connsiteY5" fmla="*/ 170 h 38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4649" h="384726">
                  <a:moveTo>
                    <a:pt x="488" y="170"/>
                  </a:moveTo>
                  <a:cubicBezTo>
                    <a:pt x="-10555" y="-3143"/>
                    <a:pt x="168349" y="42136"/>
                    <a:pt x="258905" y="106188"/>
                  </a:cubicBezTo>
                  <a:cubicBezTo>
                    <a:pt x="349462" y="170240"/>
                    <a:pt x="528366" y="375648"/>
                    <a:pt x="543827" y="384483"/>
                  </a:cubicBezTo>
                  <a:cubicBezTo>
                    <a:pt x="559288" y="393318"/>
                    <a:pt x="351670" y="159196"/>
                    <a:pt x="351670" y="159196"/>
                  </a:cubicBezTo>
                  <a:cubicBezTo>
                    <a:pt x="315227" y="116127"/>
                    <a:pt x="379279" y="156988"/>
                    <a:pt x="325166" y="126066"/>
                  </a:cubicBezTo>
                  <a:cubicBezTo>
                    <a:pt x="271053" y="95144"/>
                    <a:pt x="11531" y="3483"/>
                    <a:pt x="488" y="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94C33FCC-BA76-3490-71C1-FF8FEC3454B5}"/>
                </a:ext>
              </a:extLst>
            </p:cNvPr>
            <p:cNvSpPr/>
            <p:nvPr/>
          </p:nvSpPr>
          <p:spPr>
            <a:xfrm>
              <a:off x="1461621" y="8222306"/>
              <a:ext cx="345359" cy="183869"/>
            </a:xfrm>
            <a:custGeom>
              <a:avLst/>
              <a:gdLst>
                <a:gd name="connsiteX0" fmla="*/ 2744 w 345359"/>
                <a:gd name="connsiteY0" fmla="*/ 179572 h 183869"/>
                <a:gd name="connsiteX1" fmla="*/ 340675 w 345359"/>
                <a:gd name="connsiteY1" fmla="*/ 668 h 183869"/>
                <a:gd name="connsiteX2" fmla="*/ 188275 w 345359"/>
                <a:gd name="connsiteY2" fmla="*/ 119937 h 183869"/>
                <a:gd name="connsiteX3" fmla="*/ 2744 w 345359"/>
                <a:gd name="connsiteY3" fmla="*/ 179572 h 18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359" h="183869">
                  <a:moveTo>
                    <a:pt x="2744" y="179572"/>
                  </a:moveTo>
                  <a:cubicBezTo>
                    <a:pt x="28144" y="159694"/>
                    <a:pt x="309753" y="10607"/>
                    <a:pt x="340675" y="668"/>
                  </a:cubicBezTo>
                  <a:cubicBezTo>
                    <a:pt x="371597" y="-9271"/>
                    <a:pt x="241284" y="94537"/>
                    <a:pt x="188275" y="119937"/>
                  </a:cubicBezTo>
                  <a:cubicBezTo>
                    <a:pt x="135266" y="145337"/>
                    <a:pt x="-22656" y="199450"/>
                    <a:pt x="2744" y="179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7C819B84-0AAE-C136-AB14-A06332308126}"/>
                </a:ext>
              </a:extLst>
            </p:cNvPr>
            <p:cNvSpPr/>
            <p:nvPr/>
          </p:nvSpPr>
          <p:spPr>
            <a:xfrm>
              <a:off x="1808769" y="8388576"/>
              <a:ext cx="815351" cy="477131"/>
            </a:xfrm>
            <a:custGeom>
              <a:avLst/>
              <a:gdLst>
                <a:gd name="connsiteX0" fmla="*/ 153 w 815351"/>
                <a:gd name="connsiteY0" fmla="*/ 477128 h 477131"/>
                <a:gd name="connsiteX1" fmla="*/ 457353 w 815351"/>
                <a:gd name="connsiteY1" fmla="*/ 99441 h 477131"/>
                <a:gd name="connsiteX2" fmla="*/ 815161 w 815351"/>
                <a:gd name="connsiteY2" fmla="*/ 50 h 477131"/>
                <a:gd name="connsiteX3" fmla="*/ 410970 w 815351"/>
                <a:gd name="connsiteY3" fmla="*/ 92815 h 477131"/>
                <a:gd name="connsiteX4" fmla="*/ 153 w 815351"/>
                <a:gd name="connsiteY4" fmla="*/ 477128 h 47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51" h="477131">
                  <a:moveTo>
                    <a:pt x="153" y="477128"/>
                  </a:moveTo>
                  <a:cubicBezTo>
                    <a:pt x="7883" y="478232"/>
                    <a:pt x="321518" y="178954"/>
                    <a:pt x="457353" y="99441"/>
                  </a:cubicBezTo>
                  <a:cubicBezTo>
                    <a:pt x="593188" y="19928"/>
                    <a:pt x="822891" y="1154"/>
                    <a:pt x="815161" y="50"/>
                  </a:cubicBezTo>
                  <a:cubicBezTo>
                    <a:pt x="807431" y="-1054"/>
                    <a:pt x="543492" y="15511"/>
                    <a:pt x="410970" y="92815"/>
                  </a:cubicBezTo>
                  <a:cubicBezTo>
                    <a:pt x="278448" y="170119"/>
                    <a:pt x="-7577" y="476024"/>
                    <a:pt x="153" y="477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B14E1D9B-1E33-E3CD-1F7D-8EBC482366FE}"/>
                </a:ext>
              </a:extLst>
            </p:cNvPr>
            <p:cNvSpPr/>
            <p:nvPr/>
          </p:nvSpPr>
          <p:spPr>
            <a:xfrm>
              <a:off x="7652001" y="7864313"/>
              <a:ext cx="1674045" cy="410680"/>
            </a:xfrm>
            <a:custGeom>
              <a:avLst/>
              <a:gdLst>
                <a:gd name="connsiteX0" fmla="*/ 153529 w 1674045"/>
                <a:gd name="connsiteY0" fmla="*/ 33983 h 410680"/>
                <a:gd name="connsiteX1" fmla="*/ 1624521 w 1674045"/>
                <a:gd name="connsiteY1" fmla="*/ 405044 h 410680"/>
                <a:gd name="connsiteX2" fmla="*/ 1306469 w 1674045"/>
                <a:gd name="connsiteY2" fmla="*/ 246017 h 410680"/>
                <a:gd name="connsiteX3" fmla="*/ 1101060 w 1674045"/>
                <a:gd name="connsiteY3" fmla="*/ 80365 h 410680"/>
                <a:gd name="connsiteX4" fmla="*/ 1399234 w 1674045"/>
                <a:gd name="connsiteY4" fmla="*/ 318904 h 410680"/>
                <a:gd name="connsiteX5" fmla="*/ 610729 w 1674045"/>
                <a:gd name="connsiteY5" fmla="*/ 133374 h 410680"/>
                <a:gd name="connsiteX6" fmla="*/ 93895 w 1674045"/>
                <a:gd name="connsiteY6" fmla="*/ 27357 h 410680"/>
                <a:gd name="connsiteX7" fmla="*/ 153529 w 1674045"/>
                <a:gd name="connsiteY7" fmla="*/ 33983 h 41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4045" h="410680">
                  <a:moveTo>
                    <a:pt x="153529" y="33983"/>
                  </a:moveTo>
                  <a:cubicBezTo>
                    <a:pt x="408633" y="96931"/>
                    <a:pt x="1432364" y="369705"/>
                    <a:pt x="1624521" y="405044"/>
                  </a:cubicBezTo>
                  <a:cubicBezTo>
                    <a:pt x="1816678" y="440383"/>
                    <a:pt x="1393713" y="300130"/>
                    <a:pt x="1306469" y="246017"/>
                  </a:cubicBezTo>
                  <a:cubicBezTo>
                    <a:pt x="1219226" y="191904"/>
                    <a:pt x="1085599" y="68217"/>
                    <a:pt x="1101060" y="80365"/>
                  </a:cubicBezTo>
                  <a:cubicBezTo>
                    <a:pt x="1116521" y="92513"/>
                    <a:pt x="1480956" y="310069"/>
                    <a:pt x="1399234" y="318904"/>
                  </a:cubicBezTo>
                  <a:cubicBezTo>
                    <a:pt x="1317512" y="327739"/>
                    <a:pt x="828286" y="181965"/>
                    <a:pt x="610729" y="133374"/>
                  </a:cubicBezTo>
                  <a:cubicBezTo>
                    <a:pt x="393173" y="84783"/>
                    <a:pt x="165677" y="42818"/>
                    <a:pt x="93895" y="27357"/>
                  </a:cubicBezTo>
                  <a:cubicBezTo>
                    <a:pt x="22113" y="11896"/>
                    <a:pt x="-101575" y="-28965"/>
                    <a:pt x="153529" y="33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B9DAB48E-F7CE-D7B2-51E0-06E67E2B6FE4}"/>
                </a:ext>
              </a:extLst>
            </p:cNvPr>
            <p:cNvSpPr/>
            <p:nvPr/>
          </p:nvSpPr>
          <p:spPr>
            <a:xfrm>
              <a:off x="7989577" y="8134813"/>
              <a:ext cx="624776" cy="601053"/>
            </a:xfrm>
            <a:custGeom>
              <a:avLst/>
              <a:gdLst>
                <a:gd name="connsiteX0" fmla="*/ 1484 w 624776"/>
                <a:gd name="connsiteY0" fmla="*/ 2022 h 601053"/>
                <a:gd name="connsiteX1" fmla="*/ 604458 w 624776"/>
                <a:gd name="connsiteY1" fmla="*/ 585117 h 601053"/>
                <a:gd name="connsiteX2" fmla="*/ 438806 w 624776"/>
                <a:gd name="connsiteY2" fmla="*/ 399587 h 601053"/>
                <a:gd name="connsiteX3" fmla="*/ 1484 w 624776"/>
                <a:gd name="connsiteY3" fmla="*/ 2022 h 60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776" h="601053">
                  <a:moveTo>
                    <a:pt x="1484" y="2022"/>
                  </a:moveTo>
                  <a:cubicBezTo>
                    <a:pt x="29093" y="32944"/>
                    <a:pt x="531571" y="518856"/>
                    <a:pt x="604458" y="585117"/>
                  </a:cubicBezTo>
                  <a:cubicBezTo>
                    <a:pt x="677345" y="651378"/>
                    <a:pt x="538197" y="495665"/>
                    <a:pt x="438806" y="399587"/>
                  </a:cubicBezTo>
                  <a:cubicBezTo>
                    <a:pt x="339415" y="303509"/>
                    <a:pt x="-26125" y="-28900"/>
                    <a:pt x="1484" y="20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7F57C792-BA12-3B8F-C1C0-F4469483D872}"/>
                </a:ext>
              </a:extLst>
            </p:cNvPr>
            <p:cNvSpPr/>
            <p:nvPr/>
          </p:nvSpPr>
          <p:spPr>
            <a:xfrm>
              <a:off x="6665799" y="8461272"/>
              <a:ext cx="92851" cy="438091"/>
            </a:xfrm>
            <a:custGeom>
              <a:avLst/>
              <a:gdLst>
                <a:gd name="connsiteX0" fmla="*/ 6671 w 92851"/>
                <a:gd name="connsiteY0" fmla="*/ 241 h 438091"/>
                <a:gd name="connsiteX1" fmla="*/ 79558 w 92851"/>
                <a:gd name="connsiteY1" fmla="*/ 245406 h 438091"/>
                <a:gd name="connsiteX2" fmla="*/ 44 w 92851"/>
                <a:gd name="connsiteY2" fmla="*/ 437563 h 438091"/>
                <a:gd name="connsiteX3" fmla="*/ 92810 w 92851"/>
                <a:gd name="connsiteY3" fmla="*/ 291789 h 438091"/>
                <a:gd name="connsiteX4" fmla="*/ 6671 w 92851"/>
                <a:gd name="connsiteY4" fmla="*/ 241 h 43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51" h="438091">
                  <a:moveTo>
                    <a:pt x="6671" y="241"/>
                  </a:moveTo>
                  <a:cubicBezTo>
                    <a:pt x="4462" y="-7489"/>
                    <a:pt x="80663" y="172519"/>
                    <a:pt x="79558" y="245406"/>
                  </a:cubicBezTo>
                  <a:cubicBezTo>
                    <a:pt x="78454" y="318293"/>
                    <a:pt x="-2165" y="429833"/>
                    <a:pt x="44" y="437563"/>
                  </a:cubicBezTo>
                  <a:cubicBezTo>
                    <a:pt x="2253" y="445293"/>
                    <a:pt x="90601" y="366885"/>
                    <a:pt x="92810" y="291789"/>
                  </a:cubicBezTo>
                  <a:cubicBezTo>
                    <a:pt x="95019" y="216693"/>
                    <a:pt x="8880" y="7971"/>
                    <a:pt x="6671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F97658FE-8A5A-C423-F32C-63D503F1C292}"/>
                </a:ext>
              </a:extLst>
            </p:cNvPr>
            <p:cNvSpPr/>
            <p:nvPr/>
          </p:nvSpPr>
          <p:spPr>
            <a:xfrm>
              <a:off x="6590915" y="4262086"/>
              <a:ext cx="502780" cy="275213"/>
            </a:xfrm>
            <a:custGeom>
              <a:avLst/>
              <a:gdLst>
                <a:gd name="connsiteX0" fmla="*/ 498860 w 502780"/>
                <a:gd name="connsiteY0" fmla="*/ 1939 h 275213"/>
                <a:gd name="connsiteX1" fmla="*/ 32135 w 502780"/>
                <a:gd name="connsiteY1" fmla="*/ 170214 h 275213"/>
                <a:gd name="connsiteX2" fmla="*/ 86110 w 502780"/>
                <a:gd name="connsiteY2" fmla="*/ 154339 h 275213"/>
                <a:gd name="connsiteX3" fmla="*/ 385 w 502780"/>
                <a:gd name="connsiteY3" fmla="*/ 274989 h 275213"/>
                <a:gd name="connsiteX4" fmla="*/ 127385 w 502780"/>
                <a:gd name="connsiteY4" fmla="*/ 119414 h 275213"/>
                <a:gd name="connsiteX5" fmla="*/ 86110 w 502780"/>
                <a:gd name="connsiteY5" fmla="*/ 144814 h 275213"/>
                <a:gd name="connsiteX6" fmla="*/ 241685 w 502780"/>
                <a:gd name="connsiteY6" fmla="*/ 71789 h 275213"/>
                <a:gd name="connsiteX7" fmla="*/ 267085 w 502780"/>
                <a:gd name="connsiteY7" fmla="*/ 71789 h 275213"/>
                <a:gd name="connsiteX8" fmla="*/ 257560 w 502780"/>
                <a:gd name="connsiteY8" fmla="*/ 78139 h 275213"/>
                <a:gd name="connsiteX9" fmla="*/ 498860 w 502780"/>
                <a:gd name="connsiteY9" fmla="*/ 1939 h 27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780" h="275213">
                  <a:moveTo>
                    <a:pt x="498860" y="1939"/>
                  </a:moveTo>
                  <a:cubicBezTo>
                    <a:pt x="461289" y="17285"/>
                    <a:pt x="100927" y="144814"/>
                    <a:pt x="32135" y="170214"/>
                  </a:cubicBezTo>
                  <a:cubicBezTo>
                    <a:pt x="-36657" y="195614"/>
                    <a:pt x="91402" y="136877"/>
                    <a:pt x="86110" y="154339"/>
                  </a:cubicBezTo>
                  <a:cubicBezTo>
                    <a:pt x="80818" y="171801"/>
                    <a:pt x="-6494" y="280810"/>
                    <a:pt x="385" y="274989"/>
                  </a:cubicBezTo>
                  <a:cubicBezTo>
                    <a:pt x="7264" y="269168"/>
                    <a:pt x="113097" y="141110"/>
                    <a:pt x="127385" y="119414"/>
                  </a:cubicBezTo>
                  <a:cubicBezTo>
                    <a:pt x="141672" y="97718"/>
                    <a:pt x="67060" y="152751"/>
                    <a:pt x="86110" y="144814"/>
                  </a:cubicBezTo>
                  <a:cubicBezTo>
                    <a:pt x="105160" y="136877"/>
                    <a:pt x="211523" y="83960"/>
                    <a:pt x="241685" y="71789"/>
                  </a:cubicBezTo>
                  <a:cubicBezTo>
                    <a:pt x="271847" y="59618"/>
                    <a:pt x="264439" y="70731"/>
                    <a:pt x="267085" y="71789"/>
                  </a:cubicBezTo>
                  <a:cubicBezTo>
                    <a:pt x="269731" y="72847"/>
                    <a:pt x="222635" y="89252"/>
                    <a:pt x="257560" y="78139"/>
                  </a:cubicBezTo>
                  <a:cubicBezTo>
                    <a:pt x="292485" y="67027"/>
                    <a:pt x="536431" y="-13407"/>
                    <a:pt x="498860" y="19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9DCA5CB9-5532-B3BB-3343-76DBDBCE6554}"/>
                </a:ext>
              </a:extLst>
            </p:cNvPr>
            <p:cNvSpPr/>
            <p:nvPr/>
          </p:nvSpPr>
          <p:spPr>
            <a:xfrm>
              <a:off x="6820131" y="4070326"/>
              <a:ext cx="88754" cy="215953"/>
            </a:xfrm>
            <a:custGeom>
              <a:avLst/>
              <a:gdLst>
                <a:gd name="connsiteX0" fmla="*/ 88669 w 88754"/>
                <a:gd name="connsiteY0" fmla="*/ 24 h 215953"/>
                <a:gd name="connsiteX1" fmla="*/ 18819 w 88754"/>
                <a:gd name="connsiteY1" fmla="*/ 111149 h 215953"/>
                <a:gd name="connsiteX2" fmla="*/ 12469 w 88754"/>
                <a:gd name="connsiteY2" fmla="*/ 215924 h 215953"/>
                <a:gd name="connsiteX3" fmla="*/ 2944 w 88754"/>
                <a:gd name="connsiteY3" fmla="*/ 120674 h 215953"/>
                <a:gd name="connsiteX4" fmla="*/ 88669 w 88754"/>
                <a:gd name="connsiteY4" fmla="*/ 24 h 21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754" h="215953">
                  <a:moveTo>
                    <a:pt x="88669" y="24"/>
                  </a:moveTo>
                  <a:cubicBezTo>
                    <a:pt x="91315" y="-1564"/>
                    <a:pt x="31519" y="75166"/>
                    <a:pt x="18819" y="111149"/>
                  </a:cubicBezTo>
                  <a:cubicBezTo>
                    <a:pt x="6119" y="147132"/>
                    <a:pt x="15115" y="214337"/>
                    <a:pt x="12469" y="215924"/>
                  </a:cubicBezTo>
                  <a:cubicBezTo>
                    <a:pt x="9823" y="217512"/>
                    <a:pt x="-6581" y="154541"/>
                    <a:pt x="2944" y="120674"/>
                  </a:cubicBezTo>
                  <a:cubicBezTo>
                    <a:pt x="12469" y="86807"/>
                    <a:pt x="86023" y="1612"/>
                    <a:pt x="88669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E6967B49-8D6A-C425-596B-94B68731D0B5}"/>
                </a:ext>
              </a:extLst>
            </p:cNvPr>
            <p:cNvSpPr/>
            <p:nvPr/>
          </p:nvSpPr>
          <p:spPr>
            <a:xfrm>
              <a:off x="7004048" y="4160978"/>
              <a:ext cx="247654" cy="17408"/>
            </a:xfrm>
            <a:custGeom>
              <a:avLst/>
              <a:gdLst>
                <a:gd name="connsiteX0" fmla="*/ 2 w 247654"/>
                <a:gd name="connsiteY0" fmla="*/ 17322 h 17408"/>
                <a:gd name="connsiteX1" fmla="*/ 123827 w 247654"/>
                <a:gd name="connsiteY1" fmla="*/ 1447 h 17408"/>
                <a:gd name="connsiteX2" fmla="*/ 247652 w 247654"/>
                <a:gd name="connsiteY2" fmla="*/ 1447 h 17408"/>
                <a:gd name="connsiteX3" fmla="*/ 120652 w 247654"/>
                <a:gd name="connsiteY3" fmla="*/ 7797 h 17408"/>
                <a:gd name="connsiteX4" fmla="*/ 2 w 247654"/>
                <a:gd name="connsiteY4" fmla="*/ 17322 h 1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4" h="17408">
                  <a:moveTo>
                    <a:pt x="2" y="17322"/>
                  </a:moveTo>
                  <a:cubicBezTo>
                    <a:pt x="531" y="16264"/>
                    <a:pt x="82552" y="4093"/>
                    <a:pt x="123827" y="1447"/>
                  </a:cubicBezTo>
                  <a:cubicBezTo>
                    <a:pt x="165102" y="-1199"/>
                    <a:pt x="248181" y="389"/>
                    <a:pt x="247652" y="1447"/>
                  </a:cubicBezTo>
                  <a:cubicBezTo>
                    <a:pt x="247123" y="2505"/>
                    <a:pt x="161398" y="6210"/>
                    <a:pt x="120652" y="7797"/>
                  </a:cubicBezTo>
                  <a:cubicBezTo>
                    <a:pt x="79906" y="9384"/>
                    <a:pt x="-527" y="18380"/>
                    <a:pt x="2" y="17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0DD7F3FD-C127-0E15-63E8-0C9261CCA081}"/>
                </a:ext>
              </a:extLst>
            </p:cNvPr>
            <p:cNvSpPr/>
            <p:nvPr/>
          </p:nvSpPr>
          <p:spPr>
            <a:xfrm>
              <a:off x="6425544" y="6579889"/>
              <a:ext cx="560205" cy="955575"/>
            </a:xfrm>
            <a:custGeom>
              <a:avLst/>
              <a:gdLst>
                <a:gd name="connsiteX0" fmla="*/ 240 w 560205"/>
                <a:gd name="connsiteY0" fmla="*/ 793 h 955575"/>
                <a:gd name="connsiteX1" fmla="*/ 230089 w 560205"/>
                <a:gd name="connsiteY1" fmla="*/ 550432 h 955575"/>
                <a:gd name="connsiteX2" fmla="*/ 190115 w 560205"/>
                <a:gd name="connsiteY2" fmla="*/ 525449 h 955575"/>
                <a:gd name="connsiteX3" fmla="*/ 414967 w 560205"/>
                <a:gd name="connsiteY3" fmla="*/ 895206 h 955575"/>
                <a:gd name="connsiteX4" fmla="*/ 399977 w 560205"/>
                <a:gd name="connsiteY4" fmla="*/ 810262 h 955575"/>
                <a:gd name="connsiteX5" fmla="*/ 559872 w 560205"/>
                <a:gd name="connsiteY5" fmla="*/ 955167 h 955575"/>
                <a:gd name="connsiteX6" fmla="*/ 434954 w 560205"/>
                <a:gd name="connsiteY6" fmla="*/ 845239 h 955575"/>
                <a:gd name="connsiteX7" fmla="*/ 205105 w 560205"/>
                <a:gd name="connsiteY7" fmla="*/ 605396 h 955575"/>
                <a:gd name="connsiteX8" fmla="*/ 310036 w 560205"/>
                <a:gd name="connsiteY8" fmla="*/ 695337 h 955575"/>
                <a:gd name="connsiteX9" fmla="*/ 165131 w 560205"/>
                <a:gd name="connsiteY9" fmla="*/ 325580 h 955575"/>
                <a:gd name="connsiteX10" fmla="*/ 185118 w 560205"/>
                <a:gd name="connsiteY10" fmla="*/ 425514 h 955575"/>
                <a:gd name="connsiteX11" fmla="*/ 240 w 560205"/>
                <a:gd name="connsiteY11" fmla="*/ 793 h 9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0205" h="955575">
                  <a:moveTo>
                    <a:pt x="240" y="793"/>
                  </a:moveTo>
                  <a:cubicBezTo>
                    <a:pt x="7735" y="21613"/>
                    <a:pt x="198443" y="462989"/>
                    <a:pt x="230089" y="550432"/>
                  </a:cubicBezTo>
                  <a:cubicBezTo>
                    <a:pt x="261735" y="637875"/>
                    <a:pt x="159302" y="467987"/>
                    <a:pt x="190115" y="525449"/>
                  </a:cubicBezTo>
                  <a:cubicBezTo>
                    <a:pt x="220928" y="582911"/>
                    <a:pt x="379990" y="847737"/>
                    <a:pt x="414967" y="895206"/>
                  </a:cubicBezTo>
                  <a:cubicBezTo>
                    <a:pt x="449944" y="942675"/>
                    <a:pt x="375826" y="800269"/>
                    <a:pt x="399977" y="810262"/>
                  </a:cubicBezTo>
                  <a:cubicBezTo>
                    <a:pt x="424128" y="820255"/>
                    <a:pt x="554043" y="949338"/>
                    <a:pt x="559872" y="955167"/>
                  </a:cubicBezTo>
                  <a:cubicBezTo>
                    <a:pt x="565701" y="960996"/>
                    <a:pt x="494082" y="903534"/>
                    <a:pt x="434954" y="845239"/>
                  </a:cubicBezTo>
                  <a:cubicBezTo>
                    <a:pt x="375826" y="786944"/>
                    <a:pt x="225925" y="630380"/>
                    <a:pt x="205105" y="605396"/>
                  </a:cubicBezTo>
                  <a:cubicBezTo>
                    <a:pt x="184285" y="580412"/>
                    <a:pt x="316698" y="741973"/>
                    <a:pt x="310036" y="695337"/>
                  </a:cubicBezTo>
                  <a:cubicBezTo>
                    <a:pt x="303374" y="648701"/>
                    <a:pt x="185951" y="370550"/>
                    <a:pt x="165131" y="325580"/>
                  </a:cubicBezTo>
                  <a:cubicBezTo>
                    <a:pt x="144311" y="280610"/>
                    <a:pt x="207603" y="475481"/>
                    <a:pt x="185118" y="425514"/>
                  </a:cubicBezTo>
                  <a:cubicBezTo>
                    <a:pt x="162633" y="375547"/>
                    <a:pt x="-7255" y="-20027"/>
                    <a:pt x="240" y="7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F3ADA7E3-2C6D-90CA-AEB2-5B09B20D6DA6}"/>
                </a:ext>
              </a:extLst>
            </p:cNvPr>
            <p:cNvSpPr/>
            <p:nvPr/>
          </p:nvSpPr>
          <p:spPr>
            <a:xfrm>
              <a:off x="10051707" y="6019617"/>
              <a:ext cx="1198791" cy="722065"/>
            </a:xfrm>
            <a:custGeom>
              <a:avLst/>
              <a:gdLst>
                <a:gd name="connsiteX0" fmla="*/ 1176070 w 1198791"/>
                <a:gd name="connsiteY0" fmla="*/ 11906 h 722065"/>
                <a:gd name="connsiteX1" fmla="*/ 494666 w 1198791"/>
                <a:gd name="connsiteY1" fmla="*/ 442729 h 722065"/>
                <a:gd name="connsiteX2" fmla="*/ 521043 w 1198791"/>
                <a:gd name="connsiteY2" fmla="*/ 425145 h 722065"/>
                <a:gd name="connsiteX3" fmla="*/ 33070 w 1198791"/>
                <a:gd name="connsiteY3" fmla="*/ 706498 h 722065"/>
                <a:gd name="connsiteX4" fmla="*/ 90220 w 1198791"/>
                <a:gd name="connsiteY4" fmla="*/ 666933 h 722065"/>
                <a:gd name="connsiteX5" fmla="*/ 463893 w 1198791"/>
                <a:gd name="connsiteY5" fmla="*/ 508671 h 722065"/>
                <a:gd name="connsiteX6" fmla="*/ 129785 w 1198791"/>
                <a:gd name="connsiteY6" fmla="*/ 671329 h 722065"/>
                <a:gd name="connsiteX7" fmla="*/ 666116 w 1198791"/>
                <a:gd name="connsiteY7" fmla="*/ 363598 h 722065"/>
                <a:gd name="connsiteX8" fmla="*/ 613362 w 1198791"/>
                <a:gd name="connsiteY8" fmla="*/ 407560 h 722065"/>
                <a:gd name="connsiteX9" fmla="*/ 1000224 w 1198791"/>
                <a:gd name="connsiteY9" fmla="*/ 143791 h 722065"/>
                <a:gd name="connsiteX10" fmla="*/ 1176070 w 1198791"/>
                <a:gd name="connsiteY10" fmla="*/ 11906 h 72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8791" h="722065">
                  <a:moveTo>
                    <a:pt x="1176070" y="11906"/>
                  </a:moveTo>
                  <a:cubicBezTo>
                    <a:pt x="1091810" y="61729"/>
                    <a:pt x="494666" y="442729"/>
                    <a:pt x="494666" y="442729"/>
                  </a:cubicBezTo>
                  <a:cubicBezTo>
                    <a:pt x="385495" y="511602"/>
                    <a:pt x="521043" y="425145"/>
                    <a:pt x="521043" y="425145"/>
                  </a:cubicBezTo>
                  <a:lnTo>
                    <a:pt x="33070" y="706498"/>
                  </a:lnTo>
                  <a:cubicBezTo>
                    <a:pt x="-38734" y="746796"/>
                    <a:pt x="18416" y="699904"/>
                    <a:pt x="90220" y="666933"/>
                  </a:cubicBezTo>
                  <a:cubicBezTo>
                    <a:pt x="162024" y="633962"/>
                    <a:pt x="457299" y="507938"/>
                    <a:pt x="463893" y="508671"/>
                  </a:cubicBezTo>
                  <a:cubicBezTo>
                    <a:pt x="470487" y="509404"/>
                    <a:pt x="96081" y="695508"/>
                    <a:pt x="129785" y="671329"/>
                  </a:cubicBezTo>
                  <a:cubicBezTo>
                    <a:pt x="163489" y="647150"/>
                    <a:pt x="585520" y="407559"/>
                    <a:pt x="666116" y="363598"/>
                  </a:cubicBezTo>
                  <a:cubicBezTo>
                    <a:pt x="746712" y="319637"/>
                    <a:pt x="557677" y="444194"/>
                    <a:pt x="613362" y="407560"/>
                  </a:cubicBezTo>
                  <a:cubicBezTo>
                    <a:pt x="669047" y="370926"/>
                    <a:pt x="910836" y="206802"/>
                    <a:pt x="1000224" y="143791"/>
                  </a:cubicBezTo>
                  <a:cubicBezTo>
                    <a:pt x="1089612" y="80780"/>
                    <a:pt x="1260330" y="-37917"/>
                    <a:pt x="1176070" y="119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4F0FDD50-B74E-483E-6A4F-AB383CF5D8E9}"/>
                </a:ext>
              </a:extLst>
            </p:cNvPr>
            <p:cNvSpPr/>
            <p:nvPr/>
          </p:nvSpPr>
          <p:spPr>
            <a:xfrm>
              <a:off x="10244109" y="6009542"/>
              <a:ext cx="961687" cy="634522"/>
            </a:xfrm>
            <a:custGeom>
              <a:avLst/>
              <a:gdLst>
                <a:gd name="connsiteX0" fmla="*/ 961687 w 961687"/>
                <a:gd name="connsiteY0" fmla="*/ 0 h 634522"/>
                <a:gd name="connsiteX1" fmla="*/ 302264 w 961687"/>
                <a:gd name="connsiteY1" fmla="*/ 386862 h 634522"/>
                <a:gd name="connsiteX2" fmla="*/ 293472 w 961687"/>
                <a:gd name="connsiteY2" fmla="*/ 413239 h 634522"/>
                <a:gd name="connsiteX3" fmla="*/ 3326 w 961687"/>
                <a:gd name="connsiteY3" fmla="*/ 633046 h 634522"/>
                <a:gd name="connsiteX4" fmla="*/ 513279 w 961687"/>
                <a:gd name="connsiteY4" fmla="*/ 290146 h 634522"/>
                <a:gd name="connsiteX5" fmla="*/ 376999 w 961687"/>
                <a:gd name="connsiteY5" fmla="*/ 364881 h 634522"/>
                <a:gd name="connsiteX6" fmla="*/ 640768 w 961687"/>
                <a:gd name="connsiteY6" fmla="*/ 193431 h 634522"/>
                <a:gd name="connsiteX7" fmla="*/ 961687 w 961687"/>
                <a:gd name="connsiteY7" fmla="*/ 0 h 63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1687" h="634522">
                  <a:moveTo>
                    <a:pt x="961687" y="0"/>
                  </a:moveTo>
                  <a:cubicBezTo>
                    <a:pt x="905270" y="32238"/>
                    <a:pt x="302264" y="386862"/>
                    <a:pt x="302264" y="386862"/>
                  </a:cubicBezTo>
                  <a:cubicBezTo>
                    <a:pt x="190895" y="455735"/>
                    <a:pt x="343295" y="372208"/>
                    <a:pt x="293472" y="413239"/>
                  </a:cubicBezTo>
                  <a:cubicBezTo>
                    <a:pt x="243649" y="454270"/>
                    <a:pt x="-33308" y="653561"/>
                    <a:pt x="3326" y="633046"/>
                  </a:cubicBezTo>
                  <a:cubicBezTo>
                    <a:pt x="39960" y="612531"/>
                    <a:pt x="451000" y="334840"/>
                    <a:pt x="513279" y="290146"/>
                  </a:cubicBezTo>
                  <a:cubicBezTo>
                    <a:pt x="575558" y="245452"/>
                    <a:pt x="355751" y="381000"/>
                    <a:pt x="376999" y="364881"/>
                  </a:cubicBezTo>
                  <a:cubicBezTo>
                    <a:pt x="398247" y="348762"/>
                    <a:pt x="546251" y="250581"/>
                    <a:pt x="640768" y="193431"/>
                  </a:cubicBezTo>
                  <a:lnTo>
                    <a:pt x="96168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73FE4070-96CE-6E35-BE9E-DF070E4E49B6}"/>
                </a:ext>
              </a:extLst>
            </p:cNvPr>
            <p:cNvSpPr/>
            <p:nvPr/>
          </p:nvSpPr>
          <p:spPr>
            <a:xfrm>
              <a:off x="10144065" y="6329822"/>
              <a:ext cx="459961" cy="341597"/>
            </a:xfrm>
            <a:custGeom>
              <a:avLst/>
              <a:gdLst>
                <a:gd name="connsiteX0" fmla="*/ 450666 w 459961"/>
                <a:gd name="connsiteY0" fmla="*/ 5036 h 341597"/>
                <a:gd name="connsiteX1" fmla="*/ 2258 w 459961"/>
                <a:gd name="connsiteY1" fmla="*/ 339143 h 341597"/>
                <a:gd name="connsiteX2" fmla="*/ 283612 w 459961"/>
                <a:gd name="connsiteY2" fmla="*/ 150109 h 341597"/>
                <a:gd name="connsiteX3" fmla="*/ 450666 w 459961"/>
                <a:gd name="connsiteY3" fmla="*/ 5036 h 34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961" h="341597">
                  <a:moveTo>
                    <a:pt x="450666" y="5036"/>
                  </a:moveTo>
                  <a:cubicBezTo>
                    <a:pt x="403774" y="36542"/>
                    <a:pt x="30100" y="314964"/>
                    <a:pt x="2258" y="339143"/>
                  </a:cubicBezTo>
                  <a:cubicBezTo>
                    <a:pt x="-25584" y="363322"/>
                    <a:pt x="211808" y="202130"/>
                    <a:pt x="283612" y="150109"/>
                  </a:cubicBezTo>
                  <a:cubicBezTo>
                    <a:pt x="355416" y="98088"/>
                    <a:pt x="497558" y="-26470"/>
                    <a:pt x="450666" y="5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1E9A3DE4-7AA7-0117-30FC-8102D7DDCEC2}"/>
                </a:ext>
              </a:extLst>
            </p:cNvPr>
            <p:cNvSpPr/>
            <p:nvPr/>
          </p:nvSpPr>
          <p:spPr>
            <a:xfrm>
              <a:off x="9457940" y="6505875"/>
              <a:ext cx="987491" cy="286257"/>
            </a:xfrm>
            <a:custGeom>
              <a:avLst/>
              <a:gdLst>
                <a:gd name="connsiteX0" fmla="*/ 6979 w 987491"/>
                <a:gd name="connsiteY0" fmla="*/ 268598 h 286257"/>
                <a:gd name="connsiteX1" fmla="*/ 763118 w 987491"/>
                <a:gd name="connsiteY1" fmla="*/ 132317 h 286257"/>
                <a:gd name="connsiteX2" fmla="*/ 622441 w 987491"/>
                <a:gd name="connsiteY2" fmla="*/ 141110 h 286257"/>
                <a:gd name="connsiteX3" fmla="*/ 987322 w 987491"/>
                <a:gd name="connsiteY3" fmla="*/ 433 h 286257"/>
                <a:gd name="connsiteX4" fmla="*/ 569687 w 987491"/>
                <a:gd name="connsiteY4" fmla="*/ 193863 h 286257"/>
                <a:gd name="connsiteX5" fmla="*/ 239975 w 987491"/>
                <a:gd name="connsiteY5" fmla="*/ 286183 h 286257"/>
                <a:gd name="connsiteX6" fmla="*/ 560895 w 987491"/>
                <a:gd name="connsiteY6" fmla="*/ 180675 h 286257"/>
                <a:gd name="connsiteX7" fmla="*/ 393841 w 987491"/>
                <a:gd name="connsiteY7" fmla="*/ 220240 h 286257"/>
                <a:gd name="connsiteX8" fmla="*/ 6979 w 987491"/>
                <a:gd name="connsiteY8" fmla="*/ 268598 h 2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7491" h="286257">
                  <a:moveTo>
                    <a:pt x="6979" y="268598"/>
                  </a:moveTo>
                  <a:cubicBezTo>
                    <a:pt x="68525" y="253944"/>
                    <a:pt x="660541" y="153565"/>
                    <a:pt x="763118" y="132317"/>
                  </a:cubicBezTo>
                  <a:cubicBezTo>
                    <a:pt x="865695" y="111069"/>
                    <a:pt x="585074" y="163091"/>
                    <a:pt x="622441" y="141110"/>
                  </a:cubicBezTo>
                  <a:cubicBezTo>
                    <a:pt x="659808" y="119129"/>
                    <a:pt x="996114" y="-8359"/>
                    <a:pt x="987322" y="433"/>
                  </a:cubicBezTo>
                  <a:cubicBezTo>
                    <a:pt x="978530" y="9225"/>
                    <a:pt x="694245" y="146238"/>
                    <a:pt x="569687" y="193863"/>
                  </a:cubicBezTo>
                  <a:cubicBezTo>
                    <a:pt x="445129" y="241488"/>
                    <a:pt x="241440" y="288381"/>
                    <a:pt x="239975" y="286183"/>
                  </a:cubicBezTo>
                  <a:cubicBezTo>
                    <a:pt x="238510" y="283985"/>
                    <a:pt x="535251" y="191665"/>
                    <a:pt x="560895" y="180675"/>
                  </a:cubicBezTo>
                  <a:cubicBezTo>
                    <a:pt x="586539" y="169684"/>
                    <a:pt x="478833" y="207784"/>
                    <a:pt x="393841" y="220240"/>
                  </a:cubicBezTo>
                  <a:cubicBezTo>
                    <a:pt x="308849" y="232696"/>
                    <a:pt x="-54567" y="283252"/>
                    <a:pt x="6979" y="2685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A7E16813-221A-9CC9-157E-A7B6AFA94DBC}"/>
                </a:ext>
              </a:extLst>
            </p:cNvPr>
            <p:cNvSpPr/>
            <p:nvPr/>
          </p:nvSpPr>
          <p:spPr>
            <a:xfrm>
              <a:off x="8545380" y="6754737"/>
              <a:ext cx="1100964" cy="157359"/>
            </a:xfrm>
            <a:custGeom>
              <a:avLst/>
              <a:gdLst>
                <a:gd name="connsiteX0" fmla="*/ 5139 w 1100964"/>
                <a:gd name="connsiteY0" fmla="*/ 156017 h 157359"/>
                <a:gd name="connsiteX1" fmla="*/ 1077801 w 1100964"/>
                <a:gd name="connsiteY1" fmla="*/ 2151 h 157359"/>
                <a:gd name="connsiteX2" fmla="*/ 686543 w 1100964"/>
                <a:gd name="connsiteY2" fmla="*/ 72490 h 157359"/>
                <a:gd name="connsiteX3" fmla="*/ 5139 w 1100964"/>
                <a:gd name="connsiteY3" fmla="*/ 156017 h 15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0964" h="157359">
                  <a:moveTo>
                    <a:pt x="5139" y="156017"/>
                  </a:moveTo>
                  <a:cubicBezTo>
                    <a:pt x="70349" y="144294"/>
                    <a:pt x="964234" y="16072"/>
                    <a:pt x="1077801" y="2151"/>
                  </a:cubicBezTo>
                  <a:cubicBezTo>
                    <a:pt x="1191368" y="-11770"/>
                    <a:pt x="859459" y="45380"/>
                    <a:pt x="686543" y="72490"/>
                  </a:cubicBezTo>
                  <a:cubicBezTo>
                    <a:pt x="513628" y="99600"/>
                    <a:pt x="-60071" y="167740"/>
                    <a:pt x="5139" y="156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C3138572-1E5C-B211-91D3-BC8357AF9F9F}"/>
                </a:ext>
              </a:extLst>
            </p:cNvPr>
            <p:cNvSpPr/>
            <p:nvPr/>
          </p:nvSpPr>
          <p:spPr>
            <a:xfrm>
              <a:off x="8546447" y="6730361"/>
              <a:ext cx="1077288" cy="129652"/>
            </a:xfrm>
            <a:custGeom>
              <a:avLst/>
              <a:gdLst>
                <a:gd name="connsiteX0" fmla="*/ 12865 w 1077288"/>
                <a:gd name="connsiteY0" fmla="*/ 127639 h 129652"/>
                <a:gd name="connsiteX1" fmla="*/ 1072338 w 1077288"/>
                <a:gd name="connsiteY1" fmla="*/ 151 h 129652"/>
                <a:gd name="connsiteX2" fmla="*/ 412915 w 1077288"/>
                <a:gd name="connsiteY2" fmla="*/ 101262 h 129652"/>
                <a:gd name="connsiteX3" fmla="*/ 478857 w 1077288"/>
                <a:gd name="connsiteY3" fmla="*/ 79281 h 129652"/>
                <a:gd name="connsiteX4" fmla="*/ 12865 w 1077288"/>
                <a:gd name="connsiteY4" fmla="*/ 127639 h 12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288" h="129652">
                  <a:moveTo>
                    <a:pt x="12865" y="127639"/>
                  </a:moveTo>
                  <a:cubicBezTo>
                    <a:pt x="111778" y="114451"/>
                    <a:pt x="1005663" y="4547"/>
                    <a:pt x="1072338" y="151"/>
                  </a:cubicBezTo>
                  <a:cubicBezTo>
                    <a:pt x="1139013" y="-4245"/>
                    <a:pt x="511828" y="88074"/>
                    <a:pt x="412915" y="101262"/>
                  </a:cubicBezTo>
                  <a:cubicBezTo>
                    <a:pt x="314002" y="114450"/>
                    <a:pt x="541869" y="73420"/>
                    <a:pt x="478857" y="79281"/>
                  </a:cubicBezTo>
                  <a:cubicBezTo>
                    <a:pt x="415845" y="85142"/>
                    <a:pt x="-86048" y="140827"/>
                    <a:pt x="12865" y="127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12B96CBE-A16C-5859-8530-510DBFB4C8DA}"/>
                </a:ext>
              </a:extLst>
            </p:cNvPr>
            <p:cNvSpPr/>
            <p:nvPr/>
          </p:nvSpPr>
          <p:spPr>
            <a:xfrm>
              <a:off x="8519212" y="6840095"/>
              <a:ext cx="533404" cy="421657"/>
            </a:xfrm>
            <a:custGeom>
              <a:avLst/>
              <a:gdLst>
                <a:gd name="connsiteX0" fmla="*/ 2 w 533404"/>
                <a:gd name="connsiteY0" fmla="*/ 7 h 421657"/>
                <a:gd name="connsiteX1" fmla="*/ 120404 w 533404"/>
                <a:gd name="connsiteY1" fmla="*/ 149696 h 421657"/>
                <a:gd name="connsiteX2" fmla="*/ 120404 w 533404"/>
                <a:gd name="connsiteY2" fmla="*/ 130171 h 421657"/>
                <a:gd name="connsiteX3" fmla="*/ 354698 w 533404"/>
                <a:gd name="connsiteY3" fmla="*/ 302638 h 421657"/>
                <a:gd name="connsiteX4" fmla="*/ 331920 w 533404"/>
                <a:gd name="connsiteY4" fmla="*/ 279859 h 421657"/>
                <a:gd name="connsiteX5" fmla="*/ 530419 w 533404"/>
                <a:gd name="connsiteY5" fmla="*/ 419785 h 421657"/>
                <a:gd name="connsiteX6" fmla="*/ 436051 w 533404"/>
                <a:gd name="connsiteY6" fmla="*/ 351449 h 421657"/>
                <a:gd name="connsiteX7" fmla="*/ 231043 w 533404"/>
                <a:gd name="connsiteY7" fmla="*/ 224540 h 421657"/>
                <a:gd name="connsiteX8" fmla="*/ 94371 w 533404"/>
                <a:gd name="connsiteY8" fmla="*/ 130171 h 421657"/>
                <a:gd name="connsiteX9" fmla="*/ 117150 w 533404"/>
                <a:gd name="connsiteY9" fmla="*/ 143188 h 421657"/>
                <a:gd name="connsiteX10" fmla="*/ 2 w 533404"/>
                <a:gd name="connsiteY10" fmla="*/ 7 h 42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04" h="421657">
                  <a:moveTo>
                    <a:pt x="2" y="7"/>
                  </a:moveTo>
                  <a:cubicBezTo>
                    <a:pt x="544" y="1092"/>
                    <a:pt x="100337" y="128002"/>
                    <a:pt x="120404" y="149696"/>
                  </a:cubicBezTo>
                  <a:cubicBezTo>
                    <a:pt x="140471" y="171390"/>
                    <a:pt x="81355" y="104681"/>
                    <a:pt x="120404" y="130171"/>
                  </a:cubicBezTo>
                  <a:cubicBezTo>
                    <a:pt x="159453" y="155661"/>
                    <a:pt x="319445" y="277690"/>
                    <a:pt x="354698" y="302638"/>
                  </a:cubicBezTo>
                  <a:cubicBezTo>
                    <a:pt x="389951" y="327586"/>
                    <a:pt x="302633" y="260335"/>
                    <a:pt x="331920" y="279859"/>
                  </a:cubicBezTo>
                  <a:cubicBezTo>
                    <a:pt x="361207" y="299383"/>
                    <a:pt x="513064" y="407853"/>
                    <a:pt x="530419" y="419785"/>
                  </a:cubicBezTo>
                  <a:cubicBezTo>
                    <a:pt x="547774" y="431717"/>
                    <a:pt x="485947" y="383990"/>
                    <a:pt x="436051" y="351449"/>
                  </a:cubicBezTo>
                  <a:cubicBezTo>
                    <a:pt x="386155" y="318908"/>
                    <a:pt x="287990" y="261420"/>
                    <a:pt x="231043" y="224540"/>
                  </a:cubicBezTo>
                  <a:cubicBezTo>
                    <a:pt x="174096" y="187660"/>
                    <a:pt x="113353" y="143730"/>
                    <a:pt x="94371" y="130171"/>
                  </a:cubicBezTo>
                  <a:cubicBezTo>
                    <a:pt x="75389" y="116612"/>
                    <a:pt x="126912" y="162712"/>
                    <a:pt x="117150" y="143188"/>
                  </a:cubicBezTo>
                  <a:cubicBezTo>
                    <a:pt x="107388" y="123664"/>
                    <a:pt x="-540" y="-1078"/>
                    <a:pt x="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891D8D2F-B184-1690-FAE0-3001505BBFE4}"/>
                </a:ext>
              </a:extLst>
            </p:cNvPr>
            <p:cNvSpPr/>
            <p:nvPr/>
          </p:nvSpPr>
          <p:spPr>
            <a:xfrm>
              <a:off x="8527338" y="6823819"/>
              <a:ext cx="487238" cy="452754"/>
            </a:xfrm>
            <a:custGeom>
              <a:avLst/>
              <a:gdLst>
                <a:gd name="connsiteX0" fmla="*/ 4893 w 487238"/>
                <a:gd name="connsiteY0" fmla="*/ 13 h 452754"/>
                <a:gd name="connsiteX1" fmla="*/ 21163 w 487238"/>
                <a:gd name="connsiteY1" fmla="*/ 94382 h 452754"/>
                <a:gd name="connsiteX2" fmla="*/ 213155 w 487238"/>
                <a:gd name="connsiteY2" fmla="*/ 279865 h 452754"/>
                <a:gd name="connsiteX3" fmla="*/ 187122 w 487238"/>
                <a:gd name="connsiteY3" fmla="*/ 240816 h 452754"/>
                <a:gd name="connsiteX4" fmla="*/ 486498 w 487238"/>
                <a:gd name="connsiteY4" fmla="*/ 452332 h 452754"/>
                <a:gd name="connsiteX5" fmla="*/ 278236 w 487238"/>
                <a:gd name="connsiteY5" fmla="*/ 299390 h 452754"/>
                <a:gd name="connsiteX6" fmla="*/ 112278 w 487238"/>
                <a:gd name="connsiteY6" fmla="*/ 178988 h 452754"/>
                <a:gd name="connsiteX7" fmla="*/ 21163 w 487238"/>
                <a:gd name="connsiteY7" fmla="*/ 87874 h 452754"/>
                <a:gd name="connsiteX8" fmla="*/ 4893 w 487238"/>
                <a:gd name="connsiteY8" fmla="*/ 13 h 45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238" h="452754">
                  <a:moveTo>
                    <a:pt x="4893" y="13"/>
                  </a:moveTo>
                  <a:cubicBezTo>
                    <a:pt x="4893" y="1098"/>
                    <a:pt x="-13547" y="47740"/>
                    <a:pt x="21163" y="94382"/>
                  </a:cubicBezTo>
                  <a:cubicBezTo>
                    <a:pt x="55873" y="141024"/>
                    <a:pt x="185495" y="255459"/>
                    <a:pt x="213155" y="279865"/>
                  </a:cubicBezTo>
                  <a:cubicBezTo>
                    <a:pt x="240815" y="304271"/>
                    <a:pt x="141565" y="212072"/>
                    <a:pt x="187122" y="240816"/>
                  </a:cubicBezTo>
                  <a:cubicBezTo>
                    <a:pt x="232679" y="269560"/>
                    <a:pt x="471312" y="442570"/>
                    <a:pt x="486498" y="452332"/>
                  </a:cubicBezTo>
                  <a:cubicBezTo>
                    <a:pt x="501684" y="462094"/>
                    <a:pt x="278236" y="299390"/>
                    <a:pt x="278236" y="299390"/>
                  </a:cubicBezTo>
                  <a:cubicBezTo>
                    <a:pt x="215866" y="253833"/>
                    <a:pt x="155124" y="214241"/>
                    <a:pt x="112278" y="178988"/>
                  </a:cubicBezTo>
                  <a:cubicBezTo>
                    <a:pt x="69433" y="143735"/>
                    <a:pt x="42315" y="111195"/>
                    <a:pt x="21163" y="87874"/>
                  </a:cubicBezTo>
                  <a:cubicBezTo>
                    <a:pt x="11" y="64553"/>
                    <a:pt x="4893" y="-1072"/>
                    <a:pt x="4893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BDBDB5BA-4728-2248-77BF-720829FD7434}"/>
                </a:ext>
              </a:extLst>
            </p:cNvPr>
            <p:cNvSpPr/>
            <p:nvPr/>
          </p:nvSpPr>
          <p:spPr>
            <a:xfrm>
              <a:off x="8984594" y="7123567"/>
              <a:ext cx="1188484" cy="161572"/>
            </a:xfrm>
            <a:custGeom>
              <a:avLst/>
              <a:gdLst>
                <a:gd name="connsiteX0" fmla="*/ 29242 w 1188484"/>
                <a:gd name="connsiteY0" fmla="*/ 159092 h 161572"/>
                <a:gd name="connsiteX1" fmla="*/ 1187699 w 1188484"/>
                <a:gd name="connsiteY1" fmla="*/ 2896 h 161572"/>
                <a:gd name="connsiteX2" fmla="*/ 221234 w 1188484"/>
                <a:gd name="connsiteY2" fmla="*/ 54961 h 161572"/>
                <a:gd name="connsiteX3" fmla="*/ 930626 w 1188484"/>
                <a:gd name="connsiteY3" fmla="*/ 22420 h 161572"/>
                <a:gd name="connsiteX4" fmla="*/ 224488 w 1188484"/>
                <a:gd name="connsiteY4" fmla="*/ 110281 h 161572"/>
                <a:gd name="connsiteX5" fmla="*/ 338381 w 1188484"/>
                <a:gd name="connsiteY5" fmla="*/ 100518 h 161572"/>
                <a:gd name="connsiteX6" fmla="*/ 29242 w 1188484"/>
                <a:gd name="connsiteY6" fmla="*/ 159092 h 161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8484" h="161572">
                  <a:moveTo>
                    <a:pt x="29242" y="159092"/>
                  </a:moveTo>
                  <a:cubicBezTo>
                    <a:pt x="170795" y="142822"/>
                    <a:pt x="1155700" y="20251"/>
                    <a:pt x="1187699" y="2896"/>
                  </a:cubicBezTo>
                  <a:cubicBezTo>
                    <a:pt x="1219698" y="-14459"/>
                    <a:pt x="264079" y="51707"/>
                    <a:pt x="221234" y="54961"/>
                  </a:cubicBezTo>
                  <a:cubicBezTo>
                    <a:pt x="178389" y="58215"/>
                    <a:pt x="930084" y="13200"/>
                    <a:pt x="930626" y="22420"/>
                  </a:cubicBezTo>
                  <a:cubicBezTo>
                    <a:pt x="931168" y="31640"/>
                    <a:pt x="323195" y="97265"/>
                    <a:pt x="224488" y="110281"/>
                  </a:cubicBezTo>
                  <a:cubicBezTo>
                    <a:pt x="125781" y="123297"/>
                    <a:pt x="372549" y="94552"/>
                    <a:pt x="338381" y="100518"/>
                  </a:cubicBezTo>
                  <a:cubicBezTo>
                    <a:pt x="304213" y="106484"/>
                    <a:pt x="-112311" y="175362"/>
                    <a:pt x="29242" y="1590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BB68CAB0-2DA3-F249-CD69-E534FF7F1356}"/>
                </a:ext>
              </a:extLst>
            </p:cNvPr>
            <p:cNvSpPr/>
            <p:nvPr/>
          </p:nvSpPr>
          <p:spPr>
            <a:xfrm>
              <a:off x="10731922" y="6130710"/>
              <a:ext cx="657402" cy="543689"/>
            </a:xfrm>
            <a:custGeom>
              <a:avLst/>
              <a:gdLst>
                <a:gd name="connsiteX0" fmla="*/ 657402 w 657402"/>
                <a:gd name="connsiteY0" fmla="*/ 0 h 543689"/>
                <a:gd name="connsiteX1" fmla="*/ 289689 w 657402"/>
                <a:gd name="connsiteY1" fmla="*/ 247311 h 543689"/>
                <a:gd name="connsiteX2" fmla="*/ 75 w 657402"/>
                <a:gd name="connsiteY2" fmla="*/ 543434 h 543689"/>
                <a:gd name="connsiteX3" fmla="*/ 315722 w 657402"/>
                <a:gd name="connsiteY3" fmla="*/ 195246 h 543689"/>
                <a:gd name="connsiteX4" fmla="*/ 292943 w 657402"/>
                <a:gd name="connsiteY4" fmla="*/ 211516 h 543689"/>
                <a:gd name="connsiteX5" fmla="*/ 657402 w 657402"/>
                <a:gd name="connsiteY5" fmla="*/ 0 h 543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402" h="543689">
                  <a:moveTo>
                    <a:pt x="657402" y="0"/>
                  </a:moveTo>
                  <a:cubicBezTo>
                    <a:pt x="528322" y="78369"/>
                    <a:pt x="399243" y="156739"/>
                    <a:pt x="289689" y="247311"/>
                  </a:cubicBezTo>
                  <a:cubicBezTo>
                    <a:pt x="180135" y="337883"/>
                    <a:pt x="-4264" y="552112"/>
                    <a:pt x="75" y="543434"/>
                  </a:cubicBezTo>
                  <a:cubicBezTo>
                    <a:pt x="4414" y="534757"/>
                    <a:pt x="266911" y="250566"/>
                    <a:pt x="315722" y="195246"/>
                  </a:cubicBezTo>
                  <a:cubicBezTo>
                    <a:pt x="364533" y="139926"/>
                    <a:pt x="292943" y="211516"/>
                    <a:pt x="292943" y="211516"/>
                  </a:cubicBezTo>
                  <a:lnTo>
                    <a:pt x="65740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8E26143A-480B-5F37-81FA-3CDC1C7FE5E1}"/>
                </a:ext>
              </a:extLst>
            </p:cNvPr>
            <p:cNvSpPr/>
            <p:nvPr/>
          </p:nvSpPr>
          <p:spPr>
            <a:xfrm>
              <a:off x="10416767" y="6379157"/>
              <a:ext cx="513995" cy="643231"/>
            </a:xfrm>
            <a:custGeom>
              <a:avLst/>
              <a:gdLst>
                <a:gd name="connsiteX0" fmla="*/ 503968 w 513995"/>
                <a:gd name="connsiteY0" fmla="*/ 11881 h 643231"/>
                <a:gd name="connsiteX1" fmla="*/ 2837 w 513995"/>
                <a:gd name="connsiteY1" fmla="*/ 639921 h 643231"/>
                <a:gd name="connsiteX2" fmla="*/ 289197 w 513995"/>
                <a:gd name="connsiteY2" fmla="*/ 265700 h 643231"/>
                <a:gd name="connsiteX3" fmla="*/ 48395 w 513995"/>
                <a:gd name="connsiteY3" fmla="*/ 399118 h 643231"/>
                <a:gd name="connsiteX4" fmla="*/ 318484 w 513995"/>
                <a:gd name="connsiteY4" fmla="*/ 239667 h 643231"/>
                <a:gd name="connsiteX5" fmla="*/ 503968 w 513995"/>
                <a:gd name="connsiteY5" fmla="*/ 11881 h 64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995" h="643231">
                  <a:moveTo>
                    <a:pt x="503968" y="11881"/>
                  </a:moveTo>
                  <a:cubicBezTo>
                    <a:pt x="451360" y="78590"/>
                    <a:pt x="38632" y="597618"/>
                    <a:pt x="2837" y="639921"/>
                  </a:cubicBezTo>
                  <a:cubicBezTo>
                    <a:pt x="-32958" y="682224"/>
                    <a:pt x="281604" y="305834"/>
                    <a:pt x="289197" y="265700"/>
                  </a:cubicBezTo>
                  <a:cubicBezTo>
                    <a:pt x="296790" y="225566"/>
                    <a:pt x="43514" y="403457"/>
                    <a:pt x="48395" y="399118"/>
                  </a:cubicBezTo>
                  <a:cubicBezTo>
                    <a:pt x="53276" y="394779"/>
                    <a:pt x="248521" y="300953"/>
                    <a:pt x="318484" y="239667"/>
                  </a:cubicBezTo>
                  <a:cubicBezTo>
                    <a:pt x="388447" y="178382"/>
                    <a:pt x="556576" y="-54828"/>
                    <a:pt x="503968" y="118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8E0A59DD-9CFF-2D40-C40C-DBF9078AFED5}"/>
                </a:ext>
              </a:extLst>
            </p:cNvPr>
            <p:cNvSpPr/>
            <p:nvPr/>
          </p:nvSpPr>
          <p:spPr>
            <a:xfrm>
              <a:off x="10410383" y="6700177"/>
              <a:ext cx="253278" cy="352894"/>
            </a:xfrm>
            <a:custGeom>
              <a:avLst/>
              <a:gdLst>
                <a:gd name="connsiteX0" fmla="*/ 253278 w 253278"/>
                <a:gd name="connsiteY0" fmla="*/ 0 h 352894"/>
                <a:gd name="connsiteX1" fmla="*/ 5967 w 253278"/>
                <a:gd name="connsiteY1" fmla="*/ 344933 h 352894"/>
                <a:gd name="connsiteX2" fmla="*/ 71049 w 253278"/>
                <a:gd name="connsiteY2" fmla="*/ 250565 h 352894"/>
                <a:gd name="connsiteX3" fmla="*/ 253278 w 253278"/>
                <a:gd name="connsiteY3" fmla="*/ 0 h 35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278" h="352894">
                  <a:moveTo>
                    <a:pt x="253278" y="0"/>
                  </a:moveTo>
                  <a:lnTo>
                    <a:pt x="5967" y="344933"/>
                  </a:lnTo>
                  <a:cubicBezTo>
                    <a:pt x="-24405" y="386694"/>
                    <a:pt x="71049" y="250565"/>
                    <a:pt x="71049" y="250565"/>
                  </a:cubicBezTo>
                  <a:lnTo>
                    <a:pt x="25327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05C67A78-D340-2EBF-72D2-AE5C7A5BE5D3}"/>
                </a:ext>
              </a:extLst>
            </p:cNvPr>
            <p:cNvSpPr/>
            <p:nvPr/>
          </p:nvSpPr>
          <p:spPr>
            <a:xfrm>
              <a:off x="10432059" y="6528478"/>
              <a:ext cx="421920" cy="548064"/>
            </a:xfrm>
            <a:custGeom>
              <a:avLst/>
              <a:gdLst>
                <a:gd name="connsiteX0" fmla="*/ 420340 w 421920"/>
                <a:gd name="connsiteY0" fmla="*/ 2486 h 548064"/>
                <a:gd name="connsiteX1" fmla="*/ 10324 w 421920"/>
                <a:gd name="connsiteY1" fmla="*/ 536157 h 548064"/>
                <a:gd name="connsiteX2" fmla="*/ 146996 w 421920"/>
                <a:gd name="connsiteY2" fmla="*/ 344165 h 548064"/>
                <a:gd name="connsiteX3" fmla="*/ 420340 w 421920"/>
                <a:gd name="connsiteY3" fmla="*/ 2486 h 54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920" h="548064">
                  <a:moveTo>
                    <a:pt x="420340" y="2486"/>
                  </a:moveTo>
                  <a:cubicBezTo>
                    <a:pt x="397561" y="34485"/>
                    <a:pt x="55881" y="479210"/>
                    <a:pt x="10324" y="536157"/>
                  </a:cubicBezTo>
                  <a:cubicBezTo>
                    <a:pt x="-35233" y="593104"/>
                    <a:pt x="80830" y="432025"/>
                    <a:pt x="146996" y="344165"/>
                  </a:cubicBezTo>
                  <a:cubicBezTo>
                    <a:pt x="213162" y="256305"/>
                    <a:pt x="443119" y="-29513"/>
                    <a:pt x="420340" y="2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0E4CCD73-4AF0-0EB4-704F-52760F9DF1E4}"/>
                </a:ext>
              </a:extLst>
            </p:cNvPr>
            <p:cNvSpPr/>
            <p:nvPr/>
          </p:nvSpPr>
          <p:spPr>
            <a:xfrm>
              <a:off x="10113025" y="7022509"/>
              <a:ext cx="403693" cy="130023"/>
            </a:xfrm>
            <a:custGeom>
              <a:avLst/>
              <a:gdLst>
                <a:gd name="connsiteX0" fmla="*/ 16965 w 403693"/>
                <a:gd name="connsiteY0" fmla="*/ 129986 h 130023"/>
                <a:gd name="connsiteX1" fmla="*/ 228481 w 403693"/>
                <a:gd name="connsiteY1" fmla="*/ 12839 h 130023"/>
                <a:gd name="connsiteX2" fmla="*/ 397694 w 403693"/>
                <a:gd name="connsiteY2" fmla="*/ 6331 h 130023"/>
                <a:gd name="connsiteX3" fmla="*/ 7203 w 403693"/>
                <a:gd name="connsiteY3" fmla="*/ 42126 h 130023"/>
                <a:gd name="connsiteX4" fmla="*/ 137366 w 403693"/>
                <a:gd name="connsiteY4" fmla="*/ 25855 h 130023"/>
                <a:gd name="connsiteX5" fmla="*/ 16965 w 403693"/>
                <a:gd name="connsiteY5" fmla="*/ 129986 h 13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693" h="130023">
                  <a:moveTo>
                    <a:pt x="16965" y="129986"/>
                  </a:moveTo>
                  <a:cubicBezTo>
                    <a:pt x="32151" y="127817"/>
                    <a:pt x="165026" y="33448"/>
                    <a:pt x="228481" y="12839"/>
                  </a:cubicBezTo>
                  <a:cubicBezTo>
                    <a:pt x="291936" y="-7770"/>
                    <a:pt x="434574" y="1450"/>
                    <a:pt x="397694" y="6331"/>
                  </a:cubicBezTo>
                  <a:cubicBezTo>
                    <a:pt x="360814" y="11212"/>
                    <a:pt x="50591" y="38872"/>
                    <a:pt x="7203" y="42126"/>
                  </a:cubicBezTo>
                  <a:cubicBezTo>
                    <a:pt x="-36185" y="45380"/>
                    <a:pt x="130316" y="11754"/>
                    <a:pt x="137366" y="25855"/>
                  </a:cubicBezTo>
                  <a:cubicBezTo>
                    <a:pt x="144416" y="39956"/>
                    <a:pt x="1779" y="132155"/>
                    <a:pt x="16965" y="1299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835A9C86-D8E2-2F8C-AF10-09EA8855898D}"/>
                </a:ext>
              </a:extLst>
            </p:cNvPr>
            <p:cNvSpPr/>
            <p:nvPr/>
          </p:nvSpPr>
          <p:spPr>
            <a:xfrm>
              <a:off x="10172136" y="6859614"/>
              <a:ext cx="267511" cy="296234"/>
            </a:xfrm>
            <a:custGeom>
              <a:avLst/>
              <a:gdLst>
                <a:gd name="connsiteX0" fmla="*/ 157 w 267511"/>
                <a:gd name="connsiteY0" fmla="*/ 296135 h 296234"/>
                <a:gd name="connsiteX1" fmla="*/ 179132 w 267511"/>
                <a:gd name="connsiteY1" fmla="*/ 188750 h 296234"/>
                <a:gd name="connsiteX2" fmla="*/ 22936 w 267511"/>
                <a:gd name="connsiteY2" fmla="*/ 13 h 296234"/>
                <a:gd name="connsiteX3" fmla="*/ 185641 w 267511"/>
                <a:gd name="connsiteY3" fmla="*/ 178988 h 296234"/>
                <a:gd name="connsiteX4" fmla="*/ 266993 w 267511"/>
                <a:gd name="connsiteY4" fmla="*/ 214783 h 296234"/>
                <a:gd name="connsiteX5" fmla="*/ 149845 w 267511"/>
                <a:gd name="connsiteY5" fmla="*/ 208275 h 296234"/>
                <a:gd name="connsiteX6" fmla="*/ 157 w 267511"/>
                <a:gd name="connsiteY6" fmla="*/ 296135 h 29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511" h="296234">
                  <a:moveTo>
                    <a:pt x="157" y="296135"/>
                  </a:moveTo>
                  <a:cubicBezTo>
                    <a:pt x="5038" y="292881"/>
                    <a:pt x="175336" y="238104"/>
                    <a:pt x="179132" y="188750"/>
                  </a:cubicBezTo>
                  <a:cubicBezTo>
                    <a:pt x="182928" y="139396"/>
                    <a:pt x="21851" y="1640"/>
                    <a:pt x="22936" y="13"/>
                  </a:cubicBezTo>
                  <a:cubicBezTo>
                    <a:pt x="24021" y="-1614"/>
                    <a:pt x="144965" y="143193"/>
                    <a:pt x="185641" y="178988"/>
                  </a:cubicBezTo>
                  <a:cubicBezTo>
                    <a:pt x="226317" y="214783"/>
                    <a:pt x="272959" y="209902"/>
                    <a:pt x="266993" y="214783"/>
                  </a:cubicBezTo>
                  <a:cubicBezTo>
                    <a:pt x="261027" y="219664"/>
                    <a:pt x="194318" y="194716"/>
                    <a:pt x="149845" y="208275"/>
                  </a:cubicBezTo>
                  <a:cubicBezTo>
                    <a:pt x="105372" y="221834"/>
                    <a:pt x="-4724" y="299389"/>
                    <a:pt x="157" y="296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074C1BC3-43D6-6630-1C9B-BE091E992BA3}"/>
                </a:ext>
              </a:extLst>
            </p:cNvPr>
            <p:cNvSpPr/>
            <p:nvPr/>
          </p:nvSpPr>
          <p:spPr>
            <a:xfrm>
              <a:off x="11468934" y="5494803"/>
              <a:ext cx="253677" cy="172740"/>
            </a:xfrm>
            <a:custGeom>
              <a:avLst/>
              <a:gdLst>
                <a:gd name="connsiteX0" fmla="*/ 2341 w 253677"/>
                <a:gd name="connsiteY0" fmla="*/ 172572 h 172740"/>
                <a:gd name="connsiteX1" fmla="*/ 122991 w 253677"/>
                <a:gd name="connsiteY1" fmla="*/ 10647 h 172740"/>
                <a:gd name="connsiteX2" fmla="*/ 183316 w 253677"/>
                <a:gd name="connsiteY2" fmla="*/ 20172 h 172740"/>
                <a:gd name="connsiteX3" fmla="*/ 253166 w 253677"/>
                <a:gd name="connsiteY3" fmla="*/ 58272 h 172740"/>
                <a:gd name="connsiteX4" fmla="*/ 145216 w 253677"/>
                <a:gd name="connsiteY4" fmla="*/ 7472 h 172740"/>
                <a:gd name="connsiteX5" fmla="*/ 107116 w 253677"/>
                <a:gd name="connsiteY5" fmla="*/ 10647 h 172740"/>
                <a:gd name="connsiteX6" fmla="*/ 24566 w 253677"/>
                <a:gd name="connsiteY6" fmla="*/ 90022 h 172740"/>
                <a:gd name="connsiteX7" fmla="*/ 40441 w 253677"/>
                <a:gd name="connsiteY7" fmla="*/ 42397 h 172740"/>
                <a:gd name="connsiteX8" fmla="*/ 2341 w 253677"/>
                <a:gd name="connsiteY8" fmla="*/ 172572 h 17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677" h="172740">
                  <a:moveTo>
                    <a:pt x="2341" y="172572"/>
                  </a:moveTo>
                  <a:cubicBezTo>
                    <a:pt x="16099" y="167280"/>
                    <a:pt x="92828" y="36047"/>
                    <a:pt x="122991" y="10647"/>
                  </a:cubicBezTo>
                  <a:cubicBezTo>
                    <a:pt x="153154" y="-14753"/>
                    <a:pt x="161620" y="12235"/>
                    <a:pt x="183316" y="20172"/>
                  </a:cubicBezTo>
                  <a:cubicBezTo>
                    <a:pt x="205012" y="28109"/>
                    <a:pt x="259516" y="60389"/>
                    <a:pt x="253166" y="58272"/>
                  </a:cubicBezTo>
                  <a:cubicBezTo>
                    <a:pt x="246816" y="56155"/>
                    <a:pt x="169558" y="15409"/>
                    <a:pt x="145216" y="7472"/>
                  </a:cubicBezTo>
                  <a:cubicBezTo>
                    <a:pt x="120874" y="-465"/>
                    <a:pt x="127224" y="-3111"/>
                    <a:pt x="107116" y="10647"/>
                  </a:cubicBezTo>
                  <a:cubicBezTo>
                    <a:pt x="87008" y="24405"/>
                    <a:pt x="35679" y="84730"/>
                    <a:pt x="24566" y="90022"/>
                  </a:cubicBezTo>
                  <a:cubicBezTo>
                    <a:pt x="13454" y="95314"/>
                    <a:pt x="40970" y="28109"/>
                    <a:pt x="40441" y="42397"/>
                  </a:cubicBezTo>
                  <a:cubicBezTo>
                    <a:pt x="39912" y="56684"/>
                    <a:pt x="-11417" y="177864"/>
                    <a:pt x="2341" y="172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D64F00E8-6F63-EFA3-8229-C4F7EF44DCF1}"/>
                </a:ext>
              </a:extLst>
            </p:cNvPr>
            <p:cNvSpPr/>
            <p:nvPr/>
          </p:nvSpPr>
          <p:spPr>
            <a:xfrm>
              <a:off x="11622589" y="5490116"/>
              <a:ext cx="265784" cy="206965"/>
            </a:xfrm>
            <a:custGeom>
              <a:avLst/>
              <a:gdLst>
                <a:gd name="connsiteX0" fmla="*/ 1086 w 265784"/>
                <a:gd name="connsiteY0" fmla="*/ 2634 h 206965"/>
                <a:gd name="connsiteX1" fmla="*/ 70936 w 265784"/>
                <a:gd name="connsiteY1" fmla="*/ 5809 h 206965"/>
                <a:gd name="connsiteX2" fmla="*/ 143961 w 265784"/>
                <a:gd name="connsiteY2" fmla="*/ 62959 h 206965"/>
                <a:gd name="connsiteX3" fmla="*/ 137611 w 265784"/>
                <a:gd name="connsiteY3" fmla="*/ 43909 h 206965"/>
                <a:gd name="connsiteX4" fmla="*/ 264611 w 265784"/>
                <a:gd name="connsiteY4" fmla="*/ 205834 h 206965"/>
                <a:gd name="connsiteX5" fmla="*/ 204286 w 265784"/>
                <a:gd name="connsiteY5" fmla="*/ 120109 h 206965"/>
                <a:gd name="connsiteX6" fmla="*/ 128086 w 265784"/>
                <a:gd name="connsiteY6" fmla="*/ 12159 h 206965"/>
                <a:gd name="connsiteX7" fmla="*/ 1086 w 265784"/>
                <a:gd name="connsiteY7" fmla="*/ 2634 h 20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784" h="206965">
                  <a:moveTo>
                    <a:pt x="1086" y="2634"/>
                  </a:moveTo>
                  <a:cubicBezTo>
                    <a:pt x="-8439" y="1576"/>
                    <a:pt x="47124" y="-4245"/>
                    <a:pt x="70936" y="5809"/>
                  </a:cubicBezTo>
                  <a:cubicBezTo>
                    <a:pt x="94748" y="15863"/>
                    <a:pt x="132849" y="56609"/>
                    <a:pt x="143961" y="62959"/>
                  </a:cubicBezTo>
                  <a:cubicBezTo>
                    <a:pt x="155073" y="69309"/>
                    <a:pt x="117503" y="20097"/>
                    <a:pt x="137611" y="43909"/>
                  </a:cubicBezTo>
                  <a:cubicBezTo>
                    <a:pt x="157719" y="67721"/>
                    <a:pt x="253499" y="193134"/>
                    <a:pt x="264611" y="205834"/>
                  </a:cubicBezTo>
                  <a:cubicBezTo>
                    <a:pt x="275723" y="218534"/>
                    <a:pt x="204286" y="120109"/>
                    <a:pt x="204286" y="120109"/>
                  </a:cubicBezTo>
                  <a:cubicBezTo>
                    <a:pt x="181532" y="87830"/>
                    <a:pt x="160894" y="30151"/>
                    <a:pt x="128086" y="12159"/>
                  </a:cubicBezTo>
                  <a:cubicBezTo>
                    <a:pt x="95278" y="-5833"/>
                    <a:pt x="10611" y="3692"/>
                    <a:pt x="1086" y="2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485A4F99-1699-F313-2482-DACCCCE1FEF2}"/>
                </a:ext>
              </a:extLst>
            </p:cNvPr>
            <p:cNvSpPr/>
            <p:nvPr/>
          </p:nvSpPr>
          <p:spPr>
            <a:xfrm>
              <a:off x="11820386" y="5714964"/>
              <a:ext cx="251451" cy="34094"/>
            </a:xfrm>
            <a:custGeom>
              <a:avLst/>
              <a:gdLst>
                <a:gd name="connsiteX0" fmla="*/ 139 w 251451"/>
                <a:gd name="connsiteY0" fmla="*/ 25436 h 34094"/>
                <a:gd name="connsiteX1" fmla="*/ 155714 w 251451"/>
                <a:gd name="connsiteY1" fmla="*/ 25436 h 34094"/>
                <a:gd name="connsiteX2" fmla="*/ 250964 w 251451"/>
                <a:gd name="connsiteY2" fmla="*/ 36 h 34094"/>
                <a:gd name="connsiteX3" fmla="*/ 184289 w 251451"/>
                <a:gd name="connsiteY3" fmla="*/ 31786 h 34094"/>
                <a:gd name="connsiteX4" fmla="*/ 139 w 251451"/>
                <a:gd name="connsiteY4" fmla="*/ 25436 h 3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51" h="34094">
                  <a:moveTo>
                    <a:pt x="139" y="25436"/>
                  </a:moveTo>
                  <a:cubicBezTo>
                    <a:pt x="-4623" y="24378"/>
                    <a:pt x="113910" y="29669"/>
                    <a:pt x="155714" y="25436"/>
                  </a:cubicBezTo>
                  <a:cubicBezTo>
                    <a:pt x="197518" y="21203"/>
                    <a:pt x="246202" y="-1022"/>
                    <a:pt x="250964" y="36"/>
                  </a:cubicBezTo>
                  <a:cubicBezTo>
                    <a:pt x="255726" y="1094"/>
                    <a:pt x="225035" y="24378"/>
                    <a:pt x="184289" y="31786"/>
                  </a:cubicBezTo>
                  <a:cubicBezTo>
                    <a:pt x="143543" y="39194"/>
                    <a:pt x="4901" y="26494"/>
                    <a:pt x="139" y="254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1716D7A3-E76B-705C-0CD6-D7A415EB9F94}"/>
                </a:ext>
              </a:extLst>
            </p:cNvPr>
            <p:cNvSpPr/>
            <p:nvPr/>
          </p:nvSpPr>
          <p:spPr>
            <a:xfrm>
              <a:off x="11182032" y="5639318"/>
              <a:ext cx="791953" cy="96536"/>
            </a:xfrm>
            <a:custGeom>
              <a:avLst/>
              <a:gdLst>
                <a:gd name="connsiteX0" fmla="*/ 318 w 791953"/>
                <a:gd name="connsiteY0" fmla="*/ 91557 h 96536"/>
                <a:gd name="connsiteX1" fmla="*/ 267018 w 791953"/>
                <a:gd name="connsiteY1" fmla="*/ 24882 h 96536"/>
                <a:gd name="connsiteX2" fmla="*/ 552768 w 791953"/>
                <a:gd name="connsiteY2" fmla="*/ 24882 h 96536"/>
                <a:gd name="connsiteX3" fmla="*/ 527368 w 791953"/>
                <a:gd name="connsiteY3" fmla="*/ 2657 h 96536"/>
                <a:gd name="connsiteX4" fmla="*/ 787718 w 791953"/>
                <a:gd name="connsiteY4" fmla="*/ 94732 h 96536"/>
                <a:gd name="connsiteX5" fmla="*/ 667068 w 791953"/>
                <a:gd name="connsiteY5" fmla="*/ 62982 h 96536"/>
                <a:gd name="connsiteX6" fmla="*/ 387668 w 791953"/>
                <a:gd name="connsiteY6" fmla="*/ 53457 h 96536"/>
                <a:gd name="connsiteX7" fmla="*/ 565468 w 791953"/>
                <a:gd name="connsiteY7" fmla="*/ 40757 h 96536"/>
                <a:gd name="connsiteX8" fmla="*/ 470218 w 791953"/>
                <a:gd name="connsiteY8" fmla="*/ 24882 h 96536"/>
                <a:gd name="connsiteX9" fmla="*/ 308293 w 791953"/>
                <a:gd name="connsiteY9" fmla="*/ 56632 h 96536"/>
                <a:gd name="connsiteX10" fmla="*/ 320993 w 791953"/>
                <a:gd name="connsiteY10" fmla="*/ 40757 h 96536"/>
                <a:gd name="connsiteX11" fmla="*/ 318 w 791953"/>
                <a:gd name="connsiteY11" fmla="*/ 91557 h 9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1953" h="96536">
                  <a:moveTo>
                    <a:pt x="318" y="91557"/>
                  </a:moveTo>
                  <a:cubicBezTo>
                    <a:pt x="-8678" y="88911"/>
                    <a:pt x="174943" y="35994"/>
                    <a:pt x="267018" y="24882"/>
                  </a:cubicBezTo>
                  <a:cubicBezTo>
                    <a:pt x="359093" y="13770"/>
                    <a:pt x="509376" y="28586"/>
                    <a:pt x="552768" y="24882"/>
                  </a:cubicBezTo>
                  <a:cubicBezTo>
                    <a:pt x="596160" y="21178"/>
                    <a:pt x="488210" y="-8985"/>
                    <a:pt x="527368" y="2657"/>
                  </a:cubicBezTo>
                  <a:cubicBezTo>
                    <a:pt x="566526" y="14299"/>
                    <a:pt x="764435" y="84678"/>
                    <a:pt x="787718" y="94732"/>
                  </a:cubicBezTo>
                  <a:cubicBezTo>
                    <a:pt x="811001" y="104786"/>
                    <a:pt x="733743" y="69861"/>
                    <a:pt x="667068" y="62982"/>
                  </a:cubicBezTo>
                  <a:cubicBezTo>
                    <a:pt x="600393" y="56103"/>
                    <a:pt x="404601" y="57161"/>
                    <a:pt x="387668" y="53457"/>
                  </a:cubicBezTo>
                  <a:cubicBezTo>
                    <a:pt x="370735" y="49753"/>
                    <a:pt x="551710" y="45519"/>
                    <a:pt x="565468" y="40757"/>
                  </a:cubicBezTo>
                  <a:cubicBezTo>
                    <a:pt x="579226" y="35995"/>
                    <a:pt x="513080" y="22236"/>
                    <a:pt x="470218" y="24882"/>
                  </a:cubicBezTo>
                  <a:cubicBezTo>
                    <a:pt x="427356" y="27528"/>
                    <a:pt x="308293" y="56632"/>
                    <a:pt x="308293" y="56632"/>
                  </a:cubicBezTo>
                  <a:cubicBezTo>
                    <a:pt x="283422" y="59278"/>
                    <a:pt x="378143" y="33878"/>
                    <a:pt x="320993" y="40757"/>
                  </a:cubicBezTo>
                  <a:cubicBezTo>
                    <a:pt x="263843" y="47636"/>
                    <a:pt x="9314" y="94203"/>
                    <a:pt x="318" y="915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DCA1AEA3-40A9-60A1-19CC-BD73A6CB4B26}"/>
                </a:ext>
              </a:extLst>
            </p:cNvPr>
            <p:cNvSpPr/>
            <p:nvPr/>
          </p:nvSpPr>
          <p:spPr>
            <a:xfrm>
              <a:off x="11178488" y="5775325"/>
              <a:ext cx="306528" cy="266608"/>
            </a:xfrm>
            <a:custGeom>
              <a:avLst/>
              <a:gdLst>
                <a:gd name="connsiteX0" fmla="*/ 35612 w 306528"/>
                <a:gd name="connsiteY0" fmla="*/ 0 h 266608"/>
                <a:gd name="connsiteX1" fmla="*/ 10212 w 306528"/>
                <a:gd name="connsiteY1" fmla="*/ 104775 h 266608"/>
                <a:gd name="connsiteX2" fmla="*/ 92762 w 306528"/>
                <a:gd name="connsiteY2" fmla="*/ 190500 h 266608"/>
                <a:gd name="connsiteX3" fmla="*/ 70537 w 306528"/>
                <a:gd name="connsiteY3" fmla="*/ 146050 h 266608"/>
                <a:gd name="connsiteX4" fmla="*/ 302312 w 306528"/>
                <a:gd name="connsiteY4" fmla="*/ 263525 h 266608"/>
                <a:gd name="connsiteX5" fmla="*/ 226112 w 306528"/>
                <a:gd name="connsiteY5" fmla="*/ 234950 h 266608"/>
                <a:gd name="connsiteX6" fmla="*/ 76887 w 306528"/>
                <a:gd name="connsiteY6" fmla="*/ 177800 h 266608"/>
                <a:gd name="connsiteX7" fmla="*/ 687 w 306528"/>
                <a:gd name="connsiteY7" fmla="*/ 104775 h 266608"/>
                <a:gd name="connsiteX8" fmla="*/ 35612 w 306528"/>
                <a:gd name="connsiteY8" fmla="*/ 0 h 26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528" h="266608">
                  <a:moveTo>
                    <a:pt x="35612" y="0"/>
                  </a:moveTo>
                  <a:cubicBezTo>
                    <a:pt x="37199" y="0"/>
                    <a:pt x="687" y="73025"/>
                    <a:pt x="10212" y="104775"/>
                  </a:cubicBezTo>
                  <a:cubicBezTo>
                    <a:pt x="19737" y="136525"/>
                    <a:pt x="82708" y="183621"/>
                    <a:pt x="92762" y="190500"/>
                  </a:cubicBezTo>
                  <a:cubicBezTo>
                    <a:pt x="102816" y="197379"/>
                    <a:pt x="35612" y="133879"/>
                    <a:pt x="70537" y="146050"/>
                  </a:cubicBezTo>
                  <a:cubicBezTo>
                    <a:pt x="105462" y="158221"/>
                    <a:pt x="276383" y="248708"/>
                    <a:pt x="302312" y="263525"/>
                  </a:cubicBezTo>
                  <a:cubicBezTo>
                    <a:pt x="328241" y="278342"/>
                    <a:pt x="226112" y="234950"/>
                    <a:pt x="226112" y="234950"/>
                  </a:cubicBezTo>
                  <a:cubicBezTo>
                    <a:pt x="188541" y="220662"/>
                    <a:pt x="114458" y="199496"/>
                    <a:pt x="76887" y="177800"/>
                  </a:cubicBezTo>
                  <a:cubicBezTo>
                    <a:pt x="39316" y="156104"/>
                    <a:pt x="7037" y="133350"/>
                    <a:pt x="687" y="104775"/>
                  </a:cubicBezTo>
                  <a:cubicBezTo>
                    <a:pt x="-5663" y="76200"/>
                    <a:pt x="34025" y="0"/>
                    <a:pt x="356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83C92CA0-B1EC-C51B-E636-F8F13316658F}"/>
                </a:ext>
              </a:extLst>
            </p:cNvPr>
            <p:cNvSpPr/>
            <p:nvPr/>
          </p:nvSpPr>
          <p:spPr>
            <a:xfrm>
              <a:off x="11215911" y="5746486"/>
              <a:ext cx="310788" cy="117840"/>
            </a:xfrm>
            <a:custGeom>
              <a:avLst/>
              <a:gdLst>
                <a:gd name="connsiteX0" fmla="*/ 1364 w 310788"/>
                <a:gd name="connsiteY0" fmla="*/ 38364 h 117840"/>
                <a:gd name="connsiteX1" fmla="*/ 296639 w 310788"/>
                <a:gd name="connsiteY1" fmla="*/ 6614 h 117840"/>
                <a:gd name="connsiteX2" fmla="*/ 252189 w 310788"/>
                <a:gd name="connsiteY2" fmla="*/ 3439 h 117840"/>
                <a:gd name="connsiteX3" fmla="*/ 280764 w 310788"/>
                <a:gd name="connsiteY3" fmla="*/ 25664 h 117840"/>
                <a:gd name="connsiteX4" fmla="*/ 287114 w 310788"/>
                <a:gd name="connsiteY4" fmla="*/ 73289 h 117840"/>
                <a:gd name="connsiteX5" fmla="*/ 306164 w 310788"/>
                <a:gd name="connsiteY5" fmla="*/ 41539 h 117840"/>
                <a:gd name="connsiteX6" fmla="*/ 302989 w 310788"/>
                <a:gd name="connsiteY6" fmla="*/ 117739 h 117840"/>
                <a:gd name="connsiteX7" fmla="*/ 296639 w 310788"/>
                <a:gd name="connsiteY7" fmla="*/ 22489 h 117840"/>
                <a:gd name="connsiteX8" fmla="*/ 131539 w 310788"/>
                <a:gd name="connsiteY8" fmla="*/ 19314 h 117840"/>
                <a:gd name="connsiteX9" fmla="*/ 185514 w 310788"/>
                <a:gd name="connsiteY9" fmla="*/ 264 h 117840"/>
                <a:gd name="connsiteX10" fmla="*/ 1364 w 310788"/>
                <a:gd name="connsiteY10" fmla="*/ 38364 h 11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788" h="117840">
                  <a:moveTo>
                    <a:pt x="1364" y="38364"/>
                  </a:moveTo>
                  <a:cubicBezTo>
                    <a:pt x="19885" y="39422"/>
                    <a:pt x="254835" y="12435"/>
                    <a:pt x="296639" y="6614"/>
                  </a:cubicBezTo>
                  <a:cubicBezTo>
                    <a:pt x="338443" y="793"/>
                    <a:pt x="254835" y="264"/>
                    <a:pt x="252189" y="3439"/>
                  </a:cubicBezTo>
                  <a:cubicBezTo>
                    <a:pt x="249543" y="6614"/>
                    <a:pt x="274943" y="14022"/>
                    <a:pt x="280764" y="25664"/>
                  </a:cubicBezTo>
                  <a:cubicBezTo>
                    <a:pt x="286585" y="37306"/>
                    <a:pt x="282881" y="70643"/>
                    <a:pt x="287114" y="73289"/>
                  </a:cubicBezTo>
                  <a:cubicBezTo>
                    <a:pt x="291347" y="75935"/>
                    <a:pt x="303518" y="34131"/>
                    <a:pt x="306164" y="41539"/>
                  </a:cubicBezTo>
                  <a:cubicBezTo>
                    <a:pt x="308810" y="48947"/>
                    <a:pt x="304576" y="120914"/>
                    <a:pt x="302989" y="117739"/>
                  </a:cubicBezTo>
                  <a:cubicBezTo>
                    <a:pt x="301402" y="114564"/>
                    <a:pt x="325214" y="38893"/>
                    <a:pt x="296639" y="22489"/>
                  </a:cubicBezTo>
                  <a:cubicBezTo>
                    <a:pt x="268064" y="6085"/>
                    <a:pt x="150060" y="23018"/>
                    <a:pt x="131539" y="19314"/>
                  </a:cubicBezTo>
                  <a:cubicBezTo>
                    <a:pt x="113018" y="15610"/>
                    <a:pt x="212502" y="-2382"/>
                    <a:pt x="185514" y="264"/>
                  </a:cubicBezTo>
                  <a:cubicBezTo>
                    <a:pt x="158527" y="2910"/>
                    <a:pt x="-17157" y="37306"/>
                    <a:pt x="1364" y="38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BEC968BD-A8B8-82C1-9FD9-61516EEB6876}"/>
                </a:ext>
              </a:extLst>
            </p:cNvPr>
            <p:cNvSpPr/>
            <p:nvPr/>
          </p:nvSpPr>
          <p:spPr>
            <a:xfrm>
              <a:off x="11121837" y="5683040"/>
              <a:ext cx="349455" cy="438508"/>
            </a:xfrm>
            <a:custGeom>
              <a:avLst/>
              <a:gdLst>
                <a:gd name="connsiteX0" fmla="*/ 85913 w 349455"/>
                <a:gd name="connsiteY0" fmla="*/ 210 h 438508"/>
                <a:gd name="connsiteX1" fmla="*/ 22413 w 349455"/>
                <a:gd name="connsiteY1" fmla="*/ 124035 h 438508"/>
                <a:gd name="connsiteX2" fmla="*/ 35113 w 349455"/>
                <a:gd name="connsiteY2" fmla="*/ 200235 h 438508"/>
                <a:gd name="connsiteX3" fmla="*/ 3363 w 349455"/>
                <a:gd name="connsiteY3" fmla="*/ 203410 h 438508"/>
                <a:gd name="connsiteX4" fmla="*/ 111313 w 349455"/>
                <a:gd name="connsiteY4" fmla="*/ 358985 h 438508"/>
                <a:gd name="connsiteX5" fmla="*/ 124013 w 349455"/>
                <a:gd name="connsiteY5" fmla="*/ 327235 h 438508"/>
                <a:gd name="connsiteX6" fmla="*/ 349438 w 349455"/>
                <a:gd name="connsiteY6" fmla="*/ 438360 h 438508"/>
                <a:gd name="connsiteX7" fmla="*/ 111313 w 349455"/>
                <a:gd name="connsiteY7" fmla="*/ 346285 h 438508"/>
                <a:gd name="connsiteX8" fmla="*/ 188 w 349455"/>
                <a:gd name="connsiteY8" fmla="*/ 155785 h 438508"/>
                <a:gd name="connsiteX9" fmla="*/ 85913 w 349455"/>
                <a:gd name="connsiteY9" fmla="*/ 210 h 43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455" h="438508">
                  <a:moveTo>
                    <a:pt x="85913" y="210"/>
                  </a:moveTo>
                  <a:cubicBezTo>
                    <a:pt x="89617" y="-5082"/>
                    <a:pt x="30880" y="90698"/>
                    <a:pt x="22413" y="124035"/>
                  </a:cubicBezTo>
                  <a:cubicBezTo>
                    <a:pt x="13946" y="157372"/>
                    <a:pt x="38288" y="187006"/>
                    <a:pt x="35113" y="200235"/>
                  </a:cubicBezTo>
                  <a:cubicBezTo>
                    <a:pt x="31938" y="213464"/>
                    <a:pt x="-9337" y="176952"/>
                    <a:pt x="3363" y="203410"/>
                  </a:cubicBezTo>
                  <a:cubicBezTo>
                    <a:pt x="16063" y="229868"/>
                    <a:pt x="91205" y="338348"/>
                    <a:pt x="111313" y="358985"/>
                  </a:cubicBezTo>
                  <a:cubicBezTo>
                    <a:pt x="131421" y="379622"/>
                    <a:pt x="84326" y="314006"/>
                    <a:pt x="124013" y="327235"/>
                  </a:cubicBezTo>
                  <a:cubicBezTo>
                    <a:pt x="163700" y="340464"/>
                    <a:pt x="351555" y="435185"/>
                    <a:pt x="349438" y="438360"/>
                  </a:cubicBezTo>
                  <a:cubicBezTo>
                    <a:pt x="347321" y="441535"/>
                    <a:pt x="169521" y="393381"/>
                    <a:pt x="111313" y="346285"/>
                  </a:cubicBezTo>
                  <a:cubicBezTo>
                    <a:pt x="53105" y="299189"/>
                    <a:pt x="4950" y="211876"/>
                    <a:pt x="188" y="155785"/>
                  </a:cubicBezTo>
                  <a:cubicBezTo>
                    <a:pt x="-4574" y="99694"/>
                    <a:pt x="82209" y="5502"/>
                    <a:pt x="85913" y="2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DFB5A0E6-BA86-5DB6-49AC-8EBBDB32D096}"/>
                </a:ext>
              </a:extLst>
            </p:cNvPr>
            <p:cNvSpPr/>
            <p:nvPr/>
          </p:nvSpPr>
          <p:spPr>
            <a:xfrm>
              <a:off x="11750521" y="5794362"/>
              <a:ext cx="47833" cy="181002"/>
            </a:xfrm>
            <a:custGeom>
              <a:avLst/>
              <a:gdLst>
                <a:gd name="connsiteX0" fmla="*/ 154 w 47833"/>
                <a:gd name="connsiteY0" fmla="*/ 13 h 181002"/>
                <a:gd name="connsiteX1" fmla="*/ 31904 w 47833"/>
                <a:gd name="connsiteY1" fmla="*/ 88913 h 181002"/>
                <a:gd name="connsiteX2" fmla="*/ 12854 w 47833"/>
                <a:gd name="connsiteY2" fmla="*/ 180988 h 181002"/>
                <a:gd name="connsiteX3" fmla="*/ 47779 w 47833"/>
                <a:gd name="connsiteY3" fmla="*/ 95263 h 181002"/>
                <a:gd name="connsiteX4" fmla="*/ 154 w 47833"/>
                <a:gd name="connsiteY4" fmla="*/ 13 h 18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33" h="181002">
                  <a:moveTo>
                    <a:pt x="154" y="13"/>
                  </a:moveTo>
                  <a:cubicBezTo>
                    <a:pt x="-2492" y="-1045"/>
                    <a:pt x="29787" y="58751"/>
                    <a:pt x="31904" y="88913"/>
                  </a:cubicBezTo>
                  <a:cubicBezTo>
                    <a:pt x="34021" y="119075"/>
                    <a:pt x="10208" y="179930"/>
                    <a:pt x="12854" y="180988"/>
                  </a:cubicBezTo>
                  <a:cubicBezTo>
                    <a:pt x="15500" y="182046"/>
                    <a:pt x="49366" y="125425"/>
                    <a:pt x="47779" y="95263"/>
                  </a:cubicBezTo>
                  <a:cubicBezTo>
                    <a:pt x="46192" y="65101"/>
                    <a:pt x="2800" y="1071"/>
                    <a:pt x="154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77AA360A-0716-919A-EE2E-C781775C2251}"/>
                </a:ext>
              </a:extLst>
            </p:cNvPr>
            <p:cNvSpPr/>
            <p:nvPr/>
          </p:nvSpPr>
          <p:spPr>
            <a:xfrm>
              <a:off x="11619866" y="5761967"/>
              <a:ext cx="454966" cy="71180"/>
            </a:xfrm>
            <a:custGeom>
              <a:avLst/>
              <a:gdLst>
                <a:gd name="connsiteX0" fmla="*/ 634 w 454966"/>
                <a:gd name="connsiteY0" fmla="*/ 13358 h 71180"/>
                <a:gd name="connsiteX1" fmla="*/ 187959 w 454966"/>
                <a:gd name="connsiteY1" fmla="*/ 13358 h 71180"/>
                <a:gd name="connsiteX2" fmla="*/ 197484 w 454966"/>
                <a:gd name="connsiteY2" fmla="*/ 70508 h 71180"/>
                <a:gd name="connsiteX3" fmla="*/ 216534 w 454966"/>
                <a:gd name="connsiteY3" fmla="*/ 41933 h 71180"/>
                <a:gd name="connsiteX4" fmla="*/ 454659 w 454966"/>
                <a:gd name="connsiteY4" fmla="*/ 658 h 71180"/>
                <a:gd name="connsiteX5" fmla="*/ 260984 w 454966"/>
                <a:gd name="connsiteY5" fmla="*/ 16533 h 71180"/>
                <a:gd name="connsiteX6" fmla="*/ 634 w 454966"/>
                <a:gd name="connsiteY6" fmla="*/ 13358 h 7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966" h="71180">
                  <a:moveTo>
                    <a:pt x="634" y="13358"/>
                  </a:moveTo>
                  <a:cubicBezTo>
                    <a:pt x="-11537" y="12829"/>
                    <a:pt x="155151" y="3833"/>
                    <a:pt x="187959" y="13358"/>
                  </a:cubicBezTo>
                  <a:cubicBezTo>
                    <a:pt x="220767" y="22883"/>
                    <a:pt x="192722" y="65746"/>
                    <a:pt x="197484" y="70508"/>
                  </a:cubicBezTo>
                  <a:cubicBezTo>
                    <a:pt x="202246" y="75270"/>
                    <a:pt x="173672" y="53575"/>
                    <a:pt x="216534" y="41933"/>
                  </a:cubicBezTo>
                  <a:cubicBezTo>
                    <a:pt x="259396" y="30291"/>
                    <a:pt x="447251" y="4891"/>
                    <a:pt x="454659" y="658"/>
                  </a:cubicBezTo>
                  <a:cubicBezTo>
                    <a:pt x="462067" y="-3575"/>
                    <a:pt x="334009" y="13887"/>
                    <a:pt x="260984" y="16533"/>
                  </a:cubicBezTo>
                  <a:cubicBezTo>
                    <a:pt x="187959" y="19179"/>
                    <a:pt x="12805" y="13887"/>
                    <a:pt x="634" y="13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49E9E4A2-81EC-D64E-6E96-277B64E577AF}"/>
                </a:ext>
              </a:extLst>
            </p:cNvPr>
            <p:cNvSpPr/>
            <p:nvPr/>
          </p:nvSpPr>
          <p:spPr>
            <a:xfrm>
              <a:off x="11589856" y="6086177"/>
              <a:ext cx="540477" cy="175252"/>
            </a:xfrm>
            <a:custGeom>
              <a:avLst/>
              <a:gdLst>
                <a:gd name="connsiteX0" fmla="*/ 2069 w 540477"/>
                <a:gd name="connsiteY0" fmla="*/ 298 h 175252"/>
                <a:gd name="connsiteX1" fmla="*/ 395769 w 540477"/>
                <a:gd name="connsiteY1" fmla="*/ 101898 h 175252"/>
                <a:gd name="connsiteX2" fmla="*/ 303694 w 540477"/>
                <a:gd name="connsiteY2" fmla="*/ 95548 h 175252"/>
                <a:gd name="connsiteX3" fmla="*/ 538644 w 540477"/>
                <a:gd name="connsiteY3" fmla="*/ 174923 h 175252"/>
                <a:gd name="connsiteX4" fmla="*/ 154469 w 540477"/>
                <a:gd name="connsiteY4" fmla="*/ 60623 h 175252"/>
                <a:gd name="connsiteX5" fmla="*/ 237019 w 540477"/>
                <a:gd name="connsiteY5" fmla="*/ 70148 h 175252"/>
                <a:gd name="connsiteX6" fmla="*/ 2069 w 540477"/>
                <a:gd name="connsiteY6" fmla="*/ 298 h 175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0477" h="175252">
                  <a:moveTo>
                    <a:pt x="2069" y="298"/>
                  </a:moveTo>
                  <a:cubicBezTo>
                    <a:pt x="28527" y="5590"/>
                    <a:pt x="345498" y="86023"/>
                    <a:pt x="395769" y="101898"/>
                  </a:cubicBezTo>
                  <a:cubicBezTo>
                    <a:pt x="446040" y="117773"/>
                    <a:pt x="279882" y="83377"/>
                    <a:pt x="303694" y="95548"/>
                  </a:cubicBezTo>
                  <a:cubicBezTo>
                    <a:pt x="327507" y="107719"/>
                    <a:pt x="563515" y="180744"/>
                    <a:pt x="538644" y="174923"/>
                  </a:cubicBezTo>
                  <a:cubicBezTo>
                    <a:pt x="513773" y="169102"/>
                    <a:pt x="204740" y="78085"/>
                    <a:pt x="154469" y="60623"/>
                  </a:cubicBezTo>
                  <a:cubicBezTo>
                    <a:pt x="104198" y="43161"/>
                    <a:pt x="262948" y="78615"/>
                    <a:pt x="237019" y="70148"/>
                  </a:cubicBezTo>
                  <a:cubicBezTo>
                    <a:pt x="211090" y="61681"/>
                    <a:pt x="-24389" y="-4994"/>
                    <a:pt x="2069" y="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34E5A7C6-6A21-D980-67FB-A2E7BF9156E9}"/>
                </a:ext>
              </a:extLst>
            </p:cNvPr>
            <p:cNvSpPr/>
            <p:nvPr/>
          </p:nvSpPr>
          <p:spPr>
            <a:xfrm>
              <a:off x="11801300" y="5873649"/>
              <a:ext cx="50114" cy="178092"/>
            </a:xfrm>
            <a:custGeom>
              <a:avLst/>
              <a:gdLst>
                <a:gd name="connsiteX0" fmla="*/ 38275 w 50114"/>
                <a:gd name="connsiteY0" fmla="*/ 101 h 178092"/>
                <a:gd name="connsiteX1" fmla="*/ 31925 w 50114"/>
                <a:gd name="connsiteY1" fmla="*/ 114401 h 178092"/>
                <a:gd name="connsiteX2" fmla="*/ 175 w 50114"/>
                <a:gd name="connsiteY2" fmla="*/ 177901 h 178092"/>
                <a:gd name="connsiteX3" fmla="*/ 47800 w 50114"/>
                <a:gd name="connsiteY3" fmla="*/ 95351 h 178092"/>
                <a:gd name="connsiteX4" fmla="*/ 38275 w 50114"/>
                <a:gd name="connsiteY4" fmla="*/ 101 h 17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4" h="178092">
                  <a:moveTo>
                    <a:pt x="38275" y="101"/>
                  </a:moveTo>
                  <a:cubicBezTo>
                    <a:pt x="35629" y="3276"/>
                    <a:pt x="38275" y="84768"/>
                    <a:pt x="31925" y="114401"/>
                  </a:cubicBezTo>
                  <a:cubicBezTo>
                    <a:pt x="25575" y="144034"/>
                    <a:pt x="-2471" y="181076"/>
                    <a:pt x="175" y="177901"/>
                  </a:cubicBezTo>
                  <a:cubicBezTo>
                    <a:pt x="2821" y="174726"/>
                    <a:pt x="39862" y="121809"/>
                    <a:pt x="47800" y="95351"/>
                  </a:cubicBezTo>
                  <a:cubicBezTo>
                    <a:pt x="55738" y="68893"/>
                    <a:pt x="40921" y="-3074"/>
                    <a:pt x="38275" y="1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64CC9DD5-92F9-8215-9593-1C829AED7DCC}"/>
                </a:ext>
              </a:extLst>
            </p:cNvPr>
            <p:cNvSpPr/>
            <p:nvPr/>
          </p:nvSpPr>
          <p:spPr>
            <a:xfrm>
              <a:off x="11660439" y="6072859"/>
              <a:ext cx="376918" cy="70769"/>
            </a:xfrm>
            <a:custGeom>
              <a:avLst/>
              <a:gdLst>
                <a:gd name="connsiteX0" fmla="*/ 1336 w 376918"/>
                <a:gd name="connsiteY0" fmla="*/ 7266 h 70769"/>
                <a:gd name="connsiteX1" fmla="*/ 131511 w 376918"/>
                <a:gd name="connsiteY1" fmla="*/ 4091 h 70769"/>
                <a:gd name="connsiteX2" fmla="*/ 375986 w 376918"/>
                <a:gd name="connsiteY2" fmla="*/ 70766 h 70769"/>
                <a:gd name="connsiteX3" fmla="*/ 207711 w 376918"/>
                <a:gd name="connsiteY3" fmla="*/ 7266 h 70769"/>
                <a:gd name="connsiteX4" fmla="*/ 1336 w 376918"/>
                <a:gd name="connsiteY4" fmla="*/ 7266 h 70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918" h="70769">
                  <a:moveTo>
                    <a:pt x="1336" y="7266"/>
                  </a:moveTo>
                  <a:cubicBezTo>
                    <a:pt x="-11364" y="6737"/>
                    <a:pt x="69069" y="-6492"/>
                    <a:pt x="131511" y="4091"/>
                  </a:cubicBezTo>
                  <a:cubicBezTo>
                    <a:pt x="193953" y="14674"/>
                    <a:pt x="363286" y="70237"/>
                    <a:pt x="375986" y="70766"/>
                  </a:cubicBezTo>
                  <a:cubicBezTo>
                    <a:pt x="388686" y="71295"/>
                    <a:pt x="268565" y="18908"/>
                    <a:pt x="207711" y="7266"/>
                  </a:cubicBezTo>
                  <a:cubicBezTo>
                    <a:pt x="146857" y="-4376"/>
                    <a:pt x="14036" y="7795"/>
                    <a:pt x="1336" y="7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EE302AAB-7C29-F306-52AE-6606DF9BFA42}"/>
                </a:ext>
              </a:extLst>
            </p:cNvPr>
            <p:cNvSpPr/>
            <p:nvPr/>
          </p:nvSpPr>
          <p:spPr>
            <a:xfrm>
              <a:off x="11934745" y="5841578"/>
              <a:ext cx="101914" cy="125240"/>
            </a:xfrm>
            <a:custGeom>
              <a:avLst/>
              <a:gdLst>
                <a:gd name="connsiteX0" fmla="*/ 80 w 101914"/>
                <a:gd name="connsiteY0" fmla="*/ 422 h 125240"/>
                <a:gd name="connsiteX1" fmla="*/ 92155 w 101914"/>
                <a:gd name="connsiteY1" fmla="*/ 114722 h 125240"/>
                <a:gd name="connsiteX2" fmla="*/ 98505 w 101914"/>
                <a:gd name="connsiteY2" fmla="*/ 114722 h 125240"/>
                <a:gd name="connsiteX3" fmla="*/ 85805 w 101914"/>
                <a:gd name="connsiteY3" fmla="*/ 67097 h 125240"/>
                <a:gd name="connsiteX4" fmla="*/ 85805 w 101914"/>
                <a:gd name="connsiteY4" fmla="*/ 9947 h 125240"/>
                <a:gd name="connsiteX5" fmla="*/ 76280 w 101914"/>
                <a:gd name="connsiteY5" fmla="*/ 73447 h 125240"/>
                <a:gd name="connsiteX6" fmla="*/ 80 w 101914"/>
                <a:gd name="connsiteY6" fmla="*/ 422 h 12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914" h="125240">
                  <a:moveTo>
                    <a:pt x="80" y="422"/>
                  </a:moveTo>
                  <a:cubicBezTo>
                    <a:pt x="2726" y="7301"/>
                    <a:pt x="92155" y="114722"/>
                    <a:pt x="92155" y="114722"/>
                  </a:cubicBezTo>
                  <a:cubicBezTo>
                    <a:pt x="108559" y="133772"/>
                    <a:pt x="99563" y="122659"/>
                    <a:pt x="98505" y="114722"/>
                  </a:cubicBezTo>
                  <a:cubicBezTo>
                    <a:pt x="97447" y="106785"/>
                    <a:pt x="87922" y="84559"/>
                    <a:pt x="85805" y="67097"/>
                  </a:cubicBezTo>
                  <a:cubicBezTo>
                    <a:pt x="83688" y="49635"/>
                    <a:pt x="87393" y="8889"/>
                    <a:pt x="85805" y="9947"/>
                  </a:cubicBezTo>
                  <a:cubicBezTo>
                    <a:pt x="84217" y="11005"/>
                    <a:pt x="91626" y="73976"/>
                    <a:pt x="76280" y="73447"/>
                  </a:cubicBezTo>
                  <a:cubicBezTo>
                    <a:pt x="60934" y="72918"/>
                    <a:pt x="-2566" y="-6457"/>
                    <a:pt x="80" y="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C57F61FD-7E8E-C56D-4322-5DBB3C66C2A3}"/>
                </a:ext>
              </a:extLst>
            </p:cNvPr>
            <p:cNvSpPr/>
            <p:nvPr/>
          </p:nvSpPr>
          <p:spPr>
            <a:xfrm>
              <a:off x="11445656" y="5850570"/>
              <a:ext cx="105823" cy="176358"/>
            </a:xfrm>
            <a:custGeom>
              <a:avLst/>
              <a:gdLst>
                <a:gd name="connsiteX0" fmla="*/ 104994 w 105823"/>
                <a:gd name="connsiteY0" fmla="*/ 955 h 176358"/>
                <a:gd name="connsiteX1" fmla="*/ 60544 w 105823"/>
                <a:gd name="connsiteY1" fmla="*/ 105730 h 176358"/>
                <a:gd name="connsiteX2" fmla="*/ 60544 w 105823"/>
                <a:gd name="connsiteY2" fmla="*/ 162880 h 176358"/>
                <a:gd name="connsiteX3" fmla="*/ 51019 w 105823"/>
                <a:gd name="connsiteY3" fmla="*/ 118430 h 176358"/>
                <a:gd name="connsiteX4" fmla="*/ 219 w 105823"/>
                <a:gd name="connsiteY4" fmla="*/ 10480 h 176358"/>
                <a:gd name="connsiteX5" fmla="*/ 31969 w 105823"/>
                <a:gd name="connsiteY5" fmla="*/ 118430 h 176358"/>
                <a:gd name="connsiteX6" fmla="*/ 16094 w 105823"/>
                <a:gd name="connsiteY6" fmla="*/ 172405 h 176358"/>
                <a:gd name="connsiteX7" fmla="*/ 104994 w 105823"/>
                <a:gd name="connsiteY7" fmla="*/ 955 h 17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823" h="176358">
                  <a:moveTo>
                    <a:pt x="104994" y="955"/>
                  </a:moveTo>
                  <a:cubicBezTo>
                    <a:pt x="112402" y="-10158"/>
                    <a:pt x="67952" y="78743"/>
                    <a:pt x="60544" y="105730"/>
                  </a:cubicBezTo>
                  <a:cubicBezTo>
                    <a:pt x="53136" y="132717"/>
                    <a:pt x="62132" y="160763"/>
                    <a:pt x="60544" y="162880"/>
                  </a:cubicBezTo>
                  <a:cubicBezTo>
                    <a:pt x="58956" y="164997"/>
                    <a:pt x="61073" y="143830"/>
                    <a:pt x="51019" y="118430"/>
                  </a:cubicBezTo>
                  <a:cubicBezTo>
                    <a:pt x="40965" y="93030"/>
                    <a:pt x="3394" y="10480"/>
                    <a:pt x="219" y="10480"/>
                  </a:cubicBezTo>
                  <a:cubicBezTo>
                    <a:pt x="-2956" y="10480"/>
                    <a:pt x="29323" y="91443"/>
                    <a:pt x="31969" y="118430"/>
                  </a:cubicBezTo>
                  <a:cubicBezTo>
                    <a:pt x="34615" y="145418"/>
                    <a:pt x="2336" y="189867"/>
                    <a:pt x="16094" y="172405"/>
                  </a:cubicBezTo>
                  <a:cubicBezTo>
                    <a:pt x="29852" y="154943"/>
                    <a:pt x="97586" y="12068"/>
                    <a:pt x="104994" y="9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FB77C39B-400D-F041-A744-3060698E6370}"/>
                </a:ext>
              </a:extLst>
            </p:cNvPr>
            <p:cNvSpPr/>
            <p:nvPr/>
          </p:nvSpPr>
          <p:spPr>
            <a:xfrm>
              <a:off x="11450999" y="6057900"/>
              <a:ext cx="334105" cy="85748"/>
            </a:xfrm>
            <a:custGeom>
              <a:avLst/>
              <a:gdLst>
                <a:gd name="connsiteX0" fmla="*/ 4401 w 334105"/>
                <a:gd name="connsiteY0" fmla="*/ 38100 h 85748"/>
                <a:gd name="connsiteX1" fmla="*/ 331426 w 334105"/>
                <a:gd name="connsiteY1" fmla="*/ 0 h 85748"/>
                <a:gd name="connsiteX2" fmla="*/ 163151 w 334105"/>
                <a:gd name="connsiteY2" fmla="*/ 38100 h 85748"/>
                <a:gd name="connsiteX3" fmla="*/ 229826 w 334105"/>
                <a:gd name="connsiteY3" fmla="*/ 85725 h 85748"/>
                <a:gd name="connsiteX4" fmla="*/ 147276 w 334105"/>
                <a:gd name="connsiteY4" fmla="*/ 44450 h 85748"/>
                <a:gd name="connsiteX5" fmla="*/ 4401 w 334105"/>
                <a:gd name="connsiteY5" fmla="*/ 38100 h 8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05" h="85748">
                  <a:moveTo>
                    <a:pt x="4401" y="38100"/>
                  </a:moveTo>
                  <a:cubicBezTo>
                    <a:pt x="35093" y="30692"/>
                    <a:pt x="304968" y="0"/>
                    <a:pt x="331426" y="0"/>
                  </a:cubicBezTo>
                  <a:cubicBezTo>
                    <a:pt x="357884" y="0"/>
                    <a:pt x="180084" y="23813"/>
                    <a:pt x="163151" y="38100"/>
                  </a:cubicBezTo>
                  <a:cubicBezTo>
                    <a:pt x="146218" y="52387"/>
                    <a:pt x="232472" y="84667"/>
                    <a:pt x="229826" y="85725"/>
                  </a:cubicBezTo>
                  <a:cubicBezTo>
                    <a:pt x="227180" y="86783"/>
                    <a:pt x="182201" y="51858"/>
                    <a:pt x="147276" y="44450"/>
                  </a:cubicBezTo>
                  <a:cubicBezTo>
                    <a:pt x="112351" y="37042"/>
                    <a:pt x="-26291" y="45508"/>
                    <a:pt x="4401" y="38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7A6D1233-F9D0-32A8-F3FF-E3C819A5221E}"/>
                </a:ext>
              </a:extLst>
            </p:cNvPr>
            <p:cNvSpPr/>
            <p:nvPr/>
          </p:nvSpPr>
          <p:spPr>
            <a:xfrm>
              <a:off x="11616171" y="5539601"/>
              <a:ext cx="178976" cy="121803"/>
            </a:xfrm>
            <a:custGeom>
              <a:avLst/>
              <a:gdLst>
                <a:gd name="connsiteX0" fmla="*/ 1154 w 178976"/>
                <a:gd name="connsiteY0" fmla="*/ 774 h 121803"/>
                <a:gd name="connsiteX1" fmla="*/ 77354 w 178976"/>
                <a:gd name="connsiteY1" fmla="*/ 42049 h 121803"/>
                <a:gd name="connsiteX2" fmla="*/ 131329 w 178976"/>
                <a:gd name="connsiteY2" fmla="*/ 80149 h 121803"/>
                <a:gd name="connsiteX3" fmla="*/ 178954 w 178976"/>
                <a:gd name="connsiteY3" fmla="*/ 121424 h 121803"/>
                <a:gd name="connsiteX4" fmla="*/ 137679 w 178976"/>
                <a:gd name="connsiteY4" fmla="*/ 54749 h 121803"/>
                <a:gd name="connsiteX5" fmla="*/ 140854 w 178976"/>
                <a:gd name="connsiteY5" fmla="*/ 80149 h 121803"/>
                <a:gd name="connsiteX6" fmla="*/ 1154 w 178976"/>
                <a:gd name="connsiteY6" fmla="*/ 774 h 12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976" h="121803">
                  <a:moveTo>
                    <a:pt x="1154" y="774"/>
                  </a:moveTo>
                  <a:cubicBezTo>
                    <a:pt x="-9429" y="-5576"/>
                    <a:pt x="55658" y="28820"/>
                    <a:pt x="77354" y="42049"/>
                  </a:cubicBezTo>
                  <a:cubicBezTo>
                    <a:pt x="99050" y="55278"/>
                    <a:pt x="114396" y="66920"/>
                    <a:pt x="131329" y="80149"/>
                  </a:cubicBezTo>
                  <a:cubicBezTo>
                    <a:pt x="148262" y="93378"/>
                    <a:pt x="177896" y="125657"/>
                    <a:pt x="178954" y="121424"/>
                  </a:cubicBezTo>
                  <a:cubicBezTo>
                    <a:pt x="180012" y="117191"/>
                    <a:pt x="144029" y="61628"/>
                    <a:pt x="137679" y="54749"/>
                  </a:cubicBezTo>
                  <a:cubicBezTo>
                    <a:pt x="131329" y="47870"/>
                    <a:pt x="160962" y="87028"/>
                    <a:pt x="140854" y="80149"/>
                  </a:cubicBezTo>
                  <a:cubicBezTo>
                    <a:pt x="120746" y="73270"/>
                    <a:pt x="11737" y="7124"/>
                    <a:pt x="1154" y="7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A683445D-6834-CCA6-769E-98C3F0B581FF}"/>
                </a:ext>
              </a:extLst>
            </p:cNvPr>
            <p:cNvSpPr/>
            <p:nvPr/>
          </p:nvSpPr>
          <p:spPr>
            <a:xfrm>
              <a:off x="11213097" y="6140396"/>
              <a:ext cx="128080" cy="413153"/>
            </a:xfrm>
            <a:custGeom>
              <a:avLst/>
              <a:gdLst>
                <a:gd name="connsiteX0" fmla="*/ 128003 w 128080"/>
                <a:gd name="connsiteY0" fmla="*/ 54 h 413153"/>
                <a:gd name="connsiteX1" fmla="*/ 20053 w 128080"/>
                <a:gd name="connsiteY1" fmla="*/ 136579 h 413153"/>
                <a:gd name="connsiteX2" fmla="*/ 35928 w 128080"/>
                <a:gd name="connsiteY2" fmla="*/ 266754 h 413153"/>
                <a:gd name="connsiteX3" fmla="*/ 13703 w 128080"/>
                <a:gd name="connsiteY3" fmla="*/ 209604 h 413153"/>
                <a:gd name="connsiteX4" fmla="*/ 54978 w 128080"/>
                <a:gd name="connsiteY4" fmla="*/ 412804 h 413153"/>
                <a:gd name="connsiteX5" fmla="*/ 1003 w 128080"/>
                <a:gd name="connsiteY5" fmla="*/ 152454 h 413153"/>
                <a:gd name="connsiteX6" fmla="*/ 128003 w 128080"/>
                <a:gd name="connsiteY6" fmla="*/ 54 h 41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080" h="413153">
                  <a:moveTo>
                    <a:pt x="128003" y="54"/>
                  </a:moveTo>
                  <a:cubicBezTo>
                    <a:pt x="131178" y="-2592"/>
                    <a:pt x="35399" y="92129"/>
                    <a:pt x="20053" y="136579"/>
                  </a:cubicBezTo>
                  <a:cubicBezTo>
                    <a:pt x="4707" y="181029"/>
                    <a:pt x="36986" y="254583"/>
                    <a:pt x="35928" y="266754"/>
                  </a:cubicBezTo>
                  <a:cubicBezTo>
                    <a:pt x="34870" y="278925"/>
                    <a:pt x="10528" y="185262"/>
                    <a:pt x="13703" y="209604"/>
                  </a:cubicBezTo>
                  <a:cubicBezTo>
                    <a:pt x="16878" y="233946"/>
                    <a:pt x="57095" y="422329"/>
                    <a:pt x="54978" y="412804"/>
                  </a:cubicBezTo>
                  <a:cubicBezTo>
                    <a:pt x="52861" y="403279"/>
                    <a:pt x="-8522" y="219658"/>
                    <a:pt x="1003" y="152454"/>
                  </a:cubicBezTo>
                  <a:cubicBezTo>
                    <a:pt x="10528" y="85250"/>
                    <a:pt x="124828" y="2700"/>
                    <a:pt x="128003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3C5EE450-CD06-B55D-35CD-06E7D51110F4}"/>
                </a:ext>
              </a:extLst>
            </p:cNvPr>
            <p:cNvSpPr/>
            <p:nvPr/>
          </p:nvSpPr>
          <p:spPr>
            <a:xfrm>
              <a:off x="11094015" y="6226161"/>
              <a:ext cx="228307" cy="349583"/>
            </a:xfrm>
            <a:custGeom>
              <a:avLst/>
              <a:gdLst>
                <a:gd name="connsiteX0" fmla="*/ 116910 w 228307"/>
                <a:gd name="connsiteY0" fmla="*/ 14 h 349583"/>
                <a:gd name="connsiteX1" fmla="*/ 40710 w 228307"/>
                <a:gd name="connsiteY1" fmla="*/ 88914 h 349583"/>
                <a:gd name="connsiteX2" fmla="*/ 56585 w 228307"/>
                <a:gd name="connsiteY2" fmla="*/ 193689 h 349583"/>
                <a:gd name="connsiteX3" fmla="*/ 97860 w 228307"/>
                <a:gd name="connsiteY3" fmla="*/ 263539 h 349583"/>
                <a:gd name="connsiteX4" fmla="*/ 72460 w 228307"/>
                <a:gd name="connsiteY4" fmla="*/ 254014 h 349583"/>
                <a:gd name="connsiteX5" fmla="*/ 228035 w 228307"/>
                <a:gd name="connsiteY5" fmla="*/ 349264 h 349583"/>
                <a:gd name="connsiteX6" fmla="*/ 107385 w 228307"/>
                <a:gd name="connsiteY6" fmla="*/ 279414 h 349583"/>
                <a:gd name="connsiteX7" fmla="*/ 2610 w 228307"/>
                <a:gd name="connsiteY7" fmla="*/ 136539 h 349583"/>
                <a:gd name="connsiteX8" fmla="*/ 31185 w 228307"/>
                <a:gd name="connsiteY8" fmla="*/ 139714 h 349583"/>
                <a:gd name="connsiteX9" fmla="*/ 24835 w 228307"/>
                <a:gd name="connsiteY9" fmla="*/ 95264 h 349583"/>
                <a:gd name="connsiteX10" fmla="*/ 116910 w 228307"/>
                <a:gd name="connsiteY10" fmla="*/ 14 h 34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307" h="349583">
                  <a:moveTo>
                    <a:pt x="116910" y="14"/>
                  </a:moveTo>
                  <a:cubicBezTo>
                    <a:pt x="119556" y="-1044"/>
                    <a:pt x="50764" y="56635"/>
                    <a:pt x="40710" y="88914"/>
                  </a:cubicBezTo>
                  <a:cubicBezTo>
                    <a:pt x="30656" y="121193"/>
                    <a:pt x="47060" y="164585"/>
                    <a:pt x="56585" y="193689"/>
                  </a:cubicBezTo>
                  <a:cubicBezTo>
                    <a:pt x="66110" y="222793"/>
                    <a:pt x="95214" y="253485"/>
                    <a:pt x="97860" y="263539"/>
                  </a:cubicBezTo>
                  <a:cubicBezTo>
                    <a:pt x="100506" y="273593"/>
                    <a:pt x="50764" y="239727"/>
                    <a:pt x="72460" y="254014"/>
                  </a:cubicBezTo>
                  <a:cubicBezTo>
                    <a:pt x="94156" y="268302"/>
                    <a:pt x="222214" y="345031"/>
                    <a:pt x="228035" y="349264"/>
                  </a:cubicBezTo>
                  <a:cubicBezTo>
                    <a:pt x="233856" y="353497"/>
                    <a:pt x="144956" y="314868"/>
                    <a:pt x="107385" y="279414"/>
                  </a:cubicBezTo>
                  <a:cubicBezTo>
                    <a:pt x="69814" y="243960"/>
                    <a:pt x="15310" y="159822"/>
                    <a:pt x="2610" y="136539"/>
                  </a:cubicBezTo>
                  <a:cubicBezTo>
                    <a:pt x="-10090" y="113256"/>
                    <a:pt x="27481" y="146593"/>
                    <a:pt x="31185" y="139714"/>
                  </a:cubicBezTo>
                  <a:cubicBezTo>
                    <a:pt x="34889" y="132835"/>
                    <a:pt x="11606" y="122781"/>
                    <a:pt x="24835" y="95264"/>
                  </a:cubicBezTo>
                  <a:cubicBezTo>
                    <a:pt x="38064" y="67747"/>
                    <a:pt x="114264" y="1072"/>
                    <a:pt x="116910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E499DEA8-BCB5-8C4E-556D-6C0216CA171E}"/>
                </a:ext>
              </a:extLst>
            </p:cNvPr>
            <p:cNvSpPr/>
            <p:nvPr/>
          </p:nvSpPr>
          <p:spPr>
            <a:xfrm>
              <a:off x="11307001" y="6130133"/>
              <a:ext cx="800030" cy="211394"/>
            </a:xfrm>
            <a:custGeom>
              <a:avLst/>
              <a:gdLst>
                <a:gd name="connsiteX0" fmla="*/ 18224 w 800030"/>
                <a:gd name="connsiteY0" fmla="*/ 7142 h 211394"/>
                <a:gd name="connsiteX1" fmla="*/ 754824 w 800030"/>
                <a:gd name="connsiteY1" fmla="*/ 203992 h 211394"/>
                <a:gd name="connsiteX2" fmla="*/ 665924 w 800030"/>
                <a:gd name="connsiteY2" fmla="*/ 156367 h 211394"/>
                <a:gd name="connsiteX3" fmla="*/ 221424 w 800030"/>
                <a:gd name="connsiteY3" fmla="*/ 29367 h 211394"/>
                <a:gd name="connsiteX4" fmla="*/ 491299 w 800030"/>
                <a:gd name="connsiteY4" fmla="*/ 121442 h 211394"/>
                <a:gd name="connsiteX5" fmla="*/ 246824 w 800030"/>
                <a:gd name="connsiteY5" fmla="*/ 48417 h 211394"/>
                <a:gd name="connsiteX6" fmla="*/ 18224 w 800030"/>
                <a:gd name="connsiteY6" fmla="*/ 7142 h 21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030" h="211394">
                  <a:moveTo>
                    <a:pt x="18224" y="7142"/>
                  </a:moveTo>
                  <a:cubicBezTo>
                    <a:pt x="102891" y="33071"/>
                    <a:pt x="646874" y="179121"/>
                    <a:pt x="754824" y="203992"/>
                  </a:cubicBezTo>
                  <a:cubicBezTo>
                    <a:pt x="862774" y="228863"/>
                    <a:pt x="754824" y="185471"/>
                    <a:pt x="665924" y="156367"/>
                  </a:cubicBezTo>
                  <a:cubicBezTo>
                    <a:pt x="577024" y="127263"/>
                    <a:pt x="250528" y="35188"/>
                    <a:pt x="221424" y="29367"/>
                  </a:cubicBezTo>
                  <a:cubicBezTo>
                    <a:pt x="192320" y="23546"/>
                    <a:pt x="487066" y="118267"/>
                    <a:pt x="491299" y="121442"/>
                  </a:cubicBezTo>
                  <a:cubicBezTo>
                    <a:pt x="495532" y="124617"/>
                    <a:pt x="326728" y="63763"/>
                    <a:pt x="246824" y="48417"/>
                  </a:cubicBezTo>
                  <a:cubicBezTo>
                    <a:pt x="166920" y="33071"/>
                    <a:pt x="-66443" y="-18787"/>
                    <a:pt x="18224" y="7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2076D357-E186-7695-5BEA-9FBFEF39E448}"/>
                </a:ext>
              </a:extLst>
            </p:cNvPr>
            <p:cNvSpPr/>
            <p:nvPr/>
          </p:nvSpPr>
          <p:spPr>
            <a:xfrm>
              <a:off x="11251990" y="6216402"/>
              <a:ext cx="546446" cy="92327"/>
            </a:xfrm>
            <a:custGeom>
              <a:avLst/>
              <a:gdLst>
                <a:gd name="connsiteX0" fmla="*/ 73235 w 546446"/>
                <a:gd name="connsiteY0" fmla="*/ 248 h 92327"/>
                <a:gd name="connsiteX1" fmla="*/ 527260 w 546446"/>
                <a:gd name="connsiteY1" fmla="*/ 57398 h 92327"/>
                <a:gd name="connsiteX2" fmla="*/ 416135 w 546446"/>
                <a:gd name="connsiteY2" fmla="*/ 41523 h 92327"/>
                <a:gd name="connsiteX3" fmla="*/ 210 w 546446"/>
                <a:gd name="connsiteY3" fmla="*/ 92323 h 92327"/>
                <a:gd name="connsiteX4" fmla="*/ 355810 w 546446"/>
                <a:gd name="connsiteY4" fmla="*/ 38348 h 92327"/>
                <a:gd name="connsiteX5" fmla="*/ 73235 w 546446"/>
                <a:gd name="connsiteY5" fmla="*/ 248 h 9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446" h="92327">
                  <a:moveTo>
                    <a:pt x="73235" y="248"/>
                  </a:moveTo>
                  <a:cubicBezTo>
                    <a:pt x="101810" y="3423"/>
                    <a:pt x="470110" y="50519"/>
                    <a:pt x="527260" y="57398"/>
                  </a:cubicBezTo>
                  <a:cubicBezTo>
                    <a:pt x="584410" y="64277"/>
                    <a:pt x="503977" y="35702"/>
                    <a:pt x="416135" y="41523"/>
                  </a:cubicBezTo>
                  <a:cubicBezTo>
                    <a:pt x="328293" y="47344"/>
                    <a:pt x="10264" y="92852"/>
                    <a:pt x="210" y="92323"/>
                  </a:cubicBezTo>
                  <a:cubicBezTo>
                    <a:pt x="-9844" y="91794"/>
                    <a:pt x="344168" y="51577"/>
                    <a:pt x="355810" y="38348"/>
                  </a:cubicBezTo>
                  <a:cubicBezTo>
                    <a:pt x="367452" y="25119"/>
                    <a:pt x="44660" y="-2927"/>
                    <a:pt x="73235" y="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84F7EBA0-15E4-040A-34A9-4614BDDD2FBC}"/>
                </a:ext>
              </a:extLst>
            </p:cNvPr>
            <p:cNvSpPr/>
            <p:nvPr/>
          </p:nvSpPr>
          <p:spPr>
            <a:xfrm>
              <a:off x="11305701" y="6241809"/>
              <a:ext cx="416402" cy="273390"/>
            </a:xfrm>
            <a:custGeom>
              <a:avLst/>
              <a:gdLst>
                <a:gd name="connsiteX0" fmla="*/ 67149 w 416402"/>
                <a:gd name="connsiteY0" fmla="*/ 241 h 273390"/>
                <a:gd name="connsiteX1" fmla="*/ 89374 w 416402"/>
                <a:gd name="connsiteY1" fmla="*/ 117716 h 273390"/>
                <a:gd name="connsiteX2" fmla="*/ 474 w 416402"/>
                <a:gd name="connsiteY2" fmla="*/ 238366 h 273390"/>
                <a:gd name="connsiteX3" fmla="*/ 73499 w 416402"/>
                <a:gd name="connsiteY3" fmla="*/ 197091 h 273390"/>
                <a:gd name="connsiteX4" fmla="*/ 416399 w 416402"/>
                <a:gd name="connsiteY4" fmla="*/ 273291 h 273390"/>
                <a:gd name="connsiteX5" fmla="*/ 67149 w 416402"/>
                <a:gd name="connsiteY5" fmla="*/ 178041 h 273390"/>
                <a:gd name="connsiteX6" fmla="*/ 25874 w 416402"/>
                <a:gd name="connsiteY6" fmla="*/ 133591 h 273390"/>
                <a:gd name="connsiteX7" fmla="*/ 60799 w 416402"/>
                <a:gd name="connsiteY7" fmla="*/ 149466 h 273390"/>
                <a:gd name="connsiteX8" fmla="*/ 67149 w 416402"/>
                <a:gd name="connsiteY8" fmla="*/ 241 h 27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402" h="273390">
                  <a:moveTo>
                    <a:pt x="67149" y="241"/>
                  </a:moveTo>
                  <a:cubicBezTo>
                    <a:pt x="71912" y="-5051"/>
                    <a:pt x="100487" y="78029"/>
                    <a:pt x="89374" y="117716"/>
                  </a:cubicBezTo>
                  <a:cubicBezTo>
                    <a:pt x="78262" y="157404"/>
                    <a:pt x="3120" y="225137"/>
                    <a:pt x="474" y="238366"/>
                  </a:cubicBezTo>
                  <a:cubicBezTo>
                    <a:pt x="-2172" y="251595"/>
                    <a:pt x="4178" y="191270"/>
                    <a:pt x="73499" y="197091"/>
                  </a:cubicBezTo>
                  <a:cubicBezTo>
                    <a:pt x="142820" y="202912"/>
                    <a:pt x="417457" y="276466"/>
                    <a:pt x="416399" y="273291"/>
                  </a:cubicBezTo>
                  <a:cubicBezTo>
                    <a:pt x="415341" y="270116"/>
                    <a:pt x="132236" y="201324"/>
                    <a:pt x="67149" y="178041"/>
                  </a:cubicBezTo>
                  <a:cubicBezTo>
                    <a:pt x="2062" y="154758"/>
                    <a:pt x="26932" y="138353"/>
                    <a:pt x="25874" y="133591"/>
                  </a:cubicBezTo>
                  <a:cubicBezTo>
                    <a:pt x="24816" y="128829"/>
                    <a:pt x="52332" y="173278"/>
                    <a:pt x="60799" y="149466"/>
                  </a:cubicBezTo>
                  <a:cubicBezTo>
                    <a:pt x="69266" y="125654"/>
                    <a:pt x="62386" y="5533"/>
                    <a:pt x="67149" y="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8347D210-A0DA-4FDD-3FEA-427CAD765B1C}"/>
                </a:ext>
              </a:extLst>
            </p:cNvPr>
            <p:cNvSpPr/>
            <p:nvPr/>
          </p:nvSpPr>
          <p:spPr>
            <a:xfrm>
              <a:off x="11148095" y="6491476"/>
              <a:ext cx="466266" cy="135941"/>
            </a:xfrm>
            <a:custGeom>
              <a:avLst/>
              <a:gdLst>
                <a:gd name="connsiteX0" fmla="*/ 85055 w 466266"/>
                <a:gd name="connsiteY0" fmla="*/ 4574 h 135941"/>
                <a:gd name="connsiteX1" fmla="*/ 367630 w 466266"/>
                <a:gd name="connsiteY1" fmla="*/ 115699 h 135941"/>
                <a:gd name="connsiteX2" fmla="*/ 466055 w 466266"/>
                <a:gd name="connsiteY2" fmla="*/ 134749 h 135941"/>
                <a:gd name="connsiteX3" fmla="*/ 380330 w 466266"/>
                <a:gd name="connsiteY3" fmla="*/ 99824 h 135941"/>
                <a:gd name="connsiteX4" fmla="*/ 15205 w 466266"/>
                <a:gd name="connsiteY4" fmla="*/ 26799 h 135941"/>
                <a:gd name="connsiteX5" fmla="*/ 85055 w 466266"/>
                <a:gd name="connsiteY5" fmla="*/ 4574 h 13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266" h="135941">
                  <a:moveTo>
                    <a:pt x="85055" y="4574"/>
                  </a:moveTo>
                  <a:cubicBezTo>
                    <a:pt x="143793" y="19391"/>
                    <a:pt x="304130" y="94003"/>
                    <a:pt x="367630" y="115699"/>
                  </a:cubicBezTo>
                  <a:cubicBezTo>
                    <a:pt x="431130" y="137395"/>
                    <a:pt x="463938" y="137395"/>
                    <a:pt x="466055" y="134749"/>
                  </a:cubicBezTo>
                  <a:cubicBezTo>
                    <a:pt x="468172" y="132103"/>
                    <a:pt x="455472" y="117816"/>
                    <a:pt x="380330" y="99824"/>
                  </a:cubicBezTo>
                  <a:cubicBezTo>
                    <a:pt x="305188" y="81832"/>
                    <a:pt x="57538" y="38970"/>
                    <a:pt x="15205" y="26799"/>
                  </a:cubicBezTo>
                  <a:cubicBezTo>
                    <a:pt x="-27128" y="14628"/>
                    <a:pt x="26317" y="-10243"/>
                    <a:pt x="85055" y="4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807BF75A-75E7-6531-3BA5-389622ED4B76}"/>
                </a:ext>
              </a:extLst>
            </p:cNvPr>
            <p:cNvSpPr/>
            <p:nvPr/>
          </p:nvSpPr>
          <p:spPr>
            <a:xfrm>
              <a:off x="11575364" y="6527094"/>
              <a:ext cx="572209" cy="287526"/>
            </a:xfrm>
            <a:custGeom>
              <a:avLst/>
              <a:gdLst>
                <a:gd name="connsiteX0" fmla="*/ 686 w 572209"/>
                <a:gd name="connsiteY0" fmla="*/ 706 h 287526"/>
                <a:gd name="connsiteX1" fmla="*/ 200711 w 572209"/>
                <a:gd name="connsiteY1" fmla="*/ 178506 h 287526"/>
                <a:gd name="connsiteX2" fmla="*/ 118161 w 572209"/>
                <a:gd name="connsiteY2" fmla="*/ 134056 h 287526"/>
                <a:gd name="connsiteX3" fmla="*/ 343586 w 572209"/>
                <a:gd name="connsiteY3" fmla="*/ 210256 h 287526"/>
                <a:gd name="connsiteX4" fmla="*/ 362636 w 572209"/>
                <a:gd name="connsiteY4" fmla="*/ 178506 h 287526"/>
                <a:gd name="connsiteX5" fmla="*/ 572186 w 572209"/>
                <a:gd name="connsiteY5" fmla="*/ 286456 h 287526"/>
                <a:gd name="connsiteX6" fmla="*/ 375336 w 572209"/>
                <a:gd name="connsiteY6" fmla="*/ 232481 h 287526"/>
                <a:gd name="connsiteX7" fmla="*/ 213411 w 572209"/>
                <a:gd name="connsiteY7" fmla="*/ 210256 h 287526"/>
                <a:gd name="connsiteX8" fmla="*/ 292786 w 572209"/>
                <a:gd name="connsiteY8" fmla="*/ 203906 h 287526"/>
                <a:gd name="connsiteX9" fmla="*/ 67361 w 572209"/>
                <a:gd name="connsiteY9" fmla="*/ 111831 h 287526"/>
                <a:gd name="connsiteX10" fmla="*/ 32436 w 572209"/>
                <a:gd name="connsiteY10" fmla="*/ 92781 h 287526"/>
                <a:gd name="connsiteX11" fmla="*/ 130861 w 572209"/>
                <a:gd name="connsiteY11" fmla="*/ 115006 h 287526"/>
                <a:gd name="connsiteX12" fmla="*/ 686 w 572209"/>
                <a:gd name="connsiteY12" fmla="*/ 706 h 28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09" h="287526">
                  <a:moveTo>
                    <a:pt x="686" y="706"/>
                  </a:moveTo>
                  <a:cubicBezTo>
                    <a:pt x="12328" y="11289"/>
                    <a:pt x="181132" y="156281"/>
                    <a:pt x="200711" y="178506"/>
                  </a:cubicBezTo>
                  <a:cubicBezTo>
                    <a:pt x="220290" y="200731"/>
                    <a:pt x="94348" y="128764"/>
                    <a:pt x="118161" y="134056"/>
                  </a:cubicBezTo>
                  <a:cubicBezTo>
                    <a:pt x="141974" y="139348"/>
                    <a:pt x="302840" y="202848"/>
                    <a:pt x="343586" y="210256"/>
                  </a:cubicBezTo>
                  <a:cubicBezTo>
                    <a:pt x="384332" y="217664"/>
                    <a:pt x="324536" y="165806"/>
                    <a:pt x="362636" y="178506"/>
                  </a:cubicBezTo>
                  <a:cubicBezTo>
                    <a:pt x="400736" y="191206"/>
                    <a:pt x="570069" y="277460"/>
                    <a:pt x="572186" y="286456"/>
                  </a:cubicBezTo>
                  <a:cubicBezTo>
                    <a:pt x="574303" y="295452"/>
                    <a:pt x="435132" y="245181"/>
                    <a:pt x="375336" y="232481"/>
                  </a:cubicBezTo>
                  <a:cubicBezTo>
                    <a:pt x="315540" y="219781"/>
                    <a:pt x="227169" y="215018"/>
                    <a:pt x="213411" y="210256"/>
                  </a:cubicBezTo>
                  <a:cubicBezTo>
                    <a:pt x="199653" y="205494"/>
                    <a:pt x="317128" y="220310"/>
                    <a:pt x="292786" y="203906"/>
                  </a:cubicBezTo>
                  <a:cubicBezTo>
                    <a:pt x="268444" y="187502"/>
                    <a:pt x="110753" y="130352"/>
                    <a:pt x="67361" y="111831"/>
                  </a:cubicBezTo>
                  <a:cubicBezTo>
                    <a:pt x="23969" y="93310"/>
                    <a:pt x="21853" y="92252"/>
                    <a:pt x="32436" y="92781"/>
                  </a:cubicBezTo>
                  <a:cubicBezTo>
                    <a:pt x="43019" y="93310"/>
                    <a:pt x="132448" y="128235"/>
                    <a:pt x="130861" y="115006"/>
                  </a:cubicBezTo>
                  <a:cubicBezTo>
                    <a:pt x="129274" y="101777"/>
                    <a:pt x="-10956" y="-9877"/>
                    <a:pt x="686" y="7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F110CCF3-5F14-B65B-C4D6-867272266D8D}"/>
                </a:ext>
              </a:extLst>
            </p:cNvPr>
            <p:cNvSpPr/>
            <p:nvPr/>
          </p:nvSpPr>
          <p:spPr>
            <a:xfrm>
              <a:off x="11424824" y="6635750"/>
              <a:ext cx="202128" cy="317558"/>
            </a:xfrm>
            <a:custGeom>
              <a:avLst/>
              <a:gdLst>
                <a:gd name="connsiteX0" fmla="*/ 202026 w 202128"/>
                <a:gd name="connsiteY0" fmla="*/ 0 h 317558"/>
                <a:gd name="connsiteX1" fmla="*/ 55976 w 202128"/>
                <a:gd name="connsiteY1" fmla="*/ 66675 h 317558"/>
                <a:gd name="connsiteX2" fmla="*/ 8351 w 202128"/>
                <a:gd name="connsiteY2" fmla="*/ 193675 h 317558"/>
                <a:gd name="connsiteX3" fmla="*/ 27401 w 202128"/>
                <a:gd name="connsiteY3" fmla="*/ 174625 h 317558"/>
                <a:gd name="connsiteX4" fmla="*/ 8351 w 202128"/>
                <a:gd name="connsiteY4" fmla="*/ 317500 h 317558"/>
                <a:gd name="connsiteX5" fmla="*/ 5176 w 202128"/>
                <a:gd name="connsiteY5" fmla="*/ 190500 h 317558"/>
                <a:gd name="connsiteX6" fmla="*/ 78201 w 202128"/>
                <a:gd name="connsiteY6" fmla="*/ 66675 h 317558"/>
                <a:gd name="connsiteX7" fmla="*/ 202026 w 202128"/>
                <a:gd name="connsiteY7" fmla="*/ 0 h 31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128" h="317558">
                  <a:moveTo>
                    <a:pt x="202026" y="0"/>
                  </a:moveTo>
                  <a:cubicBezTo>
                    <a:pt x="198322" y="0"/>
                    <a:pt x="88255" y="34396"/>
                    <a:pt x="55976" y="66675"/>
                  </a:cubicBezTo>
                  <a:cubicBezTo>
                    <a:pt x="23697" y="98954"/>
                    <a:pt x="13113" y="175683"/>
                    <a:pt x="8351" y="193675"/>
                  </a:cubicBezTo>
                  <a:cubicBezTo>
                    <a:pt x="3588" y="211667"/>
                    <a:pt x="27401" y="153988"/>
                    <a:pt x="27401" y="174625"/>
                  </a:cubicBezTo>
                  <a:cubicBezTo>
                    <a:pt x="27401" y="195262"/>
                    <a:pt x="12055" y="314854"/>
                    <a:pt x="8351" y="317500"/>
                  </a:cubicBezTo>
                  <a:cubicBezTo>
                    <a:pt x="4647" y="320146"/>
                    <a:pt x="-6466" y="232304"/>
                    <a:pt x="5176" y="190500"/>
                  </a:cubicBezTo>
                  <a:cubicBezTo>
                    <a:pt x="16818" y="148696"/>
                    <a:pt x="48568" y="98954"/>
                    <a:pt x="78201" y="66675"/>
                  </a:cubicBezTo>
                  <a:cubicBezTo>
                    <a:pt x="107834" y="34396"/>
                    <a:pt x="205730" y="0"/>
                    <a:pt x="2020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028279EC-8008-1604-E4BE-8199FDCABA06}"/>
                </a:ext>
              </a:extLst>
            </p:cNvPr>
            <p:cNvSpPr/>
            <p:nvPr/>
          </p:nvSpPr>
          <p:spPr>
            <a:xfrm>
              <a:off x="11560098" y="6683363"/>
              <a:ext cx="134047" cy="31762"/>
            </a:xfrm>
            <a:custGeom>
              <a:avLst/>
              <a:gdLst>
                <a:gd name="connsiteX0" fmla="*/ 77 w 134047"/>
                <a:gd name="connsiteY0" fmla="*/ 31762 h 31762"/>
                <a:gd name="connsiteX1" fmla="*/ 127077 w 134047"/>
                <a:gd name="connsiteY1" fmla="*/ 3187 h 31762"/>
                <a:gd name="connsiteX2" fmla="*/ 108027 w 134047"/>
                <a:gd name="connsiteY2" fmla="*/ 3187 h 31762"/>
                <a:gd name="connsiteX3" fmla="*/ 77 w 134047"/>
                <a:gd name="connsiteY3" fmla="*/ 31762 h 3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047" h="31762">
                  <a:moveTo>
                    <a:pt x="77" y="31762"/>
                  </a:moveTo>
                  <a:cubicBezTo>
                    <a:pt x="3252" y="31762"/>
                    <a:pt x="127077" y="3187"/>
                    <a:pt x="127077" y="3187"/>
                  </a:cubicBezTo>
                  <a:cubicBezTo>
                    <a:pt x="145069" y="-1576"/>
                    <a:pt x="124431" y="-517"/>
                    <a:pt x="108027" y="3187"/>
                  </a:cubicBezTo>
                  <a:cubicBezTo>
                    <a:pt x="91623" y="6891"/>
                    <a:pt x="-3098" y="31762"/>
                    <a:pt x="77" y="317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9157FCED-D4E1-2AF4-C147-2631EF47078C}"/>
                </a:ext>
              </a:extLst>
            </p:cNvPr>
            <p:cNvSpPr/>
            <p:nvPr/>
          </p:nvSpPr>
          <p:spPr>
            <a:xfrm>
              <a:off x="11534684" y="6756389"/>
              <a:ext cx="28695" cy="174653"/>
            </a:xfrm>
            <a:custGeom>
              <a:avLst/>
              <a:gdLst>
                <a:gd name="connsiteX0" fmla="*/ 91 w 28695"/>
                <a:gd name="connsiteY0" fmla="*/ 11 h 174653"/>
                <a:gd name="connsiteX1" fmla="*/ 19141 w 28695"/>
                <a:gd name="connsiteY1" fmla="*/ 98436 h 174653"/>
                <a:gd name="connsiteX2" fmla="*/ 6441 w 28695"/>
                <a:gd name="connsiteY2" fmla="*/ 174636 h 174653"/>
                <a:gd name="connsiteX3" fmla="*/ 28666 w 28695"/>
                <a:gd name="connsiteY3" fmla="*/ 104786 h 174653"/>
                <a:gd name="connsiteX4" fmla="*/ 91 w 28695"/>
                <a:gd name="connsiteY4" fmla="*/ 11 h 174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95" h="174653">
                  <a:moveTo>
                    <a:pt x="91" y="11"/>
                  </a:moveTo>
                  <a:cubicBezTo>
                    <a:pt x="-1497" y="-1047"/>
                    <a:pt x="18083" y="69332"/>
                    <a:pt x="19141" y="98436"/>
                  </a:cubicBezTo>
                  <a:cubicBezTo>
                    <a:pt x="20199" y="127540"/>
                    <a:pt x="4853" y="173578"/>
                    <a:pt x="6441" y="174636"/>
                  </a:cubicBezTo>
                  <a:cubicBezTo>
                    <a:pt x="8029" y="175694"/>
                    <a:pt x="27608" y="129657"/>
                    <a:pt x="28666" y="104786"/>
                  </a:cubicBezTo>
                  <a:cubicBezTo>
                    <a:pt x="29724" y="79915"/>
                    <a:pt x="1679" y="1069"/>
                    <a:pt x="91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159CDD59-46E8-C573-D970-91C9D874AC1F}"/>
                </a:ext>
              </a:extLst>
            </p:cNvPr>
            <p:cNvSpPr/>
            <p:nvPr/>
          </p:nvSpPr>
          <p:spPr>
            <a:xfrm>
              <a:off x="11544277" y="6718240"/>
              <a:ext cx="529932" cy="140238"/>
            </a:xfrm>
            <a:custGeom>
              <a:avLst/>
              <a:gdLst>
                <a:gd name="connsiteX0" fmla="*/ 212748 w 529932"/>
                <a:gd name="connsiteY0" fmla="*/ 60 h 140238"/>
                <a:gd name="connsiteX1" fmla="*/ 79398 w 529932"/>
                <a:gd name="connsiteY1" fmla="*/ 22285 h 140238"/>
                <a:gd name="connsiteX2" fmla="*/ 285773 w 529932"/>
                <a:gd name="connsiteY2" fmla="*/ 88960 h 140238"/>
                <a:gd name="connsiteX3" fmla="*/ 266723 w 529932"/>
                <a:gd name="connsiteY3" fmla="*/ 98485 h 140238"/>
                <a:gd name="connsiteX4" fmla="*/ 527073 w 529932"/>
                <a:gd name="connsiteY4" fmla="*/ 139760 h 140238"/>
                <a:gd name="connsiteX5" fmla="*/ 390548 w 529932"/>
                <a:gd name="connsiteY5" fmla="*/ 117535 h 140238"/>
                <a:gd name="connsiteX6" fmla="*/ 158773 w 529932"/>
                <a:gd name="connsiteY6" fmla="*/ 66735 h 140238"/>
                <a:gd name="connsiteX7" fmla="*/ 22248 w 529932"/>
                <a:gd name="connsiteY7" fmla="*/ 41335 h 140238"/>
                <a:gd name="connsiteX8" fmla="*/ 82573 w 529932"/>
                <a:gd name="connsiteY8" fmla="*/ 41335 h 140238"/>
                <a:gd name="connsiteX9" fmla="*/ 23 w 529932"/>
                <a:gd name="connsiteY9" fmla="*/ 15935 h 140238"/>
                <a:gd name="connsiteX10" fmla="*/ 92098 w 529932"/>
                <a:gd name="connsiteY10" fmla="*/ 15935 h 140238"/>
                <a:gd name="connsiteX11" fmla="*/ 212748 w 529932"/>
                <a:gd name="connsiteY11" fmla="*/ 60 h 14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9932" h="140238">
                  <a:moveTo>
                    <a:pt x="212748" y="60"/>
                  </a:moveTo>
                  <a:cubicBezTo>
                    <a:pt x="210631" y="1118"/>
                    <a:pt x="67227" y="7468"/>
                    <a:pt x="79398" y="22285"/>
                  </a:cubicBezTo>
                  <a:cubicBezTo>
                    <a:pt x="91569" y="37102"/>
                    <a:pt x="254552" y="76260"/>
                    <a:pt x="285773" y="88960"/>
                  </a:cubicBezTo>
                  <a:cubicBezTo>
                    <a:pt x="316994" y="101660"/>
                    <a:pt x="226507" y="90018"/>
                    <a:pt x="266723" y="98485"/>
                  </a:cubicBezTo>
                  <a:cubicBezTo>
                    <a:pt x="306939" y="106952"/>
                    <a:pt x="527073" y="139760"/>
                    <a:pt x="527073" y="139760"/>
                  </a:cubicBezTo>
                  <a:cubicBezTo>
                    <a:pt x="547711" y="142935"/>
                    <a:pt x="451931" y="129706"/>
                    <a:pt x="390548" y="117535"/>
                  </a:cubicBezTo>
                  <a:cubicBezTo>
                    <a:pt x="329165" y="105364"/>
                    <a:pt x="220156" y="79435"/>
                    <a:pt x="158773" y="66735"/>
                  </a:cubicBezTo>
                  <a:cubicBezTo>
                    <a:pt x="97390" y="54035"/>
                    <a:pt x="34948" y="45568"/>
                    <a:pt x="22248" y="41335"/>
                  </a:cubicBezTo>
                  <a:cubicBezTo>
                    <a:pt x="9548" y="37102"/>
                    <a:pt x="86277" y="45568"/>
                    <a:pt x="82573" y="41335"/>
                  </a:cubicBezTo>
                  <a:cubicBezTo>
                    <a:pt x="78869" y="37102"/>
                    <a:pt x="-1564" y="20168"/>
                    <a:pt x="23" y="15935"/>
                  </a:cubicBezTo>
                  <a:cubicBezTo>
                    <a:pt x="1610" y="11702"/>
                    <a:pt x="55056" y="19639"/>
                    <a:pt x="92098" y="15935"/>
                  </a:cubicBezTo>
                  <a:cubicBezTo>
                    <a:pt x="129140" y="12231"/>
                    <a:pt x="214865" y="-998"/>
                    <a:pt x="212748" y="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CD75F18B-6339-9EF4-1449-93F0D2805CF4}"/>
                </a:ext>
              </a:extLst>
            </p:cNvPr>
            <p:cNvSpPr/>
            <p:nvPr/>
          </p:nvSpPr>
          <p:spPr>
            <a:xfrm>
              <a:off x="11734571" y="6759464"/>
              <a:ext cx="351218" cy="76767"/>
            </a:xfrm>
            <a:custGeom>
              <a:avLst/>
              <a:gdLst>
                <a:gd name="connsiteX0" fmla="*/ 229 w 351218"/>
                <a:gd name="connsiteY0" fmla="*/ 111 h 76767"/>
                <a:gd name="connsiteX1" fmla="*/ 330429 w 351218"/>
                <a:gd name="connsiteY1" fmla="*/ 73136 h 76767"/>
                <a:gd name="connsiteX2" fmla="*/ 279629 w 351218"/>
                <a:gd name="connsiteY2" fmla="*/ 57261 h 76767"/>
                <a:gd name="connsiteX3" fmla="*/ 229 w 351218"/>
                <a:gd name="connsiteY3" fmla="*/ 111 h 7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218" h="76767">
                  <a:moveTo>
                    <a:pt x="229" y="111"/>
                  </a:moveTo>
                  <a:cubicBezTo>
                    <a:pt x="8696" y="2757"/>
                    <a:pt x="283862" y="63611"/>
                    <a:pt x="330429" y="73136"/>
                  </a:cubicBezTo>
                  <a:cubicBezTo>
                    <a:pt x="376996" y="82661"/>
                    <a:pt x="338896" y="72078"/>
                    <a:pt x="279629" y="57261"/>
                  </a:cubicBezTo>
                  <a:cubicBezTo>
                    <a:pt x="220362" y="42444"/>
                    <a:pt x="-8238" y="-2535"/>
                    <a:pt x="229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33312D83-045E-F23C-3C50-587C0CC9F0E9}"/>
                </a:ext>
              </a:extLst>
            </p:cNvPr>
            <p:cNvSpPr/>
            <p:nvPr/>
          </p:nvSpPr>
          <p:spPr>
            <a:xfrm>
              <a:off x="11457240" y="6959257"/>
              <a:ext cx="668132" cy="562497"/>
            </a:xfrm>
            <a:custGeom>
              <a:avLst/>
              <a:gdLst>
                <a:gd name="connsiteX0" fmla="*/ 1335 w 668132"/>
                <a:gd name="connsiteY0" fmla="*/ 343 h 562497"/>
                <a:gd name="connsiteX1" fmla="*/ 210885 w 668132"/>
                <a:gd name="connsiteY1" fmla="*/ 168618 h 562497"/>
                <a:gd name="connsiteX2" fmla="*/ 201360 w 668132"/>
                <a:gd name="connsiteY2" fmla="*/ 149568 h 562497"/>
                <a:gd name="connsiteX3" fmla="*/ 391860 w 668132"/>
                <a:gd name="connsiteY3" fmla="*/ 314668 h 562497"/>
                <a:gd name="connsiteX4" fmla="*/ 366460 w 668132"/>
                <a:gd name="connsiteY4" fmla="*/ 311493 h 562497"/>
                <a:gd name="connsiteX5" fmla="*/ 487110 w 668132"/>
                <a:gd name="connsiteY5" fmla="*/ 419443 h 562497"/>
                <a:gd name="connsiteX6" fmla="*/ 483935 w 668132"/>
                <a:gd name="connsiteY6" fmla="*/ 406743 h 562497"/>
                <a:gd name="connsiteX7" fmla="*/ 668085 w 668132"/>
                <a:gd name="connsiteY7" fmla="*/ 562318 h 562497"/>
                <a:gd name="connsiteX8" fmla="*/ 464885 w 668132"/>
                <a:gd name="connsiteY8" fmla="*/ 371818 h 562497"/>
                <a:gd name="connsiteX9" fmla="*/ 280735 w 668132"/>
                <a:gd name="connsiteY9" fmla="*/ 257518 h 562497"/>
                <a:gd name="connsiteX10" fmla="*/ 191835 w 668132"/>
                <a:gd name="connsiteY10" fmla="*/ 184493 h 562497"/>
                <a:gd name="connsiteX11" fmla="*/ 68010 w 668132"/>
                <a:gd name="connsiteY11" fmla="*/ 114643 h 562497"/>
                <a:gd name="connsiteX12" fmla="*/ 118810 w 668132"/>
                <a:gd name="connsiteY12" fmla="*/ 124168 h 562497"/>
                <a:gd name="connsiteX13" fmla="*/ 1335 w 668132"/>
                <a:gd name="connsiteY13" fmla="*/ 343 h 5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8132" h="562497">
                  <a:moveTo>
                    <a:pt x="1335" y="343"/>
                  </a:moveTo>
                  <a:cubicBezTo>
                    <a:pt x="16681" y="7751"/>
                    <a:pt x="177548" y="143747"/>
                    <a:pt x="210885" y="168618"/>
                  </a:cubicBezTo>
                  <a:cubicBezTo>
                    <a:pt x="244222" y="193489"/>
                    <a:pt x="171198" y="125226"/>
                    <a:pt x="201360" y="149568"/>
                  </a:cubicBezTo>
                  <a:cubicBezTo>
                    <a:pt x="231523" y="173910"/>
                    <a:pt x="364343" y="287681"/>
                    <a:pt x="391860" y="314668"/>
                  </a:cubicBezTo>
                  <a:cubicBezTo>
                    <a:pt x="419377" y="341656"/>
                    <a:pt x="350585" y="294031"/>
                    <a:pt x="366460" y="311493"/>
                  </a:cubicBezTo>
                  <a:cubicBezTo>
                    <a:pt x="382335" y="328955"/>
                    <a:pt x="467531" y="403568"/>
                    <a:pt x="487110" y="419443"/>
                  </a:cubicBezTo>
                  <a:cubicBezTo>
                    <a:pt x="506689" y="435318"/>
                    <a:pt x="453773" y="382931"/>
                    <a:pt x="483935" y="406743"/>
                  </a:cubicBezTo>
                  <a:cubicBezTo>
                    <a:pt x="514097" y="430555"/>
                    <a:pt x="671260" y="568139"/>
                    <a:pt x="668085" y="562318"/>
                  </a:cubicBezTo>
                  <a:cubicBezTo>
                    <a:pt x="664910" y="556497"/>
                    <a:pt x="529443" y="422618"/>
                    <a:pt x="464885" y="371818"/>
                  </a:cubicBezTo>
                  <a:cubicBezTo>
                    <a:pt x="400327" y="321018"/>
                    <a:pt x="326243" y="288739"/>
                    <a:pt x="280735" y="257518"/>
                  </a:cubicBezTo>
                  <a:cubicBezTo>
                    <a:pt x="235227" y="226297"/>
                    <a:pt x="227289" y="208306"/>
                    <a:pt x="191835" y="184493"/>
                  </a:cubicBezTo>
                  <a:cubicBezTo>
                    <a:pt x="156381" y="160681"/>
                    <a:pt x="80181" y="124697"/>
                    <a:pt x="68010" y="114643"/>
                  </a:cubicBezTo>
                  <a:cubicBezTo>
                    <a:pt x="55839" y="104589"/>
                    <a:pt x="129922" y="140572"/>
                    <a:pt x="118810" y="124168"/>
                  </a:cubicBezTo>
                  <a:cubicBezTo>
                    <a:pt x="107698" y="107764"/>
                    <a:pt x="-14011" y="-7065"/>
                    <a:pt x="1335" y="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B3182777-D1AC-4527-E4D5-5AD505A1F908}"/>
                </a:ext>
              </a:extLst>
            </p:cNvPr>
            <p:cNvSpPr/>
            <p:nvPr/>
          </p:nvSpPr>
          <p:spPr>
            <a:xfrm>
              <a:off x="11632591" y="6869472"/>
              <a:ext cx="375027" cy="255229"/>
            </a:xfrm>
            <a:custGeom>
              <a:avLst/>
              <a:gdLst>
                <a:gd name="connsiteX0" fmla="*/ 6959 w 375027"/>
                <a:gd name="connsiteY0" fmla="*/ 1228 h 255229"/>
                <a:gd name="connsiteX1" fmla="*/ 368909 w 375027"/>
                <a:gd name="connsiteY1" fmla="*/ 10753 h 255229"/>
                <a:gd name="connsiteX2" fmla="*/ 229209 w 375027"/>
                <a:gd name="connsiteY2" fmla="*/ 13928 h 255229"/>
                <a:gd name="connsiteX3" fmla="*/ 159359 w 375027"/>
                <a:gd name="connsiteY3" fmla="*/ 74253 h 255229"/>
                <a:gd name="connsiteX4" fmla="*/ 165709 w 375027"/>
                <a:gd name="connsiteY4" fmla="*/ 255228 h 255229"/>
                <a:gd name="connsiteX5" fmla="*/ 137134 w 375027"/>
                <a:gd name="connsiteY5" fmla="*/ 71078 h 255229"/>
                <a:gd name="connsiteX6" fmla="*/ 127609 w 375027"/>
                <a:gd name="connsiteY6" fmla="*/ 7578 h 255229"/>
                <a:gd name="connsiteX7" fmla="*/ 6959 w 375027"/>
                <a:gd name="connsiteY7" fmla="*/ 1228 h 25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027" h="255229">
                  <a:moveTo>
                    <a:pt x="6959" y="1228"/>
                  </a:moveTo>
                  <a:cubicBezTo>
                    <a:pt x="47176" y="1757"/>
                    <a:pt x="331867" y="8636"/>
                    <a:pt x="368909" y="10753"/>
                  </a:cubicBezTo>
                  <a:cubicBezTo>
                    <a:pt x="405951" y="12870"/>
                    <a:pt x="264134" y="3345"/>
                    <a:pt x="229209" y="13928"/>
                  </a:cubicBezTo>
                  <a:cubicBezTo>
                    <a:pt x="194284" y="24511"/>
                    <a:pt x="169942" y="34036"/>
                    <a:pt x="159359" y="74253"/>
                  </a:cubicBezTo>
                  <a:cubicBezTo>
                    <a:pt x="148776" y="114470"/>
                    <a:pt x="169413" y="255757"/>
                    <a:pt x="165709" y="255228"/>
                  </a:cubicBezTo>
                  <a:cubicBezTo>
                    <a:pt x="162005" y="254699"/>
                    <a:pt x="143484" y="112353"/>
                    <a:pt x="137134" y="71078"/>
                  </a:cubicBezTo>
                  <a:cubicBezTo>
                    <a:pt x="130784" y="29803"/>
                    <a:pt x="141897" y="18691"/>
                    <a:pt x="127609" y="7578"/>
                  </a:cubicBezTo>
                  <a:cubicBezTo>
                    <a:pt x="113322" y="-3535"/>
                    <a:pt x="-33258" y="699"/>
                    <a:pt x="6959" y="1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BD462592-A5E3-9781-292D-CB5C2720CD58}"/>
                </a:ext>
              </a:extLst>
            </p:cNvPr>
            <p:cNvSpPr/>
            <p:nvPr/>
          </p:nvSpPr>
          <p:spPr>
            <a:xfrm>
              <a:off x="11480438" y="6686550"/>
              <a:ext cx="102018" cy="155575"/>
            </a:xfrm>
            <a:custGeom>
              <a:avLst/>
              <a:gdLst>
                <a:gd name="connsiteX0" fmla="*/ 101962 w 102018"/>
                <a:gd name="connsiteY0" fmla="*/ 0 h 155575"/>
                <a:gd name="connsiteX1" fmla="*/ 28937 w 102018"/>
                <a:gd name="connsiteY1" fmla="*/ 63500 h 155575"/>
                <a:gd name="connsiteX2" fmla="*/ 362 w 102018"/>
                <a:gd name="connsiteY2" fmla="*/ 155575 h 155575"/>
                <a:gd name="connsiteX3" fmla="*/ 16237 w 102018"/>
                <a:gd name="connsiteY3" fmla="*/ 63500 h 155575"/>
                <a:gd name="connsiteX4" fmla="*/ 101962 w 102018"/>
                <a:gd name="connsiteY4" fmla="*/ 0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018" h="155575">
                  <a:moveTo>
                    <a:pt x="101962" y="0"/>
                  </a:moveTo>
                  <a:cubicBezTo>
                    <a:pt x="104079" y="0"/>
                    <a:pt x="45870" y="37571"/>
                    <a:pt x="28937" y="63500"/>
                  </a:cubicBezTo>
                  <a:cubicBezTo>
                    <a:pt x="12004" y="89429"/>
                    <a:pt x="2479" y="155575"/>
                    <a:pt x="362" y="155575"/>
                  </a:cubicBezTo>
                  <a:cubicBezTo>
                    <a:pt x="-1755" y="155575"/>
                    <a:pt x="5654" y="87312"/>
                    <a:pt x="16237" y="63500"/>
                  </a:cubicBezTo>
                  <a:cubicBezTo>
                    <a:pt x="26820" y="39688"/>
                    <a:pt x="99845" y="0"/>
                    <a:pt x="10196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C8C8BA50-4710-854C-D1A5-95F0A01EA270}"/>
                </a:ext>
              </a:extLst>
            </p:cNvPr>
            <p:cNvSpPr/>
            <p:nvPr/>
          </p:nvSpPr>
          <p:spPr>
            <a:xfrm>
              <a:off x="11711026" y="7343533"/>
              <a:ext cx="215297" cy="10019"/>
            </a:xfrm>
            <a:custGeom>
              <a:avLst/>
              <a:gdLst>
                <a:gd name="connsiteX0" fmla="*/ 4724 w 215297"/>
                <a:gd name="connsiteY0" fmla="*/ 3417 h 10019"/>
                <a:gd name="connsiteX1" fmla="*/ 214274 w 215297"/>
                <a:gd name="connsiteY1" fmla="*/ 242 h 10019"/>
                <a:gd name="connsiteX2" fmla="*/ 80924 w 215297"/>
                <a:gd name="connsiteY2" fmla="*/ 9767 h 10019"/>
                <a:gd name="connsiteX3" fmla="*/ 4724 w 215297"/>
                <a:gd name="connsiteY3" fmla="*/ 3417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297" h="10019">
                  <a:moveTo>
                    <a:pt x="4724" y="3417"/>
                  </a:moveTo>
                  <a:cubicBezTo>
                    <a:pt x="26949" y="1830"/>
                    <a:pt x="201574" y="-816"/>
                    <a:pt x="214274" y="242"/>
                  </a:cubicBezTo>
                  <a:cubicBezTo>
                    <a:pt x="226974" y="1300"/>
                    <a:pt x="117966" y="8180"/>
                    <a:pt x="80924" y="9767"/>
                  </a:cubicBezTo>
                  <a:cubicBezTo>
                    <a:pt x="43882" y="11355"/>
                    <a:pt x="-17501" y="5004"/>
                    <a:pt x="4724" y="34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925862EA-BC4B-B20A-181A-49597BCD66F3}"/>
                </a:ext>
              </a:extLst>
            </p:cNvPr>
            <p:cNvSpPr/>
            <p:nvPr/>
          </p:nvSpPr>
          <p:spPr>
            <a:xfrm>
              <a:off x="11617998" y="7339802"/>
              <a:ext cx="463588" cy="735701"/>
            </a:xfrm>
            <a:custGeom>
              <a:avLst/>
              <a:gdLst>
                <a:gd name="connsiteX0" fmla="*/ 183477 w 463588"/>
                <a:gd name="connsiteY0" fmla="*/ 798 h 735701"/>
                <a:gd name="connsiteX1" fmla="*/ 27902 w 463588"/>
                <a:gd name="connsiteY1" fmla="*/ 99223 h 735701"/>
                <a:gd name="connsiteX2" fmla="*/ 15202 w 463588"/>
                <a:gd name="connsiteY2" fmla="*/ 242098 h 735701"/>
                <a:gd name="connsiteX3" fmla="*/ 43777 w 463588"/>
                <a:gd name="connsiteY3" fmla="*/ 356398 h 735701"/>
                <a:gd name="connsiteX4" fmla="*/ 24727 w 463588"/>
                <a:gd name="connsiteY4" fmla="*/ 362748 h 735701"/>
                <a:gd name="connsiteX5" fmla="*/ 139027 w 463588"/>
                <a:gd name="connsiteY5" fmla="*/ 524673 h 735701"/>
                <a:gd name="connsiteX6" fmla="*/ 148552 w 463588"/>
                <a:gd name="connsiteY6" fmla="*/ 499273 h 735701"/>
                <a:gd name="connsiteX7" fmla="*/ 462877 w 463588"/>
                <a:gd name="connsiteY7" fmla="*/ 734223 h 735701"/>
                <a:gd name="connsiteX8" fmla="*/ 227927 w 463588"/>
                <a:gd name="connsiteY8" fmla="*/ 588173 h 735701"/>
                <a:gd name="connsiteX9" fmla="*/ 21552 w 463588"/>
                <a:gd name="connsiteY9" fmla="*/ 369098 h 735701"/>
                <a:gd name="connsiteX10" fmla="*/ 8852 w 463588"/>
                <a:gd name="connsiteY10" fmla="*/ 159548 h 735701"/>
                <a:gd name="connsiteX11" fmla="*/ 43777 w 463588"/>
                <a:gd name="connsiteY11" fmla="*/ 57948 h 735701"/>
                <a:gd name="connsiteX12" fmla="*/ 183477 w 463588"/>
                <a:gd name="connsiteY12" fmla="*/ 798 h 73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3588" h="735701">
                  <a:moveTo>
                    <a:pt x="183477" y="798"/>
                  </a:moveTo>
                  <a:cubicBezTo>
                    <a:pt x="180831" y="7677"/>
                    <a:pt x="55948" y="59006"/>
                    <a:pt x="27902" y="99223"/>
                  </a:cubicBezTo>
                  <a:cubicBezTo>
                    <a:pt x="-144" y="139440"/>
                    <a:pt x="12556" y="199236"/>
                    <a:pt x="15202" y="242098"/>
                  </a:cubicBezTo>
                  <a:cubicBezTo>
                    <a:pt x="17848" y="284960"/>
                    <a:pt x="42189" y="336290"/>
                    <a:pt x="43777" y="356398"/>
                  </a:cubicBezTo>
                  <a:cubicBezTo>
                    <a:pt x="45364" y="376506"/>
                    <a:pt x="8852" y="334702"/>
                    <a:pt x="24727" y="362748"/>
                  </a:cubicBezTo>
                  <a:cubicBezTo>
                    <a:pt x="40602" y="390794"/>
                    <a:pt x="118390" y="501919"/>
                    <a:pt x="139027" y="524673"/>
                  </a:cubicBezTo>
                  <a:cubicBezTo>
                    <a:pt x="159664" y="547427"/>
                    <a:pt x="94577" y="464348"/>
                    <a:pt x="148552" y="499273"/>
                  </a:cubicBezTo>
                  <a:cubicBezTo>
                    <a:pt x="202527" y="534198"/>
                    <a:pt x="449648" y="719406"/>
                    <a:pt x="462877" y="734223"/>
                  </a:cubicBezTo>
                  <a:cubicBezTo>
                    <a:pt x="476106" y="749040"/>
                    <a:pt x="301481" y="649027"/>
                    <a:pt x="227927" y="588173"/>
                  </a:cubicBezTo>
                  <a:cubicBezTo>
                    <a:pt x="154373" y="527319"/>
                    <a:pt x="58065" y="440536"/>
                    <a:pt x="21552" y="369098"/>
                  </a:cubicBezTo>
                  <a:cubicBezTo>
                    <a:pt x="-14961" y="297660"/>
                    <a:pt x="5148" y="211406"/>
                    <a:pt x="8852" y="159548"/>
                  </a:cubicBezTo>
                  <a:cubicBezTo>
                    <a:pt x="12556" y="107690"/>
                    <a:pt x="21023" y="82819"/>
                    <a:pt x="43777" y="57948"/>
                  </a:cubicBezTo>
                  <a:cubicBezTo>
                    <a:pt x="66531" y="33077"/>
                    <a:pt x="186123" y="-6081"/>
                    <a:pt x="183477" y="7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F7B913CD-764C-427A-EDF4-8FA7BCA4CDF4}"/>
                </a:ext>
              </a:extLst>
            </p:cNvPr>
            <p:cNvSpPr/>
            <p:nvPr/>
          </p:nvSpPr>
          <p:spPr>
            <a:xfrm>
              <a:off x="11744164" y="7448365"/>
              <a:ext cx="44630" cy="200473"/>
            </a:xfrm>
            <a:custGeom>
              <a:avLst/>
              <a:gdLst>
                <a:gd name="connsiteX0" fmla="*/ 161 w 44630"/>
                <a:gd name="connsiteY0" fmla="*/ 185 h 200473"/>
                <a:gd name="connsiteX1" fmla="*/ 28736 w 44630"/>
                <a:gd name="connsiteY1" fmla="*/ 98610 h 200473"/>
                <a:gd name="connsiteX2" fmla="*/ 3336 w 44630"/>
                <a:gd name="connsiteY2" fmla="*/ 200210 h 200473"/>
                <a:gd name="connsiteX3" fmla="*/ 44611 w 44630"/>
                <a:gd name="connsiteY3" fmla="*/ 124010 h 200473"/>
                <a:gd name="connsiteX4" fmla="*/ 161 w 44630"/>
                <a:gd name="connsiteY4" fmla="*/ 185 h 20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0" h="200473">
                  <a:moveTo>
                    <a:pt x="161" y="185"/>
                  </a:moveTo>
                  <a:cubicBezTo>
                    <a:pt x="-2485" y="-4048"/>
                    <a:pt x="28207" y="65273"/>
                    <a:pt x="28736" y="98610"/>
                  </a:cubicBezTo>
                  <a:cubicBezTo>
                    <a:pt x="29265" y="131947"/>
                    <a:pt x="690" y="195977"/>
                    <a:pt x="3336" y="200210"/>
                  </a:cubicBezTo>
                  <a:cubicBezTo>
                    <a:pt x="5982" y="204443"/>
                    <a:pt x="43553" y="156818"/>
                    <a:pt x="44611" y="124010"/>
                  </a:cubicBezTo>
                  <a:cubicBezTo>
                    <a:pt x="45669" y="91202"/>
                    <a:pt x="2807" y="4418"/>
                    <a:pt x="161" y="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F38EE9D6-4FB7-DF0B-7B4C-3508D42381AF}"/>
                </a:ext>
              </a:extLst>
            </p:cNvPr>
            <p:cNvSpPr/>
            <p:nvPr/>
          </p:nvSpPr>
          <p:spPr>
            <a:xfrm>
              <a:off x="11669265" y="7391382"/>
              <a:ext cx="129149" cy="231819"/>
            </a:xfrm>
            <a:custGeom>
              <a:avLst/>
              <a:gdLst>
                <a:gd name="connsiteX0" fmla="*/ 129035 w 129149"/>
                <a:gd name="connsiteY0" fmla="*/ 18 h 231819"/>
                <a:gd name="connsiteX1" fmla="*/ 27435 w 129149"/>
                <a:gd name="connsiteY1" fmla="*/ 66693 h 231819"/>
                <a:gd name="connsiteX2" fmla="*/ 21085 w 129149"/>
                <a:gd name="connsiteY2" fmla="*/ 136543 h 231819"/>
                <a:gd name="connsiteX3" fmla="*/ 24260 w 129149"/>
                <a:gd name="connsiteY3" fmla="*/ 231793 h 231819"/>
                <a:gd name="connsiteX4" fmla="*/ 14735 w 129149"/>
                <a:gd name="connsiteY4" fmla="*/ 127018 h 231819"/>
                <a:gd name="connsiteX5" fmla="*/ 5210 w 129149"/>
                <a:gd name="connsiteY5" fmla="*/ 73043 h 231819"/>
                <a:gd name="connsiteX6" fmla="*/ 129035 w 129149"/>
                <a:gd name="connsiteY6" fmla="*/ 18 h 23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149" h="231819">
                  <a:moveTo>
                    <a:pt x="129035" y="18"/>
                  </a:moveTo>
                  <a:cubicBezTo>
                    <a:pt x="132739" y="-1040"/>
                    <a:pt x="45427" y="43939"/>
                    <a:pt x="27435" y="66693"/>
                  </a:cubicBezTo>
                  <a:cubicBezTo>
                    <a:pt x="9443" y="89447"/>
                    <a:pt x="21614" y="109026"/>
                    <a:pt x="21085" y="136543"/>
                  </a:cubicBezTo>
                  <a:cubicBezTo>
                    <a:pt x="20556" y="164060"/>
                    <a:pt x="25318" y="233381"/>
                    <a:pt x="24260" y="231793"/>
                  </a:cubicBezTo>
                  <a:cubicBezTo>
                    <a:pt x="23202" y="230205"/>
                    <a:pt x="17910" y="153476"/>
                    <a:pt x="14735" y="127018"/>
                  </a:cubicBezTo>
                  <a:cubicBezTo>
                    <a:pt x="11560" y="100560"/>
                    <a:pt x="-9607" y="92622"/>
                    <a:pt x="5210" y="73043"/>
                  </a:cubicBezTo>
                  <a:cubicBezTo>
                    <a:pt x="20027" y="53464"/>
                    <a:pt x="125331" y="1076"/>
                    <a:pt x="129035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586478B1-9AB4-E4E2-B189-29E61F86F720}"/>
                </a:ext>
              </a:extLst>
            </p:cNvPr>
            <p:cNvSpPr/>
            <p:nvPr/>
          </p:nvSpPr>
          <p:spPr>
            <a:xfrm>
              <a:off x="11855359" y="7399847"/>
              <a:ext cx="276324" cy="223413"/>
            </a:xfrm>
            <a:custGeom>
              <a:avLst/>
              <a:gdLst>
                <a:gd name="connsiteX0" fmla="*/ 91 w 276324"/>
                <a:gd name="connsiteY0" fmla="*/ 1078 h 223413"/>
                <a:gd name="connsiteX1" fmla="*/ 54066 w 276324"/>
                <a:gd name="connsiteY1" fmla="*/ 70928 h 223413"/>
                <a:gd name="connsiteX2" fmla="*/ 60416 w 276324"/>
                <a:gd name="connsiteY2" fmla="*/ 140778 h 223413"/>
                <a:gd name="connsiteX3" fmla="*/ 85816 w 276324"/>
                <a:gd name="connsiteY3" fmla="*/ 223328 h 223413"/>
                <a:gd name="connsiteX4" fmla="*/ 73116 w 276324"/>
                <a:gd name="connsiteY4" fmla="*/ 124903 h 223413"/>
                <a:gd name="connsiteX5" fmla="*/ 146141 w 276324"/>
                <a:gd name="connsiteY5" fmla="*/ 140778 h 223413"/>
                <a:gd name="connsiteX6" fmla="*/ 276316 w 276324"/>
                <a:gd name="connsiteY6" fmla="*/ 204278 h 223413"/>
                <a:gd name="connsiteX7" fmla="*/ 139791 w 276324"/>
                <a:gd name="connsiteY7" fmla="*/ 99503 h 223413"/>
                <a:gd name="connsiteX8" fmla="*/ 171541 w 276324"/>
                <a:gd name="connsiteY8" fmla="*/ 147128 h 223413"/>
                <a:gd name="connsiteX9" fmla="*/ 3266 w 276324"/>
                <a:gd name="connsiteY9" fmla="*/ 102678 h 223413"/>
                <a:gd name="connsiteX10" fmla="*/ 57241 w 276324"/>
                <a:gd name="connsiteY10" fmla="*/ 128078 h 223413"/>
                <a:gd name="connsiteX11" fmla="*/ 91 w 276324"/>
                <a:gd name="connsiteY11" fmla="*/ 1078 h 22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324" h="223413">
                  <a:moveTo>
                    <a:pt x="91" y="1078"/>
                  </a:moveTo>
                  <a:cubicBezTo>
                    <a:pt x="-438" y="-8447"/>
                    <a:pt x="44012" y="47645"/>
                    <a:pt x="54066" y="70928"/>
                  </a:cubicBezTo>
                  <a:cubicBezTo>
                    <a:pt x="64120" y="94211"/>
                    <a:pt x="55124" y="115378"/>
                    <a:pt x="60416" y="140778"/>
                  </a:cubicBezTo>
                  <a:cubicBezTo>
                    <a:pt x="65708" y="166178"/>
                    <a:pt x="83699" y="225974"/>
                    <a:pt x="85816" y="223328"/>
                  </a:cubicBezTo>
                  <a:cubicBezTo>
                    <a:pt x="87933" y="220682"/>
                    <a:pt x="63062" y="138661"/>
                    <a:pt x="73116" y="124903"/>
                  </a:cubicBezTo>
                  <a:cubicBezTo>
                    <a:pt x="83170" y="111145"/>
                    <a:pt x="112274" y="127549"/>
                    <a:pt x="146141" y="140778"/>
                  </a:cubicBezTo>
                  <a:cubicBezTo>
                    <a:pt x="180008" y="154007"/>
                    <a:pt x="277374" y="211157"/>
                    <a:pt x="276316" y="204278"/>
                  </a:cubicBezTo>
                  <a:cubicBezTo>
                    <a:pt x="275258" y="197399"/>
                    <a:pt x="157254" y="109028"/>
                    <a:pt x="139791" y="99503"/>
                  </a:cubicBezTo>
                  <a:cubicBezTo>
                    <a:pt x="122329" y="89978"/>
                    <a:pt x="194295" y="146599"/>
                    <a:pt x="171541" y="147128"/>
                  </a:cubicBezTo>
                  <a:cubicBezTo>
                    <a:pt x="148787" y="147657"/>
                    <a:pt x="22316" y="105853"/>
                    <a:pt x="3266" y="102678"/>
                  </a:cubicBezTo>
                  <a:cubicBezTo>
                    <a:pt x="-15784" y="99503"/>
                    <a:pt x="54595" y="140778"/>
                    <a:pt x="57241" y="128078"/>
                  </a:cubicBezTo>
                  <a:cubicBezTo>
                    <a:pt x="59887" y="115378"/>
                    <a:pt x="620" y="10603"/>
                    <a:pt x="91" y="10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F2732508-A454-CDC4-EF5E-8EEEDF7BDC4F}"/>
                </a:ext>
              </a:extLst>
            </p:cNvPr>
            <p:cNvSpPr/>
            <p:nvPr/>
          </p:nvSpPr>
          <p:spPr>
            <a:xfrm>
              <a:off x="11461442" y="6324291"/>
              <a:ext cx="58198" cy="219659"/>
            </a:xfrm>
            <a:custGeom>
              <a:avLst/>
              <a:gdLst>
                <a:gd name="connsiteX0" fmla="*/ 25708 w 58198"/>
                <a:gd name="connsiteY0" fmla="*/ 309 h 219659"/>
                <a:gd name="connsiteX1" fmla="*/ 47933 w 58198"/>
                <a:gd name="connsiteY1" fmla="*/ 82859 h 219659"/>
                <a:gd name="connsiteX2" fmla="*/ 35233 w 58198"/>
                <a:gd name="connsiteY2" fmla="*/ 143184 h 219659"/>
                <a:gd name="connsiteX3" fmla="*/ 308 w 58198"/>
                <a:gd name="connsiteY3" fmla="*/ 219384 h 219659"/>
                <a:gd name="connsiteX4" fmla="*/ 57458 w 58198"/>
                <a:gd name="connsiteY4" fmla="*/ 114609 h 219659"/>
                <a:gd name="connsiteX5" fmla="*/ 25708 w 58198"/>
                <a:gd name="connsiteY5" fmla="*/ 309 h 21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198" h="219659">
                  <a:moveTo>
                    <a:pt x="25708" y="309"/>
                  </a:moveTo>
                  <a:cubicBezTo>
                    <a:pt x="24121" y="-4983"/>
                    <a:pt x="46345" y="59046"/>
                    <a:pt x="47933" y="82859"/>
                  </a:cubicBezTo>
                  <a:cubicBezTo>
                    <a:pt x="49521" y="106672"/>
                    <a:pt x="43171" y="120430"/>
                    <a:pt x="35233" y="143184"/>
                  </a:cubicBezTo>
                  <a:cubicBezTo>
                    <a:pt x="27296" y="165938"/>
                    <a:pt x="-3396" y="224146"/>
                    <a:pt x="308" y="219384"/>
                  </a:cubicBezTo>
                  <a:cubicBezTo>
                    <a:pt x="4012" y="214622"/>
                    <a:pt x="51108" y="145830"/>
                    <a:pt x="57458" y="114609"/>
                  </a:cubicBezTo>
                  <a:cubicBezTo>
                    <a:pt x="63808" y="83388"/>
                    <a:pt x="27295" y="5601"/>
                    <a:pt x="25708" y="3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469655BE-45A4-1320-0752-BA8483A364C4}"/>
                </a:ext>
              </a:extLst>
            </p:cNvPr>
            <p:cNvSpPr/>
            <p:nvPr/>
          </p:nvSpPr>
          <p:spPr>
            <a:xfrm>
              <a:off x="11637314" y="6343422"/>
              <a:ext cx="228741" cy="130463"/>
            </a:xfrm>
            <a:custGeom>
              <a:avLst/>
              <a:gdLst>
                <a:gd name="connsiteX0" fmla="*/ 227661 w 228741"/>
                <a:gd name="connsiteY0" fmla="*/ 228 h 130463"/>
                <a:gd name="connsiteX1" fmla="*/ 5411 w 228741"/>
                <a:gd name="connsiteY1" fmla="*/ 79603 h 130463"/>
                <a:gd name="connsiteX2" fmla="*/ 78436 w 228741"/>
                <a:gd name="connsiteY2" fmla="*/ 70078 h 130463"/>
                <a:gd name="connsiteX3" fmla="*/ 189561 w 228741"/>
                <a:gd name="connsiteY3" fmla="*/ 130403 h 130463"/>
                <a:gd name="connsiteX4" fmla="*/ 94311 w 228741"/>
                <a:gd name="connsiteY4" fmla="*/ 57378 h 130463"/>
                <a:gd name="connsiteX5" fmla="*/ 227661 w 228741"/>
                <a:gd name="connsiteY5" fmla="*/ 228 h 130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741" h="130463">
                  <a:moveTo>
                    <a:pt x="227661" y="228"/>
                  </a:moveTo>
                  <a:cubicBezTo>
                    <a:pt x="212844" y="3932"/>
                    <a:pt x="30282" y="67961"/>
                    <a:pt x="5411" y="79603"/>
                  </a:cubicBezTo>
                  <a:cubicBezTo>
                    <a:pt x="-19460" y="91245"/>
                    <a:pt x="47744" y="61611"/>
                    <a:pt x="78436" y="70078"/>
                  </a:cubicBezTo>
                  <a:cubicBezTo>
                    <a:pt x="109128" y="78545"/>
                    <a:pt x="186915" y="132520"/>
                    <a:pt x="189561" y="130403"/>
                  </a:cubicBezTo>
                  <a:cubicBezTo>
                    <a:pt x="192207" y="128286"/>
                    <a:pt x="88490" y="75899"/>
                    <a:pt x="94311" y="57378"/>
                  </a:cubicBezTo>
                  <a:cubicBezTo>
                    <a:pt x="100132" y="38857"/>
                    <a:pt x="242478" y="-3476"/>
                    <a:pt x="227661" y="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EA352140-2EE6-2FBB-C567-B67721676CD1}"/>
                </a:ext>
              </a:extLst>
            </p:cNvPr>
            <p:cNvSpPr/>
            <p:nvPr/>
          </p:nvSpPr>
          <p:spPr>
            <a:xfrm>
              <a:off x="11604625" y="6848475"/>
              <a:ext cx="435440" cy="7143"/>
            </a:xfrm>
            <a:custGeom>
              <a:avLst/>
              <a:gdLst>
                <a:gd name="connsiteX0" fmla="*/ 0 w 435440"/>
                <a:gd name="connsiteY0" fmla="*/ 6350 h 7143"/>
                <a:gd name="connsiteX1" fmla="*/ 422275 w 435440"/>
                <a:gd name="connsiteY1" fmla="*/ 6350 h 7143"/>
                <a:gd name="connsiteX2" fmla="*/ 301625 w 435440"/>
                <a:gd name="connsiteY2" fmla="*/ 0 h 7143"/>
                <a:gd name="connsiteX3" fmla="*/ 0 w 435440"/>
                <a:gd name="connsiteY3" fmla="*/ 6350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40" h="7143">
                  <a:moveTo>
                    <a:pt x="0" y="6350"/>
                  </a:moveTo>
                  <a:cubicBezTo>
                    <a:pt x="20108" y="7408"/>
                    <a:pt x="372004" y="7408"/>
                    <a:pt x="422275" y="6350"/>
                  </a:cubicBezTo>
                  <a:cubicBezTo>
                    <a:pt x="472546" y="5292"/>
                    <a:pt x="367242" y="1058"/>
                    <a:pt x="301625" y="0"/>
                  </a:cubicBezTo>
                  <a:lnTo>
                    <a:pt x="0" y="63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FCF34B30-7845-CD4C-2F3A-33405090DE7F}"/>
                </a:ext>
              </a:extLst>
            </p:cNvPr>
            <p:cNvSpPr/>
            <p:nvPr/>
          </p:nvSpPr>
          <p:spPr>
            <a:xfrm>
              <a:off x="11737935" y="7883476"/>
              <a:ext cx="209607" cy="571555"/>
            </a:xfrm>
            <a:custGeom>
              <a:avLst/>
              <a:gdLst>
                <a:gd name="connsiteX0" fmla="*/ 57190 w 209607"/>
                <a:gd name="connsiteY0" fmla="*/ 49 h 571555"/>
                <a:gd name="connsiteX1" fmla="*/ 12740 w 209607"/>
                <a:gd name="connsiteY1" fmla="*/ 247699 h 571555"/>
                <a:gd name="connsiteX2" fmla="*/ 57190 w 209607"/>
                <a:gd name="connsiteY2" fmla="*/ 441374 h 571555"/>
                <a:gd name="connsiteX3" fmla="*/ 41315 w 209607"/>
                <a:gd name="connsiteY3" fmla="*/ 428674 h 571555"/>
                <a:gd name="connsiteX4" fmla="*/ 85765 w 209607"/>
                <a:gd name="connsiteY4" fmla="*/ 536624 h 571555"/>
                <a:gd name="connsiteX5" fmla="*/ 66715 w 209607"/>
                <a:gd name="connsiteY5" fmla="*/ 536624 h 571555"/>
                <a:gd name="connsiteX6" fmla="*/ 209590 w 209607"/>
                <a:gd name="connsiteY6" fmla="*/ 571549 h 571555"/>
                <a:gd name="connsiteX7" fmla="*/ 76240 w 209607"/>
                <a:gd name="connsiteY7" fmla="*/ 533449 h 571555"/>
                <a:gd name="connsiteX8" fmla="*/ 31790 w 209607"/>
                <a:gd name="connsiteY8" fmla="*/ 435024 h 571555"/>
                <a:gd name="connsiteX9" fmla="*/ 40 w 209607"/>
                <a:gd name="connsiteY9" fmla="*/ 314374 h 571555"/>
                <a:gd name="connsiteX10" fmla="*/ 38140 w 209607"/>
                <a:gd name="connsiteY10" fmla="*/ 174674 h 571555"/>
                <a:gd name="connsiteX11" fmla="*/ 25440 w 209607"/>
                <a:gd name="connsiteY11" fmla="*/ 225474 h 571555"/>
                <a:gd name="connsiteX12" fmla="*/ 57190 w 209607"/>
                <a:gd name="connsiteY12" fmla="*/ 49 h 57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607" h="571555">
                  <a:moveTo>
                    <a:pt x="57190" y="49"/>
                  </a:moveTo>
                  <a:cubicBezTo>
                    <a:pt x="55073" y="3753"/>
                    <a:pt x="12740" y="174145"/>
                    <a:pt x="12740" y="247699"/>
                  </a:cubicBezTo>
                  <a:cubicBezTo>
                    <a:pt x="12740" y="321253"/>
                    <a:pt x="57190" y="441374"/>
                    <a:pt x="57190" y="441374"/>
                  </a:cubicBezTo>
                  <a:cubicBezTo>
                    <a:pt x="61953" y="471537"/>
                    <a:pt x="36553" y="412799"/>
                    <a:pt x="41315" y="428674"/>
                  </a:cubicBezTo>
                  <a:cubicBezTo>
                    <a:pt x="46077" y="444549"/>
                    <a:pt x="81532" y="518632"/>
                    <a:pt x="85765" y="536624"/>
                  </a:cubicBezTo>
                  <a:cubicBezTo>
                    <a:pt x="89998" y="554616"/>
                    <a:pt x="46078" y="530803"/>
                    <a:pt x="66715" y="536624"/>
                  </a:cubicBezTo>
                  <a:cubicBezTo>
                    <a:pt x="87352" y="542445"/>
                    <a:pt x="208003" y="572078"/>
                    <a:pt x="209590" y="571549"/>
                  </a:cubicBezTo>
                  <a:cubicBezTo>
                    <a:pt x="211177" y="571020"/>
                    <a:pt x="105873" y="556203"/>
                    <a:pt x="76240" y="533449"/>
                  </a:cubicBezTo>
                  <a:cubicBezTo>
                    <a:pt x="46607" y="510695"/>
                    <a:pt x="44490" y="471537"/>
                    <a:pt x="31790" y="435024"/>
                  </a:cubicBezTo>
                  <a:cubicBezTo>
                    <a:pt x="19090" y="398512"/>
                    <a:pt x="-1018" y="357766"/>
                    <a:pt x="40" y="314374"/>
                  </a:cubicBezTo>
                  <a:cubicBezTo>
                    <a:pt x="1098" y="270982"/>
                    <a:pt x="33907" y="189491"/>
                    <a:pt x="38140" y="174674"/>
                  </a:cubicBezTo>
                  <a:cubicBezTo>
                    <a:pt x="42373" y="159857"/>
                    <a:pt x="22265" y="249816"/>
                    <a:pt x="25440" y="225474"/>
                  </a:cubicBezTo>
                  <a:cubicBezTo>
                    <a:pt x="28615" y="201132"/>
                    <a:pt x="59307" y="-3655"/>
                    <a:pt x="57190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CE0D59B8-A7E7-B8BF-34E2-077027713C5C}"/>
                </a:ext>
              </a:extLst>
            </p:cNvPr>
            <p:cNvSpPr/>
            <p:nvPr/>
          </p:nvSpPr>
          <p:spPr>
            <a:xfrm>
              <a:off x="11844941" y="8360713"/>
              <a:ext cx="263062" cy="829309"/>
            </a:xfrm>
            <a:custGeom>
              <a:avLst/>
              <a:gdLst>
                <a:gd name="connsiteX0" fmla="*/ 4159 w 263062"/>
                <a:gd name="connsiteY0" fmla="*/ 14937 h 829309"/>
                <a:gd name="connsiteX1" fmla="*/ 261334 w 263062"/>
                <a:gd name="connsiteY1" fmla="*/ 824562 h 829309"/>
                <a:gd name="connsiteX2" fmla="*/ 112109 w 263062"/>
                <a:gd name="connsiteY2" fmla="*/ 335612 h 829309"/>
                <a:gd name="connsiteX3" fmla="*/ 4159 w 263062"/>
                <a:gd name="connsiteY3" fmla="*/ 14937 h 82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062" h="829309">
                  <a:moveTo>
                    <a:pt x="4159" y="14937"/>
                  </a:moveTo>
                  <a:cubicBezTo>
                    <a:pt x="29030" y="96429"/>
                    <a:pt x="243342" y="771116"/>
                    <a:pt x="261334" y="824562"/>
                  </a:cubicBezTo>
                  <a:cubicBezTo>
                    <a:pt x="279326" y="878008"/>
                    <a:pt x="151796" y="465258"/>
                    <a:pt x="112109" y="335612"/>
                  </a:cubicBezTo>
                  <a:cubicBezTo>
                    <a:pt x="72422" y="205966"/>
                    <a:pt x="-20712" y="-66555"/>
                    <a:pt x="4159" y="149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41A4F226-7456-E32A-2B17-3005E70F2373}"/>
                </a:ext>
              </a:extLst>
            </p:cNvPr>
            <p:cNvSpPr/>
            <p:nvPr/>
          </p:nvSpPr>
          <p:spPr>
            <a:xfrm>
              <a:off x="11796170" y="8299942"/>
              <a:ext cx="299205" cy="937982"/>
            </a:xfrm>
            <a:custGeom>
              <a:avLst/>
              <a:gdLst>
                <a:gd name="connsiteX0" fmla="*/ 5305 w 299205"/>
                <a:gd name="connsiteY0" fmla="*/ 12208 h 937982"/>
                <a:gd name="connsiteX1" fmla="*/ 297405 w 299205"/>
                <a:gd name="connsiteY1" fmla="*/ 929783 h 937982"/>
                <a:gd name="connsiteX2" fmla="*/ 122780 w 299205"/>
                <a:gd name="connsiteY2" fmla="*/ 437658 h 937982"/>
                <a:gd name="connsiteX3" fmla="*/ 5305 w 299205"/>
                <a:gd name="connsiteY3" fmla="*/ 12208 h 93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205" h="937982">
                  <a:moveTo>
                    <a:pt x="5305" y="12208"/>
                  </a:moveTo>
                  <a:cubicBezTo>
                    <a:pt x="34409" y="94229"/>
                    <a:pt x="277826" y="858875"/>
                    <a:pt x="297405" y="929783"/>
                  </a:cubicBezTo>
                  <a:cubicBezTo>
                    <a:pt x="316984" y="1000691"/>
                    <a:pt x="171463" y="592704"/>
                    <a:pt x="122780" y="437658"/>
                  </a:cubicBezTo>
                  <a:cubicBezTo>
                    <a:pt x="74097" y="282612"/>
                    <a:pt x="-23799" y="-69813"/>
                    <a:pt x="5305" y="12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2E0FC938-FC7F-6771-D553-FAA868715143}"/>
                </a:ext>
              </a:extLst>
            </p:cNvPr>
            <p:cNvSpPr/>
            <p:nvPr/>
          </p:nvSpPr>
          <p:spPr>
            <a:xfrm>
              <a:off x="11943232" y="8115299"/>
              <a:ext cx="96411" cy="330203"/>
            </a:xfrm>
            <a:custGeom>
              <a:avLst/>
              <a:gdLst>
                <a:gd name="connsiteX0" fmla="*/ 42393 w 96411"/>
                <a:gd name="connsiteY0" fmla="*/ 1 h 330203"/>
                <a:gd name="connsiteX1" fmla="*/ 13818 w 96411"/>
                <a:gd name="connsiteY1" fmla="*/ 177801 h 330203"/>
                <a:gd name="connsiteX2" fmla="*/ 96368 w 96411"/>
                <a:gd name="connsiteY2" fmla="*/ 330201 h 330203"/>
                <a:gd name="connsiteX3" fmla="*/ 1118 w 96411"/>
                <a:gd name="connsiteY3" fmla="*/ 180976 h 330203"/>
                <a:gd name="connsiteX4" fmla="*/ 42393 w 96411"/>
                <a:gd name="connsiteY4" fmla="*/ 1 h 33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11" h="330203">
                  <a:moveTo>
                    <a:pt x="42393" y="1"/>
                  </a:moveTo>
                  <a:cubicBezTo>
                    <a:pt x="44510" y="-528"/>
                    <a:pt x="4822" y="122768"/>
                    <a:pt x="13818" y="177801"/>
                  </a:cubicBezTo>
                  <a:cubicBezTo>
                    <a:pt x="22814" y="232834"/>
                    <a:pt x="98485" y="329672"/>
                    <a:pt x="96368" y="330201"/>
                  </a:cubicBezTo>
                  <a:cubicBezTo>
                    <a:pt x="94251" y="330730"/>
                    <a:pt x="10114" y="232834"/>
                    <a:pt x="1118" y="180976"/>
                  </a:cubicBezTo>
                  <a:cubicBezTo>
                    <a:pt x="-7878" y="129118"/>
                    <a:pt x="40276" y="530"/>
                    <a:pt x="42393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DB4AC5D3-5DC9-DCFC-8A89-4E209109A4E8}"/>
                </a:ext>
              </a:extLst>
            </p:cNvPr>
            <p:cNvSpPr/>
            <p:nvPr/>
          </p:nvSpPr>
          <p:spPr>
            <a:xfrm>
              <a:off x="11864826" y="8013697"/>
              <a:ext cx="66940" cy="390575"/>
            </a:xfrm>
            <a:custGeom>
              <a:avLst/>
              <a:gdLst>
                <a:gd name="connsiteX0" fmla="*/ 25549 w 66940"/>
                <a:gd name="connsiteY0" fmla="*/ 3 h 390575"/>
                <a:gd name="connsiteX1" fmla="*/ 19199 w 66940"/>
                <a:gd name="connsiteY1" fmla="*/ 288928 h 390575"/>
                <a:gd name="connsiteX2" fmla="*/ 66824 w 66940"/>
                <a:gd name="connsiteY2" fmla="*/ 390528 h 390575"/>
                <a:gd name="connsiteX3" fmla="*/ 3324 w 66940"/>
                <a:gd name="connsiteY3" fmla="*/ 279403 h 390575"/>
                <a:gd name="connsiteX4" fmla="*/ 9674 w 66940"/>
                <a:gd name="connsiteY4" fmla="*/ 295278 h 390575"/>
                <a:gd name="connsiteX5" fmla="*/ 25549 w 66940"/>
                <a:gd name="connsiteY5" fmla="*/ 3 h 3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40" h="390575">
                  <a:moveTo>
                    <a:pt x="25549" y="3"/>
                  </a:moveTo>
                  <a:cubicBezTo>
                    <a:pt x="27137" y="-1055"/>
                    <a:pt x="12320" y="223841"/>
                    <a:pt x="19199" y="288928"/>
                  </a:cubicBezTo>
                  <a:cubicBezTo>
                    <a:pt x="26078" y="354015"/>
                    <a:pt x="69470" y="392116"/>
                    <a:pt x="66824" y="390528"/>
                  </a:cubicBezTo>
                  <a:cubicBezTo>
                    <a:pt x="64178" y="388941"/>
                    <a:pt x="12849" y="295278"/>
                    <a:pt x="3324" y="279403"/>
                  </a:cubicBezTo>
                  <a:cubicBezTo>
                    <a:pt x="-6201" y="263528"/>
                    <a:pt x="7557" y="337082"/>
                    <a:pt x="9674" y="295278"/>
                  </a:cubicBezTo>
                  <a:cubicBezTo>
                    <a:pt x="11791" y="253474"/>
                    <a:pt x="23961" y="1061"/>
                    <a:pt x="25549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BB109861-6F19-8902-BB41-151943A2FF35}"/>
                </a:ext>
              </a:extLst>
            </p:cNvPr>
            <p:cNvSpPr/>
            <p:nvPr/>
          </p:nvSpPr>
          <p:spPr>
            <a:xfrm>
              <a:off x="11670243" y="7639790"/>
              <a:ext cx="413386" cy="315562"/>
            </a:xfrm>
            <a:custGeom>
              <a:avLst/>
              <a:gdLst>
                <a:gd name="connsiteX0" fmla="*/ 210 w 413386"/>
                <a:gd name="connsiteY0" fmla="*/ 530 h 315562"/>
                <a:gd name="connsiteX1" fmla="*/ 298237 w 413386"/>
                <a:gd name="connsiteY1" fmla="*/ 230823 h 315562"/>
                <a:gd name="connsiteX2" fmla="*/ 281304 w 413386"/>
                <a:gd name="connsiteY2" fmla="*/ 173250 h 315562"/>
                <a:gd name="connsiteX3" fmla="*/ 413384 w 413386"/>
                <a:gd name="connsiteY3" fmla="*/ 315490 h 315562"/>
                <a:gd name="connsiteX4" fmla="*/ 284690 w 413386"/>
                <a:gd name="connsiteY4" fmla="*/ 190183 h 315562"/>
                <a:gd name="connsiteX5" fmla="*/ 260984 w 413386"/>
                <a:gd name="connsiteY5" fmla="*/ 31010 h 315562"/>
                <a:gd name="connsiteX6" fmla="*/ 250824 w 413386"/>
                <a:gd name="connsiteY6" fmla="*/ 163090 h 315562"/>
                <a:gd name="connsiteX7" fmla="*/ 210 w 413386"/>
                <a:gd name="connsiteY7" fmla="*/ 530 h 31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386" h="315562">
                  <a:moveTo>
                    <a:pt x="210" y="530"/>
                  </a:moveTo>
                  <a:cubicBezTo>
                    <a:pt x="8112" y="11819"/>
                    <a:pt x="251388" y="202036"/>
                    <a:pt x="298237" y="230823"/>
                  </a:cubicBezTo>
                  <a:cubicBezTo>
                    <a:pt x="345086" y="259610"/>
                    <a:pt x="262113" y="159139"/>
                    <a:pt x="281304" y="173250"/>
                  </a:cubicBezTo>
                  <a:cubicBezTo>
                    <a:pt x="300495" y="187361"/>
                    <a:pt x="412820" y="312668"/>
                    <a:pt x="413384" y="315490"/>
                  </a:cubicBezTo>
                  <a:cubicBezTo>
                    <a:pt x="413948" y="318312"/>
                    <a:pt x="310090" y="237596"/>
                    <a:pt x="284690" y="190183"/>
                  </a:cubicBezTo>
                  <a:cubicBezTo>
                    <a:pt x="259290" y="142770"/>
                    <a:pt x="266628" y="35525"/>
                    <a:pt x="260984" y="31010"/>
                  </a:cubicBezTo>
                  <a:cubicBezTo>
                    <a:pt x="255340" y="26495"/>
                    <a:pt x="292028" y="164219"/>
                    <a:pt x="250824" y="163090"/>
                  </a:cubicBezTo>
                  <a:cubicBezTo>
                    <a:pt x="209620" y="161961"/>
                    <a:pt x="-7692" y="-10759"/>
                    <a:pt x="210" y="5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E87E1584-D3D5-FF35-1D71-03B874DEA2B2}"/>
                </a:ext>
              </a:extLst>
            </p:cNvPr>
            <p:cNvSpPr/>
            <p:nvPr/>
          </p:nvSpPr>
          <p:spPr>
            <a:xfrm>
              <a:off x="6457115" y="9194307"/>
              <a:ext cx="343857" cy="327636"/>
            </a:xfrm>
            <a:custGeom>
              <a:avLst/>
              <a:gdLst>
                <a:gd name="connsiteX0" fmla="*/ 343735 w 343857"/>
                <a:gd name="connsiteY0" fmla="*/ 493 h 327636"/>
                <a:gd name="connsiteX1" fmla="*/ 35760 w 343857"/>
                <a:gd name="connsiteY1" fmla="*/ 219568 h 327636"/>
                <a:gd name="connsiteX2" fmla="*/ 4010 w 343857"/>
                <a:gd name="connsiteY2" fmla="*/ 327518 h 327636"/>
                <a:gd name="connsiteX3" fmla="*/ 13535 w 343857"/>
                <a:gd name="connsiteY3" fmla="*/ 238618 h 327636"/>
                <a:gd name="connsiteX4" fmla="*/ 121485 w 343857"/>
                <a:gd name="connsiteY4" fmla="*/ 143368 h 327636"/>
                <a:gd name="connsiteX5" fmla="*/ 73860 w 343857"/>
                <a:gd name="connsiteY5" fmla="*/ 159243 h 327636"/>
                <a:gd name="connsiteX6" fmla="*/ 343735 w 343857"/>
                <a:gd name="connsiteY6" fmla="*/ 493 h 32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857" h="327636">
                  <a:moveTo>
                    <a:pt x="343735" y="493"/>
                  </a:moveTo>
                  <a:cubicBezTo>
                    <a:pt x="337385" y="10547"/>
                    <a:pt x="92381" y="165064"/>
                    <a:pt x="35760" y="219568"/>
                  </a:cubicBezTo>
                  <a:cubicBezTo>
                    <a:pt x="-20861" y="274072"/>
                    <a:pt x="7714" y="324343"/>
                    <a:pt x="4010" y="327518"/>
                  </a:cubicBezTo>
                  <a:cubicBezTo>
                    <a:pt x="306" y="330693"/>
                    <a:pt x="-6044" y="269310"/>
                    <a:pt x="13535" y="238618"/>
                  </a:cubicBezTo>
                  <a:cubicBezTo>
                    <a:pt x="33114" y="207926"/>
                    <a:pt x="111431" y="156597"/>
                    <a:pt x="121485" y="143368"/>
                  </a:cubicBezTo>
                  <a:cubicBezTo>
                    <a:pt x="131539" y="130139"/>
                    <a:pt x="39464" y="181468"/>
                    <a:pt x="73860" y="159243"/>
                  </a:cubicBezTo>
                  <a:cubicBezTo>
                    <a:pt x="108256" y="137018"/>
                    <a:pt x="350085" y="-9561"/>
                    <a:pt x="343735" y="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275EAB0E-6D7E-8BC9-2C21-6BFE98B3F652}"/>
                </a:ext>
              </a:extLst>
            </p:cNvPr>
            <p:cNvSpPr/>
            <p:nvPr/>
          </p:nvSpPr>
          <p:spPr>
            <a:xfrm>
              <a:off x="6410316" y="9188317"/>
              <a:ext cx="387998" cy="343836"/>
            </a:xfrm>
            <a:custGeom>
              <a:avLst/>
              <a:gdLst>
                <a:gd name="connsiteX0" fmla="*/ 6359 w 387998"/>
                <a:gd name="connsiteY0" fmla="*/ 343033 h 343836"/>
                <a:gd name="connsiteX1" fmla="*/ 15884 w 387998"/>
                <a:gd name="connsiteY1" fmla="*/ 250958 h 343836"/>
                <a:gd name="connsiteX2" fmla="*/ 127009 w 387998"/>
                <a:gd name="connsiteY2" fmla="*/ 149358 h 343836"/>
                <a:gd name="connsiteX3" fmla="*/ 88909 w 387998"/>
                <a:gd name="connsiteY3" fmla="*/ 158883 h 343836"/>
                <a:gd name="connsiteX4" fmla="*/ 387359 w 387998"/>
                <a:gd name="connsiteY4" fmla="*/ 133 h 343836"/>
                <a:gd name="connsiteX5" fmla="*/ 165109 w 387998"/>
                <a:gd name="connsiteY5" fmla="*/ 133483 h 343836"/>
                <a:gd name="connsiteX6" fmla="*/ 57159 w 387998"/>
                <a:gd name="connsiteY6" fmla="*/ 238258 h 343836"/>
                <a:gd name="connsiteX7" fmla="*/ 38109 w 387998"/>
                <a:gd name="connsiteY7" fmla="*/ 257308 h 343836"/>
                <a:gd name="connsiteX8" fmla="*/ 69859 w 387998"/>
                <a:gd name="connsiteY8" fmla="*/ 196983 h 343836"/>
                <a:gd name="connsiteX9" fmla="*/ 6359 w 387998"/>
                <a:gd name="connsiteY9" fmla="*/ 343033 h 34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998" h="343836">
                  <a:moveTo>
                    <a:pt x="6359" y="343033"/>
                  </a:moveTo>
                  <a:cubicBezTo>
                    <a:pt x="-2637" y="352029"/>
                    <a:pt x="-4224" y="283237"/>
                    <a:pt x="15884" y="250958"/>
                  </a:cubicBezTo>
                  <a:cubicBezTo>
                    <a:pt x="35992" y="218679"/>
                    <a:pt x="114838" y="164704"/>
                    <a:pt x="127009" y="149358"/>
                  </a:cubicBezTo>
                  <a:cubicBezTo>
                    <a:pt x="139180" y="134012"/>
                    <a:pt x="45517" y="183754"/>
                    <a:pt x="88909" y="158883"/>
                  </a:cubicBezTo>
                  <a:cubicBezTo>
                    <a:pt x="132301" y="134012"/>
                    <a:pt x="374659" y="4366"/>
                    <a:pt x="387359" y="133"/>
                  </a:cubicBezTo>
                  <a:cubicBezTo>
                    <a:pt x="400059" y="-4100"/>
                    <a:pt x="220142" y="93796"/>
                    <a:pt x="165109" y="133483"/>
                  </a:cubicBezTo>
                  <a:cubicBezTo>
                    <a:pt x="110076" y="173170"/>
                    <a:pt x="78326" y="217620"/>
                    <a:pt x="57159" y="238258"/>
                  </a:cubicBezTo>
                  <a:cubicBezTo>
                    <a:pt x="35992" y="258895"/>
                    <a:pt x="35992" y="264187"/>
                    <a:pt x="38109" y="257308"/>
                  </a:cubicBezTo>
                  <a:cubicBezTo>
                    <a:pt x="40226" y="250429"/>
                    <a:pt x="76209" y="186929"/>
                    <a:pt x="69859" y="196983"/>
                  </a:cubicBezTo>
                  <a:cubicBezTo>
                    <a:pt x="63509" y="207037"/>
                    <a:pt x="15355" y="334037"/>
                    <a:pt x="6359" y="3430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92460C60-C328-5728-9692-728E60E17E81}"/>
                </a:ext>
              </a:extLst>
            </p:cNvPr>
            <p:cNvSpPr/>
            <p:nvPr/>
          </p:nvSpPr>
          <p:spPr>
            <a:xfrm>
              <a:off x="6746362" y="8857942"/>
              <a:ext cx="1782786" cy="356984"/>
            </a:xfrm>
            <a:custGeom>
              <a:avLst/>
              <a:gdLst>
                <a:gd name="connsiteX0" fmla="*/ 25913 w 1782786"/>
                <a:gd name="connsiteY0" fmla="*/ 352733 h 356984"/>
                <a:gd name="connsiteX1" fmla="*/ 1768988 w 1782786"/>
                <a:gd name="connsiteY1" fmla="*/ 3483 h 356984"/>
                <a:gd name="connsiteX2" fmla="*/ 797438 w 1782786"/>
                <a:gd name="connsiteY2" fmla="*/ 184458 h 356984"/>
                <a:gd name="connsiteX3" fmla="*/ 25913 w 1782786"/>
                <a:gd name="connsiteY3" fmla="*/ 352733 h 35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2786" h="356984">
                  <a:moveTo>
                    <a:pt x="25913" y="352733"/>
                  </a:moveTo>
                  <a:cubicBezTo>
                    <a:pt x="187838" y="322571"/>
                    <a:pt x="1640401" y="31529"/>
                    <a:pt x="1768988" y="3483"/>
                  </a:cubicBezTo>
                  <a:cubicBezTo>
                    <a:pt x="1897575" y="-24563"/>
                    <a:pt x="1092713" y="124133"/>
                    <a:pt x="797438" y="184458"/>
                  </a:cubicBezTo>
                  <a:cubicBezTo>
                    <a:pt x="502163" y="244783"/>
                    <a:pt x="-136012" y="382895"/>
                    <a:pt x="25913" y="3527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0F7FA568-FD22-F431-A80D-4D9BB6B749F0}"/>
                </a:ext>
              </a:extLst>
            </p:cNvPr>
            <p:cNvSpPr/>
            <p:nvPr/>
          </p:nvSpPr>
          <p:spPr>
            <a:xfrm>
              <a:off x="6792486" y="8835244"/>
              <a:ext cx="1850365" cy="350122"/>
            </a:xfrm>
            <a:custGeom>
              <a:avLst/>
              <a:gdLst>
                <a:gd name="connsiteX0" fmla="*/ 2014 w 1850365"/>
                <a:gd name="connsiteY0" fmla="*/ 350031 h 350122"/>
                <a:gd name="connsiteX1" fmla="*/ 871964 w 1850365"/>
                <a:gd name="connsiteY1" fmla="*/ 140481 h 350122"/>
                <a:gd name="connsiteX2" fmla="*/ 744964 w 1850365"/>
                <a:gd name="connsiteY2" fmla="*/ 162706 h 350122"/>
                <a:gd name="connsiteX3" fmla="*/ 1843514 w 1850365"/>
                <a:gd name="connsiteY3" fmla="*/ 781 h 350122"/>
                <a:gd name="connsiteX4" fmla="*/ 1154539 w 1850365"/>
                <a:gd name="connsiteY4" fmla="*/ 111906 h 350122"/>
                <a:gd name="connsiteX5" fmla="*/ 2014 w 1850365"/>
                <a:gd name="connsiteY5" fmla="*/ 350031 h 35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0365" h="350122">
                  <a:moveTo>
                    <a:pt x="2014" y="350031"/>
                  </a:moveTo>
                  <a:cubicBezTo>
                    <a:pt x="-45082" y="354793"/>
                    <a:pt x="748139" y="171702"/>
                    <a:pt x="871964" y="140481"/>
                  </a:cubicBezTo>
                  <a:cubicBezTo>
                    <a:pt x="995789" y="109260"/>
                    <a:pt x="744964" y="162706"/>
                    <a:pt x="744964" y="162706"/>
                  </a:cubicBezTo>
                  <a:lnTo>
                    <a:pt x="1843514" y="781"/>
                  </a:lnTo>
                  <a:cubicBezTo>
                    <a:pt x="1911777" y="-7686"/>
                    <a:pt x="1454576" y="54227"/>
                    <a:pt x="1154539" y="111906"/>
                  </a:cubicBezTo>
                  <a:cubicBezTo>
                    <a:pt x="854502" y="169585"/>
                    <a:pt x="49110" y="345269"/>
                    <a:pt x="2014" y="350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7E254512-64D9-395A-70BE-21B9D6F900D6}"/>
                </a:ext>
              </a:extLst>
            </p:cNvPr>
            <p:cNvSpPr/>
            <p:nvPr/>
          </p:nvSpPr>
          <p:spPr>
            <a:xfrm>
              <a:off x="8455014" y="8737287"/>
              <a:ext cx="2063771" cy="140088"/>
            </a:xfrm>
            <a:custGeom>
              <a:avLst/>
              <a:gdLst>
                <a:gd name="connsiteX0" fmla="*/ 11 w 2063771"/>
                <a:gd name="connsiteY0" fmla="*/ 140013 h 140088"/>
                <a:gd name="connsiteX1" fmla="*/ 1003311 w 2063771"/>
                <a:gd name="connsiteY1" fmla="*/ 35238 h 140088"/>
                <a:gd name="connsiteX2" fmla="*/ 2063761 w 2063771"/>
                <a:gd name="connsiteY2" fmla="*/ 313 h 140088"/>
                <a:gd name="connsiteX3" fmla="*/ 984261 w 2063771"/>
                <a:gd name="connsiteY3" fmla="*/ 51113 h 140088"/>
                <a:gd name="connsiteX4" fmla="*/ 11 w 2063771"/>
                <a:gd name="connsiteY4" fmla="*/ 140013 h 14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3771" h="140088">
                  <a:moveTo>
                    <a:pt x="11" y="140013"/>
                  </a:moveTo>
                  <a:cubicBezTo>
                    <a:pt x="3186" y="137367"/>
                    <a:pt x="659353" y="58521"/>
                    <a:pt x="1003311" y="35238"/>
                  </a:cubicBezTo>
                  <a:cubicBezTo>
                    <a:pt x="1347269" y="11955"/>
                    <a:pt x="2066936" y="-2333"/>
                    <a:pt x="2063761" y="313"/>
                  </a:cubicBezTo>
                  <a:cubicBezTo>
                    <a:pt x="2060586" y="2959"/>
                    <a:pt x="1328219" y="27300"/>
                    <a:pt x="984261" y="51113"/>
                  </a:cubicBezTo>
                  <a:cubicBezTo>
                    <a:pt x="640303" y="74925"/>
                    <a:pt x="-3164" y="142659"/>
                    <a:pt x="11" y="1400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DA0D5D53-A509-A512-32C0-E7A248F65D17}"/>
                </a:ext>
              </a:extLst>
            </p:cNvPr>
            <p:cNvSpPr/>
            <p:nvPr/>
          </p:nvSpPr>
          <p:spPr>
            <a:xfrm>
              <a:off x="10442575" y="8740775"/>
              <a:ext cx="1022350" cy="53975"/>
            </a:xfrm>
            <a:custGeom>
              <a:avLst/>
              <a:gdLst>
                <a:gd name="connsiteX0" fmla="*/ 0 w 1022350"/>
                <a:gd name="connsiteY0" fmla="*/ 0 h 53975"/>
                <a:gd name="connsiteX1" fmla="*/ 762000 w 1022350"/>
                <a:gd name="connsiteY1" fmla="*/ 38100 h 53975"/>
                <a:gd name="connsiteX2" fmla="*/ 1022350 w 1022350"/>
                <a:gd name="connsiteY2" fmla="*/ 53975 h 53975"/>
                <a:gd name="connsiteX3" fmla="*/ 631825 w 1022350"/>
                <a:gd name="connsiteY3" fmla="*/ 15875 h 53975"/>
                <a:gd name="connsiteX4" fmla="*/ 0 w 1022350"/>
                <a:gd name="connsiteY4" fmla="*/ 0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2350" h="53975">
                  <a:moveTo>
                    <a:pt x="0" y="0"/>
                  </a:moveTo>
                  <a:lnTo>
                    <a:pt x="762000" y="38100"/>
                  </a:lnTo>
                  <a:lnTo>
                    <a:pt x="1022350" y="53975"/>
                  </a:lnTo>
                  <a:cubicBezTo>
                    <a:pt x="1000654" y="50271"/>
                    <a:pt x="802217" y="24342"/>
                    <a:pt x="631825" y="15875"/>
                  </a:cubicBezTo>
                  <a:cubicBezTo>
                    <a:pt x="461433" y="7408"/>
                    <a:pt x="230716" y="5291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444BCDFE-1A40-DF3A-AAC5-6611F2EED237}"/>
                </a:ext>
              </a:extLst>
            </p:cNvPr>
            <p:cNvSpPr/>
            <p:nvPr/>
          </p:nvSpPr>
          <p:spPr>
            <a:xfrm>
              <a:off x="11398220" y="8813158"/>
              <a:ext cx="400085" cy="311928"/>
            </a:xfrm>
            <a:custGeom>
              <a:avLst/>
              <a:gdLst>
                <a:gd name="connsiteX0" fmla="*/ 30 w 400085"/>
                <a:gd name="connsiteY0" fmla="*/ 642 h 311928"/>
                <a:gd name="connsiteX1" fmla="*/ 301655 w 400085"/>
                <a:gd name="connsiteY1" fmla="*/ 86367 h 311928"/>
                <a:gd name="connsiteX2" fmla="*/ 355630 w 400085"/>
                <a:gd name="connsiteY2" fmla="*/ 156217 h 311928"/>
                <a:gd name="connsiteX3" fmla="*/ 355630 w 400085"/>
                <a:gd name="connsiteY3" fmla="*/ 194317 h 311928"/>
                <a:gd name="connsiteX4" fmla="*/ 238155 w 400085"/>
                <a:gd name="connsiteY4" fmla="*/ 311792 h 311928"/>
                <a:gd name="connsiteX5" fmla="*/ 400080 w 400085"/>
                <a:gd name="connsiteY5" fmla="*/ 168917 h 311928"/>
                <a:gd name="connsiteX6" fmla="*/ 231805 w 400085"/>
                <a:gd name="connsiteY6" fmla="*/ 80017 h 311928"/>
                <a:gd name="connsiteX7" fmla="*/ 320705 w 400085"/>
                <a:gd name="connsiteY7" fmla="*/ 133992 h 311928"/>
                <a:gd name="connsiteX8" fmla="*/ 30 w 400085"/>
                <a:gd name="connsiteY8" fmla="*/ 642 h 31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85" h="311928">
                  <a:moveTo>
                    <a:pt x="30" y="642"/>
                  </a:moveTo>
                  <a:cubicBezTo>
                    <a:pt x="-3145" y="-7296"/>
                    <a:pt x="242388" y="60438"/>
                    <a:pt x="301655" y="86367"/>
                  </a:cubicBezTo>
                  <a:cubicBezTo>
                    <a:pt x="360922" y="112296"/>
                    <a:pt x="346634" y="138225"/>
                    <a:pt x="355630" y="156217"/>
                  </a:cubicBezTo>
                  <a:cubicBezTo>
                    <a:pt x="364626" y="174209"/>
                    <a:pt x="375209" y="168388"/>
                    <a:pt x="355630" y="194317"/>
                  </a:cubicBezTo>
                  <a:cubicBezTo>
                    <a:pt x="336051" y="220246"/>
                    <a:pt x="230747" y="316025"/>
                    <a:pt x="238155" y="311792"/>
                  </a:cubicBezTo>
                  <a:cubicBezTo>
                    <a:pt x="245563" y="307559"/>
                    <a:pt x="401138" y="207546"/>
                    <a:pt x="400080" y="168917"/>
                  </a:cubicBezTo>
                  <a:cubicBezTo>
                    <a:pt x="399022" y="130288"/>
                    <a:pt x="245034" y="85838"/>
                    <a:pt x="231805" y="80017"/>
                  </a:cubicBezTo>
                  <a:cubicBezTo>
                    <a:pt x="218576" y="74196"/>
                    <a:pt x="352984" y="150396"/>
                    <a:pt x="320705" y="133992"/>
                  </a:cubicBezTo>
                  <a:cubicBezTo>
                    <a:pt x="288426" y="117588"/>
                    <a:pt x="3205" y="8580"/>
                    <a:pt x="30" y="6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18DA470A-D179-5CB0-0C33-180C17614BF1}"/>
                </a:ext>
              </a:extLst>
            </p:cNvPr>
            <p:cNvSpPr/>
            <p:nvPr/>
          </p:nvSpPr>
          <p:spPr>
            <a:xfrm>
              <a:off x="11363605" y="8740594"/>
              <a:ext cx="476757" cy="489138"/>
            </a:xfrm>
            <a:custGeom>
              <a:avLst/>
              <a:gdLst>
                <a:gd name="connsiteX0" fmla="*/ 2895 w 476757"/>
                <a:gd name="connsiteY0" fmla="*/ 3356 h 489138"/>
                <a:gd name="connsiteX1" fmla="*/ 253720 w 476757"/>
                <a:gd name="connsiteY1" fmla="*/ 98606 h 489138"/>
                <a:gd name="connsiteX2" fmla="*/ 450570 w 476757"/>
                <a:gd name="connsiteY2" fmla="*/ 244656 h 489138"/>
                <a:gd name="connsiteX3" fmla="*/ 450570 w 476757"/>
                <a:gd name="connsiteY3" fmla="*/ 314506 h 489138"/>
                <a:gd name="connsiteX4" fmla="*/ 374370 w 476757"/>
                <a:gd name="connsiteY4" fmla="*/ 489131 h 489138"/>
                <a:gd name="connsiteX5" fmla="*/ 475970 w 476757"/>
                <a:gd name="connsiteY5" fmla="*/ 320856 h 489138"/>
                <a:gd name="connsiteX6" fmla="*/ 421995 w 476757"/>
                <a:gd name="connsiteY6" fmla="*/ 184331 h 489138"/>
                <a:gd name="connsiteX7" fmla="*/ 431520 w 476757"/>
                <a:gd name="connsiteY7" fmla="*/ 219256 h 489138"/>
                <a:gd name="connsiteX8" fmla="*/ 2895 w 476757"/>
                <a:gd name="connsiteY8" fmla="*/ 3356 h 48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757" h="489138">
                  <a:moveTo>
                    <a:pt x="2895" y="3356"/>
                  </a:moveTo>
                  <a:cubicBezTo>
                    <a:pt x="-26738" y="-16752"/>
                    <a:pt x="179108" y="58389"/>
                    <a:pt x="253720" y="98606"/>
                  </a:cubicBezTo>
                  <a:cubicBezTo>
                    <a:pt x="328332" y="138823"/>
                    <a:pt x="417762" y="208673"/>
                    <a:pt x="450570" y="244656"/>
                  </a:cubicBezTo>
                  <a:cubicBezTo>
                    <a:pt x="483378" y="280639"/>
                    <a:pt x="463270" y="273760"/>
                    <a:pt x="450570" y="314506"/>
                  </a:cubicBezTo>
                  <a:cubicBezTo>
                    <a:pt x="437870" y="355252"/>
                    <a:pt x="370137" y="488073"/>
                    <a:pt x="374370" y="489131"/>
                  </a:cubicBezTo>
                  <a:cubicBezTo>
                    <a:pt x="378603" y="490189"/>
                    <a:pt x="468032" y="371656"/>
                    <a:pt x="475970" y="320856"/>
                  </a:cubicBezTo>
                  <a:cubicBezTo>
                    <a:pt x="483908" y="270056"/>
                    <a:pt x="429403" y="201264"/>
                    <a:pt x="421995" y="184331"/>
                  </a:cubicBezTo>
                  <a:cubicBezTo>
                    <a:pt x="414587" y="167398"/>
                    <a:pt x="495020" y="248360"/>
                    <a:pt x="431520" y="219256"/>
                  </a:cubicBezTo>
                  <a:cubicBezTo>
                    <a:pt x="368020" y="190152"/>
                    <a:pt x="32528" y="23464"/>
                    <a:pt x="2895" y="3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B1468BA4-EE19-02C4-1B9B-4B6BE072BFFC}"/>
                </a:ext>
              </a:extLst>
            </p:cNvPr>
            <p:cNvSpPr/>
            <p:nvPr/>
          </p:nvSpPr>
          <p:spPr>
            <a:xfrm>
              <a:off x="11551178" y="9073813"/>
              <a:ext cx="261062" cy="529790"/>
            </a:xfrm>
            <a:custGeom>
              <a:avLst/>
              <a:gdLst>
                <a:gd name="connsiteX0" fmla="*/ 259822 w 261062"/>
                <a:gd name="connsiteY0" fmla="*/ 3512 h 529790"/>
                <a:gd name="connsiteX1" fmla="*/ 5822 w 261062"/>
                <a:gd name="connsiteY1" fmla="*/ 521037 h 529790"/>
                <a:gd name="connsiteX2" fmla="*/ 97897 w 261062"/>
                <a:gd name="connsiteY2" fmla="*/ 305137 h 529790"/>
                <a:gd name="connsiteX3" fmla="*/ 259822 w 261062"/>
                <a:gd name="connsiteY3" fmla="*/ 3512 h 52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062" h="529790">
                  <a:moveTo>
                    <a:pt x="259822" y="3512"/>
                  </a:moveTo>
                  <a:cubicBezTo>
                    <a:pt x="244476" y="39495"/>
                    <a:pt x="32810" y="470766"/>
                    <a:pt x="5822" y="521037"/>
                  </a:cubicBezTo>
                  <a:cubicBezTo>
                    <a:pt x="-21166" y="571308"/>
                    <a:pt x="51860" y="392449"/>
                    <a:pt x="97897" y="305137"/>
                  </a:cubicBezTo>
                  <a:cubicBezTo>
                    <a:pt x="143934" y="217825"/>
                    <a:pt x="275168" y="-32471"/>
                    <a:pt x="259822" y="35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EF140662-DF8E-626E-2AA9-2C6A0EBEC762}"/>
                </a:ext>
              </a:extLst>
            </p:cNvPr>
            <p:cNvSpPr/>
            <p:nvPr/>
          </p:nvSpPr>
          <p:spPr>
            <a:xfrm>
              <a:off x="11184566" y="9028744"/>
              <a:ext cx="635991" cy="344295"/>
            </a:xfrm>
            <a:custGeom>
              <a:avLst/>
              <a:gdLst>
                <a:gd name="connsiteX0" fmla="*/ 632784 w 635991"/>
                <a:gd name="connsiteY0" fmla="*/ 956 h 344295"/>
                <a:gd name="connsiteX1" fmla="*/ 245434 w 635991"/>
                <a:gd name="connsiteY1" fmla="*/ 248606 h 344295"/>
                <a:gd name="connsiteX2" fmla="*/ 293059 w 635991"/>
                <a:gd name="connsiteY2" fmla="*/ 220031 h 344295"/>
                <a:gd name="connsiteX3" fmla="*/ 959 w 635991"/>
                <a:gd name="connsiteY3" fmla="*/ 343856 h 344295"/>
                <a:gd name="connsiteX4" fmla="*/ 407359 w 635991"/>
                <a:gd name="connsiteY4" fmla="*/ 169231 h 344295"/>
                <a:gd name="connsiteX5" fmla="*/ 632784 w 635991"/>
                <a:gd name="connsiteY5" fmla="*/ 956 h 34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991" h="344295">
                  <a:moveTo>
                    <a:pt x="632784" y="956"/>
                  </a:moveTo>
                  <a:cubicBezTo>
                    <a:pt x="605796" y="14185"/>
                    <a:pt x="302055" y="212094"/>
                    <a:pt x="245434" y="248606"/>
                  </a:cubicBezTo>
                  <a:cubicBezTo>
                    <a:pt x="188813" y="285118"/>
                    <a:pt x="333805" y="204156"/>
                    <a:pt x="293059" y="220031"/>
                  </a:cubicBezTo>
                  <a:cubicBezTo>
                    <a:pt x="252313" y="235906"/>
                    <a:pt x="-18091" y="352323"/>
                    <a:pt x="959" y="343856"/>
                  </a:cubicBezTo>
                  <a:cubicBezTo>
                    <a:pt x="20009" y="335389"/>
                    <a:pt x="304172" y="223206"/>
                    <a:pt x="407359" y="169231"/>
                  </a:cubicBezTo>
                  <a:cubicBezTo>
                    <a:pt x="510546" y="115256"/>
                    <a:pt x="659772" y="-12273"/>
                    <a:pt x="632784" y="9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E4682B6F-B099-33A2-5404-8838949A7E89}"/>
                </a:ext>
              </a:extLst>
            </p:cNvPr>
            <p:cNvSpPr/>
            <p:nvPr/>
          </p:nvSpPr>
          <p:spPr>
            <a:xfrm>
              <a:off x="10247937" y="9137650"/>
              <a:ext cx="1397963" cy="456755"/>
            </a:xfrm>
            <a:custGeom>
              <a:avLst/>
              <a:gdLst>
                <a:gd name="connsiteX0" fmla="*/ 7313 w 1397963"/>
                <a:gd name="connsiteY0" fmla="*/ 454025 h 456755"/>
                <a:gd name="connsiteX1" fmla="*/ 1223338 w 1397963"/>
                <a:gd name="connsiteY1" fmla="*/ 92075 h 456755"/>
                <a:gd name="connsiteX2" fmla="*/ 1077288 w 1397963"/>
                <a:gd name="connsiteY2" fmla="*/ 130175 h 456755"/>
                <a:gd name="connsiteX3" fmla="*/ 1397963 w 1397963"/>
                <a:gd name="connsiteY3" fmla="*/ 0 h 456755"/>
                <a:gd name="connsiteX4" fmla="*/ 645488 w 1397963"/>
                <a:gd name="connsiteY4" fmla="*/ 311150 h 456755"/>
                <a:gd name="connsiteX5" fmla="*/ 435938 w 1397963"/>
                <a:gd name="connsiteY5" fmla="*/ 371475 h 456755"/>
                <a:gd name="connsiteX6" fmla="*/ 702638 w 1397963"/>
                <a:gd name="connsiteY6" fmla="*/ 263525 h 456755"/>
                <a:gd name="connsiteX7" fmla="*/ 7313 w 1397963"/>
                <a:gd name="connsiteY7" fmla="*/ 454025 h 456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963" h="456755">
                  <a:moveTo>
                    <a:pt x="7313" y="454025"/>
                  </a:moveTo>
                  <a:cubicBezTo>
                    <a:pt x="94096" y="425450"/>
                    <a:pt x="1045009" y="146050"/>
                    <a:pt x="1223338" y="92075"/>
                  </a:cubicBezTo>
                  <a:cubicBezTo>
                    <a:pt x="1401667" y="38100"/>
                    <a:pt x="1048184" y="145521"/>
                    <a:pt x="1077288" y="130175"/>
                  </a:cubicBezTo>
                  <a:cubicBezTo>
                    <a:pt x="1106392" y="114829"/>
                    <a:pt x="1397963" y="0"/>
                    <a:pt x="1397963" y="0"/>
                  </a:cubicBezTo>
                  <a:lnTo>
                    <a:pt x="645488" y="311150"/>
                  </a:lnTo>
                  <a:cubicBezTo>
                    <a:pt x="485151" y="373062"/>
                    <a:pt x="426413" y="379412"/>
                    <a:pt x="435938" y="371475"/>
                  </a:cubicBezTo>
                  <a:cubicBezTo>
                    <a:pt x="445463" y="363538"/>
                    <a:pt x="771959" y="249237"/>
                    <a:pt x="702638" y="263525"/>
                  </a:cubicBezTo>
                  <a:cubicBezTo>
                    <a:pt x="633317" y="277812"/>
                    <a:pt x="-79470" y="482600"/>
                    <a:pt x="7313" y="4540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C3D5862B-6DD6-B1B5-24B5-60349B41FC96}"/>
                </a:ext>
              </a:extLst>
            </p:cNvPr>
            <p:cNvSpPr/>
            <p:nvPr/>
          </p:nvSpPr>
          <p:spPr>
            <a:xfrm>
              <a:off x="10068400" y="9407501"/>
              <a:ext cx="826181" cy="171936"/>
            </a:xfrm>
            <a:custGeom>
              <a:avLst/>
              <a:gdLst>
                <a:gd name="connsiteX0" fmla="*/ 15400 w 826181"/>
                <a:gd name="connsiteY0" fmla="*/ 168299 h 171936"/>
                <a:gd name="connsiteX1" fmla="*/ 825025 w 826181"/>
                <a:gd name="connsiteY1" fmla="*/ 24 h 171936"/>
                <a:gd name="connsiteX2" fmla="*/ 196375 w 826181"/>
                <a:gd name="connsiteY2" fmla="*/ 155599 h 171936"/>
                <a:gd name="connsiteX3" fmla="*/ 285275 w 826181"/>
                <a:gd name="connsiteY3" fmla="*/ 117499 h 171936"/>
                <a:gd name="connsiteX4" fmla="*/ 15400 w 826181"/>
                <a:gd name="connsiteY4" fmla="*/ 168299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181" h="171936">
                  <a:moveTo>
                    <a:pt x="15400" y="168299"/>
                  </a:moveTo>
                  <a:lnTo>
                    <a:pt x="825025" y="24"/>
                  </a:lnTo>
                  <a:cubicBezTo>
                    <a:pt x="855187" y="-2093"/>
                    <a:pt x="286333" y="136020"/>
                    <a:pt x="196375" y="155599"/>
                  </a:cubicBezTo>
                  <a:cubicBezTo>
                    <a:pt x="106417" y="175178"/>
                    <a:pt x="312792" y="112737"/>
                    <a:pt x="285275" y="117499"/>
                  </a:cubicBezTo>
                  <a:cubicBezTo>
                    <a:pt x="257758" y="122261"/>
                    <a:pt x="-74558" y="187878"/>
                    <a:pt x="15400" y="168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110EF459-D688-2DB5-BB8A-366FC6D63B9F}"/>
                </a:ext>
              </a:extLst>
            </p:cNvPr>
            <p:cNvSpPr/>
            <p:nvPr/>
          </p:nvSpPr>
          <p:spPr>
            <a:xfrm>
              <a:off x="6446325" y="9229719"/>
              <a:ext cx="1218182" cy="317548"/>
            </a:xfrm>
            <a:custGeom>
              <a:avLst/>
              <a:gdLst>
                <a:gd name="connsiteX0" fmla="*/ 2100 w 1218182"/>
                <a:gd name="connsiteY0" fmla="*/ 317506 h 317548"/>
                <a:gd name="connsiteX1" fmla="*/ 446600 w 1218182"/>
                <a:gd name="connsiteY1" fmla="*/ 212731 h 317548"/>
                <a:gd name="connsiteX2" fmla="*/ 789500 w 1218182"/>
                <a:gd name="connsiteY2" fmla="*/ 146056 h 317548"/>
                <a:gd name="connsiteX3" fmla="*/ 729175 w 1218182"/>
                <a:gd name="connsiteY3" fmla="*/ 177806 h 317548"/>
                <a:gd name="connsiteX4" fmla="*/ 1218125 w 1218182"/>
                <a:gd name="connsiteY4" fmla="*/ 6 h 317548"/>
                <a:gd name="connsiteX5" fmla="*/ 760925 w 1218182"/>
                <a:gd name="connsiteY5" fmla="*/ 171456 h 317548"/>
                <a:gd name="connsiteX6" fmla="*/ 621225 w 1218182"/>
                <a:gd name="connsiteY6" fmla="*/ 219081 h 317548"/>
                <a:gd name="connsiteX7" fmla="*/ 1116525 w 1218182"/>
                <a:gd name="connsiteY7" fmla="*/ 161931 h 317548"/>
                <a:gd name="connsiteX8" fmla="*/ 494225 w 1218182"/>
                <a:gd name="connsiteY8" fmla="*/ 228606 h 317548"/>
                <a:gd name="connsiteX9" fmla="*/ 287850 w 1218182"/>
                <a:gd name="connsiteY9" fmla="*/ 225431 h 317548"/>
                <a:gd name="connsiteX10" fmla="*/ 2100 w 1218182"/>
                <a:gd name="connsiteY10" fmla="*/ 317506 h 31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8182" h="317548">
                  <a:moveTo>
                    <a:pt x="2100" y="317506"/>
                  </a:moveTo>
                  <a:cubicBezTo>
                    <a:pt x="28558" y="315389"/>
                    <a:pt x="315367" y="241306"/>
                    <a:pt x="446600" y="212731"/>
                  </a:cubicBezTo>
                  <a:cubicBezTo>
                    <a:pt x="577833" y="184156"/>
                    <a:pt x="742404" y="151877"/>
                    <a:pt x="789500" y="146056"/>
                  </a:cubicBezTo>
                  <a:cubicBezTo>
                    <a:pt x="836596" y="140235"/>
                    <a:pt x="657738" y="202148"/>
                    <a:pt x="729175" y="177806"/>
                  </a:cubicBezTo>
                  <a:cubicBezTo>
                    <a:pt x="800613" y="153464"/>
                    <a:pt x="1212834" y="1064"/>
                    <a:pt x="1218125" y="6"/>
                  </a:cubicBezTo>
                  <a:cubicBezTo>
                    <a:pt x="1223416" y="-1052"/>
                    <a:pt x="860408" y="134943"/>
                    <a:pt x="760925" y="171456"/>
                  </a:cubicBezTo>
                  <a:cubicBezTo>
                    <a:pt x="661442" y="207969"/>
                    <a:pt x="561958" y="220668"/>
                    <a:pt x="621225" y="219081"/>
                  </a:cubicBezTo>
                  <a:cubicBezTo>
                    <a:pt x="680492" y="217494"/>
                    <a:pt x="1137692" y="160344"/>
                    <a:pt x="1116525" y="161931"/>
                  </a:cubicBezTo>
                  <a:cubicBezTo>
                    <a:pt x="1095358" y="163518"/>
                    <a:pt x="632338" y="218023"/>
                    <a:pt x="494225" y="228606"/>
                  </a:cubicBezTo>
                  <a:cubicBezTo>
                    <a:pt x="356113" y="239189"/>
                    <a:pt x="369342" y="208498"/>
                    <a:pt x="287850" y="225431"/>
                  </a:cubicBezTo>
                  <a:cubicBezTo>
                    <a:pt x="206358" y="242364"/>
                    <a:pt x="-24358" y="319623"/>
                    <a:pt x="2100" y="317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78696D56-C176-B3E3-0214-453941EC7092}"/>
                </a:ext>
              </a:extLst>
            </p:cNvPr>
            <p:cNvSpPr/>
            <p:nvPr/>
          </p:nvSpPr>
          <p:spPr>
            <a:xfrm>
              <a:off x="7597977" y="9188438"/>
              <a:ext cx="640419" cy="174681"/>
            </a:xfrm>
            <a:custGeom>
              <a:avLst/>
              <a:gdLst>
                <a:gd name="connsiteX0" fmla="*/ 15673 w 640419"/>
                <a:gd name="connsiteY0" fmla="*/ 12 h 174681"/>
                <a:gd name="connsiteX1" fmla="*/ 637973 w 640419"/>
                <a:gd name="connsiteY1" fmla="*/ 19062 h 174681"/>
                <a:gd name="connsiteX2" fmla="*/ 237923 w 640419"/>
                <a:gd name="connsiteY2" fmla="*/ 22237 h 174681"/>
                <a:gd name="connsiteX3" fmla="*/ 387148 w 640419"/>
                <a:gd name="connsiteY3" fmla="*/ 174637 h 174681"/>
                <a:gd name="connsiteX4" fmla="*/ 180773 w 640419"/>
                <a:gd name="connsiteY4" fmla="*/ 38112 h 174681"/>
                <a:gd name="connsiteX5" fmla="*/ 104573 w 640419"/>
                <a:gd name="connsiteY5" fmla="*/ 38112 h 174681"/>
                <a:gd name="connsiteX6" fmla="*/ 183948 w 640419"/>
                <a:gd name="connsiteY6" fmla="*/ 22237 h 174681"/>
                <a:gd name="connsiteX7" fmla="*/ 15673 w 640419"/>
                <a:gd name="connsiteY7" fmla="*/ 12 h 17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0419" h="174681">
                  <a:moveTo>
                    <a:pt x="15673" y="12"/>
                  </a:moveTo>
                  <a:cubicBezTo>
                    <a:pt x="91344" y="-517"/>
                    <a:pt x="600931" y="15358"/>
                    <a:pt x="637973" y="19062"/>
                  </a:cubicBezTo>
                  <a:cubicBezTo>
                    <a:pt x="675015" y="22766"/>
                    <a:pt x="279727" y="-3692"/>
                    <a:pt x="237923" y="22237"/>
                  </a:cubicBezTo>
                  <a:cubicBezTo>
                    <a:pt x="196119" y="48166"/>
                    <a:pt x="396673" y="171991"/>
                    <a:pt x="387148" y="174637"/>
                  </a:cubicBezTo>
                  <a:cubicBezTo>
                    <a:pt x="377623" y="177283"/>
                    <a:pt x="227869" y="60866"/>
                    <a:pt x="180773" y="38112"/>
                  </a:cubicBezTo>
                  <a:cubicBezTo>
                    <a:pt x="133677" y="15358"/>
                    <a:pt x="104044" y="40758"/>
                    <a:pt x="104573" y="38112"/>
                  </a:cubicBezTo>
                  <a:cubicBezTo>
                    <a:pt x="105102" y="35466"/>
                    <a:pt x="206173" y="27000"/>
                    <a:pt x="183948" y="22237"/>
                  </a:cubicBezTo>
                  <a:cubicBezTo>
                    <a:pt x="161723" y="17475"/>
                    <a:pt x="-59998" y="541"/>
                    <a:pt x="15673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6B9200AA-4E49-1A52-478A-FC57B28B6A44}"/>
                </a:ext>
              </a:extLst>
            </p:cNvPr>
            <p:cNvSpPr/>
            <p:nvPr/>
          </p:nvSpPr>
          <p:spPr>
            <a:xfrm>
              <a:off x="7709036" y="9289596"/>
              <a:ext cx="89060" cy="273527"/>
            </a:xfrm>
            <a:custGeom>
              <a:avLst/>
              <a:gdLst>
                <a:gd name="connsiteX0" fmla="*/ 41139 w 89060"/>
                <a:gd name="connsiteY0" fmla="*/ 454 h 273527"/>
                <a:gd name="connsiteX1" fmla="*/ 31614 w 89060"/>
                <a:gd name="connsiteY1" fmla="*/ 149679 h 273527"/>
                <a:gd name="connsiteX2" fmla="*/ 88764 w 89060"/>
                <a:gd name="connsiteY2" fmla="*/ 273504 h 273527"/>
                <a:gd name="connsiteX3" fmla="*/ 3039 w 89060"/>
                <a:gd name="connsiteY3" fmla="*/ 140154 h 273527"/>
                <a:gd name="connsiteX4" fmla="*/ 18914 w 89060"/>
                <a:gd name="connsiteY4" fmla="*/ 162379 h 273527"/>
                <a:gd name="connsiteX5" fmla="*/ 15739 w 89060"/>
                <a:gd name="connsiteY5" fmla="*/ 105229 h 273527"/>
                <a:gd name="connsiteX6" fmla="*/ 41139 w 89060"/>
                <a:gd name="connsiteY6" fmla="*/ 454 h 27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060" h="273527">
                  <a:moveTo>
                    <a:pt x="41139" y="454"/>
                  </a:moveTo>
                  <a:cubicBezTo>
                    <a:pt x="43785" y="7862"/>
                    <a:pt x="23677" y="104171"/>
                    <a:pt x="31614" y="149679"/>
                  </a:cubicBezTo>
                  <a:cubicBezTo>
                    <a:pt x="39551" y="195187"/>
                    <a:pt x="93526" y="275091"/>
                    <a:pt x="88764" y="273504"/>
                  </a:cubicBezTo>
                  <a:cubicBezTo>
                    <a:pt x="84002" y="271917"/>
                    <a:pt x="14681" y="158675"/>
                    <a:pt x="3039" y="140154"/>
                  </a:cubicBezTo>
                  <a:cubicBezTo>
                    <a:pt x="-8603" y="121633"/>
                    <a:pt x="16797" y="168200"/>
                    <a:pt x="18914" y="162379"/>
                  </a:cubicBezTo>
                  <a:cubicBezTo>
                    <a:pt x="21031" y="156558"/>
                    <a:pt x="11506" y="132217"/>
                    <a:pt x="15739" y="105229"/>
                  </a:cubicBezTo>
                  <a:cubicBezTo>
                    <a:pt x="19972" y="78242"/>
                    <a:pt x="38493" y="-6954"/>
                    <a:pt x="41139" y="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F1C50DC0-8C32-7BEA-FF2D-9A39AA2817F4}"/>
                </a:ext>
              </a:extLst>
            </p:cNvPr>
            <p:cNvSpPr/>
            <p:nvPr/>
          </p:nvSpPr>
          <p:spPr>
            <a:xfrm>
              <a:off x="7969233" y="9196875"/>
              <a:ext cx="473531" cy="264698"/>
            </a:xfrm>
            <a:custGeom>
              <a:avLst/>
              <a:gdLst>
                <a:gd name="connsiteX0" fmla="*/ 17 w 473531"/>
                <a:gd name="connsiteY0" fmla="*/ 16975 h 264698"/>
                <a:gd name="connsiteX1" fmla="*/ 254017 w 473531"/>
                <a:gd name="connsiteY1" fmla="*/ 16975 h 264698"/>
                <a:gd name="connsiteX2" fmla="*/ 393717 w 473531"/>
                <a:gd name="connsiteY2" fmla="*/ 61425 h 264698"/>
                <a:gd name="connsiteX3" fmla="*/ 381017 w 473531"/>
                <a:gd name="connsiteY3" fmla="*/ 32850 h 264698"/>
                <a:gd name="connsiteX4" fmla="*/ 434992 w 473531"/>
                <a:gd name="connsiteY4" fmla="*/ 128100 h 264698"/>
                <a:gd name="connsiteX5" fmla="*/ 473092 w 473531"/>
                <a:gd name="connsiteY5" fmla="*/ 264625 h 264698"/>
                <a:gd name="connsiteX6" fmla="*/ 450867 w 473531"/>
                <a:gd name="connsiteY6" fmla="*/ 109050 h 264698"/>
                <a:gd name="connsiteX7" fmla="*/ 381017 w 473531"/>
                <a:gd name="connsiteY7" fmla="*/ 36025 h 264698"/>
                <a:gd name="connsiteX8" fmla="*/ 266717 w 473531"/>
                <a:gd name="connsiteY8" fmla="*/ 1100 h 264698"/>
                <a:gd name="connsiteX9" fmla="*/ 17 w 473531"/>
                <a:gd name="connsiteY9" fmla="*/ 16975 h 26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3531" h="264698">
                  <a:moveTo>
                    <a:pt x="17" y="16975"/>
                  </a:moveTo>
                  <a:cubicBezTo>
                    <a:pt x="-2100" y="19621"/>
                    <a:pt x="188401" y="9567"/>
                    <a:pt x="254017" y="16975"/>
                  </a:cubicBezTo>
                  <a:cubicBezTo>
                    <a:pt x="319633" y="24383"/>
                    <a:pt x="372550" y="58779"/>
                    <a:pt x="393717" y="61425"/>
                  </a:cubicBezTo>
                  <a:cubicBezTo>
                    <a:pt x="414884" y="64071"/>
                    <a:pt x="374138" y="21738"/>
                    <a:pt x="381017" y="32850"/>
                  </a:cubicBezTo>
                  <a:cubicBezTo>
                    <a:pt x="387896" y="43962"/>
                    <a:pt x="419646" y="89471"/>
                    <a:pt x="434992" y="128100"/>
                  </a:cubicBezTo>
                  <a:cubicBezTo>
                    <a:pt x="450338" y="166729"/>
                    <a:pt x="470446" y="267800"/>
                    <a:pt x="473092" y="264625"/>
                  </a:cubicBezTo>
                  <a:cubicBezTo>
                    <a:pt x="475738" y="261450"/>
                    <a:pt x="466213" y="147150"/>
                    <a:pt x="450867" y="109050"/>
                  </a:cubicBezTo>
                  <a:cubicBezTo>
                    <a:pt x="435521" y="70950"/>
                    <a:pt x="411709" y="54017"/>
                    <a:pt x="381017" y="36025"/>
                  </a:cubicBezTo>
                  <a:cubicBezTo>
                    <a:pt x="350325" y="18033"/>
                    <a:pt x="329688" y="6921"/>
                    <a:pt x="266717" y="1100"/>
                  </a:cubicBezTo>
                  <a:cubicBezTo>
                    <a:pt x="203746" y="-4721"/>
                    <a:pt x="2134" y="14329"/>
                    <a:pt x="17" y="169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46F1CB24-41B1-932F-19AC-D379BA341F13}"/>
                </a:ext>
              </a:extLst>
            </p:cNvPr>
            <p:cNvSpPr/>
            <p:nvPr/>
          </p:nvSpPr>
          <p:spPr>
            <a:xfrm>
              <a:off x="7127852" y="9286673"/>
              <a:ext cx="638200" cy="277050"/>
            </a:xfrm>
            <a:custGeom>
              <a:avLst/>
              <a:gdLst>
                <a:gd name="connsiteX0" fmla="*/ 517548 w 638200"/>
                <a:gd name="connsiteY0" fmla="*/ 202 h 277050"/>
                <a:gd name="connsiteX1" fmla="*/ 523898 w 638200"/>
                <a:gd name="connsiteY1" fmla="*/ 114502 h 277050"/>
                <a:gd name="connsiteX2" fmla="*/ 571523 w 638200"/>
                <a:gd name="connsiteY2" fmla="*/ 231977 h 277050"/>
                <a:gd name="connsiteX3" fmla="*/ 539773 w 638200"/>
                <a:gd name="connsiteY3" fmla="*/ 206577 h 277050"/>
                <a:gd name="connsiteX4" fmla="*/ 638198 w 638200"/>
                <a:gd name="connsiteY4" fmla="*/ 276427 h 277050"/>
                <a:gd name="connsiteX5" fmla="*/ 536598 w 638200"/>
                <a:gd name="connsiteY5" fmla="*/ 158952 h 277050"/>
                <a:gd name="connsiteX6" fmla="*/ 23 w 638200"/>
                <a:gd name="connsiteY6" fmla="*/ 197052 h 277050"/>
                <a:gd name="connsiteX7" fmla="*/ 514373 w 638200"/>
                <a:gd name="connsiteY7" fmla="*/ 143077 h 277050"/>
                <a:gd name="connsiteX8" fmla="*/ 517548 w 638200"/>
                <a:gd name="connsiteY8" fmla="*/ 202 h 2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200" h="277050">
                  <a:moveTo>
                    <a:pt x="517548" y="202"/>
                  </a:moveTo>
                  <a:cubicBezTo>
                    <a:pt x="519135" y="-4560"/>
                    <a:pt x="514902" y="75873"/>
                    <a:pt x="523898" y="114502"/>
                  </a:cubicBezTo>
                  <a:cubicBezTo>
                    <a:pt x="532894" y="153131"/>
                    <a:pt x="568877" y="216631"/>
                    <a:pt x="571523" y="231977"/>
                  </a:cubicBezTo>
                  <a:cubicBezTo>
                    <a:pt x="574169" y="247323"/>
                    <a:pt x="528661" y="199169"/>
                    <a:pt x="539773" y="206577"/>
                  </a:cubicBezTo>
                  <a:cubicBezTo>
                    <a:pt x="550886" y="213985"/>
                    <a:pt x="638727" y="284365"/>
                    <a:pt x="638198" y="276427"/>
                  </a:cubicBezTo>
                  <a:cubicBezTo>
                    <a:pt x="637669" y="268490"/>
                    <a:pt x="642961" y="172181"/>
                    <a:pt x="536598" y="158952"/>
                  </a:cubicBezTo>
                  <a:cubicBezTo>
                    <a:pt x="430235" y="145723"/>
                    <a:pt x="3727" y="199698"/>
                    <a:pt x="23" y="197052"/>
                  </a:cubicBezTo>
                  <a:cubicBezTo>
                    <a:pt x="-3681" y="194406"/>
                    <a:pt x="427590" y="173239"/>
                    <a:pt x="514373" y="143077"/>
                  </a:cubicBezTo>
                  <a:cubicBezTo>
                    <a:pt x="601156" y="112915"/>
                    <a:pt x="515961" y="4964"/>
                    <a:pt x="517548" y="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857AF97D-B737-7FF5-0FDD-9F1AED059725}"/>
                </a:ext>
              </a:extLst>
            </p:cNvPr>
            <p:cNvSpPr/>
            <p:nvPr/>
          </p:nvSpPr>
          <p:spPr>
            <a:xfrm>
              <a:off x="7553142" y="9245585"/>
              <a:ext cx="283081" cy="69922"/>
            </a:xfrm>
            <a:custGeom>
              <a:avLst/>
              <a:gdLst>
                <a:gd name="connsiteX0" fmla="*/ 183 w 283081"/>
                <a:gd name="connsiteY0" fmla="*/ 69865 h 69922"/>
                <a:gd name="connsiteX1" fmla="*/ 152583 w 283081"/>
                <a:gd name="connsiteY1" fmla="*/ 12715 h 69922"/>
                <a:gd name="connsiteX2" fmla="*/ 282758 w 283081"/>
                <a:gd name="connsiteY2" fmla="*/ 53990 h 69922"/>
                <a:gd name="connsiteX3" fmla="*/ 184333 w 283081"/>
                <a:gd name="connsiteY3" fmla="*/ 15 h 69922"/>
                <a:gd name="connsiteX4" fmla="*/ 183 w 283081"/>
                <a:gd name="connsiteY4" fmla="*/ 69865 h 6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081" h="69922">
                  <a:moveTo>
                    <a:pt x="183" y="69865"/>
                  </a:moveTo>
                  <a:cubicBezTo>
                    <a:pt x="-5109" y="71982"/>
                    <a:pt x="105487" y="15361"/>
                    <a:pt x="152583" y="12715"/>
                  </a:cubicBezTo>
                  <a:cubicBezTo>
                    <a:pt x="199679" y="10069"/>
                    <a:pt x="277466" y="56107"/>
                    <a:pt x="282758" y="53990"/>
                  </a:cubicBezTo>
                  <a:cubicBezTo>
                    <a:pt x="288050" y="51873"/>
                    <a:pt x="227195" y="-1043"/>
                    <a:pt x="184333" y="15"/>
                  </a:cubicBezTo>
                  <a:cubicBezTo>
                    <a:pt x="141471" y="1073"/>
                    <a:pt x="5475" y="67748"/>
                    <a:pt x="183" y="69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B6CC84CD-DC73-DD93-2176-133D2D7AFB0B}"/>
                </a:ext>
              </a:extLst>
            </p:cNvPr>
            <p:cNvSpPr/>
            <p:nvPr/>
          </p:nvSpPr>
          <p:spPr>
            <a:xfrm>
              <a:off x="8298052" y="9426534"/>
              <a:ext cx="176029" cy="159818"/>
            </a:xfrm>
            <a:custGeom>
              <a:avLst/>
              <a:gdLst>
                <a:gd name="connsiteX0" fmla="*/ 176023 w 176029"/>
                <a:gd name="connsiteY0" fmla="*/ 41 h 159818"/>
                <a:gd name="connsiteX1" fmla="*/ 7748 w 176029"/>
                <a:gd name="connsiteY1" fmla="*/ 155616 h 159818"/>
                <a:gd name="connsiteX2" fmla="*/ 26798 w 176029"/>
                <a:gd name="connsiteY2" fmla="*/ 117516 h 159818"/>
                <a:gd name="connsiteX3" fmla="*/ 14098 w 176029"/>
                <a:gd name="connsiteY3" fmla="*/ 139741 h 159818"/>
                <a:gd name="connsiteX4" fmla="*/ 176023 w 176029"/>
                <a:gd name="connsiteY4" fmla="*/ 41 h 15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029" h="159818">
                  <a:moveTo>
                    <a:pt x="176023" y="41"/>
                  </a:moveTo>
                  <a:cubicBezTo>
                    <a:pt x="174965" y="2687"/>
                    <a:pt x="32619" y="136037"/>
                    <a:pt x="7748" y="155616"/>
                  </a:cubicBezTo>
                  <a:cubicBezTo>
                    <a:pt x="-17123" y="175195"/>
                    <a:pt x="25740" y="120162"/>
                    <a:pt x="26798" y="117516"/>
                  </a:cubicBezTo>
                  <a:cubicBezTo>
                    <a:pt x="27856" y="114870"/>
                    <a:pt x="-11302" y="157733"/>
                    <a:pt x="14098" y="139741"/>
                  </a:cubicBezTo>
                  <a:cubicBezTo>
                    <a:pt x="39498" y="121749"/>
                    <a:pt x="177081" y="-2605"/>
                    <a:pt x="176023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263AD627-BD63-F3D2-6404-844022929F7D}"/>
                </a:ext>
              </a:extLst>
            </p:cNvPr>
            <p:cNvSpPr/>
            <p:nvPr/>
          </p:nvSpPr>
          <p:spPr>
            <a:xfrm>
              <a:off x="7800703" y="9343893"/>
              <a:ext cx="41572" cy="168577"/>
            </a:xfrm>
            <a:custGeom>
              <a:avLst/>
              <a:gdLst>
                <a:gd name="connsiteX0" fmla="*/ 16147 w 41572"/>
                <a:gd name="connsiteY0" fmla="*/ 132 h 168577"/>
                <a:gd name="connsiteX1" fmla="*/ 6622 w 41572"/>
                <a:gd name="connsiteY1" fmla="*/ 79507 h 168577"/>
                <a:gd name="connsiteX2" fmla="*/ 41547 w 41572"/>
                <a:gd name="connsiteY2" fmla="*/ 168407 h 168577"/>
                <a:gd name="connsiteX3" fmla="*/ 272 w 41572"/>
                <a:gd name="connsiteY3" fmla="*/ 98557 h 168577"/>
                <a:gd name="connsiteX4" fmla="*/ 16147 w 41572"/>
                <a:gd name="connsiteY4" fmla="*/ 132 h 16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72" h="168577">
                  <a:moveTo>
                    <a:pt x="16147" y="132"/>
                  </a:moveTo>
                  <a:cubicBezTo>
                    <a:pt x="17205" y="-3043"/>
                    <a:pt x="2389" y="51461"/>
                    <a:pt x="6622" y="79507"/>
                  </a:cubicBezTo>
                  <a:cubicBezTo>
                    <a:pt x="10855" y="107553"/>
                    <a:pt x="42605" y="165232"/>
                    <a:pt x="41547" y="168407"/>
                  </a:cubicBezTo>
                  <a:cubicBezTo>
                    <a:pt x="40489" y="171582"/>
                    <a:pt x="2918" y="129778"/>
                    <a:pt x="272" y="98557"/>
                  </a:cubicBezTo>
                  <a:cubicBezTo>
                    <a:pt x="-2374" y="67336"/>
                    <a:pt x="15089" y="3307"/>
                    <a:pt x="16147" y="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AE079087-12D4-AD87-58DB-EEE314557567}"/>
                </a:ext>
              </a:extLst>
            </p:cNvPr>
            <p:cNvSpPr/>
            <p:nvPr/>
          </p:nvSpPr>
          <p:spPr>
            <a:xfrm>
              <a:off x="7867558" y="9242218"/>
              <a:ext cx="238373" cy="293112"/>
            </a:xfrm>
            <a:custGeom>
              <a:avLst/>
              <a:gdLst>
                <a:gd name="connsiteX0" fmla="*/ 92 w 238373"/>
                <a:gd name="connsiteY0" fmla="*/ 207 h 293112"/>
                <a:gd name="connsiteX1" fmla="*/ 139792 w 238373"/>
                <a:gd name="connsiteY1" fmla="*/ 19257 h 293112"/>
                <a:gd name="connsiteX2" fmla="*/ 209642 w 238373"/>
                <a:gd name="connsiteY2" fmla="*/ 124032 h 293112"/>
                <a:gd name="connsiteX3" fmla="*/ 190592 w 238373"/>
                <a:gd name="connsiteY3" fmla="*/ 111332 h 293112"/>
                <a:gd name="connsiteX4" fmla="*/ 238217 w 238373"/>
                <a:gd name="connsiteY4" fmla="*/ 292307 h 293112"/>
                <a:gd name="connsiteX5" fmla="*/ 171542 w 238373"/>
                <a:gd name="connsiteY5" fmla="*/ 28782 h 293112"/>
                <a:gd name="connsiteX6" fmla="*/ 162017 w 238373"/>
                <a:gd name="connsiteY6" fmla="*/ 22432 h 293112"/>
                <a:gd name="connsiteX7" fmla="*/ 92 w 238373"/>
                <a:gd name="connsiteY7" fmla="*/ 207 h 29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373" h="293112">
                  <a:moveTo>
                    <a:pt x="92" y="207"/>
                  </a:moveTo>
                  <a:cubicBezTo>
                    <a:pt x="-3612" y="-322"/>
                    <a:pt x="104867" y="-1381"/>
                    <a:pt x="139792" y="19257"/>
                  </a:cubicBezTo>
                  <a:cubicBezTo>
                    <a:pt x="174717" y="39895"/>
                    <a:pt x="201175" y="108686"/>
                    <a:pt x="209642" y="124032"/>
                  </a:cubicBezTo>
                  <a:cubicBezTo>
                    <a:pt x="218109" y="139378"/>
                    <a:pt x="185830" y="83286"/>
                    <a:pt x="190592" y="111332"/>
                  </a:cubicBezTo>
                  <a:cubicBezTo>
                    <a:pt x="195354" y="139378"/>
                    <a:pt x="241392" y="306065"/>
                    <a:pt x="238217" y="292307"/>
                  </a:cubicBezTo>
                  <a:cubicBezTo>
                    <a:pt x="235042" y="278549"/>
                    <a:pt x="171542" y="28782"/>
                    <a:pt x="171542" y="28782"/>
                  </a:cubicBezTo>
                  <a:cubicBezTo>
                    <a:pt x="158842" y="-16197"/>
                    <a:pt x="189534" y="28253"/>
                    <a:pt x="162017" y="22432"/>
                  </a:cubicBezTo>
                  <a:cubicBezTo>
                    <a:pt x="134500" y="16611"/>
                    <a:pt x="3796" y="736"/>
                    <a:pt x="92" y="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AE8715A2-46E7-3AF4-73DA-E5027802A76E}"/>
                </a:ext>
              </a:extLst>
            </p:cNvPr>
            <p:cNvSpPr/>
            <p:nvPr/>
          </p:nvSpPr>
          <p:spPr>
            <a:xfrm>
              <a:off x="8059910" y="9498894"/>
              <a:ext cx="345227" cy="61562"/>
            </a:xfrm>
            <a:custGeom>
              <a:avLst/>
              <a:gdLst>
                <a:gd name="connsiteX0" fmla="*/ 10940 w 345227"/>
                <a:gd name="connsiteY0" fmla="*/ 61031 h 61562"/>
                <a:gd name="connsiteX1" fmla="*/ 344315 w 345227"/>
                <a:gd name="connsiteY1" fmla="*/ 706 h 61562"/>
                <a:gd name="connsiteX2" fmla="*/ 106190 w 345227"/>
                <a:gd name="connsiteY2" fmla="*/ 29281 h 61562"/>
                <a:gd name="connsiteX3" fmla="*/ 10940 w 345227"/>
                <a:gd name="connsiteY3" fmla="*/ 61031 h 6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227" h="61562">
                  <a:moveTo>
                    <a:pt x="10940" y="61031"/>
                  </a:moveTo>
                  <a:cubicBezTo>
                    <a:pt x="50628" y="56268"/>
                    <a:pt x="328440" y="5998"/>
                    <a:pt x="344315" y="706"/>
                  </a:cubicBezTo>
                  <a:cubicBezTo>
                    <a:pt x="360190" y="-4586"/>
                    <a:pt x="164398" y="21344"/>
                    <a:pt x="106190" y="29281"/>
                  </a:cubicBezTo>
                  <a:cubicBezTo>
                    <a:pt x="47982" y="37218"/>
                    <a:pt x="-28748" y="65794"/>
                    <a:pt x="10940" y="61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DAFB3E27-5FC4-2CD9-2AE1-38B50936A860}"/>
                </a:ext>
              </a:extLst>
            </p:cNvPr>
            <p:cNvSpPr/>
            <p:nvPr/>
          </p:nvSpPr>
          <p:spPr>
            <a:xfrm>
              <a:off x="8077158" y="9244517"/>
              <a:ext cx="241527" cy="21924"/>
            </a:xfrm>
            <a:custGeom>
              <a:avLst/>
              <a:gdLst>
                <a:gd name="connsiteX0" fmla="*/ 42 w 241527"/>
                <a:gd name="connsiteY0" fmla="*/ 1083 h 21924"/>
                <a:gd name="connsiteX1" fmla="*/ 177842 w 241527"/>
                <a:gd name="connsiteY1" fmla="*/ 4258 h 21924"/>
                <a:gd name="connsiteX2" fmla="*/ 241342 w 241527"/>
                <a:gd name="connsiteY2" fmla="*/ 20133 h 21924"/>
                <a:gd name="connsiteX3" fmla="*/ 161967 w 241527"/>
                <a:gd name="connsiteY3" fmla="*/ 20133 h 21924"/>
                <a:gd name="connsiteX4" fmla="*/ 42 w 241527"/>
                <a:gd name="connsiteY4" fmla="*/ 1083 h 21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527" h="21924">
                  <a:moveTo>
                    <a:pt x="42" y="1083"/>
                  </a:moveTo>
                  <a:cubicBezTo>
                    <a:pt x="2688" y="-1563"/>
                    <a:pt x="137625" y="1083"/>
                    <a:pt x="177842" y="4258"/>
                  </a:cubicBezTo>
                  <a:cubicBezTo>
                    <a:pt x="218059" y="7433"/>
                    <a:pt x="243988" y="17487"/>
                    <a:pt x="241342" y="20133"/>
                  </a:cubicBezTo>
                  <a:cubicBezTo>
                    <a:pt x="238696" y="22779"/>
                    <a:pt x="205888" y="22250"/>
                    <a:pt x="161967" y="20133"/>
                  </a:cubicBezTo>
                  <a:cubicBezTo>
                    <a:pt x="118046" y="18016"/>
                    <a:pt x="-2604" y="3729"/>
                    <a:pt x="42" y="10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1B927AFC-BC9E-F754-2D75-94D5518E250F}"/>
                </a:ext>
              </a:extLst>
            </p:cNvPr>
            <p:cNvSpPr/>
            <p:nvPr/>
          </p:nvSpPr>
          <p:spPr>
            <a:xfrm>
              <a:off x="8086660" y="9308871"/>
              <a:ext cx="187463" cy="187554"/>
            </a:xfrm>
            <a:custGeom>
              <a:avLst/>
              <a:gdLst>
                <a:gd name="connsiteX0" fmla="*/ 65 w 187463"/>
                <a:gd name="connsiteY0" fmla="*/ 229 h 187554"/>
                <a:gd name="connsiteX1" fmla="*/ 57215 w 187463"/>
                <a:gd name="connsiteY1" fmla="*/ 127229 h 187554"/>
                <a:gd name="connsiteX2" fmla="*/ 57215 w 187463"/>
                <a:gd name="connsiteY2" fmla="*/ 181204 h 187554"/>
                <a:gd name="connsiteX3" fmla="*/ 187390 w 187463"/>
                <a:gd name="connsiteY3" fmla="*/ 184379 h 187554"/>
                <a:gd name="connsiteX4" fmla="*/ 76265 w 187463"/>
                <a:gd name="connsiteY4" fmla="*/ 162154 h 187554"/>
                <a:gd name="connsiteX5" fmla="*/ 104840 w 187463"/>
                <a:gd name="connsiteY5" fmla="*/ 79604 h 187554"/>
                <a:gd name="connsiteX6" fmla="*/ 69915 w 187463"/>
                <a:gd name="connsiteY6" fmla="*/ 95479 h 187554"/>
                <a:gd name="connsiteX7" fmla="*/ 65 w 187463"/>
                <a:gd name="connsiteY7" fmla="*/ 229 h 18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463" h="187554">
                  <a:moveTo>
                    <a:pt x="65" y="229"/>
                  </a:moveTo>
                  <a:cubicBezTo>
                    <a:pt x="-2052" y="5521"/>
                    <a:pt x="47690" y="97067"/>
                    <a:pt x="57215" y="127229"/>
                  </a:cubicBezTo>
                  <a:cubicBezTo>
                    <a:pt x="66740" y="157391"/>
                    <a:pt x="35519" y="171679"/>
                    <a:pt x="57215" y="181204"/>
                  </a:cubicBezTo>
                  <a:cubicBezTo>
                    <a:pt x="78911" y="190729"/>
                    <a:pt x="184215" y="187554"/>
                    <a:pt x="187390" y="184379"/>
                  </a:cubicBezTo>
                  <a:cubicBezTo>
                    <a:pt x="190565" y="181204"/>
                    <a:pt x="90023" y="179616"/>
                    <a:pt x="76265" y="162154"/>
                  </a:cubicBezTo>
                  <a:cubicBezTo>
                    <a:pt x="62507" y="144692"/>
                    <a:pt x="105898" y="90716"/>
                    <a:pt x="104840" y="79604"/>
                  </a:cubicBezTo>
                  <a:cubicBezTo>
                    <a:pt x="103782" y="68492"/>
                    <a:pt x="85790" y="108179"/>
                    <a:pt x="69915" y="95479"/>
                  </a:cubicBezTo>
                  <a:cubicBezTo>
                    <a:pt x="54040" y="82779"/>
                    <a:pt x="2182" y="-5063"/>
                    <a:pt x="65" y="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96FE593C-01DD-F237-97B5-ACC828FB3AB3}"/>
                </a:ext>
              </a:extLst>
            </p:cNvPr>
            <p:cNvSpPr/>
            <p:nvPr/>
          </p:nvSpPr>
          <p:spPr>
            <a:xfrm>
              <a:off x="7147833" y="9185039"/>
              <a:ext cx="561594" cy="191948"/>
            </a:xfrm>
            <a:custGeom>
              <a:avLst/>
              <a:gdLst>
                <a:gd name="connsiteX0" fmla="*/ 2267 w 561594"/>
                <a:gd name="connsiteY0" fmla="*/ 190736 h 191948"/>
                <a:gd name="connsiteX1" fmla="*/ 548367 w 561594"/>
                <a:gd name="connsiteY1" fmla="*/ 3411 h 191948"/>
                <a:gd name="connsiteX2" fmla="*/ 361042 w 561594"/>
                <a:gd name="connsiteY2" fmla="*/ 79611 h 191948"/>
                <a:gd name="connsiteX3" fmla="*/ 2267 w 561594"/>
                <a:gd name="connsiteY3" fmla="*/ 190736 h 19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594" h="191948">
                  <a:moveTo>
                    <a:pt x="2267" y="190736"/>
                  </a:moveTo>
                  <a:cubicBezTo>
                    <a:pt x="33488" y="178036"/>
                    <a:pt x="488571" y="21932"/>
                    <a:pt x="548367" y="3411"/>
                  </a:cubicBezTo>
                  <a:cubicBezTo>
                    <a:pt x="608163" y="-15110"/>
                    <a:pt x="451000" y="46274"/>
                    <a:pt x="361042" y="79611"/>
                  </a:cubicBezTo>
                  <a:cubicBezTo>
                    <a:pt x="271084" y="112948"/>
                    <a:pt x="-28954" y="203436"/>
                    <a:pt x="2267" y="1907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61FA4474-C426-14D6-35E1-0A8A0C8823F4}"/>
                </a:ext>
              </a:extLst>
            </p:cNvPr>
            <p:cNvSpPr/>
            <p:nvPr/>
          </p:nvSpPr>
          <p:spPr>
            <a:xfrm>
              <a:off x="9118875" y="6921172"/>
              <a:ext cx="911709" cy="191631"/>
            </a:xfrm>
            <a:custGeom>
              <a:avLst/>
              <a:gdLst>
                <a:gd name="connsiteX0" fmla="*/ 1271 w 911709"/>
                <a:gd name="connsiteY0" fmla="*/ 438 h 191631"/>
                <a:gd name="connsiteX1" fmla="*/ 394861 w 911709"/>
                <a:gd name="connsiteY1" fmla="*/ 79951 h 191631"/>
                <a:gd name="connsiteX2" fmla="*/ 780499 w 911709"/>
                <a:gd name="connsiteY2" fmla="*/ 191270 h 191631"/>
                <a:gd name="connsiteX3" fmla="*/ 311372 w 911709"/>
                <a:gd name="connsiteY3" fmla="*/ 40195 h 191631"/>
                <a:gd name="connsiteX4" fmla="*/ 911695 w 911709"/>
                <a:gd name="connsiteY4" fmla="*/ 40195 h 191631"/>
                <a:gd name="connsiteX5" fmla="*/ 291494 w 911709"/>
                <a:gd name="connsiteY5" fmla="*/ 48146 h 191631"/>
                <a:gd name="connsiteX6" fmla="*/ 1271 w 911709"/>
                <a:gd name="connsiteY6" fmla="*/ 438 h 19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1709" h="191631">
                  <a:moveTo>
                    <a:pt x="1271" y="438"/>
                  </a:moveTo>
                  <a:cubicBezTo>
                    <a:pt x="18499" y="5739"/>
                    <a:pt x="264990" y="48146"/>
                    <a:pt x="394861" y="79951"/>
                  </a:cubicBezTo>
                  <a:cubicBezTo>
                    <a:pt x="524732" y="111756"/>
                    <a:pt x="794414" y="197896"/>
                    <a:pt x="780499" y="191270"/>
                  </a:cubicBezTo>
                  <a:cubicBezTo>
                    <a:pt x="766584" y="184644"/>
                    <a:pt x="289506" y="65374"/>
                    <a:pt x="311372" y="40195"/>
                  </a:cubicBezTo>
                  <a:cubicBezTo>
                    <a:pt x="333238" y="15016"/>
                    <a:pt x="915008" y="38870"/>
                    <a:pt x="911695" y="40195"/>
                  </a:cubicBezTo>
                  <a:cubicBezTo>
                    <a:pt x="908382" y="41520"/>
                    <a:pt x="437930" y="56760"/>
                    <a:pt x="291494" y="48146"/>
                  </a:cubicBezTo>
                  <a:cubicBezTo>
                    <a:pt x="145058" y="39532"/>
                    <a:pt x="-15957" y="-4863"/>
                    <a:pt x="1271" y="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AE6BEC2F-5687-D4A0-1AC2-C138B1FDCC5E}"/>
                </a:ext>
              </a:extLst>
            </p:cNvPr>
            <p:cNvSpPr/>
            <p:nvPr/>
          </p:nvSpPr>
          <p:spPr>
            <a:xfrm>
              <a:off x="10209342" y="6142383"/>
              <a:ext cx="994046" cy="636123"/>
            </a:xfrm>
            <a:custGeom>
              <a:avLst/>
              <a:gdLst>
                <a:gd name="connsiteX0" fmla="*/ 994046 w 994046"/>
                <a:gd name="connsiteY0" fmla="*/ 0 h 636123"/>
                <a:gd name="connsiteX1" fmla="*/ 612383 w 994046"/>
                <a:gd name="connsiteY1" fmla="*/ 246490 h 636123"/>
                <a:gd name="connsiteX2" fmla="*/ 133 w 994046"/>
                <a:gd name="connsiteY2" fmla="*/ 636104 h 636123"/>
                <a:gd name="connsiteX3" fmla="*/ 560700 w 994046"/>
                <a:gd name="connsiteY3" fmla="*/ 262393 h 636123"/>
                <a:gd name="connsiteX4" fmla="*/ 994046 w 994046"/>
                <a:gd name="connsiteY4" fmla="*/ 0 h 6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046" h="636123">
                  <a:moveTo>
                    <a:pt x="994046" y="0"/>
                  </a:moveTo>
                  <a:lnTo>
                    <a:pt x="612383" y="246490"/>
                  </a:lnTo>
                  <a:lnTo>
                    <a:pt x="133" y="636104"/>
                  </a:lnTo>
                  <a:cubicBezTo>
                    <a:pt x="-8481" y="638755"/>
                    <a:pt x="401011" y="366422"/>
                    <a:pt x="560700" y="262393"/>
                  </a:cubicBezTo>
                  <a:cubicBezTo>
                    <a:pt x="720389" y="158364"/>
                    <a:pt x="839327" y="85145"/>
                    <a:pt x="9940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0C5BB23E-E67E-A41B-A847-5CEFFEF7A343}"/>
                </a:ext>
              </a:extLst>
            </p:cNvPr>
            <p:cNvSpPr/>
            <p:nvPr/>
          </p:nvSpPr>
          <p:spPr>
            <a:xfrm>
              <a:off x="8678849" y="6800937"/>
              <a:ext cx="1163351" cy="140552"/>
            </a:xfrm>
            <a:custGeom>
              <a:avLst/>
              <a:gdLst>
                <a:gd name="connsiteX0" fmla="*/ 0 w 1163351"/>
                <a:gd name="connsiteY0" fmla="*/ 140552 h 140552"/>
                <a:gd name="connsiteX1" fmla="*/ 1148963 w 1163351"/>
                <a:gd name="connsiteY1" fmla="*/ 1404 h 140552"/>
                <a:gd name="connsiteX2" fmla="*/ 675861 w 1163351"/>
                <a:gd name="connsiteY2" fmla="*/ 65014 h 140552"/>
                <a:gd name="connsiteX3" fmla="*/ 0 w 1163351"/>
                <a:gd name="connsiteY3" fmla="*/ 140552 h 14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351" h="140552">
                  <a:moveTo>
                    <a:pt x="0" y="140552"/>
                  </a:moveTo>
                  <a:lnTo>
                    <a:pt x="1148963" y="1404"/>
                  </a:lnTo>
                  <a:cubicBezTo>
                    <a:pt x="1261606" y="-11186"/>
                    <a:pt x="675861" y="65014"/>
                    <a:pt x="675861" y="65014"/>
                  </a:cubicBezTo>
                  <a:lnTo>
                    <a:pt x="0" y="14055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5E849AA7-8C73-A77F-A041-50AE6BC621C1}"/>
                </a:ext>
              </a:extLst>
            </p:cNvPr>
            <p:cNvSpPr/>
            <p:nvPr/>
          </p:nvSpPr>
          <p:spPr>
            <a:xfrm>
              <a:off x="8769152" y="6984720"/>
              <a:ext cx="629439" cy="160080"/>
            </a:xfrm>
            <a:custGeom>
              <a:avLst/>
              <a:gdLst>
                <a:gd name="connsiteX0" fmla="*/ 1137 w 629439"/>
                <a:gd name="connsiteY0" fmla="*/ 501 h 160080"/>
                <a:gd name="connsiteX1" fmla="*/ 605436 w 629439"/>
                <a:gd name="connsiteY1" fmla="*/ 155551 h 160080"/>
                <a:gd name="connsiteX2" fmla="*/ 458337 w 629439"/>
                <a:gd name="connsiteY2" fmla="*/ 107843 h 160080"/>
                <a:gd name="connsiteX3" fmla="*/ 1137 w 629439"/>
                <a:gd name="connsiteY3" fmla="*/ 501 h 16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439" h="160080">
                  <a:moveTo>
                    <a:pt x="1137" y="501"/>
                  </a:moveTo>
                  <a:cubicBezTo>
                    <a:pt x="25654" y="8452"/>
                    <a:pt x="529236" y="137661"/>
                    <a:pt x="605436" y="155551"/>
                  </a:cubicBezTo>
                  <a:cubicBezTo>
                    <a:pt x="681636" y="173441"/>
                    <a:pt x="561041" y="134347"/>
                    <a:pt x="458337" y="107843"/>
                  </a:cubicBezTo>
                  <a:cubicBezTo>
                    <a:pt x="355633" y="81339"/>
                    <a:pt x="-23380" y="-7450"/>
                    <a:pt x="1137" y="5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501F078E-EBA0-A3BC-6DE4-5B7C0F6407DC}"/>
                </a:ext>
              </a:extLst>
            </p:cNvPr>
            <p:cNvSpPr/>
            <p:nvPr/>
          </p:nvSpPr>
          <p:spPr>
            <a:xfrm>
              <a:off x="8020175" y="8795976"/>
              <a:ext cx="2517857" cy="201233"/>
            </a:xfrm>
            <a:custGeom>
              <a:avLst/>
              <a:gdLst>
                <a:gd name="connsiteX0" fmla="*/ 2691 w 2517857"/>
                <a:gd name="connsiteY0" fmla="*/ 200925 h 201233"/>
                <a:gd name="connsiteX1" fmla="*/ 1787759 w 2517857"/>
                <a:gd name="connsiteY1" fmla="*/ 10094 h 201233"/>
                <a:gd name="connsiteX2" fmla="*/ 1716197 w 2517857"/>
                <a:gd name="connsiteY2" fmla="*/ 25996 h 201233"/>
                <a:gd name="connsiteX3" fmla="*/ 2515303 w 2517857"/>
                <a:gd name="connsiteY3" fmla="*/ 22021 h 201233"/>
                <a:gd name="connsiteX4" fmla="*/ 1410072 w 2517857"/>
                <a:gd name="connsiteY4" fmla="*/ 53826 h 201233"/>
                <a:gd name="connsiteX5" fmla="*/ 2691 w 2517857"/>
                <a:gd name="connsiteY5" fmla="*/ 200925 h 20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7857" h="201233">
                  <a:moveTo>
                    <a:pt x="2691" y="200925"/>
                  </a:moveTo>
                  <a:lnTo>
                    <a:pt x="1787759" y="10094"/>
                  </a:lnTo>
                  <a:cubicBezTo>
                    <a:pt x="2073343" y="-19061"/>
                    <a:pt x="1594940" y="24008"/>
                    <a:pt x="1716197" y="25996"/>
                  </a:cubicBezTo>
                  <a:cubicBezTo>
                    <a:pt x="1837454" y="27984"/>
                    <a:pt x="2566324" y="17383"/>
                    <a:pt x="2515303" y="22021"/>
                  </a:cubicBezTo>
                  <a:cubicBezTo>
                    <a:pt x="2464282" y="26659"/>
                    <a:pt x="1822215" y="23346"/>
                    <a:pt x="1410072" y="53826"/>
                  </a:cubicBezTo>
                  <a:cubicBezTo>
                    <a:pt x="997930" y="84306"/>
                    <a:pt x="-60257" y="208214"/>
                    <a:pt x="2691" y="200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FC89D095-C1DE-DD1F-D535-D754EA791C04}"/>
                </a:ext>
              </a:extLst>
            </p:cNvPr>
            <p:cNvSpPr/>
            <p:nvPr/>
          </p:nvSpPr>
          <p:spPr>
            <a:xfrm>
              <a:off x="6499398" y="9020699"/>
              <a:ext cx="1400331" cy="425711"/>
            </a:xfrm>
            <a:custGeom>
              <a:avLst/>
              <a:gdLst>
                <a:gd name="connsiteX0" fmla="*/ 1400223 w 1400331"/>
                <a:gd name="connsiteY0" fmla="*/ 56 h 425711"/>
                <a:gd name="connsiteX1" fmla="*/ 457993 w 1400331"/>
                <a:gd name="connsiteY1" fmla="*/ 186911 h 425711"/>
                <a:gd name="connsiteX2" fmla="*/ 314870 w 1400331"/>
                <a:gd name="connsiteY2" fmla="*/ 314132 h 425711"/>
                <a:gd name="connsiteX3" fmla="*/ 378480 w 1400331"/>
                <a:gd name="connsiteY3" fmla="*/ 334011 h 425711"/>
                <a:gd name="connsiteX4" fmla="*/ 793 w 1400331"/>
                <a:gd name="connsiteY4" fmla="*/ 425451 h 425711"/>
                <a:gd name="connsiteX5" fmla="*/ 279089 w 1400331"/>
                <a:gd name="connsiteY5" fmla="*/ 357864 h 425711"/>
                <a:gd name="connsiteX6" fmla="*/ 283065 w 1400331"/>
                <a:gd name="connsiteY6" fmla="*/ 250522 h 425711"/>
                <a:gd name="connsiteX7" fmla="*/ 287040 w 1400331"/>
                <a:gd name="connsiteY7" fmla="*/ 294254 h 425711"/>
                <a:gd name="connsiteX8" fmla="*/ 350651 w 1400331"/>
                <a:gd name="connsiteY8" fmla="*/ 222692 h 425711"/>
                <a:gd name="connsiteX9" fmla="*/ 652800 w 1400331"/>
                <a:gd name="connsiteY9" fmla="*/ 167033 h 425711"/>
                <a:gd name="connsiteX10" fmla="*/ 521604 w 1400331"/>
                <a:gd name="connsiteY10" fmla="*/ 167033 h 425711"/>
                <a:gd name="connsiteX11" fmla="*/ 1400223 w 1400331"/>
                <a:gd name="connsiteY11" fmla="*/ 56 h 4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0331" h="425711">
                  <a:moveTo>
                    <a:pt x="1400223" y="56"/>
                  </a:moveTo>
                  <a:cubicBezTo>
                    <a:pt x="1389621" y="3369"/>
                    <a:pt x="638885" y="134565"/>
                    <a:pt x="457993" y="186911"/>
                  </a:cubicBezTo>
                  <a:cubicBezTo>
                    <a:pt x="277101" y="239257"/>
                    <a:pt x="328122" y="289615"/>
                    <a:pt x="314870" y="314132"/>
                  </a:cubicBezTo>
                  <a:cubicBezTo>
                    <a:pt x="301618" y="338649"/>
                    <a:pt x="430826" y="315458"/>
                    <a:pt x="378480" y="334011"/>
                  </a:cubicBezTo>
                  <a:cubicBezTo>
                    <a:pt x="326134" y="352564"/>
                    <a:pt x="793" y="425451"/>
                    <a:pt x="793" y="425451"/>
                  </a:cubicBezTo>
                  <a:cubicBezTo>
                    <a:pt x="-15772" y="429427"/>
                    <a:pt x="232044" y="387019"/>
                    <a:pt x="279089" y="357864"/>
                  </a:cubicBezTo>
                  <a:cubicBezTo>
                    <a:pt x="326134" y="328709"/>
                    <a:pt x="281740" y="261124"/>
                    <a:pt x="283065" y="250522"/>
                  </a:cubicBezTo>
                  <a:cubicBezTo>
                    <a:pt x="284390" y="239920"/>
                    <a:pt x="275776" y="298892"/>
                    <a:pt x="287040" y="294254"/>
                  </a:cubicBezTo>
                  <a:cubicBezTo>
                    <a:pt x="298304" y="289616"/>
                    <a:pt x="289691" y="243895"/>
                    <a:pt x="350651" y="222692"/>
                  </a:cubicBezTo>
                  <a:cubicBezTo>
                    <a:pt x="411611" y="201489"/>
                    <a:pt x="624308" y="176310"/>
                    <a:pt x="652800" y="167033"/>
                  </a:cubicBezTo>
                  <a:cubicBezTo>
                    <a:pt x="681292" y="157756"/>
                    <a:pt x="402997" y="192875"/>
                    <a:pt x="521604" y="167033"/>
                  </a:cubicBezTo>
                  <a:cubicBezTo>
                    <a:pt x="640211" y="141191"/>
                    <a:pt x="1410825" y="-3257"/>
                    <a:pt x="1400223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E4B978FA-74FA-2DBA-E33F-03C44CCBBDCC}"/>
                </a:ext>
              </a:extLst>
            </p:cNvPr>
            <p:cNvSpPr/>
            <p:nvPr/>
          </p:nvSpPr>
          <p:spPr>
            <a:xfrm>
              <a:off x="11024483" y="9160524"/>
              <a:ext cx="734955" cy="409549"/>
            </a:xfrm>
            <a:custGeom>
              <a:avLst/>
              <a:gdLst>
                <a:gd name="connsiteX0" fmla="*/ 0 w 734955"/>
                <a:gd name="connsiteY0" fmla="*/ 313455 h 409549"/>
                <a:gd name="connsiteX1" fmla="*/ 691764 w 734955"/>
                <a:gd name="connsiteY1" fmla="*/ 15281 h 409549"/>
                <a:gd name="connsiteX2" fmla="*/ 659959 w 734955"/>
                <a:gd name="connsiteY2" fmla="*/ 51062 h 409549"/>
                <a:gd name="connsiteX3" fmla="*/ 644056 w 734955"/>
                <a:gd name="connsiteY3" fmla="*/ 118648 h 409549"/>
                <a:gd name="connsiteX4" fmla="*/ 477079 w 734955"/>
                <a:gd name="connsiteY4" fmla="*/ 408871 h 409549"/>
                <a:gd name="connsiteX5" fmla="*/ 683813 w 734955"/>
                <a:gd name="connsiteY5" fmla="*/ 27208 h 409549"/>
                <a:gd name="connsiteX6" fmla="*/ 608275 w 734955"/>
                <a:gd name="connsiteY6" fmla="*/ 78892 h 409549"/>
                <a:gd name="connsiteX7" fmla="*/ 512860 w 734955"/>
                <a:gd name="connsiteY7" fmla="*/ 102746 h 409549"/>
                <a:gd name="connsiteX8" fmla="*/ 580446 w 734955"/>
                <a:gd name="connsiteY8" fmla="*/ 74916 h 409549"/>
                <a:gd name="connsiteX9" fmla="*/ 0 w 734955"/>
                <a:gd name="connsiteY9" fmla="*/ 313455 h 4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4955" h="409549">
                  <a:moveTo>
                    <a:pt x="0" y="313455"/>
                  </a:moveTo>
                  <a:lnTo>
                    <a:pt x="691764" y="15281"/>
                  </a:lnTo>
                  <a:cubicBezTo>
                    <a:pt x="801757" y="-28451"/>
                    <a:pt x="667910" y="33834"/>
                    <a:pt x="659959" y="51062"/>
                  </a:cubicBezTo>
                  <a:cubicBezTo>
                    <a:pt x="652008" y="68290"/>
                    <a:pt x="674536" y="59013"/>
                    <a:pt x="644056" y="118648"/>
                  </a:cubicBezTo>
                  <a:cubicBezTo>
                    <a:pt x="613576" y="178283"/>
                    <a:pt x="470453" y="424111"/>
                    <a:pt x="477079" y="408871"/>
                  </a:cubicBezTo>
                  <a:cubicBezTo>
                    <a:pt x="483705" y="393631"/>
                    <a:pt x="661947" y="82204"/>
                    <a:pt x="683813" y="27208"/>
                  </a:cubicBezTo>
                  <a:cubicBezTo>
                    <a:pt x="705679" y="-27788"/>
                    <a:pt x="636767" y="66302"/>
                    <a:pt x="608275" y="78892"/>
                  </a:cubicBezTo>
                  <a:cubicBezTo>
                    <a:pt x="579783" y="91482"/>
                    <a:pt x="517498" y="103409"/>
                    <a:pt x="512860" y="102746"/>
                  </a:cubicBezTo>
                  <a:cubicBezTo>
                    <a:pt x="508222" y="102083"/>
                    <a:pt x="580446" y="74916"/>
                    <a:pt x="580446" y="74916"/>
                  </a:cubicBezTo>
                  <a:lnTo>
                    <a:pt x="0" y="31345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0F210A3D-49DB-6A9F-EED2-9EC90173A425}"/>
                </a:ext>
              </a:extLst>
            </p:cNvPr>
            <p:cNvSpPr/>
            <p:nvPr/>
          </p:nvSpPr>
          <p:spPr>
            <a:xfrm>
              <a:off x="3438825" y="8041123"/>
              <a:ext cx="2160290" cy="1163686"/>
            </a:xfrm>
            <a:custGeom>
              <a:avLst/>
              <a:gdLst>
                <a:gd name="connsiteX0" fmla="*/ 114 w 2160290"/>
                <a:gd name="connsiteY0" fmla="*/ 22825 h 1163686"/>
                <a:gd name="connsiteX1" fmla="*/ 609714 w 2160290"/>
                <a:gd name="connsiteY1" fmla="*/ 16199 h 1163686"/>
                <a:gd name="connsiteX2" fmla="*/ 748862 w 2160290"/>
                <a:gd name="connsiteY2" fmla="*/ 234860 h 1163686"/>
                <a:gd name="connsiteX3" fmla="*/ 762114 w 2160290"/>
                <a:gd name="connsiteY3" fmla="*/ 89086 h 1163686"/>
                <a:gd name="connsiteX4" fmla="*/ 821749 w 2160290"/>
                <a:gd name="connsiteY4" fmla="*/ 214981 h 1163686"/>
                <a:gd name="connsiteX5" fmla="*/ 914514 w 2160290"/>
                <a:gd name="connsiteY5" fmla="*/ 69207 h 1163686"/>
                <a:gd name="connsiteX6" fmla="*/ 1252445 w 2160290"/>
                <a:gd name="connsiteY6" fmla="*/ 274616 h 1163686"/>
                <a:gd name="connsiteX7" fmla="*/ 1371714 w 2160290"/>
                <a:gd name="connsiteY7" fmla="*/ 221607 h 1163686"/>
                <a:gd name="connsiteX8" fmla="*/ 1716271 w 2160290"/>
                <a:gd name="connsiteY8" fmla="*/ 314373 h 1163686"/>
                <a:gd name="connsiteX9" fmla="*/ 1828914 w 2160290"/>
                <a:gd name="connsiteY9" fmla="*/ 307747 h 1163686"/>
                <a:gd name="connsiteX10" fmla="*/ 2007818 w 2160290"/>
                <a:gd name="connsiteY10" fmla="*/ 473399 h 1163686"/>
                <a:gd name="connsiteX11" fmla="*/ 1981314 w 2160290"/>
                <a:gd name="connsiteY11" fmla="*/ 161973 h 1163686"/>
                <a:gd name="connsiteX12" fmla="*/ 2014445 w 2160290"/>
                <a:gd name="connsiteY12" fmla="*/ 725190 h 1163686"/>
                <a:gd name="connsiteX13" fmla="*/ 2027697 w 2160290"/>
                <a:gd name="connsiteY13" fmla="*/ 619173 h 1163686"/>
                <a:gd name="connsiteX14" fmla="*/ 2160218 w 2160290"/>
                <a:gd name="connsiteY14" fmla="*/ 1162512 h 1163686"/>
                <a:gd name="connsiteX15" fmla="*/ 2007818 w 2160290"/>
                <a:gd name="connsiteY15" fmla="*/ 758320 h 1163686"/>
                <a:gd name="connsiteX16" fmla="*/ 1676514 w 2160290"/>
                <a:gd name="connsiteY16" fmla="*/ 559538 h 1163686"/>
                <a:gd name="connsiteX17" fmla="*/ 808497 w 2160290"/>
                <a:gd name="connsiteY17" fmla="*/ 539660 h 1163686"/>
                <a:gd name="connsiteX18" fmla="*/ 881384 w 2160290"/>
                <a:gd name="connsiteY18" fmla="*/ 519781 h 1163686"/>
                <a:gd name="connsiteX19" fmla="*/ 742236 w 2160290"/>
                <a:gd name="connsiteY19" fmla="*/ 314373 h 1163686"/>
                <a:gd name="connsiteX20" fmla="*/ 616340 w 2160290"/>
                <a:gd name="connsiteY20" fmla="*/ 301120 h 1163686"/>
                <a:gd name="connsiteX21" fmla="*/ 669349 w 2160290"/>
                <a:gd name="connsiteY21" fmla="*/ 201729 h 1163686"/>
                <a:gd name="connsiteX22" fmla="*/ 410932 w 2160290"/>
                <a:gd name="connsiteY22" fmla="*/ 214981 h 1163686"/>
                <a:gd name="connsiteX23" fmla="*/ 556705 w 2160290"/>
                <a:gd name="connsiteY23" fmla="*/ 75834 h 1163686"/>
                <a:gd name="connsiteX24" fmla="*/ 114 w 2160290"/>
                <a:gd name="connsiteY24" fmla="*/ 22825 h 116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0290" h="1163686">
                  <a:moveTo>
                    <a:pt x="114" y="22825"/>
                  </a:moveTo>
                  <a:cubicBezTo>
                    <a:pt x="8949" y="12886"/>
                    <a:pt x="484923" y="-19140"/>
                    <a:pt x="609714" y="16199"/>
                  </a:cubicBezTo>
                  <a:cubicBezTo>
                    <a:pt x="734505" y="51538"/>
                    <a:pt x="723462" y="222712"/>
                    <a:pt x="748862" y="234860"/>
                  </a:cubicBezTo>
                  <a:cubicBezTo>
                    <a:pt x="774262" y="247008"/>
                    <a:pt x="749966" y="92399"/>
                    <a:pt x="762114" y="89086"/>
                  </a:cubicBezTo>
                  <a:cubicBezTo>
                    <a:pt x="774262" y="85773"/>
                    <a:pt x="796349" y="218294"/>
                    <a:pt x="821749" y="214981"/>
                  </a:cubicBezTo>
                  <a:cubicBezTo>
                    <a:pt x="847149" y="211668"/>
                    <a:pt x="842731" y="59268"/>
                    <a:pt x="914514" y="69207"/>
                  </a:cubicBezTo>
                  <a:cubicBezTo>
                    <a:pt x="986297" y="79146"/>
                    <a:pt x="1176245" y="249216"/>
                    <a:pt x="1252445" y="274616"/>
                  </a:cubicBezTo>
                  <a:cubicBezTo>
                    <a:pt x="1328645" y="300016"/>
                    <a:pt x="1294410" y="214981"/>
                    <a:pt x="1371714" y="221607"/>
                  </a:cubicBezTo>
                  <a:cubicBezTo>
                    <a:pt x="1449018" y="228233"/>
                    <a:pt x="1640071" y="300016"/>
                    <a:pt x="1716271" y="314373"/>
                  </a:cubicBezTo>
                  <a:cubicBezTo>
                    <a:pt x="1792471" y="328730"/>
                    <a:pt x="1780323" y="281243"/>
                    <a:pt x="1828914" y="307747"/>
                  </a:cubicBezTo>
                  <a:cubicBezTo>
                    <a:pt x="1877505" y="334251"/>
                    <a:pt x="1982418" y="497695"/>
                    <a:pt x="2007818" y="473399"/>
                  </a:cubicBezTo>
                  <a:cubicBezTo>
                    <a:pt x="2033218" y="449103"/>
                    <a:pt x="1980210" y="120008"/>
                    <a:pt x="1981314" y="161973"/>
                  </a:cubicBezTo>
                  <a:cubicBezTo>
                    <a:pt x="1982418" y="203938"/>
                    <a:pt x="2006715" y="648990"/>
                    <a:pt x="2014445" y="725190"/>
                  </a:cubicBezTo>
                  <a:cubicBezTo>
                    <a:pt x="2022175" y="801390"/>
                    <a:pt x="2003402" y="546286"/>
                    <a:pt x="2027697" y="619173"/>
                  </a:cubicBezTo>
                  <a:cubicBezTo>
                    <a:pt x="2051992" y="692060"/>
                    <a:pt x="2163531" y="1139321"/>
                    <a:pt x="2160218" y="1162512"/>
                  </a:cubicBezTo>
                  <a:cubicBezTo>
                    <a:pt x="2156905" y="1185703"/>
                    <a:pt x="2088435" y="858816"/>
                    <a:pt x="2007818" y="758320"/>
                  </a:cubicBezTo>
                  <a:cubicBezTo>
                    <a:pt x="1927201" y="657824"/>
                    <a:pt x="1876401" y="595981"/>
                    <a:pt x="1676514" y="559538"/>
                  </a:cubicBezTo>
                  <a:cubicBezTo>
                    <a:pt x="1476627" y="523095"/>
                    <a:pt x="941019" y="546286"/>
                    <a:pt x="808497" y="539660"/>
                  </a:cubicBezTo>
                  <a:cubicBezTo>
                    <a:pt x="675975" y="533034"/>
                    <a:pt x="892428" y="557329"/>
                    <a:pt x="881384" y="519781"/>
                  </a:cubicBezTo>
                  <a:cubicBezTo>
                    <a:pt x="870341" y="482233"/>
                    <a:pt x="786410" y="350816"/>
                    <a:pt x="742236" y="314373"/>
                  </a:cubicBezTo>
                  <a:cubicBezTo>
                    <a:pt x="698062" y="277930"/>
                    <a:pt x="628488" y="319894"/>
                    <a:pt x="616340" y="301120"/>
                  </a:cubicBezTo>
                  <a:cubicBezTo>
                    <a:pt x="604192" y="282346"/>
                    <a:pt x="703584" y="216085"/>
                    <a:pt x="669349" y="201729"/>
                  </a:cubicBezTo>
                  <a:cubicBezTo>
                    <a:pt x="635114" y="187373"/>
                    <a:pt x="429706" y="235963"/>
                    <a:pt x="410932" y="214981"/>
                  </a:cubicBezTo>
                  <a:cubicBezTo>
                    <a:pt x="392158" y="193999"/>
                    <a:pt x="618549" y="107860"/>
                    <a:pt x="556705" y="75834"/>
                  </a:cubicBezTo>
                  <a:cubicBezTo>
                    <a:pt x="494861" y="43808"/>
                    <a:pt x="-8721" y="32764"/>
                    <a:pt x="114" y="228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352DD416-B8DA-5A83-00A3-8E786664BFB5}"/>
                </a:ext>
              </a:extLst>
            </p:cNvPr>
            <p:cNvSpPr/>
            <p:nvPr/>
          </p:nvSpPr>
          <p:spPr>
            <a:xfrm>
              <a:off x="6407309" y="8233963"/>
              <a:ext cx="914402" cy="1109918"/>
            </a:xfrm>
            <a:custGeom>
              <a:avLst/>
              <a:gdLst>
                <a:gd name="connsiteX0" fmla="*/ 616343 w 914402"/>
                <a:gd name="connsiteY0" fmla="*/ 22141 h 1109918"/>
                <a:gd name="connsiteX1" fmla="*/ 622969 w 914402"/>
                <a:gd name="connsiteY1" fmla="*/ 75150 h 1109918"/>
                <a:gd name="connsiteX2" fmla="*/ 629595 w 914402"/>
                <a:gd name="connsiteY2" fmla="*/ 406454 h 1109918"/>
                <a:gd name="connsiteX3" fmla="*/ 86256 w 914402"/>
                <a:gd name="connsiteY3" fmla="*/ 817272 h 1109918"/>
                <a:gd name="connsiteX4" fmla="*/ 384430 w 914402"/>
                <a:gd name="connsiteY4" fmla="*/ 804020 h 1109918"/>
                <a:gd name="connsiteX5" fmla="*/ 117 w 914402"/>
                <a:gd name="connsiteY5" fmla="*/ 1108820 h 1109918"/>
                <a:gd name="connsiteX6" fmla="*/ 430813 w 914402"/>
                <a:gd name="connsiteY6" fmla="*/ 903411 h 1109918"/>
                <a:gd name="connsiteX7" fmla="*/ 894639 w 914402"/>
                <a:gd name="connsiteY7" fmla="*/ 830524 h 1109918"/>
                <a:gd name="connsiteX8" fmla="*/ 821752 w 914402"/>
                <a:gd name="connsiteY8" fmla="*/ 664872 h 1109918"/>
                <a:gd name="connsiteX9" fmla="*/ 755491 w 914402"/>
                <a:gd name="connsiteY9" fmla="*/ 181167 h 1109918"/>
                <a:gd name="connsiteX10" fmla="*/ 801874 w 914402"/>
                <a:gd name="connsiteY10" fmla="*/ 366698 h 1109918"/>
                <a:gd name="connsiteX11" fmla="*/ 616343 w 914402"/>
                <a:gd name="connsiteY11" fmla="*/ 22141 h 11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402" h="1109918">
                  <a:moveTo>
                    <a:pt x="616343" y="22141"/>
                  </a:moveTo>
                  <a:cubicBezTo>
                    <a:pt x="586526" y="-26450"/>
                    <a:pt x="620760" y="11098"/>
                    <a:pt x="622969" y="75150"/>
                  </a:cubicBezTo>
                  <a:cubicBezTo>
                    <a:pt x="625178" y="139202"/>
                    <a:pt x="719047" y="282767"/>
                    <a:pt x="629595" y="406454"/>
                  </a:cubicBezTo>
                  <a:cubicBezTo>
                    <a:pt x="540143" y="530141"/>
                    <a:pt x="127117" y="751011"/>
                    <a:pt x="86256" y="817272"/>
                  </a:cubicBezTo>
                  <a:cubicBezTo>
                    <a:pt x="45395" y="883533"/>
                    <a:pt x="398786" y="755429"/>
                    <a:pt x="384430" y="804020"/>
                  </a:cubicBezTo>
                  <a:cubicBezTo>
                    <a:pt x="370074" y="852611"/>
                    <a:pt x="-7614" y="1092255"/>
                    <a:pt x="117" y="1108820"/>
                  </a:cubicBezTo>
                  <a:cubicBezTo>
                    <a:pt x="7847" y="1125385"/>
                    <a:pt x="281726" y="949794"/>
                    <a:pt x="430813" y="903411"/>
                  </a:cubicBezTo>
                  <a:cubicBezTo>
                    <a:pt x="579900" y="857028"/>
                    <a:pt x="829483" y="870280"/>
                    <a:pt x="894639" y="830524"/>
                  </a:cubicBezTo>
                  <a:cubicBezTo>
                    <a:pt x="959795" y="790768"/>
                    <a:pt x="844943" y="773098"/>
                    <a:pt x="821752" y="664872"/>
                  </a:cubicBezTo>
                  <a:cubicBezTo>
                    <a:pt x="798561" y="556646"/>
                    <a:pt x="758804" y="230863"/>
                    <a:pt x="755491" y="181167"/>
                  </a:cubicBezTo>
                  <a:cubicBezTo>
                    <a:pt x="752178" y="131471"/>
                    <a:pt x="823961" y="388785"/>
                    <a:pt x="801874" y="366698"/>
                  </a:cubicBezTo>
                  <a:cubicBezTo>
                    <a:pt x="779787" y="344611"/>
                    <a:pt x="646160" y="70732"/>
                    <a:pt x="616343" y="22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181CC6EA-A04F-F5FE-1129-616A339008BA}"/>
                </a:ext>
              </a:extLst>
            </p:cNvPr>
            <p:cNvSpPr/>
            <p:nvPr/>
          </p:nvSpPr>
          <p:spPr>
            <a:xfrm>
              <a:off x="5362673" y="1219822"/>
              <a:ext cx="2885272" cy="7271364"/>
            </a:xfrm>
            <a:custGeom>
              <a:avLst/>
              <a:gdLst>
                <a:gd name="connsiteX0" fmla="*/ 897450 w 2885272"/>
                <a:gd name="connsiteY0" fmla="*/ 194 h 7271364"/>
                <a:gd name="connsiteX1" fmla="*/ 2462481 w 2885272"/>
                <a:gd name="connsiteY1" fmla="*/ 1143194 h 7271364"/>
                <a:gd name="connsiteX2" fmla="*/ 1653589 w 2885272"/>
                <a:gd name="connsiteY2" fmla="*/ 2057594 h 7271364"/>
                <a:gd name="connsiteX3" fmla="*/ 2884512 w 2885272"/>
                <a:gd name="connsiteY3" fmla="*/ 2040010 h 7271364"/>
                <a:gd name="connsiteX4" fmla="*/ 1442573 w 2885272"/>
                <a:gd name="connsiteY4" fmla="*/ 3112671 h 7271364"/>
                <a:gd name="connsiteX5" fmla="*/ 1671173 w 2885272"/>
                <a:gd name="connsiteY5" fmla="*/ 2813733 h 7271364"/>
                <a:gd name="connsiteX6" fmla="*/ 1055712 w 2885272"/>
                <a:gd name="connsiteY6" fmla="*/ 3464364 h 7271364"/>
                <a:gd name="connsiteX7" fmla="*/ 879865 w 2885272"/>
                <a:gd name="connsiteY7" fmla="*/ 4466687 h 7271364"/>
                <a:gd name="connsiteX8" fmla="*/ 915035 w 2885272"/>
                <a:gd name="connsiteY8" fmla="*/ 3956733 h 7271364"/>
                <a:gd name="connsiteX9" fmla="*/ 1178804 w 2885272"/>
                <a:gd name="connsiteY9" fmla="*/ 7209887 h 7271364"/>
                <a:gd name="connsiteX10" fmla="*/ 862281 w 2885272"/>
                <a:gd name="connsiteY10" fmla="*/ 5820702 h 7271364"/>
                <a:gd name="connsiteX11" fmla="*/ 1108465 w 2885272"/>
                <a:gd name="connsiteY11" fmla="*/ 2585133 h 7271364"/>
                <a:gd name="connsiteX12" fmla="*/ 635 w 2885272"/>
                <a:gd name="connsiteY12" fmla="*/ 2866487 h 7271364"/>
                <a:gd name="connsiteX13" fmla="*/ 1284312 w 2885272"/>
                <a:gd name="connsiteY13" fmla="*/ 1494887 h 7271364"/>
                <a:gd name="connsiteX14" fmla="*/ 1530496 w 2885272"/>
                <a:gd name="connsiteY14" fmla="*/ 1055271 h 7271364"/>
                <a:gd name="connsiteX15" fmla="*/ 897450 w 2885272"/>
                <a:gd name="connsiteY15" fmla="*/ 194 h 727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85272" h="7271364">
                  <a:moveTo>
                    <a:pt x="897450" y="194"/>
                  </a:moveTo>
                  <a:cubicBezTo>
                    <a:pt x="1052781" y="14848"/>
                    <a:pt x="2336458" y="800294"/>
                    <a:pt x="2462481" y="1143194"/>
                  </a:cubicBezTo>
                  <a:cubicBezTo>
                    <a:pt x="2588504" y="1486094"/>
                    <a:pt x="1583251" y="1908125"/>
                    <a:pt x="1653589" y="2057594"/>
                  </a:cubicBezTo>
                  <a:cubicBezTo>
                    <a:pt x="1723928" y="2207063"/>
                    <a:pt x="2919681" y="1864164"/>
                    <a:pt x="2884512" y="2040010"/>
                  </a:cubicBezTo>
                  <a:cubicBezTo>
                    <a:pt x="2849343" y="2215856"/>
                    <a:pt x="1644796" y="2983717"/>
                    <a:pt x="1442573" y="3112671"/>
                  </a:cubicBezTo>
                  <a:cubicBezTo>
                    <a:pt x="1240350" y="3241625"/>
                    <a:pt x="1735650" y="2755118"/>
                    <a:pt x="1671173" y="2813733"/>
                  </a:cubicBezTo>
                  <a:cubicBezTo>
                    <a:pt x="1606696" y="2872349"/>
                    <a:pt x="1187597" y="3188872"/>
                    <a:pt x="1055712" y="3464364"/>
                  </a:cubicBezTo>
                  <a:cubicBezTo>
                    <a:pt x="923827" y="3739856"/>
                    <a:pt x="903311" y="4384626"/>
                    <a:pt x="879865" y="4466687"/>
                  </a:cubicBezTo>
                  <a:cubicBezTo>
                    <a:pt x="856419" y="4548749"/>
                    <a:pt x="865212" y="3499533"/>
                    <a:pt x="915035" y="3956733"/>
                  </a:cubicBezTo>
                  <a:cubicBezTo>
                    <a:pt x="964858" y="4413933"/>
                    <a:pt x="1187596" y="6899226"/>
                    <a:pt x="1178804" y="7209887"/>
                  </a:cubicBezTo>
                  <a:cubicBezTo>
                    <a:pt x="1170012" y="7520548"/>
                    <a:pt x="874004" y="6591494"/>
                    <a:pt x="862281" y="5820702"/>
                  </a:cubicBezTo>
                  <a:cubicBezTo>
                    <a:pt x="850558" y="5049910"/>
                    <a:pt x="1252073" y="3077502"/>
                    <a:pt x="1108465" y="2585133"/>
                  </a:cubicBezTo>
                  <a:cubicBezTo>
                    <a:pt x="964857" y="2092764"/>
                    <a:pt x="-28673" y="3048195"/>
                    <a:pt x="635" y="2866487"/>
                  </a:cubicBezTo>
                  <a:cubicBezTo>
                    <a:pt x="29943" y="2684779"/>
                    <a:pt x="1029335" y="1796756"/>
                    <a:pt x="1284312" y="1494887"/>
                  </a:cubicBezTo>
                  <a:cubicBezTo>
                    <a:pt x="1539289" y="1193018"/>
                    <a:pt x="1597904" y="1307317"/>
                    <a:pt x="1530496" y="1055271"/>
                  </a:cubicBezTo>
                  <a:cubicBezTo>
                    <a:pt x="1463088" y="803225"/>
                    <a:pt x="742119" y="-14460"/>
                    <a:pt x="897450" y="19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F74B378D-9A2B-D247-BE3E-916FCB9462C4}"/>
                </a:ext>
              </a:extLst>
            </p:cNvPr>
            <p:cNvSpPr/>
            <p:nvPr/>
          </p:nvSpPr>
          <p:spPr>
            <a:xfrm>
              <a:off x="5315723" y="864487"/>
              <a:ext cx="1825120" cy="8164318"/>
            </a:xfrm>
            <a:custGeom>
              <a:avLst/>
              <a:gdLst>
                <a:gd name="connsiteX0" fmla="*/ 1577446 w 1825120"/>
                <a:gd name="connsiteY0" fmla="*/ 14744 h 8164318"/>
                <a:gd name="connsiteX1" fmla="*/ 47585 w 1825120"/>
                <a:gd name="connsiteY1" fmla="*/ 3813021 h 8164318"/>
                <a:gd name="connsiteX2" fmla="*/ 364108 w 1825120"/>
                <a:gd name="connsiteY2" fmla="*/ 3408575 h 8164318"/>
                <a:gd name="connsiteX3" fmla="*/ 117923 w 1825120"/>
                <a:gd name="connsiteY3" fmla="*/ 6204528 h 8164318"/>
                <a:gd name="connsiteX4" fmla="*/ 153092 w 1825120"/>
                <a:gd name="connsiteY4" fmla="*/ 6046267 h 8164318"/>
                <a:gd name="connsiteX5" fmla="*/ 381692 w 1825120"/>
                <a:gd name="connsiteY5" fmla="*/ 8121251 h 8164318"/>
                <a:gd name="connsiteX6" fmla="*/ 610292 w 1825120"/>
                <a:gd name="connsiteY6" fmla="*/ 7277190 h 8164318"/>
                <a:gd name="connsiteX7" fmla="*/ 1120246 w 1825120"/>
                <a:gd name="connsiteY7" fmla="*/ 5237375 h 8164318"/>
                <a:gd name="connsiteX8" fmla="*/ 1225754 w 1825120"/>
                <a:gd name="connsiteY8" fmla="*/ 6450713 h 8164318"/>
                <a:gd name="connsiteX9" fmla="*/ 1102662 w 1825120"/>
                <a:gd name="connsiteY9" fmla="*/ 3689928 h 8164318"/>
                <a:gd name="connsiteX10" fmla="*/ 1823631 w 1825120"/>
                <a:gd name="connsiteY10" fmla="*/ 1386344 h 8164318"/>
                <a:gd name="connsiteX11" fmla="*/ 1296092 w 1825120"/>
                <a:gd name="connsiteY11" fmla="*/ 2142482 h 8164318"/>
                <a:gd name="connsiteX12" fmla="*/ 1471939 w 1825120"/>
                <a:gd name="connsiteY12" fmla="*/ 911559 h 8164318"/>
                <a:gd name="connsiteX13" fmla="*/ 223431 w 1825120"/>
                <a:gd name="connsiteY13" fmla="*/ 2441421 h 8164318"/>
                <a:gd name="connsiteX14" fmla="*/ 1577446 w 1825120"/>
                <a:gd name="connsiteY14" fmla="*/ 14744 h 8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5120" h="8164318">
                  <a:moveTo>
                    <a:pt x="1577446" y="14744"/>
                  </a:moveTo>
                  <a:cubicBezTo>
                    <a:pt x="1548138" y="243344"/>
                    <a:pt x="249808" y="3247383"/>
                    <a:pt x="47585" y="3813021"/>
                  </a:cubicBezTo>
                  <a:cubicBezTo>
                    <a:pt x="-154638" y="4378659"/>
                    <a:pt x="352385" y="3009991"/>
                    <a:pt x="364108" y="3408575"/>
                  </a:cubicBezTo>
                  <a:cubicBezTo>
                    <a:pt x="375831" y="3807159"/>
                    <a:pt x="153092" y="5764913"/>
                    <a:pt x="117923" y="6204528"/>
                  </a:cubicBezTo>
                  <a:cubicBezTo>
                    <a:pt x="82754" y="6644143"/>
                    <a:pt x="109131" y="5726813"/>
                    <a:pt x="153092" y="6046267"/>
                  </a:cubicBezTo>
                  <a:cubicBezTo>
                    <a:pt x="197053" y="6365721"/>
                    <a:pt x="305492" y="7916097"/>
                    <a:pt x="381692" y="8121251"/>
                  </a:cubicBezTo>
                  <a:cubicBezTo>
                    <a:pt x="457892" y="8326405"/>
                    <a:pt x="487200" y="7757836"/>
                    <a:pt x="610292" y="7277190"/>
                  </a:cubicBezTo>
                  <a:cubicBezTo>
                    <a:pt x="733384" y="6796544"/>
                    <a:pt x="1017669" y="5375121"/>
                    <a:pt x="1120246" y="5237375"/>
                  </a:cubicBezTo>
                  <a:cubicBezTo>
                    <a:pt x="1222823" y="5099629"/>
                    <a:pt x="1228685" y="6708621"/>
                    <a:pt x="1225754" y="6450713"/>
                  </a:cubicBezTo>
                  <a:cubicBezTo>
                    <a:pt x="1222823" y="6192805"/>
                    <a:pt x="1003016" y="4533989"/>
                    <a:pt x="1102662" y="3689928"/>
                  </a:cubicBezTo>
                  <a:cubicBezTo>
                    <a:pt x="1202308" y="2845867"/>
                    <a:pt x="1791393" y="1644252"/>
                    <a:pt x="1823631" y="1386344"/>
                  </a:cubicBezTo>
                  <a:cubicBezTo>
                    <a:pt x="1855869" y="1128436"/>
                    <a:pt x="1354707" y="2221613"/>
                    <a:pt x="1296092" y="2142482"/>
                  </a:cubicBezTo>
                  <a:cubicBezTo>
                    <a:pt x="1237477" y="2063351"/>
                    <a:pt x="1650716" y="861736"/>
                    <a:pt x="1471939" y="911559"/>
                  </a:cubicBezTo>
                  <a:cubicBezTo>
                    <a:pt x="1293162" y="961382"/>
                    <a:pt x="205847" y="2593821"/>
                    <a:pt x="223431" y="2441421"/>
                  </a:cubicBezTo>
                  <a:cubicBezTo>
                    <a:pt x="241015" y="2289021"/>
                    <a:pt x="1606754" y="-213856"/>
                    <a:pt x="1577446" y="1474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469FE32A-A59F-C4D5-09A0-F14D751FBBE0}"/>
                </a:ext>
              </a:extLst>
            </p:cNvPr>
            <p:cNvSpPr/>
            <p:nvPr/>
          </p:nvSpPr>
          <p:spPr>
            <a:xfrm>
              <a:off x="3822783" y="1234004"/>
              <a:ext cx="3445717" cy="3734515"/>
            </a:xfrm>
            <a:custGeom>
              <a:avLst/>
              <a:gdLst>
                <a:gd name="connsiteX0" fmla="*/ 3386909 w 3445717"/>
                <a:gd name="connsiteY0" fmla="*/ 987 h 3734515"/>
                <a:gd name="connsiteX1" fmla="*/ 98586 w 3445717"/>
                <a:gd name="connsiteY1" fmla="*/ 739541 h 3734515"/>
                <a:gd name="connsiteX2" fmla="*/ 837140 w 3445717"/>
                <a:gd name="connsiteY2" fmla="*/ 774710 h 3734515"/>
                <a:gd name="connsiteX3" fmla="*/ 590955 w 3445717"/>
                <a:gd name="connsiteY3" fmla="*/ 1319834 h 3734515"/>
                <a:gd name="connsiteX4" fmla="*/ 1048155 w 3445717"/>
                <a:gd name="connsiteY4" fmla="*/ 1319834 h 3734515"/>
                <a:gd name="connsiteX5" fmla="*/ 256848 w 3445717"/>
                <a:gd name="connsiteY5" fmla="*/ 2814526 h 3734515"/>
                <a:gd name="connsiteX6" fmla="*/ 1224002 w 3445717"/>
                <a:gd name="connsiteY6" fmla="*/ 2181480 h 3734515"/>
                <a:gd name="connsiteX7" fmla="*/ 749217 w 3445717"/>
                <a:gd name="connsiteY7" fmla="*/ 3728926 h 3734515"/>
                <a:gd name="connsiteX8" fmla="*/ 2613186 w 3445717"/>
                <a:gd name="connsiteY8" fmla="*/ 1530849 h 3734515"/>
                <a:gd name="connsiteX9" fmla="*/ 2085648 w 3445717"/>
                <a:gd name="connsiteY9" fmla="*/ 1495680 h 3734515"/>
                <a:gd name="connsiteX10" fmla="*/ 3422079 w 3445717"/>
                <a:gd name="connsiteY10" fmla="*/ 546110 h 3734515"/>
                <a:gd name="connsiteX11" fmla="*/ 2296663 w 3445717"/>
                <a:gd name="connsiteY11" fmla="*/ 581280 h 3734515"/>
                <a:gd name="connsiteX12" fmla="*/ 3386909 w 3445717"/>
                <a:gd name="connsiteY12" fmla="*/ 987 h 373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5717" h="3734515">
                  <a:moveTo>
                    <a:pt x="3386909" y="987"/>
                  </a:moveTo>
                  <a:cubicBezTo>
                    <a:pt x="3020563" y="27364"/>
                    <a:pt x="523547" y="610587"/>
                    <a:pt x="98586" y="739541"/>
                  </a:cubicBezTo>
                  <a:cubicBezTo>
                    <a:pt x="-326375" y="868495"/>
                    <a:pt x="755079" y="677995"/>
                    <a:pt x="837140" y="774710"/>
                  </a:cubicBezTo>
                  <a:cubicBezTo>
                    <a:pt x="919201" y="871425"/>
                    <a:pt x="555786" y="1228980"/>
                    <a:pt x="590955" y="1319834"/>
                  </a:cubicBezTo>
                  <a:cubicBezTo>
                    <a:pt x="626124" y="1410688"/>
                    <a:pt x="1103839" y="1070719"/>
                    <a:pt x="1048155" y="1319834"/>
                  </a:cubicBezTo>
                  <a:cubicBezTo>
                    <a:pt x="992471" y="1568949"/>
                    <a:pt x="227540" y="2670918"/>
                    <a:pt x="256848" y="2814526"/>
                  </a:cubicBezTo>
                  <a:cubicBezTo>
                    <a:pt x="286156" y="2958134"/>
                    <a:pt x="1141941" y="2029080"/>
                    <a:pt x="1224002" y="2181480"/>
                  </a:cubicBezTo>
                  <a:cubicBezTo>
                    <a:pt x="1306063" y="2333880"/>
                    <a:pt x="517686" y="3837365"/>
                    <a:pt x="749217" y="3728926"/>
                  </a:cubicBezTo>
                  <a:cubicBezTo>
                    <a:pt x="980748" y="3620488"/>
                    <a:pt x="2390448" y="1903057"/>
                    <a:pt x="2613186" y="1530849"/>
                  </a:cubicBezTo>
                  <a:cubicBezTo>
                    <a:pt x="2835924" y="1158641"/>
                    <a:pt x="1950833" y="1659803"/>
                    <a:pt x="2085648" y="1495680"/>
                  </a:cubicBezTo>
                  <a:cubicBezTo>
                    <a:pt x="2220463" y="1331557"/>
                    <a:pt x="3386910" y="698510"/>
                    <a:pt x="3422079" y="546110"/>
                  </a:cubicBezTo>
                  <a:cubicBezTo>
                    <a:pt x="3457248" y="393710"/>
                    <a:pt x="2305455" y="677995"/>
                    <a:pt x="2296663" y="581280"/>
                  </a:cubicBezTo>
                  <a:cubicBezTo>
                    <a:pt x="2287871" y="484565"/>
                    <a:pt x="3753255" y="-25390"/>
                    <a:pt x="3386909" y="98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A03DE88B-A190-4E22-9191-6E9321919022}"/>
                </a:ext>
              </a:extLst>
            </p:cNvPr>
            <p:cNvSpPr/>
            <p:nvPr/>
          </p:nvSpPr>
          <p:spPr>
            <a:xfrm>
              <a:off x="7016252" y="1315546"/>
              <a:ext cx="1688133" cy="2521033"/>
            </a:xfrm>
            <a:custGeom>
              <a:avLst/>
              <a:gdLst>
                <a:gd name="connsiteX0" fmla="*/ 298948 w 1688133"/>
                <a:gd name="connsiteY0" fmla="*/ 56054 h 2521033"/>
                <a:gd name="connsiteX1" fmla="*/ 298948 w 1688133"/>
                <a:gd name="connsiteY1" fmla="*/ 108808 h 2521033"/>
                <a:gd name="connsiteX2" fmla="*/ 685810 w 1688133"/>
                <a:gd name="connsiteY2" fmla="*/ 1040792 h 2521033"/>
                <a:gd name="connsiteX3" fmla="*/ 10 w 1688133"/>
                <a:gd name="connsiteY3" fmla="*/ 2060700 h 2521033"/>
                <a:gd name="connsiteX4" fmla="*/ 668225 w 1688133"/>
                <a:gd name="connsiteY4" fmla="*/ 1726592 h 2521033"/>
                <a:gd name="connsiteX5" fmla="*/ 193440 w 1688133"/>
                <a:gd name="connsiteY5" fmla="*/ 2324469 h 2521033"/>
                <a:gd name="connsiteX6" fmla="*/ 949579 w 1688133"/>
                <a:gd name="connsiteY6" fmla="*/ 2060700 h 2521033"/>
                <a:gd name="connsiteX7" fmla="*/ 650640 w 1688133"/>
                <a:gd name="connsiteY7" fmla="*/ 2412392 h 2521033"/>
                <a:gd name="connsiteX8" fmla="*/ 1600210 w 1688133"/>
                <a:gd name="connsiteY8" fmla="*/ 2166208 h 2521033"/>
                <a:gd name="connsiteX9" fmla="*/ 844071 w 1688133"/>
                <a:gd name="connsiteY9" fmla="*/ 2517900 h 2521033"/>
                <a:gd name="connsiteX10" fmla="*/ 1670548 w 1688133"/>
                <a:gd name="connsiteY10" fmla="*/ 1920023 h 2521033"/>
                <a:gd name="connsiteX11" fmla="*/ 1178179 w 1688133"/>
                <a:gd name="connsiteY11" fmla="*/ 812192 h 2521033"/>
                <a:gd name="connsiteX12" fmla="*/ 1688133 w 1688133"/>
                <a:gd name="connsiteY12" fmla="*/ 1251808 h 2521033"/>
                <a:gd name="connsiteX13" fmla="*/ 298948 w 1688133"/>
                <a:gd name="connsiteY13" fmla="*/ 56054 h 252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8133" h="2521033">
                  <a:moveTo>
                    <a:pt x="298948" y="56054"/>
                  </a:moveTo>
                  <a:cubicBezTo>
                    <a:pt x="266709" y="369"/>
                    <a:pt x="234471" y="-55315"/>
                    <a:pt x="298948" y="108808"/>
                  </a:cubicBezTo>
                  <a:cubicBezTo>
                    <a:pt x="363425" y="272931"/>
                    <a:pt x="735633" y="715477"/>
                    <a:pt x="685810" y="1040792"/>
                  </a:cubicBezTo>
                  <a:cubicBezTo>
                    <a:pt x="635987" y="1366107"/>
                    <a:pt x="2941" y="1946400"/>
                    <a:pt x="10" y="2060700"/>
                  </a:cubicBezTo>
                  <a:cubicBezTo>
                    <a:pt x="-2921" y="2175000"/>
                    <a:pt x="635987" y="1682631"/>
                    <a:pt x="668225" y="1726592"/>
                  </a:cubicBezTo>
                  <a:cubicBezTo>
                    <a:pt x="700463" y="1770554"/>
                    <a:pt x="146548" y="2268784"/>
                    <a:pt x="193440" y="2324469"/>
                  </a:cubicBezTo>
                  <a:cubicBezTo>
                    <a:pt x="240332" y="2380154"/>
                    <a:pt x="873379" y="2046046"/>
                    <a:pt x="949579" y="2060700"/>
                  </a:cubicBezTo>
                  <a:cubicBezTo>
                    <a:pt x="1025779" y="2075354"/>
                    <a:pt x="542202" y="2394807"/>
                    <a:pt x="650640" y="2412392"/>
                  </a:cubicBezTo>
                  <a:cubicBezTo>
                    <a:pt x="759078" y="2429977"/>
                    <a:pt x="1567972" y="2148623"/>
                    <a:pt x="1600210" y="2166208"/>
                  </a:cubicBezTo>
                  <a:cubicBezTo>
                    <a:pt x="1632448" y="2183793"/>
                    <a:pt x="832348" y="2558931"/>
                    <a:pt x="844071" y="2517900"/>
                  </a:cubicBezTo>
                  <a:cubicBezTo>
                    <a:pt x="855794" y="2476869"/>
                    <a:pt x="1614863" y="2204308"/>
                    <a:pt x="1670548" y="1920023"/>
                  </a:cubicBezTo>
                  <a:cubicBezTo>
                    <a:pt x="1726233" y="1635738"/>
                    <a:pt x="1175248" y="923561"/>
                    <a:pt x="1178179" y="812192"/>
                  </a:cubicBezTo>
                  <a:cubicBezTo>
                    <a:pt x="1181110" y="700823"/>
                    <a:pt x="1688133" y="1251808"/>
                    <a:pt x="1688133" y="1251808"/>
                  </a:cubicBezTo>
                  <a:lnTo>
                    <a:pt x="298948" y="56054"/>
                  </a:ln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 1329">
              <a:extLst>
                <a:ext uri="{FF2B5EF4-FFF2-40B4-BE49-F238E27FC236}">
                  <a16:creationId xmlns:a16="http://schemas.microsoft.com/office/drawing/2014/main" id="{ACE0D63E-090D-CF81-43DF-A9E22B849E1E}"/>
                </a:ext>
              </a:extLst>
            </p:cNvPr>
            <p:cNvSpPr/>
            <p:nvPr/>
          </p:nvSpPr>
          <p:spPr>
            <a:xfrm>
              <a:off x="6552701" y="983787"/>
              <a:ext cx="2612001" cy="3166399"/>
            </a:xfrm>
            <a:custGeom>
              <a:avLst/>
              <a:gdLst>
                <a:gd name="connsiteX0" fmla="*/ 76699 w 2612001"/>
                <a:gd name="connsiteY0" fmla="*/ 36121 h 3166399"/>
                <a:gd name="connsiteX1" fmla="*/ 129453 w 2612001"/>
                <a:gd name="connsiteY1" fmla="*/ 106459 h 3166399"/>
                <a:gd name="connsiteX2" fmla="*/ 1483468 w 2612001"/>
                <a:gd name="connsiteY2" fmla="*/ 1636321 h 3166399"/>
                <a:gd name="connsiteX3" fmla="*/ 832837 w 2612001"/>
                <a:gd name="connsiteY3" fmla="*/ 2497967 h 3166399"/>
                <a:gd name="connsiteX4" fmla="*/ 1659314 w 2612001"/>
                <a:gd name="connsiteY4" fmla="*/ 2480382 h 3166399"/>
                <a:gd name="connsiteX5" fmla="*/ 1483468 w 2612001"/>
                <a:gd name="connsiteY5" fmla="*/ 2621059 h 3166399"/>
                <a:gd name="connsiteX6" fmla="*/ 2204437 w 2612001"/>
                <a:gd name="connsiteY6" fmla="*/ 2621059 h 3166399"/>
                <a:gd name="connsiteX7" fmla="*/ 2450622 w 2612001"/>
                <a:gd name="connsiteY7" fmla="*/ 3166182 h 3166399"/>
                <a:gd name="connsiteX8" fmla="*/ 2608884 w 2612001"/>
                <a:gd name="connsiteY8" fmla="*/ 2550721 h 3166399"/>
                <a:gd name="connsiteX9" fmla="*/ 2309945 w 2612001"/>
                <a:gd name="connsiteY9" fmla="*/ 1073613 h 3166399"/>
                <a:gd name="connsiteX10" fmla="*/ 2573714 w 2612001"/>
                <a:gd name="connsiteY10" fmla="*/ 1618736 h 3166399"/>
                <a:gd name="connsiteX11" fmla="*/ 1958253 w 2612001"/>
                <a:gd name="connsiteY11" fmla="*/ 458151 h 3166399"/>
                <a:gd name="connsiteX12" fmla="*/ 2222022 w 2612001"/>
                <a:gd name="connsiteY12" fmla="*/ 1073613 h 3166399"/>
                <a:gd name="connsiteX13" fmla="*/ 780084 w 2612001"/>
                <a:gd name="connsiteY13" fmla="*/ 211967 h 3166399"/>
                <a:gd name="connsiteX14" fmla="*/ 1325207 w 2612001"/>
                <a:gd name="connsiteY14" fmla="*/ 774675 h 3166399"/>
                <a:gd name="connsiteX15" fmla="*/ 76699 w 2612001"/>
                <a:gd name="connsiteY15" fmla="*/ 36121 h 3166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12001" h="3166399">
                  <a:moveTo>
                    <a:pt x="76699" y="36121"/>
                  </a:moveTo>
                  <a:cubicBezTo>
                    <a:pt x="-122593" y="-75248"/>
                    <a:pt x="129453" y="106459"/>
                    <a:pt x="129453" y="106459"/>
                  </a:cubicBezTo>
                  <a:cubicBezTo>
                    <a:pt x="363915" y="373159"/>
                    <a:pt x="1366237" y="1237736"/>
                    <a:pt x="1483468" y="1636321"/>
                  </a:cubicBezTo>
                  <a:cubicBezTo>
                    <a:pt x="1600699" y="2034906"/>
                    <a:pt x="803529" y="2357290"/>
                    <a:pt x="832837" y="2497967"/>
                  </a:cubicBezTo>
                  <a:cubicBezTo>
                    <a:pt x="862145" y="2638644"/>
                    <a:pt x="1550876" y="2459867"/>
                    <a:pt x="1659314" y="2480382"/>
                  </a:cubicBezTo>
                  <a:cubicBezTo>
                    <a:pt x="1767753" y="2500897"/>
                    <a:pt x="1392614" y="2597613"/>
                    <a:pt x="1483468" y="2621059"/>
                  </a:cubicBezTo>
                  <a:cubicBezTo>
                    <a:pt x="1574322" y="2644505"/>
                    <a:pt x="2043245" y="2530205"/>
                    <a:pt x="2204437" y="2621059"/>
                  </a:cubicBezTo>
                  <a:cubicBezTo>
                    <a:pt x="2365629" y="2711913"/>
                    <a:pt x="2383214" y="3177905"/>
                    <a:pt x="2450622" y="3166182"/>
                  </a:cubicBezTo>
                  <a:cubicBezTo>
                    <a:pt x="2518030" y="3154459"/>
                    <a:pt x="2632330" y="2899483"/>
                    <a:pt x="2608884" y="2550721"/>
                  </a:cubicBezTo>
                  <a:cubicBezTo>
                    <a:pt x="2585438" y="2201960"/>
                    <a:pt x="2315807" y="1228944"/>
                    <a:pt x="2309945" y="1073613"/>
                  </a:cubicBezTo>
                  <a:cubicBezTo>
                    <a:pt x="2304083" y="918282"/>
                    <a:pt x="2632329" y="1721313"/>
                    <a:pt x="2573714" y="1618736"/>
                  </a:cubicBezTo>
                  <a:cubicBezTo>
                    <a:pt x="2515099" y="1516159"/>
                    <a:pt x="2016868" y="549005"/>
                    <a:pt x="1958253" y="458151"/>
                  </a:cubicBezTo>
                  <a:cubicBezTo>
                    <a:pt x="1899638" y="367297"/>
                    <a:pt x="2418383" y="1114644"/>
                    <a:pt x="2222022" y="1073613"/>
                  </a:cubicBezTo>
                  <a:cubicBezTo>
                    <a:pt x="2025661" y="1032582"/>
                    <a:pt x="929553" y="261790"/>
                    <a:pt x="780084" y="211967"/>
                  </a:cubicBezTo>
                  <a:cubicBezTo>
                    <a:pt x="630615" y="162144"/>
                    <a:pt x="1448299" y="801052"/>
                    <a:pt x="1325207" y="774675"/>
                  </a:cubicBezTo>
                  <a:cubicBezTo>
                    <a:pt x="1202115" y="748298"/>
                    <a:pt x="275991" y="147490"/>
                    <a:pt x="76699" y="3612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2B4874A0-B1A2-2762-590B-9D5D7301F398}"/>
                </a:ext>
              </a:extLst>
            </p:cNvPr>
            <p:cNvSpPr/>
            <p:nvPr/>
          </p:nvSpPr>
          <p:spPr>
            <a:xfrm>
              <a:off x="8120645" y="1204254"/>
              <a:ext cx="1322360" cy="4407953"/>
            </a:xfrm>
            <a:custGeom>
              <a:avLst/>
              <a:gdLst>
                <a:gd name="connsiteX0" fmla="*/ 108955 w 1322360"/>
                <a:gd name="connsiteY0" fmla="*/ 149761 h 4407953"/>
                <a:gd name="connsiteX1" fmla="*/ 144124 w 1322360"/>
                <a:gd name="connsiteY1" fmla="*/ 220100 h 4407953"/>
                <a:gd name="connsiteX2" fmla="*/ 1234370 w 1322360"/>
                <a:gd name="connsiteY2" fmla="*/ 1785131 h 4407953"/>
                <a:gd name="connsiteX3" fmla="*/ 1216786 w 1322360"/>
                <a:gd name="connsiteY3" fmla="*/ 1099331 h 4407953"/>
                <a:gd name="connsiteX4" fmla="*/ 1322293 w 1322360"/>
                <a:gd name="connsiteY4" fmla="*/ 1662038 h 4407953"/>
                <a:gd name="connsiteX5" fmla="*/ 1199201 w 1322360"/>
                <a:gd name="connsiteY5" fmla="*/ 2910546 h 4407953"/>
                <a:gd name="connsiteX6" fmla="*/ 1111278 w 1322360"/>
                <a:gd name="connsiteY6" fmla="*/ 4405238 h 4407953"/>
                <a:gd name="connsiteX7" fmla="*/ 988186 w 1322360"/>
                <a:gd name="connsiteY7" fmla="*/ 3244654 h 4407953"/>
                <a:gd name="connsiteX8" fmla="*/ 935432 w 1322360"/>
                <a:gd name="connsiteY8" fmla="*/ 1996146 h 4407953"/>
                <a:gd name="connsiteX9" fmla="*/ 759586 w 1322360"/>
                <a:gd name="connsiteY9" fmla="*/ 2805038 h 4407953"/>
                <a:gd name="connsiteX10" fmla="*/ 742001 w 1322360"/>
                <a:gd name="connsiteY10" fmla="*/ 2805038 h 4407953"/>
                <a:gd name="connsiteX11" fmla="*/ 777170 w 1322360"/>
                <a:gd name="connsiteY11" fmla="*/ 2101654 h 4407953"/>
                <a:gd name="connsiteX12" fmla="*/ 953017 w 1322360"/>
                <a:gd name="connsiteY12" fmla="*/ 1152084 h 4407953"/>
                <a:gd name="connsiteX13" fmla="*/ 56201 w 1322360"/>
                <a:gd name="connsiteY13" fmla="*/ 61838 h 4407953"/>
                <a:gd name="connsiteX14" fmla="*/ 108955 w 1322360"/>
                <a:gd name="connsiteY14" fmla="*/ 149761 h 440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360" h="4407953">
                  <a:moveTo>
                    <a:pt x="108955" y="149761"/>
                  </a:moveTo>
                  <a:cubicBezTo>
                    <a:pt x="123609" y="176138"/>
                    <a:pt x="-43445" y="-52462"/>
                    <a:pt x="144124" y="220100"/>
                  </a:cubicBezTo>
                  <a:cubicBezTo>
                    <a:pt x="331693" y="492662"/>
                    <a:pt x="1055593" y="1638592"/>
                    <a:pt x="1234370" y="1785131"/>
                  </a:cubicBezTo>
                  <a:cubicBezTo>
                    <a:pt x="1413147" y="1931670"/>
                    <a:pt x="1202132" y="1119847"/>
                    <a:pt x="1216786" y="1099331"/>
                  </a:cubicBezTo>
                  <a:cubicBezTo>
                    <a:pt x="1231440" y="1078816"/>
                    <a:pt x="1325224" y="1360169"/>
                    <a:pt x="1322293" y="1662038"/>
                  </a:cubicBezTo>
                  <a:cubicBezTo>
                    <a:pt x="1319362" y="1963907"/>
                    <a:pt x="1234370" y="2453346"/>
                    <a:pt x="1199201" y="2910546"/>
                  </a:cubicBezTo>
                  <a:cubicBezTo>
                    <a:pt x="1164032" y="3367746"/>
                    <a:pt x="1146447" y="4349553"/>
                    <a:pt x="1111278" y="4405238"/>
                  </a:cubicBezTo>
                  <a:cubicBezTo>
                    <a:pt x="1076109" y="4460923"/>
                    <a:pt x="1017494" y="3646169"/>
                    <a:pt x="988186" y="3244654"/>
                  </a:cubicBezTo>
                  <a:cubicBezTo>
                    <a:pt x="958878" y="2843139"/>
                    <a:pt x="973532" y="2069415"/>
                    <a:pt x="935432" y="1996146"/>
                  </a:cubicBezTo>
                  <a:cubicBezTo>
                    <a:pt x="897332" y="1922877"/>
                    <a:pt x="791825" y="2670223"/>
                    <a:pt x="759586" y="2805038"/>
                  </a:cubicBezTo>
                  <a:cubicBezTo>
                    <a:pt x="727347" y="2939853"/>
                    <a:pt x="739070" y="2922269"/>
                    <a:pt x="742001" y="2805038"/>
                  </a:cubicBezTo>
                  <a:cubicBezTo>
                    <a:pt x="744932" y="2687807"/>
                    <a:pt x="742001" y="2377146"/>
                    <a:pt x="777170" y="2101654"/>
                  </a:cubicBezTo>
                  <a:cubicBezTo>
                    <a:pt x="812339" y="1826162"/>
                    <a:pt x="1073179" y="1492053"/>
                    <a:pt x="953017" y="1152084"/>
                  </a:cubicBezTo>
                  <a:cubicBezTo>
                    <a:pt x="832856" y="812115"/>
                    <a:pt x="202739" y="231822"/>
                    <a:pt x="56201" y="61838"/>
                  </a:cubicBezTo>
                  <a:cubicBezTo>
                    <a:pt x="-90337" y="-108146"/>
                    <a:pt x="94301" y="123384"/>
                    <a:pt x="108955" y="14976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846E2CFF-8A71-38A3-650A-EC588AACCCA6}"/>
                </a:ext>
              </a:extLst>
            </p:cNvPr>
            <p:cNvSpPr/>
            <p:nvPr/>
          </p:nvSpPr>
          <p:spPr>
            <a:xfrm>
              <a:off x="8182948" y="2926050"/>
              <a:ext cx="1145902" cy="4582188"/>
            </a:xfrm>
            <a:custGeom>
              <a:avLst/>
              <a:gdLst>
                <a:gd name="connsiteX0" fmla="*/ 767621 w 1145902"/>
                <a:gd name="connsiteY0" fmla="*/ 10581 h 4582188"/>
                <a:gd name="connsiteX1" fmla="*/ 574190 w 1145902"/>
                <a:gd name="connsiteY1" fmla="*/ 1434935 h 4582188"/>
                <a:gd name="connsiteX2" fmla="*/ 556606 w 1145902"/>
                <a:gd name="connsiteY2" fmla="*/ 2577935 h 4582188"/>
                <a:gd name="connsiteX3" fmla="*/ 662114 w 1145902"/>
                <a:gd name="connsiteY3" fmla="*/ 2261412 h 4582188"/>
                <a:gd name="connsiteX4" fmla="*/ 11483 w 1145902"/>
                <a:gd name="connsiteY4" fmla="*/ 4529827 h 4582188"/>
                <a:gd name="connsiteX5" fmla="*/ 310421 w 1145902"/>
                <a:gd name="connsiteY5" fmla="*/ 3756104 h 4582188"/>
                <a:gd name="connsiteX6" fmla="*/ 1101729 w 1145902"/>
                <a:gd name="connsiteY6" fmla="*/ 2613104 h 4582188"/>
                <a:gd name="connsiteX7" fmla="*/ 1048975 w 1145902"/>
                <a:gd name="connsiteY7" fmla="*/ 2613104 h 4582188"/>
                <a:gd name="connsiteX8" fmla="*/ 1084144 w 1145902"/>
                <a:gd name="connsiteY8" fmla="*/ 379858 h 4582188"/>
                <a:gd name="connsiteX9" fmla="*/ 1084144 w 1145902"/>
                <a:gd name="connsiteY9" fmla="*/ 766719 h 4582188"/>
                <a:gd name="connsiteX10" fmla="*/ 767621 w 1145902"/>
                <a:gd name="connsiteY10" fmla="*/ 10581 h 45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902" h="4582188">
                  <a:moveTo>
                    <a:pt x="767621" y="10581"/>
                  </a:moveTo>
                  <a:cubicBezTo>
                    <a:pt x="682629" y="121950"/>
                    <a:pt x="609359" y="1007043"/>
                    <a:pt x="574190" y="1434935"/>
                  </a:cubicBezTo>
                  <a:cubicBezTo>
                    <a:pt x="539021" y="1862827"/>
                    <a:pt x="541952" y="2440189"/>
                    <a:pt x="556606" y="2577935"/>
                  </a:cubicBezTo>
                  <a:cubicBezTo>
                    <a:pt x="571260" y="2715681"/>
                    <a:pt x="752968" y="1936097"/>
                    <a:pt x="662114" y="2261412"/>
                  </a:cubicBezTo>
                  <a:cubicBezTo>
                    <a:pt x="571260" y="2586727"/>
                    <a:pt x="70098" y="4280712"/>
                    <a:pt x="11483" y="4529827"/>
                  </a:cubicBezTo>
                  <a:cubicBezTo>
                    <a:pt x="-47132" y="4778942"/>
                    <a:pt x="128713" y="4075558"/>
                    <a:pt x="310421" y="3756104"/>
                  </a:cubicBezTo>
                  <a:cubicBezTo>
                    <a:pt x="492129" y="3436650"/>
                    <a:pt x="1101729" y="2613104"/>
                    <a:pt x="1101729" y="2613104"/>
                  </a:cubicBezTo>
                  <a:cubicBezTo>
                    <a:pt x="1224821" y="2422604"/>
                    <a:pt x="1051906" y="2985312"/>
                    <a:pt x="1048975" y="2613104"/>
                  </a:cubicBezTo>
                  <a:cubicBezTo>
                    <a:pt x="1046044" y="2240896"/>
                    <a:pt x="1078283" y="687589"/>
                    <a:pt x="1084144" y="379858"/>
                  </a:cubicBezTo>
                  <a:cubicBezTo>
                    <a:pt x="1090005" y="72127"/>
                    <a:pt x="1142759" y="831196"/>
                    <a:pt x="1084144" y="766719"/>
                  </a:cubicBezTo>
                  <a:cubicBezTo>
                    <a:pt x="1025529" y="702242"/>
                    <a:pt x="852613" y="-100788"/>
                    <a:pt x="767621" y="1058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1188EBA2-2116-311B-5B8E-4CEB89951079}"/>
                </a:ext>
              </a:extLst>
            </p:cNvPr>
            <p:cNvSpPr/>
            <p:nvPr/>
          </p:nvSpPr>
          <p:spPr>
            <a:xfrm>
              <a:off x="8437181" y="3378822"/>
              <a:ext cx="919135" cy="3547034"/>
            </a:xfrm>
            <a:custGeom>
              <a:avLst/>
              <a:gdLst>
                <a:gd name="connsiteX0" fmla="*/ 724404 w 919135"/>
                <a:gd name="connsiteY0" fmla="*/ 1650378 h 3547034"/>
                <a:gd name="connsiteX1" fmla="*/ 724404 w 919135"/>
                <a:gd name="connsiteY1" fmla="*/ 1703132 h 3547034"/>
                <a:gd name="connsiteX2" fmla="*/ 689234 w 919135"/>
                <a:gd name="connsiteY2" fmla="*/ 2881301 h 3547034"/>
                <a:gd name="connsiteX3" fmla="*/ 548557 w 919135"/>
                <a:gd name="connsiteY3" fmla="*/ 3145070 h 3547034"/>
                <a:gd name="connsiteX4" fmla="*/ 724404 w 919135"/>
                <a:gd name="connsiteY4" fmla="*/ 2986809 h 3547034"/>
                <a:gd name="connsiteX5" fmla="*/ 232034 w 919135"/>
                <a:gd name="connsiteY5" fmla="*/ 3444009 h 3547034"/>
                <a:gd name="connsiteX6" fmla="*/ 917834 w 919135"/>
                <a:gd name="connsiteY6" fmla="*/ 3285747 h 3547034"/>
                <a:gd name="connsiteX7" fmla="*/ 21019 w 919135"/>
                <a:gd name="connsiteY7" fmla="*/ 3531932 h 3547034"/>
                <a:gd name="connsiteX8" fmla="*/ 302373 w 919135"/>
                <a:gd name="connsiteY8" fmla="*/ 3127486 h 3547034"/>
                <a:gd name="connsiteX9" fmla="*/ 513388 w 919135"/>
                <a:gd name="connsiteY9" fmla="*/ 15009 h 3547034"/>
                <a:gd name="connsiteX10" fmla="*/ 443050 w 919135"/>
                <a:gd name="connsiteY10" fmla="*/ 1931732 h 3547034"/>
                <a:gd name="connsiteX11" fmla="*/ 724404 w 919135"/>
                <a:gd name="connsiteY11" fmla="*/ 1650378 h 354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9135" h="3547034">
                  <a:moveTo>
                    <a:pt x="724404" y="1650378"/>
                  </a:moveTo>
                  <a:cubicBezTo>
                    <a:pt x="771296" y="1612278"/>
                    <a:pt x="730266" y="1497978"/>
                    <a:pt x="724404" y="1703132"/>
                  </a:cubicBezTo>
                  <a:cubicBezTo>
                    <a:pt x="718542" y="1908286"/>
                    <a:pt x="718542" y="2640978"/>
                    <a:pt x="689234" y="2881301"/>
                  </a:cubicBezTo>
                  <a:cubicBezTo>
                    <a:pt x="659926" y="3121624"/>
                    <a:pt x="542695" y="3127485"/>
                    <a:pt x="548557" y="3145070"/>
                  </a:cubicBezTo>
                  <a:cubicBezTo>
                    <a:pt x="554419" y="3162655"/>
                    <a:pt x="777158" y="2936986"/>
                    <a:pt x="724404" y="2986809"/>
                  </a:cubicBezTo>
                  <a:cubicBezTo>
                    <a:pt x="671650" y="3036632"/>
                    <a:pt x="199796" y="3394186"/>
                    <a:pt x="232034" y="3444009"/>
                  </a:cubicBezTo>
                  <a:cubicBezTo>
                    <a:pt x="264272" y="3493832"/>
                    <a:pt x="953003" y="3271093"/>
                    <a:pt x="917834" y="3285747"/>
                  </a:cubicBezTo>
                  <a:cubicBezTo>
                    <a:pt x="882665" y="3300401"/>
                    <a:pt x="123596" y="3558309"/>
                    <a:pt x="21019" y="3531932"/>
                  </a:cubicBezTo>
                  <a:cubicBezTo>
                    <a:pt x="-81558" y="3505555"/>
                    <a:pt x="220311" y="3713640"/>
                    <a:pt x="302373" y="3127486"/>
                  </a:cubicBezTo>
                  <a:cubicBezTo>
                    <a:pt x="384434" y="2541332"/>
                    <a:pt x="489942" y="214301"/>
                    <a:pt x="513388" y="15009"/>
                  </a:cubicBezTo>
                  <a:cubicBezTo>
                    <a:pt x="536834" y="-184283"/>
                    <a:pt x="410811" y="1662101"/>
                    <a:pt x="443050" y="1931732"/>
                  </a:cubicBezTo>
                  <a:cubicBezTo>
                    <a:pt x="475289" y="2201363"/>
                    <a:pt x="677512" y="1688478"/>
                    <a:pt x="724404" y="1650378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B11F6B2D-239B-BAF1-47C3-D6E396A89339}"/>
                </a:ext>
              </a:extLst>
            </p:cNvPr>
            <p:cNvSpPr/>
            <p:nvPr/>
          </p:nvSpPr>
          <p:spPr>
            <a:xfrm>
              <a:off x="8360126" y="6088807"/>
              <a:ext cx="849345" cy="1089597"/>
            </a:xfrm>
            <a:custGeom>
              <a:avLst/>
              <a:gdLst>
                <a:gd name="connsiteX0" fmla="*/ 103 w 849345"/>
                <a:gd name="connsiteY0" fmla="*/ 1088080 h 1089597"/>
                <a:gd name="connsiteX1" fmla="*/ 299780 w 849345"/>
                <a:gd name="connsiteY1" fmla="*/ 342729 h 1089597"/>
                <a:gd name="connsiteX2" fmla="*/ 180677 w 849345"/>
                <a:gd name="connsiteY2" fmla="*/ 746141 h 1089597"/>
                <a:gd name="connsiteX3" fmla="*/ 242150 w 849345"/>
                <a:gd name="connsiteY3" fmla="*/ 719247 h 1089597"/>
                <a:gd name="connsiteX4" fmla="*/ 203729 w 849345"/>
                <a:gd name="connsiteY4" fmla="*/ 757667 h 1089597"/>
                <a:gd name="connsiteX5" fmla="*/ 537985 w 849345"/>
                <a:gd name="connsiteY5" fmla="*/ 738457 h 1089597"/>
                <a:gd name="connsiteX6" fmla="*/ 499565 w 849345"/>
                <a:gd name="connsiteY6" fmla="*/ 719247 h 1089597"/>
                <a:gd name="connsiteX7" fmla="*/ 607141 w 849345"/>
                <a:gd name="connsiteY7" fmla="*/ 673143 h 1089597"/>
                <a:gd name="connsiteX8" fmla="*/ 849188 w 849345"/>
                <a:gd name="connsiteY8" fmla="*/ 790 h 1089597"/>
                <a:gd name="connsiteX9" fmla="*/ 568721 w 849345"/>
                <a:gd name="connsiteY9" fmla="*/ 527146 h 1089597"/>
                <a:gd name="connsiteX10" fmla="*/ 549511 w 849345"/>
                <a:gd name="connsiteY10" fmla="*/ 31526 h 1089597"/>
                <a:gd name="connsiteX11" fmla="*/ 199887 w 849345"/>
                <a:gd name="connsiteY11" fmla="*/ 373465 h 1089597"/>
                <a:gd name="connsiteX12" fmla="*/ 265202 w 849345"/>
                <a:gd name="connsiteY12" fmla="*/ 108366 h 1089597"/>
                <a:gd name="connsiteX13" fmla="*/ 103 w 849345"/>
                <a:gd name="connsiteY13" fmla="*/ 1088080 h 1089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345" h="1089597">
                  <a:moveTo>
                    <a:pt x="103" y="1088080"/>
                  </a:moveTo>
                  <a:cubicBezTo>
                    <a:pt x="5866" y="1127140"/>
                    <a:pt x="269684" y="399719"/>
                    <a:pt x="299780" y="342729"/>
                  </a:cubicBezTo>
                  <a:cubicBezTo>
                    <a:pt x="329876" y="285739"/>
                    <a:pt x="190282" y="683388"/>
                    <a:pt x="180677" y="746141"/>
                  </a:cubicBezTo>
                  <a:cubicBezTo>
                    <a:pt x="171072" y="808894"/>
                    <a:pt x="238308" y="717326"/>
                    <a:pt x="242150" y="719247"/>
                  </a:cubicBezTo>
                  <a:cubicBezTo>
                    <a:pt x="245992" y="721168"/>
                    <a:pt x="154423" y="754465"/>
                    <a:pt x="203729" y="757667"/>
                  </a:cubicBezTo>
                  <a:cubicBezTo>
                    <a:pt x="253035" y="760869"/>
                    <a:pt x="488679" y="744860"/>
                    <a:pt x="537985" y="738457"/>
                  </a:cubicBezTo>
                  <a:cubicBezTo>
                    <a:pt x="587291" y="732054"/>
                    <a:pt x="488039" y="730133"/>
                    <a:pt x="499565" y="719247"/>
                  </a:cubicBezTo>
                  <a:cubicBezTo>
                    <a:pt x="511091" y="708361"/>
                    <a:pt x="548871" y="792886"/>
                    <a:pt x="607141" y="673143"/>
                  </a:cubicBezTo>
                  <a:cubicBezTo>
                    <a:pt x="665412" y="553400"/>
                    <a:pt x="855591" y="25123"/>
                    <a:pt x="849188" y="790"/>
                  </a:cubicBezTo>
                  <a:cubicBezTo>
                    <a:pt x="842785" y="-23543"/>
                    <a:pt x="618667" y="522023"/>
                    <a:pt x="568721" y="527146"/>
                  </a:cubicBezTo>
                  <a:cubicBezTo>
                    <a:pt x="518775" y="532269"/>
                    <a:pt x="610983" y="57139"/>
                    <a:pt x="549511" y="31526"/>
                  </a:cubicBezTo>
                  <a:cubicBezTo>
                    <a:pt x="488039" y="5913"/>
                    <a:pt x="247272" y="360658"/>
                    <a:pt x="199887" y="373465"/>
                  </a:cubicBezTo>
                  <a:cubicBezTo>
                    <a:pt x="152502" y="386272"/>
                    <a:pt x="298499" y="-17140"/>
                    <a:pt x="265202" y="108366"/>
                  </a:cubicBezTo>
                  <a:cubicBezTo>
                    <a:pt x="231905" y="233872"/>
                    <a:pt x="-5660" y="1049020"/>
                    <a:pt x="103" y="108808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99C89E91-90B2-390D-F69E-9EDDDBD290DE}"/>
                </a:ext>
              </a:extLst>
            </p:cNvPr>
            <p:cNvSpPr/>
            <p:nvPr/>
          </p:nvSpPr>
          <p:spPr>
            <a:xfrm>
              <a:off x="8430880" y="6891747"/>
              <a:ext cx="1101920" cy="1296150"/>
            </a:xfrm>
            <a:custGeom>
              <a:avLst/>
              <a:gdLst>
                <a:gd name="connsiteX0" fmla="*/ 90713 w 1101920"/>
                <a:gd name="connsiteY0" fmla="*/ 831 h 1296150"/>
                <a:gd name="connsiteX1" fmla="*/ 436495 w 1101920"/>
                <a:gd name="connsiteY1" fmla="*/ 312035 h 1296150"/>
                <a:gd name="connsiteX2" fmla="*/ 728488 w 1101920"/>
                <a:gd name="connsiteY2" fmla="*/ 753866 h 1296150"/>
                <a:gd name="connsiteX3" fmla="*/ 609386 w 1101920"/>
                <a:gd name="connsiteY3" fmla="*/ 750024 h 1296150"/>
                <a:gd name="connsiteX4" fmla="*/ 1093480 w 1101920"/>
                <a:gd name="connsiteY4" fmla="*/ 1287907 h 1296150"/>
                <a:gd name="connsiteX5" fmla="*/ 870643 w 1101920"/>
                <a:gd name="connsiteY5" fmla="*/ 1072754 h 1296150"/>
                <a:gd name="connsiteX6" fmla="*/ 290498 w 1101920"/>
                <a:gd name="connsiteY6" fmla="*/ 1026650 h 1296150"/>
                <a:gd name="connsiteX7" fmla="*/ 217500 w 1101920"/>
                <a:gd name="connsiteY7" fmla="*/ 1115016 h 1296150"/>
                <a:gd name="connsiteX8" fmla="*/ 136817 w 1101920"/>
                <a:gd name="connsiteY8" fmla="*/ 834549 h 1296150"/>
                <a:gd name="connsiteX9" fmla="*/ 75345 w 1101920"/>
                <a:gd name="connsiteY9" fmla="*/ 957493 h 1296150"/>
                <a:gd name="connsiteX10" fmla="*/ 86871 w 1101920"/>
                <a:gd name="connsiteY10" fmla="*/ 511819 h 1296150"/>
                <a:gd name="connsiteX11" fmla="*/ 2347 w 1101920"/>
                <a:gd name="connsiteY11" fmla="*/ 219826 h 1296150"/>
                <a:gd name="connsiteX12" fmla="*/ 194448 w 1101920"/>
                <a:gd name="connsiteY12" fmla="*/ 404243 h 1296150"/>
                <a:gd name="connsiteX13" fmla="*/ 90713 w 1101920"/>
                <a:gd name="connsiteY13" fmla="*/ 831 h 129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1920" h="1296150">
                  <a:moveTo>
                    <a:pt x="90713" y="831"/>
                  </a:moveTo>
                  <a:cubicBezTo>
                    <a:pt x="131054" y="-14537"/>
                    <a:pt x="330199" y="186529"/>
                    <a:pt x="436495" y="312035"/>
                  </a:cubicBezTo>
                  <a:cubicBezTo>
                    <a:pt x="542791" y="437541"/>
                    <a:pt x="699673" y="680868"/>
                    <a:pt x="728488" y="753866"/>
                  </a:cubicBezTo>
                  <a:cubicBezTo>
                    <a:pt x="757303" y="826864"/>
                    <a:pt x="548554" y="661017"/>
                    <a:pt x="609386" y="750024"/>
                  </a:cubicBezTo>
                  <a:cubicBezTo>
                    <a:pt x="670218" y="839031"/>
                    <a:pt x="1049937" y="1234119"/>
                    <a:pt x="1093480" y="1287907"/>
                  </a:cubicBezTo>
                  <a:cubicBezTo>
                    <a:pt x="1137023" y="1341695"/>
                    <a:pt x="1004473" y="1116297"/>
                    <a:pt x="870643" y="1072754"/>
                  </a:cubicBezTo>
                  <a:cubicBezTo>
                    <a:pt x="736813" y="1029211"/>
                    <a:pt x="399355" y="1019606"/>
                    <a:pt x="290498" y="1026650"/>
                  </a:cubicBezTo>
                  <a:cubicBezTo>
                    <a:pt x="181641" y="1033694"/>
                    <a:pt x="243114" y="1147033"/>
                    <a:pt x="217500" y="1115016"/>
                  </a:cubicBezTo>
                  <a:cubicBezTo>
                    <a:pt x="191887" y="1082999"/>
                    <a:pt x="160509" y="860803"/>
                    <a:pt x="136817" y="834549"/>
                  </a:cubicBezTo>
                  <a:cubicBezTo>
                    <a:pt x="113125" y="808295"/>
                    <a:pt x="83669" y="1011281"/>
                    <a:pt x="75345" y="957493"/>
                  </a:cubicBezTo>
                  <a:cubicBezTo>
                    <a:pt x="67021" y="903705"/>
                    <a:pt x="99037" y="634764"/>
                    <a:pt x="86871" y="511819"/>
                  </a:cubicBezTo>
                  <a:cubicBezTo>
                    <a:pt x="74705" y="388874"/>
                    <a:pt x="-15582" y="237755"/>
                    <a:pt x="2347" y="219826"/>
                  </a:cubicBezTo>
                  <a:cubicBezTo>
                    <a:pt x="20276" y="201897"/>
                    <a:pt x="179720" y="437540"/>
                    <a:pt x="194448" y="404243"/>
                  </a:cubicBezTo>
                  <a:cubicBezTo>
                    <a:pt x="209176" y="370946"/>
                    <a:pt x="50372" y="16199"/>
                    <a:pt x="90713" y="83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9A0D335E-798E-4A32-B45C-856CB13C6229}"/>
                </a:ext>
              </a:extLst>
            </p:cNvPr>
            <p:cNvSpPr/>
            <p:nvPr/>
          </p:nvSpPr>
          <p:spPr>
            <a:xfrm>
              <a:off x="8127938" y="6359735"/>
              <a:ext cx="1097316" cy="1825931"/>
            </a:xfrm>
            <a:custGeom>
              <a:avLst/>
              <a:gdLst>
                <a:gd name="connsiteX0" fmla="*/ 343709 w 1097316"/>
                <a:gd name="connsiteY0" fmla="*/ 2645 h 1825931"/>
                <a:gd name="connsiteX1" fmla="*/ 20980 w 1097316"/>
                <a:gd name="connsiteY1" fmla="*/ 1039989 h 1825931"/>
                <a:gd name="connsiteX2" fmla="*/ 105504 w 1097316"/>
                <a:gd name="connsiteY2" fmla="*/ 1397297 h 1825931"/>
                <a:gd name="connsiteX3" fmla="*/ 17138 w 1097316"/>
                <a:gd name="connsiteY3" fmla="*/ 1351193 h 1825931"/>
                <a:gd name="connsiteX4" fmla="*/ 512758 w 1097316"/>
                <a:gd name="connsiteY4" fmla="*/ 1816077 h 1825931"/>
                <a:gd name="connsiteX5" fmla="*/ 401339 w 1097316"/>
                <a:gd name="connsiteY5" fmla="*/ 1650870 h 1825931"/>
                <a:gd name="connsiteX6" fmla="*/ 493548 w 1097316"/>
                <a:gd name="connsiteY6" fmla="*/ 1443401 h 1825931"/>
                <a:gd name="connsiteX7" fmla="*/ 1085218 w 1097316"/>
                <a:gd name="connsiteY7" fmla="*/ 1766131 h 1825931"/>
                <a:gd name="connsiteX8" fmla="*/ 870065 w 1097316"/>
                <a:gd name="connsiteY8" fmla="*/ 1474137 h 1825931"/>
                <a:gd name="connsiteX9" fmla="*/ 604966 w 1097316"/>
                <a:gd name="connsiteY9" fmla="*/ 1193670 h 1825931"/>
                <a:gd name="connsiteX10" fmla="*/ 458970 w 1097316"/>
                <a:gd name="connsiteY10" fmla="*/ 1151408 h 1825931"/>
                <a:gd name="connsiteX11" fmla="*/ 347551 w 1097316"/>
                <a:gd name="connsiteY11" fmla="*/ 682682 h 1825931"/>
                <a:gd name="connsiteX12" fmla="*/ 505074 w 1097316"/>
                <a:gd name="connsiteY12" fmla="*/ 52591 h 1825931"/>
                <a:gd name="connsiteX13" fmla="*/ 247659 w 1097316"/>
                <a:gd name="connsiteY13" fmla="*/ 721102 h 1825931"/>
                <a:gd name="connsiteX14" fmla="*/ 343709 w 1097316"/>
                <a:gd name="connsiteY14" fmla="*/ 2645 h 182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7316" h="1825931">
                  <a:moveTo>
                    <a:pt x="343709" y="2645"/>
                  </a:moveTo>
                  <a:cubicBezTo>
                    <a:pt x="305929" y="55793"/>
                    <a:pt x="60681" y="807547"/>
                    <a:pt x="20980" y="1039989"/>
                  </a:cubicBezTo>
                  <a:cubicBezTo>
                    <a:pt x="-18721" y="1272431"/>
                    <a:pt x="106144" y="1345430"/>
                    <a:pt x="105504" y="1397297"/>
                  </a:cubicBezTo>
                  <a:cubicBezTo>
                    <a:pt x="104864" y="1449164"/>
                    <a:pt x="-50738" y="1281396"/>
                    <a:pt x="17138" y="1351193"/>
                  </a:cubicBezTo>
                  <a:cubicBezTo>
                    <a:pt x="85014" y="1420990"/>
                    <a:pt x="448724" y="1766131"/>
                    <a:pt x="512758" y="1816077"/>
                  </a:cubicBezTo>
                  <a:cubicBezTo>
                    <a:pt x="576792" y="1866023"/>
                    <a:pt x="404541" y="1712983"/>
                    <a:pt x="401339" y="1650870"/>
                  </a:cubicBezTo>
                  <a:cubicBezTo>
                    <a:pt x="398137" y="1588757"/>
                    <a:pt x="379568" y="1424191"/>
                    <a:pt x="493548" y="1443401"/>
                  </a:cubicBezTo>
                  <a:cubicBezTo>
                    <a:pt x="607528" y="1462611"/>
                    <a:pt x="1022465" y="1761008"/>
                    <a:pt x="1085218" y="1766131"/>
                  </a:cubicBezTo>
                  <a:cubicBezTo>
                    <a:pt x="1147971" y="1771254"/>
                    <a:pt x="950107" y="1569547"/>
                    <a:pt x="870065" y="1474137"/>
                  </a:cubicBezTo>
                  <a:cubicBezTo>
                    <a:pt x="790023" y="1378727"/>
                    <a:pt x="673482" y="1247458"/>
                    <a:pt x="604966" y="1193670"/>
                  </a:cubicBezTo>
                  <a:cubicBezTo>
                    <a:pt x="536450" y="1139882"/>
                    <a:pt x="501873" y="1236573"/>
                    <a:pt x="458970" y="1151408"/>
                  </a:cubicBezTo>
                  <a:cubicBezTo>
                    <a:pt x="416068" y="1066243"/>
                    <a:pt x="339867" y="865818"/>
                    <a:pt x="347551" y="682682"/>
                  </a:cubicBezTo>
                  <a:cubicBezTo>
                    <a:pt x="355235" y="499546"/>
                    <a:pt x="521723" y="46188"/>
                    <a:pt x="505074" y="52591"/>
                  </a:cubicBezTo>
                  <a:cubicBezTo>
                    <a:pt x="488425" y="58994"/>
                    <a:pt x="273913" y="727505"/>
                    <a:pt x="247659" y="721102"/>
                  </a:cubicBezTo>
                  <a:cubicBezTo>
                    <a:pt x="221405" y="714699"/>
                    <a:pt x="381489" y="-50503"/>
                    <a:pt x="343709" y="2645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220B5DC4-F1F1-C811-0333-7B1028DA0ED3}"/>
                </a:ext>
              </a:extLst>
            </p:cNvPr>
            <p:cNvSpPr/>
            <p:nvPr/>
          </p:nvSpPr>
          <p:spPr>
            <a:xfrm>
              <a:off x="2993458" y="911809"/>
              <a:ext cx="3177649" cy="3101702"/>
            </a:xfrm>
            <a:custGeom>
              <a:avLst/>
              <a:gdLst>
                <a:gd name="connsiteX0" fmla="*/ 2594542 w 3177649"/>
                <a:gd name="connsiteY0" fmla="*/ 53391 h 3101702"/>
                <a:gd name="connsiteX1" fmla="*/ 359342 w 3177649"/>
                <a:gd name="connsiteY1" fmla="*/ 1310691 h 3101702"/>
                <a:gd name="connsiteX2" fmla="*/ 816542 w 3177649"/>
                <a:gd name="connsiteY2" fmla="*/ 1170991 h 3101702"/>
                <a:gd name="connsiteX3" fmla="*/ 168842 w 3177649"/>
                <a:gd name="connsiteY3" fmla="*/ 2529891 h 3101702"/>
                <a:gd name="connsiteX4" fmla="*/ 41842 w 3177649"/>
                <a:gd name="connsiteY4" fmla="*/ 3101391 h 3101702"/>
                <a:gd name="connsiteX5" fmla="*/ 778442 w 3177649"/>
                <a:gd name="connsiteY5" fmla="*/ 2466391 h 3101702"/>
                <a:gd name="connsiteX6" fmla="*/ 3153342 w 3177649"/>
                <a:gd name="connsiteY6" fmla="*/ 815391 h 3101702"/>
                <a:gd name="connsiteX7" fmla="*/ 2073842 w 3177649"/>
                <a:gd name="connsiteY7" fmla="*/ 1247191 h 3101702"/>
                <a:gd name="connsiteX8" fmla="*/ 3140642 w 3177649"/>
                <a:gd name="connsiteY8" fmla="*/ 358191 h 3101702"/>
                <a:gd name="connsiteX9" fmla="*/ 2442142 w 3177649"/>
                <a:gd name="connsiteY9" fmla="*/ 447091 h 3101702"/>
                <a:gd name="connsiteX10" fmla="*/ 2772342 w 3177649"/>
                <a:gd name="connsiteY10" fmla="*/ 218491 h 3101702"/>
                <a:gd name="connsiteX11" fmla="*/ 2492942 w 3177649"/>
                <a:gd name="connsiteY11" fmla="*/ 231191 h 3101702"/>
                <a:gd name="connsiteX12" fmla="*/ 2594542 w 3177649"/>
                <a:gd name="connsiteY12" fmla="*/ 53391 h 310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7649" h="3101702">
                  <a:moveTo>
                    <a:pt x="2594542" y="53391"/>
                  </a:moveTo>
                  <a:cubicBezTo>
                    <a:pt x="2238942" y="233308"/>
                    <a:pt x="655675" y="1124424"/>
                    <a:pt x="359342" y="1310691"/>
                  </a:cubicBezTo>
                  <a:cubicBezTo>
                    <a:pt x="63009" y="1496958"/>
                    <a:pt x="848292" y="967791"/>
                    <a:pt x="816542" y="1170991"/>
                  </a:cubicBezTo>
                  <a:cubicBezTo>
                    <a:pt x="784792" y="1374191"/>
                    <a:pt x="297959" y="2208158"/>
                    <a:pt x="168842" y="2529891"/>
                  </a:cubicBezTo>
                  <a:cubicBezTo>
                    <a:pt x="39725" y="2851624"/>
                    <a:pt x="-59758" y="3111974"/>
                    <a:pt x="41842" y="3101391"/>
                  </a:cubicBezTo>
                  <a:cubicBezTo>
                    <a:pt x="143442" y="3090808"/>
                    <a:pt x="259859" y="2847391"/>
                    <a:pt x="778442" y="2466391"/>
                  </a:cubicBezTo>
                  <a:cubicBezTo>
                    <a:pt x="1297025" y="2085391"/>
                    <a:pt x="2937442" y="1018591"/>
                    <a:pt x="3153342" y="815391"/>
                  </a:cubicBezTo>
                  <a:cubicBezTo>
                    <a:pt x="3369242" y="612191"/>
                    <a:pt x="2075959" y="1323391"/>
                    <a:pt x="2073842" y="1247191"/>
                  </a:cubicBezTo>
                  <a:cubicBezTo>
                    <a:pt x="2071725" y="1170991"/>
                    <a:pt x="3079259" y="491541"/>
                    <a:pt x="3140642" y="358191"/>
                  </a:cubicBezTo>
                  <a:cubicBezTo>
                    <a:pt x="3202025" y="224841"/>
                    <a:pt x="2503525" y="470374"/>
                    <a:pt x="2442142" y="447091"/>
                  </a:cubicBezTo>
                  <a:cubicBezTo>
                    <a:pt x="2380759" y="423808"/>
                    <a:pt x="2763875" y="254474"/>
                    <a:pt x="2772342" y="218491"/>
                  </a:cubicBezTo>
                  <a:cubicBezTo>
                    <a:pt x="2780809" y="182508"/>
                    <a:pt x="2520459" y="258708"/>
                    <a:pt x="2492942" y="231191"/>
                  </a:cubicBezTo>
                  <a:cubicBezTo>
                    <a:pt x="2465425" y="203674"/>
                    <a:pt x="2950142" y="-126526"/>
                    <a:pt x="2594542" y="5339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827AC7B8-0241-6BBD-5B1B-B2D15ED7B5EE}"/>
                </a:ext>
              </a:extLst>
            </p:cNvPr>
            <p:cNvSpPr/>
            <p:nvPr/>
          </p:nvSpPr>
          <p:spPr>
            <a:xfrm>
              <a:off x="6324292" y="2067483"/>
              <a:ext cx="1720270" cy="1835767"/>
            </a:xfrm>
            <a:custGeom>
              <a:avLst/>
              <a:gdLst>
                <a:gd name="connsiteX0" fmla="*/ 13008 w 1720270"/>
                <a:gd name="connsiteY0" fmla="*/ 129617 h 1835767"/>
                <a:gd name="connsiteX1" fmla="*/ 584508 w 1720270"/>
                <a:gd name="connsiteY1" fmla="*/ 688417 h 1835767"/>
                <a:gd name="connsiteX2" fmla="*/ 127308 w 1720270"/>
                <a:gd name="connsiteY2" fmla="*/ 1831417 h 1835767"/>
                <a:gd name="connsiteX3" fmla="*/ 863908 w 1720270"/>
                <a:gd name="connsiteY3" fmla="*/ 1044017 h 1835767"/>
                <a:gd name="connsiteX4" fmla="*/ 1702108 w 1720270"/>
                <a:gd name="connsiteY4" fmla="*/ 116917 h 1835767"/>
                <a:gd name="connsiteX5" fmla="*/ 1410008 w 1720270"/>
                <a:gd name="connsiteY5" fmla="*/ 320117 h 1835767"/>
                <a:gd name="connsiteX6" fmla="*/ 1054408 w 1720270"/>
                <a:gd name="connsiteY6" fmla="*/ 2617 h 1835767"/>
                <a:gd name="connsiteX7" fmla="*/ 254308 w 1720270"/>
                <a:gd name="connsiteY7" fmla="*/ 167717 h 1835767"/>
                <a:gd name="connsiteX8" fmla="*/ 13008 w 1720270"/>
                <a:gd name="connsiteY8" fmla="*/ 129617 h 183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0270" h="1835767">
                  <a:moveTo>
                    <a:pt x="13008" y="129617"/>
                  </a:moveTo>
                  <a:cubicBezTo>
                    <a:pt x="68041" y="216400"/>
                    <a:pt x="565458" y="404784"/>
                    <a:pt x="584508" y="688417"/>
                  </a:cubicBezTo>
                  <a:cubicBezTo>
                    <a:pt x="603558" y="972050"/>
                    <a:pt x="80741" y="1772150"/>
                    <a:pt x="127308" y="1831417"/>
                  </a:cubicBezTo>
                  <a:cubicBezTo>
                    <a:pt x="173875" y="1890684"/>
                    <a:pt x="601441" y="1329767"/>
                    <a:pt x="863908" y="1044017"/>
                  </a:cubicBezTo>
                  <a:cubicBezTo>
                    <a:pt x="1126375" y="758267"/>
                    <a:pt x="1611091" y="237567"/>
                    <a:pt x="1702108" y="116917"/>
                  </a:cubicBezTo>
                  <a:cubicBezTo>
                    <a:pt x="1793125" y="-3733"/>
                    <a:pt x="1517958" y="339167"/>
                    <a:pt x="1410008" y="320117"/>
                  </a:cubicBezTo>
                  <a:cubicBezTo>
                    <a:pt x="1302058" y="301067"/>
                    <a:pt x="1247025" y="28017"/>
                    <a:pt x="1054408" y="2617"/>
                  </a:cubicBezTo>
                  <a:cubicBezTo>
                    <a:pt x="861791" y="-22783"/>
                    <a:pt x="423641" y="144434"/>
                    <a:pt x="254308" y="167717"/>
                  </a:cubicBezTo>
                  <a:cubicBezTo>
                    <a:pt x="84975" y="191000"/>
                    <a:pt x="-42025" y="42834"/>
                    <a:pt x="13008" y="12961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3A9EB6B7-DD9F-8A9B-AB61-9E80DD6AF642}"/>
                </a:ext>
              </a:extLst>
            </p:cNvPr>
            <p:cNvSpPr/>
            <p:nvPr/>
          </p:nvSpPr>
          <p:spPr>
            <a:xfrm>
              <a:off x="4202029" y="2628540"/>
              <a:ext cx="2042023" cy="6258015"/>
            </a:xfrm>
            <a:custGeom>
              <a:avLst/>
              <a:gdLst>
                <a:gd name="connsiteX0" fmla="*/ 2033671 w 2042023"/>
                <a:gd name="connsiteY0" fmla="*/ 114660 h 6258015"/>
                <a:gd name="connsiteX1" fmla="*/ 1411371 w 2042023"/>
                <a:gd name="connsiteY1" fmla="*/ 2603860 h 6258015"/>
                <a:gd name="connsiteX2" fmla="*/ 1474871 w 2042023"/>
                <a:gd name="connsiteY2" fmla="*/ 4927960 h 6258015"/>
                <a:gd name="connsiteX3" fmla="*/ 1373271 w 2042023"/>
                <a:gd name="connsiteY3" fmla="*/ 4331060 h 6258015"/>
                <a:gd name="connsiteX4" fmla="*/ 1411371 w 2042023"/>
                <a:gd name="connsiteY4" fmla="*/ 6197960 h 6258015"/>
                <a:gd name="connsiteX5" fmla="*/ 1131971 w 2042023"/>
                <a:gd name="connsiteY5" fmla="*/ 5423260 h 6258015"/>
                <a:gd name="connsiteX6" fmla="*/ 471571 w 2042023"/>
                <a:gd name="connsiteY6" fmla="*/ 1803760 h 6258015"/>
                <a:gd name="connsiteX7" fmla="*/ 496971 w 2042023"/>
                <a:gd name="connsiteY7" fmla="*/ 2527660 h 6258015"/>
                <a:gd name="connsiteX8" fmla="*/ 1671 w 2042023"/>
                <a:gd name="connsiteY8" fmla="*/ 432160 h 6258015"/>
                <a:gd name="connsiteX9" fmla="*/ 344571 w 2042023"/>
                <a:gd name="connsiteY9" fmla="*/ 1791060 h 6258015"/>
                <a:gd name="connsiteX10" fmla="*/ 585871 w 2042023"/>
                <a:gd name="connsiteY10" fmla="*/ 178160 h 6258015"/>
                <a:gd name="connsiteX11" fmla="*/ 623971 w 2042023"/>
                <a:gd name="connsiteY11" fmla="*/ 927460 h 6258015"/>
                <a:gd name="connsiteX12" fmla="*/ 1297071 w 2042023"/>
                <a:gd name="connsiteY12" fmla="*/ 360 h 6258015"/>
                <a:gd name="connsiteX13" fmla="*/ 890671 w 2042023"/>
                <a:gd name="connsiteY13" fmla="*/ 1054460 h 6258015"/>
                <a:gd name="connsiteX14" fmla="*/ 2033671 w 2042023"/>
                <a:gd name="connsiteY14" fmla="*/ 114660 h 6258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42023" h="6258015">
                  <a:moveTo>
                    <a:pt x="2033671" y="114660"/>
                  </a:moveTo>
                  <a:cubicBezTo>
                    <a:pt x="2120454" y="372893"/>
                    <a:pt x="1504504" y="1801643"/>
                    <a:pt x="1411371" y="2603860"/>
                  </a:cubicBezTo>
                  <a:cubicBezTo>
                    <a:pt x="1318238" y="3406077"/>
                    <a:pt x="1481221" y="4640093"/>
                    <a:pt x="1474871" y="4927960"/>
                  </a:cubicBezTo>
                  <a:cubicBezTo>
                    <a:pt x="1468521" y="5215827"/>
                    <a:pt x="1383854" y="4119393"/>
                    <a:pt x="1373271" y="4331060"/>
                  </a:cubicBezTo>
                  <a:cubicBezTo>
                    <a:pt x="1362688" y="4542727"/>
                    <a:pt x="1451588" y="6015927"/>
                    <a:pt x="1411371" y="6197960"/>
                  </a:cubicBezTo>
                  <a:cubicBezTo>
                    <a:pt x="1371154" y="6379993"/>
                    <a:pt x="1288604" y="6155627"/>
                    <a:pt x="1131971" y="5423260"/>
                  </a:cubicBezTo>
                  <a:cubicBezTo>
                    <a:pt x="975338" y="4690893"/>
                    <a:pt x="577404" y="2286360"/>
                    <a:pt x="471571" y="1803760"/>
                  </a:cubicBezTo>
                  <a:cubicBezTo>
                    <a:pt x="365738" y="1321160"/>
                    <a:pt x="575288" y="2756260"/>
                    <a:pt x="496971" y="2527660"/>
                  </a:cubicBezTo>
                  <a:cubicBezTo>
                    <a:pt x="418654" y="2299060"/>
                    <a:pt x="27071" y="554927"/>
                    <a:pt x="1671" y="432160"/>
                  </a:cubicBezTo>
                  <a:cubicBezTo>
                    <a:pt x="-23729" y="309393"/>
                    <a:pt x="247204" y="1833393"/>
                    <a:pt x="344571" y="1791060"/>
                  </a:cubicBezTo>
                  <a:cubicBezTo>
                    <a:pt x="441938" y="1748727"/>
                    <a:pt x="539304" y="322093"/>
                    <a:pt x="585871" y="178160"/>
                  </a:cubicBezTo>
                  <a:cubicBezTo>
                    <a:pt x="632438" y="34227"/>
                    <a:pt x="505438" y="957093"/>
                    <a:pt x="623971" y="927460"/>
                  </a:cubicBezTo>
                  <a:cubicBezTo>
                    <a:pt x="742504" y="897827"/>
                    <a:pt x="1252621" y="-20807"/>
                    <a:pt x="1297071" y="360"/>
                  </a:cubicBezTo>
                  <a:cubicBezTo>
                    <a:pt x="1341521" y="21527"/>
                    <a:pt x="774254" y="1033293"/>
                    <a:pt x="890671" y="1054460"/>
                  </a:cubicBezTo>
                  <a:cubicBezTo>
                    <a:pt x="1007088" y="1075627"/>
                    <a:pt x="1946888" y="-143573"/>
                    <a:pt x="2033671" y="114660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88A53D6B-7C18-8863-7CE3-82C0BD10BA37}"/>
                </a:ext>
              </a:extLst>
            </p:cNvPr>
            <p:cNvSpPr/>
            <p:nvPr/>
          </p:nvSpPr>
          <p:spPr>
            <a:xfrm>
              <a:off x="3871288" y="2646784"/>
              <a:ext cx="1691384" cy="6081856"/>
            </a:xfrm>
            <a:custGeom>
              <a:avLst/>
              <a:gdLst>
                <a:gd name="connsiteX0" fmla="*/ 40312 w 1691384"/>
                <a:gd name="connsiteY0" fmla="*/ 45616 h 6081856"/>
                <a:gd name="connsiteX1" fmla="*/ 1208712 w 1691384"/>
                <a:gd name="connsiteY1" fmla="*/ 2268116 h 6081856"/>
                <a:gd name="connsiteX2" fmla="*/ 1691312 w 1691384"/>
                <a:gd name="connsiteY2" fmla="*/ 3881016 h 6081856"/>
                <a:gd name="connsiteX3" fmla="*/ 1246812 w 1691384"/>
                <a:gd name="connsiteY3" fmla="*/ 5633616 h 6081856"/>
                <a:gd name="connsiteX4" fmla="*/ 1450012 w 1691384"/>
                <a:gd name="connsiteY4" fmla="*/ 6001916 h 6081856"/>
                <a:gd name="connsiteX5" fmla="*/ 1018212 w 1691384"/>
                <a:gd name="connsiteY5" fmla="*/ 4389016 h 6081856"/>
                <a:gd name="connsiteX6" fmla="*/ 510212 w 1691384"/>
                <a:gd name="connsiteY6" fmla="*/ 1493416 h 6081856"/>
                <a:gd name="connsiteX7" fmla="*/ 840412 w 1691384"/>
                <a:gd name="connsiteY7" fmla="*/ 2572916 h 6081856"/>
                <a:gd name="connsiteX8" fmla="*/ 319712 w 1691384"/>
                <a:gd name="connsiteY8" fmla="*/ 909216 h 6081856"/>
                <a:gd name="connsiteX9" fmla="*/ 40312 w 1691384"/>
                <a:gd name="connsiteY9" fmla="*/ 45616 h 608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1384" h="6081856">
                  <a:moveTo>
                    <a:pt x="40312" y="45616"/>
                  </a:moveTo>
                  <a:cubicBezTo>
                    <a:pt x="188479" y="272099"/>
                    <a:pt x="933545" y="1628883"/>
                    <a:pt x="1208712" y="2268116"/>
                  </a:cubicBezTo>
                  <a:cubicBezTo>
                    <a:pt x="1483879" y="2907349"/>
                    <a:pt x="1684962" y="3320099"/>
                    <a:pt x="1691312" y="3881016"/>
                  </a:cubicBezTo>
                  <a:cubicBezTo>
                    <a:pt x="1697662" y="4441933"/>
                    <a:pt x="1287029" y="5280133"/>
                    <a:pt x="1246812" y="5633616"/>
                  </a:cubicBezTo>
                  <a:cubicBezTo>
                    <a:pt x="1206595" y="5987099"/>
                    <a:pt x="1488112" y="6209349"/>
                    <a:pt x="1450012" y="6001916"/>
                  </a:cubicBezTo>
                  <a:cubicBezTo>
                    <a:pt x="1411912" y="5794483"/>
                    <a:pt x="1174845" y="5140433"/>
                    <a:pt x="1018212" y="4389016"/>
                  </a:cubicBezTo>
                  <a:cubicBezTo>
                    <a:pt x="861579" y="3637599"/>
                    <a:pt x="539845" y="1796099"/>
                    <a:pt x="510212" y="1493416"/>
                  </a:cubicBezTo>
                  <a:cubicBezTo>
                    <a:pt x="480579" y="1190733"/>
                    <a:pt x="872162" y="2670283"/>
                    <a:pt x="840412" y="2572916"/>
                  </a:cubicBezTo>
                  <a:cubicBezTo>
                    <a:pt x="808662" y="2475549"/>
                    <a:pt x="448829" y="1330433"/>
                    <a:pt x="319712" y="909216"/>
                  </a:cubicBezTo>
                  <a:cubicBezTo>
                    <a:pt x="190595" y="487999"/>
                    <a:pt x="-107855" y="-180867"/>
                    <a:pt x="40312" y="4561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5313FC04-A61D-B597-D2C0-5FB11DC4A592}"/>
                </a:ext>
              </a:extLst>
            </p:cNvPr>
            <p:cNvSpPr/>
            <p:nvPr/>
          </p:nvSpPr>
          <p:spPr>
            <a:xfrm>
              <a:off x="3703254" y="2258659"/>
              <a:ext cx="2545109" cy="5992122"/>
            </a:xfrm>
            <a:custGeom>
              <a:avLst/>
              <a:gdLst>
                <a:gd name="connsiteX0" fmla="*/ 2367346 w 2545109"/>
                <a:gd name="connsiteY0" fmla="*/ 103541 h 5992122"/>
                <a:gd name="connsiteX1" fmla="*/ 2329246 w 2545109"/>
                <a:gd name="connsiteY1" fmla="*/ 179741 h 5992122"/>
                <a:gd name="connsiteX2" fmla="*/ 856046 w 2545109"/>
                <a:gd name="connsiteY2" fmla="*/ 1805341 h 5992122"/>
                <a:gd name="connsiteX3" fmla="*/ 817946 w 2545109"/>
                <a:gd name="connsiteY3" fmla="*/ 3278541 h 5992122"/>
                <a:gd name="connsiteX4" fmla="*/ 1046546 w 2545109"/>
                <a:gd name="connsiteY4" fmla="*/ 3316641 h 5992122"/>
                <a:gd name="connsiteX5" fmla="*/ 1567246 w 2545109"/>
                <a:gd name="connsiteY5" fmla="*/ 5424841 h 5992122"/>
                <a:gd name="connsiteX6" fmla="*/ 1427546 w 2545109"/>
                <a:gd name="connsiteY6" fmla="*/ 5970941 h 5992122"/>
                <a:gd name="connsiteX7" fmla="*/ 1110046 w 2545109"/>
                <a:gd name="connsiteY7" fmla="*/ 4891441 h 5992122"/>
                <a:gd name="connsiteX8" fmla="*/ 132146 w 2545109"/>
                <a:gd name="connsiteY8" fmla="*/ 1919641 h 5992122"/>
                <a:gd name="connsiteX9" fmla="*/ 43246 w 2545109"/>
                <a:gd name="connsiteY9" fmla="*/ 802041 h 5992122"/>
                <a:gd name="connsiteX10" fmla="*/ 449646 w 2545109"/>
                <a:gd name="connsiteY10" fmla="*/ 802041 h 5992122"/>
                <a:gd name="connsiteX11" fmla="*/ 792546 w 2545109"/>
                <a:gd name="connsiteY11" fmla="*/ 344841 h 5992122"/>
                <a:gd name="connsiteX12" fmla="*/ 716346 w 2545109"/>
                <a:gd name="connsiteY12" fmla="*/ 738541 h 5992122"/>
                <a:gd name="connsiteX13" fmla="*/ 2367346 w 2545109"/>
                <a:gd name="connsiteY13" fmla="*/ 103541 h 599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5109" h="5992122">
                  <a:moveTo>
                    <a:pt x="2367346" y="103541"/>
                  </a:moveTo>
                  <a:cubicBezTo>
                    <a:pt x="2636163" y="10408"/>
                    <a:pt x="2581129" y="-103892"/>
                    <a:pt x="2329246" y="179741"/>
                  </a:cubicBezTo>
                  <a:cubicBezTo>
                    <a:pt x="2077363" y="463374"/>
                    <a:pt x="1107929" y="1288874"/>
                    <a:pt x="856046" y="1805341"/>
                  </a:cubicBezTo>
                  <a:cubicBezTo>
                    <a:pt x="604163" y="2321808"/>
                    <a:pt x="786196" y="3026658"/>
                    <a:pt x="817946" y="3278541"/>
                  </a:cubicBezTo>
                  <a:cubicBezTo>
                    <a:pt x="849696" y="3530424"/>
                    <a:pt x="921663" y="2958924"/>
                    <a:pt x="1046546" y="3316641"/>
                  </a:cubicBezTo>
                  <a:cubicBezTo>
                    <a:pt x="1171429" y="3674358"/>
                    <a:pt x="1503746" y="4982458"/>
                    <a:pt x="1567246" y="5424841"/>
                  </a:cubicBezTo>
                  <a:cubicBezTo>
                    <a:pt x="1630746" y="5867224"/>
                    <a:pt x="1503746" y="6059841"/>
                    <a:pt x="1427546" y="5970941"/>
                  </a:cubicBezTo>
                  <a:cubicBezTo>
                    <a:pt x="1351346" y="5882041"/>
                    <a:pt x="1325946" y="5566658"/>
                    <a:pt x="1110046" y="4891441"/>
                  </a:cubicBezTo>
                  <a:cubicBezTo>
                    <a:pt x="894146" y="4216224"/>
                    <a:pt x="309946" y="2601208"/>
                    <a:pt x="132146" y="1919641"/>
                  </a:cubicBezTo>
                  <a:cubicBezTo>
                    <a:pt x="-45654" y="1238074"/>
                    <a:pt x="-9671" y="988308"/>
                    <a:pt x="43246" y="802041"/>
                  </a:cubicBezTo>
                  <a:cubicBezTo>
                    <a:pt x="96163" y="615774"/>
                    <a:pt x="324763" y="878241"/>
                    <a:pt x="449646" y="802041"/>
                  </a:cubicBezTo>
                  <a:cubicBezTo>
                    <a:pt x="574529" y="725841"/>
                    <a:pt x="748096" y="355424"/>
                    <a:pt x="792546" y="344841"/>
                  </a:cubicBezTo>
                  <a:cubicBezTo>
                    <a:pt x="836996" y="334258"/>
                    <a:pt x="449646" y="780874"/>
                    <a:pt x="716346" y="738541"/>
                  </a:cubicBezTo>
                  <a:cubicBezTo>
                    <a:pt x="983046" y="696208"/>
                    <a:pt x="2098529" y="196674"/>
                    <a:pt x="2367346" y="10354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39BFA96B-A06E-5E55-FA53-04E9BEE799AA}"/>
                </a:ext>
              </a:extLst>
            </p:cNvPr>
            <p:cNvSpPr/>
            <p:nvPr/>
          </p:nvSpPr>
          <p:spPr>
            <a:xfrm>
              <a:off x="3169258" y="2901751"/>
              <a:ext cx="2158754" cy="5592810"/>
            </a:xfrm>
            <a:custGeom>
              <a:avLst/>
              <a:gdLst>
                <a:gd name="connsiteX0" fmla="*/ 653442 w 2158754"/>
                <a:gd name="connsiteY0" fmla="*/ 6549 h 5592810"/>
                <a:gd name="connsiteX1" fmla="*/ 1923442 w 2158754"/>
                <a:gd name="connsiteY1" fmla="*/ 2889449 h 5592810"/>
                <a:gd name="connsiteX2" fmla="*/ 1732942 w 2158754"/>
                <a:gd name="connsiteY2" fmla="*/ 5162749 h 5592810"/>
                <a:gd name="connsiteX3" fmla="*/ 1859942 w 2158754"/>
                <a:gd name="connsiteY3" fmla="*/ 4769049 h 5592810"/>
                <a:gd name="connsiteX4" fmla="*/ 2152042 w 2158754"/>
                <a:gd name="connsiteY4" fmla="*/ 5581849 h 5592810"/>
                <a:gd name="connsiteX5" fmla="*/ 1542442 w 2158754"/>
                <a:gd name="connsiteY5" fmla="*/ 5226249 h 5592810"/>
                <a:gd name="connsiteX6" fmla="*/ 5742 w 2158754"/>
                <a:gd name="connsiteY6" fmla="*/ 5048449 h 5592810"/>
                <a:gd name="connsiteX7" fmla="*/ 996342 w 2158754"/>
                <a:gd name="connsiteY7" fmla="*/ 5010349 h 5592810"/>
                <a:gd name="connsiteX8" fmla="*/ 374042 w 2158754"/>
                <a:gd name="connsiteY8" fmla="*/ 2470349 h 5592810"/>
                <a:gd name="connsiteX9" fmla="*/ 1047142 w 2158754"/>
                <a:gd name="connsiteY9" fmla="*/ 3702249 h 5592810"/>
                <a:gd name="connsiteX10" fmla="*/ 577242 w 2158754"/>
                <a:gd name="connsiteY10" fmla="*/ 1213049 h 5592810"/>
                <a:gd name="connsiteX11" fmla="*/ 1199542 w 2158754"/>
                <a:gd name="connsiteY11" fmla="*/ 2076649 h 5592810"/>
                <a:gd name="connsiteX12" fmla="*/ 653442 w 2158754"/>
                <a:gd name="connsiteY12" fmla="*/ 6549 h 559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58754" h="5592810">
                  <a:moveTo>
                    <a:pt x="653442" y="6549"/>
                  </a:moveTo>
                  <a:cubicBezTo>
                    <a:pt x="774092" y="142016"/>
                    <a:pt x="1743525" y="2030082"/>
                    <a:pt x="1923442" y="2889449"/>
                  </a:cubicBezTo>
                  <a:cubicBezTo>
                    <a:pt x="2103359" y="3748816"/>
                    <a:pt x="1743525" y="4849482"/>
                    <a:pt x="1732942" y="5162749"/>
                  </a:cubicBezTo>
                  <a:cubicBezTo>
                    <a:pt x="1722359" y="5476016"/>
                    <a:pt x="1790092" y="4699199"/>
                    <a:pt x="1859942" y="4769049"/>
                  </a:cubicBezTo>
                  <a:cubicBezTo>
                    <a:pt x="1929792" y="4838899"/>
                    <a:pt x="2204959" y="5505649"/>
                    <a:pt x="2152042" y="5581849"/>
                  </a:cubicBezTo>
                  <a:cubicBezTo>
                    <a:pt x="2099125" y="5658049"/>
                    <a:pt x="1900159" y="5315149"/>
                    <a:pt x="1542442" y="5226249"/>
                  </a:cubicBezTo>
                  <a:cubicBezTo>
                    <a:pt x="1184725" y="5137349"/>
                    <a:pt x="96759" y="5084432"/>
                    <a:pt x="5742" y="5048449"/>
                  </a:cubicBezTo>
                  <a:cubicBezTo>
                    <a:pt x="-85275" y="5012466"/>
                    <a:pt x="934959" y="5440032"/>
                    <a:pt x="996342" y="5010349"/>
                  </a:cubicBezTo>
                  <a:cubicBezTo>
                    <a:pt x="1057725" y="4580666"/>
                    <a:pt x="365575" y="2688366"/>
                    <a:pt x="374042" y="2470349"/>
                  </a:cubicBezTo>
                  <a:cubicBezTo>
                    <a:pt x="382509" y="2252332"/>
                    <a:pt x="1013275" y="3911799"/>
                    <a:pt x="1047142" y="3702249"/>
                  </a:cubicBezTo>
                  <a:cubicBezTo>
                    <a:pt x="1081009" y="3492699"/>
                    <a:pt x="551842" y="1483982"/>
                    <a:pt x="577242" y="1213049"/>
                  </a:cubicBezTo>
                  <a:cubicBezTo>
                    <a:pt x="602642" y="942116"/>
                    <a:pt x="1191075" y="2273499"/>
                    <a:pt x="1199542" y="2076649"/>
                  </a:cubicBezTo>
                  <a:cubicBezTo>
                    <a:pt x="1208009" y="1879799"/>
                    <a:pt x="532792" y="-128918"/>
                    <a:pt x="653442" y="654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494E25C7-8B09-CC4E-896A-6B16EBEEF027}"/>
                </a:ext>
              </a:extLst>
            </p:cNvPr>
            <p:cNvSpPr/>
            <p:nvPr/>
          </p:nvSpPr>
          <p:spPr>
            <a:xfrm>
              <a:off x="2934025" y="1765691"/>
              <a:ext cx="3706226" cy="5816209"/>
            </a:xfrm>
            <a:custGeom>
              <a:avLst/>
              <a:gdLst>
                <a:gd name="connsiteX0" fmla="*/ 520375 w 3706226"/>
                <a:gd name="connsiteY0" fmla="*/ 393309 h 5816209"/>
                <a:gd name="connsiteX1" fmla="*/ 520375 w 3706226"/>
                <a:gd name="connsiteY1" fmla="*/ 571109 h 5816209"/>
                <a:gd name="connsiteX2" fmla="*/ 50475 w 3706226"/>
                <a:gd name="connsiteY2" fmla="*/ 2895209 h 5816209"/>
                <a:gd name="connsiteX3" fmla="*/ 63175 w 3706226"/>
                <a:gd name="connsiteY3" fmla="*/ 2895209 h 5816209"/>
                <a:gd name="connsiteX4" fmla="*/ 494975 w 3706226"/>
                <a:gd name="connsiteY4" fmla="*/ 4495409 h 5816209"/>
                <a:gd name="connsiteX5" fmla="*/ 202875 w 3706226"/>
                <a:gd name="connsiteY5" fmla="*/ 5714609 h 5816209"/>
                <a:gd name="connsiteX6" fmla="*/ 469575 w 3706226"/>
                <a:gd name="connsiteY6" fmla="*/ 5295509 h 5816209"/>
                <a:gd name="connsiteX7" fmla="*/ 25075 w 3706226"/>
                <a:gd name="connsiteY7" fmla="*/ 5816209 h 5816209"/>
                <a:gd name="connsiteX8" fmla="*/ 1790375 w 3706226"/>
                <a:gd name="connsiteY8" fmla="*/ 3771509 h 5816209"/>
                <a:gd name="connsiteX9" fmla="*/ 1307775 w 3706226"/>
                <a:gd name="connsiteY9" fmla="*/ 3415909 h 5816209"/>
                <a:gd name="connsiteX10" fmla="*/ 2539675 w 3706226"/>
                <a:gd name="connsiteY10" fmla="*/ 393309 h 5816209"/>
                <a:gd name="connsiteX11" fmla="*/ 3657275 w 3706226"/>
                <a:gd name="connsiteY11" fmla="*/ 139309 h 5816209"/>
                <a:gd name="connsiteX12" fmla="*/ 850575 w 3706226"/>
                <a:gd name="connsiteY12" fmla="*/ 1345809 h 5816209"/>
                <a:gd name="connsiteX13" fmla="*/ 710875 w 3706226"/>
                <a:gd name="connsiteY13" fmla="*/ 698109 h 5816209"/>
                <a:gd name="connsiteX14" fmla="*/ 520375 w 3706226"/>
                <a:gd name="connsiteY14" fmla="*/ 393309 h 581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6226" h="5816209">
                  <a:moveTo>
                    <a:pt x="520375" y="393309"/>
                  </a:moveTo>
                  <a:cubicBezTo>
                    <a:pt x="488625" y="372142"/>
                    <a:pt x="598692" y="154126"/>
                    <a:pt x="520375" y="571109"/>
                  </a:cubicBezTo>
                  <a:cubicBezTo>
                    <a:pt x="442058" y="988092"/>
                    <a:pt x="126675" y="2507859"/>
                    <a:pt x="50475" y="2895209"/>
                  </a:cubicBezTo>
                  <a:cubicBezTo>
                    <a:pt x="-25725" y="3282559"/>
                    <a:pt x="-10908" y="2628509"/>
                    <a:pt x="63175" y="2895209"/>
                  </a:cubicBezTo>
                  <a:cubicBezTo>
                    <a:pt x="137258" y="3161909"/>
                    <a:pt x="471692" y="4025509"/>
                    <a:pt x="494975" y="4495409"/>
                  </a:cubicBezTo>
                  <a:cubicBezTo>
                    <a:pt x="518258" y="4965309"/>
                    <a:pt x="207108" y="5581259"/>
                    <a:pt x="202875" y="5714609"/>
                  </a:cubicBezTo>
                  <a:cubicBezTo>
                    <a:pt x="198642" y="5847959"/>
                    <a:pt x="499208" y="5278576"/>
                    <a:pt x="469575" y="5295509"/>
                  </a:cubicBezTo>
                  <a:cubicBezTo>
                    <a:pt x="439942" y="5312442"/>
                    <a:pt x="25075" y="5816209"/>
                    <a:pt x="25075" y="5816209"/>
                  </a:cubicBezTo>
                  <a:cubicBezTo>
                    <a:pt x="245208" y="5562209"/>
                    <a:pt x="1576592" y="4171559"/>
                    <a:pt x="1790375" y="3771509"/>
                  </a:cubicBezTo>
                  <a:cubicBezTo>
                    <a:pt x="2004158" y="3371459"/>
                    <a:pt x="1182892" y="3978942"/>
                    <a:pt x="1307775" y="3415909"/>
                  </a:cubicBezTo>
                  <a:cubicBezTo>
                    <a:pt x="1432658" y="2852876"/>
                    <a:pt x="2148092" y="939409"/>
                    <a:pt x="2539675" y="393309"/>
                  </a:cubicBezTo>
                  <a:cubicBezTo>
                    <a:pt x="2931258" y="-152791"/>
                    <a:pt x="3938792" y="-19441"/>
                    <a:pt x="3657275" y="139309"/>
                  </a:cubicBezTo>
                  <a:cubicBezTo>
                    <a:pt x="3375758" y="298059"/>
                    <a:pt x="1341642" y="1252676"/>
                    <a:pt x="850575" y="1345809"/>
                  </a:cubicBezTo>
                  <a:cubicBezTo>
                    <a:pt x="359508" y="1438942"/>
                    <a:pt x="768025" y="858976"/>
                    <a:pt x="710875" y="698109"/>
                  </a:cubicBezTo>
                  <a:cubicBezTo>
                    <a:pt x="653725" y="537242"/>
                    <a:pt x="552125" y="414476"/>
                    <a:pt x="520375" y="39330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FB09116E-1F99-C3A8-F430-7E808F681C1D}"/>
                </a:ext>
              </a:extLst>
            </p:cNvPr>
            <p:cNvSpPr/>
            <p:nvPr/>
          </p:nvSpPr>
          <p:spPr>
            <a:xfrm>
              <a:off x="2562735" y="3670533"/>
              <a:ext cx="3063787" cy="4343207"/>
            </a:xfrm>
            <a:custGeom>
              <a:avLst/>
              <a:gdLst>
                <a:gd name="connsiteX0" fmla="*/ 2910965 w 3063787"/>
                <a:gd name="connsiteY0" fmla="*/ 12467 h 4343207"/>
                <a:gd name="connsiteX1" fmla="*/ 256665 w 3063787"/>
                <a:gd name="connsiteY1" fmla="*/ 4152667 h 4343207"/>
                <a:gd name="connsiteX2" fmla="*/ 675765 w 3063787"/>
                <a:gd name="connsiteY2" fmla="*/ 3390667 h 4343207"/>
                <a:gd name="connsiteX3" fmla="*/ 15365 w 3063787"/>
                <a:gd name="connsiteY3" fmla="*/ 4025667 h 4343207"/>
                <a:gd name="connsiteX4" fmla="*/ 1463165 w 3063787"/>
                <a:gd name="connsiteY4" fmla="*/ 3238267 h 4343207"/>
                <a:gd name="connsiteX5" fmla="*/ 942465 w 3063787"/>
                <a:gd name="connsiteY5" fmla="*/ 4343167 h 4343207"/>
                <a:gd name="connsiteX6" fmla="*/ 1996565 w 3063787"/>
                <a:gd name="connsiteY6" fmla="*/ 3276367 h 4343207"/>
                <a:gd name="connsiteX7" fmla="*/ 2517265 w 3063787"/>
                <a:gd name="connsiteY7" fmla="*/ 2323867 h 4343207"/>
                <a:gd name="connsiteX8" fmla="*/ 2288665 w 3063787"/>
                <a:gd name="connsiteY8" fmla="*/ 2438167 h 4343207"/>
                <a:gd name="connsiteX9" fmla="*/ 3025265 w 3063787"/>
                <a:gd name="connsiteY9" fmla="*/ 850667 h 4343207"/>
                <a:gd name="connsiteX10" fmla="*/ 2771265 w 3063787"/>
                <a:gd name="connsiteY10" fmla="*/ 2806467 h 4343207"/>
                <a:gd name="connsiteX11" fmla="*/ 2910965 w 3063787"/>
                <a:gd name="connsiteY11" fmla="*/ 12467 h 434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63787" h="4343207">
                  <a:moveTo>
                    <a:pt x="2910965" y="12467"/>
                  </a:moveTo>
                  <a:cubicBezTo>
                    <a:pt x="2491865" y="236834"/>
                    <a:pt x="629198" y="3589634"/>
                    <a:pt x="256665" y="4152667"/>
                  </a:cubicBezTo>
                  <a:cubicBezTo>
                    <a:pt x="-115868" y="4715700"/>
                    <a:pt x="715982" y="3411834"/>
                    <a:pt x="675765" y="3390667"/>
                  </a:cubicBezTo>
                  <a:cubicBezTo>
                    <a:pt x="635548" y="3369500"/>
                    <a:pt x="-115868" y="4051067"/>
                    <a:pt x="15365" y="4025667"/>
                  </a:cubicBezTo>
                  <a:cubicBezTo>
                    <a:pt x="146598" y="4000267"/>
                    <a:pt x="1308648" y="3185350"/>
                    <a:pt x="1463165" y="3238267"/>
                  </a:cubicBezTo>
                  <a:cubicBezTo>
                    <a:pt x="1617682" y="3291184"/>
                    <a:pt x="853565" y="4336817"/>
                    <a:pt x="942465" y="4343167"/>
                  </a:cubicBezTo>
                  <a:cubicBezTo>
                    <a:pt x="1031365" y="4349517"/>
                    <a:pt x="1734098" y="3612917"/>
                    <a:pt x="1996565" y="3276367"/>
                  </a:cubicBezTo>
                  <a:cubicBezTo>
                    <a:pt x="2259032" y="2939817"/>
                    <a:pt x="2468582" y="2463567"/>
                    <a:pt x="2517265" y="2323867"/>
                  </a:cubicBezTo>
                  <a:cubicBezTo>
                    <a:pt x="2565948" y="2184167"/>
                    <a:pt x="2203998" y="2683700"/>
                    <a:pt x="2288665" y="2438167"/>
                  </a:cubicBezTo>
                  <a:cubicBezTo>
                    <a:pt x="2373332" y="2192634"/>
                    <a:pt x="2944832" y="789284"/>
                    <a:pt x="3025265" y="850667"/>
                  </a:cubicBezTo>
                  <a:cubicBezTo>
                    <a:pt x="3105698" y="912050"/>
                    <a:pt x="2790315" y="2948284"/>
                    <a:pt x="2771265" y="2806467"/>
                  </a:cubicBezTo>
                  <a:cubicBezTo>
                    <a:pt x="2752215" y="2664650"/>
                    <a:pt x="3330065" y="-211900"/>
                    <a:pt x="2910965" y="12467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EC6AB74D-BAD6-6205-AB1E-18708432B5AA}"/>
                </a:ext>
              </a:extLst>
            </p:cNvPr>
            <p:cNvSpPr/>
            <p:nvPr/>
          </p:nvSpPr>
          <p:spPr>
            <a:xfrm>
              <a:off x="2520363" y="5537126"/>
              <a:ext cx="3960053" cy="2799196"/>
            </a:xfrm>
            <a:custGeom>
              <a:avLst/>
              <a:gdLst>
                <a:gd name="connsiteX0" fmla="*/ 108537 w 3960053"/>
                <a:gd name="connsiteY0" fmla="*/ 2133674 h 2799196"/>
                <a:gd name="connsiteX1" fmla="*/ 184737 w 3960053"/>
                <a:gd name="connsiteY1" fmla="*/ 2070174 h 2799196"/>
                <a:gd name="connsiteX2" fmla="*/ 2013537 w 3960053"/>
                <a:gd name="connsiteY2" fmla="*/ 38174 h 2799196"/>
                <a:gd name="connsiteX3" fmla="*/ 1480137 w 3960053"/>
                <a:gd name="connsiteY3" fmla="*/ 698574 h 2799196"/>
                <a:gd name="connsiteX4" fmla="*/ 2369137 w 3960053"/>
                <a:gd name="connsiteY4" fmla="*/ 139774 h 2799196"/>
                <a:gd name="connsiteX5" fmla="*/ 2394537 w 3960053"/>
                <a:gd name="connsiteY5" fmla="*/ 1206574 h 2799196"/>
                <a:gd name="connsiteX6" fmla="*/ 2966037 w 3960053"/>
                <a:gd name="connsiteY6" fmla="*/ 406474 h 2799196"/>
                <a:gd name="connsiteX7" fmla="*/ 3905837 w 3960053"/>
                <a:gd name="connsiteY7" fmla="*/ 2184474 h 2799196"/>
                <a:gd name="connsiteX8" fmla="*/ 3753437 w 3960053"/>
                <a:gd name="connsiteY8" fmla="*/ 2032074 h 2799196"/>
                <a:gd name="connsiteX9" fmla="*/ 2978737 w 3960053"/>
                <a:gd name="connsiteY9" fmla="*/ 2768674 h 2799196"/>
                <a:gd name="connsiteX10" fmla="*/ 845137 w 3960053"/>
                <a:gd name="connsiteY10" fmla="*/ 2616274 h 2799196"/>
                <a:gd name="connsiteX11" fmla="*/ 1708737 w 3960053"/>
                <a:gd name="connsiteY11" fmla="*/ 2222574 h 2799196"/>
                <a:gd name="connsiteX12" fmla="*/ 1302337 w 3960053"/>
                <a:gd name="connsiteY12" fmla="*/ 1790774 h 2799196"/>
                <a:gd name="connsiteX13" fmla="*/ 426037 w 3960053"/>
                <a:gd name="connsiteY13" fmla="*/ 2501974 h 2799196"/>
                <a:gd name="connsiteX14" fmla="*/ 591137 w 3960053"/>
                <a:gd name="connsiteY14" fmla="*/ 2108274 h 2799196"/>
                <a:gd name="connsiteX15" fmla="*/ 108537 w 3960053"/>
                <a:gd name="connsiteY15" fmla="*/ 2133674 h 279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60053" h="2799196">
                  <a:moveTo>
                    <a:pt x="108537" y="2133674"/>
                  </a:moveTo>
                  <a:cubicBezTo>
                    <a:pt x="40804" y="2127324"/>
                    <a:pt x="-132763" y="2419424"/>
                    <a:pt x="184737" y="2070174"/>
                  </a:cubicBezTo>
                  <a:cubicBezTo>
                    <a:pt x="502237" y="1720924"/>
                    <a:pt x="1797637" y="266774"/>
                    <a:pt x="2013537" y="38174"/>
                  </a:cubicBezTo>
                  <a:cubicBezTo>
                    <a:pt x="2229437" y="-190426"/>
                    <a:pt x="1420870" y="681641"/>
                    <a:pt x="1480137" y="698574"/>
                  </a:cubicBezTo>
                  <a:cubicBezTo>
                    <a:pt x="1539404" y="715507"/>
                    <a:pt x="2216737" y="55107"/>
                    <a:pt x="2369137" y="139774"/>
                  </a:cubicBezTo>
                  <a:cubicBezTo>
                    <a:pt x="2521537" y="224441"/>
                    <a:pt x="2295054" y="1162124"/>
                    <a:pt x="2394537" y="1206574"/>
                  </a:cubicBezTo>
                  <a:cubicBezTo>
                    <a:pt x="2494020" y="1251024"/>
                    <a:pt x="2714154" y="243491"/>
                    <a:pt x="2966037" y="406474"/>
                  </a:cubicBezTo>
                  <a:cubicBezTo>
                    <a:pt x="3217920" y="569457"/>
                    <a:pt x="3774604" y="1913541"/>
                    <a:pt x="3905837" y="2184474"/>
                  </a:cubicBezTo>
                  <a:cubicBezTo>
                    <a:pt x="4037070" y="2455407"/>
                    <a:pt x="3907954" y="1934707"/>
                    <a:pt x="3753437" y="2032074"/>
                  </a:cubicBezTo>
                  <a:cubicBezTo>
                    <a:pt x="3598920" y="2129441"/>
                    <a:pt x="3463453" y="2671307"/>
                    <a:pt x="2978737" y="2768674"/>
                  </a:cubicBezTo>
                  <a:cubicBezTo>
                    <a:pt x="2494021" y="2866041"/>
                    <a:pt x="1056804" y="2707291"/>
                    <a:pt x="845137" y="2616274"/>
                  </a:cubicBezTo>
                  <a:cubicBezTo>
                    <a:pt x="633470" y="2525257"/>
                    <a:pt x="1632537" y="2360157"/>
                    <a:pt x="1708737" y="2222574"/>
                  </a:cubicBezTo>
                  <a:cubicBezTo>
                    <a:pt x="1784937" y="2084991"/>
                    <a:pt x="1516120" y="1744207"/>
                    <a:pt x="1302337" y="1790774"/>
                  </a:cubicBezTo>
                  <a:cubicBezTo>
                    <a:pt x="1088554" y="1837341"/>
                    <a:pt x="544570" y="2449057"/>
                    <a:pt x="426037" y="2501974"/>
                  </a:cubicBezTo>
                  <a:cubicBezTo>
                    <a:pt x="307504" y="2554891"/>
                    <a:pt x="641937" y="2169657"/>
                    <a:pt x="591137" y="2108274"/>
                  </a:cubicBezTo>
                  <a:cubicBezTo>
                    <a:pt x="540337" y="2046891"/>
                    <a:pt x="176270" y="2140024"/>
                    <a:pt x="108537" y="2133674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 1345">
              <a:extLst>
                <a:ext uri="{FF2B5EF4-FFF2-40B4-BE49-F238E27FC236}">
                  <a16:creationId xmlns:a16="http://schemas.microsoft.com/office/drawing/2014/main" id="{71DC172D-F304-7490-9F3C-FF9955A7E5B2}"/>
                </a:ext>
              </a:extLst>
            </p:cNvPr>
            <p:cNvSpPr/>
            <p:nvPr/>
          </p:nvSpPr>
          <p:spPr>
            <a:xfrm>
              <a:off x="4277608" y="1146609"/>
              <a:ext cx="5377954" cy="3053225"/>
            </a:xfrm>
            <a:custGeom>
              <a:avLst/>
              <a:gdLst>
                <a:gd name="connsiteX0" fmla="*/ 53092 w 5377954"/>
                <a:gd name="connsiteY0" fmla="*/ 868786 h 3053225"/>
                <a:gd name="connsiteX1" fmla="*/ 116592 w 5377954"/>
                <a:gd name="connsiteY1" fmla="*/ 830686 h 3053225"/>
                <a:gd name="connsiteX2" fmla="*/ 2224792 w 5377954"/>
                <a:gd name="connsiteY2" fmla="*/ 30586 h 3053225"/>
                <a:gd name="connsiteX3" fmla="*/ 2123192 w 5377954"/>
                <a:gd name="connsiteY3" fmla="*/ 170286 h 3053225"/>
                <a:gd name="connsiteX4" fmla="*/ 2834392 w 5377954"/>
                <a:gd name="connsiteY4" fmla="*/ 208386 h 3053225"/>
                <a:gd name="connsiteX5" fmla="*/ 3748792 w 5377954"/>
                <a:gd name="connsiteY5" fmla="*/ 614786 h 3053225"/>
                <a:gd name="connsiteX6" fmla="*/ 3558292 w 5377954"/>
                <a:gd name="connsiteY6" fmla="*/ 449686 h 3053225"/>
                <a:gd name="connsiteX7" fmla="*/ 4701292 w 5377954"/>
                <a:gd name="connsiteY7" fmla="*/ 1325986 h 3053225"/>
                <a:gd name="connsiteX8" fmla="*/ 4548892 w 5377954"/>
                <a:gd name="connsiteY8" fmla="*/ 1186286 h 3053225"/>
                <a:gd name="connsiteX9" fmla="*/ 4802892 w 5377954"/>
                <a:gd name="connsiteY9" fmla="*/ 1592686 h 3053225"/>
                <a:gd name="connsiteX10" fmla="*/ 4879092 w 5377954"/>
                <a:gd name="connsiteY10" fmla="*/ 1465686 h 3053225"/>
                <a:gd name="connsiteX11" fmla="*/ 5361692 w 5377954"/>
                <a:gd name="connsiteY11" fmla="*/ 3053186 h 3053225"/>
                <a:gd name="connsiteX12" fmla="*/ 4205992 w 5377954"/>
                <a:gd name="connsiteY12" fmla="*/ 1516486 h 3053225"/>
                <a:gd name="connsiteX13" fmla="*/ 1513592 w 5377954"/>
                <a:gd name="connsiteY13" fmla="*/ 1960986 h 3053225"/>
                <a:gd name="connsiteX14" fmla="*/ 497592 w 5377954"/>
                <a:gd name="connsiteY14" fmla="*/ 2291186 h 3053225"/>
                <a:gd name="connsiteX15" fmla="*/ 1234192 w 5377954"/>
                <a:gd name="connsiteY15" fmla="*/ 1338686 h 3053225"/>
                <a:gd name="connsiteX16" fmla="*/ 141992 w 5377954"/>
                <a:gd name="connsiteY16" fmla="*/ 1402186 h 3053225"/>
                <a:gd name="connsiteX17" fmla="*/ 802392 w 5377954"/>
                <a:gd name="connsiteY17" fmla="*/ 995786 h 3053225"/>
                <a:gd name="connsiteX18" fmla="*/ 53092 w 5377954"/>
                <a:gd name="connsiteY18" fmla="*/ 868786 h 305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77954" h="3053225">
                  <a:moveTo>
                    <a:pt x="53092" y="868786"/>
                  </a:moveTo>
                  <a:cubicBezTo>
                    <a:pt x="-96133" y="919586"/>
                    <a:pt x="116592" y="830686"/>
                    <a:pt x="116592" y="830686"/>
                  </a:cubicBezTo>
                  <a:lnTo>
                    <a:pt x="2224792" y="30586"/>
                  </a:lnTo>
                  <a:cubicBezTo>
                    <a:pt x="2559225" y="-79481"/>
                    <a:pt x="2021592" y="140653"/>
                    <a:pt x="2123192" y="170286"/>
                  </a:cubicBezTo>
                  <a:cubicBezTo>
                    <a:pt x="2224792" y="199919"/>
                    <a:pt x="2563459" y="134303"/>
                    <a:pt x="2834392" y="208386"/>
                  </a:cubicBezTo>
                  <a:cubicBezTo>
                    <a:pt x="3105325" y="282469"/>
                    <a:pt x="3628142" y="574569"/>
                    <a:pt x="3748792" y="614786"/>
                  </a:cubicBezTo>
                  <a:cubicBezTo>
                    <a:pt x="3869442" y="655003"/>
                    <a:pt x="3399542" y="331153"/>
                    <a:pt x="3558292" y="449686"/>
                  </a:cubicBezTo>
                  <a:cubicBezTo>
                    <a:pt x="3717042" y="568219"/>
                    <a:pt x="4536192" y="1203219"/>
                    <a:pt x="4701292" y="1325986"/>
                  </a:cubicBezTo>
                  <a:cubicBezTo>
                    <a:pt x="4866392" y="1448753"/>
                    <a:pt x="4531959" y="1141836"/>
                    <a:pt x="4548892" y="1186286"/>
                  </a:cubicBezTo>
                  <a:cubicBezTo>
                    <a:pt x="4565825" y="1230736"/>
                    <a:pt x="4747859" y="1546119"/>
                    <a:pt x="4802892" y="1592686"/>
                  </a:cubicBezTo>
                  <a:cubicBezTo>
                    <a:pt x="4857925" y="1639253"/>
                    <a:pt x="4785959" y="1222269"/>
                    <a:pt x="4879092" y="1465686"/>
                  </a:cubicBezTo>
                  <a:cubicBezTo>
                    <a:pt x="4972225" y="1709103"/>
                    <a:pt x="5473875" y="3044719"/>
                    <a:pt x="5361692" y="3053186"/>
                  </a:cubicBezTo>
                  <a:cubicBezTo>
                    <a:pt x="5249509" y="3061653"/>
                    <a:pt x="4847342" y="1698519"/>
                    <a:pt x="4205992" y="1516486"/>
                  </a:cubicBezTo>
                  <a:cubicBezTo>
                    <a:pt x="3564642" y="1334453"/>
                    <a:pt x="2131659" y="1831869"/>
                    <a:pt x="1513592" y="1960986"/>
                  </a:cubicBezTo>
                  <a:cubicBezTo>
                    <a:pt x="895525" y="2090103"/>
                    <a:pt x="544159" y="2394903"/>
                    <a:pt x="497592" y="2291186"/>
                  </a:cubicBezTo>
                  <a:cubicBezTo>
                    <a:pt x="451025" y="2187469"/>
                    <a:pt x="1293459" y="1486853"/>
                    <a:pt x="1234192" y="1338686"/>
                  </a:cubicBezTo>
                  <a:cubicBezTo>
                    <a:pt x="1174925" y="1190519"/>
                    <a:pt x="213959" y="1459336"/>
                    <a:pt x="141992" y="1402186"/>
                  </a:cubicBezTo>
                  <a:cubicBezTo>
                    <a:pt x="70025" y="1345036"/>
                    <a:pt x="812975" y="1082569"/>
                    <a:pt x="802392" y="995786"/>
                  </a:cubicBezTo>
                  <a:cubicBezTo>
                    <a:pt x="791809" y="909003"/>
                    <a:pt x="435150" y="895244"/>
                    <a:pt x="53092" y="86878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BCA39A85-E2EA-A466-2370-93C8EF652D08}"/>
                </a:ext>
              </a:extLst>
            </p:cNvPr>
            <p:cNvSpPr/>
            <p:nvPr/>
          </p:nvSpPr>
          <p:spPr>
            <a:xfrm>
              <a:off x="7444088" y="6391015"/>
              <a:ext cx="1036823" cy="331913"/>
            </a:xfrm>
            <a:custGeom>
              <a:avLst/>
              <a:gdLst>
                <a:gd name="connsiteX0" fmla="*/ 3138 w 1036823"/>
                <a:gd name="connsiteY0" fmla="*/ 239607 h 331913"/>
                <a:gd name="connsiteX1" fmla="*/ 707275 w 1036823"/>
                <a:gd name="connsiteY1" fmla="*/ 48904 h 331913"/>
                <a:gd name="connsiteX2" fmla="*/ 702385 w 1036823"/>
                <a:gd name="connsiteY2" fmla="*/ 92912 h 331913"/>
                <a:gd name="connsiteX3" fmla="*/ 1030004 w 1036823"/>
                <a:gd name="connsiteY3" fmla="*/ 5 h 331913"/>
                <a:gd name="connsiteX4" fmla="*/ 927317 w 1036823"/>
                <a:gd name="connsiteY4" fmla="*/ 97802 h 331913"/>
                <a:gd name="connsiteX5" fmla="*/ 961546 w 1036823"/>
                <a:gd name="connsiteY5" fmla="*/ 141811 h 331913"/>
                <a:gd name="connsiteX6" fmla="*/ 707275 w 1036823"/>
                <a:gd name="connsiteY6" fmla="*/ 234718 h 331913"/>
                <a:gd name="connsiteX7" fmla="*/ 927317 w 1036823"/>
                <a:gd name="connsiteY7" fmla="*/ 244497 h 331913"/>
                <a:gd name="connsiteX8" fmla="*/ 71595 w 1036823"/>
                <a:gd name="connsiteY8" fmla="*/ 322735 h 331913"/>
                <a:gd name="connsiteX9" fmla="*/ 433444 w 1036823"/>
                <a:gd name="connsiteY9" fmla="*/ 322735 h 331913"/>
                <a:gd name="connsiteX10" fmla="*/ 3138 w 1036823"/>
                <a:gd name="connsiteY10" fmla="*/ 239607 h 33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6823" h="331913">
                  <a:moveTo>
                    <a:pt x="3138" y="239607"/>
                  </a:moveTo>
                  <a:cubicBezTo>
                    <a:pt x="48776" y="193969"/>
                    <a:pt x="590734" y="73353"/>
                    <a:pt x="707275" y="48904"/>
                  </a:cubicBezTo>
                  <a:cubicBezTo>
                    <a:pt x="823816" y="24455"/>
                    <a:pt x="648597" y="101062"/>
                    <a:pt x="702385" y="92912"/>
                  </a:cubicBezTo>
                  <a:cubicBezTo>
                    <a:pt x="756173" y="84762"/>
                    <a:pt x="992515" y="-810"/>
                    <a:pt x="1030004" y="5"/>
                  </a:cubicBezTo>
                  <a:cubicBezTo>
                    <a:pt x="1067493" y="820"/>
                    <a:pt x="938727" y="74168"/>
                    <a:pt x="927317" y="97802"/>
                  </a:cubicBezTo>
                  <a:cubicBezTo>
                    <a:pt x="915907" y="121436"/>
                    <a:pt x="998220" y="118992"/>
                    <a:pt x="961546" y="141811"/>
                  </a:cubicBezTo>
                  <a:cubicBezTo>
                    <a:pt x="924872" y="164630"/>
                    <a:pt x="712980" y="217604"/>
                    <a:pt x="707275" y="234718"/>
                  </a:cubicBezTo>
                  <a:cubicBezTo>
                    <a:pt x="701570" y="251832"/>
                    <a:pt x="1033264" y="229828"/>
                    <a:pt x="927317" y="244497"/>
                  </a:cubicBezTo>
                  <a:cubicBezTo>
                    <a:pt x="821370" y="259166"/>
                    <a:pt x="153907" y="309695"/>
                    <a:pt x="71595" y="322735"/>
                  </a:cubicBezTo>
                  <a:cubicBezTo>
                    <a:pt x="-10717" y="335775"/>
                    <a:pt x="442409" y="334145"/>
                    <a:pt x="433444" y="322735"/>
                  </a:cubicBezTo>
                  <a:cubicBezTo>
                    <a:pt x="424479" y="311325"/>
                    <a:pt x="-42500" y="285245"/>
                    <a:pt x="3138" y="239607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E63CB393-DF5C-BDEF-0046-0783B574EA36}"/>
                </a:ext>
              </a:extLst>
            </p:cNvPr>
            <p:cNvSpPr/>
            <p:nvPr/>
          </p:nvSpPr>
          <p:spPr>
            <a:xfrm>
              <a:off x="7376183" y="6585070"/>
              <a:ext cx="975960" cy="352204"/>
            </a:xfrm>
            <a:custGeom>
              <a:avLst/>
              <a:gdLst>
                <a:gd name="connsiteX0" fmla="*/ 22144 w 975960"/>
                <a:gd name="connsiteY0" fmla="*/ 94451 h 352204"/>
                <a:gd name="connsiteX1" fmla="*/ 936544 w 975960"/>
                <a:gd name="connsiteY1" fmla="*/ 21103 h 352204"/>
                <a:gd name="connsiteX2" fmla="*/ 824078 w 975960"/>
                <a:gd name="connsiteY2" fmla="*/ 6434 h 352204"/>
                <a:gd name="connsiteX3" fmla="*/ 956104 w 975960"/>
                <a:gd name="connsiteY3" fmla="*/ 114010 h 352204"/>
                <a:gd name="connsiteX4" fmla="*/ 848527 w 975960"/>
                <a:gd name="connsiteY4" fmla="*/ 255816 h 352204"/>
                <a:gd name="connsiteX5" fmla="*/ 437781 w 975960"/>
                <a:gd name="connsiteY5" fmla="*/ 348723 h 352204"/>
                <a:gd name="connsiteX6" fmla="*/ 516018 w 975960"/>
                <a:gd name="connsiteY6" fmla="*/ 319383 h 352204"/>
                <a:gd name="connsiteX7" fmla="*/ 95492 w 975960"/>
                <a:gd name="connsiteY7" fmla="*/ 197137 h 352204"/>
                <a:gd name="connsiteX8" fmla="*/ 266636 w 975960"/>
                <a:gd name="connsiteY8" fmla="*/ 192248 h 352204"/>
                <a:gd name="connsiteX9" fmla="*/ 22144 w 975960"/>
                <a:gd name="connsiteY9" fmla="*/ 94451 h 35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5960" h="352204">
                  <a:moveTo>
                    <a:pt x="22144" y="94451"/>
                  </a:moveTo>
                  <a:cubicBezTo>
                    <a:pt x="133795" y="65927"/>
                    <a:pt x="802888" y="35772"/>
                    <a:pt x="936544" y="21103"/>
                  </a:cubicBezTo>
                  <a:cubicBezTo>
                    <a:pt x="1070200" y="6434"/>
                    <a:pt x="820818" y="-9051"/>
                    <a:pt x="824078" y="6434"/>
                  </a:cubicBezTo>
                  <a:cubicBezTo>
                    <a:pt x="827338" y="21918"/>
                    <a:pt x="952029" y="72446"/>
                    <a:pt x="956104" y="114010"/>
                  </a:cubicBezTo>
                  <a:cubicBezTo>
                    <a:pt x="960179" y="155574"/>
                    <a:pt x="934914" y="216697"/>
                    <a:pt x="848527" y="255816"/>
                  </a:cubicBezTo>
                  <a:cubicBezTo>
                    <a:pt x="762140" y="294935"/>
                    <a:pt x="493199" y="338129"/>
                    <a:pt x="437781" y="348723"/>
                  </a:cubicBezTo>
                  <a:cubicBezTo>
                    <a:pt x="382363" y="359317"/>
                    <a:pt x="573066" y="344647"/>
                    <a:pt x="516018" y="319383"/>
                  </a:cubicBezTo>
                  <a:cubicBezTo>
                    <a:pt x="458970" y="294119"/>
                    <a:pt x="137056" y="218326"/>
                    <a:pt x="95492" y="197137"/>
                  </a:cubicBezTo>
                  <a:cubicBezTo>
                    <a:pt x="53928" y="175948"/>
                    <a:pt x="276416" y="205288"/>
                    <a:pt x="266636" y="192248"/>
                  </a:cubicBezTo>
                  <a:cubicBezTo>
                    <a:pt x="256856" y="179209"/>
                    <a:pt x="-89507" y="122975"/>
                    <a:pt x="22144" y="94451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円/楕円 1348">
              <a:extLst>
                <a:ext uri="{FF2B5EF4-FFF2-40B4-BE49-F238E27FC236}">
                  <a16:creationId xmlns:a16="http://schemas.microsoft.com/office/drawing/2014/main" id="{7DFED584-8D54-0316-ED10-4328F58C293F}"/>
                </a:ext>
              </a:extLst>
            </p:cNvPr>
            <p:cNvSpPr/>
            <p:nvPr/>
          </p:nvSpPr>
          <p:spPr>
            <a:xfrm>
              <a:off x="8566507" y="5520903"/>
              <a:ext cx="230321" cy="230321"/>
            </a:xfrm>
            <a:prstGeom prst="ellipse">
              <a:avLst/>
            </a:pr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7EAF138A-55BD-9538-E35D-F681C1FE9416}"/>
                </a:ext>
              </a:extLst>
            </p:cNvPr>
            <p:cNvSpPr/>
            <p:nvPr/>
          </p:nvSpPr>
          <p:spPr>
            <a:xfrm>
              <a:off x="2022576" y="6920625"/>
              <a:ext cx="4120535" cy="2938150"/>
            </a:xfrm>
            <a:custGeom>
              <a:avLst/>
              <a:gdLst>
                <a:gd name="connsiteX0" fmla="*/ 216771 w 4120535"/>
                <a:gd name="connsiteY0" fmla="*/ 77334 h 2938150"/>
                <a:gd name="connsiteX1" fmla="*/ 3015955 w 4120535"/>
                <a:gd name="connsiteY1" fmla="*/ 1868812 h 2938150"/>
                <a:gd name="connsiteX2" fmla="*/ 3930355 w 4120535"/>
                <a:gd name="connsiteY2" fmla="*/ 2298020 h 2938150"/>
                <a:gd name="connsiteX3" fmla="*/ 4005000 w 4120535"/>
                <a:gd name="connsiteY3" fmla="*/ 2540616 h 2938150"/>
                <a:gd name="connsiteX4" fmla="*/ 2624069 w 4120535"/>
                <a:gd name="connsiteY4" fmla="*/ 2727228 h 2938150"/>
                <a:gd name="connsiteX5" fmla="*/ 2997293 w 4120535"/>
                <a:gd name="connsiteY5" fmla="*/ 2820534 h 2938150"/>
                <a:gd name="connsiteX6" fmla="*/ 123465 w 4120535"/>
                <a:gd name="connsiteY6" fmla="*/ 973073 h 2938150"/>
                <a:gd name="connsiteX7" fmla="*/ 981881 w 4120535"/>
                <a:gd name="connsiteY7" fmla="*/ 1029057 h 2938150"/>
                <a:gd name="connsiteX8" fmla="*/ 272755 w 4120535"/>
                <a:gd name="connsiteY8" fmla="*/ 394575 h 2938150"/>
                <a:gd name="connsiteX9" fmla="*/ 216771 w 4120535"/>
                <a:gd name="connsiteY9" fmla="*/ 77334 h 29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0535" h="2938150">
                  <a:moveTo>
                    <a:pt x="216771" y="77334"/>
                  </a:moveTo>
                  <a:cubicBezTo>
                    <a:pt x="673971" y="323040"/>
                    <a:pt x="2397024" y="1498698"/>
                    <a:pt x="3015955" y="1868812"/>
                  </a:cubicBezTo>
                  <a:cubicBezTo>
                    <a:pt x="3634886" y="2238926"/>
                    <a:pt x="3765514" y="2186053"/>
                    <a:pt x="3930355" y="2298020"/>
                  </a:cubicBezTo>
                  <a:cubicBezTo>
                    <a:pt x="4095196" y="2409987"/>
                    <a:pt x="4222714" y="2469081"/>
                    <a:pt x="4005000" y="2540616"/>
                  </a:cubicBezTo>
                  <a:cubicBezTo>
                    <a:pt x="3787286" y="2612151"/>
                    <a:pt x="2792020" y="2680575"/>
                    <a:pt x="2624069" y="2727228"/>
                  </a:cubicBezTo>
                  <a:cubicBezTo>
                    <a:pt x="2456118" y="2773881"/>
                    <a:pt x="3414060" y="3112893"/>
                    <a:pt x="2997293" y="2820534"/>
                  </a:cubicBezTo>
                  <a:cubicBezTo>
                    <a:pt x="2580526" y="2528175"/>
                    <a:pt x="459367" y="1271653"/>
                    <a:pt x="123465" y="973073"/>
                  </a:cubicBezTo>
                  <a:cubicBezTo>
                    <a:pt x="-212437" y="674493"/>
                    <a:pt x="956999" y="1125473"/>
                    <a:pt x="981881" y="1029057"/>
                  </a:cubicBezTo>
                  <a:cubicBezTo>
                    <a:pt x="1006763" y="932641"/>
                    <a:pt x="397163" y="553195"/>
                    <a:pt x="272755" y="394575"/>
                  </a:cubicBezTo>
                  <a:cubicBezTo>
                    <a:pt x="148347" y="235955"/>
                    <a:pt x="-240429" y="-168372"/>
                    <a:pt x="216771" y="77334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E3D9EAC7-05A9-5E94-A7F5-05665638D255}"/>
                </a:ext>
              </a:extLst>
            </p:cNvPr>
            <p:cNvSpPr/>
            <p:nvPr/>
          </p:nvSpPr>
          <p:spPr>
            <a:xfrm>
              <a:off x="-510548" y="7566576"/>
              <a:ext cx="6672989" cy="2156104"/>
            </a:xfrm>
            <a:custGeom>
              <a:avLst/>
              <a:gdLst>
                <a:gd name="connsiteX0" fmla="*/ 174646 w 6672989"/>
                <a:gd name="connsiteY0" fmla="*/ 2081277 h 2156104"/>
                <a:gd name="connsiteX1" fmla="*/ 323936 w 6672989"/>
                <a:gd name="connsiteY1" fmla="*/ 1969310 h 2156104"/>
                <a:gd name="connsiteX2" fmla="*/ 2731234 w 6672989"/>
                <a:gd name="connsiteY2" fmla="*/ 28542 h 2156104"/>
                <a:gd name="connsiteX3" fmla="*/ 4074842 w 6672989"/>
                <a:gd name="connsiteY3" fmla="*/ 793653 h 2156104"/>
                <a:gd name="connsiteX4" fmla="*/ 3813585 w 6672989"/>
                <a:gd name="connsiteY4" fmla="*/ 551057 h 2156104"/>
                <a:gd name="connsiteX5" fmla="*/ 6650091 w 6672989"/>
                <a:gd name="connsiteY5" fmla="*/ 1931987 h 2156104"/>
                <a:gd name="connsiteX6" fmla="*/ 5157193 w 6672989"/>
                <a:gd name="connsiteY6" fmla="*/ 1390812 h 2156104"/>
                <a:gd name="connsiteX7" fmla="*/ 5269160 w 6672989"/>
                <a:gd name="connsiteY7" fmla="*/ 2025293 h 2156104"/>
                <a:gd name="connsiteX8" fmla="*/ 1835495 w 6672989"/>
                <a:gd name="connsiteY8" fmla="*/ 2099938 h 2156104"/>
                <a:gd name="connsiteX9" fmla="*/ 3123119 w 6672989"/>
                <a:gd name="connsiteY9" fmla="*/ 2155922 h 2156104"/>
                <a:gd name="connsiteX10" fmla="*/ 174646 w 6672989"/>
                <a:gd name="connsiteY10" fmla="*/ 2081277 h 215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989" h="2156104">
                  <a:moveTo>
                    <a:pt x="174646" y="2081277"/>
                  </a:moveTo>
                  <a:cubicBezTo>
                    <a:pt x="-291885" y="2050175"/>
                    <a:pt x="323936" y="1969310"/>
                    <a:pt x="323936" y="1969310"/>
                  </a:cubicBezTo>
                  <a:cubicBezTo>
                    <a:pt x="750034" y="1627188"/>
                    <a:pt x="2106083" y="224485"/>
                    <a:pt x="2731234" y="28542"/>
                  </a:cubicBezTo>
                  <a:cubicBezTo>
                    <a:pt x="3356385" y="-167401"/>
                    <a:pt x="3894450" y="706567"/>
                    <a:pt x="4074842" y="793653"/>
                  </a:cubicBezTo>
                  <a:cubicBezTo>
                    <a:pt x="4255234" y="880739"/>
                    <a:pt x="3384377" y="361335"/>
                    <a:pt x="3813585" y="551057"/>
                  </a:cubicBezTo>
                  <a:cubicBezTo>
                    <a:pt x="4242793" y="740779"/>
                    <a:pt x="6426156" y="1792028"/>
                    <a:pt x="6650091" y="1931987"/>
                  </a:cubicBezTo>
                  <a:cubicBezTo>
                    <a:pt x="6874026" y="2071946"/>
                    <a:pt x="5387348" y="1375261"/>
                    <a:pt x="5157193" y="1390812"/>
                  </a:cubicBezTo>
                  <a:cubicBezTo>
                    <a:pt x="4927038" y="1406363"/>
                    <a:pt x="5822776" y="1907105"/>
                    <a:pt x="5269160" y="2025293"/>
                  </a:cubicBezTo>
                  <a:cubicBezTo>
                    <a:pt x="4715544" y="2143481"/>
                    <a:pt x="2193168" y="2078167"/>
                    <a:pt x="1835495" y="2099938"/>
                  </a:cubicBezTo>
                  <a:cubicBezTo>
                    <a:pt x="1477822" y="2121709"/>
                    <a:pt x="3399927" y="2159032"/>
                    <a:pt x="3123119" y="2155922"/>
                  </a:cubicBezTo>
                  <a:cubicBezTo>
                    <a:pt x="2846311" y="2152812"/>
                    <a:pt x="641177" y="2112379"/>
                    <a:pt x="174646" y="2081277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278731F1-88E9-2D81-90A3-C0351D6811EA}"/>
                </a:ext>
              </a:extLst>
            </p:cNvPr>
            <p:cNvSpPr/>
            <p:nvPr/>
          </p:nvSpPr>
          <p:spPr>
            <a:xfrm>
              <a:off x="333044" y="7250367"/>
              <a:ext cx="4936217" cy="2512818"/>
            </a:xfrm>
            <a:custGeom>
              <a:avLst/>
              <a:gdLst>
                <a:gd name="connsiteX0" fmla="*/ 2410156 w 4936217"/>
                <a:gd name="connsiteY0" fmla="*/ 8849 h 2512818"/>
                <a:gd name="connsiteX1" fmla="*/ 357421 w 4936217"/>
                <a:gd name="connsiteY1" fmla="*/ 997894 h 2512818"/>
                <a:gd name="connsiteX2" fmla="*/ 954580 w 4936217"/>
                <a:gd name="connsiteY2" fmla="*/ 717976 h 2512818"/>
                <a:gd name="connsiteX3" fmla="*/ 2858 w 4936217"/>
                <a:gd name="connsiteY3" fmla="*/ 1818988 h 2512818"/>
                <a:gd name="connsiteX4" fmla="*/ 730646 w 4936217"/>
                <a:gd name="connsiteY4" fmla="*/ 1315135 h 2512818"/>
                <a:gd name="connsiteX5" fmla="*/ 2596768 w 4936217"/>
                <a:gd name="connsiteY5" fmla="*/ 1763004 h 2512818"/>
                <a:gd name="connsiteX6" fmla="*/ 1924964 w 4936217"/>
                <a:gd name="connsiteY6" fmla="*/ 2136229 h 2512818"/>
                <a:gd name="connsiteX7" fmla="*/ 4910760 w 4936217"/>
                <a:gd name="connsiteY7" fmla="*/ 2490792 h 2512818"/>
                <a:gd name="connsiteX8" fmla="*/ 3287234 w 4936217"/>
                <a:gd name="connsiteY8" fmla="*/ 1464425 h 2512818"/>
                <a:gd name="connsiteX9" fmla="*/ 1924964 w 4936217"/>
                <a:gd name="connsiteY9" fmla="*/ 979233 h 2512818"/>
                <a:gd name="connsiteX10" fmla="*/ 1887642 w 4936217"/>
                <a:gd name="connsiteY10" fmla="*/ 531364 h 2512818"/>
                <a:gd name="connsiteX11" fmla="*/ 1551740 w 4936217"/>
                <a:gd name="connsiteY11" fmla="*/ 512702 h 2512818"/>
                <a:gd name="connsiteX12" fmla="*/ 2410156 w 4936217"/>
                <a:gd name="connsiteY12" fmla="*/ 8849 h 251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36217" h="2512818">
                  <a:moveTo>
                    <a:pt x="2410156" y="8849"/>
                  </a:moveTo>
                  <a:cubicBezTo>
                    <a:pt x="2211103" y="89714"/>
                    <a:pt x="600017" y="879706"/>
                    <a:pt x="357421" y="997894"/>
                  </a:cubicBezTo>
                  <a:cubicBezTo>
                    <a:pt x="114825" y="1116082"/>
                    <a:pt x="1013674" y="581127"/>
                    <a:pt x="954580" y="717976"/>
                  </a:cubicBezTo>
                  <a:cubicBezTo>
                    <a:pt x="895486" y="854825"/>
                    <a:pt x="40180" y="1719462"/>
                    <a:pt x="2858" y="1818988"/>
                  </a:cubicBezTo>
                  <a:cubicBezTo>
                    <a:pt x="-34464" y="1918514"/>
                    <a:pt x="298328" y="1324466"/>
                    <a:pt x="730646" y="1315135"/>
                  </a:cubicBezTo>
                  <a:cubicBezTo>
                    <a:pt x="1162964" y="1305804"/>
                    <a:pt x="2397715" y="1626155"/>
                    <a:pt x="2596768" y="1763004"/>
                  </a:cubicBezTo>
                  <a:cubicBezTo>
                    <a:pt x="2795821" y="1899853"/>
                    <a:pt x="1539299" y="2014931"/>
                    <a:pt x="1924964" y="2136229"/>
                  </a:cubicBezTo>
                  <a:cubicBezTo>
                    <a:pt x="2310629" y="2257527"/>
                    <a:pt x="4683715" y="2602759"/>
                    <a:pt x="4910760" y="2490792"/>
                  </a:cubicBezTo>
                  <a:cubicBezTo>
                    <a:pt x="5137805" y="2378825"/>
                    <a:pt x="3784867" y="1716351"/>
                    <a:pt x="3287234" y="1464425"/>
                  </a:cubicBezTo>
                  <a:cubicBezTo>
                    <a:pt x="2789601" y="1212499"/>
                    <a:pt x="2158229" y="1134743"/>
                    <a:pt x="1924964" y="979233"/>
                  </a:cubicBezTo>
                  <a:cubicBezTo>
                    <a:pt x="1691699" y="823723"/>
                    <a:pt x="1949846" y="609119"/>
                    <a:pt x="1887642" y="531364"/>
                  </a:cubicBezTo>
                  <a:cubicBezTo>
                    <a:pt x="1825438" y="453609"/>
                    <a:pt x="1458434" y="599788"/>
                    <a:pt x="1551740" y="512702"/>
                  </a:cubicBezTo>
                  <a:cubicBezTo>
                    <a:pt x="1645046" y="425616"/>
                    <a:pt x="2609209" y="-72016"/>
                    <a:pt x="2410156" y="8849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CA4908CB-C520-CA9B-78F1-0F2A4870E982}"/>
                </a:ext>
              </a:extLst>
            </p:cNvPr>
            <p:cNvSpPr/>
            <p:nvPr/>
          </p:nvSpPr>
          <p:spPr>
            <a:xfrm>
              <a:off x="6530951" y="7301000"/>
              <a:ext cx="3277492" cy="1810361"/>
            </a:xfrm>
            <a:custGeom>
              <a:avLst/>
              <a:gdLst>
                <a:gd name="connsiteX0" fmla="*/ 478 w 3277492"/>
                <a:gd name="connsiteY0" fmla="*/ 32861 h 1810361"/>
                <a:gd name="connsiteX1" fmla="*/ 709604 w 3277492"/>
                <a:gd name="connsiteY1" fmla="*/ 965922 h 1810361"/>
                <a:gd name="connsiteX2" fmla="*/ 541653 w 3277492"/>
                <a:gd name="connsiteY2" fmla="*/ 1507098 h 1810361"/>
                <a:gd name="connsiteX3" fmla="*/ 1288102 w 3277492"/>
                <a:gd name="connsiteY3" fmla="*/ 1563082 h 1810361"/>
                <a:gd name="connsiteX4" fmla="*/ 355041 w 3277492"/>
                <a:gd name="connsiteY4" fmla="*/ 1805678 h 1810361"/>
                <a:gd name="connsiteX5" fmla="*/ 3247531 w 3277492"/>
                <a:gd name="connsiteY5" fmla="*/ 1320486 h 1810361"/>
                <a:gd name="connsiteX6" fmla="*/ 1847939 w 3277492"/>
                <a:gd name="connsiteY6" fmla="*/ 1171196 h 1810361"/>
                <a:gd name="connsiteX7" fmla="*/ 1605343 w 3277492"/>
                <a:gd name="connsiteY7" fmla="*/ 741988 h 1810361"/>
                <a:gd name="connsiteX8" fmla="*/ 616298 w 3277492"/>
                <a:gd name="connsiteY8" fmla="*/ 256796 h 1810361"/>
                <a:gd name="connsiteX9" fmla="*/ 478 w 3277492"/>
                <a:gd name="connsiteY9" fmla="*/ 32861 h 181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7492" h="1810361">
                  <a:moveTo>
                    <a:pt x="478" y="32861"/>
                  </a:moveTo>
                  <a:cubicBezTo>
                    <a:pt x="16029" y="151049"/>
                    <a:pt x="619408" y="720216"/>
                    <a:pt x="709604" y="965922"/>
                  </a:cubicBezTo>
                  <a:cubicBezTo>
                    <a:pt x="799800" y="1211628"/>
                    <a:pt x="445237" y="1407571"/>
                    <a:pt x="541653" y="1507098"/>
                  </a:cubicBezTo>
                  <a:cubicBezTo>
                    <a:pt x="638069" y="1606625"/>
                    <a:pt x="1319204" y="1513319"/>
                    <a:pt x="1288102" y="1563082"/>
                  </a:cubicBezTo>
                  <a:cubicBezTo>
                    <a:pt x="1257000" y="1612845"/>
                    <a:pt x="28470" y="1846111"/>
                    <a:pt x="355041" y="1805678"/>
                  </a:cubicBezTo>
                  <a:cubicBezTo>
                    <a:pt x="681613" y="1765245"/>
                    <a:pt x="2998715" y="1426233"/>
                    <a:pt x="3247531" y="1320486"/>
                  </a:cubicBezTo>
                  <a:cubicBezTo>
                    <a:pt x="3496347" y="1214739"/>
                    <a:pt x="2121637" y="1267612"/>
                    <a:pt x="1847939" y="1171196"/>
                  </a:cubicBezTo>
                  <a:cubicBezTo>
                    <a:pt x="1574241" y="1074780"/>
                    <a:pt x="1810617" y="894388"/>
                    <a:pt x="1605343" y="741988"/>
                  </a:cubicBezTo>
                  <a:cubicBezTo>
                    <a:pt x="1400070" y="589588"/>
                    <a:pt x="880665" y="368763"/>
                    <a:pt x="616298" y="256796"/>
                  </a:cubicBezTo>
                  <a:cubicBezTo>
                    <a:pt x="351931" y="144829"/>
                    <a:pt x="-15073" y="-85327"/>
                    <a:pt x="478" y="32861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BF487350-134F-A534-4117-F622AEECA432}"/>
                </a:ext>
              </a:extLst>
            </p:cNvPr>
            <p:cNvSpPr/>
            <p:nvPr/>
          </p:nvSpPr>
          <p:spPr>
            <a:xfrm>
              <a:off x="6566218" y="7557469"/>
              <a:ext cx="3686284" cy="1535168"/>
            </a:xfrm>
            <a:custGeom>
              <a:avLst/>
              <a:gdLst>
                <a:gd name="connsiteX0" fmla="*/ 77178 w 3686284"/>
                <a:gd name="connsiteY0" fmla="*/ 74972 h 1535168"/>
                <a:gd name="connsiteX1" fmla="*/ 2988329 w 3686284"/>
                <a:gd name="connsiteY1" fmla="*/ 597486 h 1535168"/>
                <a:gd name="connsiteX2" fmla="*/ 1738027 w 3686284"/>
                <a:gd name="connsiteY2" fmla="*/ 327 h 1535168"/>
                <a:gd name="connsiteX3" fmla="*/ 3006990 w 3686284"/>
                <a:gd name="connsiteY3" fmla="*/ 522841 h 1535168"/>
                <a:gd name="connsiteX4" fmla="*/ 3660133 w 3686284"/>
                <a:gd name="connsiteY4" fmla="*/ 1138662 h 1535168"/>
                <a:gd name="connsiteX5" fmla="*/ 2148574 w 3686284"/>
                <a:gd name="connsiteY5" fmla="*/ 1231968 h 1535168"/>
                <a:gd name="connsiteX6" fmla="*/ 655676 w 3686284"/>
                <a:gd name="connsiteY6" fmla="*/ 1530547 h 1535168"/>
                <a:gd name="connsiteX7" fmla="*/ 1514092 w 3686284"/>
                <a:gd name="connsiteY7" fmla="*/ 970711 h 1535168"/>
                <a:gd name="connsiteX8" fmla="*/ 898272 w 3686284"/>
                <a:gd name="connsiteY8" fmla="*/ 597486 h 1535168"/>
                <a:gd name="connsiteX9" fmla="*/ 77178 w 3686284"/>
                <a:gd name="connsiteY9" fmla="*/ 74972 h 153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6284" h="1535168">
                  <a:moveTo>
                    <a:pt x="77178" y="74972"/>
                  </a:moveTo>
                  <a:cubicBezTo>
                    <a:pt x="425521" y="74972"/>
                    <a:pt x="2711521" y="609927"/>
                    <a:pt x="2988329" y="597486"/>
                  </a:cubicBezTo>
                  <a:cubicBezTo>
                    <a:pt x="3265137" y="585045"/>
                    <a:pt x="1734917" y="12768"/>
                    <a:pt x="1738027" y="327"/>
                  </a:cubicBezTo>
                  <a:cubicBezTo>
                    <a:pt x="1741137" y="-12114"/>
                    <a:pt x="2686639" y="333118"/>
                    <a:pt x="3006990" y="522841"/>
                  </a:cubicBezTo>
                  <a:cubicBezTo>
                    <a:pt x="3327341" y="712564"/>
                    <a:pt x="3803202" y="1020474"/>
                    <a:pt x="3660133" y="1138662"/>
                  </a:cubicBezTo>
                  <a:cubicBezTo>
                    <a:pt x="3517064" y="1256850"/>
                    <a:pt x="2649317" y="1166654"/>
                    <a:pt x="2148574" y="1231968"/>
                  </a:cubicBezTo>
                  <a:cubicBezTo>
                    <a:pt x="1647831" y="1297282"/>
                    <a:pt x="761423" y="1574090"/>
                    <a:pt x="655676" y="1530547"/>
                  </a:cubicBezTo>
                  <a:cubicBezTo>
                    <a:pt x="549929" y="1487004"/>
                    <a:pt x="1473659" y="1126221"/>
                    <a:pt x="1514092" y="970711"/>
                  </a:cubicBezTo>
                  <a:cubicBezTo>
                    <a:pt x="1554525" y="815201"/>
                    <a:pt x="1137758" y="746776"/>
                    <a:pt x="898272" y="597486"/>
                  </a:cubicBezTo>
                  <a:cubicBezTo>
                    <a:pt x="658786" y="448196"/>
                    <a:pt x="-271165" y="74972"/>
                    <a:pt x="77178" y="74972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8E46BA18-A58A-EEBA-291A-B2B207BD0C0C}"/>
                </a:ext>
              </a:extLst>
            </p:cNvPr>
            <p:cNvSpPr/>
            <p:nvPr/>
          </p:nvSpPr>
          <p:spPr>
            <a:xfrm>
              <a:off x="2445673" y="7289641"/>
              <a:ext cx="4356851" cy="2414343"/>
            </a:xfrm>
            <a:custGeom>
              <a:avLst/>
              <a:gdLst>
                <a:gd name="connsiteX0" fmla="*/ 446817 w 4356851"/>
                <a:gd name="connsiteY0" fmla="*/ 25559 h 2414343"/>
                <a:gd name="connsiteX1" fmla="*/ 3208678 w 4356851"/>
                <a:gd name="connsiteY1" fmla="*/ 2059632 h 2414343"/>
                <a:gd name="connsiteX2" fmla="*/ 3134033 w 4356851"/>
                <a:gd name="connsiteY2" fmla="*/ 1929004 h 2414343"/>
                <a:gd name="connsiteX3" fmla="*/ 4347013 w 4356851"/>
                <a:gd name="connsiteY3" fmla="*/ 2414196 h 2414343"/>
                <a:gd name="connsiteX4" fmla="*/ 2368923 w 4356851"/>
                <a:gd name="connsiteY4" fmla="*/ 1873020 h 2414343"/>
                <a:gd name="connsiteX5" fmla="*/ 36270 w 4356851"/>
                <a:gd name="connsiteY5" fmla="*/ 697363 h 2414343"/>
                <a:gd name="connsiteX6" fmla="*/ 913347 w 4356851"/>
                <a:gd name="connsiteY6" fmla="*/ 902637 h 2414343"/>
                <a:gd name="connsiteX7" fmla="*/ 446817 w 4356851"/>
                <a:gd name="connsiteY7" fmla="*/ 25559 h 24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6851" h="2414343">
                  <a:moveTo>
                    <a:pt x="446817" y="25559"/>
                  </a:moveTo>
                  <a:cubicBezTo>
                    <a:pt x="829372" y="218392"/>
                    <a:pt x="2760809" y="1742391"/>
                    <a:pt x="3208678" y="2059632"/>
                  </a:cubicBezTo>
                  <a:cubicBezTo>
                    <a:pt x="3656547" y="2376873"/>
                    <a:pt x="2944311" y="1869910"/>
                    <a:pt x="3134033" y="1929004"/>
                  </a:cubicBezTo>
                  <a:cubicBezTo>
                    <a:pt x="3323755" y="1988098"/>
                    <a:pt x="4474531" y="2423527"/>
                    <a:pt x="4347013" y="2414196"/>
                  </a:cubicBezTo>
                  <a:cubicBezTo>
                    <a:pt x="4219495" y="2404865"/>
                    <a:pt x="3087380" y="2159159"/>
                    <a:pt x="2368923" y="1873020"/>
                  </a:cubicBezTo>
                  <a:cubicBezTo>
                    <a:pt x="1650466" y="1586881"/>
                    <a:pt x="278866" y="859094"/>
                    <a:pt x="36270" y="697363"/>
                  </a:cubicBezTo>
                  <a:cubicBezTo>
                    <a:pt x="-206326" y="535632"/>
                    <a:pt x="844923" y="1014604"/>
                    <a:pt x="913347" y="902637"/>
                  </a:cubicBezTo>
                  <a:cubicBezTo>
                    <a:pt x="981771" y="790670"/>
                    <a:pt x="64262" y="-167274"/>
                    <a:pt x="446817" y="25559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F1E7898C-4733-C479-7400-6B449ECF5F0A}"/>
                </a:ext>
              </a:extLst>
            </p:cNvPr>
            <p:cNvSpPr/>
            <p:nvPr/>
          </p:nvSpPr>
          <p:spPr>
            <a:xfrm>
              <a:off x="6265291" y="7173975"/>
              <a:ext cx="2953517" cy="1821376"/>
            </a:xfrm>
            <a:custGeom>
              <a:avLst/>
              <a:gdLst>
                <a:gd name="connsiteX0" fmla="*/ 172831 w 2953517"/>
                <a:gd name="connsiteY0" fmla="*/ 85241 h 1821376"/>
                <a:gd name="connsiteX1" fmla="*/ 844636 w 2953517"/>
                <a:gd name="connsiteY1" fmla="*/ 813029 h 1821376"/>
                <a:gd name="connsiteX2" fmla="*/ 844636 w 2953517"/>
                <a:gd name="connsiteY2" fmla="*/ 1615462 h 1821376"/>
                <a:gd name="connsiteX3" fmla="*/ 1105893 w 2953517"/>
                <a:gd name="connsiteY3" fmla="*/ 1596801 h 1821376"/>
                <a:gd name="connsiteX4" fmla="*/ 900619 w 2953517"/>
                <a:gd name="connsiteY4" fmla="*/ 1820735 h 1821376"/>
                <a:gd name="connsiteX5" fmla="*/ 1740374 w 2953517"/>
                <a:gd name="connsiteY5" fmla="*/ 1634123 h 1821376"/>
                <a:gd name="connsiteX6" fmla="*/ 1665729 w 2953517"/>
                <a:gd name="connsiteY6" fmla="*/ 887674 h 1821376"/>
                <a:gd name="connsiteX7" fmla="*/ 2953354 w 2953517"/>
                <a:gd name="connsiteY7" fmla="*/ 1074286 h 1821376"/>
                <a:gd name="connsiteX8" fmla="*/ 1572423 w 2953517"/>
                <a:gd name="connsiteY8" fmla="*/ 738384 h 1821376"/>
                <a:gd name="connsiteX9" fmla="*/ 116848 w 2953517"/>
                <a:gd name="connsiteY9" fmla="*/ 85241 h 1821376"/>
                <a:gd name="connsiteX10" fmla="*/ 172831 w 2953517"/>
                <a:gd name="connsiteY10" fmla="*/ 85241 h 182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517" h="1821376">
                  <a:moveTo>
                    <a:pt x="172831" y="85241"/>
                  </a:moveTo>
                  <a:cubicBezTo>
                    <a:pt x="294129" y="206539"/>
                    <a:pt x="732669" y="557992"/>
                    <a:pt x="844636" y="813029"/>
                  </a:cubicBezTo>
                  <a:cubicBezTo>
                    <a:pt x="956603" y="1068066"/>
                    <a:pt x="801093" y="1484833"/>
                    <a:pt x="844636" y="1615462"/>
                  </a:cubicBezTo>
                  <a:cubicBezTo>
                    <a:pt x="888179" y="1746091"/>
                    <a:pt x="1096562" y="1562589"/>
                    <a:pt x="1105893" y="1596801"/>
                  </a:cubicBezTo>
                  <a:cubicBezTo>
                    <a:pt x="1115224" y="1631013"/>
                    <a:pt x="794872" y="1814515"/>
                    <a:pt x="900619" y="1820735"/>
                  </a:cubicBezTo>
                  <a:cubicBezTo>
                    <a:pt x="1006366" y="1826955"/>
                    <a:pt x="1612856" y="1789633"/>
                    <a:pt x="1740374" y="1634123"/>
                  </a:cubicBezTo>
                  <a:cubicBezTo>
                    <a:pt x="1867892" y="1478613"/>
                    <a:pt x="1463566" y="980980"/>
                    <a:pt x="1665729" y="887674"/>
                  </a:cubicBezTo>
                  <a:cubicBezTo>
                    <a:pt x="1867892" y="794368"/>
                    <a:pt x="2968905" y="1099168"/>
                    <a:pt x="2953354" y="1074286"/>
                  </a:cubicBezTo>
                  <a:cubicBezTo>
                    <a:pt x="2937803" y="1049404"/>
                    <a:pt x="2045174" y="903225"/>
                    <a:pt x="1572423" y="738384"/>
                  </a:cubicBezTo>
                  <a:cubicBezTo>
                    <a:pt x="1099672" y="573543"/>
                    <a:pt x="350113" y="190988"/>
                    <a:pt x="116848" y="85241"/>
                  </a:cubicBezTo>
                  <a:cubicBezTo>
                    <a:pt x="-116417" y="-20506"/>
                    <a:pt x="51533" y="-36057"/>
                    <a:pt x="172831" y="85241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EB104E48-587A-3EC6-7FBB-E9070A812663}"/>
                </a:ext>
              </a:extLst>
            </p:cNvPr>
            <p:cNvSpPr/>
            <p:nvPr/>
          </p:nvSpPr>
          <p:spPr>
            <a:xfrm>
              <a:off x="6601948" y="7292377"/>
              <a:ext cx="3143826" cy="1031833"/>
            </a:xfrm>
            <a:custGeom>
              <a:avLst/>
              <a:gdLst>
                <a:gd name="connsiteX0" fmla="*/ 4125 w 3143826"/>
                <a:gd name="connsiteY0" fmla="*/ 4162 h 1031833"/>
                <a:gd name="connsiteX1" fmla="*/ 2430085 w 3143826"/>
                <a:gd name="connsiteY1" fmla="*/ 563999 h 1031833"/>
                <a:gd name="connsiteX2" fmla="*/ 2262134 w 3143826"/>
                <a:gd name="connsiteY2" fmla="*/ 545337 h 1031833"/>
                <a:gd name="connsiteX3" fmla="*/ 3120550 w 3143826"/>
                <a:gd name="connsiteY3" fmla="*/ 1030529 h 1031833"/>
                <a:gd name="connsiteX4" fmla="*/ 1179783 w 3143826"/>
                <a:gd name="connsiteY4" fmla="*/ 694627 h 1031833"/>
                <a:gd name="connsiteX5" fmla="*/ 1832925 w 3143826"/>
                <a:gd name="connsiteY5" fmla="*/ 899901 h 1031833"/>
                <a:gd name="connsiteX6" fmla="*/ 4125 w 3143826"/>
                <a:gd name="connsiteY6" fmla="*/ 4162 h 103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826" h="1031833">
                  <a:moveTo>
                    <a:pt x="4125" y="4162"/>
                  </a:moveTo>
                  <a:cubicBezTo>
                    <a:pt x="103652" y="-51822"/>
                    <a:pt x="2053750" y="473803"/>
                    <a:pt x="2430085" y="563999"/>
                  </a:cubicBezTo>
                  <a:cubicBezTo>
                    <a:pt x="2806420" y="654195"/>
                    <a:pt x="2147057" y="467582"/>
                    <a:pt x="2262134" y="545337"/>
                  </a:cubicBezTo>
                  <a:cubicBezTo>
                    <a:pt x="2377211" y="623092"/>
                    <a:pt x="3300942" y="1005647"/>
                    <a:pt x="3120550" y="1030529"/>
                  </a:cubicBezTo>
                  <a:cubicBezTo>
                    <a:pt x="2940158" y="1055411"/>
                    <a:pt x="1394387" y="716398"/>
                    <a:pt x="1179783" y="694627"/>
                  </a:cubicBezTo>
                  <a:cubicBezTo>
                    <a:pt x="965179" y="672856"/>
                    <a:pt x="2028868" y="1021199"/>
                    <a:pt x="1832925" y="899901"/>
                  </a:cubicBezTo>
                  <a:cubicBezTo>
                    <a:pt x="1636982" y="778603"/>
                    <a:pt x="-95402" y="60146"/>
                    <a:pt x="4125" y="4162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ADDAA80D-F9EF-E98F-0D47-D487EF2F5687}"/>
                </a:ext>
              </a:extLst>
            </p:cNvPr>
            <p:cNvSpPr/>
            <p:nvPr/>
          </p:nvSpPr>
          <p:spPr>
            <a:xfrm>
              <a:off x="7952857" y="9167042"/>
              <a:ext cx="539016" cy="394979"/>
            </a:xfrm>
            <a:custGeom>
              <a:avLst/>
              <a:gdLst>
                <a:gd name="connsiteX0" fmla="*/ 12726 w 539016"/>
                <a:gd name="connsiteY0" fmla="*/ 2716 h 394979"/>
                <a:gd name="connsiteX1" fmla="*/ 122197 w 539016"/>
                <a:gd name="connsiteY1" fmla="*/ 260293 h 394979"/>
                <a:gd name="connsiteX2" fmla="*/ 32044 w 539016"/>
                <a:gd name="connsiteY2" fmla="*/ 382643 h 394979"/>
                <a:gd name="connsiteX3" fmla="*/ 508563 w 539016"/>
                <a:gd name="connsiteY3" fmla="*/ 376203 h 394979"/>
                <a:gd name="connsiteX4" fmla="*/ 489244 w 539016"/>
                <a:gd name="connsiteY4" fmla="*/ 253854 h 394979"/>
                <a:gd name="connsiteX5" fmla="*/ 476366 w 539016"/>
                <a:gd name="connsiteY5" fmla="*/ 131504 h 394979"/>
                <a:gd name="connsiteX6" fmla="*/ 12726 w 539016"/>
                <a:gd name="connsiteY6" fmla="*/ 2716 h 3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016" h="394979">
                  <a:moveTo>
                    <a:pt x="12726" y="2716"/>
                  </a:moveTo>
                  <a:cubicBezTo>
                    <a:pt x="-46302" y="24181"/>
                    <a:pt x="118977" y="196972"/>
                    <a:pt x="122197" y="260293"/>
                  </a:cubicBezTo>
                  <a:cubicBezTo>
                    <a:pt x="125417" y="323614"/>
                    <a:pt x="-32350" y="363325"/>
                    <a:pt x="32044" y="382643"/>
                  </a:cubicBezTo>
                  <a:cubicBezTo>
                    <a:pt x="96438" y="401961"/>
                    <a:pt x="432363" y="397668"/>
                    <a:pt x="508563" y="376203"/>
                  </a:cubicBezTo>
                  <a:cubicBezTo>
                    <a:pt x="584763" y="354738"/>
                    <a:pt x="494610" y="294637"/>
                    <a:pt x="489244" y="253854"/>
                  </a:cubicBezTo>
                  <a:cubicBezTo>
                    <a:pt x="483878" y="213071"/>
                    <a:pt x="552566" y="170141"/>
                    <a:pt x="476366" y="131504"/>
                  </a:cubicBezTo>
                  <a:cubicBezTo>
                    <a:pt x="400166" y="92867"/>
                    <a:pt x="71754" y="-18749"/>
                    <a:pt x="12726" y="2716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6723A00E-A5C4-864B-49DB-145BB138B939}"/>
                </a:ext>
              </a:extLst>
            </p:cNvPr>
            <p:cNvSpPr/>
            <p:nvPr/>
          </p:nvSpPr>
          <p:spPr>
            <a:xfrm>
              <a:off x="7946255" y="9225956"/>
              <a:ext cx="465440" cy="197319"/>
            </a:xfrm>
            <a:custGeom>
              <a:avLst/>
              <a:gdLst>
                <a:gd name="connsiteX0" fmla="*/ 10 w 465440"/>
                <a:gd name="connsiteY0" fmla="*/ 1757 h 197319"/>
                <a:gd name="connsiteX1" fmla="*/ 379937 w 465440"/>
                <a:gd name="connsiteY1" fmla="*/ 59712 h 197319"/>
                <a:gd name="connsiteX2" fmla="*/ 463649 w 465440"/>
                <a:gd name="connsiteY2" fmla="*/ 169182 h 197319"/>
                <a:gd name="connsiteX3" fmla="*/ 334860 w 465440"/>
                <a:gd name="connsiteY3" fmla="*/ 194940 h 197319"/>
                <a:gd name="connsiteX4" fmla="*/ 367058 w 465440"/>
                <a:gd name="connsiteY4" fmla="*/ 124106 h 197319"/>
                <a:gd name="connsiteX5" fmla="*/ 10 w 465440"/>
                <a:gd name="connsiteY5" fmla="*/ 1757 h 19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5440" h="197319">
                  <a:moveTo>
                    <a:pt x="10" y="1757"/>
                  </a:moveTo>
                  <a:cubicBezTo>
                    <a:pt x="2156" y="-8975"/>
                    <a:pt x="302664" y="31808"/>
                    <a:pt x="379937" y="59712"/>
                  </a:cubicBezTo>
                  <a:cubicBezTo>
                    <a:pt x="457210" y="87616"/>
                    <a:pt x="471162" y="146644"/>
                    <a:pt x="463649" y="169182"/>
                  </a:cubicBezTo>
                  <a:cubicBezTo>
                    <a:pt x="456136" y="191720"/>
                    <a:pt x="350959" y="202453"/>
                    <a:pt x="334860" y="194940"/>
                  </a:cubicBezTo>
                  <a:cubicBezTo>
                    <a:pt x="318762" y="187427"/>
                    <a:pt x="417500" y="156303"/>
                    <a:pt x="367058" y="124106"/>
                  </a:cubicBezTo>
                  <a:cubicBezTo>
                    <a:pt x="316616" y="91909"/>
                    <a:pt x="-2136" y="12489"/>
                    <a:pt x="10" y="1757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32830AEA-84E9-C8D6-98F2-236AF047B947}"/>
                </a:ext>
              </a:extLst>
            </p:cNvPr>
            <p:cNvSpPr/>
            <p:nvPr/>
          </p:nvSpPr>
          <p:spPr>
            <a:xfrm>
              <a:off x="11238325" y="5743803"/>
              <a:ext cx="297720" cy="234486"/>
            </a:xfrm>
            <a:custGeom>
              <a:avLst/>
              <a:gdLst>
                <a:gd name="connsiteX0" fmla="*/ 165917 w 297720"/>
                <a:gd name="connsiteY0" fmla="*/ 174 h 234486"/>
                <a:gd name="connsiteX1" fmla="*/ 294706 w 297720"/>
                <a:gd name="connsiteY1" fmla="*/ 77448 h 234486"/>
                <a:gd name="connsiteX2" fmla="*/ 236751 w 297720"/>
                <a:gd name="connsiteY2" fmla="*/ 231994 h 234486"/>
                <a:gd name="connsiteX3" fmla="*/ 17810 w 297720"/>
                <a:gd name="connsiteY3" fmla="*/ 167600 h 234486"/>
                <a:gd name="connsiteX4" fmla="*/ 30689 w 297720"/>
                <a:gd name="connsiteY4" fmla="*/ 96766 h 234486"/>
                <a:gd name="connsiteX5" fmla="*/ 165917 w 297720"/>
                <a:gd name="connsiteY5" fmla="*/ 174 h 23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720" h="234486">
                  <a:moveTo>
                    <a:pt x="165917" y="174"/>
                  </a:moveTo>
                  <a:cubicBezTo>
                    <a:pt x="209920" y="-3046"/>
                    <a:pt x="282900" y="38811"/>
                    <a:pt x="294706" y="77448"/>
                  </a:cubicBezTo>
                  <a:cubicBezTo>
                    <a:pt x="306512" y="116085"/>
                    <a:pt x="282900" y="216969"/>
                    <a:pt x="236751" y="231994"/>
                  </a:cubicBezTo>
                  <a:cubicBezTo>
                    <a:pt x="190602" y="247019"/>
                    <a:pt x="52154" y="190138"/>
                    <a:pt x="17810" y="167600"/>
                  </a:cubicBezTo>
                  <a:cubicBezTo>
                    <a:pt x="-16534" y="145062"/>
                    <a:pt x="4931" y="119304"/>
                    <a:pt x="30689" y="96766"/>
                  </a:cubicBezTo>
                  <a:cubicBezTo>
                    <a:pt x="56447" y="74228"/>
                    <a:pt x="121914" y="3394"/>
                    <a:pt x="165917" y="174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8F90F0A9-3668-58A5-6CF4-784705229720}"/>
                </a:ext>
              </a:extLst>
            </p:cNvPr>
            <p:cNvSpPr/>
            <p:nvPr/>
          </p:nvSpPr>
          <p:spPr>
            <a:xfrm>
              <a:off x="11125857" y="5718273"/>
              <a:ext cx="545240" cy="322099"/>
            </a:xfrm>
            <a:custGeom>
              <a:avLst/>
              <a:gdLst>
                <a:gd name="connsiteX0" fmla="*/ 529523 w 545240"/>
                <a:gd name="connsiteY0" fmla="*/ 6386 h 322099"/>
                <a:gd name="connsiteX1" fmla="*/ 130278 w 545240"/>
                <a:gd name="connsiteY1" fmla="*/ 38583 h 322099"/>
                <a:gd name="connsiteX2" fmla="*/ 78763 w 545240"/>
                <a:gd name="connsiteY2" fmla="*/ 122296 h 322099"/>
                <a:gd name="connsiteX3" fmla="*/ 336340 w 545240"/>
                <a:gd name="connsiteY3" fmla="*/ 289721 h 322099"/>
                <a:gd name="connsiteX4" fmla="*/ 297704 w 545240"/>
                <a:gd name="connsiteY4" fmla="*/ 263964 h 322099"/>
                <a:gd name="connsiteX5" fmla="*/ 1489 w 545240"/>
                <a:gd name="connsiteY5" fmla="*/ 128735 h 322099"/>
                <a:gd name="connsiteX6" fmla="*/ 439371 w 545240"/>
                <a:gd name="connsiteY6" fmla="*/ 321919 h 322099"/>
                <a:gd name="connsiteX7" fmla="*/ 458689 w 545240"/>
                <a:gd name="connsiteY7" fmla="*/ 160933 h 322099"/>
                <a:gd name="connsiteX8" fmla="*/ 529523 w 545240"/>
                <a:gd name="connsiteY8" fmla="*/ 6386 h 32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240" h="322099">
                  <a:moveTo>
                    <a:pt x="529523" y="6386"/>
                  </a:moveTo>
                  <a:cubicBezTo>
                    <a:pt x="474788" y="-14006"/>
                    <a:pt x="205405" y="19265"/>
                    <a:pt x="130278" y="38583"/>
                  </a:cubicBezTo>
                  <a:cubicBezTo>
                    <a:pt x="55151" y="57901"/>
                    <a:pt x="44419" y="80440"/>
                    <a:pt x="78763" y="122296"/>
                  </a:cubicBezTo>
                  <a:cubicBezTo>
                    <a:pt x="113107" y="164152"/>
                    <a:pt x="299850" y="266110"/>
                    <a:pt x="336340" y="289721"/>
                  </a:cubicBezTo>
                  <a:cubicBezTo>
                    <a:pt x="372830" y="313332"/>
                    <a:pt x="353512" y="290795"/>
                    <a:pt x="297704" y="263964"/>
                  </a:cubicBezTo>
                  <a:cubicBezTo>
                    <a:pt x="241896" y="237133"/>
                    <a:pt x="-22122" y="119076"/>
                    <a:pt x="1489" y="128735"/>
                  </a:cubicBezTo>
                  <a:cubicBezTo>
                    <a:pt x="25100" y="138394"/>
                    <a:pt x="363171" y="316553"/>
                    <a:pt x="439371" y="321919"/>
                  </a:cubicBezTo>
                  <a:cubicBezTo>
                    <a:pt x="515571" y="327285"/>
                    <a:pt x="437224" y="211375"/>
                    <a:pt x="458689" y="160933"/>
                  </a:cubicBezTo>
                  <a:cubicBezTo>
                    <a:pt x="480154" y="110491"/>
                    <a:pt x="584258" y="26778"/>
                    <a:pt x="529523" y="6386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ED5A58B2-B85E-6AFD-8F24-E3D1B80DA745}"/>
                </a:ext>
              </a:extLst>
            </p:cNvPr>
            <p:cNvSpPr/>
            <p:nvPr/>
          </p:nvSpPr>
          <p:spPr>
            <a:xfrm>
              <a:off x="11353054" y="5466027"/>
              <a:ext cx="565393" cy="226876"/>
            </a:xfrm>
            <a:custGeom>
              <a:avLst/>
              <a:gdLst>
                <a:gd name="connsiteX0" fmla="*/ 12552 w 565393"/>
                <a:gd name="connsiteY0" fmla="*/ 7494 h 226876"/>
                <a:gd name="connsiteX1" fmla="*/ 167098 w 565393"/>
                <a:gd name="connsiteY1" fmla="*/ 26812 h 226876"/>
                <a:gd name="connsiteX2" fmla="*/ 540585 w 565393"/>
                <a:gd name="connsiteY2" fmla="*/ 226435 h 226876"/>
                <a:gd name="connsiteX3" fmla="*/ 476191 w 565393"/>
                <a:gd name="connsiteY3" fmla="*/ 78328 h 226876"/>
                <a:gd name="connsiteX4" fmla="*/ 12552 w 565393"/>
                <a:gd name="connsiteY4" fmla="*/ 7494 h 22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393" h="226876">
                  <a:moveTo>
                    <a:pt x="12552" y="7494"/>
                  </a:moveTo>
                  <a:cubicBezTo>
                    <a:pt x="-38963" y="-1092"/>
                    <a:pt x="79093" y="-9678"/>
                    <a:pt x="167098" y="26812"/>
                  </a:cubicBezTo>
                  <a:cubicBezTo>
                    <a:pt x="255103" y="63302"/>
                    <a:pt x="489070" y="217849"/>
                    <a:pt x="540585" y="226435"/>
                  </a:cubicBezTo>
                  <a:cubicBezTo>
                    <a:pt x="592100" y="235021"/>
                    <a:pt x="559904" y="115891"/>
                    <a:pt x="476191" y="78328"/>
                  </a:cubicBezTo>
                  <a:cubicBezTo>
                    <a:pt x="392478" y="40765"/>
                    <a:pt x="64067" y="16080"/>
                    <a:pt x="12552" y="7494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56618DA1-4C91-CBE4-BA87-62AEEB6355AB}"/>
                </a:ext>
              </a:extLst>
            </p:cNvPr>
            <p:cNvSpPr/>
            <p:nvPr/>
          </p:nvSpPr>
          <p:spPr>
            <a:xfrm>
              <a:off x="11101578" y="6207543"/>
              <a:ext cx="105850" cy="296376"/>
            </a:xfrm>
            <a:custGeom>
              <a:avLst/>
              <a:gdLst>
                <a:gd name="connsiteX0" fmla="*/ 103042 w 105850"/>
                <a:gd name="connsiteY0" fmla="*/ 74 h 296376"/>
                <a:gd name="connsiteX1" fmla="*/ 77284 w 105850"/>
                <a:gd name="connsiteY1" fmla="*/ 148181 h 296376"/>
                <a:gd name="connsiteX2" fmla="*/ 83723 w 105850"/>
                <a:gd name="connsiteY2" fmla="*/ 296288 h 296376"/>
                <a:gd name="connsiteX3" fmla="*/ 11 w 105850"/>
                <a:gd name="connsiteY3" fmla="*/ 167499 h 296376"/>
                <a:gd name="connsiteX4" fmla="*/ 103042 w 105850"/>
                <a:gd name="connsiteY4" fmla="*/ 74 h 29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50" h="296376">
                  <a:moveTo>
                    <a:pt x="103042" y="74"/>
                  </a:moveTo>
                  <a:cubicBezTo>
                    <a:pt x="115921" y="-3146"/>
                    <a:pt x="80504" y="98812"/>
                    <a:pt x="77284" y="148181"/>
                  </a:cubicBezTo>
                  <a:cubicBezTo>
                    <a:pt x="74064" y="197550"/>
                    <a:pt x="96602" y="293068"/>
                    <a:pt x="83723" y="296288"/>
                  </a:cubicBezTo>
                  <a:cubicBezTo>
                    <a:pt x="70844" y="299508"/>
                    <a:pt x="-1062" y="213648"/>
                    <a:pt x="11" y="167499"/>
                  </a:cubicBezTo>
                  <a:cubicBezTo>
                    <a:pt x="1084" y="121350"/>
                    <a:pt x="90163" y="3294"/>
                    <a:pt x="103042" y="74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D73373AD-B97A-9BB3-7EF2-E38AEE8A86F8}"/>
                </a:ext>
              </a:extLst>
            </p:cNvPr>
            <p:cNvSpPr/>
            <p:nvPr/>
          </p:nvSpPr>
          <p:spPr>
            <a:xfrm>
              <a:off x="7048309" y="2931391"/>
              <a:ext cx="1977647" cy="1051266"/>
            </a:xfrm>
            <a:custGeom>
              <a:avLst/>
              <a:gdLst>
                <a:gd name="connsiteX0" fmla="*/ 357043 w 1977647"/>
                <a:gd name="connsiteY0" fmla="*/ 69386 h 1051266"/>
                <a:gd name="connsiteX1" fmla="*/ 2874 w 1977647"/>
                <a:gd name="connsiteY1" fmla="*/ 822801 h 1051266"/>
                <a:gd name="connsiteX2" fmla="*/ 196057 w 1977647"/>
                <a:gd name="connsiteY2" fmla="*/ 758406 h 1051266"/>
                <a:gd name="connsiteX3" fmla="*/ 311967 w 1977647"/>
                <a:gd name="connsiteY3" fmla="*/ 829240 h 1051266"/>
                <a:gd name="connsiteX4" fmla="*/ 614621 w 1977647"/>
                <a:gd name="connsiteY4" fmla="*/ 842119 h 1051266"/>
                <a:gd name="connsiteX5" fmla="*/ 659697 w 1977647"/>
                <a:gd name="connsiteY5" fmla="*/ 1015984 h 1051266"/>
                <a:gd name="connsiteX6" fmla="*/ 1213488 w 1977647"/>
                <a:gd name="connsiteY6" fmla="*/ 275448 h 1051266"/>
                <a:gd name="connsiteX7" fmla="*/ 975229 w 1977647"/>
                <a:gd name="connsiteY7" fmla="*/ 835679 h 1051266"/>
                <a:gd name="connsiteX8" fmla="*/ 1619173 w 1977647"/>
                <a:gd name="connsiteY8" fmla="*/ 784164 h 1051266"/>
                <a:gd name="connsiteX9" fmla="*/ 1561218 w 1977647"/>
                <a:gd name="connsiteY9" fmla="*/ 1048181 h 1051266"/>
                <a:gd name="connsiteX10" fmla="*/ 1954023 w 1977647"/>
                <a:gd name="connsiteY10" fmla="*/ 578102 h 1051266"/>
                <a:gd name="connsiteX11" fmla="*/ 762728 w 1977647"/>
                <a:gd name="connsiteY11" fmla="*/ 597420 h 1051266"/>
                <a:gd name="connsiteX12" fmla="*/ 820683 w 1977647"/>
                <a:gd name="connsiteY12" fmla="*/ 4992 h 1051266"/>
                <a:gd name="connsiteX13" fmla="*/ 363483 w 1977647"/>
                <a:gd name="connsiteY13" fmla="*/ 301206 h 1051266"/>
                <a:gd name="connsiteX14" fmla="*/ 357043 w 1977647"/>
                <a:gd name="connsiteY14" fmla="*/ 69386 h 105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7647" h="1051266">
                  <a:moveTo>
                    <a:pt x="357043" y="69386"/>
                  </a:moveTo>
                  <a:cubicBezTo>
                    <a:pt x="296942" y="156318"/>
                    <a:pt x="29705" y="707964"/>
                    <a:pt x="2874" y="822801"/>
                  </a:cubicBezTo>
                  <a:cubicBezTo>
                    <a:pt x="-23957" y="937638"/>
                    <a:pt x="144542" y="757333"/>
                    <a:pt x="196057" y="758406"/>
                  </a:cubicBezTo>
                  <a:cubicBezTo>
                    <a:pt x="247572" y="759479"/>
                    <a:pt x="242206" y="815288"/>
                    <a:pt x="311967" y="829240"/>
                  </a:cubicBezTo>
                  <a:cubicBezTo>
                    <a:pt x="381728" y="843192"/>
                    <a:pt x="556666" y="810995"/>
                    <a:pt x="614621" y="842119"/>
                  </a:cubicBezTo>
                  <a:cubicBezTo>
                    <a:pt x="672576" y="873243"/>
                    <a:pt x="559886" y="1110429"/>
                    <a:pt x="659697" y="1015984"/>
                  </a:cubicBezTo>
                  <a:cubicBezTo>
                    <a:pt x="759508" y="921539"/>
                    <a:pt x="1160899" y="305499"/>
                    <a:pt x="1213488" y="275448"/>
                  </a:cubicBezTo>
                  <a:cubicBezTo>
                    <a:pt x="1266077" y="245397"/>
                    <a:pt x="907615" y="750893"/>
                    <a:pt x="975229" y="835679"/>
                  </a:cubicBezTo>
                  <a:cubicBezTo>
                    <a:pt x="1042843" y="920465"/>
                    <a:pt x="1521508" y="748747"/>
                    <a:pt x="1619173" y="784164"/>
                  </a:cubicBezTo>
                  <a:cubicBezTo>
                    <a:pt x="1716838" y="819581"/>
                    <a:pt x="1505410" y="1082525"/>
                    <a:pt x="1561218" y="1048181"/>
                  </a:cubicBezTo>
                  <a:cubicBezTo>
                    <a:pt x="1617026" y="1013837"/>
                    <a:pt x="2087105" y="653229"/>
                    <a:pt x="1954023" y="578102"/>
                  </a:cubicBezTo>
                  <a:cubicBezTo>
                    <a:pt x="1820941" y="502975"/>
                    <a:pt x="951618" y="692938"/>
                    <a:pt x="762728" y="597420"/>
                  </a:cubicBezTo>
                  <a:cubicBezTo>
                    <a:pt x="573838" y="501902"/>
                    <a:pt x="887224" y="54361"/>
                    <a:pt x="820683" y="4992"/>
                  </a:cubicBezTo>
                  <a:cubicBezTo>
                    <a:pt x="754142" y="-44377"/>
                    <a:pt x="436463" y="288327"/>
                    <a:pt x="363483" y="301206"/>
                  </a:cubicBezTo>
                  <a:cubicBezTo>
                    <a:pt x="290503" y="314085"/>
                    <a:pt x="417144" y="-17546"/>
                    <a:pt x="357043" y="6938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>
              <a:extLst>
                <a:ext uri="{FF2B5EF4-FFF2-40B4-BE49-F238E27FC236}">
                  <a16:creationId xmlns:a16="http://schemas.microsoft.com/office/drawing/2014/main" id="{3911DE0D-B047-8B42-4A70-ECC2B3B69F41}"/>
                </a:ext>
              </a:extLst>
            </p:cNvPr>
            <p:cNvSpPr/>
            <p:nvPr/>
          </p:nvSpPr>
          <p:spPr>
            <a:xfrm>
              <a:off x="8260011" y="8905360"/>
              <a:ext cx="3132918" cy="717388"/>
            </a:xfrm>
            <a:custGeom>
              <a:avLst/>
              <a:gdLst>
                <a:gd name="connsiteX0" fmla="*/ 22598 w 3132918"/>
                <a:gd name="connsiteY0" fmla="*/ 185631 h 717388"/>
                <a:gd name="connsiteX1" fmla="*/ 2646528 w 3132918"/>
                <a:gd name="connsiteY1" fmla="*/ 101 h 717388"/>
                <a:gd name="connsiteX2" fmla="*/ 2315224 w 3132918"/>
                <a:gd name="connsiteY2" fmla="*/ 212136 h 717388"/>
                <a:gd name="connsiteX3" fmla="*/ 3110354 w 3132918"/>
                <a:gd name="connsiteY3" fmla="*/ 172379 h 717388"/>
                <a:gd name="connsiteX4" fmla="*/ 1268302 w 3132918"/>
                <a:gd name="connsiteY4" fmla="*/ 662710 h 717388"/>
                <a:gd name="connsiteX5" fmla="*/ 1573102 w 3132918"/>
                <a:gd name="connsiteY5" fmla="*/ 596449 h 717388"/>
                <a:gd name="connsiteX6" fmla="*/ 552685 w 3132918"/>
                <a:gd name="connsiteY6" fmla="*/ 715718 h 717388"/>
                <a:gd name="connsiteX7" fmla="*/ 963502 w 3132918"/>
                <a:gd name="connsiteY7" fmla="*/ 490431 h 717388"/>
                <a:gd name="connsiteX8" fmla="*/ 605693 w 3132918"/>
                <a:gd name="connsiteY8" fmla="*/ 477179 h 717388"/>
                <a:gd name="connsiteX9" fmla="*/ 1334563 w 3132918"/>
                <a:gd name="connsiteY9" fmla="*/ 291649 h 717388"/>
                <a:gd name="connsiteX10" fmla="*/ 22598 w 3132918"/>
                <a:gd name="connsiteY10" fmla="*/ 185631 h 7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32918" h="717388">
                  <a:moveTo>
                    <a:pt x="22598" y="185631"/>
                  </a:moveTo>
                  <a:cubicBezTo>
                    <a:pt x="241259" y="137040"/>
                    <a:pt x="2264424" y="-4316"/>
                    <a:pt x="2646528" y="101"/>
                  </a:cubicBezTo>
                  <a:cubicBezTo>
                    <a:pt x="3028632" y="4518"/>
                    <a:pt x="2237920" y="183423"/>
                    <a:pt x="2315224" y="212136"/>
                  </a:cubicBezTo>
                  <a:cubicBezTo>
                    <a:pt x="2392528" y="240849"/>
                    <a:pt x="3284841" y="97283"/>
                    <a:pt x="3110354" y="172379"/>
                  </a:cubicBezTo>
                  <a:cubicBezTo>
                    <a:pt x="2935867" y="247475"/>
                    <a:pt x="1524511" y="592032"/>
                    <a:pt x="1268302" y="662710"/>
                  </a:cubicBezTo>
                  <a:cubicBezTo>
                    <a:pt x="1012093" y="733388"/>
                    <a:pt x="1692372" y="587614"/>
                    <a:pt x="1573102" y="596449"/>
                  </a:cubicBezTo>
                  <a:cubicBezTo>
                    <a:pt x="1453833" y="605284"/>
                    <a:pt x="654285" y="733388"/>
                    <a:pt x="552685" y="715718"/>
                  </a:cubicBezTo>
                  <a:cubicBezTo>
                    <a:pt x="451085" y="698048"/>
                    <a:pt x="954667" y="530188"/>
                    <a:pt x="963502" y="490431"/>
                  </a:cubicBezTo>
                  <a:cubicBezTo>
                    <a:pt x="972337" y="450675"/>
                    <a:pt x="543850" y="510309"/>
                    <a:pt x="605693" y="477179"/>
                  </a:cubicBezTo>
                  <a:cubicBezTo>
                    <a:pt x="667536" y="444049"/>
                    <a:pt x="1427328" y="340240"/>
                    <a:pt x="1334563" y="291649"/>
                  </a:cubicBezTo>
                  <a:cubicBezTo>
                    <a:pt x="1241798" y="243058"/>
                    <a:pt x="-196063" y="234222"/>
                    <a:pt x="22598" y="185631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09D2EFBA-0122-99BF-4799-C0E7AAD0CF22}"/>
                </a:ext>
              </a:extLst>
            </p:cNvPr>
            <p:cNvSpPr/>
            <p:nvPr/>
          </p:nvSpPr>
          <p:spPr>
            <a:xfrm>
              <a:off x="8328436" y="8927161"/>
              <a:ext cx="2648576" cy="510192"/>
            </a:xfrm>
            <a:custGeom>
              <a:avLst/>
              <a:gdLst>
                <a:gd name="connsiteX0" fmla="*/ 20434 w 2648576"/>
                <a:gd name="connsiteY0" fmla="*/ 150578 h 510192"/>
                <a:gd name="connsiteX1" fmla="*/ 417999 w 2648576"/>
                <a:gd name="connsiteY1" fmla="*/ 283100 h 510192"/>
                <a:gd name="connsiteX2" fmla="*/ 391494 w 2648576"/>
                <a:gd name="connsiteY2" fmla="*/ 481882 h 510192"/>
                <a:gd name="connsiteX3" fmla="*/ 868573 w 2648576"/>
                <a:gd name="connsiteY3" fmla="*/ 442126 h 510192"/>
                <a:gd name="connsiteX4" fmla="*/ 775807 w 2648576"/>
                <a:gd name="connsiteY4" fmla="*/ 495135 h 510192"/>
                <a:gd name="connsiteX5" fmla="*/ 2644364 w 2648576"/>
                <a:gd name="connsiteY5" fmla="*/ 124074 h 510192"/>
                <a:gd name="connsiteX6" fmla="*/ 1305894 w 2648576"/>
                <a:gd name="connsiteY6" fmla="*/ 296352 h 510192"/>
                <a:gd name="connsiteX7" fmla="*/ 2061268 w 2648576"/>
                <a:gd name="connsiteY7" fmla="*/ 4804 h 510192"/>
                <a:gd name="connsiteX8" fmla="*/ 643286 w 2648576"/>
                <a:gd name="connsiteY8" fmla="*/ 110822 h 510192"/>
                <a:gd name="connsiteX9" fmla="*/ 1146868 w 2648576"/>
                <a:gd name="connsiteY9" fmla="*/ 57813 h 510192"/>
                <a:gd name="connsiteX10" fmla="*/ 20434 w 2648576"/>
                <a:gd name="connsiteY10" fmla="*/ 150578 h 51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48576" h="510192">
                  <a:moveTo>
                    <a:pt x="20434" y="150578"/>
                  </a:moveTo>
                  <a:cubicBezTo>
                    <a:pt x="-101044" y="188126"/>
                    <a:pt x="356156" y="227883"/>
                    <a:pt x="417999" y="283100"/>
                  </a:cubicBezTo>
                  <a:cubicBezTo>
                    <a:pt x="479842" y="338317"/>
                    <a:pt x="316398" y="455378"/>
                    <a:pt x="391494" y="481882"/>
                  </a:cubicBezTo>
                  <a:cubicBezTo>
                    <a:pt x="466590" y="508386"/>
                    <a:pt x="804521" y="439917"/>
                    <a:pt x="868573" y="442126"/>
                  </a:cubicBezTo>
                  <a:cubicBezTo>
                    <a:pt x="932625" y="444335"/>
                    <a:pt x="479842" y="548144"/>
                    <a:pt x="775807" y="495135"/>
                  </a:cubicBezTo>
                  <a:cubicBezTo>
                    <a:pt x="1071772" y="442126"/>
                    <a:pt x="2556016" y="157205"/>
                    <a:pt x="2644364" y="124074"/>
                  </a:cubicBezTo>
                  <a:cubicBezTo>
                    <a:pt x="2732712" y="90943"/>
                    <a:pt x="1403077" y="316230"/>
                    <a:pt x="1305894" y="296352"/>
                  </a:cubicBezTo>
                  <a:cubicBezTo>
                    <a:pt x="1208711" y="276474"/>
                    <a:pt x="2171703" y="35726"/>
                    <a:pt x="2061268" y="4804"/>
                  </a:cubicBezTo>
                  <a:cubicBezTo>
                    <a:pt x="1950833" y="-26118"/>
                    <a:pt x="795686" y="101987"/>
                    <a:pt x="643286" y="110822"/>
                  </a:cubicBezTo>
                  <a:cubicBezTo>
                    <a:pt x="490886" y="119657"/>
                    <a:pt x="1250677" y="55604"/>
                    <a:pt x="1146868" y="57813"/>
                  </a:cubicBezTo>
                  <a:cubicBezTo>
                    <a:pt x="1043059" y="60022"/>
                    <a:pt x="141912" y="113030"/>
                    <a:pt x="20434" y="150578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564F8297-1955-5239-DE5E-669B8FD647B5}"/>
                </a:ext>
              </a:extLst>
            </p:cNvPr>
            <p:cNvSpPr/>
            <p:nvPr/>
          </p:nvSpPr>
          <p:spPr>
            <a:xfrm>
              <a:off x="7502529" y="6993250"/>
              <a:ext cx="557971" cy="75028"/>
            </a:xfrm>
            <a:custGeom>
              <a:avLst/>
              <a:gdLst>
                <a:gd name="connsiteX0" fmla="*/ 1724 w 557971"/>
                <a:gd name="connsiteY0" fmla="*/ 75023 h 75028"/>
                <a:gd name="connsiteX1" fmla="*/ 348965 w 557971"/>
                <a:gd name="connsiteY1" fmla="*/ 9434 h 75028"/>
                <a:gd name="connsiteX2" fmla="*/ 557309 w 557971"/>
                <a:gd name="connsiteY2" fmla="*/ 40299 h 75028"/>
                <a:gd name="connsiteX3" fmla="*/ 283375 w 557971"/>
                <a:gd name="connsiteY3" fmla="*/ 9434 h 75028"/>
                <a:gd name="connsiteX4" fmla="*/ 78889 w 557971"/>
                <a:gd name="connsiteY4" fmla="*/ 5575 h 75028"/>
                <a:gd name="connsiteX5" fmla="*/ 210068 w 557971"/>
                <a:gd name="connsiteY5" fmla="*/ 5575 h 75028"/>
                <a:gd name="connsiteX6" fmla="*/ 1724 w 557971"/>
                <a:gd name="connsiteY6" fmla="*/ 75023 h 7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7971" h="75028">
                  <a:moveTo>
                    <a:pt x="1724" y="75023"/>
                  </a:moveTo>
                  <a:cubicBezTo>
                    <a:pt x="24873" y="75666"/>
                    <a:pt x="256368" y="15221"/>
                    <a:pt x="348965" y="9434"/>
                  </a:cubicBezTo>
                  <a:cubicBezTo>
                    <a:pt x="441562" y="3647"/>
                    <a:pt x="568241" y="40299"/>
                    <a:pt x="557309" y="40299"/>
                  </a:cubicBezTo>
                  <a:cubicBezTo>
                    <a:pt x="546377" y="40299"/>
                    <a:pt x="363112" y="15221"/>
                    <a:pt x="283375" y="9434"/>
                  </a:cubicBezTo>
                  <a:cubicBezTo>
                    <a:pt x="203638" y="3647"/>
                    <a:pt x="91107" y="6218"/>
                    <a:pt x="78889" y="5575"/>
                  </a:cubicBezTo>
                  <a:cubicBezTo>
                    <a:pt x="66671" y="4932"/>
                    <a:pt x="224215" y="-6643"/>
                    <a:pt x="210068" y="5575"/>
                  </a:cubicBezTo>
                  <a:cubicBezTo>
                    <a:pt x="195921" y="17793"/>
                    <a:pt x="-21425" y="74380"/>
                    <a:pt x="1724" y="750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63BE6075-2194-049C-3BE4-51A4914FFF18}"/>
                </a:ext>
              </a:extLst>
            </p:cNvPr>
            <p:cNvSpPr/>
            <p:nvPr/>
          </p:nvSpPr>
          <p:spPr>
            <a:xfrm>
              <a:off x="7145395" y="6805914"/>
              <a:ext cx="40312" cy="162045"/>
            </a:xfrm>
            <a:custGeom>
              <a:avLst/>
              <a:gdLst>
                <a:gd name="connsiteX0" fmla="*/ 27051 w 40312"/>
                <a:gd name="connsiteY0" fmla="*/ 0 h 162045"/>
                <a:gd name="connsiteX1" fmla="*/ 30909 w 40312"/>
                <a:gd name="connsiteY1" fmla="*/ 77164 h 162045"/>
                <a:gd name="connsiteX2" fmla="*/ 43 w 40312"/>
                <a:gd name="connsiteY2" fmla="*/ 162045 h 162045"/>
                <a:gd name="connsiteX3" fmla="*/ 38625 w 40312"/>
                <a:gd name="connsiteY3" fmla="*/ 77164 h 162045"/>
                <a:gd name="connsiteX4" fmla="*/ 27051 w 40312"/>
                <a:gd name="connsiteY4" fmla="*/ 0 h 16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12" h="162045">
                  <a:moveTo>
                    <a:pt x="27051" y="0"/>
                  </a:moveTo>
                  <a:cubicBezTo>
                    <a:pt x="25765" y="0"/>
                    <a:pt x="35410" y="50157"/>
                    <a:pt x="30909" y="77164"/>
                  </a:cubicBezTo>
                  <a:cubicBezTo>
                    <a:pt x="26408" y="104172"/>
                    <a:pt x="-1243" y="162045"/>
                    <a:pt x="43" y="162045"/>
                  </a:cubicBezTo>
                  <a:cubicBezTo>
                    <a:pt x="1329" y="162045"/>
                    <a:pt x="31552" y="100956"/>
                    <a:pt x="38625" y="77164"/>
                  </a:cubicBezTo>
                  <a:cubicBezTo>
                    <a:pt x="45698" y="53372"/>
                    <a:pt x="28337" y="0"/>
                    <a:pt x="270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3DED8C35-DB2D-4EE4-1ADF-F9844FAF63E0}"/>
                </a:ext>
              </a:extLst>
            </p:cNvPr>
            <p:cNvSpPr/>
            <p:nvPr/>
          </p:nvSpPr>
          <p:spPr>
            <a:xfrm>
              <a:off x="7102885" y="6427483"/>
              <a:ext cx="142907" cy="27702"/>
            </a:xfrm>
            <a:custGeom>
              <a:avLst/>
              <a:gdLst>
                <a:gd name="connsiteX0" fmla="*/ 142867 w 142907"/>
                <a:gd name="connsiteY0" fmla="*/ 325 h 27702"/>
                <a:gd name="connsiteX1" fmla="*/ 54128 w 142907"/>
                <a:gd name="connsiteY1" fmla="*/ 27332 h 27702"/>
                <a:gd name="connsiteX2" fmla="*/ 112 w 142907"/>
                <a:gd name="connsiteY2" fmla="*/ 15758 h 27702"/>
                <a:gd name="connsiteX3" fmla="*/ 42553 w 142907"/>
                <a:gd name="connsiteY3" fmla="*/ 11899 h 27702"/>
                <a:gd name="connsiteX4" fmla="*/ 142867 w 142907"/>
                <a:gd name="connsiteY4" fmla="*/ 325 h 2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7" h="27702">
                  <a:moveTo>
                    <a:pt x="142867" y="325"/>
                  </a:moveTo>
                  <a:cubicBezTo>
                    <a:pt x="144796" y="2897"/>
                    <a:pt x="77920" y="24760"/>
                    <a:pt x="54128" y="27332"/>
                  </a:cubicBezTo>
                  <a:cubicBezTo>
                    <a:pt x="30336" y="29904"/>
                    <a:pt x="2041" y="18330"/>
                    <a:pt x="112" y="15758"/>
                  </a:cubicBezTo>
                  <a:cubicBezTo>
                    <a:pt x="-1817" y="13186"/>
                    <a:pt x="21333" y="12542"/>
                    <a:pt x="42553" y="11899"/>
                  </a:cubicBezTo>
                  <a:cubicBezTo>
                    <a:pt x="63773" y="11256"/>
                    <a:pt x="140938" y="-2247"/>
                    <a:pt x="142867" y="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8129ED5B-6FD1-E927-4331-E174E64BD0E4}"/>
                </a:ext>
              </a:extLst>
            </p:cNvPr>
            <p:cNvSpPr/>
            <p:nvPr/>
          </p:nvSpPr>
          <p:spPr>
            <a:xfrm>
              <a:off x="5989347" y="4641584"/>
              <a:ext cx="1578422" cy="2393557"/>
            </a:xfrm>
            <a:custGeom>
              <a:avLst/>
              <a:gdLst>
                <a:gd name="connsiteX0" fmla="*/ 324367 w 1578422"/>
                <a:gd name="connsiteY0" fmla="*/ 122005 h 2393557"/>
                <a:gd name="connsiteX1" fmla="*/ 1177807 w 1578422"/>
                <a:gd name="connsiteY1" fmla="*/ 1088656 h 2393557"/>
                <a:gd name="connsiteX2" fmla="*/ 1003636 w 1578422"/>
                <a:gd name="connsiteY2" fmla="*/ 1010279 h 2393557"/>
                <a:gd name="connsiteX3" fmla="*/ 1482607 w 1578422"/>
                <a:gd name="connsiteY3" fmla="*/ 1489250 h 2393557"/>
                <a:gd name="connsiteX4" fmla="*/ 1247476 w 1578422"/>
                <a:gd name="connsiteY4" fmla="*/ 1332496 h 2393557"/>
                <a:gd name="connsiteX5" fmla="*/ 1578402 w 1578422"/>
                <a:gd name="connsiteY5" fmla="*/ 1724382 h 2393557"/>
                <a:gd name="connsiteX6" fmla="*/ 1264893 w 1578422"/>
                <a:gd name="connsiteY6" fmla="*/ 1611170 h 2393557"/>
                <a:gd name="connsiteX7" fmla="*/ 1482607 w 1578422"/>
                <a:gd name="connsiteY7" fmla="*/ 1881136 h 2393557"/>
                <a:gd name="connsiteX8" fmla="*/ 1221350 w 1578422"/>
                <a:gd name="connsiteY8" fmla="*/ 2020473 h 2393557"/>
                <a:gd name="connsiteX9" fmla="*/ 1439064 w 1578422"/>
                <a:gd name="connsiteY9" fmla="*/ 2003056 h 2393557"/>
                <a:gd name="connsiteX10" fmla="*/ 1055887 w 1578422"/>
                <a:gd name="connsiteY10" fmla="*/ 2351399 h 2393557"/>
                <a:gd name="connsiteX11" fmla="*/ 1073304 w 1578422"/>
                <a:gd name="connsiteY11" fmla="*/ 2299147 h 2393557"/>
                <a:gd name="connsiteX12" fmla="*/ 272116 w 1578422"/>
                <a:gd name="connsiteY12" fmla="*/ 1558919 h 2393557"/>
                <a:gd name="connsiteX13" fmla="*/ 838173 w 1578422"/>
                <a:gd name="connsiteY13" fmla="*/ 1950805 h 2393557"/>
                <a:gd name="connsiteX14" fmla="*/ 2150 w 1578422"/>
                <a:gd name="connsiteY14" fmla="*/ 949319 h 2393557"/>
                <a:gd name="connsiteX15" fmla="*/ 585624 w 1578422"/>
                <a:gd name="connsiteY15" fmla="*/ 1445707 h 2393557"/>
                <a:gd name="connsiteX16" fmla="*/ 219864 w 1578422"/>
                <a:gd name="connsiteY16" fmla="*/ 688062 h 2393557"/>
                <a:gd name="connsiteX17" fmla="*/ 420162 w 1578422"/>
                <a:gd name="connsiteY17" fmla="*/ 958027 h 2393557"/>
                <a:gd name="connsiteX18" fmla="*/ 254699 w 1578422"/>
                <a:gd name="connsiteY18" fmla="*/ 540016 h 2393557"/>
                <a:gd name="connsiteX19" fmla="*/ 542082 w 1578422"/>
                <a:gd name="connsiteY19" fmla="*/ 722896 h 2393557"/>
                <a:gd name="connsiteX20" fmla="*/ 45693 w 1578422"/>
                <a:gd name="connsiteY20" fmla="*/ 85 h 2393557"/>
                <a:gd name="connsiteX21" fmla="*/ 698836 w 1578422"/>
                <a:gd name="connsiteY21" fmla="*/ 670645 h 2393557"/>
                <a:gd name="connsiteX22" fmla="*/ 324367 w 1578422"/>
                <a:gd name="connsiteY22" fmla="*/ 122005 h 239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422" h="2393557">
                  <a:moveTo>
                    <a:pt x="324367" y="122005"/>
                  </a:moveTo>
                  <a:cubicBezTo>
                    <a:pt x="404195" y="191673"/>
                    <a:pt x="1064596" y="940610"/>
                    <a:pt x="1177807" y="1088656"/>
                  </a:cubicBezTo>
                  <a:cubicBezTo>
                    <a:pt x="1291019" y="1236702"/>
                    <a:pt x="952836" y="943513"/>
                    <a:pt x="1003636" y="1010279"/>
                  </a:cubicBezTo>
                  <a:cubicBezTo>
                    <a:pt x="1054436" y="1077045"/>
                    <a:pt x="1441967" y="1435547"/>
                    <a:pt x="1482607" y="1489250"/>
                  </a:cubicBezTo>
                  <a:cubicBezTo>
                    <a:pt x="1523247" y="1542953"/>
                    <a:pt x="1231510" y="1293307"/>
                    <a:pt x="1247476" y="1332496"/>
                  </a:cubicBezTo>
                  <a:cubicBezTo>
                    <a:pt x="1263442" y="1371685"/>
                    <a:pt x="1575499" y="1677936"/>
                    <a:pt x="1578402" y="1724382"/>
                  </a:cubicBezTo>
                  <a:cubicBezTo>
                    <a:pt x="1581305" y="1770828"/>
                    <a:pt x="1280859" y="1585044"/>
                    <a:pt x="1264893" y="1611170"/>
                  </a:cubicBezTo>
                  <a:cubicBezTo>
                    <a:pt x="1248927" y="1637296"/>
                    <a:pt x="1489864" y="1812919"/>
                    <a:pt x="1482607" y="1881136"/>
                  </a:cubicBezTo>
                  <a:cubicBezTo>
                    <a:pt x="1475350" y="1949353"/>
                    <a:pt x="1228607" y="2000153"/>
                    <a:pt x="1221350" y="2020473"/>
                  </a:cubicBezTo>
                  <a:cubicBezTo>
                    <a:pt x="1214093" y="2040793"/>
                    <a:pt x="1466641" y="1947902"/>
                    <a:pt x="1439064" y="2003056"/>
                  </a:cubicBezTo>
                  <a:cubicBezTo>
                    <a:pt x="1411487" y="2058210"/>
                    <a:pt x="1116847" y="2302051"/>
                    <a:pt x="1055887" y="2351399"/>
                  </a:cubicBezTo>
                  <a:cubicBezTo>
                    <a:pt x="994927" y="2400748"/>
                    <a:pt x="1203932" y="2431227"/>
                    <a:pt x="1073304" y="2299147"/>
                  </a:cubicBezTo>
                  <a:cubicBezTo>
                    <a:pt x="942676" y="2167067"/>
                    <a:pt x="311304" y="1616976"/>
                    <a:pt x="272116" y="1558919"/>
                  </a:cubicBezTo>
                  <a:cubicBezTo>
                    <a:pt x="232928" y="1500862"/>
                    <a:pt x="883167" y="2052405"/>
                    <a:pt x="838173" y="1950805"/>
                  </a:cubicBezTo>
                  <a:cubicBezTo>
                    <a:pt x="793179" y="1849205"/>
                    <a:pt x="44241" y="1033502"/>
                    <a:pt x="2150" y="949319"/>
                  </a:cubicBezTo>
                  <a:cubicBezTo>
                    <a:pt x="-39941" y="865136"/>
                    <a:pt x="549338" y="1489250"/>
                    <a:pt x="585624" y="1445707"/>
                  </a:cubicBezTo>
                  <a:cubicBezTo>
                    <a:pt x="621910" y="1402164"/>
                    <a:pt x="247441" y="769342"/>
                    <a:pt x="219864" y="688062"/>
                  </a:cubicBezTo>
                  <a:cubicBezTo>
                    <a:pt x="192287" y="606782"/>
                    <a:pt x="414356" y="982701"/>
                    <a:pt x="420162" y="958027"/>
                  </a:cubicBezTo>
                  <a:cubicBezTo>
                    <a:pt x="425968" y="933353"/>
                    <a:pt x="234379" y="579204"/>
                    <a:pt x="254699" y="540016"/>
                  </a:cubicBezTo>
                  <a:cubicBezTo>
                    <a:pt x="275019" y="500828"/>
                    <a:pt x="576916" y="812884"/>
                    <a:pt x="542082" y="722896"/>
                  </a:cubicBezTo>
                  <a:cubicBezTo>
                    <a:pt x="507248" y="632908"/>
                    <a:pt x="19567" y="8793"/>
                    <a:pt x="45693" y="85"/>
                  </a:cubicBezTo>
                  <a:cubicBezTo>
                    <a:pt x="71819" y="-8624"/>
                    <a:pt x="655293" y="650325"/>
                    <a:pt x="698836" y="670645"/>
                  </a:cubicBezTo>
                  <a:cubicBezTo>
                    <a:pt x="742379" y="690965"/>
                    <a:pt x="244539" y="52337"/>
                    <a:pt x="324367" y="12200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A7403EA7-5A82-88A5-E452-904878F6827E}"/>
                </a:ext>
              </a:extLst>
            </p:cNvPr>
            <p:cNvSpPr/>
            <p:nvPr/>
          </p:nvSpPr>
          <p:spPr>
            <a:xfrm>
              <a:off x="5856118" y="6144983"/>
              <a:ext cx="1955618" cy="1545479"/>
            </a:xfrm>
            <a:custGeom>
              <a:avLst/>
              <a:gdLst>
                <a:gd name="connsiteX0" fmla="*/ 570808 w 1955618"/>
                <a:gd name="connsiteY0" fmla="*/ 81646 h 1545479"/>
                <a:gd name="connsiteX1" fmla="*/ 631768 w 1955618"/>
                <a:gd name="connsiteY1" fmla="*/ 107771 h 1545479"/>
                <a:gd name="connsiteX2" fmla="*/ 1885802 w 1955618"/>
                <a:gd name="connsiteY2" fmla="*/ 1004754 h 1545479"/>
                <a:gd name="connsiteX3" fmla="*/ 1641962 w 1955618"/>
                <a:gd name="connsiteY3" fmla="*/ 987337 h 1545479"/>
                <a:gd name="connsiteX4" fmla="*/ 1955471 w 1955618"/>
                <a:gd name="connsiteY4" fmla="*/ 1231177 h 1545479"/>
                <a:gd name="connsiteX5" fmla="*/ 1685505 w 1955618"/>
                <a:gd name="connsiteY5" fmla="*/ 1318263 h 1545479"/>
                <a:gd name="connsiteX6" fmla="*/ 1868385 w 1955618"/>
                <a:gd name="connsiteY6" fmla="*/ 1544686 h 1545479"/>
                <a:gd name="connsiteX7" fmla="*/ 501139 w 1955618"/>
                <a:gd name="connsiteY7" fmla="*/ 1231177 h 1545479"/>
                <a:gd name="connsiteX8" fmla="*/ 797231 w 1955618"/>
                <a:gd name="connsiteY8" fmla="*/ 1205051 h 1545479"/>
                <a:gd name="connsiteX9" fmla="*/ 396636 w 1955618"/>
                <a:gd name="connsiteY9" fmla="*/ 647703 h 1545479"/>
                <a:gd name="connsiteX10" fmla="*/ 718853 w 1955618"/>
                <a:gd name="connsiteY10" fmla="*/ 717371 h 1545479"/>
                <a:gd name="connsiteX11" fmla="*/ 4751 w 1955618"/>
                <a:gd name="connsiteY11" fmla="*/ 212274 h 1545479"/>
                <a:gd name="connsiteX12" fmla="*/ 1136865 w 1955618"/>
                <a:gd name="connsiteY12" fmla="*/ 699954 h 1545479"/>
                <a:gd name="connsiteX13" fmla="*/ 570808 w 1955618"/>
                <a:gd name="connsiteY13" fmla="*/ 81646 h 154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55618" h="1545479">
                  <a:moveTo>
                    <a:pt x="570808" y="81646"/>
                  </a:moveTo>
                  <a:cubicBezTo>
                    <a:pt x="486625" y="-17051"/>
                    <a:pt x="412602" y="-46080"/>
                    <a:pt x="631768" y="107771"/>
                  </a:cubicBezTo>
                  <a:cubicBezTo>
                    <a:pt x="850934" y="261622"/>
                    <a:pt x="1717436" y="858160"/>
                    <a:pt x="1885802" y="1004754"/>
                  </a:cubicBezTo>
                  <a:cubicBezTo>
                    <a:pt x="2054168" y="1151348"/>
                    <a:pt x="1630351" y="949600"/>
                    <a:pt x="1641962" y="987337"/>
                  </a:cubicBezTo>
                  <a:cubicBezTo>
                    <a:pt x="1653574" y="1025074"/>
                    <a:pt x="1948214" y="1176023"/>
                    <a:pt x="1955471" y="1231177"/>
                  </a:cubicBezTo>
                  <a:cubicBezTo>
                    <a:pt x="1962728" y="1286331"/>
                    <a:pt x="1700019" y="1266012"/>
                    <a:pt x="1685505" y="1318263"/>
                  </a:cubicBezTo>
                  <a:cubicBezTo>
                    <a:pt x="1670991" y="1370514"/>
                    <a:pt x="2065779" y="1559200"/>
                    <a:pt x="1868385" y="1544686"/>
                  </a:cubicBezTo>
                  <a:cubicBezTo>
                    <a:pt x="1670991" y="1530172"/>
                    <a:pt x="679665" y="1287783"/>
                    <a:pt x="501139" y="1231177"/>
                  </a:cubicBezTo>
                  <a:cubicBezTo>
                    <a:pt x="322613" y="1174571"/>
                    <a:pt x="814648" y="1302297"/>
                    <a:pt x="797231" y="1205051"/>
                  </a:cubicBezTo>
                  <a:cubicBezTo>
                    <a:pt x="779814" y="1107805"/>
                    <a:pt x="409699" y="728983"/>
                    <a:pt x="396636" y="647703"/>
                  </a:cubicBezTo>
                  <a:cubicBezTo>
                    <a:pt x="383573" y="566423"/>
                    <a:pt x="784167" y="789943"/>
                    <a:pt x="718853" y="717371"/>
                  </a:cubicBezTo>
                  <a:cubicBezTo>
                    <a:pt x="653539" y="644799"/>
                    <a:pt x="-64917" y="215177"/>
                    <a:pt x="4751" y="212274"/>
                  </a:cubicBezTo>
                  <a:cubicBezTo>
                    <a:pt x="74419" y="209371"/>
                    <a:pt x="1042522" y="724628"/>
                    <a:pt x="1136865" y="699954"/>
                  </a:cubicBezTo>
                  <a:cubicBezTo>
                    <a:pt x="1231208" y="675280"/>
                    <a:pt x="654991" y="180343"/>
                    <a:pt x="570808" y="81646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B26727FF-AA9C-B371-47BF-EC2A376B5680}"/>
                </a:ext>
              </a:extLst>
            </p:cNvPr>
            <p:cNvSpPr/>
            <p:nvPr/>
          </p:nvSpPr>
          <p:spPr>
            <a:xfrm>
              <a:off x="6755497" y="6338711"/>
              <a:ext cx="1406647" cy="739038"/>
            </a:xfrm>
            <a:custGeom>
              <a:avLst/>
              <a:gdLst>
                <a:gd name="connsiteX0" fmla="*/ 11063 w 1406647"/>
                <a:gd name="connsiteY0" fmla="*/ 9838 h 739038"/>
                <a:gd name="connsiteX1" fmla="*/ 1326057 w 1406647"/>
                <a:gd name="connsiteY1" fmla="*/ 645563 h 739038"/>
                <a:gd name="connsiteX2" fmla="*/ 1265097 w 1406647"/>
                <a:gd name="connsiteY2" fmla="*/ 610729 h 739038"/>
                <a:gd name="connsiteX3" fmla="*/ 1282514 w 1406647"/>
                <a:gd name="connsiteY3" fmla="*/ 645563 h 739038"/>
                <a:gd name="connsiteX4" fmla="*/ 455200 w 1406647"/>
                <a:gd name="connsiteY4" fmla="*/ 680398 h 739038"/>
                <a:gd name="connsiteX5" fmla="*/ 847086 w 1406647"/>
                <a:gd name="connsiteY5" fmla="*/ 715232 h 739038"/>
                <a:gd name="connsiteX6" fmla="*/ 237486 w 1406647"/>
                <a:gd name="connsiteY6" fmla="*/ 288512 h 739038"/>
                <a:gd name="connsiteX7" fmla="*/ 463909 w 1406647"/>
                <a:gd name="connsiteY7" fmla="*/ 305929 h 739038"/>
                <a:gd name="connsiteX8" fmla="*/ 437783 w 1406647"/>
                <a:gd name="connsiteY8" fmla="*/ 88215 h 739038"/>
                <a:gd name="connsiteX9" fmla="*/ 681623 w 1406647"/>
                <a:gd name="connsiteY9" fmla="*/ 244969 h 739038"/>
                <a:gd name="connsiteX10" fmla="*/ 11063 w 1406647"/>
                <a:gd name="connsiteY10" fmla="*/ 9838 h 7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6647" h="739038">
                  <a:moveTo>
                    <a:pt x="11063" y="9838"/>
                  </a:moveTo>
                  <a:cubicBezTo>
                    <a:pt x="118469" y="76604"/>
                    <a:pt x="1117051" y="545415"/>
                    <a:pt x="1326057" y="645563"/>
                  </a:cubicBezTo>
                  <a:cubicBezTo>
                    <a:pt x="1535063" y="745712"/>
                    <a:pt x="1272354" y="610729"/>
                    <a:pt x="1265097" y="610729"/>
                  </a:cubicBezTo>
                  <a:cubicBezTo>
                    <a:pt x="1257840" y="610729"/>
                    <a:pt x="1417497" y="633952"/>
                    <a:pt x="1282514" y="645563"/>
                  </a:cubicBezTo>
                  <a:cubicBezTo>
                    <a:pt x="1147531" y="657174"/>
                    <a:pt x="527771" y="668787"/>
                    <a:pt x="455200" y="680398"/>
                  </a:cubicBezTo>
                  <a:cubicBezTo>
                    <a:pt x="382629" y="692009"/>
                    <a:pt x="883372" y="780546"/>
                    <a:pt x="847086" y="715232"/>
                  </a:cubicBezTo>
                  <a:cubicBezTo>
                    <a:pt x="810800" y="649918"/>
                    <a:pt x="301349" y="356729"/>
                    <a:pt x="237486" y="288512"/>
                  </a:cubicBezTo>
                  <a:cubicBezTo>
                    <a:pt x="173623" y="220295"/>
                    <a:pt x="430526" y="339312"/>
                    <a:pt x="463909" y="305929"/>
                  </a:cubicBezTo>
                  <a:cubicBezTo>
                    <a:pt x="497292" y="272546"/>
                    <a:pt x="401497" y="98375"/>
                    <a:pt x="437783" y="88215"/>
                  </a:cubicBezTo>
                  <a:cubicBezTo>
                    <a:pt x="474069" y="78055"/>
                    <a:pt x="751292" y="252226"/>
                    <a:pt x="681623" y="244969"/>
                  </a:cubicBezTo>
                  <a:cubicBezTo>
                    <a:pt x="611955" y="237712"/>
                    <a:pt x="-96343" y="-56928"/>
                    <a:pt x="11063" y="9838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40512578-38D1-54FF-908C-91EC95187AC4}"/>
                </a:ext>
              </a:extLst>
            </p:cNvPr>
            <p:cNvSpPr/>
            <p:nvPr/>
          </p:nvSpPr>
          <p:spPr>
            <a:xfrm>
              <a:off x="6261359" y="3362117"/>
              <a:ext cx="1022019" cy="2485890"/>
            </a:xfrm>
            <a:custGeom>
              <a:avLst/>
              <a:gdLst>
                <a:gd name="connsiteX0" fmla="*/ 1019007 w 1022019"/>
                <a:gd name="connsiteY0" fmla="*/ 25517 h 2485890"/>
                <a:gd name="connsiteX1" fmla="*/ 278778 w 1022019"/>
                <a:gd name="connsiteY1" fmla="*/ 1418889 h 2485890"/>
                <a:gd name="connsiteX2" fmla="*/ 365864 w 1022019"/>
                <a:gd name="connsiteY2" fmla="*/ 1096672 h 2485890"/>
                <a:gd name="connsiteX3" fmla="*/ 26230 w 1022019"/>
                <a:gd name="connsiteY3" fmla="*/ 2446500 h 2485890"/>
                <a:gd name="connsiteX4" fmla="*/ 52355 w 1022019"/>
                <a:gd name="connsiteY4" fmla="*/ 1984946 h 2485890"/>
                <a:gd name="connsiteX5" fmla="*/ 287487 w 1022019"/>
                <a:gd name="connsiteY5" fmla="*/ 556740 h 2485890"/>
                <a:gd name="connsiteX6" fmla="*/ 313612 w 1022019"/>
                <a:gd name="connsiteY6" fmla="*/ 739620 h 2485890"/>
                <a:gd name="connsiteX7" fmla="*/ 714207 w 1022019"/>
                <a:gd name="connsiteY7" fmla="*/ 182272 h 2485890"/>
                <a:gd name="connsiteX8" fmla="*/ 566161 w 1022019"/>
                <a:gd name="connsiteY8" fmla="*/ 704786 h 2485890"/>
                <a:gd name="connsiteX9" fmla="*/ 740332 w 1022019"/>
                <a:gd name="connsiteY9" fmla="*/ 121312 h 2485890"/>
                <a:gd name="connsiteX10" fmla="*/ 548744 w 1022019"/>
                <a:gd name="connsiteY10" fmla="*/ 487072 h 2485890"/>
                <a:gd name="connsiteX11" fmla="*/ 1019007 w 1022019"/>
                <a:gd name="connsiteY11" fmla="*/ 25517 h 248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2019" h="2485890">
                  <a:moveTo>
                    <a:pt x="1019007" y="25517"/>
                  </a:moveTo>
                  <a:cubicBezTo>
                    <a:pt x="974013" y="180820"/>
                    <a:pt x="387635" y="1240363"/>
                    <a:pt x="278778" y="1418889"/>
                  </a:cubicBezTo>
                  <a:cubicBezTo>
                    <a:pt x="169921" y="1597415"/>
                    <a:pt x="407955" y="925404"/>
                    <a:pt x="365864" y="1096672"/>
                  </a:cubicBezTo>
                  <a:cubicBezTo>
                    <a:pt x="323773" y="1267940"/>
                    <a:pt x="78481" y="2298455"/>
                    <a:pt x="26230" y="2446500"/>
                  </a:cubicBezTo>
                  <a:cubicBezTo>
                    <a:pt x="-26021" y="2594545"/>
                    <a:pt x="8812" y="2299906"/>
                    <a:pt x="52355" y="1984946"/>
                  </a:cubicBezTo>
                  <a:cubicBezTo>
                    <a:pt x="95898" y="1669986"/>
                    <a:pt x="243944" y="764294"/>
                    <a:pt x="287487" y="556740"/>
                  </a:cubicBezTo>
                  <a:cubicBezTo>
                    <a:pt x="331030" y="349186"/>
                    <a:pt x="242492" y="802031"/>
                    <a:pt x="313612" y="739620"/>
                  </a:cubicBezTo>
                  <a:cubicBezTo>
                    <a:pt x="384732" y="677209"/>
                    <a:pt x="672116" y="188078"/>
                    <a:pt x="714207" y="182272"/>
                  </a:cubicBezTo>
                  <a:cubicBezTo>
                    <a:pt x="756298" y="176466"/>
                    <a:pt x="561807" y="714946"/>
                    <a:pt x="566161" y="704786"/>
                  </a:cubicBezTo>
                  <a:cubicBezTo>
                    <a:pt x="570515" y="694626"/>
                    <a:pt x="743235" y="157598"/>
                    <a:pt x="740332" y="121312"/>
                  </a:cubicBezTo>
                  <a:cubicBezTo>
                    <a:pt x="737429" y="85026"/>
                    <a:pt x="506653" y="500135"/>
                    <a:pt x="548744" y="487072"/>
                  </a:cubicBezTo>
                  <a:cubicBezTo>
                    <a:pt x="590835" y="474009"/>
                    <a:pt x="1064001" y="-129786"/>
                    <a:pt x="1019007" y="2551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27D5FD30-0C05-E923-27E2-18710C79DC80}"/>
                </a:ext>
              </a:extLst>
            </p:cNvPr>
            <p:cNvSpPr/>
            <p:nvPr/>
          </p:nvSpPr>
          <p:spPr>
            <a:xfrm>
              <a:off x="8455949" y="3684129"/>
              <a:ext cx="468089" cy="2564332"/>
            </a:xfrm>
            <a:custGeom>
              <a:avLst/>
              <a:gdLst>
                <a:gd name="connsiteX0" fmla="*/ 270040 w 468089"/>
                <a:gd name="connsiteY0" fmla="*/ 8305 h 2564332"/>
                <a:gd name="connsiteX1" fmla="*/ 357125 w 468089"/>
                <a:gd name="connsiteY1" fmla="*/ 983665 h 2564332"/>
                <a:gd name="connsiteX2" fmla="*/ 357125 w 468089"/>
                <a:gd name="connsiteY2" fmla="*/ 704991 h 2564332"/>
                <a:gd name="connsiteX3" fmla="*/ 217788 w 468089"/>
                <a:gd name="connsiteY3" fmla="*/ 1262340 h 2564332"/>
                <a:gd name="connsiteX4" fmla="*/ 322291 w 468089"/>
                <a:gd name="connsiteY4" fmla="*/ 1053334 h 2564332"/>
                <a:gd name="connsiteX5" fmla="*/ 304874 w 468089"/>
                <a:gd name="connsiteY5" fmla="*/ 1898065 h 2564332"/>
                <a:gd name="connsiteX6" fmla="*/ 287457 w 468089"/>
                <a:gd name="connsiteY6" fmla="*/ 1802271 h 2564332"/>
                <a:gd name="connsiteX7" fmla="*/ 74 w 468089"/>
                <a:gd name="connsiteY7" fmla="*/ 2559917 h 2564332"/>
                <a:gd name="connsiteX8" fmla="*/ 261331 w 468089"/>
                <a:gd name="connsiteY8" fmla="*/ 2080945 h 2564332"/>
                <a:gd name="connsiteX9" fmla="*/ 461628 w 468089"/>
                <a:gd name="connsiteY9" fmla="*/ 1392968 h 2564332"/>
                <a:gd name="connsiteX10" fmla="*/ 418085 w 468089"/>
                <a:gd name="connsiteY10" fmla="*/ 1480054 h 2564332"/>
                <a:gd name="connsiteX11" fmla="*/ 409377 w 468089"/>
                <a:gd name="connsiteY11" fmla="*/ 208602 h 2564332"/>
                <a:gd name="connsiteX12" fmla="*/ 400668 w 468089"/>
                <a:gd name="connsiteY12" fmla="*/ 495985 h 2564332"/>
                <a:gd name="connsiteX13" fmla="*/ 270040 w 468089"/>
                <a:gd name="connsiteY13" fmla="*/ 8305 h 256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8089" h="2564332">
                  <a:moveTo>
                    <a:pt x="270040" y="8305"/>
                  </a:moveTo>
                  <a:cubicBezTo>
                    <a:pt x="262783" y="89585"/>
                    <a:pt x="342611" y="867551"/>
                    <a:pt x="357125" y="983665"/>
                  </a:cubicBezTo>
                  <a:cubicBezTo>
                    <a:pt x="371639" y="1099779"/>
                    <a:pt x="380348" y="658545"/>
                    <a:pt x="357125" y="704991"/>
                  </a:cubicBezTo>
                  <a:cubicBezTo>
                    <a:pt x="333902" y="751437"/>
                    <a:pt x="223594" y="1204283"/>
                    <a:pt x="217788" y="1262340"/>
                  </a:cubicBezTo>
                  <a:cubicBezTo>
                    <a:pt x="211982" y="1320397"/>
                    <a:pt x="307777" y="947380"/>
                    <a:pt x="322291" y="1053334"/>
                  </a:cubicBezTo>
                  <a:cubicBezTo>
                    <a:pt x="336805" y="1159288"/>
                    <a:pt x="310680" y="1773242"/>
                    <a:pt x="304874" y="1898065"/>
                  </a:cubicBezTo>
                  <a:cubicBezTo>
                    <a:pt x="299068" y="2022888"/>
                    <a:pt x="338257" y="1691962"/>
                    <a:pt x="287457" y="1802271"/>
                  </a:cubicBezTo>
                  <a:cubicBezTo>
                    <a:pt x="236657" y="1912580"/>
                    <a:pt x="4428" y="2513471"/>
                    <a:pt x="74" y="2559917"/>
                  </a:cubicBezTo>
                  <a:cubicBezTo>
                    <a:pt x="-4280" y="2606363"/>
                    <a:pt x="184405" y="2275437"/>
                    <a:pt x="261331" y="2080945"/>
                  </a:cubicBezTo>
                  <a:cubicBezTo>
                    <a:pt x="338257" y="1886454"/>
                    <a:pt x="435502" y="1493116"/>
                    <a:pt x="461628" y="1392968"/>
                  </a:cubicBezTo>
                  <a:cubicBezTo>
                    <a:pt x="487754" y="1292820"/>
                    <a:pt x="426793" y="1677448"/>
                    <a:pt x="418085" y="1480054"/>
                  </a:cubicBezTo>
                  <a:cubicBezTo>
                    <a:pt x="409377" y="1282660"/>
                    <a:pt x="412280" y="372613"/>
                    <a:pt x="409377" y="208602"/>
                  </a:cubicBezTo>
                  <a:cubicBezTo>
                    <a:pt x="406474" y="44591"/>
                    <a:pt x="422439" y="523562"/>
                    <a:pt x="400668" y="495985"/>
                  </a:cubicBezTo>
                  <a:cubicBezTo>
                    <a:pt x="378897" y="468408"/>
                    <a:pt x="277297" y="-72975"/>
                    <a:pt x="270040" y="830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5069BE26-9800-7877-F474-8F87275E32F8}"/>
                </a:ext>
              </a:extLst>
            </p:cNvPr>
            <p:cNvSpPr/>
            <p:nvPr/>
          </p:nvSpPr>
          <p:spPr>
            <a:xfrm>
              <a:off x="7907364" y="5092922"/>
              <a:ext cx="1025722" cy="2534930"/>
            </a:xfrm>
            <a:custGeom>
              <a:avLst/>
              <a:gdLst>
                <a:gd name="connsiteX0" fmla="*/ 1001505 w 1025722"/>
                <a:gd name="connsiteY0" fmla="*/ 19009 h 2534930"/>
                <a:gd name="connsiteX1" fmla="*/ 191607 w 1025722"/>
                <a:gd name="connsiteY1" fmla="*/ 1908769 h 2534930"/>
                <a:gd name="connsiteX2" fmla="*/ 252567 w 1025722"/>
                <a:gd name="connsiteY2" fmla="*/ 1839101 h 2534930"/>
                <a:gd name="connsiteX3" fmla="*/ 19 w 1025722"/>
                <a:gd name="connsiteY3" fmla="*/ 2527078 h 2534930"/>
                <a:gd name="connsiteX4" fmla="*/ 243859 w 1025722"/>
                <a:gd name="connsiteY4" fmla="*/ 2117775 h 2534930"/>
                <a:gd name="connsiteX5" fmla="*/ 1001505 w 1025722"/>
                <a:gd name="connsiteY5" fmla="*/ 767947 h 2534930"/>
                <a:gd name="connsiteX6" fmla="*/ 827333 w 1025722"/>
                <a:gd name="connsiteY6" fmla="*/ 924701 h 2534930"/>
                <a:gd name="connsiteX7" fmla="*/ 1001505 w 1025722"/>
                <a:gd name="connsiteY7" fmla="*/ 19009 h 253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5722" h="2534930">
                  <a:moveTo>
                    <a:pt x="1001505" y="19009"/>
                  </a:moveTo>
                  <a:cubicBezTo>
                    <a:pt x="895551" y="183020"/>
                    <a:pt x="316430" y="1605420"/>
                    <a:pt x="191607" y="1908769"/>
                  </a:cubicBezTo>
                  <a:cubicBezTo>
                    <a:pt x="66784" y="2212118"/>
                    <a:pt x="284498" y="1736049"/>
                    <a:pt x="252567" y="1839101"/>
                  </a:cubicBezTo>
                  <a:cubicBezTo>
                    <a:pt x="220636" y="1942153"/>
                    <a:pt x="1470" y="2480632"/>
                    <a:pt x="19" y="2527078"/>
                  </a:cubicBezTo>
                  <a:cubicBezTo>
                    <a:pt x="-1432" y="2573524"/>
                    <a:pt x="76945" y="2410963"/>
                    <a:pt x="243859" y="2117775"/>
                  </a:cubicBezTo>
                  <a:cubicBezTo>
                    <a:pt x="410773" y="1824587"/>
                    <a:pt x="904259" y="966793"/>
                    <a:pt x="1001505" y="767947"/>
                  </a:cubicBezTo>
                  <a:cubicBezTo>
                    <a:pt x="1098751" y="569101"/>
                    <a:pt x="822979" y="1046621"/>
                    <a:pt x="827333" y="924701"/>
                  </a:cubicBezTo>
                  <a:cubicBezTo>
                    <a:pt x="831687" y="802781"/>
                    <a:pt x="1107459" y="-145002"/>
                    <a:pt x="1001505" y="1900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D7A0F102-13AD-4F85-EA38-1B3E07C919C4}"/>
                </a:ext>
              </a:extLst>
            </p:cNvPr>
            <p:cNvSpPr/>
            <p:nvPr/>
          </p:nvSpPr>
          <p:spPr>
            <a:xfrm>
              <a:off x="6884246" y="6748420"/>
              <a:ext cx="1285161" cy="680163"/>
            </a:xfrm>
            <a:custGeom>
              <a:avLst/>
              <a:gdLst>
                <a:gd name="connsiteX0" fmla="*/ 21651 w 1285161"/>
                <a:gd name="connsiteY0" fmla="*/ 566780 h 680163"/>
                <a:gd name="connsiteX1" fmla="*/ 1162474 w 1285161"/>
                <a:gd name="connsiteY1" fmla="*/ 244563 h 680163"/>
                <a:gd name="connsiteX2" fmla="*/ 796714 w 1285161"/>
                <a:gd name="connsiteY2" fmla="*/ 322940 h 680163"/>
                <a:gd name="connsiteX3" fmla="*/ 1266977 w 1285161"/>
                <a:gd name="connsiteY3" fmla="*/ 322940 h 680163"/>
                <a:gd name="connsiteX4" fmla="*/ 1188600 w 1285161"/>
                <a:gd name="connsiteY4" fmla="*/ 401317 h 680163"/>
                <a:gd name="connsiteX5" fmla="*/ 1188600 w 1285161"/>
                <a:gd name="connsiteY5" fmla="*/ 505820 h 680163"/>
                <a:gd name="connsiteX6" fmla="*/ 927343 w 1285161"/>
                <a:gd name="connsiteY6" fmla="*/ 514529 h 680163"/>
                <a:gd name="connsiteX7" fmla="*/ 1057971 w 1285161"/>
                <a:gd name="connsiteY7" fmla="*/ 679991 h 680163"/>
                <a:gd name="connsiteX8" fmla="*/ 674794 w 1285161"/>
                <a:gd name="connsiteY8" fmla="*/ 479694 h 680163"/>
                <a:gd name="connsiteX9" fmla="*/ 622543 w 1285161"/>
                <a:gd name="connsiteY9" fmla="*/ 592906 h 680163"/>
                <a:gd name="connsiteX10" fmla="*/ 404828 w 1285161"/>
                <a:gd name="connsiteY10" fmla="*/ 253271 h 680163"/>
                <a:gd name="connsiteX11" fmla="*/ 422245 w 1285161"/>
                <a:gd name="connsiteY11" fmla="*/ 723 h 680163"/>
                <a:gd name="connsiteX12" fmla="*/ 413537 w 1285161"/>
                <a:gd name="connsiteY12" fmla="*/ 331649 h 680163"/>
                <a:gd name="connsiteX13" fmla="*/ 21651 w 1285161"/>
                <a:gd name="connsiteY13" fmla="*/ 566780 h 68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5161" h="680163">
                  <a:moveTo>
                    <a:pt x="21651" y="566780"/>
                  </a:moveTo>
                  <a:cubicBezTo>
                    <a:pt x="146474" y="552266"/>
                    <a:pt x="1033297" y="285203"/>
                    <a:pt x="1162474" y="244563"/>
                  </a:cubicBezTo>
                  <a:cubicBezTo>
                    <a:pt x="1291651" y="203923"/>
                    <a:pt x="779297" y="309877"/>
                    <a:pt x="796714" y="322940"/>
                  </a:cubicBezTo>
                  <a:cubicBezTo>
                    <a:pt x="814131" y="336003"/>
                    <a:pt x="1201663" y="309877"/>
                    <a:pt x="1266977" y="322940"/>
                  </a:cubicBezTo>
                  <a:cubicBezTo>
                    <a:pt x="1332291" y="336003"/>
                    <a:pt x="1201663" y="370837"/>
                    <a:pt x="1188600" y="401317"/>
                  </a:cubicBezTo>
                  <a:cubicBezTo>
                    <a:pt x="1175537" y="431797"/>
                    <a:pt x="1232143" y="486951"/>
                    <a:pt x="1188600" y="505820"/>
                  </a:cubicBezTo>
                  <a:cubicBezTo>
                    <a:pt x="1145057" y="524689"/>
                    <a:pt x="949114" y="485501"/>
                    <a:pt x="927343" y="514529"/>
                  </a:cubicBezTo>
                  <a:cubicBezTo>
                    <a:pt x="905572" y="543557"/>
                    <a:pt x="1100063" y="685797"/>
                    <a:pt x="1057971" y="679991"/>
                  </a:cubicBezTo>
                  <a:cubicBezTo>
                    <a:pt x="1015879" y="674185"/>
                    <a:pt x="747365" y="494208"/>
                    <a:pt x="674794" y="479694"/>
                  </a:cubicBezTo>
                  <a:cubicBezTo>
                    <a:pt x="602223" y="465180"/>
                    <a:pt x="667537" y="630643"/>
                    <a:pt x="622543" y="592906"/>
                  </a:cubicBezTo>
                  <a:cubicBezTo>
                    <a:pt x="577549" y="555169"/>
                    <a:pt x="438211" y="351968"/>
                    <a:pt x="404828" y="253271"/>
                  </a:cubicBezTo>
                  <a:cubicBezTo>
                    <a:pt x="371445" y="154574"/>
                    <a:pt x="420794" y="-12340"/>
                    <a:pt x="422245" y="723"/>
                  </a:cubicBezTo>
                  <a:cubicBezTo>
                    <a:pt x="423697" y="13786"/>
                    <a:pt x="477400" y="240209"/>
                    <a:pt x="413537" y="331649"/>
                  </a:cubicBezTo>
                  <a:cubicBezTo>
                    <a:pt x="349674" y="423089"/>
                    <a:pt x="-103172" y="581294"/>
                    <a:pt x="21651" y="56678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8BC98B9F-8EBD-1238-5B04-8D8717430C48}"/>
                </a:ext>
              </a:extLst>
            </p:cNvPr>
            <p:cNvSpPr/>
            <p:nvPr/>
          </p:nvSpPr>
          <p:spPr>
            <a:xfrm>
              <a:off x="7742397" y="4053890"/>
              <a:ext cx="366287" cy="1053347"/>
            </a:xfrm>
            <a:custGeom>
              <a:avLst/>
              <a:gdLst>
                <a:gd name="connsiteX0" fmla="*/ 330449 w 366287"/>
                <a:gd name="connsiteY0" fmla="*/ 4304 h 1053347"/>
                <a:gd name="connsiteX1" fmla="*/ 51774 w 366287"/>
                <a:gd name="connsiteY1" fmla="*/ 700990 h 1053347"/>
                <a:gd name="connsiteX2" fmla="*/ 86609 w 366287"/>
                <a:gd name="connsiteY2" fmla="*/ 640030 h 1053347"/>
                <a:gd name="connsiteX3" fmla="*/ 365283 w 366287"/>
                <a:gd name="connsiteY3" fmla="*/ 1049333 h 1053347"/>
                <a:gd name="connsiteX4" fmla="*/ 173694 w 366287"/>
                <a:gd name="connsiteY4" fmla="*/ 814201 h 1053347"/>
                <a:gd name="connsiteX5" fmla="*/ 8232 w 366287"/>
                <a:gd name="connsiteY5" fmla="*/ 265561 h 1053347"/>
                <a:gd name="connsiteX6" fmla="*/ 34357 w 366287"/>
                <a:gd name="connsiteY6" fmla="*/ 422316 h 1053347"/>
                <a:gd name="connsiteX7" fmla="*/ 86609 w 366287"/>
                <a:gd name="connsiteY7" fmla="*/ 161059 h 1053347"/>
                <a:gd name="connsiteX8" fmla="*/ 8232 w 366287"/>
                <a:gd name="connsiteY8" fmla="*/ 396190 h 1053347"/>
                <a:gd name="connsiteX9" fmla="*/ 330449 w 366287"/>
                <a:gd name="connsiteY9" fmla="*/ 4304 h 105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6287" h="1053347">
                  <a:moveTo>
                    <a:pt x="330449" y="4304"/>
                  </a:moveTo>
                  <a:cubicBezTo>
                    <a:pt x="337706" y="55104"/>
                    <a:pt x="92414" y="595036"/>
                    <a:pt x="51774" y="700990"/>
                  </a:cubicBezTo>
                  <a:cubicBezTo>
                    <a:pt x="11134" y="806944"/>
                    <a:pt x="34358" y="581973"/>
                    <a:pt x="86609" y="640030"/>
                  </a:cubicBezTo>
                  <a:cubicBezTo>
                    <a:pt x="138860" y="698087"/>
                    <a:pt x="350769" y="1020305"/>
                    <a:pt x="365283" y="1049333"/>
                  </a:cubicBezTo>
                  <a:cubicBezTo>
                    <a:pt x="379797" y="1078361"/>
                    <a:pt x="233202" y="944830"/>
                    <a:pt x="173694" y="814201"/>
                  </a:cubicBezTo>
                  <a:cubicBezTo>
                    <a:pt x="114185" y="683572"/>
                    <a:pt x="31455" y="330875"/>
                    <a:pt x="8232" y="265561"/>
                  </a:cubicBezTo>
                  <a:cubicBezTo>
                    <a:pt x="-14991" y="200247"/>
                    <a:pt x="21294" y="439733"/>
                    <a:pt x="34357" y="422316"/>
                  </a:cubicBezTo>
                  <a:cubicBezTo>
                    <a:pt x="47420" y="404899"/>
                    <a:pt x="90963" y="165413"/>
                    <a:pt x="86609" y="161059"/>
                  </a:cubicBezTo>
                  <a:cubicBezTo>
                    <a:pt x="82255" y="156705"/>
                    <a:pt x="-30957" y="423767"/>
                    <a:pt x="8232" y="396190"/>
                  </a:cubicBezTo>
                  <a:cubicBezTo>
                    <a:pt x="47420" y="368613"/>
                    <a:pt x="323192" y="-46496"/>
                    <a:pt x="330449" y="4304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2058CD6E-74C8-8A9A-2FDF-7CC396D93718}"/>
                </a:ext>
              </a:extLst>
            </p:cNvPr>
            <p:cNvSpPr/>
            <p:nvPr/>
          </p:nvSpPr>
          <p:spPr>
            <a:xfrm>
              <a:off x="7637097" y="4632957"/>
              <a:ext cx="632111" cy="1262751"/>
            </a:xfrm>
            <a:custGeom>
              <a:avLst/>
              <a:gdLst>
                <a:gd name="connsiteX0" fmla="*/ 235452 w 632111"/>
                <a:gd name="connsiteY0" fmla="*/ 3 h 1262751"/>
                <a:gd name="connsiteX1" fmla="*/ 601212 w 632111"/>
                <a:gd name="connsiteY1" fmla="*/ 627020 h 1262751"/>
                <a:gd name="connsiteX2" fmla="*/ 557669 w 632111"/>
                <a:gd name="connsiteY2" fmla="*/ 896986 h 1262751"/>
                <a:gd name="connsiteX3" fmla="*/ 122240 w 632111"/>
                <a:gd name="connsiteY3" fmla="*/ 984072 h 1262751"/>
                <a:gd name="connsiteX4" fmla="*/ 244160 w 632111"/>
                <a:gd name="connsiteY4" fmla="*/ 949237 h 1262751"/>
                <a:gd name="connsiteX5" fmla="*/ 320 w 632111"/>
                <a:gd name="connsiteY5" fmla="*/ 1262746 h 1262751"/>
                <a:gd name="connsiteX6" fmla="*/ 191909 w 632111"/>
                <a:gd name="connsiteY6" fmla="*/ 940529 h 1262751"/>
                <a:gd name="connsiteX7" fmla="*/ 174492 w 632111"/>
                <a:gd name="connsiteY7" fmla="*/ 583477 h 1262751"/>
                <a:gd name="connsiteX8" fmla="*/ 270286 w 632111"/>
                <a:gd name="connsiteY8" fmla="*/ 775066 h 1262751"/>
                <a:gd name="connsiteX9" fmla="*/ 191909 w 632111"/>
                <a:gd name="connsiteY9" fmla="*/ 444140 h 1262751"/>
                <a:gd name="connsiteX10" fmla="*/ 427040 w 632111"/>
                <a:gd name="connsiteY10" fmla="*/ 714106 h 1262751"/>
                <a:gd name="connsiteX11" fmla="*/ 252869 w 632111"/>
                <a:gd name="connsiteY11" fmla="*/ 313512 h 1262751"/>
                <a:gd name="connsiteX12" fmla="*/ 409623 w 632111"/>
                <a:gd name="connsiteY12" fmla="*/ 635729 h 1262751"/>
                <a:gd name="connsiteX13" fmla="*/ 235452 w 632111"/>
                <a:gd name="connsiteY13" fmla="*/ 3 h 126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111" h="1262751">
                  <a:moveTo>
                    <a:pt x="235452" y="3"/>
                  </a:moveTo>
                  <a:cubicBezTo>
                    <a:pt x="267383" y="-1448"/>
                    <a:pt x="547509" y="477523"/>
                    <a:pt x="601212" y="627020"/>
                  </a:cubicBezTo>
                  <a:cubicBezTo>
                    <a:pt x="654915" y="776517"/>
                    <a:pt x="637498" y="837477"/>
                    <a:pt x="557669" y="896986"/>
                  </a:cubicBezTo>
                  <a:cubicBezTo>
                    <a:pt x="477840" y="956495"/>
                    <a:pt x="174491" y="975364"/>
                    <a:pt x="122240" y="984072"/>
                  </a:cubicBezTo>
                  <a:cubicBezTo>
                    <a:pt x="69988" y="992781"/>
                    <a:pt x="264480" y="902791"/>
                    <a:pt x="244160" y="949237"/>
                  </a:cubicBezTo>
                  <a:cubicBezTo>
                    <a:pt x="223840" y="995683"/>
                    <a:pt x="9028" y="1264197"/>
                    <a:pt x="320" y="1262746"/>
                  </a:cubicBezTo>
                  <a:cubicBezTo>
                    <a:pt x="-8388" y="1261295"/>
                    <a:pt x="162880" y="1053741"/>
                    <a:pt x="191909" y="940529"/>
                  </a:cubicBezTo>
                  <a:cubicBezTo>
                    <a:pt x="220938" y="827318"/>
                    <a:pt x="161429" y="611054"/>
                    <a:pt x="174492" y="583477"/>
                  </a:cubicBezTo>
                  <a:cubicBezTo>
                    <a:pt x="187555" y="555900"/>
                    <a:pt x="267383" y="798289"/>
                    <a:pt x="270286" y="775066"/>
                  </a:cubicBezTo>
                  <a:cubicBezTo>
                    <a:pt x="273189" y="751843"/>
                    <a:pt x="165783" y="454300"/>
                    <a:pt x="191909" y="444140"/>
                  </a:cubicBezTo>
                  <a:cubicBezTo>
                    <a:pt x="218035" y="433980"/>
                    <a:pt x="416880" y="735877"/>
                    <a:pt x="427040" y="714106"/>
                  </a:cubicBezTo>
                  <a:cubicBezTo>
                    <a:pt x="437200" y="692335"/>
                    <a:pt x="255772" y="326575"/>
                    <a:pt x="252869" y="313512"/>
                  </a:cubicBezTo>
                  <a:cubicBezTo>
                    <a:pt x="249966" y="300449"/>
                    <a:pt x="411074" y="683626"/>
                    <a:pt x="409623" y="635729"/>
                  </a:cubicBezTo>
                  <a:cubicBezTo>
                    <a:pt x="408172" y="587832"/>
                    <a:pt x="203521" y="1454"/>
                    <a:pt x="235452" y="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BE113752-5C51-5D3D-686A-A2C01926930B}"/>
                </a:ext>
              </a:extLst>
            </p:cNvPr>
            <p:cNvSpPr/>
            <p:nvPr/>
          </p:nvSpPr>
          <p:spPr>
            <a:xfrm>
              <a:off x="7345189" y="6182837"/>
              <a:ext cx="902020" cy="410178"/>
            </a:xfrm>
            <a:custGeom>
              <a:avLst/>
              <a:gdLst>
                <a:gd name="connsiteX0" fmla="*/ 579611 w 902020"/>
                <a:gd name="connsiteY0" fmla="*/ 249 h 410178"/>
                <a:gd name="connsiteX1" fmla="*/ 701531 w 902020"/>
                <a:gd name="connsiteY1" fmla="*/ 130877 h 410178"/>
                <a:gd name="connsiteX2" fmla="*/ 283520 w 902020"/>
                <a:gd name="connsiteY2" fmla="*/ 235380 h 410178"/>
                <a:gd name="connsiteX3" fmla="*/ 475108 w 902020"/>
                <a:gd name="connsiteY3" fmla="*/ 235380 h 410178"/>
                <a:gd name="connsiteX4" fmla="*/ 4845 w 902020"/>
                <a:gd name="connsiteY4" fmla="*/ 409552 h 410178"/>
                <a:gd name="connsiteX5" fmla="*/ 823451 w 902020"/>
                <a:gd name="connsiteY5" fmla="*/ 287632 h 410178"/>
                <a:gd name="connsiteX6" fmla="*/ 832160 w 902020"/>
                <a:gd name="connsiteY6" fmla="*/ 130877 h 410178"/>
                <a:gd name="connsiteX7" fmla="*/ 893120 w 902020"/>
                <a:gd name="connsiteY7" fmla="*/ 165712 h 410178"/>
                <a:gd name="connsiteX8" fmla="*/ 579611 w 902020"/>
                <a:gd name="connsiteY8" fmla="*/ 249 h 41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2020" h="410178">
                  <a:moveTo>
                    <a:pt x="579611" y="249"/>
                  </a:moveTo>
                  <a:cubicBezTo>
                    <a:pt x="547680" y="-5557"/>
                    <a:pt x="750879" y="91689"/>
                    <a:pt x="701531" y="130877"/>
                  </a:cubicBezTo>
                  <a:cubicBezTo>
                    <a:pt x="652183" y="170065"/>
                    <a:pt x="321257" y="217963"/>
                    <a:pt x="283520" y="235380"/>
                  </a:cubicBezTo>
                  <a:cubicBezTo>
                    <a:pt x="245783" y="252797"/>
                    <a:pt x="521554" y="206351"/>
                    <a:pt x="475108" y="235380"/>
                  </a:cubicBezTo>
                  <a:cubicBezTo>
                    <a:pt x="428662" y="264409"/>
                    <a:pt x="-53212" y="400843"/>
                    <a:pt x="4845" y="409552"/>
                  </a:cubicBezTo>
                  <a:cubicBezTo>
                    <a:pt x="62902" y="418261"/>
                    <a:pt x="685565" y="334078"/>
                    <a:pt x="823451" y="287632"/>
                  </a:cubicBezTo>
                  <a:cubicBezTo>
                    <a:pt x="961337" y="241186"/>
                    <a:pt x="820549" y="151197"/>
                    <a:pt x="832160" y="130877"/>
                  </a:cubicBezTo>
                  <a:cubicBezTo>
                    <a:pt x="843772" y="110557"/>
                    <a:pt x="929406" y="190386"/>
                    <a:pt x="893120" y="165712"/>
                  </a:cubicBezTo>
                  <a:cubicBezTo>
                    <a:pt x="856834" y="141038"/>
                    <a:pt x="611542" y="6055"/>
                    <a:pt x="579611" y="24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237FD304-41F3-D3F3-BACE-438D722BB27D}"/>
                </a:ext>
              </a:extLst>
            </p:cNvPr>
            <p:cNvSpPr/>
            <p:nvPr/>
          </p:nvSpPr>
          <p:spPr>
            <a:xfrm>
              <a:off x="6358120" y="4711009"/>
              <a:ext cx="983331" cy="1055339"/>
            </a:xfrm>
            <a:custGeom>
              <a:avLst/>
              <a:gdLst>
                <a:gd name="connsiteX0" fmla="*/ 16554 w 983331"/>
                <a:gd name="connsiteY0" fmla="*/ 328 h 1055339"/>
                <a:gd name="connsiteX1" fmla="*/ 678406 w 983331"/>
                <a:gd name="connsiteY1" fmla="*/ 496717 h 1055339"/>
                <a:gd name="connsiteX2" fmla="*/ 669697 w 983331"/>
                <a:gd name="connsiteY2" fmla="*/ 444465 h 1055339"/>
                <a:gd name="connsiteX3" fmla="*/ 887411 w 983331"/>
                <a:gd name="connsiteY3" fmla="*/ 818934 h 1055339"/>
                <a:gd name="connsiteX4" fmla="*/ 861286 w 983331"/>
                <a:gd name="connsiteY4" fmla="*/ 723140 h 1055339"/>
                <a:gd name="connsiteX5" fmla="*/ 983206 w 983331"/>
                <a:gd name="connsiteY5" fmla="*/ 1054065 h 1055339"/>
                <a:gd name="connsiteX6" fmla="*/ 835160 w 983331"/>
                <a:gd name="connsiteY6" fmla="*/ 827642 h 1055339"/>
                <a:gd name="connsiteX7" fmla="*/ 356189 w 983331"/>
                <a:gd name="connsiteY7" fmla="*/ 583802 h 1055339"/>
                <a:gd name="connsiteX8" fmla="*/ 330063 w 983331"/>
                <a:gd name="connsiteY8" fmla="*/ 636054 h 1055339"/>
                <a:gd name="connsiteX9" fmla="*/ 103640 w 983331"/>
                <a:gd name="connsiteY9" fmla="*/ 322545 h 1055339"/>
                <a:gd name="connsiteX10" fmla="*/ 190726 w 983331"/>
                <a:gd name="connsiteY10" fmla="*/ 418340 h 1055339"/>
                <a:gd name="connsiteX11" fmla="*/ 16554 w 983331"/>
                <a:gd name="connsiteY11" fmla="*/ 328 h 105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3331" h="1055339">
                  <a:moveTo>
                    <a:pt x="16554" y="328"/>
                  </a:moveTo>
                  <a:cubicBezTo>
                    <a:pt x="97834" y="13391"/>
                    <a:pt x="569549" y="422694"/>
                    <a:pt x="678406" y="496717"/>
                  </a:cubicBezTo>
                  <a:cubicBezTo>
                    <a:pt x="787263" y="570740"/>
                    <a:pt x="634863" y="390762"/>
                    <a:pt x="669697" y="444465"/>
                  </a:cubicBezTo>
                  <a:cubicBezTo>
                    <a:pt x="704531" y="498168"/>
                    <a:pt x="855479" y="772488"/>
                    <a:pt x="887411" y="818934"/>
                  </a:cubicBezTo>
                  <a:cubicBezTo>
                    <a:pt x="919343" y="865380"/>
                    <a:pt x="845320" y="683952"/>
                    <a:pt x="861286" y="723140"/>
                  </a:cubicBezTo>
                  <a:cubicBezTo>
                    <a:pt x="877252" y="762328"/>
                    <a:pt x="987560" y="1036648"/>
                    <a:pt x="983206" y="1054065"/>
                  </a:cubicBezTo>
                  <a:cubicBezTo>
                    <a:pt x="978852" y="1071482"/>
                    <a:pt x="939663" y="906019"/>
                    <a:pt x="835160" y="827642"/>
                  </a:cubicBezTo>
                  <a:cubicBezTo>
                    <a:pt x="730657" y="749265"/>
                    <a:pt x="440372" y="615733"/>
                    <a:pt x="356189" y="583802"/>
                  </a:cubicBezTo>
                  <a:cubicBezTo>
                    <a:pt x="272006" y="551871"/>
                    <a:pt x="372154" y="679597"/>
                    <a:pt x="330063" y="636054"/>
                  </a:cubicBezTo>
                  <a:cubicBezTo>
                    <a:pt x="287972" y="592511"/>
                    <a:pt x="126863" y="358831"/>
                    <a:pt x="103640" y="322545"/>
                  </a:cubicBezTo>
                  <a:cubicBezTo>
                    <a:pt x="80417" y="286259"/>
                    <a:pt x="202337" y="469140"/>
                    <a:pt x="190726" y="418340"/>
                  </a:cubicBezTo>
                  <a:cubicBezTo>
                    <a:pt x="179115" y="367540"/>
                    <a:pt x="-64726" y="-12735"/>
                    <a:pt x="16554" y="328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円/楕円 1380">
              <a:extLst>
                <a:ext uri="{FF2B5EF4-FFF2-40B4-BE49-F238E27FC236}">
                  <a16:creationId xmlns:a16="http://schemas.microsoft.com/office/drawing/2014/main" id="{328BBECD-E51C-3D61-3FA7-FE1693DE6270}"/>
                </a:ext>
              </a:extLst>
            </p:cNvPr>
            <p:cNvSpPr/>
            <p:nvPr/>
          </p:nvSpPr>
          <p:spPr>
            <a:xfrm>
              <a:off x="6793516" y="5583706"/>
              <a:ext cx="425445" cy="425445"/>
            </a:xfrm>
            <a:prstGeom prst="ellipse">
              <a:avLst/>
            </a:pr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43E22D5B-F3DE-EB24-95DC-F61C61493AB7}"/>
                </a:ext>
              </a:extLst>
            </p:cNvPr>
            <p:cNvSpPr/>
            <p:nvPr/>
          </p:nvSpPr>
          <p:spPr>
            <a:xfrm>
              <a:off x="7629875" y="5450661"/>
              <a:ext cx="186266" cy="515386"/>
            </a:xfrm>
            <a:custGeom>
              <a:avLst/>
              <a:gdLst>
                <a:gd name="connsiteX0" fmla="*/ 173005 w 186266"/>
                <a:gd name="connsiteY0" fmla="*/ 905 h 515386"/>
                <a:gd name="connsiteX1" fmla="*/ 173005 w 186266"/>
                <a:gd name="connsiteY1" fmla="*/ 201202 h 515386"/>
                <a:gd name="connsiteX2" fmla="*/ 94628 w 186266"/>
                <a:gd name="connsiteY2" fmla="*/ 305705 h 515386"/>
                <a:gd name="connsiteX3" fmla="*/ 129462 w 186266"/>
                <a:gd name="connsiteY3" fmla="*/ 270870 h 515386"/>
                <a:gd name="connsiteX4" fmla="*/ 7542 w 186266"/>
                <a:gd name="connsiteY4" fmla="*/ 514710 h 515386"/>
                <a:gd name="connsiteX5" fmla="*/ 16251 w 186266"/>
                <a:gd name="connsiteY5" fmla="*/ 183785 h 515386"/>
                <a:gd name="connsiteX6" fmla="*/ 42376 w 186266"/>
                <a:gd name="connsiteY6" fmla="*/ 288288 h 515386"/>
                <a:gd name="connsiteX7" fmla="*/ 173005 w 186266"/>
                <a:gd name="connsiteY7" fmla="*/ 905 h 51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6" h="515386">
                  <a:moveTo>
                    <a:pt x="173005" y="905"/>
                  </a:moveTo>
                  <a:cubicBezTo>
                    <a:pt x="194777" y="-13609"/>
                    <a:pt x="186068" y="150402"/>
                    <a:pt x="173005" y="201202"/>
                  </a:cubicBezTo>
                  <a:cubicBezTo>
                    <a:pt x="159942" y="252002"/>
                    <a:pt x="101885" y="294094"/>
                    <a:pt x="94628" y="305705"/>
                  </a:cubicBezTo>
                  <a:cubicBezTo>
                    <a:pt x="87371" y="317316"/>
                    <a:pt x="143976" y="236036"/>
                    <a:pt x="129462" y="270870"/>
                  </a:cubicBezTo>
                  <a:cubicBezTo>
                    <a:pt x="114948" y="305704"/>
                    <a:pt x="26410" y="529224"/>
                    <a:pt x="7542" y="514710"/>
                  </a:cubicBezTo>
                  <a:cubicBezTo>
                    <a:pt x="-11326" y="500196"/>
                    <a:pt x="10445" y="221522"/>
                    <a:pt x="16251" y="183785"/>
                  </a:cubicBezTo>
                  <a:cubicBezTo>
                    <a:pt x="22057" y="146048"/>
                    <a:pt x="14799" y="314414"/>
                    <a:pt x="42376" y="288288"/>
                  </a:cubicBezTo>
                  <a:cubicBezTo>
                    <a:pt x="69953" y="262162"/>
                    <a:pt x="151233" y="15419"/>
                    <a:pt x="173005" y="90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F6EED57A-A097-BDF9-4C74-441001425055}"/>
                </a:ext>
              </a:extLst>
            </p:cNvPr>
            <p:cNvSpPr/>
            <p:nvPr/>
          </p:nvSpPr>
          <p:spPr>
            <a:xfrm>
              <a:off x="7642626" y="5844702"/>
              <a:ext cx="1049920" cy="257639"/>
            </a:xfrm>
            <a:custGeom>
              <a:avLst/>
              <a:gdLst>
                <a:gd name="connsiteX0" fmla="*/ 73168 w 1049920"/>
                <a:gd name="connsiteY0" fmla="*/ 7458 h 257639"/>
                <a:gd name="connsiteX1" fmla="*/ 656643 w 1049920"/>
                <a:gd name="connsiteY1" fmla="*/ 103252 h 257639"/>
                <a:gd name="connsiteX2" fmla="*/ 1048528 w 1049920"/>
                <a:gd name="connsiteY2" fmla="*/ 7458 h 257639"/>
                <a:gd name="connsiteX3" fmla="*/ 769854 w 1049920"/>
                <a:gd name="connsiteY3" fmla="*/ 94544 h 257639"/>
                <a:gd name="connsiteX4" fmla="*/ 325717 w 1049920"/>
                <a:gd name="connsiteY4" fmla="*/ 207755 h 257639"/>
                <a:gd name="connsiteX5" fmla="*/ 343134 w 1049920"/>
                <a:gd name="connsiteY5" fmla="*/ 251298 h 257639"/>
                <a:gd name="connsiteX6" fmla="*/ 195088 w 1049920"/>
                <a:gd name="connsiteY6" fmla="*/ 77127 h 257639"/>
                <a:gd name="connsiteX7" fmla="*/ 20917 w 1049920"/>
                <a:gd name="connsiteY7" fmla="*/ 16167 h 257639"/>
                <a:gd name="connsiteX8" fmla="*/ 73168 w 1049920"/>
                <a:gd name="connsiteY8" fmla="*/ 7458 h 257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9920" h="257639">
                  <a:moveTo>
                    <a:pt x="73168" y="7458"/>
                  </a:moveTo>
                  <a:cubicBezTo>
                    <a:pt x="179122" y="21972"/>
                    <a:pt x="494083" y="103252"/>
                    <a:pt x="656643" y="103252"/>
                  </a:cubicBezTo>
                  <a:cubicBezTo>
                    <a:pt x="819203" y="103252"/>
                    <a:pt x="1029660" y="8909"/>
                    <a:pt x="1048528" y="7458"/>
                  </a:cubicBezTo>
                  <a:cubicBezTo>
                    <a:pt x="1067396" y="6007"/>
                    <a:pt x="890323" y="61161"/>
                    <a:pt x="769854" y="94544"/>
                  </a:cubicBezTo>
                  <a:cubicBezTo>
                    <a:pt x="649385" y="127927"/>
                    <a:pt x="325717" y="207755"/>
                    <a:pt x="325717" y="207755"/>
                  </a:cubicBezTo>
                  <a:cubicBezTo>
                    <a:pt x="254597" y="233881"/>
                    <a:pt x="364905" y="273069"/>
                    <a:pt x="343134" y="251298"/>
                  </a:cubicBezTo>
                  <a:cubicBezTo>
                    <a:pt x="321363" y="229527"/>
                    <a:pt x="248791" y="116316"/>
                    <a:pt x="195088" y="77127"/>
                  </a:cubicBezTo>
                  <a:cubicBezTo>
                    <a:pt x="141385" y="37939"/>
                    <a:pt x="39785" y="30681"/>
                    <a:pt x="20917" y="16167"/>
                  </a:cubicBezTo>
                  <a:cubicBezTo>
                    <a:pt x="2049" y="1653"/>
                    <a:pt x="-32786" y="-7056"/>
                    <a:pt x="73168" y="7458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00EB7E92-7B36-3F6D-0C27-711EFDCB597F}"/>
                </a:ext>
              </a:extLst>
            </p:cNvPr>
            <p:cNvSpPr/>
            <p:nvPr/>
          </p:nvSpPr>
          <p:spPr>
            <a:xfrm>
              <a:off x="7631896" y="4231026"/>
              <a:ext cx="417385" cy="1226647"/>
            </a:xfrm>
            <a:custGeom>
              <a:avLst/>
              <a:gdLst>
                <a:gd name="connsiteX0" fmla="*/ 301613 w 417385"/>
                <a:gd name="connsiteY0" fmla="*/ 18757 h 1226647"/>
                <a:gd name="connsiteX1" fmla="*/ 5521 w 417385"/>
                <a:gd name="connsiteY1" fmla="*/ 837363 h 1226647"/>
                <a:gd name="connsiteX2" fmla="*/ 110024 w 417385"/>
                <a:gd name="connsiteY2" fmla="*/ 610940 h 1226647"/>
                <a:gd name="connsiteX3" fmla="*/ 127441 w 417385"/>
                <a:gd name="connsiteY3" fmla="*/ 933157 h 1226647"/>
                <a:gd name="connsiteX4" fmla="*/ 205818 w 417385"/>
                <a:gd name="connsiteY4" fmla="*/ 758985 h 1226647"/>
                <a:gd name="connsiteX5" fmla="*/ 153567 w 417385"/>
                <a:gd name="connsiteY5" fmla="*/ 1220540 h 1226647"/>
                <a:gd name="connsiteX6" fmla="*/ 414824 w 417385"/>
                <a:gd name="connsiteY6" fmla="*/ 367100 h 1226647"/>
                <a:gd name="connsiteX7" fmla="*/ 292904 w 417385"/>
                <a:gd name="connsiteY7" fmla="*/ 506437 h 1226647"/>
                <a:gd name="connsiteX8" fmla="*/ 397407 w 417385"/>
                <a:gd name="connsiteY8" fmla="*/ 1340 h 1226647"/>
                <a:gd name="connsiteX9" fmla="*/ 258070 w 417385"/>
                <a:gd name="connsiteY9" fmla="*/ 349683 h 1226647"/>
                <a:gd name="connsiteX10" fmla="*/ 301613 w 417385"/>
                <a:gd name="connsiteY10" fmla="*/ 18757 h 122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7385" h="1226647">
                  <a:moveTo>
                    <a:pt x="301613" y="18757"/>
                  </a:moveTo>
                  <a:cubicBezTo>
                    <a:pt x="259521" y="100037"/>
                    <a:pt x="37452" y="738666"/>
                    <a:pt x="5521" y="837363"/>
                  </a:cubicBezTo>
                  <a:cubicBezTo>
                    <a:pt x="-26410" y="936060"/>
                    <a:pt x="89704" y="594974"/>
                    <a:pt x="110024" y="610940"/>
                  </a:cubicBezTo>
                  <a:cubicBezTo>
                    <a:pt x="130344" y="626906"/>
                    <a:pt x="111475" y="908483"/>
                    <a:pt x="127441" y="933157"/>
                  </a:cubicBezTo>
                  <a:cubicBezTo>
                    <a:pt x="143407" y="957831"/>
                    <a:pt x="201464" y="711088"/>
                    <a:pt x="205818" y="758985"/>
                  </a:cubicBezTo>
                  <a:cubicBezTo>
                    <a:pt x="210172" y="806882"/>
                    <a:pt x="118733" y="1285854"/>
                    <a:pt x="153567" y="1220540"/>
                  </a:cubicBezTo>
                  <a:cubicBezTo>
                    <a:pt x="188401" y="1155226"/>
                    <a:pt x="391601" y="486117"/>
                    <a:pt x="414824" y="367100"/>
                  </a:cubicBezTo>
                  <a:cubicBezTo>
                    <a:pt x="438047" y="248083"/>
                    <a:pt x="295807" y="567397"/>
                    <a:pt x="292904" y="506437"/>
                  </a:cubicBezTo>
                  <a:cubicBezTo>
                    <a:pt x="290001" y="445477"/>
                    <a:pt x="403213" y="27466"/>
                    <a:pt x="397407" y="1340"/>
                  </a:cubicBezTo>
                  <a:cubicBezTo>
                    <a:pt x="391601" y="-24786"/>
                    <a:pt x="272584" y="339523"/>
                    <a:pt x="258070" y="349683"/>
                  </a:cubicBezTo>
                  <a:cubicBezTo>
                    <a:pt x="243556" y="359843"/>
                    <a:pt x="343705" y="-62523"/>
                    <a:pt x="301613" y="1875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15DA61D3-C47C-B129-A8A9-C82849197E69}"/>
                </a:ext>
              </a:extLst>
            </p:cNvPr>
            <p:cNvSpPr/>
            <p:nvPr/>
          </p:nvSpPr>
          <p:spPr>
            <a:xfrm>
              <a:off x="7298330" y="3918688"/>
              <a:ext cx="783369" cy="289531"/>
            </a:xfrm>
            <a:custGeom>
              <a:avLst/>
              <a:gdLst>
                <a:gd name="connsiteX0" fmla="*/ 8161 w 783369"/>
                <a:gd name="connsiteY0" fmla="*/ 169 h 289531"/>
                <a:gd name="connsiteX1" fmla="*/ 617761 w 783369"/>
                <a:gd name="connsiteY1" fmla="*/ 174341 h 289531"/>
                <a:gd name="connsiteX2" fmla="*/ 495841 w 783369"/>
                <a:gd name="connsiteY2" fmla="*/ 209175 h 289531"/>
                <a:gd name="connsiteX3" fmla="*/ 783224 w 783369"/>
                <a:gd name="connsiteY3" fmla="*/ 174341 h 289531"/>
                <a:gd name="connsiteX4" fmla="*/ 452299 w 783369"/>
                <a:gd name="connsiteY4" fmla="*/ 226592 h 289531"/>
                <a:gd name="connsiteX5" fmla="*/ 478424 w 783369"/>
                <a:gd name="connsiteY5" fmla="*/ 287552 h 289531"/>
                <a:gd name="connsiteX6" fmla="*/ 147499 w 783369"/>
                <a:gd name="connsiteY6" fmla="*/ 148215 h 289531"/>
                <a:gd name="connsiteX7" fmla="*/ 260710 w 783369"/>
                <a:gd name="connsiteY7" fmla="*/ 209175 h 289531"/>
                <a:gd name="connsiteX8" fmla="*/ 8161 w 783369"/>
                <a:gd name="connsiteY8" fmla="*/ 169 h 28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3369" h="289531">
                  <a:moveTo>
                    <a:pt x="8161" y="169"/>
                  </a:moveTo>
                  <a:cubicBezTo>
                    <a:pt x="67669" y="-5637"/>
                    <a:pt x="536481" y="139507"/>
                    <a:pt x="617761" y="174341"/>
                  </a:cubicBezTo>
                  <a:cubicBezTo>
                    <a:pt x="699041" y="209175"/>
                    <a:pt x="468264" y="209175"/>
                    <a:pt x="495841" y="209175"/>
                  </a:cubicBezTo>
                  <a:cubicBezTo>
                    <a:pt x="523418" y="209175"/>
                    <a:pt x="790481" y="171438"/>
                    <a:pt x="783224" y="174341"/>
                  </a:cubicBezTo>
                  <a:cubicBezTo>
                    <a:pt x="775967" y="177244"/>
                    <a:pt x="503099" y="207724"/>
                    <a:pt x="452299" y="226592"/>
                  </a:cubicBezTo>
                  <a:cubicBezTo>
                    <a:pt x="401499" y="245461"/>
                    <a:pt x="529224" y="300615"/>
                    <a:pt x="478424" y="287552"/>
                  </a:cubicBezTo>
                  <a:cubicBezTo>
                    <a:pt x="427624" y="274489"/>
                    <a:pt x="183785" y="161278"/>
                    <a:pt x="147499" y="148215"/>
                  </a:cubicBezTo>
                  <a:cubicBezTo>
                    <a:pt x="111213" y="135152"/>
                    <a:pt x="288287" y="239655"/>
                    <a:pt x="260710" y="209175"/>
                  </a:cubicBezTo>
                  <a:cubicBezTo>
                    <a:pt x="233133" y="178695"/>
                    <a:pt x="-51347" y="5975"/>
                    <a:pt x="8161" y="16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AF02A150-7CA9-2248-D5EE-668ECEC35030}"/>
                </a:ext>
              </a:extLst>
            </p:cNvPr>
            <p:cNvSpPr/>
            <p:nvPr/>
          </p:nvSpPr>
          <p:spPr>
            <a:xfrm>
              <a:off x="8327063" y="4169804"/>
              <a:ext cx="407651" cy="218694"/>
            </a:xfrm>
            <a:custGeom>
              <a:avLst/>
              <a:gdLst>
                <a:gd name="connsiteX0" fmla="*/ 407634 w 407651"/>
                <a:gd name="connsiteY0" fmla="*/ 1602 h 218694"/>
                <a:gd name="connsiteX1" fmla="*/ 50583 w 407651"/>
                <a:gd name="connsiteY1" fmla="*/ 175773 h 218694"/>
                <a:gd name="connsiteX2" fmla="*/ 7040 w 407651"/>
                <a:gd name="connsiteY2" fmla="*/ 210607 h 218694"/>
                <a:gd name="connsiteX3" fmla="*/ 94126 w 407651"/>
                <a:gd name="connsiteY3" fmla="*/ 53853 h 218694"/>
                <a:gd name="connsiteX4" fmla="*/ 33166 w 407651"/>
                <a:gd name="connsiteY4" fmla="*/ 88687 h 218694"/>
                <a:gd name="connsiteX5" fmla="*/ 407634 w 407651"/>
                <a:gd name="connsiteY5" fmla="*/ 1602 h 21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51" h="218694">
                  <a:moveTo>
                    <a:pt x="407634" y="1602"/>
                  </a:moveTo>
                  <a:cubicBezTo>
                    <a:pt x="410537" y="16116"/>
                    <a:pt x="50583" y="175773"/>
                    <a:pt x="50583" y="175773"/>
                  </a:cubicBezTo>
                  <a:cubicBezTo>
                    <a:pt x="-16183" y="210607"/>
                    <a:pt x="-217" y="230927"/>
                    <a:pt x="7040" y="210607"/>
                  </a:cubicBezTo>
                  <a:cubicBezTo>
                    <a:pt x="14297" y="190287"/>
                    <a:pt x="89772" y="74173"/>
                    <a:pt x="94126" y="53853"/>
                  </a:cubicBezTo>
                  <a:cubicBezTo>
                    <a:pt x="98480" y="33533"/>
                    <a:pt x="-14731" y="101750"/>
                    <a:pt x="33166" y="88687"/>
                  </a:cubicBezTo>
                  <a:cubicBezTo>
                    <a:pt x="81063" y="75624"/>
                    <a:pt x="404731" y="-12912"/>
                    <a:pt x="407634" y="1602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991FB46E-9F34-FB1B-508A-33DDE83D4D76}"/>
                </a:ext>
              </a:extLst>
            </p:cNvPr>
            <p:cNvSpPr/>
            <p:nvPr/>
          </p:nvSpPr>
          <p:spPr>
            <a:xfrm>
              <a:off x="6802973" y="4561799"/>
              <a:ext cx="1085189" cy="341196"/>
            </a:xfrm>
            <a:custGeom>
              <a:avLst/>
              <a:gdLst>
                <a:gd name="connsiteX0" fmla="*/ 15838 w 1085189"/>
                <a:gd name="connsiteY0" fmla="*/ 1492 h 341196"/>
                <a:gd name="connsiteX1" fmla="*/ 747358 w 1085189"/>
                <a:gd name="connsiteY1" fmla="*/ 184372 h 341196"/>
                <a:gd name="connsiteX2" fmla="*/ 668981 w 1085189"/>
                <a:gd name="connsiteY2" fmla="*/ 201790 h 341196"/>
                <a:gd name="connsiteX3" fmla="*/ 1078284 w 1085189"/>
                <a:gd name="connsiteY3" fmla="*/ 227915 h 341196"/>
                <a:gd name="connsiteX4" fmla="*/ 895404 w 1085189"/>
                <a:gd name="connsiteY4" fmla="*/ 236624 h 341196"/>
                <a:gd name="connsiteX5" fmla="*/ 503518 w 1085189"/>
                <a:gd name="connsiteY5" fmla="*/ 341127 h 341196"/>
                <a:gd name="connsiteX6" fmla="*/ 329347 w 1085189"/>
                <a:gd name="connsiteY6" fmla="*/ 219207 h 341196"/>
                <a:gd name="connsiteX7" fmla="*/ 581896 w 1085189"/>
                <a:gd name="connsiteY7" fmla="*/ 315001 h 341196"/>
                <a:gd name="connsiteX8" fmla="*/ 68090 w 1085189"/>
                <a:gd name="connsiteY8" fmla="*/ 97287 h 341196"/>
                <a:gd name="connsiteX9" fmla="*/ 233553 w 1085189"/>
                <a:gd name="connsiteY9" fmla="*/ 97287 h 341196"/>
                <a:gd name="connsiteX10" fmla="*/ 15838 w 1085189"/>
                <a:gd name="connsiteY10" fmla="*/ 1492 h 34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5189" h="341196">
                  <a:moveTo>
                    <a:pt x="15838" y="1492"/>
                  </a:moveTo>
                  <a:cubicBezTo>
                    <a:pt x="101472" y="16006"/>
                    <a:pt x="638501" y="150989"/>
                    <a:pt x="747358" y="184372"/>
                  </a:cubicBezTo>
                  <a:cubicBezTo>
                    <a:pt x="856215" y="217755"/>
                    <a:pt x="613827" y="194533"/>
                    <a:pt x="668981" y="201790"/>
                  </a:cubicBezTo>
                  <a:cubicBezTo>
                    <a:pt x="724135" y="209047"/>
                    <a:pt x="1040547" y="222109"/>
                    <a:pt x="1078284" y="227915"/>
                  </a:cubicBezTo>
                  <a:cubicBezTo>
                    <a:pt x="1116021" y="233721"/>
                    <a:pt x="991198" y="217755"/>
                    <a:pt x="895404" y="236624"/>
                  </a:cubicBezTo>
                  <a:cubicBezTo>
                    <a:pt x="799610" y="255493"/>
                    <a:pt x="597861" y="344030"/>
                    <a:pt x="503518" y="341127"/>
                  </a:cubicBezTo>
                  <a:cubicBezTo>
                    <a:pt x="409175" y="338224"/>
                    <a:pt x="316284" y="223561"/>
                    <a:pt x="329347" y="219207"/>
                  </a:cubicBezTo>
                  <a:cubicBezTo>
                    <a:pt x="342410" y="214853"/>
                    <a:pt x="625439" y="335321"/>
                    <a:pt x="581896" y="315001"/>
                  </a:cubicBezTo>
                  <a:cubicBezTo>
                    <a:pt x="538353" y="294681"/>
                    <a:pt x="126147" y="133573"/>
                    <a:pt x="68090" y="97287"/>
                  </a:cubicBezTo>
                  <a:cubicBezTo>
                    <a:pt x="10033" y="61001"/>
                    <a:pt x="248067" y="111801"/>
                    <a:pt x="233553" y="97287"/>
                  </a:cubicBezTo>
                  <a:cubicBezTo>
                    <a:pt x="219039" y="82773"/>
                    <a:pt x="-69796" y="-13022"/>
                    <a:pt x="15838" y="1492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D2438235-A906-8F05-32F8-5946CDA61833}"/>
                </a:ext>
              </a:extLst>
            </p:cNvPr>
            <p:cNvSpPr/>
            <p:nvPr/>
          </p:nvSpPr>
          <p:spPr>
            <a:xfrm>
              <a:off x="8299252" y="4770311"/>
              <a:ext cx="531989" cy="359094"/>
            </a:xfrm>
            <a:custGeom>
              <a:avLst/>
              <a:gdLst>
                <a:gd name="connsiteX0" fmla="*/ 17 w 531989"/>
                <a:gd name="connsiteY0" fmla="*/ 19403 h 359094"/>
                <a:gd name="connsiteX1" fmla="*/ 121937 w 531989"/>
                <a:gd name="connsiteY1" fmla="*/ 1986 h 359094"/>
                <a:gd name="connsiteX2" fmla="*/ 217731 w 531989"/>
                <a:gd name="connsiteY2" fmla="*/ 54238 h 359094"/>
                <a:gd name="connsiteX3" fmla="*/ 383194 w 531989"/>
                <a:gd name="connsiteY3" fmla="*/ 132615 h 359094"/>
                <a:gd name="connsiteX4" fmla="*/ 383194 w 531989"/>
                <a:gd name="connsiteY4" fmla="*/ 210992 h 359094"/>
                <a:gd name="connsiteX5" fmla="*/ 278691 w 531989"/>
                <a:gd name="connsiteY5" fmla="*/ 228409 h 359094"/>
                <a:gd name="connsiteX6" fmla="*/ 531239 w 531989"/>
                <a:gd name="connsiteY6" fmla="*/ 359038 h 359094"/>
                <a:gd name="connsiteX7" fmla="*/ 182897 w 531989"/>
                <a:gd name="connsiteY7" fmla="*/ 210992 h 359094"/>
                <a:gd name="connsiteX8" fmla="*/ 130645 w 531989"/>
                <a:gd name="connsiteY8" fmla="*/ 97780 h 359094"/>
                <a:gd name="connsiteX9" fmla="*/ 17 w 531989"/>
                <a:gd name="connsiteY9" fmla="*/ 19403 h 35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989" h="359094">
                  <a:moveTo>
                    <a:pt x="17" y="19403"/>
                  </a:moveTo>
                  <a:cubicBezTo>
                    <a:pt x="-1434" y="3437"/>
                    <a:pt x="85651" y="-3820"/>
                    <a:pt x="121937" y="1986"/>
                  </a:cubicBezTo>
                  <a:cubicBezTo>
                    <a:pt x="158223" y="7792"/>
                    <a:pt x="174188" y="32467"/>
                    <a:pt x="217731" y="54238"/>
                  </a:cubicBezTo>
                  <a:cubicBezTo>
                    <a:pt x="261274" y="76009"/>
                    <a:pt x="355617" y="106489"/>
                    <a:pt x="383194" y="132615"/>
                  </a:cubicBezTo>
                  <a:cubicBezTo>
                    <a:pt x="410771" y="158741"/>
                    <a:pt x="400611" y="195026"/>
                    <a:pt x="383194" y="210992"/>
                  </a:cubicBezTo>
                  <a:cubicBezTo>
                    <a:pt x="365777" y="226958"/>
                    <a:pt x="254017" y="203735"/>
                    <a:pt x="278691" y="228409"/>
                  </a:cubicBezTo>
                  <a:cubicBezTo>
                    <a:pt x="303365" y="253083"/>
                    <a:pt x="547205" y="361941"/>
                    <a:pt x="531239" y="359038"/>
                  </a:cubicBezTo>
                  <a:cubicBezTo>
                    <a:pt x="515273" y="356135"/>
                    <a:pt x="249662" y="254535"/>
                    <a:pt x="182897" y="210992"/>
                  </a:cubicBezTo>
                  <a:cubicBezTo>
                    <a:pt x="116132" y="167449"/>
                    <a:pt x="162576" y="128260"/>
                    <a:pt x="130645" y="97780"/>
                  </a:cubicBezTo>
                  <a:cubicBezTo>
                    <a:pt x="98714" y="67300"/>
                    <a:pt x="1468" y="35369"/>
                    <a:pt x="17" y="1940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02F02811-F9B3-467B-5C83-11FFF237278F}"/>
                </a:ext>
              </a:extLst>
            </p:cNvPr>
            <p:cNvSpPr/>
            <p:nvPr/>
          </p:nvSpPr>
          <p:spPr>
            <a:xfrm>
              <a:off x="6725099" y="4515674"/>
              <a:ext cx="929735" cy="325514"/>
            </a:xfrm>
            <a:custGeom>
              <a:avLst/>
              <a:gdLst>
                <a:gd name="connsiteX0" fmla="*/ 24044 w 929735"/>
                <a:gd name="connsiteY0" fmla="*/ 4075 h 325514"/>
                <a:gd name="connsiteX1" fmla="*/ 659770 w 929735"/>
                <a:gd name="connsiteY1" fmla="*/ 247915 h 325514"/>
                <a:gd name="connsiteX2" fmla="*/ 746855 w 929735"/>
                <a:gd name="connsiteY2" fmla="*/ 308875 h 325514"/>
                <a:gd name="connsiteX3" fmla="*/ 929735 w 929735"/>
                <a:gd name="connsiteY3" fmla="*/ 300166 h 325514"/>
                <a:gd name="connsiteX4" fmla="*/ 581392 w 929735"/>
                <a:gd name="connsiteY4" fmla="*/ 317583 h 325514"/>
                <a:gd name="connsiteX5" fmla="*/ 137255 w 929735"/>
                <a:gd name="connsiteY5" fmla="*/ 152120 h 325514"/>
                <a:gd name="connsiteX6" fmla="*/ 137255 w 929735"/>
                <a:gd name="connsiteY6" fmla="*/ 99869 h 325514"/>
                <a:gd name="connsiteX7" fmla="*/ 24044 w 929735"/>
                <a:gd name="connsiteY7" fmla="*/ 4075 h 32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9735" h="325514">
                  <a:moveTo>
                    <a:pt x="24044" y="4075"/>
                  </a:moveTo>
                  <a:cubicBezTo>
                    <a:pt x="111130" y="28749"/>
                    <a:pt x="539302" y="197115"/>
                    <a:pt x="659770" y="247915"/>
                  </a:cubicBezTo>
                  <a:cubicBezTo>
                    <a:pt x="780239" y="298715"/>
                    <a:pt x="701861" y="300167"/>
                    <a:pt x="746855" y="308875"/>
                  </a:cubicBezTo>
                  <a:cubicBezTo>
                    <a:pt x="791849" y="317583"/>
                    <a:pt x="929735" y="300166"/>
                    <a:pt x="929735" y="300166"/>
                  </a:cubicBezTo>
                  <a:cubicBezTo>
                    <a:pt x="902158" y="301617"/>
                    <a:pt x="713472" y="342257"/>
                    <a:pt x="581392" y="317583"/>
                  </a:cubicBezTo>
                  <a:cubicBezTo>
                    <a:pt x="449312" y="292909"/>
                    <a:pt x="211278" y="188406"/>
                    <a:pt x="137255" y="152120"/>
                  </a:cubicBezTo>
                  <a:cubicBezTo>
                    <a:pt x="63232" y="115834"/>
                    <a:pt x="161929" y="125995"/>
                    <a:pt x="137255" y="99869"/>
                  </a:cubicBezTo>
                  <a:cubicBezTo>
                    <a:pt x="112581" y="73743"/>
                    <a:pt x="-63042" y="-20599"/>
                    <a:pt x="24044" y="407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1939D636-C0EE-ADAE-759B-DB5AAB03E665}"/>
                </a:ext>
              </a:extLst>
            </p:cNvPr>
            <p:cNvSpPr/>
            <p:nvPr/>
          </p:nvSpPr>
          <p:spPr>
            <a:xfrm>
              <a:off x="6148379" y="6939969"/>
              <a:ext cx="1996237" cy="600478"/>
            </a:xfrm>
            <a:custGeom>
              <a:avLst/>
              <a:gdLst>
                <a:gd name="connsiteX0" fmla="*/ 8581 w 1996237"/>
                <a:gd name="connsiteY0" fmla="*/ 762 h 600478"/>
                <a:gd name="connsiteX1" fmla="*/ 1367118 w 1996237"/>
                <a:gd name="connsiteY1" fmla="*/ 87848 h 600478"/>
                <a:gd name="connsiteX2" fmla="*/ 1088444 w 1996237"/>
                <a:gd name="connsiteY2" fmla="*/ 166225 h 600478"/>
                <a:gd name="connsiteX3" fmla="*/ 1959301 w 1996237"/>
                <a:gd name="connsiteY3" fmla="*/ 157517 h 600478"/>
                <a:gd name="connsiteX4" fmla="*/ 1811255 w 1996237"/>
                <a:gd name="connsiteY4" fmla="*/ 201060 h 600478"/>
                <a:gd name="connsiteX5" fmla="*/ 1593541 w 1996237"/>
                <a:gd name="connsiteY5" fmla="*/ 61722 h 600478"/>
                <a:gd name="connsiteX6" fmla="*/ 1915758 w 1996237"/>
                <a:gd name="connsiteY6" fmla="*/ 410065 h 600478"/>
                <a:gd name="connsiteX7" fmla="*/ 1428078 w 1996237"/>
                <a:gd name="connsiteY7" fmla="*/ 584237 h 600478"/>
                <a:gd name="connsiteX8" fmla="*/ 1506455 w 1996237"/>
                <a:gd name="connsiteY8" fmla="*/ 592945 h 600478"/>
                <a:gd name="connsiteX9" fmla="*/ 182752 w 1996237"/>
                <a:gd name="connsiteY9" fmla="*/ 471025 h 600478"/>
                <a:gd name="connsiteX10" fmla="*/ 870730 w 1996237"/>
                <a:gd name="connsiteY10" fmla="*/ 270728 h 600478"/>
                <a:gd name="connsiteX11" fmla="*/ 1018775 w 1996237"/>
                <a:gd name="connsiteY11" fmla="*/ 157517 h 600478"/>
                <a:gd name="connsiteX12" fmla="*/ 330798 w 1996237"/>
                <a:gd name="connsiteY12" fmla="*/ 235894 h 600478"/>
                <a:gd name="connsiteX13" fmla="*/ 766227 w 1996237"/>
                <a:gd name="connsiteY13" fmla="*/ 140100 h 600478"/>
                <a:gd name="connsiteX14" fmla="*/ 8581 w 1996237"/>
                <a:gd name="connsiteY14" fmla="*/ 762 h 60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6237" h="600478">
                  <a:moveTo>
                    <a:pt x="8581" y="762"/>
                  </a:moveTo>
                  <a:cubicBezTo>
                    <a:pt x="108730" y="-7947"/>
                    <a:pt x="1187141" y="60271"/>
                    <a:pt x="1367118" y="87848"/>
                  </a:cubicBezTo>
                  <a:cubicBezTo>
                    <a:pt x="1547095" y="115425"/>
                    <a:pt x="989747" y="154614"/>
                    <a:pt x="1088444" y="166225"/>
                  </a:cubicBezTo>
                  <a:cubicBezTo>
                    <a:pt x="1187141" y="177837"/>
                    <a:pt x="1838833" y="151711"/>
                    <a:pt x="1959301" y="157517"/>
                  </a:cubicBezTo>
                  <a:cubicBezTo>
                    <a:pt x="2079769" y="163323"/>
                    <a:pt x="1872215" y="217026"/>
                    <a:pt x="1811255" y="201060"/>
                  </a:cubicBezTo>
                  <a:cubicBezTo>
                    <a:pt x="1750295" y="185094"/>
                    <a:pt x="1576124" y="26888"/>
                    <a:pt x="1593541" y="61722"/>
                  </a:cubicBezTo>
                  <a:cubicBezTo>
                    <a:pt x="1610958" y="96556"/>
                    <a:pt x="1943335" y="322979"/>
                    <a:pt x="1915758" y="410065"/>
                  </a:cubicBezTo>
                  <a:cubicBezTo>
                    <a:pt x="1888181" y="497151"/>
                    <a:pt x="1496295" y="553757"/>
                    <a:pt x="1428078" y="584237"/>
                  </a:cubicBezTo>
                  <a:cubicBezTo>
                    <a:pt x="1359861" y="614717"/>
                    <a:pt x="1506455" y="592945"/>
                    <a:pt x="1506455" y="592945"/>
                  </a:cubicBezTo>
                  <a:cubicBezTo>
                    <a:pt x="1298901" y="574076"/>
                    <a:pt x="288706" y="524728"/>
                    <a:pt x="182752" y="471025"/>
                  </a:cubicBezTo>
                  <a:cubicBezTo>
                    <a:pt x="76798" y="417322"/>
                    <a:pt x="731393" y="322979"/>
                    <a:pt x="870730" y="270728"/>
                  </a:cubicBezTo>
                  <a:cubicBezTo>
                    <a:pt x="1010067" y="218477"/>
                    <a:pt x="1108764" y="163323"/>
                    <a:pt x="1018775" y="157517"/>
                  </a:cubicBezTo>
                  <a:cubicBezTo>
                    <a:pt x="928786" y="151711"/>
                    <a:pt x="372889" y="238797"/>
                    <a:pt x="330798" y="235894"/>
                  </a:cubicBezTo>
                  <a:cubicBezTo>
                    <a:pt x="288707" y="232991"/>
                    <a:pt x="815575" y="182191"/>
                    <a:pt x="766227" y="140100"/>
                  </a:cubicBezTo>
                  <a:cubicBezTo>
                    <a:pt x="716879" y="98009"/>
                    <a:pt x="-91568" y="9471"/>
                    <a:pt x="8581" y="762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07901BE3-7B46-1C23-C002-E011AA294C5C}"/>
                </a:ext>
              </a:extLst>
            </p:cNvPr>
            <p:cNvSpPr/>
            <p:nvPr/>
          </p:nvSpPr>
          <p:spPr>
            <a:xfrm>
              <a:off x="8611035" y="3726802"/>
              <a:ext cx="412366" cy="1927927"/>
            </a:xfrm>
            <a:custGeom>
              <a:avLst/>
              <a:gdLst>
                <a:gd name="connsiteX0" fmla="*/ 1742 w 412366"/>
                <a:gd name="connsiteY0" fmla="*/ 467 h 1927927"/>
                <a:gd name="connsiteX1" fmla="*/ 210748 w 412366"/>
                <a:gd name="connsiteY1" fmla="*/ 531689 h 1927927"/>
                <a:gd name="connsiteX2" fmla="*/ 97536 w 412366"/>
                <a:gd name="connsiteY2" fmla="*/ 897449 h 1927927"/>
                <a:gd name="connsiteX3" fmla="*/ 175914 w 412366"/>
                <a:gd name="connsiteY3" fmla="*/ 801655 h 1927927"/>
                <a:gd name="connsiteX4" fmla="*/ 53994 w 412366"/>
                <a:gd name="connsiteY4" fmla="*/ 1332878 h 1927927"/>
                <a:gd name="connsiteX5" fmla="*/ 53994 w 412366"/>
                <a:gd name="connsiteY5" fmla="*/ 1298044 h 1927927"/>
                <a:gd name="connsiteX6" fmla="*/ 106245 w 412366"/>
                <a:gd name="connsiteY6" fmla="*/ 1855392 h 1927927"/>
                <a:gd name="connsiteX7" fmla="*/ 114954 w 412366"/>
                <a:gd name="connsiteY7" fmla="*/ 1846684 h 1927927"/>
                <a:gd name="connsiteX8" fmla="*/ 132371 w 412366"/>
                <a:gd name="connsiteY8" fmla="*/ 1898935 h 1927927"/>
                <a:gd name="connsiteX9" fmla="*/ 132371 w 412366"/>
                <a:gd name="connsiteY9" fmla="*/ 1332878 h 1927927"/>
                <a:gd name="connsiteX10" fmla="*/ 393628 w 412366"/>
                <a:gd name="connsiteY10" fmla="*/ 462021 h 1927927"/>
                <a:gd name="connsiteX11" fmla="*/ 350085 w 412366"/>
                <a:gd name="connsiteY11" fmla="*/ 627484 h 1927927"/>
                <a:gd name="connsiteX12" fmla="*/ 1742 w 412366"/>
                <a:gd name="connsiteY12" fmla="*/ 467 h 192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2366" h="1927927">
                  <a:moveTo>
                    <a:pt x="1742" y="467"/>
                  </a:moveTo>
                  <a:cubicBezTo>
                    <a:pt x="-21481" y="-15499"/>
                    <a:pt x="194782" y="382192"/>
                    <a:pt x="210748" y="531689"/>
                  </a:cubicBezTo>
                  <a:cubicBezTo>
                    <a:pt x="226714" y="681186"/>
                    <a:pt x="103342" y="852455"/>
                    <a:pt x="97536" y="897449"/>
                  </a:cubicBezTo>
                  <a:cubicBezTo>
                    <a:pt x="91730" y="942443"/>
                    <a:pt x="183171" y="729084"/>
                    <a:pt x="175914" y="801655"/>
                  </a:cubicBezTo>
                  <a:cubicBezTo>
                    <a:pt x="168657" y="874226"/>
                    <a:pt x="74314" y="1250147"/>
                    <a:pt x="53994" y="1332878"/>
                  </a:cubicBezTo>
                  <a:cubicBezTo>
                    <a:pt x="33674" y="1415610"/>
                    <a:pt x="45286" y="1210958"/>
                    <a:pt x="53994" y="1298044"/>
                  </a:cubicBezTo>
                  <a:cubicBezTo>
                    <a:pt x="62702" y="1385130"/>
                    <a:pt x="96085" y="1763952"/>
                    <a:pt x="106245" y="1855392"/>
                  </a:cubicBezTo>
                  <a:cubicBezTo>
                    <a:pt x="116405" y="1946832"/>
                    <a:pt x="110600" y="1839427"/>
                    <a:pt x="114954" y="1846684"/>
                  </a:cubicBezTo>
                  <a:cubicBezTo>
                    <a:pt x="119308" y="1853941"/>
                    <a:pt x="129468" y="1984569"/>
                    <a:pt x="132371" y="1898935"/>
                  </a:cubicBezTo>
                  <a:cubicBezTo>
                    <a:pt x="135274" y="1813301"/>
                    <a:pt x="88828" y="1572364"/>
                    <a:pt x="132371" y="1332878"/>
                  </a:cubicBezTo>
                  <a:cubicBezTo>
                    <a:pt x="175914" y="1093392"/>
                    <a:pt x="357342" y="579587"/>
                    <a:pt x="393628" y="462021"/>
                  </a:cubicBezTo>
                  <a:cubicBezTo>
                    <a:pt x="429914" y="344455"/>
                    <a:pt x="412497" y="698604"/>
                    <a:pt x="350085" y="627484"/>
                  </a:cubicBezTo>
                  <a:cubicBezTo>
                    <a:pt x="287673" y="556364"/>
                    <a:pt x="24965" y="16433"/>
                    <a:pt x="1742" y="46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34AC3DDB-A249-09A1-34A6-571B20F4FB9E}"/>
                </a:ext>
              </a:extLst>
            </p:cNvPr>
            <p:cNvSpPr/>
            <p:nvPr/>
          </p:nvSpPr>
          <p:spPr>
            <a:xfrm>
              <a:off x="8281356" y="4092833"/>
              <a:ext cx="420492" cy="402756"/>
            </a:xfrm>
            <a:custGeom>
              <a:avLst/>
              <a:gdLst>
                <a:gd name="connsiteX0" fmla="*/ 418507 w 420492"/>
                <a:gd name="connsiteY0" fmla="*/ 148241 h 402756"/>
                <a:gd name="connsiteX1" fmla="*/ 78873 w 420492"/>
                <a:gd name="connsiteY1" fmla="*/ 400790 h 402756"/>
                <a:gd name="connsiteX2" fmla="*/ 113707 w 420492"/>
                <a:gd name="connsiteY2" fmla="*/ 270161 h 402756"/>
                <a:gd name="connsiteX3" fmla="*/ 495 w 420492"/>
                <a:gd name="connsiteY3" fmla="*/ 357247 h 402756"/>
                <a:gd name="connsiteX4" fmla="*/ 165958 w 420492"/>
                <a:gd name="connsiteY4" fmla="*/ 139533 h 402756"/>
                <a:gd name="connsiteX5" fmla="*/ 96290 w 420492"/>
                <a:gd name="connsiteY5" fmla="*/ 252744 h 402756"/>
                <a:gd name="connsiteX6" fmla="*/ 401090 w 420492"/>
                <a:gd name="connsiteY6" fmla="*/ 196 h 402756"/>
                <a:gd name="connsiteX7" fmla="*/ 226918 w 420492"/>
                <a:gd name="connsiteY7" fmla="*/ 209201 h 402756"/>
                <a:gd name="connsiteX8" fmla="*/ 418507 w 420492"/>
                <a:gd name="connsiteY8" fmla="*/ 148241 h 40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492" h="402756">
                  <a:moveTo>
                    <a:pt x="418507" y="148241"/>
                  </a:moveTo>
                  <a:cubicBezTo>
                    <a:pt x="393833" y="180172"/>
                    <a:pt x="129673" y="380470"/>
                    <a:pt x="78873" y="400790"/>
                  </a:cubicBezTo>
                  <a:cubicBezTo>
                    <a:pt x="28073" y="421110"/>
                    <a:pt x="126770" y="277418"/>
                    <a:pt x="113707" y="270161"/>
                  </a:cubicBezTo>
                  <a:cubicBezTo>
                    <a:pt x="100644" y="262904"/>
                    <a:pt x="-8214" y="379018"/>
                    <a:pt x="495" y="357247"/>
                  </a:cubicBezTo>
                  <a:cubicBezTo>
                    <a:pt x="9203" y="335476"/>
                    <a:pt x="149992" y="156950"/>
                    <a:pt x="165958" y="139533"/>
                  </a:cubicBezTo>
                  <a:cubicBezTo>
                    <a:pt x="181924" y="122116"/>
                    <a:pt x="57102" y="275967"/>
                    <a:pt x="96290" y="252744"/>
                  </a:cubicBezTo>
                  <a:cubicBezTo>
                    <a:pt x="135478" y="229521"/>
                    <a:pt x="379319" y="7453"/>
                    <a:pt x="401090" y="196"/>
                  </a:cubicBezTo>
                  <a:cubicBezTo>
                    <a:pt x="422861" y="-7061"/>
                    <a:pt x="224015" y="188881"/>
                    <a:pt x="226918" y="209201"/>
                  </a:cubicBezTo>
                  <a:cubicBezTo>
                    <a:pt x="229821" y="229521"/>
                    <a:pt x="443181" y="116310"/>
                    <a:pt x="418507" y="148241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21CEF42D-0C85-49E6-710C-1B08BAD90C85}"/>
                </a:ext>
              </a:extLst>
            </p:cNvPr>
            <p:cNvSpPr/>
            <p:nvPr/>
          </p:nvSpPr>
          <p:spPr>
            <a:xfrm>
              <a:off x="6701585" y="4463762"/>
              <a:ext cx="257760" cy="129385"/>
            </a:xfrm>
            <a:custGeom>
              <a:avLst/>
              <a:gdLst>
                <a:gd name="connsiteX0" fmla="*/ 1697 w 257760"/>
                <a:gd name="connsiteY0" fmla="*/ 56086 h 129385"/>
                <a:gd name="connsiteX1" fmla="*/ 252027 w 257760"/>
                <a:gd name="connsiteY1" fmla="*/ 457 h 129385"/>
                <a:gd name="connsiteX2" fmla="*/ 179014 w 257760"/>
                <a:gd name="connsiteY2" fmla="*/ 35225 h 129385"/>
                <a:gd name="connsiteX3" fmla="*/ 199875 w 257760"/>
                <a:gd name="connsiteY3" fmla="*/ 129099 h 129385"/>
                <a:gd name="connsiteX4" fmla="*/ 175537 w 257760"/>
                <a:gd name="connsiteY4" fmla="*/ 66516 h 129385"/>
                <a:gd name="connsiteX5" fmla="*/ 144246 w 257760"/>
                <a:gd name="connsiteY5" fmla="*/ 56086 h 129385"/>
                <a:gd name="connsiteX6" fmla="*/ 1697 w 257760"/>
                <a:gd name="connsiteY6" fmla="*/ 56086 h 129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760" h="129385">
                  <a:moveTo>
                    <a:pt x="1697" y="56086"/>
                  </a:moveTo>
                  <a:cubicBezTo>
                    <a:pt x="19660" y="46815"/>
                    <a:pt x="222474" y="3934"/>
                    <a:pt x="252027" y="457"/>
                  </a:cubicBezTo>
                  <a:cubicBezTo>
                    <a:pt x="281580" y="-3020"/>
                    <a:pt x="187706" y="13785"/>
                    <a:pt x="179014" y="35225"/>
                  </a:cubicBezTo>
                  <a:cubicBezTo>
                    <a:pt x="170322" y="56665"/>
                    <a:pt x="200454" y="123884"/>
                    <a:pt x="199875" y="129099"/>
                  </a:cubicBezTo>
                  <a:cubicBezTo>
                    <a:pt x="199296" y="134314"/>
                    <a:pt x="175537" y="66516"/>
                    <a:pt x="175537" y="66516"/>
                  </a:cubicBezTo>
                  <a:cubicBezTo>
                    <a:pt x="166266" y="54347"/>
                    <a:pt x="174957" y="57824"/>
                    <a:pt x="144246" y="56086"/>
                  </a:cubicBezTo>
                  <a:cubicBezTo>
                    <a:pt x="113535" y="54348"/>
                    <a:pt x="-16266" y="65357"/>
                    <a:pt x="1697" y="560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15B18813-C2B8-50BE-A245-E12A41B17D7A}"/>
                </a:ext>
              </a:extLst>
            </p:cNvPr>
            <p:cNvSpPr/>
            <p:nvPr/>
          </p:nvSpPr>
          <p:spPr>
            <a:xfrm>
              <a:off x="6443369" y="7113700"/>
              <a:ext cx="958933" cy="2008178"/>
            </a:xfrm>
            <a:custGeom>
              <a:avLst/>
              <a:gdLst>
                <a:gd name="connsiteX0" fmla="*/ 84753 w 958933"/>
                <a:gd name="connsiteY0" fmla="*/ 85753 h 2008178"/>
                <a:gd name="connsiteX1" fmla="*/ 96327 w 958933"/>
                <a:gd name="connsiteY1" fmla="*/ 143627 h 2008178"/>
                <a:gd name="connsiteX2" fmla="*/ 675061 w 958933"/>
                <a:gd name="connsiteY2" fmla="*/ 1162199 h 2008178"/>
                <a:gd name="connsiteX3" fmla="*/ 478292 w 958933"/>
                <a:gd name="connsiteY3" fmla="*/ 838108 h 2008178"/>
                <a:gd name="connsiteX4" fmla="*/ 651912 w 958933"/>
                <a:gd name="connsiteY4" fmla="*/ 1729358 h 2008178"/>
                <a:gd name="connsiteX5" fmla="*/ 524590 w 958933"/>
                <a:gd name="connsiteY5" fmla="*/ 1544163 h 2008178"/>
                <a:gd name="connsiteX6" fmla="*/ 732935 w 958933"/>
                <a:gd name="connsiteY6" fmla="*/ 2007151 h 2008178"/>
                <a:gd name="connsiteX7" fmla="*/ 894980 w 958933"/>
                <a:gd name="connsiteY7" fmla="*/ 1393692 h 2008178"/>
                <a:gd name="connsiteX8" fmla="*/ 790808 w 958933"/>
                <a:gd name="connsiteY8" fmla="*/ 849682 h 2008178"/>
                <a:gd name="connsiteX9" fmla="*/ 929704 w 958933"/>
                <a:gd name="connsiteY9" fmla="*/ 884406 h 2008178"/>
                <a:gd name="connsiteX10" fmla="*/ 84753 w 958933"/>
                <a:gd name="connsiteY10" fmla="*/ 85753 h 200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8933" h="2008178">
                  <a:moveTo>
                    <a:pt x="84753" y="85753"/>
                  </a:moveTo>
                  <a:cubicBezTo>
                    <a:pt x="-54143" y="-37710"/>
                    <a:pt x="-2058" y="-35781"/>
                    <a:pt x="96327" y="143627"/>
                  </a:cubicBezTo>
                  <a:cubicBezTo>
                    <a:pt x="194712" y="323035"/>
                    <a:pt x="611400" y="1046452"/>
                    <a:pt x="675061" y="1162199"/>
                  </a:cubicBezTo>
                  <a:cubicBezTo>
                    <a:pt x="738722" y="1277946"/>
                    <a:pt x="482150" y="743582"/>
                    <a:pt x="478292" y="838108"/>
                  </a:cubicBezTo>
                  <a:cubicBezTo>
                    <a:pt x="474434" y="932634"/>
                    <a:pt x="644196" y="1611682"/>
                    <a:pt x="651912" y="1729358"/>
                  </a:cubicBezTo>
                  <a:cubicBezTo>
                    <a:pt x="659628" y="1847034"/>
                    <a:pt x="511086" y="1497864"/>
                    <a:pt x="524590" y="1544163"/>
                  </a:cubicBezTo>
                  <a:cubicBezTo>
                    <a:pt x="538094" y="1590462"/>
                    <a:pt x="671203" y="2032230"/>
                    <a:pt x="732935" y="2007151"/>
                  </a:cubicBezTo>
                  <a:cubicBezTo>
                    <a:pt x="794667" y="1982073"/>
                    <a:pt x="885335" y="1586603"/>
                    <a:pt x="894980" y="1393692"/>
                  </a:cubicBezTo>
                  <a:cubicBezTo>
                    <a:pt x="904625" y="1200781"/>
                    <a:pt x="785021" y="934563"/>
                    <a:pt x="790808" y="849682"/>
                  </a:cubicBezTo>
                  <a:cubicBezTo>
                    <a:pt x="796595" y="764801"/>
                    <a:pt x="1041592" y="1013657"/>
                    <a:pt x="929704" y="884406"/>
                  </a:cubicBezTo>
                  <a:cubicBezTo>
                    <a:pt x="817816" y="755155"/>
                    <a:pt x="223649" y="209216"/>
                    <a:pt x="84753" y="8575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4DB9015A-CC21-B07A-816B-4150857708C7}"/>
                </a:ext>
              </a:extLst>
            </p:cNvPr>
            <p:cNvSpPr/>
            <p:nvPr/>
          </p:nvSpPr>
          <p:spPr>
            <a:xfrm>
              <a:off x="6708693" y="3374154"/>
              <a:ext cx="464181" cy="1241868"/>
            </a:xfrm>
            <a:custGeom>
              <a:avLst/>
              <a:gdLst>
                <a:gd name="connsiteX0" fmla="*/ 463632 w 464181"/>
                <a:gd name="connsiteY0" fmla="*/ 4046 h 1241868"/>
                <a:gd name="connsiteX1" fmla="*/ 231857 w 464181"/>
                <a:gd name="connsiteY1" fmla="*/ 686671 h 1241868"/>
                <a:gd name="connsiteX2" fmla="*/ 263607 w 464181"/>
                <a:gd name="connsiteY2" fmla="*/ 537446 h 1241868"/>
                <a:gd name="connsiteX3" fmla="*/ 127082 w 464181"/>
                <a:gd name="connsiteY3" fmla="*/ 988296 h 1241868"/>
                <a:gd name="connsiteX4" fmla="*/ 139782 w 464181"/>
                <a:gd name="connsiteY4" fmla="*/ 1175621 h 1241868"/>
                <a:gd name="connsiteX5" fmla="*/ 127082 w 464181"/>
                <a:gd name="connsiteY5" fmla="*/ 829546 h 1241868"/>
                <a:gd name="connsiteX6" fmla="*/ 365207 w 464181"/>
                <a:gd name="connsiteY6" fmla="*/ 1239121 h 1241868"/>
                <a:gd name="connsiteX7" fmla="*/ 295357 w 464181"/>
                <a:gd name="connsiteY7" fmla="*/ 997821 h 1241868"/>
                <a:gd name="connsiteX8" fmla="*/ 108032 w 464181"/>
                <a:gd name="connsiteY8" fmla="*/ 788271 h 1241868"/>
                <a:gd name="connsiteX9" fmla="*/ 82 w 464181"/>
                <a:gd name="connsiteY9" fmla="*/ 902571 h 1241868"/>
                <a:gd name="connsiteX10" fmla="*/ 123907 w 464181"/>
                <a:gd name="connsiteY10" fmla="*/ 708896 h 1241868"/>
                <a:gd name="connsiteX11" fmla="*/ 263607 w 464181"/>
                <a:gd name="connsiteY11" fmla="*/ 359646 h 1241868"/>
                <a:gd name="connsiteX12" fmla="*/ 295357 w 464181"/>
                <a:gd name="connsiteY12" fmla="*/ 400921 h 1241868"/>
                <a:gd name="connsiteX13" fmla="*/ 463632 w 464181"/>
                <a:gd name="connsiteY13" fmla="*/ 4046 h 124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181" h="1241868">
                  <a:moveTo>
                    <a:pt x="463632" y="4046"/>
                  </a:moveTo>
                  <a:cubicBezTo>
                    <a:pt x="453049" y="51671"/>
                    <a:pt x="265195" y="597771"/>
                    <a:pt x="231857" y="686671"/>
                  </a:cubicBezTo>
                  <a:cubicBezTo>
                    <a:pt x="198519" y="775571"/>
                    <a:pt x="281069" y="487175"/>
                    <a:pt x="263607" y="537446"/>
                  </a:cubicBezTo>
                  <a:cubicBezTo>
                    <a:pt x="246145" y="587717"/>
                    <a:pt x="147719" y="881934"/>
                    <a:pt x="127082" y="988296"/>
                  </a:cubicBezTo>
                  <a:cubicBezTo>
                    <a:pt x="106445" y="1094658"/>
                    <a:pt x="139782" y="1202079"/>
                    <a:pt x="139782" y="1175621"/>
                  </a:cubicBezTo>
                  <a:cubicBezTo>
                    <a:pt x="139782" y="1149163"/>
                    <a:pt x="89511" y="818963"/>
                    <a:pt x="127082" y="829546"/>
                  </a:cubicBezTo>
                  <a:cubicBezTo>
                    <a:pt x="164653" y="840129"/>
                    <a:pt x="337161" y="1211075"/>
                    <a:pt x="365207" y="1239121"/>
                  </a:cubicBezTo>
                  <a:cubicBezTo>
                    <a:pt x="393253" y="1267167"/>
                    <a:pt x="338219" y="1072963"/>
                    <a:pt x="295357" y="997821"/>
                  </a:cubicBezTo>
                  <a:cubicBezTo>
                    <a:pt x="252494" y="922679"/>
                    <a:pt x="157244" y="804146"/>
                    <a:pt x="108032" y="788271"/>
                  </a:cubicBezTo>
                  <a:cubicBezTo>
                    <a:pt x="58820" y="772396"/>
                    <a:pt x="-2564" y="915800"/>
                    <a:pt x="82" y="902571"/>
                  </a:cubicBezTo>
                  <a:cubicBezTo>
                    <a:pt x="2728" y="889342"/>
                    <a:pt x="79986" y="799383"/>
                    <a:pt x="123907" y="708896"/>
                  </a:cubicBezTo>
                  <a:cubicBezTo>
                    <a:pt x="167828" y="618409"/>
                    <a:pt x="235032" y="410975"/>
                    <a:pt x="263607" y="359646"/>
                  </a:cubicBezTo>
                  <a:cubicBezTo>
                    <a:pt x="292182" y="308317"/>
                    <a:pt x="262019" y="458071"/>
                    <a:pt x="295357" y="400921"/>
                  </a:cubicBezTo>
                  <a:cubicBezTo>
                    <a:pt x="328694" y="343771"/>
                    <a:pt x="474215" y="-43579"/>
                    <a:pt x="463632" y="4046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49A792AF-5277-8DDF-9DAA-0E99616CEB29}"/>
                </a:ext>
              </a:extLst>
            </p:cNvPr>
            <p:cNvSpPr/>
            <p:nvPr/>
          </p:nvSpPr>
          <p:spPr>
            <a:xfrm>
              <a:off x="6452480" y="3406771"/>
              <a:ext cx="517602" cy="1568833"/>
            </a:xfrm>
            <a:custGeom>
              <a:avLst/>
              <a:gdLst>
                <a:gd name="connsiteX0" fmla="*/ 516645 w 517602"/>
                <a:gd name="connsiteY0" fmla="*/ 130179 h 1568833"/>
                <a:gd name="connsiteX1" fmla="*/ 192795 w 517602"/>
                <a:gd name="connsiteY1" fmla="*/ 869954 h 1568833"/>
                <a:gd name="connsiteX2" fmla="*/ 215020 w 517602"/>
                <a:gd name="connsiteY2" fmla="*/ 809629 h 1568833"/>
                <a:gd name="connsiteX3" fmla="*/ 40395 w 517602"/>
                <a:gd name="connsiteY3" fmla="*/ 1336679 h 1568833"/>
                <a:gd name="connsiteX4" fmla="*/ 100720 w 517602"/>
                <a:gd name="connsiteY4" fmla="*/ 1165229 h 1568833"/>
                <a:gd name="connsiteX5" fmla="*/ 2295 w 517602"/>
                <a:gd name="connsiteY5" fmla="*/ 1562104 h 1568833"/>
                <a:gd name="connsiteX6" fmla="*/ 34045 w 517602"/>
                <a:gd name="connsiteY6" fmla="*/ 1355729 h 1568833"/>
                <a:gd name="connsiteX7" fmla="*/ 65795 w 517602"/>
                <a:gd name="connsiteY7" fmla="*/ 628654 h 1568833"/>
                <a:gd name="connsiteX8" fmla="*/ 46745 w 517602"/>
                <a:gd name="connsiteY8" fmla="*/ 695329 h 1568833"/>
                <a:gd name="connsiteX9" fmla="*/ 249945 w 517602"/>
                <a:gd name="connsiteY9" fmla="*/ 142879 h 1568833"/>
                <a:gd name="connsiteX10" fmla="*/ 262645 w 517602"/>
                <a:gd name="connsiteY10" fmla="*/ 403229 h 1568833"/>
                <a:gd name="connsiteX11" fmla="*/ 462670 w 517602"/>
                <a:gd name="connsiteY11" fmla="*/ 4 h 1568833"/>
                <a:gd name="connsiteX12" fmla="*/ 297570 w 517602"/>
                <a:gd name="connsiteY12" fmla="*/ 393704 h 1568833"/>
                <a:gd name="connsiteX13" fmla="*/ 516645 w 517602"/>
                <a:gd name="connsiteY13" fmla="*/ 130179 h 15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7602" h="1568833">
                  <a:moveTo>
                    <a:pt x="516645" y="130179"/>
                  </a:moveTo>
                  <a:cubicBezTo>
                    <a:pt x="499183" y="209554"/>
                    <a:pt x="243066" y="756712"/>
                    <a:pt x="192795" y="869954"/>
                  </a:cubicBezTo>
                  <a:cubicBezTo>
                    <a:pt x="142524" y="983196"/>
                    <a:pt x="240420" y="731842"/>
                    <a:pt x="215020" y="809629"/>
                  </a:cubicBezTo>
                  <a:cubicBezTo>
                    <a:pt x="189620" y="887416"/>
                    <a:pt x="59445" y="1277412"/>
                    <a:pt x="40395" y="1336679"/>
                  </a:cubicBezTo>
                  <a:cubicBezTo>
                    <a:pt x="21345" y="1395946"/>
                    <a:pt x="107070" y="1127658"/>
                    <a:pt x="100720" y="1165229"/>
                  </a:cubicBezTo>
                  <a:cubicBezTo>
                    <a:pt x="94370" y="1202800"/>
                    <a:pt x="13407" y="1530354"/>
                    <a:pt x="2295" y="1562104"/>
                  </a:cubicBezTo>
                  <a:cubicBezTo>
                    <a:pt x="-8817" y="1593854"/>
                    <a:pt x="23462" y="1511304"/>
                    <a:pt x="34045" y="1355729"/>
                  </a:cubicBezTo>
                  <a:cubicBezTo>
                    <a:pt x="44628" y="1200154"/>
                    <a:pt x="63678" y="738721"/>
                    <a:pt x="65795" y="628654"/>
                  </a:cubicBezTo>
                  <a:cubicBezTo>
                    <a:pt x="67912" y="518587"/>
                    <a:pt x="16053" y="776291"/>
                    <a:pt x="46745" y="695329"/>
                  </a:cubicBezTo>
                  <a:cubicBezTo>
                    <a:pt x="77437" y="614367"/>
                    <a:pt x="213962" y="191562"/>
                    <a:pt x="249945" y="142879"/>
                  </a:cubicBezTo>
                  <a:cubicBezTo>
                    <a:pt x="285928" y="94196"/>
                    <a:pt x="227191" y="427042"/>
                    <a:pt x="262645" y="403229"/>
                  </a:cubicBezTo>
                  <a:cubicBezTo>
                    <a:pt x="298099" y="379417"/>
                    <a:pt x="456849" y="1591"/>
                    <a:pt x="462670" y="4"/>
                  </a:cubicBezTo>
                  <a:cubicBezTo>
                    <a:pt x="468491" y="-1584"/>
                    <a:pt x="288045" y="375712"/>
                    <a:pt x="297570" y="393704"/>
                  </a:cubicBezTo>
                  <a:cubicBezTo>
                    <a:pt x="307095" y="411696"/>
                    <a:pt x="534107" y="50804"/>
                    <a:pt x="516645" y="130179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A9F202D3-BBDA-9656-B01D-E0D1DB782BDC}"/>
                </a:ext>
              </a:extLst>
            </p:cNvPr>
            <p:cNvSpPr/>
            <p:nvPr/>
          </p:nvSpPr>
          <p:spPr>
            <a:xfrm>
              <a:off x="4851156" y="2662207"/>
              <a:ext cx="439222" cy="5364914"/>
            </a:xfrm>
            <a:custGeom>
              <a:avLst/>
              <a:gdLst>
                <a:gd name="connsiteX0" fmla="*/ 244 w 439222"/>
                <a:gd name="connsiteY0" fmla="*/ 17493 h 5364914"/>
                <a:gd name="connsiteX1" fmla="*/ 419344 w 439222"/>
                <a:gd name="connsiteY1" fmla="*/ 3255993 h 5364914"/>
                <a:gd name="connsiteX2" fmla="*/ 355844 w 439222"/>
                <a:gd name="connsiteY2" fmla="*/ 2836893 h 5364914"/>
                <a:gd name="connsiteX3" fmla="*/ 216144 w 439222"/>
                <a:gd name="connsiteY3" fmla="*/ 5364193 h 5364914"/>
                <a:gd name="connsiteX4" fmla="*/ 305044 w 439222"/>
                <a:gd name="connsiteY4" fmla="*/ 2557493 h 5364914"/>
                <a:gd name="connsiteX5" fmla="*/ 178044 w 439222"/>
                <a:gd name="connsiteY5" fmla="*/ 1300193 h 5364914"/>
                <a:gd name="connsiteX6" fmla="*/ 355844 w 439222"/>
                <a:gd name="connsiteY6" fmla="*/ 1935193 h 5364914"/>
                <a:gd name="connsiteX7" fmla="*/ 244 w 439222"/>
                <a:gd name="connsiteY7" fmla="*/ 17493 h 536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9222" h="5364914">
                  <a:moveTo>
                    <a:pt x="244" y="17493"/>
                  </a:moveTo>
                  <a:cubicBezTo>
                    <a:pt x="10827" y="237626"/>
                    <a:pt x="360077" y="2786093"/>
                    <a:pt x="419344" y="3255993"/>
                  </a:cubicBezTo>
                  <a:cubicBezTo>
                    <a:pt x="478611" y="3725893"/>
                    <a:pt x="389711" y="2485526"/>
                    <a:pt x="355844" y="2836893"/>
                  </a:cubicBezTo>
                  <a:cubicBezTo>
                    <a:pt x="321977" y="3188260"/>
                    <a:pt x="224611" y="5410760"/>
                    <a:pt x="216144" y="5364193"/>
                  </a:cubicBezTo>
                  <a:cubicBezTo>
                    <a:pt x="207677" y="5317626"/>
                    <a:pt x="311394" y="3234826"/>
                    <a:pt x="305044" y="2557493"/>
                  </a:cubicBezTo>
                  <a:cubicBezTo>
                    <a:pt x="298694" y="1880160"/>
                    <a:pt x="169577" y="1403910"/>
                    <a:pt x="178044" y="1300193"/>
                  </a:cubicBezTo>
                  <a:cubicBezTo>
                    <a:pt x="186511" y="1196476"/>
                    <a:pt x="385477" y="2146860"/>
                    <a:pt x="355844" y="1935193"/>
                  </a:cubicBezTo>
                  <a:cubicBezTo>
                    <a:pt x="326211" y="1723526"/>
                    <a:pt x="-10339" y="-202640"/>
                    <a:pt x="244" y="17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93838257-749A-EAC4-FACA-E7205F6B3F06}"/>
                </a:ext>
              </a:extLst>
            </p:cNvPr>
            <p:cNvSpPr/>
            <p:nvPr/>
          </p:nvSpPr>
          <p:spPr>
            <a:xfrm>
              <a:off x="4097143" y="2735795"/>
              <a:ext cx="604572" cy="5171422"/>
            </a:xfrm>
            <a:custGeom>
              <a:avLst/>
              <a:gdLst>
                <a:gd name="connsiteX0" fmla="*/ 17657 w 604572"/>
                <a:gd name="connsiteY0" fmla="*/ 70905 h 5171422"/>
                <a:gd name="connsiteX1" fmla="*/ 576457 w 604572"/>
                <a:gd name="connsiteY1" fmla="*/ 3588805 h 5171422"/>
                <a:gd name="connsiteX2" fmla="*/ 525657 w 604572"/>
                <a:gd name="connsiteY2" fmla="*/ 3157005 h 5171422"/>
                <a:gd name="connsiteX3" fmla="*/ 563757 w 604572"/>
                <a:gd name="connsiteY3" fmla="*/ 5163605 h 5171422"/>
                <a:gd name="connsiteX4" fmla="*/ 462157 w 604572"/>
                <a:gd name="connsiteY4" fmla="*/ 2293405 h 5171422"/>
                <a:gd name="connsiteX5" fmla="*/ 385957 w 604572"/>
                <a:gd name="connsiteY5" fmla="*/ 2344205 h 5171422"/>
                <a:gd name="connsiteX6" fmla="*/ 43057 w 604572"/>
                <a:gd name="connsiteY6" fmla="*/ 1239305 h 5171422"/>
                <a:gd name="connsiteX7" fmla="*/ 157357 w 604572"/>
                <a:gd name="connsiteY7" fmla="*/ 1658405 h 5171422"/>
                <a:gd name="connsiteX8" fmla="*/ 170057 w 604572"/>
                <a:gd name="connsiteY8" fmla="*/ 1379005 h 5171422"/>
                <a:gd name="connsiteX9" fmla="*/ 144657 w 604572"/>
                <a:gd name="connsiteY9" fmla="*/ 1239305 h 5171422"/>
                <a:gd name="connsiteX10" fmla="*/ 17657 w 604572"/>
                <a:gd name="connsiteY10" fmla="*/ 70905 h 517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4572" h="5171422">
                  <a:moveTo>
                    <a:pt x="17657" y="70905"/>
                  </a:moveTo>
                  <a:cubicBezTo>
                    <a:pt x="89624" y="462488"/>
                    <a:pt x="491790" y="3074455"/>
                    <a:pt x="576457" y="3588805"/>
                  </a:cubicBezTo>
                  <a:cubicBezTo>
                    <a:pt x="661124" y="4103155"/>
                    <a:pt x="527774" y="2894538"/>
                    <a:pt x="525657" y="3157005"/>
                  </a:cubicBezTo>
                  <a:cubicBezTo>
                    <a:pt x="523540" y="3419472"/>
                    <a:pt x="574340" y="5307538"/>
                    <a:pt x="563757" y="5163605"/>
                  </a:cubicBezTo>
                  <a:cubicBezTo>
                    <a:pt x="553174" y="5019672"/>
                    <a:pt x="491790" y="2763305"/>
                    <a:pt x="462157" y="2293405"/>
                  </a:cubicBezTo>
                  <a:cubicBezTo>
                    <a:pt x="432524" y="1823505"/>
                    <a:pt x="455807" y="2519888"/>
                    <a:pt x="385957" y="2344205"/>
                  </a:cubicBezTo>
                  <a:cubicBezTo>
                    <a:pt x="316107" y="2168522"/>
                    <a:pt x="81157" y="1353605"/>
                    <a:pt x="43057" y="1239305"/>
                  </a:cubicBezTo>
                  <a:cubicBezTo>
                    <a:pt x="4957" y="1125005"/>
                    <a:pt x="136190" y="1635122"/>
                    <a:pt x="157357" y="1658405"/>
                  </a:cubicBezTo>
                  <a:cubicBezTo>
                    <a:pt x="178524" y="1681688"/>
                    <a:pt x="172174" y="1448855"/>
                    <a:pt x="170057" y="1379005"/>
                  </a:cubicBezTo>
                  <a:cubicBezTo>
                    <a:pt x="167940" y="1309155"/>
                    <a:pt x="174290" y="1450972"/>
                    <a:pt x="144657" y="1239305"/>
                  </a:cubicBezTo>
                  <a:cubicBezTo>
                    <a:pt x="115024" y="1027638"/>
                    <a:pt x="-54310" y="-320678"/>
                    <a:pt x="17657" y="709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098CF8C2-426E-AECB-F033-E31AD6D9FA78}"/>
                </a:ext>
              </a:extLst>
            </p:cNvPr>
            <p:cNvSpPr/>
            <p:nvPr/>
          </p:nvSpPr>
          <p:spPr>
            <a:xfrm>
              <a:off x="3523055" y="2640040"/>
              <a:ext cx="121884" cy="3751368"/>
            </a:xfrm>
            <a:custGeom>
              <a:avLst/>
              <a:gdLst>
                <a:gd name="connsiteX0" fmla="*/ 121845 w 121884"/>
                <a:gd name="connsiteY0" fmla="*/ 14260 h 3751368"/>
                <a:gd name="connsiteX1" fmla="*/ 20245 w 121884"/>
                <a:gd name="connsiteY1" fmla="*/ 3659160 h 3751368"/>
                <a:gd name="connsiteX2" fmla="*/ 7545 w 121884"/>
                <a:gd name="connsiteY2" fmla="*/ 2439960 h 3751368"/>
                <a:gd name="connsiteX3" fmla="*/ 121845 w 121884"/>
                <a:gd name="connsiteY3" fmla="*/ 14260 h 375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884" h="3751368">
                  <a:moveTo>
                    <a:pt x="121845" y="14260"/>
                  </a:moveTo>
                  <a:cubicBezTo>
                    <a:pt x="123962" y="217460"/>
                    <a:pt x="39295" y="3254877"/>
                    <a:pt x="20245" y="3659160"/>
                  </a:cubicBezTo>
                  <a:cubicBezTo>
                    <a:pt x="1195" y="4063443"/>
                    <a:pt x="-7272" y="3043210"/>
                    <a:pt x="7545" y="2439960"/>
                  </a:cubicBezTo>
                  <a:cubicBezTo>
                    <a:pt x="22362" y="1836710"/>
                    <a:pt x="119728" y="-188940"/>
                    <a:pt x="121845" y="14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C148BF6A-DD4B-B62E-F801-22B6D4F46858}"/>
                </a:ext>
              </a:extLst>
            </p:cNvPr>
            <p:cNvSpPr/>
            <p:nvPr/>
          </p:nvSpPr>
          <p:spPr>
            <a:xfrm>
              <a:off x="3924281" y="3731801"/>
              <a:ext cx="281257" cy="3727973"/>
            </a:xfrm>
            <a:custGeom>
              <a:avLst/>
              <a:gdLst>
                <a:gd name="connsiteX0" fmla="*/ 19 w 281257"/>
                <a:gd name="connsiteY0" fmla="*/ 1999 h 3727973"/>
                <a:gd name="connsiteX1" fmla="*/ 203219 w 281257"/>
                <a:gd name="connsiteY1" fmla="*/ 2732499 h 3727973"/>
                <a:gd name="connsiteX2" fmla="*/ 203219 w 281257"/>
                <a:gd name="connsiteY2" fmla="*/ 2897599 h 3727973"/>
                <a:gd name="connsiteX3" fmla="*/ 203219 w 281257"/>
                <a:gd name="connsiteY3" fmla="*/ 2821399 h 3727973"/>
                <a:gd name="connsiteX4" fmla="*/ 177819 w 281257"/>
                <a:gd name="connsiteY4" fmla="*/ 3723099 h 3727973"/>
                <a:gd name="connsiteX5" fmla="*/ 279419 w 281257"/>
                <a:gd name="connsiteY5" fmla="*/ 2364199 h 3727973"/>
                <a:gd name="connsiteX6" fmla="*/ 241319 w 281257"/>
                <a:gd name="connsiteY6" fmla="*/ 2630899 h 3727973"/>
                <a:gd name="connsiteX7" fmla="*/ 215919 w 281257"/>
                <a:gd name="connsiteY7" fmla="*/ 2148299 h 3727973"/>
                <a:gd name="connsiteX8" fmla="*/ 215919 w 281257"/>
                <a:gd name="connsiteY8" fmla="*/ 2287999 h 3727973"/>
                <a:gd name="connsiteX9" fmla="*/ 19 w 281257"/>
                <a:gd name="connsiteY9" fmla="*/ 1999 h 372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1257" h="3727973">
                  <a:moveTo>
                    <a:pt x="19" y="1999"/>
                  </a:moveTo>
                  <a:cubicBezTo>
                    <a:pt x="-2098" y="76082"/>
                    <a:pt x="169352" y="2249899"/>
                    <a:pt x="203219" y="2732499"/>
                  </a:cubicBezTo>
                  <a:cubicBezTo>
                    <a:pt x="237086" y="3215099"/>
                    <a:pt x="203219" y="2897599"/>
                    <a:pt x="203219" y="2897599"/>
                  </a:cubicBezTo>
                  <a:cubicBezTo>
                    <a:pt x="203219" y="2912416"/>
                    <a:pt x="207452" y="2683816"/>
                    <a:pt x="203219" y="2821399"/>
                  </a:cubicBezTo>
                  <a:cubicBezTo>
                    <a:pt x="198986" y="2958982"/>
                    <a:pt x="165119" y="3799299"/>
                    <a:pt x="177819" y="3723099"/>
                  </a:cubicBezTo>
                  <a:cubicBezTo>
                    <a:pt x="190519" y="3646899"/>
                    <a:pt x="268836" y="2546232"/>
                    <a:pt x="279419" y="2364199"/>
                  </a:cubicBezTo>
                  <a:cubicBezTo>
                    <a:pt x="290002" y="2182166"/>
                    <a:pt x="251902" y="2666882"/>
                    <a:pt x="241319" y="2630899"/>
                  </a:cubicBezTo>
                  <a:cubicBezTo>
                    <a:pt x="230736" y="2594916"/>
                    <a:pt x="220152" y="2205449"/>
                    <a:pt x="215919" y="2148299"/>
                  </a:cubicBezTo>
                  <a:cubicBezTo>
                    <a:pt x="211686" y="2091149"/>
                    <a:pt x="254019" y="2641482"/>
                    <a:pt x="215919" y="2287999"/>
                  </a:cubicBezTo>
                  <a:cubicBezTo>
                    <a:pt x="177819" y="1934516"/>
                    <a:pt x="2136" y="-72084"/>
                    <a:pt x="19" y="19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7A417042-4FE6-2EB7-D987-C09D9158CD9C}"/>
                </a:ext>
              </a:extLst>
            </p:cNvPr>
            <p:cNvSpPr/>
            <p:nvPr/>
          </p:nvSpPr>
          <p:spPr>
            <a:xfrm>
              <a:off x="3614171" y="1723732"/>
              <a:ext cx="630690" cy="865064"/>
            </a:xfrm>
            <a:custGeom>
              <a:avLst/>
              <a:gdLst>
                <a:gd name="connsiteX0" fmla="*/ 627629 w 630690"/>
                <a:gd name="connsiteY0" fmla="*/ 3468 h 865064"/>
                <a:gd name="connsiteX1" fmla="*/ 5329 w 630690"/>
                <a:gd name="connsiteY1" fmla="*/ 854368 h 865064"/>
                <a:gd name="connsiteX2" fmla="*/ 322829 w 630690"/>
                <a:gd name="connsiteY2" fmla="*/ 486068 h 865064"/>
                <a:gd name="connsiteX3" fmla="*/ 246629 w 630690"/>
                <a:gd name="connsiteY3" fmla="*/ 549568 h 865064"/>
                <a:gd name="connsiteX4" fmla="*/ 627629 w 630690"/>
                <a:gd name="connsiteY4" fmla="*/ 3468 h 86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690" h="865064">
                  <a:moveTo>
                    <a:pt x="627629" y="3468"/>
                  </a:moveTo>
                  <a:cubicBezTo>
                    <a:pt x="587412" y="54268"/>
                    <a:pt x="56129" y="773935"/>
                    <a:pt x="5329" y="854368"/>
                  </a:cubicBezTo>
                  <a:cubicBezTo>
                    <a:pt x="-45471" y="934801"/>
                    <a:pt x="282612" y="536868"/>
                    <a:pt x="322829" y="486068"/>
                  </a:cubicBezTo>
                  <a:cubicBezTo>
                    <a:pt x="363046" y="435268"/>
                    <a:pt x="193712" y="623651"/>
                    <a:pt x="246629" y="549568"/>
                  </a:cubicBezTo>
                  <a:cubicBezTo>
                    <a:pt x="299546" y="475485"/>
                    <a:pt x="667846" y="-47332"/>
                    <a:pt x="627629" y="3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3ED367D6-711F-3813-E244-D35E0D9A3B91}"/>
                </a:ext>
              </a:extLst>
            </p:cNvPr>
            <p:cNvSpPr/>
            <p:nvPr/>
          </p:nvSpPr>
          <p:spPr>
            <a:xfrm>
              <a:off x="5651177" y="3542242"/>
              <a:ext cx="382363" cy="2871483"/>
            </a:xfrm>
            <a:custGeom>
              <a:avLst/>
              <a:gdLst>
                <a:gd name="connsiteX0" fmla="*/ 381323 w 382363"/>
                <a:gd name="connsiteY0" fmla="*/ 1058 h 2871483"/>
                <a:gd name="connsiteX1" fmla="*/ 165423 w 382363"/>
                <a:gd name="connsiteY1" fmla="*/ 1156758 h 2871483"/>
                <a:gd name="connsiteX2" fmla="*/ 152723 w 382363"/>
                <a:gd name="connsiteY2" fmla="*/ 2414058 h 2871483"/>
                <a:gd name="connsiteX3" fmla="*/ 140023 w 382363"/>
                <a:gd name="connsiteY3" fmla="*/ 2007658 h 2871483"/>
                <a:gd name="connsiteX4" fmla="*/ 323 w 382363"/>
                <a:gd name="connsiteY4" fmla="*/ 2871258 h 2871483"/>
                <a:gd name="connsiteX5" fmla="*/ 101923 w 382363"/>
                <a:gd name="connsiteY5" fmla="*/ 2083858 h 2871483"/>
                <a:gd name="connsiteX6" fmla="*/ 114623 w 382363"/>
                <a:gd name="connsiteY6" fmla="*/ 1232958 h 2871483"/>
                <a:gd name="connsiteX7" fmla="*/ 63823 w 382363"/>
                <a:gd name="connsiteY7" fmla="*/ 1359958 h 2871483"/>
                <a:gd name="connsiteX8" fmla="*/ 381323 w 382363"/>
                <a:gd name="connsiteY8" fmla="*/ 1058 h 287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363" h="2871483">
                  <a:moveTo>
                    <a:pt x="381323" y="1058"/>
                  </a:moveTo>
                  <a:cubicBezTo>
                    <a:pt x="398256" y="-32809"/>
                    <a:pt x="203523" y="754591"/>
                    <a:pt x="165423" y="1156758"/>
                  </a:cubicBezTo>
                  <a:cubicBezTo>
                    <a:pt x="127323" y="1558925"/>
                    <a:pt x="156956" y="2272241"/>
                    <a:pt x="152723" y="2414058"/>
                  </a:cubicBezTo>
                  <a:cubicBezTo>
                    <a:pt x="148490" y="2555875"/>
                    <a:pt x="165423" y="1931458"/>
                    <a:pt x="140023" y="2007658"/>
                  </a:cubicBezTo>
                  <a:cubicBezTo>
                    <a:pt x="114623" y="2083858"/>
                    <a:pt x="6673" y="2858558"/>
                    <a:pt x="323" y="2871258"/>
                  </a:cubicBezTo>
                  <a:cubicBezTo>
                    <a:pt x="-6027" y="2883958"/>
                    <a:pt x="82873" y="2356908"/>
                    <a:pt x="101923" y="2083858"/>
                  </a:cubicBezTo>
                  <a:cubicBezTo>
                    <a:pt x="120973" y="1810808"/>
                    <a:pt x="120973" y="1353608"/>
                    <a:pt x="114623" y="1232958"/>
                  </a:cubicBezTo>
                  <a:cubicBezTo>
                    <a:pt x="108273" y="1112308"/>
                    <a:pt x="17256" y="1558925"/>
                    <a:pt x="63823" y="1359958"/>
                  </a:cubicBezTo>
                  <a:cubicBezTo>
                    <a:pt x="110390" y="1160991"/>
                    <a:pt x="364390" y="34925"/>
                    <a:pt x="381323" y="10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223BC9DF-8058-7EE2-E682-B9CDA3F88FE7}"/>
                </a:ext>
              </a:extLst>
            </p:cNvPr>
            <p:cNvSpPr/>
            <p:nvPr/>
          </p:nvSpPr>
          <p:spPr>
            <a:xfrm>
              <a:off x="5379810" y="2332928"/>
              <a:ext cx="220973" cy="2645557"/>
            </a:xfrm>
            <a:custGeom>
              <a:avLst/>
              <a:gdLst>
                <a:gd name="connsiteX0" fmla="*/ 220890 w 220973"/>
                <a:gd name="connsiteY0" fmla="*/ 3872 h 2645557"/>
                <a:gd name="connsiteX1" fmla="*/ 17690 w 220973"/>
                <a:gd name="connsiteY1" fmla="*/ 918272 h 2645557"/>
                <a:gd name="connsiteX2" fmla="*/ 17690 w 220973"/>
                <a:gd name="connsiteY2" fmla="*/ 956372 h 2645557"/>
                <a:gd name="connsiteX3" fmla="*/ 81190 w 220973"/>
                <a:gd name="connsiteY3" fmla="*/ 2645472 h 2645557"/>
                <a:gd name="connsiteX4" fmla="*/ 43090 w 220973"/>
                <a:gd name="connsiteY4" fmla="*/ 880172 h 2645557"/>
                <a:gd name="connsiteX5" fmla="*/ 81190 w 220973"/>
                <a:gd name="connsiteY5" fmla="*/ 537272 h 2645557"/>
                <a:gd name="connsiteX6" fmla="*/ 43090 w 220973"/>
                <a:gd name="connsiteY6" fmla="*/ 588072 h 2645557"/>
                <a:gd name="connsiteX7" fmla="*/ 220890 w 220973"/>
                <a:gd name="connsiteY7" fmla="*/ 3872 h 264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73" h="2645557">
                  <a:moveTo>
                    <a:pt x="220890" y="3872"/>
                  </a:moveTo>
                  <a:cubicBezTo>
                    <a:pt x="216657" y="58905"/>
                    <a:pt x="17690" y="918272"/>
                    <a:pt x="17690" y="918272"/>
                  </a:cubicBezTo>
                  <a:cubicBezTo>
                    <a:pt x="-16177" y="1077022"/>
                    <a:pt x="7107" y="668505"/>
                    <a:pt x="17690" y="956372"/>
                  </a:cubicBezTo>
                  <a:cubicBezTo>
                    <a:pt x="28273" y="1244239"/>
                    <a:pt x="76957" y="2658172"/>
                    <a:pt x="81190" y="2645472"/>
                  </a:cubicBezTo>
                  <a:cubicBezTo>
                    <a:pt x="85423" y="2632772"/>
                    <a:pt x="43090" y="1231539"/>
                    <a:pt x="43090" y="880172"/>
                  </a:cubicBezTo>
                  <a:cubicBezTo>
                    <a:pt x="43090" y="528805"/>
                    <a:pt x="81190" y="585955"/>
                    <a:pt x="81190" y="537272"/>
                  </a:cubicBezTo>
                  <a:cubicBezTo>
                    <a:pt x="81190" y="488589"/>
                    <a:pt x="19807" y="679089"/>
                    <a:pt x="43090" y="588072"/>
                  </a:cubicBezTo>
                  <a:cubicBezTo>
                    <a:pt x="66373" y="497055"/>
                    <a:pt x="225123" y="-51161"/>
                    <a:pt x="220890" y="38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CBE377A0-5DD7-8EA2-E843-31B0FC3805E0}"/>
                </a:ext>
              </a:extLst>
            </p:cNvPr>
            <p:cNvSpPr/>
            <p:nvPr/>
          </p:nvSpPr>
          <p:spPr>
            <a:xfrm>
              <a:off x="4987747" y="4206449"/>
              <a:ext cx="41548" cy="3451816"/>
            </a:xfrm>
            <a:custGeom>
              <a:avLst/>
              <a:gdLst>
                <a:gd name="connsiteX0" fmla="*/ 3353 w 41548"/>
                <a:gd name="connsiteY0" fmla="*/ 263951 h 3451816"/>
                <a:gd name="connsiteX1" fmla="*/ 3353 w 41548"/>
                <a:gd name="connsiteY1" fmla="*/ 314751 h 3451816"/>
                <a:gd name="connsiteX2" fmla="*/ 16053 w 41548"/>
                <a:gd name="connsiteY2" fmla="*/ 3426251 h 3451816"/>
                <a:gd name="connsiteX3" fmla="*/ 41453 w 41548"/>
                <a:gd name="connsiteY3" fmla="*/ 1711751 h 3451816"/>
                <a:gd name="connsiteX4" fmla="*/ 3353 w 41548"/>
                <a:gd name="connsiteY4" fmla="*/ 263951 h 345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48" h="3451816">
                  <a:moveTo>
                    <a:pt x="3353" y="263951"/>
                  </a:moveTo>
                  <a:cubicBezTo>
                    <a:pt x="-2997" y="31118"/>
                    <a:pt x="1236" y="-212299"/>
                    <a:pt x="3353" y="314751"/>
                  </a:cubicBezTo>
                  <a:cubicBezTo>
                    <a:pt x="5470" y="841801"/>
                    <a:pt x="9703" y="3193418"/>
                    <a:pt x="16053" y="3426251"/>
                  </a:cubicBezTo>
                  <a:cubicBezTo>
                    <a:pt x="22403" y="3659084"/>
                    <a:pt x="39336" y="2238801"/>
                    <a:pt x="41453" y="1711751"/>
                  </a:cubicBezTo>
                  <a:cubicBezTo>
                    <a:pt x="43570" y="1184701"/>
                    <a:pt x="9703" y="496784"/>
                    <a:pt x="3353" y="263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37FA56CF-0476-D227-8833-E90064DA95F3}"/>
                </a:ext>
              </a:extLst>
            </p:cNvPr>
            <p:cNvSpPr/>
            <p:nvPr/>
          </p:nvSpPr>
          <p:spPr>
            <a:xfrm>
              <a:off x="9015080" y="3527675"/>
              <a:ext cx="231452" cy="645520"/>
            </a:xfrm>
            <a:custGeom>
              <a:avLst/>
              <a:gdLst>
                <a:gd name="connsiteX0" fmla="*/ 230520 w 231452"/>
                <a:gd name="connsiteY0" fmla="*/ 2925 h 645520"/>
                <a:gd name="connsiteX1" fmla="*/ 14620 w 231452"/>
                <a:gd name="connsiteY1" fmla="*/ 625225 h 645520"/>
                <a:gd name="connsiteX2" fmla="*/ 27320 w 231452"/>
                <a:gd name="connsiteY2" fmla="*/ 485525 h 645520"/>
                <a:gd name="connsiteX3" fmla="*/ 90820 w 231452"/>
                <a:gd name="connsiteY3" fmla="*/ 396625 h 645520"/>
                <a:gd name="connsiteX4" fmla="*/ 230520 w 231452"/>
                <a:gd name="connsiteY4" fmla="*/ 2925 h 64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452" h="645520">
                  <a:moveTo>
                    <a:pt x="230520" y="2925"/>
                  </a:moveTo>
                  <a:cubicBezTo>
                    <a:pt x="217820" y="41025"/>
                    <a:pt x="48487" y="544792"/>
                    <a:pt x="14620" y="625225"/>
                  </a:cubicBezTo>
                  <a:cubicBezTo>
                    <a:pt x="-19247" y="705658"/>
                    <a:pt x="14620" y="523625"/>
                    <a:pt x="27320" y="485525"/>
                  </a:cubicBezTo>
                  <a:cubicBezTo>
                    <a:pt x="40020" y="447425"/>
                    <a:pt x="59070" y="483408"/>
                    <a:pt x="90820" y="396625"/>
                  </a:cubicBezTo>
                  <a:cubicBezTo>
                    <a:pt x="122570" y="309842"/>
                    <a:pt x="243220" y="-35175"/>
                    <a:pt x="230520" y="2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>
              <a:extLst>
                <a:ext uri="{FF2B5EF4-FFF2-40B4-BE49-F238E27FC236}">
                  <a16:creationId xmlns:a16="http://schemas.microsoft.com/office/drawing/2014/main" id="{8C5B4414-2D0B-1CE3-ECA2-6DC14FA39CDB}"/>
                </a:ext>
              </a:extLst>
            </p:cNvPr>
            <p:cNvSpPr/>
            <p:nvPr/>
          </p:nvSpPr>
          <p:spPr>
            <a:xfrm>
              <a:off x="9042400" y="3802438"/>
              <a:ext cx="153092" cy="924063"/>
            </a:xfrm>
            <a:custGeom>
              <a:avLst/>
              <a:gdLst>
                <a:gd name="connsiteX0" fmla="*/ 38100 w 153092"/>
                <a:gd name="connsiteY0" fmla="*/ 7562 h 924063"/>
                <a:gd name="connsiteX1" fmla="*/ 152400 w 153092"/>
                <a:gd name="connsiteY1" fmla="*/ 909262 h 924063"/>
                <a:gd name="connsiteX2" fmla="*/ 88900 w 153092"/>
                <a:gd name="connsiteY2" fmla="*/ 591762 h 924063"/>
                <a:gd name="connsiteX3" fmla="*/ 63500 w 153092"/>
                <a:gd name="connsiteY3" fmla="*/ 464762 h 924063"/>
                <a:gd name="connsiteX4" fmla="*/ 0 w 153092"/>
                <a:gd name="connsiteY4" fmla="*/ 744162 h 924063"/>
                <a:gd name="connsiteX5" fmla="*/ 63500 w 153092"/>
                <a:gd name="connsiteY5" fmla="*/ 490162 h 924063"/>
                <a:gd name="connsiteX6" fmla="*/ 38100 w 153092"/>
                <a:gd name="connsiteY6" fmla="*/ 7562 h 9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092" h="924063">
                  <a:moveTo>
                    <a:pt x="38100" y="7562"/>
                  </a:moveTo>
                  <a:cubicBezTo>
                    <a:pt x="52917" y="77412"/>
                    <a:pt x="143933" y="811895"/>
                    <a:pt x="152400" y="909262"/>
                  </a:cubicBezTo>
                  <a:cubicBezTo>
                    <a:pt x="160867" y="1006629"/>
                    <a:pt x="88900" y="591762"/>
                    <a:pt x="88900" y="591762"/>
                  </a:cubicBezTo>
                  <a:cubicBezTo>
                    <a:pt x="74083" y="517679"/>
                    <a:pt x="78317" y="439362"/>
                    <a:pt x="63500" y="464762"/>
                  </a:cubicBezTo>
                  <a:cubicBezTo>
                    <a:pt x="48683" y="490162"/>
                    <a:pt x="0" y="739929"/>
                    <a:pt x="0" y="744162"/>
                  </a:cubicBezTo>
                  <a:cubicBezTo>
                    <a:pt x="0" y="748395"/>
                    <a:pt x="59267" y="608695"/>
                    <a:pt x="63500" y="490162"/>
                  </a:cubicBezTo>
                  <a:cubicBezTo>
                    <a:pt x="67733" y="371629"/>
                    <a:pt x="23283" y="-62288"/>
                    <a:pt x="38100" y="75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4E9E8123-2B11-4339-0FF0-E43D1FB1098A}"/>
                </a:ext>
              </a:extLst>
            </p:cNvPr>
            <p:cNvSpPr/>
            <p:nvPr/>
          </p:nvSpPr>
          <p:spPr>
            <a:xfrm>
              <a:off x="8553184" y="7251682"/>
              <a:ext cx="748629" cy="720219"/>
            </a:xfrm>
            <a:custGeom>
              <a:avLst/>
              <a:gdLst>
                <a:gd name="connsiteX0" fmla="*/ 260616 w 748629"/>
                <a:gd name="connsiteY0" fmla="*/ 18 h 720219"/>
                <a:gd name="connsiteX1" fmla="*/ 197116 w 748629"/>
                <a:gd name="connsiteY1" fmla="*/ 241318 h 720219"/>
                <a:gd name="connsiteX2" fmla="*/ 324116 w 748629"/>
                <a:gd name="connsiteY2" fmla="*/ 393718 h 720219"/>
                <a:gd name="connsiteX3" fmla="*/ 70116 w 748629"/>
                <a:gd name="connsiteY3" fmla="*/ 266718 h 720219"/>
                <a:gd name="connsiteX4" fmla="*/ 730516 w 748629"/>
                <a:gd name="connsiteY4" fmla="*/ 711218 h 720219"/>
                <a:gd name="connsiteX5" fmla="*/ 514616 w 748629"/>
                <a:gd name="connsiteY5" fmla="*/ 546118 h 720219"/>
                <a:gd name="connsiteX6" fmla="*/ 6616 w 748629"/>
                <a:gd name="connsiteY6" fmla="*/ 317518 h 720219"/>
                <a:gd name="connsiteX7" fmla="*/ 222516 w 748629"/>
                <a:gd name="connsiteY7" fmla="*/ 355618 h 720219"/>
                <a:gd name="connsiteX8" fmla="*/ 184416 w 748629"/>
                <a:gd name="connsiteY8" fmla="*/ 203218 h 720219"/>
                <a:gd name="connsiteX9" fmla="*/ 120916 w 748629"/>
                <a:gd name="connsiteY9" fmla="*/ 254018 h 720219"/>
                <a:gd name="connsiteX10" fmla="*/ 260616 w 748629"/>
                <a:gd name="connsiteY10" fmla="*/ 18 h 72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8629" h="720219">
                  <a:moveTo>
                    <a:pt x="260616" y="18"/>
                  </a:moveTo>
                  <a:cubicBezTo>
                    <a:pt x="273316" y="-2099"/>
                    <a:pt x="186533" y="175701"/>
                    <a:pt x="197116" y="241318"/>
                  </a:cubicBezTo>
                  <a:cubicBezTo>
                    <a:pt x="207699" y="306935"/>
                    <a:pt x="345283" y="389485"/>
                    <a:pt x="324116" y="393718"/>
                  </a:cubicBezTo>
                  <a:cubicBezTo>
                    <a:pt x="302949" y="397951"/>
                    <a:pt x="2383" y="213801"/>
                    <a:pt x="70116" y="266718"/>
                  </a:cubicBezTo>
                  <a:cubicBezTo>
                    <a:pt x="137849" y="319635"/>
                    <a:pt x="656433" y="664651"/>
                    <a:pt x="730516" y="711218"/>
                  </a:cubicBezTo>
                  <a:cubicBezTo>
                    <a:pt x="804599" y="757785"/>
                    <a:pt x="635266" y="611735"/>
                    <a:pt x="514616" y="546118"/>
                  </a:cubicBezTo>
                  <a:cubicBezTo>
                    <a:pt x="393966" y="480501"/>
                    <a:pt x="55299" y="349268"/>
                    <a:pt x="6616" y="317518"/>
                  </a:cubicBezTo>
                  <a:cubicBezTo>
                    <a:pt x="-42067" y="285768"/>
                    <a:pt x="192883" y="374668"/>
                    <a:pt x="222516" y="355618"/>
                  </a:cubicBezTo>
                  <a:cubicBezTo>
                    <a:pt x="252149" y="336568"/>
                    <a:pt x="184416" y="203218"/>
                    <a:pt x="184416" y="203218"/>
                  </a:cubicBezTo>
                  <a:cubicBezTo>
                    <a:pt x="167483" y="186285"/>
                    <a:pt x="108216" y="287885"/>
                    <a:pt x="120916" y="254018"/>
                  </a:cubicBezTo>
                  <a:cubicBezTo>
                    <a:pt x="133616" y="220151"/>
                    <a:pt x="247916" y="2135"/>
                    <a:pt x="260616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A96081D1-BFAA-7C28-B521-5167CB2CF147}"/>
                </a:ext>
              </a:extLst>
            </p:cNvPr>
            <p:cNvSpPr/>
            <p:nvPr/>
          </p:nvSpPr>
          <p:spPr>
            <a:xfrm>
              <a:off x="5608638" y="6238772"/>
              <a:ext cx="42862" cy="2102056"/>
            </a:xfrm>
            <a:custGeom>
              <a:avLst/>
              <a:gdLst>
                <a:gd name="connsiteX0" fmla="*/ 4762 w 42862"/>
                <a:gd name="connsiteY0" fmla="*/ 22328 h 2102056"/>
                <a:gd name="connsiteX1" fmla="*/ 42862 w 42862"/>
                <a:gd name="connsiteY1" fmla="*/ 2079728 h 2102056"/>
                <a:gd name="connsiteX2" fmla="*/ 4762 w 42862"/>
                <a:gd name="connsiteY2" fmla="*/ 1051028 h 2102056"/>
                <a:gd name="connsiteX3" fmla="*/ 4762 w 42862"/>
                <a:gd name="connsiteY3" fmla="*/ 22328 h 210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2" h="2102056">
                  <a:moveTo>
                    <a:pt x="4762" y="22328"/>
                  </a:moveTo>
                  <a:cubicBezTo>
                    <a:pt x="11112" y="193778"/>
                    <a:pt x="42862" y="1908278"/>
                    <a:pt x="42862" y="2079728"/>
                  </a:cubicBezTo>
                  <a:cubicBezTo>
                    <a:pt x="42862" y="2251178"/>
                    <a:pt x="11112" y="1389695"/>
                    <a:pt x="4762" y="1051028"/>
                  </a:cubicBezTo>
                  <a:cubicBezTo>
                    <a:pt x="-1588" y="712361"/>
                    <a:pt x="-1588" y="-149122"/>
                    <a:pt x="4762" y="22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6D4E6059-A5E7-1704-CF34-6AF485A24113}"/>
                </a:ext>
              </a:extLst>
            </p:cNvPr>
            <p:cNvSpPr/>
            <p:nvPr/>
          </p:nvSpPr>
          <p:spPr>
            <a:xfrm>
              <a:off x="3251124" y="3796179"/>
              <a:ext cx="66652" cy="1285558"/>
            </a:xfrm>
            <a:custGeom>
              <a:avLst/>
              <a:gdLst>
                <a:gd name="connsiteX0" fmla="*/ 76 w 66652"/>
                <a:gd name="connsiteY0" fmla="*/ 1121 h 1285558"/>
                <a:gd name="connsiteX1" fmla="*/ 50876 w 66652"/>
                <a:gd name="connsiteY1" fmla="*/ 1220321 h 1285558"/>
                <a:gd name="connsiteX2" fmla="*/ 63576 w 66652"/>
                <a:gd name="connsiteY2" fmla="*/ 1004421 h 1285558"/>
                <a:gd name="connsiteX3" fmla="*/ 76 w 66652"/>
                <a:gd name="connsiteY3" fmla="*/ 1121 h 128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52" h="1285558">
                  <a:moveTo>
                    <a:pt x="76" y="1121"/>
                  </a:moveTo>
                  <a:cubicBezTo>
                    <a:pt x="-2041" y="37104"/>
                    <a:pt x="40293" y="1053104"/>
                    <a:pt x="50876" y="1220321"/>
                  </a:cubicBezTo>
                  <a:cubicBezTo>
                    <a:pt x="61459" y="1387538"/>
                    <a:pt x="72043" y="1203388"/>
                    <a:pt x="63576" y="1004421"/>
                  </a:cubicBezTo>
                  <a:cubicBezTo>
                    <a:pt x="55109" y="805454"/>
                    <a:pt x="2193" y="-34862"/>
                    <a:pt x="76" y="1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FB2D7F0C-EE57-81B9-1DD9-08A56F67C790}"/>
                </a:ext>
              </a:extLst>
            </p:cNvPr>
            <p:cNvSpPr/>
            <p:nvPr/>
          </p:nvSpPr>
          <p:spPr>
            <a:xfrm>
              <a:off x="6835752" y="4625841"/>
              <a:ext cx="363248" cy="191052"/>
            </a:xfrm>
            <a:custGeom>
              <a:avLst/>
              <a:gdLst>
                <a:gd name="connsiteX0" fmla="*/ 23 w 363248"/>
                <a:gd name="connsiteY0" fmla="*/ 134 h 191052"/>
                <a:gd name="connsiteX1" fmla="*/ 168298 w 363248"/>
                <a:gd name="connsiteY1" fmla="*/ 117609 h 191052"/>
                <a:gd name="connsiteX2" fmla="*/ 136548 w 363248"/>
                <a:gd name="connsiteY2" fmla="*/ 89034 h 191052"/>
                <a:gd name="connsiteX3" fmla="*/ 361973 w 363248"/>
                <a:gd name="connsiteY3" fmla="*/ 190634 h 191052"/>
                <a:gd name="connsiteX4" fmla="*/ 225448 w 363248"/>
                <a:gd name="connsiteY4" fmla="*/ 123959 h 191052"/>
                <a:gd name="connsiteX5" fmla="*/ 165123 w 363248"/>
                <a:gd name="connsiteY5" fmla="*/ 95384 h 191052"/>
                <a:gd name="connsiteX6" fmla="*/ 146073 w 363248"/>
                <a:gd name="connsiteY6" fmla="*/ 9659 h 191052"/>
                <a:gd name="connsiteX7" fmla="*/ 155598 w 363248"/>
                <a:gd name="connsiteY7" fmla="*/ 92209 h 191052"/>
                <a:gd name="connsiteX8" fmla="*/ 23 w 363248"/>
                <a:gd name="connsiteY8" fmla="*/ 134 h 19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248" h="191052">
                  <a:moveTo>
                    <a:pt x="23" y="134"/>
                  </a:moveTo>
                  <a:cubicBezTo>
                    <a:pt x="2140" y="4367"/>
                    <a:pt x="145544" y="102792"/>
                    <a:pt x="168298" y="117609"/>
                  </a:cubicBezTo>
                  <a:cubicBezTo>
                    <a:pt x="191052" y="132426"/>
                    <a:pt x="104269" y="76863"/>
                    <a:pt x="136548" y="89034"/>
                  </a:cubicBezTo>
                  <a:cubicBezTo>
                    <a:pt x="168827" y="101205"/>
                    <a:pt x="347156" y="184813"/>
                    <a:pt x="361973" y="190634"/>
                  </a:cubicBezTo>
                  <a:cubicBezTo>
                    <a:pt x="376790" y="196455"/>
                    <a:pt x="258256" y="139834"/>
                    <a:pt x="225448" y="123959"/>
                  </a:cubicBezTo>
                  <a:cubicBezTo>
                    <a:pt x="192640" y="108084"/>
                    <a:pt x="178352" y="114434"/>
                    <a:pt x="165123" y="95384"/>
                  </a:cubicBezTo>
                  <a:cubicBezTo>
                    <a:pt x="151894" y="76334"/>
                    <a:pt x="147660" y="10188"/>
                    <a:pt x="146073" y="9659"/>
                  </a:cubicBezTo>
                  <a:cubicBezTo>
                    <a:pt x="144486" y="9130"/>
                    <a:pt x="174119" y="91151"/>
                    <a:pt x="155598" y="92209"/>
                  </a:cubicBezTo>
                  <a:cubicBezTo>
                    <a:pt x="137077" y="93267"/>
                    <a:pt x="-2094" y="-4099"/>
                    <a:pt x="23" y="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09464440-18AC-3B72-EB88-A8B887073F98}"/>
                </a:ext>
              </a:extLst>
            </p:cNvPr>
            <p:cNvSpPr/>
            <p:nvPr/>
          </p:nvSpPr>
          <p:spPr>
            <a:xfrm>
              <a:off x="6831973" y="4737066"/>
              <a:ext cx="589059" cy="164072"/>
            </a:xfrm>
            <a:custGeom>
              <a:avLst/>
              <a:gdLst>
                <a:gd name="connsiteX0" fmla="*/ 627 w 589059"/>
                <a:gd name="connsiteY0" fmla="*/ 34 h 164072"/>
                <a:gd name="connsiteX1" fmla="*/ 181602 w 589059"/>
                <a:gd name="connsiteY1" fmla="*/ 38134 h 164072"/>
                <a:gd name="connsiteX2" fmla="*/ 394327 w 589059"/>
                <a:gd name="connsiteY2" fmla="*/ 95284 h 164072"/>
                <a:gd name="connsiteX3" fmla="*/ 327652 w 589059"/>
                <a:gd name="connsiteY3" fmla="*/ 104809 h 164072"/>
                <a:gd name="connsiteX4" fmla="*/ 581652 w 589059"/>
                <a:gd name="connsiteY4" fmla="*/ 161959 h 164072"/>
                <a:gd name="connsiteX5" fmla="*/ 502277 w 589059"/>
                <a:gd name="connsiteY5" fmla="*/ 152434 h 164072"/>
                <a:gd name="connsiteX6" fmla="*/ 308602 w 589059"/>
                <a:gd name="connsiteY6" fmla="*/ 158784 h 164072"/>
                <a:gd name="connsiteX7" fmla="*/ 403852 w 589059"/>
                <a:gd name="connsiteY7" fmla="*/ 133384 h 164072"/>
                <a:gd name="connsiteX8" fmla="*/ 330827 w 589059"/>
                <a:gd name="connsiteY8" fmla="*/ 88934 h 164072"/>
                <a:gd name="connsiteX9" fmla="*/ 270502 w 589059"/>
                <a:gd name="connsiteY9" fmla="*/ 95284 h 164072"/>
                <a:gd name="connsiteX10" fmla="*/ 314952 w 589059"/>
                <a:gd name="connsiteY10" fmla="*/ 73059 h 164072"/>
                <a:gd name="connsiteX11" fmla="*/ 194302 w 589059"/>
                <a:gd name="connsiteY11" fmla="*/ 9559 h 164072"/>
                <a:gd name="connsiteX12" fmla="*/ 245102 w 589059"/>
                <a:gd name="connsiteY12" fmla="*/ 44484 h 164072"/>
                <a:gd name="connsiteX13" fmla="*/ 627 w 589059"/>
                <a:gd name="connsiteY13" fmla="*/ 34 h 16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9059" h="164072">
                  <a:moveTo>
                    <a:pt x="627" y="34"/>
                  </a:moveTo>
                  <a:cubicBezTo>
                    <a:pt x="-9956" y="-1024"/>
                    <a:pt x="115985" y="22259"/>
                    <a:pt x="181602" y="38134"/>
                  </a:cubicBezTo>
                  <a:cubicBezTo>
                    <a:pt x="247219" y="54009"/>
                    <a:pt x="369985" y="84172"/>
                    <a:pt x="394327" y="95284"/>
                  </a:cubicBezTo>
                  <a:cubicBezTo>
                    <a:pt x="418669" y="106396"/>
                    <a:pt x="296431" y="93697"/>
                    <a:pt x="327652" y="104809"/>
                  </a:cubicBezTo>
                  <a:cubicBezTo>
                    <a:pt x="358873" y="115921"/>
                    <a:pt x="552548" y="154022"/>
                    <a:pt x="581652" y="161959"/>
                  </a:cubicBezTo>
                  <a:cubicBezTo>
                    <a:pt x="610756" y="169896"/>
                    <a:pt x="547785" y="152963"/>
                    <a:pt x="502277" y="152434"/>
                  </a:cubicBezTo>
                  <a:cubicBezTo>
                    <a:pt x="456769" y="151905"/>
                    <a:pt x="325006" y="161959"/>
                    <a:pt x="308602" y="158784"/>
                  </a:cubicBezTo>
                  <a:cubicBezTo>
                    <a:pt x="292198" y="155609"/>
                    <a:pt x="400148" y="145026"/>
                    <a:pt x="403852" y="133384"/>
                  </a:cubicBezTo>
                  <a:cubicBezTo>
                    <a:pt x="407556" y="121742"/>
                    <a:pt x="353052" y="95284"/>
                    <a:pt x="330827" y="88934"/>
                  </a:cubicBezTo>
                  <a:cubicBezTo>
                    <a:pt x="308602" y="82584"/>
                    <a:pt x="273148" y="97930"/>
                    <a:pt x="270502" y="95284"/>
                  </a:cubicBezTo>
                  <a:cubicBezTo>
                    <a:pt x="267856" y="92638"/>
                    <a:pt x="327652" y="87347"/>
                    <a:pt x="314952" y="73059"/>
                  </a:cubicBezTo>
                  <a:cubicBezTo>
                    <a:pt x="302252" y="58772"/>
                    <a:pt x="205944" y="14321"/>
                    <a:pt x="194302" y="9559"/>
                  </a:cubicBezTo>
                  <a:cubicBezTo>
                    <a:pt x="182660" y="4797"/>
                    <a:pt x="274735" y="45542"/>
                    <a:pt x="245102" y="44484"/>
                  </a:cubicBezTo>
                  <a:cubicBezTo>
                    <a:pt x="215469" y="43426"/>
                    <a:pt x="11210" y="1092"/>
                    <a:pt x="627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789F8079-E7F6-2068-BF8E-2143D0EAF61B}"/>
                </a:ext>
              </a:extLst>
            </p:cNvPr>
            <p:cNvSpPr/>
            <p:nvPr/>
          </p:nvSpPr>
          <p:spPr>
            <a:xfrm>
              <a:off x="6689696" y="4638635"/>
              <a:ext cx="117575" cy="238542"/>
            </a:xfrm>
            <a:custGeom>
              <a:avLst/>
              <a:gdLst>
                <a:gd name="connsiteX0" fmla="*/ 29 w 117575"/>
                <a:gd name="connsiteY0" fmla="*/ 40 h 238542"/>
                <a:gd name="connsiteX1" fmla="*/ 88929 w 117575"/>
                <a:gd name="connsiteY1" fmla="*/ 130215 h 238542"/>
                <a:gd name="connsiteX2" fmla="*/ 88929 w 117575"/>
                <a:gd name="connsiteY2" fmla="*/ 76240 h 238542"/>
                <a:gd name="connsiteX3" fmla="*/ 117504 w 117575"/>
                <a:gd name="connsiteY3" fmla="*/ 238165 h 238542"/>
                <a:gd name="connsiteX4" fmla="*/ 79404 w 117575"/>
                <a:gd name="connsiteY4" fmla="*/ 117515 h 238542"/>
                <a:gd name="connsiteX5" fmla="*/ 29 w 117575"/>
                <a:gd name="connsiteY5" fmla="*/ 40 h 23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575" h="238542">
                  <a:moveTo>
                    <a:pt x="29" y="40"/>
                  </a:moveTo>
                  <a:cubicBezTo>
                    <a:pt x="1617" y="2157"/>
                    <a:pt x="74112" y="117515"/>
                    <a:pt x="88929" y="130215"/>
                  </a:cubicBezTo>
                  <a:cubicBezTo>
                    <a:pt x="103746" y="142915"/>
                    <a:pt x="84167" y="58248"/>
                    <a:pt x="88929" y="76240"/>
                  </a:cubicBezTo>
                  <a:cubicBezTo>
                    <a:pt x="93692" y="94232"/>
                    <a:pt x="119091" y="231286"/>
                    <a:pt x="117504" y="238165"/>
                  </a:cubicBezTo>
                  <a:cubicBezTo>
                    <a:pt x="115917" y="245044"/>
                    <a:pt x="97396" y="156144"/>
                    <a:pt x="79404" y="117515"/>
                  </a:cubicBezTo>
                  <a:cubicBezTo>
                    <a:pt x="61412" y="78886"/>
                    <a:pt x="-1559" y="-2077"/>
                    <a:pt x="29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731FE28F-CBED-3C5B-A8E1-1E5432A5D327}"/>
                </a:ext>
              </a:extLst>
            </p:cNvPr>
            <p:cNvSpPr/>
            <p:nvPr/>
          </p:nvSpPr>
          <p:spPr>
            <a:xfrm>
              <a:off x="7375174" y="5060896"/>
              <a:ext cx="73421" cy="152482"/>
            </a:xfrm>
            <a:custGeom>
              <a:avLst/>
              <a:gdLst>
                <a:gd name="connsiteX0" fmla="*/ 73376 w 73421"/>
                <a:gd name="connsiteY0" fmla="*/ 54 h 152482"/>
                <a:gd name="connsiteX1" fmla="*/ 22576 w 73421"/>
                <a:gd name="connsiteY1" fmla="*/ 57204 h 152482"/>
                <a:gd name="connsiteX2" fmla="*/ 351 w 73421"/>
                <a:gd name="connsiteY2" fmla="*/ 152454 h 152482"/>
                <a:gd name="connsiteX3" fmla="*/ 13051 w 73421"/>
                <a:gd name="connsiteY3" fmla="*/ 66729 h 152482"/>
                <a:gd name="connsiteX4" fmla="*/ 73376 w 73421"/>
                <a:gd name="connsiteY4" fmla="*/ 54 h 15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21" h="152482">
                  <a:moveTo>
                    <a:pt x="73376" y="54"/>
                  </a:moveTo>
                  <a:cubicBezTo>
                    <a:pt x="74963" y="-1533"/>
                    <a:pt x="34747" y="31804"/>
                    <a:pt x="22576" y="57204"/>
                  </a:cubicBezTo>
                  <a:cubicBezTo>
                    <a:pt x="10405" y="82604"/>
                    <a:pt x="1938" y="150867"/>
                    <a:pt x="351" y="152454"/>
                  </a:cubicBezTo>
                  <a:cubicBezTo>
                    <a:pt x="-1236" y="154041"/>
                    <a:pt x="2468" y="88425"/>
                    <a:pt x="13051" y="66729"/>
                  </a:cubicBezTo>
                  <a:cubicBezTo>
                    <a:pt x="23634" y="45033"/>
                    <a:pt x="71789" y="1641"/>
                    <a:pt x="73376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AF0CB8C1-F955-DA17-9FB8-F4CD84FB0EAB}"/>
                </a:ext>
              </a:extLst>
            </p:cNvPr>
            <p:cNvSpPr/>
            <p:nvPr/>
          </p:nvSpPr>
          <p:spPr>
            <a:xfrm>
              <a:off x="7824762" y="4233036"/>
              <a:ext cx="31976" cy="217845"/>
            </a:xfrm>
            <a:custGeom>
              <a:avLst/>
              <a:gdLst>
                <a:gd name="connsiteX0" fmla="*/ 167 w 31976"/>
                <a:gd name="connsiteY0" fmla="*/ 441 h 217845"/>
                <a:gd name="connsiteX1" fmla="*/ 31296 w 31976"/>
                <a:gd name="connsiteY1" fmla="*/ 210559 h 217845"/>
                <a:gd name="connsiteX2" fmla="*/ 19623 w 31976"/>
                <a:gd name="connsiteY2" fmla="*/ 156084 h 217845"/>
                <a:gd name="connsiteX3" fmla="*/ 167 w 31976"/>
                <a:gd name="connsiteY3" fmla="*/ 441 h 21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76" h="217845">
                  <a:moveTo>
                    <a:pt x="167" y="441"/>
                  </a:moveTo>
                  <a:cubicBezTo>
                    <a:pt x="2113" y="9520"/>
                    <a:pt x="28053" y="184619"/>
                    <a:pt x="31296" y="210559"/>
                  </a:cubicBezTo>
                  <a:cubicBezTo>
                    <a:pt x="34539" y="236499"/>
                    <a:pt x="25460" y="187212"/>
                    <a:pt x="19623" y="156084"/>
                  </a:cubicBezTo>
                  <a:cubicBezTo>
                    <a:pt x="13786" y="124956"/>
                    <a:pt x="-1779" y="-8638"/>
                    <a:pt x="167" y="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C8C81814-D90A-76E8-4F81-C93706B5EFC1}"/>
                </a:ext>
              </a:extLst>
            </p:cNvPr>
            <p:cNvSpPr/>
            <p:nvPr/>
          </p:nvSpPr>
          <p:spPr>
            <a:xfrm>
              <a:off x="7669281" y="4696442"/>
              <a:ext cx="72527" cy="237486"/>
            </a:xfrm>
            <a:custGeom>
              <a:avLst/>
              <a:gdLst>
                <a:gd name="connsiteX0" fmla="*/ 70045 w 72527"/>
                <a:gd name="connsiteY0" fmla="*/ 72 h 237486"/>
                <a:gd name="connsiteX1" fmla="*/ 62263 w 72527"/>
                <a:gd name="connsiteY1" fmla="*/ 105131 h 237486"/>
                <a:gd name="connsiteX2" fmla="*/ 6 w 72527"/>
                <a:gd name="connsiteY2" fmla="*/ 237427 h 237486"/>
                <a:gd name="connsiteX3" fmla="*/ 66154 w 72527"/>
                <a:gd name="connsiteY3" fmla="*/ 120695 h 237486"/>
                <a:gd name="connsiteX4" fmla="*/ 70045 w 72527"/>
                <a:gd name="connsiteY4" fmla="*/ 72 h 23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27" h="237486">
                  <a:moveTo>
                    <a:pt x="70045" y="72"/>
                  </a:moveTo>
                  <a:cubicBezTo>
                    <a:pt x="69397" y="-2522"/>
                    <a:pt x="73936" y="65572"/>
                    <a:pt x="62263" y="105131"/>
                  </a:cubicBezTo>
                  <a:cubicBezTo>
                    <a:pt x="50590" y="144690"/>
                    <a:pt x="-642" y="234833"/>
                    <a:pt x="6" y="237427"/>
                  </a:cubicBezTo>
                  <a:cubicBezTo>
                    <a:pt x="654" y="240021"/>
                    <a:pt x="55129" y="157012"/>
                    <a:pt x="66154" y="120695"/>
                  </a:cubicBezTo>
                  <a:cubicBezTo>
                    <a:pt x="77179" y="84378"/>
                    <a:pt x="70693" y="2666"/>
                    <a:pt x="70045" y="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2F4E6B8E-AF21-6871-1865-8747E26A9578}"/>
                </a:ext>
              </a:extLst>
            </p:cNvPr>
            <p:cNvSpPr/>
            <p:nvPr/>
          </p:nvSpPr>
          <p:spPr>
            <a:xfrm>
              <a:off x="7836603" y="4735423"/>
              <a:ext cx="31699" cy="225689"/>
            </a:xfrm>
            <a:custGeom>
              <a:avLst/>
              <a:gdLst>
                <a:gd name="connsiteX0" fmla="*/ 0 w 31699"/>
                <a:gd name="connsiteY0" fmla="*/ 2 h 225689"/>
                <a:gd name="connsiteX1" fmla="*/ 31128 w 31699"/>
                <a:gd name="connsiteY1" fmla="*/ 143971 h 225689"/>
                <a:gd name="connsiteX2" fmla="*/ 11673 w 31699"/>
                <a:gd name="connsiteY2" fmla="*/ 225683 h 225689"/>
                <a:gd name="connsiteX3" fmla="*/ 31128 w 31699"/>
                <a:gd name="connsiteY3" fmla="*/ 140080 h 225689"/>
                <a:gd name="connsiteX4" fmla="*/ 0 w 31699"/>
                <a:gd name="connsiteY4" fmla="*/ 2 h 22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99" h="225689">
                  <a:moveTo>
                    <a:pt x="0" y="2"/>
                  </a:moveTo>
                  <a:cubicBezTo>
                    <a:pt x="0" y="650"/>
                    <a:pt x="29183" y="106358"/>
                    <a:pt x="31128" y="143971"/>
                  </a:cubicBezTo>
                  <a:cubicBezTo>
                    <a:pt x="33073" y="181584"/>
                    <a:pt x="11673" y="226331"/>
                    <a:pt x="11673" y="225683"/>
                  </a:cubicBezTo>
                  <a:cubicBezTo>
                    <a:pt x="11673" y="225035"/>
                    <a:pt x="35668" y="175100"/>
                    <a:pt x="31128" y="140080"/>
                  </a:cubicBezTo>
                  <a:cubicBezTo>
                    <a:pt x="26588" y="105060"/>
                    <a:pt x="0" y="-646"/>
                    <a:pt x="0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3C598238-D6DE-B752-752D-C7BCE054F458}"/>
                </a:ext>
              </a:extLst>
            </p:cNvPr>
            <p:cNvSpPr/>
            <p:nvPr/>
          </p:nvSpPr>
          <p:spPr>
            <a:xfrm>
              <a:off x="7844361" y="4673135"/>
              <a:ext cx="15661" cy="299749"/>
            </a:xfrm>
            <a:custGeom>
              <a:avLst/>
              <a:gdLst>
                <a:gd name="connsiteX0" fmla="*/ 24 w 15661"/>
                <a:gd name="connsiteY0" fmla="*/ 33 h 299749"/>
                <a:gd name="connsiteX1" fmla="*/ 11697 w 15661"/>
                <a:gd name="connsiteY1" fmla="*/ 194586 h 299749"/>
                <a:gd name="connsiteX2" fmla="*/ 24 w 15661"/>
                <a:gd name="connsiteY2" fmla="*/ 299645 h 299749"/>
                <a:gd name="connsiteX3" fmla="*/ 15588 w 15661"/>
                <a:gd name="connsiteY3" fmla="*/ 210150 h 299749"/>
                <a:gd name="connsiteX4" fmla="*/ 24 w 15661"/>
                <a:gd name="connsiteY4" fmla="*/ 33 h 299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61" h="299749">
                  <a:moveTo>
                    <a:pt x="24" y="33"/>
                  </a:moveTo>
                  <a:cubicBezTo>
                    <a:pt x="-624" y="-2561"/>
                    <a:pt x="11697" y="144651"/>
                    <a:pt x="11697" y="194586"/>
                  </a:cubicBezTo>
                  <a:cubicBezTo>
                    <a:pt x="11697" y="244521"/>
                    <a:pt x="-624" y="297051"/>
                    <a:pt x="24" y="299645"/>
                  </a:cubicBezTo>
                  <a:cubicBezTo>
                    <a:pt x="672" y="302239"/>
                    <a:pt x="14291" y="256194"/>
                    <a:pt x="15588" y="210150"/>
                  </a:cubicBezTo>
                  <a:cubicBezTo>
                    <a:pt x="16885" y="164106"/>
                    <a:pt x="672" y="2627"/>
                    <a:pt x="24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2CA74456-B75B-A39B-6E45-41E1235A6B0F}"/>
                </a:ext>
              </a:extLst>
            </p:cNvPr>
            <p:cNvSpPr/>
            <p:nvPr/>
          </p:nvSpPr>
          <p:spPr>
            <a:xfrm>
              <a:off x="7542612" y="5466056"/>
              <a:ext cx="45003" cy="115291"/>
            </a:xfrm>
            <a:custGeom>
              <a:avLst/>
              <a:gdLst>
                <a:gd name="connsiteX0" fmla="*/ 44962 w 45003"/>
                <a:gd name="connsiteY0" fmla="*/ 889 h 115291"/>
                <a:gd name="connsiteX1" fmla="*/ 2161 w 45003"/>
                <a:gd name="connsiteY1" fmla="*/ 113730 h 115291"/>
                <a:gd name="connsiteX2" fmla="*/ 9943 w 45003"/>
                <a:gd name="connsiteY2" fmla="*/ 63146 h 115291"/>
                <a:gd name="connsiteX3" fmla="*/ 44962 w 45003"/>
                <a:gd name="connsiteY3" fmla="*/ 889 h 1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03" h="115291">
                  <a:moveTo>
                    <a:pt x="44962" y="889"/>
                  </a:moveTo>
                  <a:cubicBezTo>
                    <a:pt x="43665" y="9320"/>
                    <a:pt x="7997" y="103354"/>
                    <a:pt x="2161" y="113730"/>
                  </a:cubicBezTo>
                  <a:cubicBezTo>
                    <a:pt x="-3676" y="124106"/>
                    <a:pt x="3458" y="80007"/>
                    <a:pt x="9943" y="63146"/>
                  </a:cubicBezTo>
                  <a:cubicBezTo>
                    <a:pt x="16428" y="46285"/>
                    <a:pt x="46259" y="-7542"/>
                    <a:pt x="44962" y="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57D0B875-0C83-3AFE-9890-0232A0533A81}"/>
                </a:ext>
              </a:extLst>
            </p:cNvPr>
            <p:cNvSpPr/>
            <p:nvPr/>
          </p:nvSpPr>
          <p:spPr>
            <a:xfrm>
              <a:off x="8466029" y="4083790"/>
              <a:ext cx="92082" cy="105668"/>
            </a:xfrm>
            <a:custGeom>
              <a:avLst/>
              <a:gdLst>
                <a:gd name="connsiteX0" fmla="*/ 1696 w 92082"/>
                <a:gd name="connsiteY0" fmla="*/ 104035 h 105668"/>
                <a:gd name="connsiteX1" fmla="*/ 90596 w 92082"/>
                <a:gd name="connsiteY1" fmla="*/ 2435 h 105668"/>
                <a:gd name="connsiteX2" fmla="*/ 55671 w 92082"/>
                <a:gd name="connsiteY2" fmla="*/ 34185 h 105668"/>
                <a:gd name="connsiteX3" fmla="*/ 33446 w 92082"/>
                <a:gd name="connsiteY3" fmla="*/ 62760 h 105668"/>
                <a:gd name="connsiteX4" fmla="*/ 1696 w 92082"/>
                <a:gd name="connsiteY4" fmla="*/ 104035 h 10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82" h="105668">
                  <a:moveTo>
                    <a:pt x="1696" y="104035"/>
                  </a:moveTo>
                  <a:cubicBezTo>
                    <a:pt x="11221" y="93981"/>
                    <a:pt x="81600" y="14077"/>
                    <a:pt x="90596" y="2435"/>
                  </a:cubicBezTo>
                  <a:cubicBezTo>
                    <a:pt x="99592" y="-9207"/>
                    <a:pt x="65196" y="24131"/>
                    <a:pt x="55671" y="34185"/>
                  </a:cubicBezTo>
                  <a:cubicBezTo>
                    <a:pt x="46146" y="44239"/>
                    <a:pt x="41383" y="50589"/>
                    <a:pt x="33446" y="62760"/>
                  </a:cubicBezTo>
                  <a:cubicBezTo>
                    <a:pt x="25509" y="74931"/>
                    <a:pt x="-7829" y="114089"/>
                    <a:pt x="1696" y="104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AC9E0C9B-10C4-B01A-F59F-C6BE3C02D146}"/>
                </a:ext>
              </a:extLst>
            </p:cNvPr>
            <p:cNvSpPr/>
            <p:nvPr/>
          </p:nvSpPr>
          <p:spPr>
            <a:xfrm>
              <a:off x="8540483" y="4978305"/>
              <a:ext cx="144920" cy="79505"/>
            </a:xfrm>
            <a:custGeom>
              <a:avLst/>
              <a:gdLst>
                <a:gd name="connsiteX0" fmla="*/ 267 w 144920"/>
                <a:gd name="connsiteY0" fmla="*/ 95 h 79505"/>
                <a:gd name="connsiteX1" fmla="*/ 139967 w 144920"/>
                <a:gd name="connsiteY1" fmla="*/ 76295 h 79505"/>
                <a:gd name="connsiteX2" fmla="*/ 105042 w 144920"/>
                <a:gd name="connsiteY2" fmla="*/ 60420 h 79505"/>
                <a:gd name="connsiteX3" fmla="*/ 267 w 144920"/>
                <a:gd name="connsiteY3" fmla="*/ 95 h 7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920" h="79505">
                  <a:moveTo>
                    <a:pt x="267" y="95"/>
                  </a:moveTo>
                  <a:cubicBezTo>
                    <a:pt x="6088" y="2741"/>
                    <a:pt x="122505" y="66241"/>
                    <a:pt x="139967" y="76295"/>
                  </a:cubicBezTo>
                  <a:cubicBezTo>
                    <a:pt x="157429" y="86349"/>
                    <a:pt x="124621" y="70474"/>
                    <a:pt x="105042" y="60420"/>
                  </a:cubicBezTo>
                  <a:cubicBezTo>
                    <a:pt x="85463" y="50366"/>
                    <a:pt x="-5554" y="-2551"/>
                    <a:pt x="267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4F3BD26A-2260-0335-F6CA-D578030E0F6D}"/>
                </a:ext>
              </a:extLst>
            </p:cNvPr>
            <p:cNvSpPr/>
            <p:nvPr/>
          </p:nvSpPr>
          <p:spPr>
            <a:xfrm>
              <a:off x="8674091" y="4937120"/>
              <a:ext cx="28675" cy="95262"/>
            </a:xfrm>
            <a:custGeom>
              <a:avLst/>
              <a:gdLst>
                <a:gd name="connsiteX0" fmla="*/ 28584 w 28675"/>
                <a:gd name="connsiteY0" fmla="*/ 5 h 95262"/>
                <a:gd name="connsiteX1" fmla="*/ 9534 w 28675"/>
                <a:gd name="connsiteY1" fmla="*/ 50805 h 95262"/>
                <a:gd name="connsiteX2" fmla="*/ 22234 w 28675"/>
                <a:gd name="connsiteY2" fmla="*/ 95255 h 95262"/>
                <a:gd name="connsiteX3" fmla="*/ 9 w 28675"/>
                <a:gd name="connsiteY3" fmla="*/ 47630 h 95262"/>
                <a:gd name="connsiteX4" fmla="*/ 28584 w 28675"/>
                <a:gd name="connsiteY4" fmla="*/ 5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5" h="95262">
                  <a:moveTo>
                    <a:pt x="28584" y="5"/>
                  </a:moveTo>
                  <a:cubicBezTo>
                    <a:pt x="30171" y="534"/>
                    <a:pt x="10592" y="34930"/>
                    <a:pt x="9534" y="50805"/>
                  </a:cubicBezTo>
                  <a:cubicBezTo>
                    <a:pt x="8476" y="66680"/>
                    <a:pt x="23821" y="95784"/>
                    <a:pt x="22234" y="95255"/>
                  </a:cubicBezTo>
                  <a:cubicBezTo>
                    <a:pt x="20647" y="94726"/>
                    <a:pt x="-520" y="60330"/>
                    <a:pt x="9" y="47630"/>
                  </a:cubicBezTo>
                  <a:cubicBezTo>
                    <a:pt x="538" y="34930"/>
                    <a:pt x="26997" y="-524"/>
                    <a:pt x="28584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56EF9CAC-D7B1-9249-BCF0-4B82D269B64B}"/>
                </a:ext>
              </a:extLst>
            </p:cNvPr>
            <p:cNvSpPr/>
            <p:nvPr/>
          </p:nvSpPr>
          <p:spPr>
            <a:xfrm>
              <a:off x="8680380" y="5124413"/>
              <a:ext cx="19704" cy="130266"/>
            </a:xfrm>
            <a:custGeom>
              <a:avLst/>
              <a:gdLst>
                <a:gd name="connsiteX0" fmla="*/ 70 w 19704"/>
                <a:gd name="connsiteY0" fmla="*/ 37 h 130266"/>
                <a:gd name="connsiteX1" fmla="*/ 12770 w 19704"/>
                <a:gd name="connsiteY1" fmla="*/ 69887 h 130266"/>
                <a:gd name="connsiteX2" fmla="*/ 15945 w 19704"/>
                <a:gd name="connsiteY2" fmla="*/ 130212 h 130266"/>
                <a:gd name="connsiteX3" fmla="*/ 19120 w 19704"/>
                <a:gd name="connsiteY3" fmla="*/ 79412 h 130266"/>
                <a:gd name="connsiteX4" fmla="*/ 70 w 19704"/>
                <a:gd name="connsiteY4" fmla="*/ 37 h 13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4" h="130266">
                  <a:moveTo>
                    <a:pt x="70" y="37"/>
                  </a:moveTo>
                  <a:cubicBezTo>
                    <a:pt x="-988" y="-1551"/>
                    <a:pt x="10124" y="48191"/>
                    <a:pt x="12770" y="69887"/>
                  </a:cubicBezTo>
                  <a:cubicBezTo>
                    <a:pt x="15416" y="91583"/>
                    <a:pt x="14887" y="128624"/>
                    <a:pt x="15945" y="130212"/>
                  </a:cubicBezTo>
                  <a:cubicBezTo>
                    <a:pt x="17003" y="131800"/>
                    <a:pt x="21237" y="98462"/>
                    <a:pt x="19120" y="79412"/>
                  </a:cubicBezTo>
                  <a:cubicBezTo>
                    <a:pt x="17003" y="60362"/>
                    <a:pt x="1128" y="1625"/>
                    <a:pt x="70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F8728F62-9FCF-C1A6-3328-D0E2B5EF2510}"/>
                </a:ext>
              </a:extLst>
            </p:cNvPr>
            <p:cNvSpPr/>
            <p:nvPr/>
          </p:nvSpPr>
          <p:spPr>
            <a:xfrm>
              <a:off x="8256217" y="4153443"/>
              <a:ext cx="167220" cy="542043"/>
            </a:xfrm>
            <a:custGeom>
              <a:avLst/>
              <a:gdLst>
                <a:gd name="connsiteX0" fmla="*/ 166942 w 167220"/>
                <a:gd name="connsiteY0" fmla="*/ 1404 h 542043"/>
                <a:gd name="connsiteX1" fmla="*/ 50139 w 167220"/>
                <a:gd name="connsiteY1" fmla="*/ 268382 h 542043"/>
                <a:gd name="connsiteX2" fmla="*/ 76837 w 167220"/>
                <a:gd name="connsiteY2" fmla="*/ 231672 h 542043"/>
                <a:gd name="connsiteX3" fmla="*/ 20104 w 167220"/>
                <a:gd name="connsiteY3" fmla="*/ 348475 h 542043"/>
                <a:gd name="connsiteX4" fmla="*/ 81 w 167220"/>
                <a:gd name="connsiteY4" fmla="*/ 458604 h 542043"/>
                <a:gd name="connsiteX5" fmla="*/ 23441 w 167220"/>
                <a:gd name="connsiteY5" fmla="*/ 385185 h 542043"/>
                <a:gd name="connsiteX6" fmla="*/ 81 w 167220"/>
                <a:gd name="connsiteY6" fmla="*/ 542034 h 542043"/>
                <a:gd name="connsiteX7" fmla="*/ 16767 w 167220"/>
                <a:gd name="connsiteY7" fmla="*/ 391859 h 542043"/>
                <a:gd name="connsiteX8" fmla="*/ 43465 w 167220"/>
                <a:gd name="connsiteY8" fmla="*/ 201637 h 542043"/>
                <a:gd name="connsiteX9" fmla="*/ 43465 w 167220"/>
                <a:gd name="connsiteY9" fmla="*/ 275056 h 542043"/>
                <a:gd name="connsiteX10" fmla="*/ 73500 w 167220"/>
                <a:gd name="connsiteY10" fmla="*/ 171602 h 542043"/>
                <a:gd name="connsiteX11" fmla="*/ 63488 w 167220"/>
                <a:gd name="connsiteY11" fmla="*/ 228335 h 542043"/>
                <a:gd name="connsiteX12" fmla="*/ 103535 w 167220"/>
                <a:gd name="connsiteY12" fmla="*/ 128218 h 542043"/>
                <a:gd name="connsiteX13" fmla="*/ 83511 w 167220"/>
                <a:gd name="connsiteY13" fmla="*/ 161591 h 542043"/>
                <a:gd name="connsiteX14" fmla="*/ 166942 w 167220"/>
                <a:gd name="connsiteY14" fmla="*/ 1404 h 54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220" h="542043">
                  <a:moveTo>
                    <a:pt x="166942" y="1404"/>
                  </a:moveTo>
                  <a:cubicBezTo>
                    <a:pt x="161380" y="19202"/>
                    <a:pt x="65156" y="230004"/>
                    <a:pt x="50139" y="268382"/>
                  </a:cubicBezTo>
                  <a:cubicBezTo>
                    <a:pt x="35122" y="306760"/>
                    <a:pt x="81843" y="218323"/>
                    <a:pt x="76837" y="231672"/>
                  </a:cubicBezTo>
                  <a:cubicBezTo>
                    <a:pt x="71831" y="245021"/>
                    <a:pt x="32897" y="310653"/>
                    <a:pt x="20104" y="348475"/>
                  </a:cubicBezTo>
                  <a:cubicBezTo>
                    <a:pt x="7311" y="386297"/>
                    <a:pt x="-475" y="452486"/>
                    <a:pt x="81" y="458604"/>
                  </a:cubicBezTo>
                  <a:cubicBezTo>
                    <a:pt x="637" y="464722"/>
                    <a:pt x="23441" y="371280"/>
                    <a:pt x="23441" y="385185"/>
                  </a:cubicBezTo>
                  <a:cubicBezTo>
                    <a:pt x="23441" y="399090"/>
                    <a:pt x="1193" y="540922"/>
                    <a:pt x="81" y="542034"/>
                  </a:cubicBezTo>
                  <a:cubicBezTo>
                    <a:pt x="-1031" y="543146"/>
                    <a:pt x="9536" y="448592"/>
                    <a:pt x="16767" y="391859"/>
                  </a:cubicBezTo>
                  <a:cubicBezTo>
                    <a:pt x="23998" y="335126"/>
                    <a:pt x="39015" y="221104"/>
                    <a:pt x="43465" y="201637"/>
                  </a:cubicBezTo>
                  <a:cubicBezTo>
                    <a:pt x="47915" y="182170"/>
                    <a:pt x="38459" y="280062"/>
                    <a:pt x="43465" y="275056"/>
                  </a:cubicBezTo>
                  <a:cubicBezTo>
                    <a:pt x="48471" y="270050"/>
                    <a:pt x="70163" y="179389"/>
                    <a:pt x="73500" y="171602"/>
                  </a:cubicBezTo>
                  <a:cubicBezTo>
                    <a:pt x="76837" y="163815"/>
                    <a:pt x="58482" y="235566"/>
                    <a:pt x="63488" y="228335"/>
                  </a:cubicBezTo>
                  <a:cubicBezTo>
                    <a:pt x="68494" y="221104"/>
                    <a:pt x="100198" y="139342"/>
                    <a:pt x="103535" y="128218"/>
                  </a:cubicBezTo>
                  <a:cubicBezTo>
                    <a:pt x="106872" y="117094"/>
                    <a:pt x="74055" y="182727"/>
                    <a:pt x="83511" y="161591"/>
                  </a:cubicBezTo>
                  <a:cubicBezTo>
                    <a:pt x="92966" y="140455"/>
                    <a:pt x="172504" y="-16394"/>
                    <a:pt x="166942" y="1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577B7150-D86A-7E8D-1660-FDD4875AA284}"/>
                </a:ext>
              </a:extLst>
            </p:cNvPr>
            <p:cNvSpPr/>
            <p:nvPr/>
          </p:nvSpPr>
          <p:spPr>
            <a:xfrm>
              <a:off x="8463278" y="4427566"/>
              <a:ext cx="84132" cy="157774"/>
            </a:xfrm>
            <a:custGeom>
              <a:avLst/>
              <a:gdLst>
                <a:gd name="connsiteX0" fmla="*/ 83956 w 84132"/>
                <a:gd name="connsiteY0" fmla="*/ 55 h 157774"/>
                <a:gd name="connsiteX1" fmla="*/ 45455 w 84132"/>
                <a:gd name="connsiteY1" fmla="*/ 93099 h 157774"/>
                <a:gd name="connsiteX2" fmla="*/ 48663 w 84132"/>
                <a:gd name="connsiteY2" fmla="*/ 80266 h 157774"/>
                <a:gd name="connsiteX3" fmla="*/ 537 w 84132"/>
                <a:gd name="connsiteY3" fmla="*/ 157268 h 157774"/>
                <a:gd name="connsiteX4" fmla="*/ 26204 w 84132"/>
                <a:gd name="connsiteY4" fmla="*/ 109141 h 157774"/>
                <a:gd name="connsiteX5" fmla="*/ 83956 w 84132"/>
                <a:gd name="connsiteY5" fmla="*/ 55 h 15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132" h="157774">
                  <a:moveTo>
                    <a:pt x="83956" y="55"/>
                  </a:moveTo>
                  <a:cubicBezTo>
                    <a:pt x="87165" y="-2619"/>
                    <a:pt x="45455" y="93099"/>
                    <a:pt x="45455" y="93099"/>
                  </a:cubicBezTo>
                  <a:cubicBezTo>
                    <a:pt x="39573" y="106467"/>
                    <a:pt x="56149" y="69571"/>
                    <a:pt x="48663" y="80266"/>
                  </a:cubicBezTo>
                  <a:cubicBezTo>
                    <a:pt x="41177" y="90961"/>
                    <a:pt x="4280" y="152456"/>
                    <a:pt x="537" y="157268"/>
                  </a:cubicBezTo>
                  <a:cubicBezTo>
                    <a:pt x="-3206" y="162081"/>
                    <a:pt x="13370" y="131600"/>
                    <a:pt x="26204" y="109141"/>
                  </a:cubicBezTo>
                  <a:cubicBezTo>
                    <a:pt x="39038" y="86682"/>
                    <a:pt x="80747" y="2729"/>
                    <a:pt x="83956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77FBF2F6-3AE8-2DF7-C01D-846F12872FFD}"/>
                </a:ext>
              </a:extLst>
            </p:cNvPr>
            <p:cNvSpPr/>
            <p:nvPr/>
          </p:nvSpPr>
          <p:spPr>
            <a:xfrm>
              <a:off x="8428076" y="4356980"/>
              <a:ext cx="138519" cy="160559"/>
            </a:xfrm>
            <a:custGeom>
              <a:avLst/>
              <a:gdLst>
                <a:gd name="connsiteX0" fmla="*/ 138408 w 138519"/>
                <a:gd name="connsiteY0" fmla="*/ 56 h 160559"/>
                <a:gd name="connsiteX1" fmla="*/ 51781 w 138519"/>
                <a:gd name="connsiteY1" fmla="*/ 83475 h 160559"/>
                <a:gd name="connsiteX2" fmla="*/ 446 w 138519"/>
                <a:gd name="connsiteY2" fmla="*/ 160477 h 160559"/>
                <a:gd name="connsiteX3" fmla="*/ 32530 w 138519"/>
                <a:gd name="connsiteY3" fmla="*/ 96308 h 160559"/>
                <a:gd name="connsiteX4" fmla="*/ 138408 w 138519"/>
                <a:gd name="connsiteY4" fmla="*/ 56 h 16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519" h="160559">
                  <a:moveTo>
                    <a:pt x="138408" y="56"/>
                  </a:moveTo>
                  <a:cubicBezTo>
                    <a:pt x="141617" y="-2083"/>
                    <a:pt x="74775" y="56738"/>
                    <a:pt x="51781" y="83475"/>
                  </a:cubicBezTo>
                  <a:cubicBezTo>
                    <a:pt x="28787" y="110212"/>
                    <a:pt x="3654" y="158338"/>
                    <a:pt x="446" y="160477"/>
                  </a:cubicBezTo>
                  <a:cubicBezTo>
                    <a:pt x="-2763" y="162616"/>
                    <a:pt x="11675" y="122510"/>
                    <a:pt x="32530" y="96308"/>
                  </a:cubicBezTo>
                  <a:cubicBezTo>
                    <a:pt x="53385" y="70106"/>
                    <a:pt x="135199" y="2195"/>
                    <a:pt x="138408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DCF12299-E377-73B0-2B61-C59D11902437}"/>
                </a:ext>
              </a:extLst>
            </p:cNvPr>
            <p:cNvSpPr/>
            <p:nvPr/>
          </p:nvSpPr>
          <p:spPr>
            <a:xfrm>
              <a:off x="8746152" y="4395427"/>
              <a:ext cx="70211" cy="49929"/>
            </a:xfrm>
            <a:custGeom>
              <a:avLst/>
              <a:gdLst>
                <a:gd name="connsiteX0" fmla="*/ 4 w 70211"/>
                <a:gd name="connsiteY0" fmla="*/ 110 h 49929"/>
                <a:gd name="connsiteX1" fmla="*/ 64172 w 70211"/>
                <a:gd name="connsiteY1" fmla="*/ 48236 h 49929"/>
                <a:gd name="connsiteX2" fmla="*/ 60964 w 70211"/>
                <a:gd name="connsiteY2" fmla="*/ 35402 h 49929"/>
                <a:gd name="connsiteX3" fmla="*/ 4 w 70211"/>
                <a:gd name="connsiteY3" fmla="*/ 110 h 4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211" h="49929">
                  <a:moveTo>
                    <a:pt x="4" y="110"/>
                  </a:moveTo>
                  <a:cubicBezTo>
                    <a:pt x="539" y="2249"/>
                    <a:pt x="64172" y="48236"/>
                    <a:pt x="64172" y="48236"/>
                  </a:cubicBezTo>
                  <a:cubicBezTo>
                    <a:pt x="74332" y="54118"/>
                    <a:pt x="70589" y="43423"/>
                    <a:pt x="60964" y="35402"/>
                  </a:cubicBezTo>
                  <a:cubicBezTo>
                    <a:pt x="51339" y="27381"/>
                    <a:pt x="-531" y="-2029"/>
                    <a:pt x="4" y="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86205A67-9BD8-1680-6189-BB148B6402F2}"/>
                </a:ext>
              </a:extLst>
            </p:cNvPr>
            <p:cNvSpPr/>
            <p:nvPr/>
          </p:nvSpPr>
          <p:spPr>
            <a:xfrm>
              <a:off x="7165595" y="1723833"/>
              <a:ext cx="1042733" cy="1999381"/>
            </a:xfrm>
            <a:custGeom>
              <a:avLst/>
              <a:gdLst>
                <a:gd name="connsiteX0" fmla="*/ 743057 w 1042733"/>
                <a:gd name="connsiteY0" fmla="*/ 26244 h 1999381"/>
                <a:gd name="connsiteX1" fmla="*/ 761224 w 1042733"/>
                <a:gd name="connsiteY1" fmla="*/ 92856 h 1999381"/>
                <a:gd name="connsiteX2" fmla="*/ 997393 w 1042733"/>
                <a:gd name="connsiteY2" fmla="*/ 468305 h 1999381"/>
                <a:gd name="connsiteX3" fmla="*/ 791502 w 1042733"/>
                <a:gd name="connsiteY3" fmla="*/ 765031 h 1999381"/>
                <a:gd name="connsiteX4" fmla="*/ 888392 w 1042733"/>
                <a:gd name="connsiteY4" fmla="*/ 686307 h 1999381"/>
                <a:gd name="connsiteX5" fmla="*/ 579555 w 1042733"/>
                <a:gd name="connsiteY5" fmla="*/ 1170758 h 1999381"/>
                <a:gd name="connsiteX6" fmla="*/ 621944 w 1042733"/>
                <a:gd name="connsiteY6" fmla="*/ 1049645 h 1999381"/>
                <a:gd name="connsiteX7" fmla="*/ 4270 w 1042733"/>
                <a:gd name="connsiteY7" fmla="*/ 1994323 h 1999381"/>
                <a:gd name="connsiteX8" fmla="*/ 979226 w 1042733"/>
                <a:gd name="connsiteY8" fmla="*/ 571250 h 1999381"/>
                <a:gd name="connsiteX9" fmla="*/ 955004 w 1042733"/>
                <a:gd name="connsiteY9" fmla="*/ 589417 h 1999381"/>
                <a:gd name="connsiteX10" fmla="*/ 1015560 w 1042733"/>
                <a:gd name="connsiteY10" fmla="*/ 486472 h 1999381"/>
                <a:gd name="connsiteX11" fmla="*/ 1021616 w 1042733"/>
                <a:gd name="connsiteY11" fmla="*/ 456193 h 1999381"/>
                <a:gd name="connsiteX12" fmla="*/ 743057 w 1042733"/>
                <a:gd name="connsiteY12" fmla="*/ 26244 h 199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733" h="1999381">
                  <a:moveTo>
                    <a:pt x="743057" y="26244"/>
                  </a:moveTo>
                  <a:cubicBezTo>
                    <a:pt x="699658" y="-34312"/>
                    <a:pt x="718835" y="19179"/>
                    <a:pt x="761224" y="92856"/>
                  </a:cubicBezTo>
                  <a:cubicBezTo>
                    <a:pt x="803613" y="166533"/>
                    <a:pt x="992347" y="356276"/>
                    <a:pt x="997393" y="468305"/>
                  </a:cubicBezTo>
                  <a:cubicBezTo>
                    <a:pt x="1002439" y="580334"/>
                    <a:pt x="809669" y="728697"/>
                    <a:pt x="791502" y="765031"/>
                  </a:cubicBezTo>
                  <a:cubicBezTo>
                    <a:pt x="773335" y="801365"/>
                    <a:pt x="923716" y="618686"/>
                    <a:pt x="888392" y="686307"/>
                  </a:cubicBezTo>
                  <a:cubicBezTo>
                    <a:pt x="853068" y="753928"/>
                    <a:pt x="623963" y="1110202"/>
                    <a:pt x="579555" y="1170758"/>
                  </a:cubicBezTo>
                  <a:cubicBezTo>
                    <a:pt x="535147" y="1231314"/>
                    <a:pt x="717825" y="912384"/>
                    <a:pt x="621944" y="1049645"/>
                  </a:cubicBezTo>
                  <a:cubicBezTo>
                    <a:pt x="526063" y="1186906"/>
                    <a:pt x="-55277" y="2074055"/>
                    <a:pt x="4270" y="1994323"/>
                  </a:cubicBezTo>
                  <a:cubicBezTo>
                    <a:pt x="63817" y="1914591"/>
                    <a:pt x="979226" y="571250"/>
                    <a:pt x="979226" y="571250"/>
                  </a:cubicBezTo>
                  <a:cubicBezTo>
                    <a:pt x="1137682" y="337099"/>
                    <a:pt x="948948" y="603547"/>
                    <a:pt x="955004" y="589417"/>
                  </a:cubicBezTo>
                  <a:cubicBezTo>
                    <a:pt x="961060" y="575287"/>
                    <a:pt x="1015560" y="486472"/>
                    <a:pt x="1015560" y="486472"/>
                  </a:cubicBezTo>
                  <a:cubicBezTo>
                    <a:pt x="1026662" y="464268"/>
                    <a:pt x="1062996" y="530879"/>
                    <a:pt x="1021616" y="456193"/>
                  </a:cubicBezTo>
                  <a:cubicBezTo>
                    <a:pt x="980236" y="381507"/>
                    <a:pt x="786456" y="86800"/>
                    <a:pt x="743057" y="26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7E66793E-1EE6-8124-A872-251F7624D781}"/>
                </a:ext>
              </a:extLst>
            </p:cNvPr>
            <p:cNvSpPr/>
            <p:nvPr/>
          </p:nvSpPr>
          <p:spPr>
            <a:xfrm>
              <a:off x="8233718" y="1634190"/>
              <a:ext cx="773412" cy="1159152"/>
            </a:xfrm>
            <a:custGeom>
              <a:avLst/>
              <a:gdLst>
                <a:gd name="connsiteX0" fmla="*/ 1938 w 773412"/>
                <a:gd name="connsiteY0" fmla="*/ 830 h 1159152"/>
                <a:gd name="connsiteX1" fmla="*/ 746780 w 773412"/>
                <a:gd name="connsiteY1" fmla="*/ 606393 h 1159152"/>
                <a:gd name="connsiteX2" fmla="*/ 601445 w 773412"/>
                <a:gd name="connsiteY2" fmla="*/ 551892 h 1159152"/>
                <a:gd name="connsiteX3" fmla="*/ 540889 w 773412"/>
                <a:gd name="connsiteY3" fmla="*/ 703283 h 1159152"/>
                <a:gd name="connsiteX4" fmla="*/ 437943 w 773412"/>
                <a:gd name="connsiteY4" fmla="*/ 1157455 h 1159152"/>
                <a:gd name="connsiteX5" fmla="*/ 583278 w 773412"/>
                <a:gd name="connsiteY5" fmla="*/ 521614 h 1159152"/>
                <a:gd name="connsiteX6" fmla="*/ 480332 w 773412"/>
                <a:gd name="connsiteY6" fmla="*/ 400501 h 1159152"/>
                <a:gd name="connsiteX7" fmla="*/ 528777 w 773412"/>
                <a:gd name="connsiteY7" fmla="*/ 473169 h 1159152"/>
                <a:gd name="connsiteX8" fmla="*/ 1938 w 773412"/>
                <a:gd name="connsiteY8" fmla="*/ 830 h 115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3412" h="1159152">
                  <a:moveTo>
                    <a:pt x="1938" y="830"/>
                  </a:moveTo>
                  <a:cubicBezTo>
                    <a:pt x="38272" y="23034"/>
                    <a:pt x="646862" y="514549"/>
                    <a:pt x="746780" y="606393"/>
                  </a:cubicBezTo>
                  <a:cubicBezTo>
                    <a:pt x="846698" y="698237"/>
                    <a:pt x="635760" y="535744"/>
                    <a:pt x="601445" y="551892"/>
                  </a:cubicBezTo>
                  <a:cubicBezTo>
                    <a:pt x="567130" y="568040"/>
                    <a:pt x="568139" y="602356"/>
                    <a:pt x="540889" y="703283"/>
                  </a:cubicBezTo>
                  <a:cubicBezTo>
                    <a:pt x="513639" y="804210"/>
                    <a:pt x="430878" y="1187733"/>
                    <a:pt x="437943" y="1157455"/>
                  </a:cubicBezTo>
                  <a:cubicBezTo>
                    <a:pt x="445008" y="1127177"/>
                    <a:pt x="576213" y="647773"/>
                    <a:pt x="583278" y="521614"/>
                  </a:cubicBezTo>
                  <a:cubicBezTo>
                    <a:pt x="590343" y="395455"/>
                    <a:pt x="489416" y="408575"/>
                    <a:pt x="480332" y="400501"/>
                  </a:cubicBezTo>
                  <a:cubicBezTo>
                    <a:pt x="471249" y="392427"/>
                    <a:pt x="606491" y="537762"/>
                    <a:pt x="528777" y="473169"/>
                  </a:cubicBezTo>
                  <a:cubicBezTo>
                    <a:pt x="451063" y="408576"/>
                    <a:pt x="-34396" y="-21374"/>
                    <a:pt x="1938" y="8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256F4A39-53FB-3D58-12A9-22A7433B965C}"/>
                </a:ext>
              </a:extLst>
            </p:cNvPr>
            <p:cNvSpPr/>
            <p:nvPr/>
          </p:nvSpPr>
          <p:spPr>
            <a:xfrm>
              <a:off x="7375717" y="2094874"/>
              <a:ext cx="1020673" cy="1556680"/>
            </a:xfrm>
            <a:custGeom>
              <a:avLst/>
              <a:gdLst>
                <a:gd name="connsiteX0" fmla="*/ 865994 w 1020673"/>
                <a:gd name="connsiteY0" fmla="*/ 374 h 1556680"/>
                <a:gd name="connsiteX1" fmla="*/ 987107 w 1020673"/>
                <a:gd name="connsiteY1" fmla="*/ 430323 h 1556680"/>
                <a:gd name="connsiteX2" fmla="*/ 763049 w 1020673"/>
                <a:gd name="connsiteY2" fmla="*/ 866329 h 1556680"/>
                <a:gd name="connsiteX3" fmla="*/ 817549 w 1020673"/>
                <a:gd name="connsiteY3" fmla="*/ 769439 h 1556680"/>
                <a:gd name="connsiteX4" fmla="*/ 39 w 1020673"/>
                <a:gd name="connsiteY4" fmla="*/ 1556670 h 1556680"/>
                <a:gd name="connsiteX5" fmla="*/ 853883 w 1020673"/>
                <a:gd name="connsiteY5" fmla="*/ 751272 h 1556680"/>
                <a:gd name="connsiteX6" fmla="*/ 829660 w 1020673"/>
                <a:gd name="connsiteY6" fmla="*/ 842106 h 1556680"/>
                <a:gd name="connsiteX7" fmla="*/ 526879 w 1020673"/>
                <a:gd name="connsiteY7" fmla="*/ 1532448 h 1556680"/>
                <a:gd name="connsiteX8" fmla="*/ 684325 w 1020673"/>
                <a:gd name="connsiteY8" fmla="*/ 1126721 h 1556680"/>
                <a:gd name="connsiteX9" fmla="*/ 1017385 w 1020673"/>
                <a:gd name="connsiteY9" fmla="*/ 369767 h 1556680"/>
                <a:gd name="connsiteX10" fmla="*/ 865994 w 1020673"/>
                <a:gd name="connsiteY10" fmla="*/ 374 h 155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0673" h="1556680">
                  <a:moveTo>
                    <a:pt x="865994" y="374"/>
                  </a:moveTo>
                  <a:cubicBezTo>
                    <a:pt x="860948" y="10467"/>
                    <a:pt x="1004264" y="285997"/>
                    <a:pt x="987107" y="430323"/>
                  </a:cubicBezTo>
                  <a:cubicBezTo>
                    <a:pt x="969950" y="574649"/>
                    <a:pt x="791309" y="809810"/>
                    <a:pt x="763049" y="866329"/>
                  </a:cubicBezTo>
                  <a:cubicBezTo>
                    <a:pt x="734789" y="922848"/>
                    <a:pt x="944717" y="654382"/>
                    <a:pt x="817549" y="769439"/>
                  </a:cubicBezTo>
                  <a:cubicBezTo>
                    <a:pt x="690381" y="884496"/>
                    <a:pt x="-6017" y="1559698"/>
                    <a:pt x="39" y="1556670"/>
                  </a:cubicBezTo>
                  <a:cubicBezTo>
                    <a:pt x="6095" y="1553642"/>
                    <a:pt x="715613" y="870366"/>
                    <a:pt x="853883" y="751272"/>
                  </a:cubicBezTo>
                  <a:cubicBezTo>
                    <a:pt x="992153" y="632178"/>
                    <a:pt x="884161" y="711910"/>
                    <a:pt x="829660" y="842106"/>
                  </a:cubicBezTo>
                  <a:cubicBezTo>
                    <a:pt x="775159" y="972302"/>
                    <a:pt x="551101" y="1485012"/>
                    <a:pt x="526879" y="1532448"/>
                  </a:cubicBezTo>
                  <a:cubicBezTo>
                    <a:pt x="502657" y="1579884"/>
                    <a:pt x="602574" y="1320501"/>
                    <a:pt x="684325" y="1126721"/>
                  </a:cubicBezTo>
                  <a:cubicBezTo>
                    <a:pt x="766076" y="932941"/>
                    <a:pt x="988116" y="553454"/>
                    <a:pt x="1017385" y="369767"/>
                  </a:cubicBezTo>
                  <a:cubicBezTo>
                    <a:pt x="1046654" y="186080"/>
                    <a:pt x="871040" y="-9719"/>
                    <a:pt x="865994" y="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CE4FDEC9-4723-79AE-6758-D9DAF82913B5}"/>
                </a:ext>
              </a:extLst>
            </p:cNvPr>
            <p:cNvSpPr/>
            <p:nvPr/>
          </p:nvSpPr>
          <p:spPr>
            <a:xfrm>
              <a:off x="8190902" y="2193371"/>
              <a:ext cx="391006" cy="1501138"/>
            </a:xfrm>
            <a:custGeom>
              <a:avLst/>
              <a:gdLst>
                <a:gd name="connsiteX0" fmla="*/ 329368 w 391006"/>
                <a:gd name="connsiteY0" fmla="*/ 29045 h 1501138"/>
                <a:gd name="connsiteX1" fmla="*/ 329368 w 391006"/>
                <a:gd name="connsiteY1" fmla="*/ 95657 h 1501138"/>
                <a:gd name="connsiteX2" fmla="*/ 329368 w 391006"/>
                <a:gd name="connsiteY2" fmla="*/ 761776 h 1501138"/>
                <a:gd name="connsiteX3" fmla="*/ 2364 w 391006"/>
                <a:gd name="connsiteY3" fmla="*/ 1367339 h 1501138"/>
                <a:gd name="connsiteX4" fmla="*/ 177977 w 391006"/>
                <a:gd name="connsiteY4" fmla="*/ 1137225 h 1501138"/>
                <a:gd name="connsiteX5" fmla="*/ 99254 w 391006"/>
                <a:gd name="connsiteY5" fmla="*/ 1215948 h 1501138"/>
                <a:gd name="connsiteX6" fmla="*/ 177977 w 391006"/>
                <a:gd name="connsiteY6" fmla="*/ 1149336 h 1501138"/>
                <a:gd name="connsiteX7" fmla="*/ 202200 w 391006"/>
                <a:gd name="connsiteY7" fmla="*/ 1500563 h 1501138"/>
                <a:gd name="connsiteX8" fmla="*/ 196144 w 391006"/>
                <a:gd name="connsiteY8" fmla="*/ 1228059 h 1501138"/>
                <a:gd name="connsiteX9" fmla="*/ 196144 w 391006"/>
                <a:gd name="connsiteY9" fmla="*/ 1076669 h 1501138"/>
                <a:gd name="connsiteX10" fmla="*/ 371758 w 391006"/>
                <a:gd name="connsiteY10" fmla="*/ 598274 h 1501138"/>
                <a:gd name="connsiteX11" fmla="*/ 371758 w 391006"/>
                <a:gd name="connsiteY11" fmla="*/ 525606 h 1501138"/>
                <a:gd name="connsiteX12" fmla="*/ 389924 w 391006"/>
                <a:gd name="connsiteY12" fmla="*/ 652775 h 1501138"/>
                <a:gd name="connsiteX13" fmla="*/ 329368 w 391006"/>
                <a:gd name="connsiteY13" fmla="*/ 29045 h 150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1006" h="1501138">
                  <a:moveTo>
                    <a:pt x="329368" y="29045"/>
                  </a:moveTo>
                  <a:cubicBezTo>
                    <a:pt x="319275" y="-63808"/>
                    <a:pt x="329368" y="95657"/>
                    <a:pt x="329368" y="95657"/>
                  </a:cubicBezTo>
                  <a:cubicBezTo>
                    <a:pt x="329368" y="217779"/>
                    <a:pt x="383869" y="549829"/>
                    <a:pt x="329368" y="761776"/>
                  </a:cubicBezTo>
                  <a:cubicBezTo>
                    <a:pt x="274867" y="973723"/>
                    <a:pt x="27596" y="1304764"/>
                    <a:pt x="2364" y="1367339"/>
                  </a:cubicBezTo>
                  <a:cubicBezTo>
                    <a:pt x="-22868" y="1429914"/>
                    <a:pt x="161829" y="1162457"/>
                    <a:pt x="177977" y="1137225"/>
                  </a:cubicBezTo>
                  <a:cubicBezTo>
                    <a:pt x="194125" y="1111993"/>
                    <a:pt x="99254" y="1213930"/>
                    <a:pt x="99254" y="1215948"/>
                  </a:cubicBezTo>
                  <a:cubicBezTo>
                    <a:pt x="99254" y="1217966"/>
                    <a:pt x="160819" y="1101900"/>
                    <a:pt x="177977" y="1149336"/>
                  </a:cubicBezTo>
                  <a:cubicBezTo>
                    <a:pt x="195135" y="1196772"/>
                    <a:pt x="199172" y="1487442"/>
                    <a:pt x="202200" y="1500563"/>
                  </a:cubicBezTo>
                  <a:cubicBezTo>
                    <a:pt x="205228" y="1513684"/>
                    <a:pt x="197153" y="1298708"/>
                    <a:pt x="196144" y="1228059"/>
                  </a:cubicBezTo>
                  <a:cubicBezTo>
                    <a:pt x="195135" y="1157410"/>
                    <a:pt x="166875" y="1181633"/>
                    <a:pt x="196144" y="1076669"/>
                  </a:cubicBezTo>
                  <a:cubicBezTo>
                    <a:pt x="225413" y="971705"/>
                    <a:pt x="342489" y="690118"/>
                    <a:pt x="371758" y="598274"/>
                  </a:cubicBezTo>
                  <a:cubicBezTo>
                    <a:pt x="401027" y="506430"/>
                    <a:pt x="368730" y="516523"/>
                    <a:pt x="371758" y="525606"/>
                  </a:cubicBezTo>
                  <a:cubicBezTo>
                    <a:pt x="374786" y="534689"/>
                    <a:pt x="395980" y="731498"/>
                    <a:pt x="389924" y="652775"/>
                  </a:cubicBezTo>
                  <a:cubicBezTo>
                    <a:pt x="383868" y="574052"/>
                    <a:pt x="339461" y="121898"/>
                    <a:pt x="329368" y="290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FE064B18-11BE-029C-239B-860496D532AB}"/>
                </a:ext>
              </a:extLst>
            </p:cNvPr>
            <p:cNvSpPr/>
            <p:nvPr/>
          </p:nvSpPr>
          <p:spPr>
            <a:xfrm>
              <a:off x="8516442" y="2137457"/>
              <a:ext cx="388103" cy="1651485"/>
            </a:xfrm>
            <a:custGeom>
              <a:avLst/>
              <a:gdLst>
                <a:gd name="connsiteX0" fmla="*/ 124941 w 388103"/>
                <a:gd name="connsiteY0" fmla="*/ 180 h 1651485"/>
                <a:gd name="connsiteX1" fmla="*/ 348999 w 388103"/>
                <a:gd name="connsiteY1" fmla="*/ 636021 h 1651485"/>
                <a:gd name="connsiteX2" fmla="*/ 209720 w 388103"/>
                <a:gd name="connsiteY2" fmla="*/ 1229473 h 1651485"/>
                <a:gd name="connsiteX3" fmla="*/ 264220 w 388103"/>
                <a:gd name="connsiteY3" fmla="*/ 1096249 h 1651485"/>
                <a:gd name="connsiteX4" fmla="*/ 15939 w 388103"/>
                <a:gd name="connsiteY4" fmla="*/ 1623089 h 1651485"/>
                <a:gd name="connsiteX5" fmla="*/ 64384 w 388103"/>
                <a:gd name="connsiteY5" fmla="*/ 1526199 h 1651485"/>
                <a:gd name="connsiteX6" fmla="*/ 385333 w 388103"/>
                <a:gd name="connsiteY6" fmla="*/ 1065971 h 1651485"/>
                <a:gd name="connsiteX7" fmla="*/ 227886 w 388103"/>
                <a:gd name="connsiteY7" fmla="*/ 1235528 h 1651485"/>
                <a:gd name="connsiteX8" fmla="*/ 373222 w 388103"/>
                <a:gd name="connsiteY8" fmla="*/ 823746 h 1651485"/>
                <a:gd name="connsiteX9" fmla="*/ 355055 w 388103"/>
                <a:gd name="connsiteY9" fmla="*/ 799523 h 1651485"/>
                <a:gd name="connsiteX10" fmla="*/ 348999 w 388103"/>
                <a:gd name="connsiteY10" fmla="*/ 478575 h 1651485"/>
                <a:gd name="connsiteX11" fmla="*/ 324777 w 388103"/>
                <a:gd name="connsiteY11" fmla="*/ 569409 h 1651485"/>
                <a:gd name="connsiteX12" fmla="*/ 124941 w 388103"/>
                <a:gd name="connsiteY12" fmla="*/ 180 h 165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8103" h="1651485">
                  <a:moveTo>
                    <a:pt x="124941" y="180"/>
                  </a:moveTo>
                  <a:cubicBezTo>
                    <a:pt x="128978" y="11282"/>
                    <a:pt x="334869" y="431139"/>
                    <a:pt x="348999" y="636021"/>
                  </a:cubicBezTo>
                  <a:cubicBezTo>
                    <a:pt x="363129" y="840903"/>
                    <a:pt x="223850" y="1152768"/>
                    <a:pt x="209720" y="1229473"/>
                  </a:cubicBezTo>
                  <a:cubicBezTo>
                    <a:pt x="195590" y="1306178"/>
                    <a:pt x="296517" y="1030646"/>
                    <a:pt x="264220" y="1096249"/>
                  </a:cubicBezTo>
                  <a:cubicBezTo>
                    <a:pt x="231923" y="1161852"/>
                    <a:pt x="49245" y="1551431"/>
                    <a:pt x="15939" y="1623089"/>
                  </a:cubicBezTo>
                  <a:cubicBezTo>
                    <a:pt x="-17367" y="1694747"/>
                    <a:pt x="2818" y="1619052"/>
                    <a:pt x="64384" y="1526199"/>
                  </a:cubicBezTo>
                  <a:cubicBezTo>
                    <a:pt x="125950" y="1433346"/>
                    <a:pt x="358083" y="1114416"/>
                    <a:pt x="385333" y="1065971"/>
                  </a:cubicBezTo>
                  <a:cubicBezTo>
                    <a:pt x="412583" y="1017526"/>
                    <a:pt x="229904" y="1275899"/>
                    <a:pt x="227886" y="1235528"/>
                  </a:cubicBezTo>
                  <a:cubicBezTo>
                    <a:pt x="225868" y="1195157"/>
                    <a:pt x="352027" y="896414"/>
                    <a:pt x="373222" y="823746"/>
                  </a:cubicBezTo>
                  <a:cubicBezTo>
                    <a:pt x="394417" y="751079"/>
                    <a:pt x="359092" y="857052"/>
                    <a:pt x="355055" y="799523"/>
                  </a:cubicBezTo>
                  <a:cubicBezTo>
                    <a:pt x="351018" y="741994"/>
                    <a:pt x="354045" y="516927"/>
                    <a:pt x="348999" y="478575"/>
                  </a:cubicBezTo>
                  <a:cubicBezTo>
                    <a:pt x="343953" y="440223"/>
                    <a:pt x="358083" y="646114"/>
                    <a:pt x="324777" y="569409"/>
                  </a:cubicBezTo>
                  <a:cubicBezTo>
                    <a:pt x="291471" y="492704"/>
                    <a:pt x="120904" y="-10922"/>
                    <a:pt x="124941" y="1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88380FF7-4A36-950C-568D-E3EC0F12D064}"/>
                </a:ext>
              </a:extLst>
            </p:cNvPr>
            <p:cNvSpPr/>
            <p:nvPr/>
          </p:nvSpPr>
          <p:spPr>
            <a:xfrm>
              <a:off x="8955288" y="3020540"/>
              <a:ext cx="328066" cy="1969600"/>
            </a:xfrm>
            <a:custGeom>
              <a:avLst/>
              <a:gdLst>
                <a:gd name="connsiteX0" fmla="*/ 200823 w 328066"/>
                <a:gd name="connsiteY0" fmla="*/ 1219 h 1969600"/>
                <a:gd name="connsiteX1" fmla="*/ 237157 w 328066"/>
                <a:gd name="connsiteY1" fmla="*/ 461447 h 1969600"/>
                <a:gd name="connsiteX2" fmla="*/ 85766 w 328066"/>
                <a:gd name="connsiteY2" fmla="*/ 1030676 h 1969600"/>
                <a:gd name="connsiteX3" fmla="*/ 128156 w 328066"/>
                <a:gd name="connsiteY3" fmla="*/ 939841 h 1969600"/>
                <a:gd name="connsiteX4" fmla="*/ 37321 w 328066"/>
                <a:gd name="connsiteY4" fmla="*/ 1309235 h 1969600"/>
                <a:gd name="connsiteX5" fmla="*/ 37321 w 328066"/>
                <a:gd name="connsiteY5" fmla="*/ 1696795 h 1969600"/>
                <a:gd name="connsiteX6" fmla="*/ 43377 w 328066"/>
                <a:gd name="connsiteY6" fmla="*/ 1624128 h 1969600"/>
                <a:gd name="connsiteX7" fmla="*/ 91822 w 328066"/>
                <a:gd name="connsiteY7" fmla="*/ 1969298 h 1969600"/>
                <a:gd name="connsiteX8" fmla="*/ 49433 w 328066"/>
                <a:gd name="connsiteY8" fmla="*/ 1678628 h 1969600"/>
                <a:gd name="connsiteX9" fmla="*/ 7043 w 328066"/>
                <a:gd name="connsiteY9" fmla="*/ 1357680 h 1969600"/>
                <a:gd name="connsiteX10" fmla="*/ 206879 w 328066"/>
                <a:gd name="connsiteY10" fmla="*/ 764228 h 1969600"/>
                <a:gd name="connsiteX11" fmla="*/ 267435 w 328066"/>
                <a:gd name="connsiteY11" fmla="*/ 534114 h 1969600"/>
                <a:gd name="connsiteX12" fmla="*/ 212935 w 328066"/>
                <a:gd name="connsiteY12" fmla="*/ 637060 h 1969600"/>
                <a:gd name="connsiteX13" fmla="*/ 327991 w 328066"/>
                <a:gd name="connsiteY13" fmla="*/ 176832 h 1969600"/>
                <a:gd name="connsiteX14" fmla="*/ 231101 w 328066"/>
                <a:gd name="connsiteY14" fmla="*/ 400890 h 1969600"/>
                <a:gd name="connsiteX15" fmla="*/ 261380 w 328066"/>
                <a:gd name="connsiteY15" fmla="*/ 328223 h 1969600"/>
                <a:gd name="connsiteX16" fmla="*/ 200823 w 328066"/>
                <a:gd name="connsiteY16" fmla="*/ 1219 h 196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8066" h="1969600">
                  <a:moveTo>
                    <a:pt x="200823" y="1219"/>
                  </a:moveTo>
                  <a:cubicBezTo>
                    <a:pt x="196786" y="23423"/>
                    <a:pt x="256333" y="289871"/>
                    <a:pt x="237157" y="461447"/>
                  </a:cubicBezTo>
                  <a:cubicBezTo>
                    <a:pt x="217981" y="633023"/>
                    <a:pt x="103933" y="950944"/>
                    <a:pt x="85766" y="1030676"/>
                  </a:cubicBezTo>
                  <a:cubicBezTo>
                    <a:pt x="67599" y="1110408"/>
                    <a:pt x="136230" y="893414"/>
                    <a:pt x="128156" y="939841"/>
                  </a:cubicBezTo>
                  <a:cubicBezTo>
                    <a:pt x="120082" y="986268"/>
                    <a:pt x="52460" y="1183076"/>
                    <a:pt x="37321" y="1309235"/>
                  </a:cubicBezTo>
                  <a:cubicBezTo>
                    <a:pt x="22182" y="1435394"/>
                    <a:pt x="36312" y="1644313"/>
                    <a:pt x="37321" y="1696795"/>
                  </a:cubicBezTo>
                  <a:cubicBezTo>
                    <a:pt x="38330" y="1749277"/>
                    <a:pt x="34294" y="1578711"/>
                    <a:pt x="43377" y="1624128"/>
                  </a:cubicBezTo>
                  <a:cubicBezTo>
                    <a:pt x="52460" y="1669545"/>
                    <a:pt x="90813" y="1960215"/>
                    <a:pt x="91822" y="1969298"/>
                  </a:cubicBezTo>
                  <a:cubicBezTo>
                    <a:pt x="92831" y="1978381"/>
                    <a:pt x="63563" y="1780564"/>
                    <a:pt x="49433" y="1678628"/>
                  </a:cubicBezTo>
                  <a:cubicBezTo>
                    <a:pt x="35303" y="1576692"/>
                    <a:pt x="-19198" y="1510080"/>
                    <a:pt x="7043" y="1357680"/>
                  </a:cubicBezTo>
                  <a:cubicBezTo>
                    <a:pt x="33284" y="1205280"/>
                    <a:pt x="163480" y="901489"/>
                    <a:pt x="206879" y="764228"/>
                  </a:cubicBezTo>
                  <a:cubicBezTo>
                    <a:pt x="250278" y="626967"/>
                    <a:pt x="266426" y="555309"/>
                    <a:pt x="267435" y="534114"/>
                  </a:cubicBezTo>
                  <a:cubicBezTo>
                    <a:pt x="268444" y="512919"/>
                    <a:pt x="202842" y="696607"/>
                    <a:pt x="212935" y="637060"/>
                  </a:cubicBezTo>
                  <a:cubicBezTo>
                    <a:pt x="223028" y="577513"/>
                    <a:pt x="324963" y="216194"/>
                    <a:pt x="327991" y="176832"/>
                  </a:cubicBezTo>
                  <a:cubicBezTo>
                    <a:pt x="331019" y="137470"/>
                    <a:pt x="242203" y="375658"/>
                    <a:pt x="231101" y="400890"/>
                  </a:cubicBezTo>
                  <a:cubicBezTo>
                    <a:pt x="219999" y="426122"/>
                    <a:pt x="264408" y="389789"/>
                    <a:pt x="261380" y="328223"/>
                  </a:cubicBezTo>
                  <a:cubicBezTo>
                    <a:pt x="258352" y="266658"/>
                    <a:pt x="204860" y="-20985"/>
                    <a:pt x="200823" y="1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39583AE6-D05E-99B7-4062-76F516C59709}"/>
                </a:ext>
              </a:extLst>
            </p:cNvPr>
            <p:cNvSpPr/>
            <p:nvPr/>
          </p:nvSpPr>
          <p:spPr>
            <a:xfrm>
              <a:off x="8804562" y="3260313"/>
              <a:ext cx="472842" cy="2432773"/>
            </a:xfrm>
            <a:custGeom>
              <a:avLst/>
              <a:gdLst>
                <a:gd name="connsiteX0" fmla="*/ 254659 w 472842"/>
                <a:gd name="connsiteY0" fmla="*/ 3671 h 2432773"/>
                <a:gd name="connsiteX1" fmla="*/ 6378 w 472842"/>
                <a:gd name="connsiteY1" fmla="*/ 1117907 h 2432773"/>
                <a:gd name="connsiteX2" fmla="*/ 72990 w 472842"/>
                <a:gd name="connsiteY2" fmla="*/ 930182 h 2432773"/>
                <a:gd name="connsiteX3" fmla="*/ 66935 w 472842"/>
                <a:gd name="connsiteY3" fmla="*/ 1784026 h 2432773"/>
                <a:gd name="connsiteX4" fmla="*/ 72990 w 472842"/>
                <a:gd name="connsiteY4" fmla="*/ 1620524 h 2432773"/>
                <a:gd name="connsiteX5" fmla="*/ 24545 w 472842"/>
                <a:gd name="connsiteY5" fmla="*/ 2413812 h 2432773"/>
                <a:gd name="connsiteX6" fmla="*/ 103268 w 472842"/>
                <a:gd name="connsiteY6" fmla="*/ 2201864 h 2432773"/>
                <a:gd name="connsiteX7" fmla="*/ 194103 w 472842"/>
                <a:gd name="connsiteY7" fmla="*/ 2395645 h 2432773"/>
                <a:gd name="connsiteX8" fmla="*/ 418161 w 472842"/>
                <a:gd name="connsiteY8" fmla="*/ 1487300 h 2432773"/>
                <a:gd name="connsiteX9" fmla="*/ 375772 w 472842"/>
                <a:gd name="connsiteY9" fmla="*/ 1693192 h 2432773"/>
                <a:gd name="connsiteX10" fmla="*/ 345494 w 472842"/>
                <a:gd name="connsiteY10" fmla="*/ 445732 h 2432773"/>
                <a:gd name="connsiteX11" fmla="*/ 309160 w 472842"/>
                <a:gd name="connsiteY11" fmla="*/ 924127 h 2432773"/>
                <a:gd name="connsiteX12" fmla="*/ 472662 w 472842"/>
                <a:gd name="connsiteY12" fmla="*/ 106617 h 2432773"/>
                <a:gd name="connsiteX13" fmla="*/ 272826 w 472842"/>
                <a:gd name="connsiteY13" fmla="*/ 736402 h 2432773"/>
                <a:gd name="connsiteX14" fmla="*/ 254659 w 472842"/>
                <a:gd name="connsiteY14" fmla="*/ 3671 h 243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2842" h="2432773">
                  <a:moveTo>
                    <a:pt x="254659" y="3671"/>
                  </a:moveTo>
                  <a:cubicBezTo>
                    <a:pt x="210251" y="67255"/>
                    <a:pt x="36656" y="963488"/>
                    <a:pt x="6378" y="1117907"/>
                  </a:cubicBezTo>
                  <a:cubicBezTo>
                    <a:pt x="-23900" y="1272326"/>
                    <a:pt x="62897" y="819162"/>
                    <a:pt x="72990" y="930182"/>
                  </a:cubicBezTo>
                  <a:cubicBezTo>
                    <a:pt x="83083" y="1041202"/>
                    <a:pt x="66935" y="1668969"/>
                    <a:pt x="66935" y="1784026"/>
                  </a:cubicBezTo>
                  <a:cubicBezTo>
                    <a:pt x="66935" y="1899083"/>
                    <a:pt x="80055" y="1515560"/>
                    <a:pt x="72990" y="1620524"/>
                  </a:cubicBezTo>
                  <a:cubicBezTo>
                    <a:pt x="65925" y="1725488"/>
                    <a:pt x="19499" y="2316922"/>
                    <a:pt x="24545" y="2413812"/>
                  </a:cubicBezTo>
                  <a:cubicBezTo>
                    <a:pt x="29591" y="2510702"/>
                    <a:pt x="75008" y="2204892"/>
                    <a:pt x="103268" y="2201864"/>
                  </a:cubicBezTo>
                  <a:cubicBezTo>
                    <a:pt x="131528" y="2198836"/>
                    <a:pt x="141621" y="2514739"/>
                    <a:pt x="194103" y="2395645"/>
                  </a:cubicBezTo>
                  <a:cubicBezTo>
                    <a:pt x="246585" y="2276551"/>
                    <a:pt x="387883" y="1604375"/>
                    <a:pt x="418161" y="1487300"/>
                  </a:cubicBezTo>
                  <a:cubicBezTo>
                    <a:pt x="448439" y="1370225"/>
                    <a:pt x="387883" y="1866786"/>
                    <a:pt x="375772" y="1693192"/>
                  </a:cubicBezTo>
                  <a:cubicBezTo>
                    <a:pt x="363661" y="1519598"/>
                    <a:pt x="356596" y="573910"/>
                    <a:pt x="345494" y="445732"/>
                  </a:cubicBezTo>
                  <a:cubicBezTo>
                    <a:pt x="334392" y="317555"/>
                    <a:pt x="287965" y="980646"/>
                    <a:pt x="309160" y="924127"/>
                  </a:cubicBezTo>
                  <a:cubicBezTo>
                    <a:pt x="330355" y="867608"/>
                    <a:pt x="478718" y="137904"/>
                    <a:pt x="472662" y="106617"/>
                  </a:cubicBezTo>
                  <a:cubicBezTo>
                    <a:pt x="466606" y="75330"/>
                    <a:pt x="309160" y="749523"/>
                    <a:pt x="272826" y="736402"/>
                  </a:cubicBezTo>
                  <a:cubicBezTo>
                    <a:pt x="236492" y="723281"/>
                    <a:pt x="299067" y="-59913"/>
                    <a:pt x="254659" y="3671"/>
                  </a:cubicBezTo>
                  <a:close/>
                </a:path>
              </a:pathLst>
            </a:custGeom>
            <a:solidFill>
              <a:srgbClr val="FFC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69E4FE54-4F57-6C78-2A49-FF03C21963CA}"/>
                </a:ext>
              </a:extLst>
            </p:cNvPr>
            <p:cNvSpPr/>
            <p:nvPr/>
          </p:nvSpPr>
          <p:spPr>
            <a:xfrm>
              <a:off x="11586178" y="7013991"/>
              <a:ext cx="168443" cy="64109"/>
            </a:xfrm>
            <a:custGeom>
              <a:avLst/>
              <a:gdLst>
                <a:gd name="connsiteX0" fmla="*/ 130 w 168443"/>
                <a:gd name="connsiteY0" fmla="*/ 317 h 64109"/>
                <a:gd name="connsiteX1" fmla="*/ 160345 w 168443"/>
                <a:gd name="connsiteY1" fmla="*/ 62840 h 64109"/>
                <a:gd name="connsiteX2" fmla="*/ 132991 w 168443"/>
                <a:gd name="connsiteY2" fmla="*/ 39394 h 64109"/>
                <a:gd name="connsiteX3" fmla="*/ 130 w 168443"/>
                <a:gd name="connsiteY3" fmla="*/ 317 h 64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43" h="64109">
                  <a:moveTo>
                    <a:pt x="130" y="317"/>
                  </a:moveTo>
                  <a:cubicBezTo>
                    <a:pt x="4689" y="4225"/>
                    <a:pt x="138202" y="56327"/>
                    <a:pt x="160345" y="62840"/>
                  </a:cubicBezTo>
                  <a:cubicBezTo>
                    <a:pt x="182489" y="69353"/>
                    <a:pt x="154483" y="49163"/>
                    <a:pt x="132991" y="39394"/>
                  </a:cubicBezTo>
                  <a:cubicBezTo>
                    <a:pt x="111499" y="29625"/>
                    <a:pt x="-4429" y="-3591"/>
                    <a:pt x="130" y="317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7071AA20-3BCB-77BC-B09A-456498A45DEA}"/>
                </a:ext>
              </a:extLst>
            </p:cNvPr>
            <p:cNvSpPr/>
            <p:nvPr/>
          </p:nvSpPr>
          <p:spPr>
            <a:xfrm>
              <a:off x="11875315" y="6967204"/>
              <a:ext cx="27533" cy="168852"/>
            </a:xfrm>
            <a:custGeom>
              <a:avLst/>
              <a:gdLst>
                <a:gd name="connsiteX0" fmla="*/ 7977 w 27533"/>
                <a:gd name="connsiteY0" fmla="*/ 211 h 168852"/>
                <a:gd name="connsiteX1" fmla="*/ 15793 w 27533"/>
                <a:gd name="connsiteY1" fmla="*/ 93996 h 168852"/>
                <a:gd name="connsiteX2" fmla="*/ 162 w 27533"/>
                <a:gd name="connsiteY2" fmla="*/ 168242 h 168852"/>
                <a:gd name="connsiteX3" fmla="*/ 27516 w 27533"/>
                <a:gd name="connsiteY3" fmla="*/ 121350 h 168852"/>
                <a:gd name="connsiteX4" fmla="*/ 7977 w 27533"/>
                <a:gd name="connsiteY4" fmla="*/ 211 h 16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33" h="168852">
                  <a:moveTo>
                    <a:pt x="7977" y="211"/>
                  </a:moveTo>
                  <a:cubicBezTo>
                    <a:pt x="6023" y="-4348"/>
                    <a:pt x="17095" y="65991"/>
                    <a:pt x="15793" y="93996"/>
                  </a:cubicBezTo>
                  <a:cubicBezTo>
                    <a:pt x="14491" y="122001"/>
                    <a:pt x="-1792" y="163683"/>
                    <a:pt x="162" y="168242"/>
                  </a:cubicBezTo>
                  <a:cubicBezTo>
                    <a:pt x="2116" y="172801"/>
                    <a:pt x="26865" y="151309"/>
                    <a:pt x="27516" y="121350"/>
                  </a:cubicBezTo>
                  <a:cubicBezTo>
                    <a:pt x="28167" y="91391"/>
                    <a:pt x="9931" y="4770"/>
                    <a:pt x="7977" y="211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61B4757D-A999-7531-D08F-AC723387B536}"/>
                </a:ext>
              </a:extLst>
            </p:cNvPr>
            <p:cNvSpPr/>
            <p:nvPr/>
          </p:nvSpPr>
          <p:spPr>
            <a:xfrm>
              <a:off x="11762145" y="6564848"/>
              <a:ext cx="173069" cy="105819"/>
            </a:xfrm>
            <a:custGeom>
              <a:avLst/>
              <a:gdLst>
                <a:gd name="connsiteX0" fmla="*/ 9 w 173069"/>
                <a:gd name="connsiteY0" fmla="*/ 75 h 105819"/>
                <a:gd name="connsiteX1" fmla="*/ 164132 w 173069"/>
                <a:gd name="connsiteY1" fmla="*/ 62598 h 105819"/>
                <a:gd name="connsiteX2" fmla="*/ 121147 w 173069"/>
                <a:gd name="connsiteY2" fmla="*/ 70414 h 105819"/>
                <a:gd name="connsiteX3" fmla="*/ 168040 w 173069"/>
                <a:gd name="connsiteY3" fmla="*/ 105583 h 105819"/>
                <a:gd name="connsiteX4" fmla="*/ 156317 w 173069"/>
                <a:gd name="connsiteY4" fmla="*/ 50875 h 105819"/>
                <a:gd name="connsiteX5" fmla="*/ 9 w 173069"/>
                <a:gd name="connsiteY5" fmla="*/ 75 h 10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069" h="105819">
                  <a:moveTo>
                    <a:pt x="9" y="75"/>
                  </a:moveTo>
                  <a:cubicBezTo>
                    <a:pt x="1311" y="2029"/>
                    <a:pt x="143942" y="50875"/>
                    <a:pt x="164132" y="62598"/>
                  </a:cubicBezTo>
                  <a:cubicBezTo>
                    <a:pt x="184322" y="74321"/>
                    <a:pt x="120496" y="63250"/>
                    <a:pt x="121147" y="70414"/>
                  </a:cubicBezTo>
                  <a:cubicBezTo>
                    <a:pt x="121798" y="77578"/>
                    <a:pt x="162178" y="108839"/>
                    <a:pt x="168040" y="105583"/>
                  </a:cubicBezTo>
                  <a:cubicBezTo>
                    <a:pt x="173902" y="102327"/>
                    <a:pt x="179112" y="67157"/>
                    <a:pt x="156317" y="50875"/>
                  </a:cubicBezTo>
                  <a:cubicBezTo>
                    <a:pt x="133522" y="34593"/>
                    <a:pt x="-1293" y="-1879"/>
                    <a:pt x="9" y="75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6AA6A45C-6AE3-CFB2-52A6-9B11F9A52333}"/>
                </a:ext>
              </a:extLst>
            </p:cNvPr>
            <p:cNvSpPr/>
            <p:nvPr/>
          </p:nvSpPr>
          <p:spPr>
            <a:xfrm>
              <a:off x="11828526" y="7130328"/>
              <a:ext cx="188353" cy="127533"/>
            </a:xfrm>
            <a:custGeom>
              <a:avLst/>
              <a:gdLst>
                <a:gd name="connsiteX0" fmla="*/ 59 w 188353"/>
                <a:gd name="connsiteY0" fmla="*/ 59826 h 127533"/>
                <a:gd name="connsiteX1" fmla="*/ 152459 w 188353"/>
                <a:gd name="connsiteY1" fmla="*/ 94995 h 127533"/>
                <a:gd name="connsiteX2" fmla="*/ 152459 w 188353"/>
                <a:gd name="connsiteY2" fmla="*/ 67641 h 127533"/>
                <a:gd name="connsiteX3" fmla="*/ 187628 w 188353"/>
                <a:gd name="connsiteY3" fmla="*/ 126257 h 127533"/>
                <a:gd name="connsiteX4" fmla="*/ 175905 w 188353"/>
                <a:gd name="connsiteY4" fmla="*/ 1210 h 127533"/>
                <a:gd name="connsiteX5" fmla="*/ 171997 w 188353"/>
                <a:gd name="connsiteY5" fmla="*/ 63734 h 127533"/>
                <a:gd name="connsiteX6" fmla="*/ 59 w 188353"/>
                <a:gd name="connsiteY6" fmla="*/ 59826 h 12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353" h="127533">
                  <a:moveTo>
                    <a:pt x="59" y="59826"/>
                  </a:moveTo>
                  <a:cubicBezTo>
                    <a:pt x="-3197" y="65036"/>
                    <a:pt x="127059" y="93693"/>
                    <a:pt x="152459" y="94995"/>
                  </a:cubicBezTo>
                  <a:cubicBezTo>
                    <a:pt x="177859" y="96298"/>
                    <a:pt x="146597" y="62431"/>
                    <a:pt x="152459" y="67641"/>
                  </a:cubicBezTo>
                  <a:cubicBezTo>
                    <a:pt x="158321" y="72851"/>
                    <a:pt x="183720" y="137329"/>
                    <a:pt x="187628" y="126257"/>
                  </a:cubicBezTo>
                  <a:cubicBezTo>
                    <a:pt x="191536" y="115185"/>
                    <a:pt x="178510" y="11630"/>
                    <a:pt x="175905" y="1210"/>
                  </a:cubicBezTo>
                  <a:cubicBezTo>
                    <a:pt x="173300" y="-9210"/>
                    <a:pt x="197397" y="50708"/>
                    <a:pt x="171997" y="63734"/>
                  </a:cubicBezTo>
                  <a:cubicBezTo>
                    <a:pt x="146597" y="76760"/>
                    <a:pt x="3315" y="54616"/>
                    <a:pt x="59" y="59826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136FCF2A-12D7-4475-705B-E9388FE922EA}"/>
                </a:ext>
              </a:extLst>
            </p:cNvPr>
            <p:cNvSpPr/>
            <p:nvPr/>
          </p:nvSpPr>
          <p:spPr>
            <a:xfrm>
              <a:off x="11777343" y="7396671"/>
              <a:ext cx="103806" cy="254884"/>
            </a:xfrm>
            <a:custGeom>
              <a:avLst/>
              <a:gdLst>
                <a:gd name="connsiteX0" fmla="*/ 442 w 103806"/>
                <a:gd name="connsiteY0" fmla="*/ 591 h 254884"/>
                <a:gd name="connsiteX1" fmla="*/ 62965 w 103806"/>
                <a:gd name="connsiteY1" fmla="*/ 137360 h 254884"/>
                <a:gd name="connsiteX2" fmla="*/ 86411 w 103806"/>
                <a:gd name="connsiteY2" fmla="*/ 195975 h 254884"/>
                <a:gd name="connsiteX3" fmla="*/ 86411 w 103806"/>
                <a:gd name="connsiteY3" fmla="*/ 176437 h 254884"/>
                <a:gd name="connsiteX4" fmla="*/ 98134 w 103806"/>
                <a:gd name="connsiteY4" fmla="*/ 254591 h 254884"/>
                <a:gd name="connsiteX5" fmla="*/ 98134 w 103806"/>
                <a:gd name="connsiteY5" fmla="*/ 195975 h 254884"/>
                <a:gd name="connsiteX6" fmla="*/ 442 w 103806"/>
                <a:gd name="connsiteY6" fmla="*/ 591 h 2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06" h="254884">
                  <a:moveTo>
                    <a:pt x="442" y="591"/>
                  </a:moveTo>
                  <a:cubicBezTo>
                    <a:pt x="-5419" y="-9178"/>
                    <a:pt x="48637" y="104796"/>
                    <a:pt x="62965" y="137360"/>
                  </a:cubicBezTo>
                  <a:cubicBezTo>
                    <a:pt x="77293" y="169924"/>
                    <a:pt x="86411" y="195975"/>
                    <a:pt x="86411" y="195975"/>
                  </a:cubicBezTo>
                  <a:cubicBezTo>
                    <a:pt x="90319" y="202488"/>
                    <a:pt x="84457" y="166668"/>
                    <a:pt x="86411" y="176437"/>
                  </a:cubicBezTo>
                  <a:cubicBezTo>
                    <a:pt x="88365" y="186206"/>
                    <a:pt x="96180" y="251335"/>
                    <a:pt x="98134" y="254591"/>
                  </a:cubicBezTo>
                  <a:cubicBezTo>
                    <a:pt x="100088" y="257847"/>
                    <a:pt x="109857" y="233749"/>
                    <a:pt x="98134" y="195975"/>
                  </a:cubicBezTo>
                  <a:cubicBezTo>
                    <a:pt x="86411" y="158201"/>
                    <a:pt x="6303" y="10360"/>
                    <a:pt x="442" y="591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67D5A437-CF8F-CFEF-3E28-055229411DF6}"/>
                </a:ext>
              </a:extLst>
            </p:cNvPr>
            <p:cNvSpPr/>
            <p:nvPr/>
          </p:nvSpPr>
          <p:spPr>
            <a:xfrm>
              <a:off x="11555046" y="6318738"/>
              <a:ext cx="481266" cy="74247"/>
            </a:xfrm>
            <a:custGeom>
              <a:avLst/>
              <a:gdLst>
                <a:gd name="connsiteX0" fmla="*/ 0 w 481266"/>
                <a:gd name="connsiteY0" fmla="*/ 0 h 74247"/>
                <a:gd name="connsiteX1" fmla="*/ 328246 w 481266"/>
                <a:gd name="connsiteY1" fmla="*/ 3908 h 74247"/>
                <a:gd name="connsiteX2" fmla="*/ 230554 w 481266"/>
                <a:gd name="connsiteY2" fmla="*/ 46893 h 74247"/>
                <a:gd name="connsiteX3" fmla="*/ 472831 w 481266"/>
                <a:gd name="connsiteY3" fmla="*/ 35170 h 74247"/>
                <a:gd name="connsiteX4" fmla="*/ 429846 w 481266"/>
                <a:gd name="connsiteY4" fmla="*/ 42985 h 74247"/>
                <a:gd name="connsiteX5" fmla="*/ 468923 w 481266"/>
                <a:gd name="connsiteY5" fmla="*/ 74247 h 74247"/>
                <a:gd name="connsiteX6" fmla="*/ 410308 w 481266"/>
                <a:gd name="connsiteY6" fmla="*/ 42985 h 74247"/>
                <a:gd name="connsiteX7" fmla="*/ 254000 w 481266"/>
                <a:gd name="connsiteY7" fmla="*/ 15631 h 74247"/>
                <a:gd name="connsiteX8" fmla="*/ 273539 w 481266"/>
                <a:gd name="connsiteY8" fmla="*/ 15631 h 74247"/>
                <a:gd name="connsiteX9" fmla="*/ 0 w 481266"/>
                <a:gd name="connsiteY9" fmla="*/ 0 h 7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1266" h="74247">
                  <a:moveTo>
                    <a:pt x="0" y="0"/>
                  </a:moveTo>
                  <a:lnTo>
                    <a:pt x="328246" y="3908"/>
                  </a:lnTo>
                  <a:cubicBezTo>
                    <a:pt x="366672" y="11724"/>
                    <a:pt x="206457" y="41683"/>
                    <a:pt x="230554" y="46893"/>
                  </a:cubicBezTo>
                  <a:cubicBezTo>
                    <a:pt x="254651" y="52103"/>
                    <a:pt x="439616" y="35821"/>
                    <a:pt x="472831" y="35170"/>
                  </a:cubicBezTo>
                  <a:cubicBezTo>
                    <a:pt x="506046" y="34519"/>
                    <a:pt x="430497" y="36472"/>
                    <a:pt x="429846" y="42985"/>
                  </a:cubicBezTo>
                  <a:cubicBezTo>
                    <a:pt x="429195" y="49498"/>
                    <a:pt x="472179" y="74247"/>
                    <a:pt x="468923" y="74247"/>
                  </a:cubicBezTo>
                  <a:cubicBezTo>
                    <a:pt x="465667" y="74247"/>
                    <a:pt x="446128" y="52754"/>
                    <a:pt x="410308" y="42985"/>
                  </a:cubicBezTo>
                  <a:cubicBezTo>
                    <a:pt x="374488" y="33216"/>
                    <a:pt x="254000" y="15631"/>
                    <a:pt x="254000" y="15631"/>
                  </a:cubicBezTo>
                  <a:cubicBezTo>
                    <a:pt x="231205" y="11072"/>
                    <a:pt x="273539" y="15631"/>
                    <a:pt x="273539" y="156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D6D60523-D0D3-D630-B2A1-BC28253B2010}"/>
                </a:ext>
              </a:extLst>
            </p:cNvPr>
            <p:cNvSpPr/>
            <p:nvPr/>
          </p:nvSpPr>
          <p:spPr>
            <a:xfrm>
              <a:off x="11695015" y="6443764"/>
              <a:ext cx="311365" cy="20342"/>
            </a:xfrm>
            <a:custGeom>
              <a:avLst/>
              <a:gdLst>
                <a:gd name="connsiteX0" fmla="*/ 708 w 311365"/>
                <a:gd name="connsiteY0" fmla="*/ 19559 h 20342"/>
                <a:gd name="connsiteX1" fmla="*/ 301600 w 311365"/>
                <a:gd name="connsiteY1" fmla="*/ 21 h 20342"/>
                <a:gd name="connsiteX2" fmla="*/ 219539 w 311365"/>
                <a:gd name="connsiteY2" fmla="*/ 15651 h 20342"/>
                <a:gd name="connsiteX3" fmla="*/ 708 w 311365"/>
                <a:gd name="connsiteY3" fmla="*/ 19559 h 2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365" h="20342">
                  <a:moveTo>
                    <a:pt x="708" y="19559"/>
                  </a:moveTo>
                  <a:cubicBezTo>
                    <a:pt x="14385" y="16954"/>
                    <a:pt x="265128" y="672"/>
                    <a:pt x="301600" y="21"/>
                  </a:cubicBezTo>
                  <a:cubicBezTo>
                    <a:pt x="338072" y="-630"/>
                    <a:pt x="263826" y="13697"/>
                    <a:pt x="219539" y="15651"/>
                  </a:cubicBezTo>
                  <a:cubicBezTo>
                    <a:pt x="175252" y="17605"/>
                    <a:pt x="-12969" y="22164"/>
                    <a:pt x="708" y="19559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B3BAD1D6-8860-AA99-3114-DB4CADBB9A75}"/>
                </a:ext>
              </a:extLst>
            </p:cNvPr>
            <p:cNvSpPr/>
            <p:nvPr/>
          </p:nvSpPr>
          <p:spPr>
            <a:xfrm>
              <a:off x="8606938" y="6927654"/>
              <a:ext cx="719250" cy="327277"/>
            </a:xfrm>
            <a:custGeom>
              <a:avLst/>
              <a:gdLst>
                <a:gd name="connsiteX0" fmla="*/ 487 w 719250"/>
                <a:gd name="connsiteY0" fmla="*/ 196 h 327277"/>
                <a:gd name="connsiteX1" fmla="*/ 381487 w 719250"/>
                <a:gd name="connsiteY1" fmla="*/ 270071 h 327277"/>
                <a:gd name="connsiteX2" fmla="*/ 356087 w 719250"/>
                <a:gd name="connsiteY2" fmla="*/ 257371 h 327277"/>
                <a:gd name="connsiteX3" fmla="*/ 467212 w 719250"/>
                <a:gd name="connsiteY3" fmla="*/ 317696 h 327277"/>
                <a:gd name="connsiteX4" fmla="*/ 419587 w 719250"/>
                <a:gd name="connsiteY4" fmla="*/ 295471 h 327277"/>
                <a:gd name="connsiteX5" fmla="*/ 718037 w 719250"/>
                <a:gd name="connsiteY5" fmla="*/ 295471 h 327277"/>
                <a:gd name="connsiteX6" fmla="*/ 521187 w 719250"/>
                <a:gd name="connsiteY6" fmla="*/ 301821 h 327277"/>
                <a:gd name="connsiteX7" fmla="*/ 425937 w 719250"/>
                <a:gd name="connsiteY7" fmla="*/ 320871 h 327277"/>
                <a:gd name="connsiteX8" fmla="*/ 187812 w 719250"/>
                <a:gd name="connsiteY8" fmla="*/ 177996 h 327277"/>
                <a:gd name="connsiteX9" fmla="*/ 298937 w 719250"/>
                <a:gd name="connsiteY9" fmla="*/ 225621 h 327277"/>
                <a:gd name="connsiteX10" fmla="*/ 487 w 719250"/>
                <a:gd name="connsiteY10" fmla="*/ 196 h 32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9250" h="327277">
                  <a:moveTo>
                    <a:pt x="487" y="196"/>
                  </a:moveTo>
                  <a:cubicBezTo>
                    <a:pt x="14245" y="7604"/>
                    <a:pt x="322220" y="227208"/>
                    <a:pt x="381487" y="270071"/>
                  </a:cubicBezTo>
                  <a:cubicBezTo>
                    <a:pt x="440754" y="312934"/>
                    <a:pt x="341800" y="249434"/>
                    <a:pt x="356087" y="257371"/>
                  </a:cubicBezTo>
                  <a:cubicBezTo>
                    <a:pt x="370374" y="265308"/>
                    <a:pt x="456629" y="311346"/>
                    <a:pt x="467212" y="317696"/>
                  </a:cubicBezTo>
                  <a:cubicBezTo>
                    <a:pt x="477795" y="324046"/>
                    <a:pt x="377783" y="299175"/>
                    <a:pt x="419587" y="295471"/>
                  </a:cubicBezTo>
                  <a:cubicBezTo>
                    <a:pt x="461391" y="291767"/>
                    <a:pt x="701104" y="294413"/>
                    <a:pt x="718037" y="295471"/>
                  </a:cubicBezTo>
                  <a:cubicBezTo>
                    <a:pt x="734970" y="296529"/>
                    <a:pt x="569870" y="297588"/>
                    <a:pt x="521187" y="301821"/>
                  </a:cubicBezTo>
                  <a:cubicBezTo>
                    <a:pt x="472504" y="306054"/>
                    <a:pt x="481500" y="341509"/>
                    <a:pt x="425937" y="320871"/>
                  </a:cubicBezTo>
                  <a:cubicBezTo>
                    <a:pt x="370375" y="300234"/>
                    <a:pt x="208979" y="193871"/>
                    <a:pt x="187812" y="177996"/>
                  </a:cubicBezTo>
                  <a:cubicBezTo>
                    <a:pt x="166645" y="162121"/>
                    <a:pt x="329099" y="254196"/>
                    <a:pt x="298937" y="225621"/>
                  </a:cubicBezTo>
                  <a:cubicBezTo>
                    <a:pt x="268775" y="197046"/>
                    <a:pt x="-13271" y="-7212"/>
                    <a:pt x="487" y="196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>
              <a:extLst>
                <a:ext uri="{FF2B5EF4-FFF2-40B4-BE49-F238E27FC236}">
                  <a16:creationId xmlns:a16="http://schemas.microsoft.com/office/drawing/2014/main" id="{4CC5FBCC-03E4-2948-5527-0CABEFA29950}"/>
                </a:ext>
              </a:extLst>
            </p:cNvPr>
            <p:cNvSpPr/>
            <p:nvPr/>
          </p:nvSpPr>
          <p:spPr>
            <a:xfrm>
              <a:off x="9648157" y="6784930"/>
              <a:ext cx="747333" cy="118158"/>
            </a:xfrm>
            <a:custGeom>
              <a:avLst/>
              <a:gdLst>
                <a:gd name="connsiteX0" fmla="*/ 668 w 747333"/>
                <a:gd name="connsiteY0" fmla="*/ 111170 h 118158"/>
                <a:gd name="connsiteX1" fmla="*/ 407068 w 747333"/>
                <a:gd name="connsiteY1" fmla="*/ 76245 h 118158"/>
                <a:gd name="connsiteX2" fmla="*/ 397543 w 747333"/>
                <a:gd name="connsiteY2" fmla="*/ 92120 h 118158"/>
                <a:gd name="connsiteX3" fmla="*/ 664243 w 747333"/>
                <a:gd name="connsiteY3" fmla="*/ 31795 h 118158"/>
                <a:gd name="connsiteX4" fmla="*/ 648368 w 747333"/>
                <a:gd name="connsiteY4" fmla="*/ 31795 h 118158"/>
                <a:gd name="connsiteX5" fmla="*/ 746793 w 747333"/>
                <a:gd name="connsiteY5" fmla="*/ 117520 h 118158"/>
                <a:gd name="connsiteX6" fmla="*/ 680118 w 747333"/>
                <a:gd name="connsiteY6" fmla="*/ 69895 h 118158"/>
                <a:gd name="connsiteX7" fmla="*/ 521368 w 747333"/>
                <a:gd name="connsiteY7" fmla="*/ 50845 h 118158"/>
                <a:gd name="connsiteX8" fmla="*/ 445168 w 747333"/>
                <a:gd name="connsiteY8" fmla="*/ 45 h 118158"/>
                <a:gd name="connsiteX9" fmla="*/ 473743 w 747333"/>
                <a:gd name="connsiteY9" fmla="*/ 60370 h 118158"/>
                <a:gd name="connsiteX10" fmla="*/ 391193 w 747333"/>
                <a:gd name="connsiteY10" fmla="*/ 63545 h 118158"/>
                <a:gd name="connsiteX11" fmla="*/ 213393 w 747333"/>
                <a:gd name="connsiteY11" fmla="*/ 69895 h 118158"/>
                <a:gd name="connsiteX12" fmla="*/ 308643 w 747333"/>
                <a:gd name="connsiteY12" fmla="*/ 73070 h 118158"/>
                <a:gd name="connsiteX13" fmla="*/ 668 w 747333"/>
                <a:gd name="connsiteY13" fmla="*/ 111170 h 11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333" h="118158">
                  <a:moveTo>
                    <a:pt x="668" y="111170"/>
                  </a:moveTo>
                  <a:cubicBezTo>
                    <a:pt x="17072" y="111699"/>
                    <a:pt x="340922" y="79420"/>
                    <a:pt x="407068" y="76245"/>
                  </a:cubicBezTo>
                  <a:cubicBezTo>
                    <a:pt x="473214" y="73070"/>
                    <a:pt x="354681" y="99528"/>
                    <a:pt x="397543" y="92120"/>
                  </a:cubicBezTo>
                  <a:cubicBezTo>
                    <a:pt x="440405" y="84712"/>
                    <a:pt x="664243" y="31795"/>
                    <a:pt x="664243" y="31795"/>
                  </a:cubicBezTo>
                  <a:cubicBezTo>
                    <a:pt x="706047" y="21741"/>
                    <a:pt x="634610" y="17507"/>
                    <a:pt x="648368" y="31795"/>
                  </a:cubicBezTo>
                  <a:cubicBezTo>
                    <a:pt x="662126" y="46083"/>
                    <a:pt x="741501" y="111170"/>
                    <a:pt x="746793" y="117520"/>
                  </a:cubicBezTo>
                  <a:cubicBezTo>
                    <a:pt x="752085" y="123870"/>
                    <a:pt x="717689" y="81007"/>
                    <a:pt x="680118" y="69895"/>
                  </a:cubicBezTo>
                  <a:cubicBezTo>
                    <a:pt x="642547" y="58782"/>
                    <a:pt x="560526" y="62487"/>
                    <a:pt x="521368" y="50845"/>
                  </a:cubicBezTo>
                  <a:cubicBezTo>
                    <a:pt x="482210" y="39203"/>
                    <a:pt x="453106" y="-1543"/>
                    <a:pt x="445168" y="45"/>
                  </a:cubicBezTo>
                  <a:cubicBezTo>
                    <a:pt x="437230" y="1633"/>
                    <a:pt x="482739" y="49787"/>
                    <a:pt x="473743" y="60370"/>
                  </a:cubicBezTo>
                  <a:cubicBezTo>
                    <a:pt x="464747" y="70953"/>
                    <a:pt x="391193" y="63545"/>
                    <a:pt x="391193" y="63545"/>
                  </a:cubicBezTo>
                  <a:lnTo>
                    <a:pt x="213393" y="69895"/>
                  </a:lnTo>
                  <a:cubicBezTo>
                    <a:pt x="199635" y="71482"/>
                    <a:pt x="342510" y="66191"/>
                    <a:pt x="308643" y="73070"/>
                  </a:cubicBezTo>
                  <a:cubicBezTo>
                    <a:pt x="274776" y="79949"/>
                    <a:pt x="-15736" y="110641"/>
                    <a:pt x="668" y="11117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D51B04AE-BCE4-C8C9-7A53-C33A1CA29750}"/>
                </a:ext>
              </a:extLst>
            </p:cNvPr>
            <p:cNvSpPr/>
            <p:nvPr/>
          </p:nvSpPr>
          <p:spPr>
            <a:xfrm>
              <a:off x="7198569" y="3800743"/>
              <a:ext cx="434549" cy="53873"/>
            </a:xfrm>
            <a:custGeom>
              <a:avLst/>
              <a:gdLst>
                <a:gd name="connsiteX0" fmla="*/ 2331 w 434549"/>
                <a:gd name="connsiteY0" fmla="*/ 53707 h 53873"/>
                <a:gd name="connsiteX1" fmla="*/ 405556 w 434549"/>
                <a:gd name="connsiteY1" fmla="*/ 2907 h 53873"/>
                <a:gd name="connsiteX2" fmla="*/ 351581 w 434549"/>
                <a:gd name="connsiteY2" fmla="*/ 9257 h 53873"/>
                <a:gd name="connsiteX3" fmla="*/ 313481 w 434549"/>
                <a:gd name="connsiteY3" fmla="*/ 34657 h 53873"/>
                <a:gd name="connsiteX4" fmla="*/ 434131 w 434549"/>
                <a:gd name="connsiteY4" fmla="*/ 47357 h 53873"/>
                <a:gd name="connsiteX5" fmla="*/ 351581 w 434549"/>
                <a:gd name="connsiteY5" fmla="*/ 44182 h 53873"/>
                <a:gd name="connsiteX6" fmla="*/ 307131 w 434549"/>
                <a:gd name="connsiteY6" fmla="*/ 15607 h 53873"/>
                <a:gd name="connsiteX7" fmla="*/ 272206 w 434549"/>
                <a:gd name="connsiteY7" fmla="*/ 2907 h 53873"/>
                <a:gd name="connsiteX8" fmla="*/ 180131 w 434549"/>
                <a:gd name="connsiteY8" fmla="*/ 15607 h 53873"/>
                <a:gd name="connsiteX9" fmla="*/ 262681 w 434549"/>
                <a:gd name="connsiteY9" fmla="*/ 6082 h 53873"/>
                <a:gd name="connsiteX10" fmla="*/ 240456 w 434549"/>
                <a:gd name="connsiteY10" fmla="*/ 18782 h 53873"/>
                <a:gd name="connsiteX11" fmla="*/ 2331 w 434549"/>
                <a:gd name="connsiteY11" fmla="*/ 53707 h 5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4549" h="53873">
                  <a:moveTo>
                    <a:pt x="2331" y="53707"/>
                  </a:moveTo>
                  <a:cubicBezTo>
                    <a:pt x="29848" y="51061"/>
                    <a:pt x="347348" y="10315"/>
                    <a:pt x="405556" y="2907"/>
                  </a:cubicBezTo>
                  <a:cubicBezTo>
                    <a:pt x="463764" y="-4501"/>
                    <a:pt x="366927" y="3965"/>
                    <a:pt x="351581" y="9257"/>
                  </a:cubicBezTo>
                  <a:cubicBezTo>
                    <a:pt x="336235" y="14549"/>
                    <a:pt x="299723" y="28307"/>
                    <a:pt x="313481" y="34657"/>
                  </a:cubicBezTo>
                  <a:cubicBezTo>
                    <a:pt x="327239" y="41007"/>
                    <a:pt x="427781" y="45769"/>
                    <a:pt x="434131" y="47357"/>
                  </a:cubicBezTo>
                  <a:cubicBezTo>
                    <a:pt x="440481" y="48944"/>
                    <a:pt x="372747" y="49474"/>
                    <a:pt x="351581" y="44182"/>
                  </a:cubicBezTo>
                  <a:cubicBezTo>
                    <a:pt x="330415" y="38890"/>
                    <a:pt x="320360" y="22486"/>
                    <a:pt x="307131" y="15607"/>
                  </a:cubicBezTo>
                  <a:cubicBezTo>
                    <a:pt x="293902" y="8728"/>
                    <a:pt x="293373" y="2907"/>
                    <a:pt x="272206" y="2907"/>
                  </a:cubicBezTo>
                  <a:cubicBezTo>
                    <a:pt x="251039" y="2907"/>
                    <a:pt x="181718" y="15078"/>
                    <a:pt x="180131" y="15607"/>
                  </a:cubicBezTo>
                  <a:cubicBezTo>
                    <a:pt x="178544" y="16136"/>
                    <a:pt x="252627" y="5553"/>
                    <a:pt x="262681" y="6082"/>
                  </a:cubicBezTo>
                  <a:cubicBezTo>
                    <a:pt x="272735" y="6611"/>
                    <a:pt x="281731" y="10845"/>
                    <a:pt x="240456" y="18782"/>
                  </a:cubicBezTo>
                  <a:cubicBezTo>
                    <a:pt x="199181" y="26719"/>
                    <a:pt x="-25186" y="56353"/>
                    <a:pt x="2331" y="53707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8B3AB2FC-4649-B48A-0440-541257D76768}"/>
                </a:ext>
              </a:extLst>
            </p:cNvPr>
            <p:cNvSpPr/>
            <p:nvPr/>
          </p:nvSpPr>
          <p:spPr>
            <a:xfrm>
              <a:off x="7416386" y="3873378"/>
              <a:ext cx="397561" cy="73170"/>
            </a:xfrm>
            <a:custGeom>
              <a:avLst/>
              <a:gdLst>
                <a:gd name="connsiteX0" fmla="*/ 414 w 397561"/>
                <a:gd name="connsiteY0" fmla="*/ 50922 h 73170"/>
                <a:gd name="connsiteX1" fmla="*/ 257589 w 397561"/>
                <a:gd name="connsiteY1" fmla="*/ 22347 h 73170"/>
                <a:gd name="connsiteX2" fmla="*/ 229014 w 397561"/>
                <a:gd name="connsiteY2" fmla="*/ 19172 h 73170"/>
                <a:gd name="connsiteX3" fmla="*/ 362364 w 397561"/>
                <a:gd name="connsiteY3" fmla="*/ 60447 h 73170"/>
                <a:gd name="connsiteX4" fmla="*/ 343314 w 397561"/>
                <a:gd name="connsiteY4" fmla="*/ 73147 h 73170"/>
                <a:gd name="connsiteX5" fmla="*/ 397289 w 397561"/>
                <a:gd name="connsiteY5" fmla="*/ 63622 h 73170"/>
                <a:gd name="connsiteX6" fmla="*/ 359189 w 397561"/>
                <a:gd name="connsiteY6" fmla="*/ 63622 h 73170"/>
                <a:gd name="connsiteX7" fmla="*/ 254414 w 397561"/>
                <a:gd name="connsiteY7" fmla="*/ 35047 h 73170"/>
                <a:gd name="connsiteX8" fmla="*/ 178214 w 397561"/>
                <a:gd name="connsiteY8" fmla="*/ 28697 h 73170"/>
                <a:gd name="connsiteX9" fmla="*/ 222664 w 397561"/>
                <a:gd name="connsiteY9" fmla="*/ 122 h 73170"/>
                <a:gd name="connsiteX10" fmla="*/ 197264 w 397561"/>
                <a:gd name="connsiteY10" fmla="*/ 19172 h 73170"/>
                <a:gd name="connsiteX11" fmla="*/ 414 w 397561"/>
                <a:gd name="connsiteY11" fmla="*/ 50922 h 7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7561" h="73170">
                  <a:moveTo>
                    <a:pt x="414" y="50922"/>
                  </a:moveTo>
                  <a:cubicBezTo>
                    <a:pt x="10468" y="51451"/>
                    <a:pt x="219489" y="27639"/>
                    <a:pt x="257589" y="22347"/>
                  </a:cubicBezTo>
                  <a:cubicBezTo>
                    <a:pt x="295689" y="17055"/>
                    <a:pt x="211552" y="12822"/>
                    <a:pt x="229014" y="19172"/>
                  </a:cubicBezTo>
                  <a:cubicBezTo>
                    <a:pt x="246476" y="25522"/>
                    <a:pt x="362364" y="60447"/>
                    <a:pt x="362364" y="60447"/>
                  </a:cubicBezTo>
                  <a:cubicBezTo>
                    <a:pt x="381414" y="69443"/>
                    <a:pt x="337493" y="72618"/>
                    <a:pt x="343314" y="73147"/>
                  </a:cubicBezTo>
                  <a:cubicBezTo>
                    <a:pt x="349135" y="73676"/>
                    <a:pt x="394643" y="65210"/>
                    <a:pt x="397289" y="63622"/>
                  </a:cubicBezTo>
                  <a:cubicBezTo>
                    <a:pt x="399935" y="62035"/>
                    <a:pt x="383001" y="68384"/>
                    <a:pt x="359189" y="63622"/>
                  </a:cubicBezTo>
                  <a:cubicBezTo>
                    <a:pt x="335377" y="58860"/>
                    <a:pt x="284577" y="40868"/>
                    <a:pt x="254414" y="35047"/>
                  </a:cubicBezTo>
                  <a:cubicBezTo>
                    <a:pt x="224251" y="29226"/>
                    <a:pt x="183506" y="34518"/>
                    <a:pt x="178214" y="28697"/>
                  </a:cubicBezTo>
                  <a:cubicBezTo>
                    <a:pt x="172922" y="22876"/>
                    <a:pt x="219489" y="1709"/>
                    <a:pt x="222664" y="122"/>
                  </a:cubicBezTo>
                  <a:cubicBezTo>
                    <a:pt x="225839" y="-1465"/>
                    <a:pt x="228485" y="12822"/>
                    <a:pt x="197264" y="19172"/>
                  </a:cubicBezTo>
                  <a:cubicBezTo>
                    <a:pt x="166043" y="25522"/>
                    <a:pt x="-9640" y="50393"/>
                    <a:pt x="414" y="50922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FFF9B73A-1C8C-84FE-4F76-3222DBE5586A}"/>
                </a:ext>
              </a:extLst>
            </p:cNvPr>
            <p:cNvSpPr/>
            <p:nvPr/>
          </p:nvSpPr>
          <p:spPr>
            <a:xfrm>
              <a:off x="7806805" y="3927455"/>
              <a:ext cx="156554" cy="146714"/>
            </a:xfrm>
            <a:custGeom>
              <a:avLst/>
              <a:gdLst>
                <a:gd name="connsiteX0" fmla="*/ 108470 w 156554"/>
                <a:gd name="connsiteY0" fmla="*/ 20 h 146714"/>
                <a:gd name="connsiteX1" fmla="*/ 137045 w 156554"/>
                <a:gd name="connsiteY1" fmla="*/ 53995 h 146714"/>
                <a:gd name="connsiteX2" fmla="*/ 6870 w 156554"/>
                <a:gd name="connsiteY2" fmla="*/ 142895 h 146714"/>
                <a:gd name="connsiteX3" fmla="*/ 32270 w 156554"/>
                <a:gd name="connsiteY3" fmla="*/ 123845 h 146714"/>
                <a:gd name="connsiteX4" fmla="*/ 152920 w 156554"/>
                <a:gd name="connsiteY4" fmla="*/ 63520 h 146714"/>
                <a:gd name="connsiteX5" fmla="*/ 127520 w 156554"/>
                <a:gd name="connsiteY5" fmla="*/ 66695 h 146714"/>
                <a:gd name="connsiteX6" fmla="*/ 133870 w 156554"/>
                <a:gd name="connsiteY6" fmla="*/ 47645 h 146714"/>
                <a:gd name="connsiteX7" fmla="*/ 108470 w 156554"/>
                <a:gd name="connsiteY7" fmla="*/ 20 h 14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554" h="146714">
                  <a:moveTo>
                    <a:pt x="108470" y="20"/>
                  </a:moveTo>
                  <a:cubicBezTo>
                    <a:pt x="108999" y="1078"/>
                    <a:pt x="153978" y="30183"/>
                    <a:pt x="137045" y="53995"/>
                  </a:cubicBezTo>
                  <a:cubicBezTo>
                    <a:pt x="120112" y="77808"/>
                    <a:pt x="24332" y="131253"/>
                    <a:pt x="6870" y="142895"/>
                  </a:cubicBezTo>
                  <a:cubicBezTo>
                    <a:pt x="-10592" y="154537"/>
                    <a:pt x="7928" y="137074"/>
                    <a:pt x="32270" y="123845"/>
                  </a:cubicBezTo>
                  <a:cubicBezTo>
                    <a:pt x="56612" y="110616"/>
                    <a:pt x="137045" y="73045"/>
                    <a:pt x="152920" y="63520"/>
                  </a:cubicBezTo>
                  <a:cubicBezTo>
                    <a:pt x="168795" y="53995"/>
                    <a:pt x="127520" y="66695"/>
                    <a:pt x="127520" y="66695"/>
                  </a:cubicBezTo>
                  <a:cubicBezTo>
                    <a:pt x="124345" y="64049"/>
                    <a:pt x="137045" y="56641"/>
                    <a:pt x="133870" y="47645"/>
                  </a:cubicBezTo>
                  <a:cubicBezTo>
                    <a:pt x="130695" y="38649"/>
                    <a:pt x="107941" y="-1038"/>
                    <a:pt x="108470" y="2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49D491A0-5423-DFA3-EED6-81C9B5189101}"/>
                </a:ext>
              </a:extLst>
            </p:cNvPr>
            <p:cNvSpPr/>
            <p:nvPr/>
          </p:nvSpPr>
          <p:spPr>
            <a:xfrm>
              <a:off x="7927969" y="4943415"/>
              <a:ext cx="136540" cy="196827"/>
            </a:xfrm>
            <a:custGeom>
              <a:avLst/>
              <a:gdLst>
                <a:gd name="connsiteX0" fmla="*/ 6 w 136540"/>
                <a:gd name="connsiteY0" fmla="*/ 60 h 196827"/>
                <a:gd name="connsiteX1" fmla="*/ 53981 w 136540"/>
                <a:gd name="connsiteY1" fmla="*/ 60385 h 196827"/>
                <a:gd name="connsiteX2" fmla="*/ 133356 w 136540"/>
                <a:gd name="connsiteY2" fmla="*/ 193735 h 196827"/>
                <a:gd name="connsiteX3" fmla="*/ 117481 w 136540"/>
                <a:gd name="connsiteY3" fmla="*/ 149285 h 196827"/>
                <a:gd name="connsiteX4" fmla="*/ 85731 w 136540"/>
                <a:gd name="connsiteY4" fmla="*/ 92135 h 196827"/>
                <a:gd name="connsiteX5" fmla="*/ 130181 w 136540"/>
                <a:gd name="connsiteY5" fmla="*/ 28635 h 196827"/>
                <a:gd name="connsiteX6" fmla="*/ 69856 w 136540"/>
                <a:gd name="connsiteY6" fmla="*/ 69910 h 196827"/>
                <a:gd name="connsiteX7" fmla="*/ 92081 w 136540"/>
                <a:gd name="connsiteY7" fmla="*/ 76260 h 196827"/>
                <a:gd name="connsiteX8" fmla="*/ 57156 w 136540"/>
                <a:gd name="connsiteY8" fmla="*/ 69910 h 196827"/>
                <a:gd name="connsiteX9" fmla="*/ 6 w 136540"/>
                <a:gd name="connsiteY9" fmla="*/ 60 h 19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540" h="196827">
                  <a:moveTo>
                    <a:pt x="6" y="60"/>
                  </a:moveTo>
                  <a:cubicBezTo>
                    <a:pt x="-523" y="-1527"/>
                    <a:pt x="31756" y="28106"/>
                    <a:pt x="53981" y="60385"/>
                  </a:cubicBezTo>
                  <a:cubicBezTo>
                    <a:pt x="76206" y="92664"/>
                    <a:pt x="122773" y="178918"/>
                    <a:pt x="133356" y="193735"/>
                  </a:cubicBezTo>
                  <a:cubicBezTo>
                    <a:pt x="143939" y="208552"/>
                    <a:pt x="125418" y="166218"/>
                    <a:pt x="117481" y="149285"/>
                  </a:cubicBezTo>
                  <a:cubicBezTo>
                    <a:pt x="109544" y="132352"/>
                    <a:pt x="83614" y="112243"/>
                    <a:pt x="85731" y="92135"/>
                  </a:cubicBezTo>
                  <a:cubicBezTo>
                    <a:pt x="87848" y="72027"/>
                    <a:pt x="132827" y="32339"/>
                    <a:pt x="130181" y="28635"/>
                  </a:cubicBezTo>
                  <a:cubicBezTo>
                    <a:pt x="127535" y="24931"/>
                    <a:pt x="76206" y="61973"/>
                    <a:pt x="69856" y="69910"/>
                  </a:cubicBezTo>
                  <a:cubicBezTo>
                    <a:pt x="63506" y="77847"/>
                    <a:pt x="94198" y="76260"/>
                    <a:pt x="92081" y="76260"/>
                  </a:cubicBezTo>
                  <a:cubicBezTo>
                    <a:pt x="89964" y="76260"/>
                    <a:pt x="67210" y="82610"/>
                    <a:pt x="57156" y="69910"/>
                  </a:cubicBezTo>
                  <a:cubicBezTo>
                    <a:pt x="47102" y="57210"/>
                    <a:pt x="535" y="1647"/>
                    <a:pt x="6" y="6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D3F30DE2-F9AD-4E2A-81D5-D9DD04B3D56E}"/>
                </a:ext>
              </a:extLst>
            </p:cNvPr>
            <p:cNvSpPr/>
            <p:nvPr/>
          </p:nvSpPr>
          <p:spPr>
            <a:xfrm>
              <a:off x="8064374" y="5473694"/>
              <a:ext cx="169253" cy="86053"/>
            </a:xfrm>
            <a:custGeom>
              <a:avLst/>
              <a:gdLst>
                <a:gd name="connsiteX0" fmla="*/ 12826 w 169253"/>
                <a:gd name="connsiteY0" fmla="*/ 6 h 86053"/>
                <a:gd name="connsiteX1" fmla="*/ 165226 w 169253"/>
                <a:gd name="connsiteY1" fmla="*/ 44456 h 86053"/>
                <a:gd name="connsiteX2" fmla="*/ 114426 w 169253"/>
                <a:gd name="connsiteY2" fmla="*/ 41281 h 86053"/>
                <a:gd name="connsiteX3" fmla="*/ 126 w 169253"/>
                <a:gd name="connsiteY3" fmla="*/ 85731 h 86053"/>
                <a:gd name="connsiteX4" fmla="*/ 92201 w 169253"/>
                <a:gd name="connsiteY4" fmla="*/ 60331 h 86053"/>
                <a:gd name="connsiteX5" fmla="*/ 101726 w 169253"/>
                <a:gd name="connsiteY5" fmla="*/ 41281 h 86053"/>
                <a:gd name="connsiteX6" fmla="*/ 12826 w 169253"/>
                <a:gd name="connsiteY6" fmla="*/ 6 h 8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253" h="86053">
                  <a:moveTo>
                    <a:pt x="12826" y="6"/>
                  </a:moveTo>
                  <a:cubicBezTo>
                    <a:pt x="23409" y="535"/>
                    <a:pt x="148293" y="37577"/>
                    <a:pt x="165226" y="44456"/>
                  </a:cubicBezTo>
                  <a:cubicBezTo>
                    <a:pt x="182159" y="51335"/>
                    <a:pt x="141943" y="34402"/>
                    <a:pt x="114426" y="41281"/>
                  </a:cubicBezTo>
                  <a:cubicBezTo>
                    <a:pt x="86909" y="48160"/>
                    <a:pt x="3830" y="82556"/>
                    <a:pt x="126" y="85731"/>
                  </a:cubicBezTo>
                  <a:cubicBezTo>
                    <a:pt x="-3578" y="88906"/>
                    <a:pt x="75268" y="67739"/>
                    <a:pt x="92201" y="60331"/>
                  </a:cubicBezTo>
                  <a:cubicBezTo>
                    <a:pt x="109134" y="52923"/>
                    <a:pt x="111780" y="50277"/>
                    <a:pt x="101726" y="41281"/>
                  </a:cubicBezTo>
                  <a:cubicBezTo>
                    <a:pt x="91672" y="32285"/>
                    <a:pt x="2243" y="-523"/>
                    <a:pt x="12826" y="6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C5FA28B6-DD9F-785E-1798-1077980F327A}"/>
                </a:ext>
              </a:extLst>
            </p:cNvPr>
            <p:cNvSpPr/>
            <p:nvPr/>
          </p:nvSpPr>
          <p:spPr>
            <a:xfrm>
              <a:off x="7791399" y="5514960"/>
              <a:ext cx="267181" cy="104819"/>
            </a:xfrm>
            <a:custGeom>
              <a:avLst/>
              <a:gdLst>
                <a:gd name="connsiteX0" fmla="*/ 51 w 267181"/>
                <a:gd name="connsiteY0" fmla="*/ 41290 h 104819"/>
                <a:gd name="connsiteX1" fmla="*/ 203251 w 267181"/>
                <a:gd name="connsiteY1" fmla="*/ 76215 h 104819"/>
                <a:gd name="connsiteX2" fmla="*/ 130226 w 267181"/>
                <a:gd name="connsiteY2" fmla="*/ 73040 h 104819"/>
                <a:gd name="connsiteX3" fmla="*/ 177851 w 267181"/>
                <a:gd name="connsiteY3" fmla="*/ 104790 h 104819"/>
                <a:gd name="connsiteX4" fmla="*/ 152451 w 267181"/>
                <a:gd name="connsiteY4" fmla="*/ 66690 h 104819"/>
                <a:gd name="connsiteX5" fmla="*/ 266751 w 267181"/>
                <a:gd name="connsiteY5" fmla="*/ 15 h 104819"/>
                <a:gd name="connsiteX6" fmla="*/ 184201 w 267181"/>
                <a:gd name="connsiteY6" fmla="*/ 60340 h 104819"/>
                <a:gd name="connsiteX7" fmla="*/ 51 w 267181"/>
                <a:gd name="connsiteY7" fmla="*/ 41290 h 10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7181" h="104819">
                  <a:moveTo>
                    <a:pt x="51" y="41290"/>
                  </a:moveTo>
                  <a:cubicBezTo>
                    <a:pt x="3226" y="43936"/>
                    <a:pt x="181555" y="70923"/>
                    <a:pt x="203251" y="76215"/>
                  </a:cubicBezTo>
                  <a:cubicBezTo>
                    <a:pt x="224947" y="81507"/>
                    <a:pt x="134459" y="68278"/>
                    <a:pt x="130226" y="73040"/>
                  </a:cubicBezTo>
                  <a:cubicBezTo>
                    <a:pt x="125993" y="77802"/>
                    <a:pt x="174147" y="105848"/>
                    <a:pt x="177851" y="104790"/>
                  </a:cubicBezTo>
                  <a:cubicBezTo>
                    <a:pt x="181555" y="103732"/>
                    <a:pt x="137634" y="84152"/>
                    <a:pt x="152451" y="66690"/>
                  </a:cubicBezTo>
                  <a:cubicBezTo>
                    <a:pt x="167268" y="49228"/>
                    <a:pt x="261460" y="1073"/>
                    <a:pt x="266751" y="15"/>
                  </a:cubicBezTo>
                  <a:cubicBezTo>
                    <a:pt x="272042" y="-1043"/>
                    <a:pt x="227593" y="51344"/>
                    <a:pt x="184201" y="60340"/>
                  </a:cubicBezTo>
                  <a:cubicBezTo>
                    <a:pt x="140809" y="69336"/>
                    <a:pt x="-3124" y="38644"/>
                    <a:pt x="51" y="4129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EC0161B9-DDFB-B95B-2158-7CC6F0F48DCB}"/>
                </a:ext>
              </a:extLst>
            </p:cNvPr>
            <p:cNvSpPr/>
            <p:nvPr/>
          </p:nvSpPr>
          <p:spPr>
            <a:xfrm>
              <a:off x="7946458" y="5069999"/>
              <a:ext cx="168855" cy="325188"/>
            </a:xfrm>
            <a:custGeom>
              <a:avLst/>
              <a:gdLst>
                <a:gd name="connsiteX0" fmla="*/ 10092 w 168855"/>
                <a:gd name="connsiteY0" fmla="*/ 476 h 325188"/>
                <a:gd name="connsiteX1" fmla="*/ 35492 w 168855"/>
                <a:gd name="connsiteY1" fmla="*/ 51276 h 325188"/>
                <a:gd name="connsiteX2" fmla="*/ 19617 w 168855"/>
                <a:gd name="connsiteY2" fmla="*/ 95726 h 325188"/>
                <a:gd name="connsiteX3" fmla="*/ 57717 w 168855"/>
                <a:gd name="connsiteY3" fmla="*/ 137001 h 325188"/>
                <a:gd name="connsiteX4" fmla="*/ 48192 w 168855"/>
                <a:gd name="connsiteY4" fmla="*/ 200501 h 325188"/>
                <a:gd name="connsiteX5" fmla="*/ 79942 w 168855"/>
                <a:gd name="connsiteY5" fmla="*/ 181451 h 325188"/>
                <a:gd name="connsiteX6" fmla="*/ 60892 w 168855"/>
                <a:gd name="connsiteY6" fmla="*/ 324326 h 325188"/>
                <a:gd name="connsiteX7" fmla="*/ 89467 w 168855"/>
                <a:gd name="connsiteY7" fmla="*/ 241776 h 325188"/>
                <a:gd name="connsiteX8" fmla="*/ 168842 w 168855"/>
                <a:gd name="connsiteY8" fmla="*/ 254476 h 325188"/>
                <a:gd name="connsiteX9" fmla="*/ 83117 w 168855"/>
                <a:gd name="connsiteY9" fmla="*/ 206851 h 325188"/>
                <a:gd name="connsiteX10" fmla="*/ 73592 w 168855"/>
                <a:gd name="connsiteY10" fmla="*/ 165576 h 325188"/>
                <a:gd name="connsiteX11" fmla="*/ 95817 w 168855"/>
                <a:gd name="connsiteY11" fmla="*/ 140176 h 325188"/>
                <a:gd name="connsiteX12" fmla="*/ 48192 w 168855"/>
                <a:gd name="connsiteY12" fmla="*/ 137001 h 325188"/>
                <a:gd name="connsiteX13" fmla="*/ 567 w 168855"/>
                <a:gd name="connsiteY13" fmla="*/ 121126 h 325188"/>
                <a:gd name="connsiteX14" fmla="*/ 22792 w 168855"/>
                <a:gd name="connsiteY14" fmla="*/ 83026 h 325188"/>
                <a:gd name="connsiteX15" fmla="*/ 10092 w 168855"/>
                <a:gd name="connsiteY15" fmla="*/ 476 h 32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855" h="325188">
                  <a:moveTo>
                    <a:pt x="10092" y="476"/>
                  </a:moveTo>
                  <a:cubicBezTo>
                    <a:pt x="12209" y="-4816"/>
                    <a:pt x="33905" y="35401"/>
                    <a:pt x="35492" y="51276"/>
                  </a:cubicBezTo>
                  <a:cubicBezTo>
                    <a:pt x="37080" y="67151"/>
                    <a:pt x="15913" y="81439"/>
                    <a:pt x="19617" y="95726"/>
                  </a:cubicBezTo>
                  <a:cubicBezTo>
                    <a:pt x="23321" y="110013"/>
                    <a:pt x="52954" y="119538"/>
                    <a:pt x="57717" y="137001"/>
                  </a:cubicBezTo>
                  <a:cubicBezTo>
                    <a:pt x="62480" y="154464"/>
                    <a:pt x="44488" y="193093"/>
                    <a:pt x="48192" y="200501"/>
                  </a:cubicBezTo>
                  <a:cubicBezTo>
                    <a:pt x="51896" y="207909"/>
                    <a:pt x="77825" y="160814"/>
                    <a:pt x="79942" y="181451"/>
                  </a:cubicBezTo>
                  <a:cubicBezTo>
                    <a:pt x="82059" y="202088"/>
                    <a:pt x="59305" y="314272"/>
                    <a:pt x="60892" y="324326"/>
                  </a:cubicBezTo>
                  <a:cubicBezTo>
                    <a:pt x="62479" y="334380"/>
                    <a:pt x="71475" y="253418"/>
                    <a:pt x="89467" y="241776"/>
                  </a:cubicBezTo>
                  <a:cubicBezTo>
                    <a:pt x="107459" y="230134"/>
                    <a:pt x="169900" y="260297"/>
                    <a:pt x="168842" y="254476"/>
                  </a:cubicBezTo>
                  <a:cubicBezTo>
                    <a:pt x="167784" y="248655"/>
                    <a:pt x="98992" y="221668"/>
                    <a:pt x="83117" y="206851"/>
                  </a:cubicBezTo>
                  <a:cubicBezTo>
                    <a:pt x="67242" y="192034"/>
                    <a:pt x="71475" y="176688"/>
                    <a:pt x="73592" y="165576"/>
                  </a:cubicBezTo>
                  <a:cubicBezTo>
                    <a:pt x="75709" y="154464"/>
                    <a:pt x="100050" y="144938"/>
                    <a:pt x="95817" y="140176"/>
                  </a:cubicBezTo>
                  <a:cubicBezTo>
                    <a:pt x="91584" y="135414"/>
                    <a:pt x="64067" y="140176"/>
                    <a:pt x="48192" y="137001"/>
                  </a:cubicBezTo>
                  <a:cubicBezTo>
                    <a:pt x="32317" y="133826"/>
                    <a:pt x="4800" y="130122"/>
                    <a:pt x="567" y="121126"/>
                  </a:cubicBezTo>
                  <a:cubicBezTo>
                    <a:pt x="-3666" y="112130"/>
                    <a:pt x="16971" y="98372"/>
                    <a:pt x="22792" y="83026"/>
                  </a:cubicBezTo>
                  <a:cubicBezTo>
                    <a:pt x="28613" y="67680"/>
                    <a:pt x="7975" y="5768"/>
                    <a:pt x="10092" y="476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B09F06A1-4AA5-CA05-1943-71E1BC52D589}"/>
                </a:ext>
              </a:extLst>
            </p:cNvPr>
            <p:cNvSpPr/>
            <p:nvPr/>
          </p:nvSpPr>
          <p:spPr>
            <a:xfrm>
              <a:off x="8693991" y="4733874"/>
              <a:ext cx="100950" cy="180751"/>
            </a:xfrm>
            <a:custGeom>
              <a:avLst/>
              <a:gdLst>
                <a:gd name="connsiteX0" fmla="*/ 100759 w 100950"/>
                <a:gd name="connsiteY0" fmla="*/ 51 h 180751"/>
                <a:gd name="connsiteX1" fmla="*/ 53134 w 100950"/>
                <a:gd name="connsiteY1" fmla="*/ 98476 h 180751"/>
                <a:gd name="connsiteX2" fmla="*/ 56309 w 100950"/>
                <a:gd name="connsiteY2" fmla="*/ 82601 h 180751"/>
                <a:gd name="connsiteX3" fmla="*/ 2334 w 100950"/>
                <a:gd name="connsiteY3" fmla="*/ 177851 h 180751"/>
                <a:gd name="connsiteX4" fmla="*/ 11859 w 100950"/>
                <a:gd name="connsiteY4" fmla="*/ 152451 h 180751"/>
                <a:gd name="connsiteX5" fmla="*/ 30909 w 100950"/>
                <a:gd name="connsiteY5" fmla="*/ 114351 h 180751"/>
                <a:gd name="connsiteX6" fmla="*/ 100759 w 100950"/>
                <a:gd name="connsiteY6" fmla="*/ 51 h 18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50" h="180751">
                  <a:moveTo>
                    <a:pt x="100759" y="51"/>
                  </a:moveTo>
                  <a:cubicBezTo>
                    <a:pt x="104463" y="-2595"/>
                    <a:pt x="53134" y="98476"/>
                    <a:pt x="53134" y="98476"/>
                  </a:cubicBezTo>
                  <a:cubicBezTo>
                    <a:pt x="45726" y="112234"/>
                    <a:pt x="64776" y="69372"/>
                    <a:pt x="56309" y="82601"/>
                  </a:cubicBezTo>
                  <a:cubicBezTo>
                    <a:pt x="47842" y="95830"/>
                    <a:pt x="2334" y="177851"/>
                    <a:pt x="2334" y="177851"/>
                  </a:cubicBezTo>
                  <a:cubicBezTo>
                    <a:pt x="-5074" y="189493"/>
                    <a:pt x="7096" y="163034"/>
                    <a:pt x="11859" y="152451"/>
                  </a:cubicBezTo>
                  <a:cubicBezTo>
                    <a:pt x="16621" y="141868"/>
                    <a:pt x="17151" y="137634"/>
                    <a:pt x="30909" y="114351"/>
                  </a:cubicBezTo>
                  <a:cubicBezTo>
                    <a:pt x="44667" y="91068"/>
                    <a:pt x="97055" y="2697"/>
                    <a:pt x="100759" y="51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C78B509B-274F-8180-C81D-343F00B626AA}"/>
                </a:ext>
              </a:extLst>
            </p:cNvPr>
            <p:cNvSpPr/>
            <p:nvPr/>
          </p:nvSpPr>
          <p:spPr>
            <a:xfrm>
              <a:off x="8041843" y="6129888"/>
              <a:ext cx="13155" cy="126434"/>
            </a:xfrm>
            <a:custGeom>
              <a:avLst/>
              <a:gdLst>
                <a:gd name="connsiteX0" fmla="*/ 432 w 13155"/>
                <a:gd name="connsiteY0" fmla="*/ 1037 h 126434"/>
                <a:gd name="connsiteX1" fmla="*/ 13132 w 13155"/>
                <a:gd name="connsiteY1" fmla="*/ 124862 h 126434"/>
                <a:gd name="connsiteX2" fmla="*/ 3607 w 13155"/>
                <a:gd name="connsiteY2" fmla="*/ 67712 h 126434"/>
                <a:gd name="connsiteX3" fmla="*/ 432 w 13155"/>
                <a:gd name="connsiteY3" fmla="*/ 1037 h 12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55" h="126434">
                  <a:moveTo>
                    <a:pt x="432" y="1037"/>
                  </a:moveTo>
                  <a:cubicBezTo>
                    <a:pt x="2020" y="10562"/>
                    <a:pt x="12603" y="113750"/>
                    <a:pt x="13132" y="124862"/>
                  </a:cubicBezTo>
                  <a:cubicBezTo>
                    <a:pt x="13661" y="135974"/>
                    <a:pt x="5194" y="85174"/>
                    <a:pt x="3607" y="67712"/>
                  </a:cubicBezTo>
                  <a:cubicBezTo>
                    <a:pt x="2020" y="50250"/>
                    <a:pt x="-1156" y="-8488"/>
                    <a:pt x="432" y="1037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68154C55-6B99-7291-3620-15154C5CA4D0}"/>
                </a:ext>
              </a:extLst>
            </p:cNvPr>
            <p:cNvSpPr/>
            <p:nvPr/>
          </p:nvSpPr>
          <p:spPr>
            <a:xfrm>
              <a:off x="7588217" y="6273689"/>
              <a:ext cx="31783" cy="108309"/>
            </a:xfrm>
            <a:custGeom>
              <a:avLst/>
              <a:gdLst>
                <a:gd name="connsiteX0" fmla="*/ 33 w 31783"/>
                <a:gd name="connsiteY0" fmla="*/ 111 h 108309"/>
                <a:gd name="connsiteX1" fmla="*/ 25433 w 31783"/>
                <a:gd name="connsiteY1" fmla="*/ 60436 h 108309"/>
                <a:gd name="connsiteX2" fmla="*/ 12733 w 31783"/>
                <a:gd name="connsiteY2" fmla="*/ 108061 h 108309"/>
                <a:gd name="connsiteX3" fmla="*/ 31783 w 31783"/>
                <a:gd name="connsiteY3" fmla="*/ 76311 h 108309"/>
                <a:gd name="connsiteX4" fmla="*/ 33 w 31783"/>
                <a:gd name="connsiteY4" fmla="*/ 111 h 10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3" h="108309">
                  <a:moveTo>
                    <a:pt x="33" y="111"/>
                  </a:moveTo>
                  <a:cubicBezTo>
                    <a:pt x="-1025" y="-2535"/>
                    <a:pt x="23316" y="42444"/>
                    <a:pt x="25433" y="60436"/>
                  </a:cubicBezTo>
                  <a:cubicBezTo>
                    <a:pt x="27550" y="78428"/>
                    <a:pt x="11675" y="105415"/>
                    <a:pt x="12733" y="108061"/>
                  </a:cubicBezTo>
                  <a:cubicBezTo>
                    <a:pt x="13791" y="110707"/>
                    <a:pt x="31783" y="91657"/>
                    <a:pt x="31783" y="76311"/>
                  </a:cubicBezTo>
                  <a:cubicBezTo>
                    <a:pt x="31783" y="60965"/>
                    <a:pt x="1091" y="2757"/>
                    <a:pt x="33" y="111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DC69D5D9-44DA-0598-29E0-02CCECCB7114}"/>
                </a:ext>
              </a:extLst>
            </p:cNvPr>
            <p:cNvSpPr/>
            <p:nvPr/>
          </p:nvSpPr>
          <p:spPr>
            <a:xfrm>
              <a:off x="7924800" y="6184731"/>
              <a:ext cx="12810" cy="92830"/>
            </a:xfrm>
            <a:custGeom>
              <a:avLst/>
              <a:gdLst>
                <a:gd name="connsiteX0" fmla="*/ 12700 w 12810"/>
                <a:gd name="connsiteY0" fmla="*/ 169 h 92830"/>
                <a:gd name="connsiteX1" fmla="*/ 6350 w 12810"/>
                <a:gd name="connsiteY1" fmla="*/ 70019 h 92830"/>
                <a:gd name="connsiteX2" fmla="*/ 9525 w 12810"/>
                <a:gd name="connsiteY2" fmla="*/ 92244 h 92830"/>
                <a:gd name="connsiteX3" fmla="*/ 0 w 12810"/>
                <a:gd name="connsiteY3" fmla="*/ 50969 h 92830"/>
                <a:gd name="connsiteX4" fmla="*/ 12700 w 12810"/>
                <a:gd name="connsiteY4" fmla="*/ 169 h 9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10" h="92830">
                  <a:moveTo>
                    <a:pt x="12700" y="169"/>
                  </a:moveTo>
                  <a:cubicBezTo>
                    <a:pt x="13758" y="3344"/>
                    <a:pt x="6879" y="54673"/>
                    <a:pt x="6350" y="70019"/>
                  </a:cubicBezTo>
                  <a:cubicBezTo>
                    <a:pt x="5821" y="85365"/>
                    <a:pt x="10583" y="95419"/>
                    <a:pt x="9525" y="92244"/>
                  </a:cubicBezTo>
                  <a:cubicBezTo>
                    <a:pt x="8467" y="89069"/>
                    <a:pt x="0" y="62611"/>
                    <a:pt x="0" y="50969"/>
                  </a:cubicBezTo>
                  <a:cubicBezTo>
                    <a:pt x="0" y="39327"/>
                    <a:pt x="11642" y="-3006"/>
                    <a:pt x="12700" y="169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9DD69D68-9E37-5D1E-C284-040AD2ACC066}"/>
                </a:ext>
              </a:extLst>
            </p:cNvPr>
            <p:cNvSpPr/>
            <p:nvPr/>
          </p:nvSpPr>
          <p:spPr>
            <a:xfrm>
              <a:off x="7723521" y="6324567"/>
              <a:ext cx="87279" cy="79437"/>
            </a:xfrm>
            <a:custGeom>
              <a:avLst/>
              <a:gdLst>
                <a:gd name="connsiteX0" fmla="*/ 33004 w 87279"/>
                <a:gd name="connsiteY0" fmla="*/ 33 h 79437"/>
                <a:gd name="connsiteX1" fmla="*/ 20304 w 87279"/>
                <a:gd name="connsiteY1" fmla="*/ 60358 h 79437"/>
                <a:gd name="connsiteX2" fmla="*/ 61579 w 87279"/>
                <a:gd name="connsiteY2" fmla="*/ 44483 h 79437"/>
                <a:gd name="connsiteX3" fmla="*/ 80629 w 87279"/>
                <a:gd name="connsiteY3" fmla="*/ 79408 h 79437"/>
                <a:gd name="connsiteX4" fmla="*/ 80629 w 87279"/>
                <a:gd name="connsiteY4" fmla="*/ 50833 h 79437"/>
                <a:gd name="connsiteX5" fmla="*/ 1254 w 87279"/>
                <a:gd name="connsiteY5" fmla="*/ 69883 h 79437"/>
                <a:gd name="connsiteX6" fmla="*/ 33004 w 87279"/>
                <a:gd name="connsiteY6" fmla="*/ 33 h 7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279" h="79437">
                  <a:moveTo>
                    <a:pt x="33004" y="33"/>
                  </a:moveTo>
                  <a:cubicBezTo>
                    <a:pt x="36179" y="-1554"/>
                    <a:pt x="15541" y="52950"/>
                    <a:pt x="20304" y="60358"/>
                  </a:cubicBezTo>
                  <a:cubicBezTo>
                    <a:pt x="25066" y="67766"/>
                    <a:pt x="51525" y="41308"/>
                    <a:pt x="61579" y="44483"/>
                  </a:cubicBezTo>
                  <a:cubicBezTo>
                    <a:pt x="71633" y="47658"/>
                    <a:pt x="77454" y="78350"/>
                    <a:pt x="80629" y="79408"/>
                  </a:cubicBezTo>
                  <a:cubicBezTo>
                    <a:pt x="83804" y="80466"/>
                    <a:pt x="93858" y="52420"/>
                    <a:pt x="80629" y="50833"/>
                  </a:cubicBezTo>
                  <a:cubicBezTo>
                    <a:pt x="67400" y="49246"/>
                    <a:pt x="9721" y="75175"/>
                    <a:pt x="1254" y="69883"/>
                  </a:cubicBezTo>
                  <a:cubicBezTo>
                    <a:pt x="-7213" y="64591"/>
                    <a:pt x="29829" y="1620"/>
                    <a:pt x="33004" y="33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F73E96BB-F5C3-D414-48CE-836F8F9E7C85}"/>
                </a:ext>
              </a:extLst>
            </p:cNvPr>
            <p:cNvSpPr/>
            <p:nvPr/>
          </p:nvSpPr>
          <p:spPr>
            <a:xfrm>
              <a:off x="7583939" y="6473825"/>
              <a:ext cx="209754" cy="51265"/>
            </a:xfrm>
            <a:custGeom>
              <a:avLst/>
              <a:gdLst>
                <a:gd name="connsiteX0" fmla="*/ 58286 w 209754"/>
                <a:gd name="connsiteY0" fmla="*/ 0 h 51265"/>
                <a:gd name="connsiteX1" fmla="*/ 17011 w 209754"/>
                <a:gd name="connsiteY1" fmla="*/ 50800 h 51265"/>
                <a:gd name="connsiteX2" fmla="*/ 115436 w 209754"/>
                <a:gd name="connsiteY2" fmla="*/ 25400 h 51265"/>
                <a:gd name="connsiteX3" fmla="*/ 207511 w 209754"/>
                <a:gd name="connsiteY3" fmla="*/ 28575 h 51265"/>
                <a:gd name="connsiteX4" fmla="*/ 166236 w 209754"/>
                <a:gd name="connsiteY4" fmla="*/ 28575 h 51265"/>
                <a:gd name="connsiteX5" fmla="*/ 4311 w 209754"/>
                <a:gd name="connsiteY5" fmla="*/ 50800 h 51265"/>
                <a:gd name="connsiteX6" fmla="*/ 58286 w 209754"/>
                <a:gd name="connsiteY6" fmla="*/ 0 h 51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754" h="51265">
                  <a:moveTo>
                    <a:pt x="58286" y="0"/>
                  </a:moveTo>
                  <a:cubicBezTo>
                    <a:pt x="60403" y="0"/>
                    <a:pt x="7486" y="46567"/>
                    <a:pt x="17011" y="50800"/>
                  </a:cubicBezTo>
                  <a:cubicBezTo>
                    <a:pt x="26536" y="55033"/>
                    <a:pt x="83686" y="29104"/>
                    <a:pt x="115436" y="25400"/>
                  </a:cubicBezTo>
                  <a:cubicBezTo>
                    <a:pt x="147186" y="21696"/>
                    <a:pt x="199044" y="28046"/>
                    <a:pt x="207511" y="28575"/>
                  </a:cubicBezTo>
                  <a:cubicBezTo>
                    <a:pt x="215978" y="29104"/>
                    <a:pt x="200103" y="24871"/>
                    <a:pt x="166236" y="28575"/>
                  </a:cubicBezTo>
                  <a:cubicBezTo>
                    <a:pt x="132369" y="32279"/>
                    <a:pt x="27065" y="51329"/>
                    <a:pt x="4311" y="50800"/>
                  </a:cubicBezTo>
                  <a:cubicBezTo>
                    <a:pt x="-18443" y="50271"/>
                    <a:pt x="56169" y="0"/>
                    <a:pt x="58286" y="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>
              <a:extLst>
                <a:ext uri="{FF2B5EF4-FFF2-40B4-BE49-F238E27FC236}">
                  <a16:creationId xmlns:a16="http://schemas.microsoft.com/office/drawing/2014/main" id="{89BCA5F9-B3BA-4FA2-11B0-6D0D571DBBD0}"/>
                </a:ext>
              </a:extLst>
            </p:cNvPr>
            <p:cNvSpPr/>
            <p:nvPr/>
          </p:nvSpPr>
          <p:spPr>
            <a:xfrm>
              <a:off x="7505676" y="6070600"/>
              <a:ext cx="41481" cy="76200"/>
            </a:xfrm>
            <a:custGeom>
              <a:avLst/>
              <a:gdLst>
                <a:gd name="connsiteX0" fmla="*/ 15899 w 41481"/>
                <a:gd name="connsiteY0" fmla="*/ 0 h 76200"/>
                <a:gd name="connsiteX1" fmla="*/ 34949 w 41481"/>
                <a:gd name="connsiteY1" fmla="*/ 50800 h 76200"/>
                <a:gd name="connsiteX2" fmla="*/ 24 w 41481"/>
                <a:gd name="connsiteY2" fmla="*/ 76200 h 76200"/>
                <a:gd name="connsiteX3" fmla="*/ 41299 w 41481"/>
                <a:gd name="connsiteY3" fmla="*/ 50800 h 76200"/>
                <a:gd name="connsiteX4" fmla="*/ 15899 w 41481"/>
                <a:gd name="connsiteY4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81" h="76200">
                  <a:moveTo>
                    <a:pt x="15899" y="0"/>
                  </a:moveTo>
                  <a:cubicBezTo>
                    <a:pt x="14841" y="0"/>
                    <a:pt x="37595" y="38100"/>
                    <a:pt x="34949" y="50800"/>
                  </a:cubicBezTo>
                  <a:cubicBezTo>
                    <a:pt x="32303" y="63500"/>
                    <a:pt x="-1034" y="76200"/>
                    <a:pt x="24" y="76200"/>
                  </a:cubicBezTo>
                  <a:cubicBezTo>
                    <a:pt x="1082" y="76200"/>
                    <a:pt x="38653" y="60854"/>
                    <a:pt x="41299" y="50800"/>
                  </a:cubicBezTo>
                  <a:cubicBezTo>
                    <a:pt x="43945" y="40746"/>
                    <a:pt x="16957" y="0"/>
                    <a:pt x="15899" y="0"/>
                  </a:cubicBezTo>
                  <a:close/>
                </a:path>
              </a:pathLst>
            </a:cu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844F532C-17E7-0223-FE82-490FC9EBE593}"/>
                </a:ext>
              </a:extLst>
            </p:cNvPr>
            <p:cNvSpPr/>
            <p:nvPr/>
          </p:nvSpPr>
          <p:spPr>
            <a:xfrm>
              <a:off x="7973281" y="8873732"/>
              <a:ext cx="3782948" cy="661128"/>
            </a:xfrm>
            <a:custGeom>
              <a:avLst/>
              <a:gdLst>
                <a:gd name="connsiteX0" fmla="*/ 24825 w 3782948"/>
                <a:gd name="connsiteY0" fmla="*/ 189245 h 661128"/>
                <a:gd name="connsiteX1" fmla="*/ 2837473 w 3782948"/>
                <a:gd name="connsiteY1" fmla="*/ 4050 h 661128"/>
                <a:gd name="connsiteX2" fmla="*/ 3474081 w 3782948"/>
                <a:gd name="connsiteY2" fmla="*/ 73498 h 661128"/>
                <a:gd name="connsiteX3" fmla="*/ 3231013 w 3782948"/>
                <a:gd name="connsiteY3" fmla="*/ 212395 h 661128"/>
                <a:gd name="connsiteX4" fmla="*/ 3751873 w 3782948"/>
                <a:gd name="connsiteY4" fmla="*/ 142946 h 661128"/>
                <a:gd name="connsiteX5" fmla="*/ 2154567 w 3782948"/>
                <a:gd name="connsiteY5" fmla="*/ 652233 h 661128"/>
                <a:gd name="connsiteX6" fmla="*/ 2663853 w 3782948"/>
                <a:gd name="connsiteY6" fmla="*/ 467038 h 661128"/>
                <a:gd name="connsiteX7" fmla="*/ 1680005 w 3782948"/>
                <a:gd name="connsiteY7" fmla="*/ 467038 h 661128"/>
                <a:gd name="connsiteX8" fmla="*/ 2374486 w 3782948"/>
                <a:gd name="connsiteY8" fmla="*/ 212395 h 661128"/>
                <a:gd name="connsiteX9" fmla="*/ 811904 w 3782948"/>
                <a:gd name="connsiteY9" fmla="*/ 247119 h 661128"/>
                <a:gd name="connsiteX10" fmla="*/ 1425362 w 3782948"/>
                <a:gd name="connsiteY10" fmla="*/ 200820 h 661128"/>
                <a:gd name="connsiteX11" fmla="*/ 24825 w 3782948"/>
                <a:gd name="connsiteY11" fmla="*/ 189245 h 66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82948" h="661128">
                  <a:moveTo>
                    <a:pt x="24825" y="189245"/>
                  </a:moveTo>
                  <a:cubicBezTo>
                    <a:pt x="260177" y="156450"/>
                    <a:pt x="2262597" y="23341"/>
                    <a:pt x="2837473" y="4050"/>
                  </a:cubicBezTo>
                  <a:cubicBezTo>
                    <a:pt x="3412349" y="-15241"/>
                    <a:pt x="3408491" y="38774"/>
                    <a:pt x="3474081" y="73498"/>
                  </a:cubicBezTo>
                  <a:cubicBezTo>
                    <a:pt x="3539671" y="108222"/>
                    <a:pt x="3184714" y="200820"/>
                    <a:pt x="3231013" y="212395"/>
                  </a:cubicBezTo>
                  <a:cubicBezTo>
                    <a:pt x="3277312" y="223970"/>
                    <a:pt x="3931281" y="69640"/>
                    <a:pt x="3751873" y="142946"/>
                  </a:cubicBezTo>
                  <a:cubicBezTo>
                    <a:pt x="3572465" y="216252"/>
                    <a:pt x="2335903" y="598218"/>
                    <a:pt x="2154567" y="652233"/>
                  </a:cubicBezTo>
                  <a:cubicBezTo>
                    <a:pt x="1973231" y="706248"/>
                    <a:pt x="2742947" y="497904"/>
                    <a:pt x="2663853" y="467038"/>
                  </a:cubicBezTo>
                  <a:cubicBezTo>
                    <a:pt x="2584759" y="436172"/>
                    <a:pt x="1728233" y="509478"/>
                    <a:pt x="1680005" y="467038"/>
                  </a:cubicBezTo>
                  <a:cubicBezTo>
                    <a:pt x="1631777" y="424598"/>
                    <a:pt x="2519170" y="249048"/>
                    <a:pt x="2374486" y="212395"/>
                  </a:cubicBezTo>
                  <a:cubicBezTo>
                    <a:pt x="2229802" y="175742"/>
                    <a:pt x="970091" y="249048"/>
                    <a:pt x="811904" y="247119"/>
                  </a:cubicBezTo>
                  <a:cubicBezTo>
                    <a:pt x="653717" y="245190"/>
                    <a:pt x="1548825" y="210466"/>
                    <a:pt x="1425362" y="200820"/>
                  </a:cubicBezTo>
                  <a:cubicBezTo>
                    <a:pt x="1301899" y="191174"/>
                    <a:pt x="-210527" y="222040"/>
                    <a:pt x="24825" y="189245"/>
                  </a:cubicBezTo>
                  <a:close/>
                </a:path>
              </a:pathLst>
            </a:custGeom>
            <a:solidFill>
              <a:srgbClr val="00B0F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1E611208-15A4-84A1-867E-96EC96FE719D}"/>
                </a:ext>
              </a:extLst>
            </p:cNvPr>
            <p:cNvSpPr/>
            <p:nvPr/>
          </p:nvSpPr>
          <p:spPr>
            <a:xfrm>
              <a:off x="7908681" y="9230837"/>
              <a:ext cx="445934" cy="293981"/>
            </a:xfrm>
            <a:custGeom>
              <a:avLst/>
              <a:gdLst>
                <a:gd name="connsiteX0" fmla="*/ 621 w 445934"/>
                <a:gd name="connsiteY0" fmla="*/ 987 h 293981"/>
                <a:gd name="connsiteX1" fmla="*/ 419075 w 445934"/>
                <a:gd name="connsiteY1" fmla="*/ 37149 h 293981"/>
                <a:gd name="connsiteX2" fmla="*/ 372580 w 445934"/>
                <a:gd name="connsiteY2" fmla="*/ 73312 h 293981"/>
                <a:gd name="connsiteX3" fmla="*/ 444905 w 445934"/>
                <a:gd name="connsiteY3" fmla="*/ 145638 h 293981"/>
                <a:gd name="connsiteX4" fmla="*/ 408743 w 445934"/>
                <a:gd name="connsiteY4" fmla="*/ 212797 h 293981"/>
                <a:gd name="connsiteX5" fmla="*/ 320919 w 445934"/>
                <a:gd name="connsiteY5" fmla="*/ 259292 h 293981"/>
                <a:gd name="connsiteX6" fmla="*/ 196933 w 445934"/>
                <a:gd name="connsiteY6" fmla="*/ 290288 h 293981"/>
                <a:gd name="connsiteX7" fmla="*/ 279590 w 445934"/>
                <a:gd name="connsiteY7" fmla="*/ 171468 h 293981"/>
                <a:gd name="connsiteX8" fmla="*/ 181434 w 445934"/>
                <a:gd name="connsiteY8" fmla="*/ 68146 h 293981"/>
                <a:gd name="connsiteX9" fmla="*/ 320919 w 445934"/>
                <a:gd name="connsiteY9" fmla="*/ 78478 h 293981"/>
                <a:gd name="connsiteX10" fmla="*/ 621 w 445934"/>
                <a:gd name="connsiteY10" fmla="*/ 987 h 29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5934" h="293981">
                  <a:moveTo>
                    <a:pt x="621" y="987"/>
                  </a:moveTo>
                  <a:cubicBezTo>
                    <a:pt x="16980" y="-5901"/>
                    <a:pt x="357082" y="25095"/>
                    <a:pt x="419075" y="37149"/>
                  </a:cubicBezTo>
                  <a:cubicBezTo>
                    <a:pt x="481068" y="49203"/>
                    <a:pt x="368275" y="55231"/>
                    <a:pt x="372580" y="73312"/>
                  </a:cubicBezTo>
                  <a:cubicBezTo>
                    <a:pt x="376885" y="91393"/>
                    <a:pt x="438878" y="122391"/>
                    <a:pt x="444905" y="145638"/>
                  </a:cubicBezTo>
                  <a:cubicBezTo>
                    <a:pt x="450932" y="168885"/>
                    <a:pt x="429407" y="193855"/>
                    <a:pt x="408743" y="212797"/>
                  </a:cubicBezTo>
                  <a:cubicBezTo>
                    <a:pt x="388079" y="231739"/>
                    <a:pt x="356221" y="246377"/>
                    <a:pt x="320919" y="259292"/>
                  </a:cubicBezTo>
                  <a:cubicBezTo>
                    <a:pt x="285617" y="272207"/>
                    <a:pt x="203821" y="304925"/>
                    <a:pt x="196933" y="290288"/>
                  </a:cubicBezTo>
                  <a:cubicBezTo>
                    <a:pt x="190045" y="275651"/>
                    <a:pt x="282173" y="208492"/>
                    <a:pt x="279590" y="171468"/>
                  </a:cubicBezTo>
                  <a:cubicBezTo>
                    <a:pt x="277007" y="134444"/>
                    <a:pt x="174546" y="83644"/>
                    <a:pt x="181434" y="68146"/>
                  </a:cubicBezTo>
                  <a:cubicBezTo>
                    <a:pt x="188322" y="52648"/>
                    <a:pt x="345888" y="87949"/>
                    <a:pt x="320919" y="78478"/>
                  </a:cubicBezTo>
                  <a:cubicBezTo>
                    <a:pt x="295950" y="69007"/>
                    <a:pt x="-15738" y="7875"/>
                    <a:pt x="621" y="987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54397AA7-2538-283D-9901-AEF47DBD4642}"/>
                </a:ext>
              </a:extLst>
            </p:cNvPr>
            <p:cNvSpPr/>
            <p:nvPr/>
          </p:nvSpPr>
          <p:spPr>
            <a:xfrm>
              <a:off x="11478725" y="5473063"/>
              <a:ext cx="539828" cy="271682"/>
            </a:xfrm>
            <a:custGeom>
              <a:avLst/>
              <a:gdLst>
                <a:gd name="connsiteX0" fmla="*/ 353 w 539828"/>
                <a:gd name="connsiteY0" fmla="*/ 3005 h 271682"/>
                <a:gd name="connsiteX1" fmla="*/ 268990 w 539828"/>
                <a:gd name="connsiteY1" fmla="*/ 178652 h 271682"/>
                <a:gd name="connsiteX2" fmla="*/ 310319 w 539828"/>
                <a:gd name="connsiteY2" fmla="*/ 168320 h 271682"/>
                <a:gd name="connsiteX3" fmla="*/ 537628 w 539828"/>
                <a:gd name="connsiteY3" fmla="*/ 271642 h 271682"/>
                <a:gd name="connsiteX4" fmla="*/ 418807 w 539828"/>
                <a:gd name="connsiteY4" fmla="*/ 178652 h 271682"/>
                <a:gd name="connsiteX5" fmla="*/ 305153 w 539828"/>
                <a:gd name="connsiteY5" fmla="*/ 23669 h 271682"/>
                <a:gd name="connsiteX6" fmla="*/ 217329 w 539828"/>
                <a:gd name="connsiteY6" fmla="*/ 49500 h 271682"/>
                <a:gd name="connsiteX7" fmla="*/ 212163 w 539828"/>
                <a:gd name="connsiteY7" fmla="*/ 64998 h 271682"/>
                <a:gd name="connsiteX8" fmla="*/ 353 w 539828"/>
                <a:gd name="connsiteY8" fmla="*/ 3005 h 27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9828" h="271682">
                  <a:moveTo>
                    <a:pt x="353" y="3005"/>
                  </a:moveTo>
                  <a:cubicBezTo>
                    <a:pt x="9824" y="21947"/>
                    <a:pt x="217329" y="151100"/>
                    <a:pt x="268990" y="178652"/>
                  </a:cubicBezTo>
                  <a:cubicBezTo>
                    <a:pt x="320651" y="206204"/>
                    <a:pt x="265546" y="152822"/>
                    <a:pt x="310319" y="168320"/>
                  </a:cubicBezTo>
                  <a:cubicBezTo>
                    <a:pt x="355092" y="183818"/>
                    <a:pt x="519547" y="269920"/>
                    <a:pt x="537628" y="271642"/>
                  </a:cubicBezTo>
                  <a:cubicBezTo>
                    <a:pt x="555709" y="273364"/>
                    <a:pt x="457553" y="219981"/>
                    <a:pt x="418807" y="178652"/>
                  </a:cubicBezTo>
                  <a:cubicBezTo>
                    <a:pt x="380061" y="137323"/>
                    <a:pt x="338733" y="45194"/>
                    <a:pt x="305153" y="23669"/>
                  </a:cubicBezTo>
                  <a:cubicBezTo>
                    <a:pt x="271573" y="2144"/>
                    <a:pt x="232827" y="42612"/>
                    <a:pt x="217329" y="49500"/>
                  </a:cubicBezTo>
                  <a:cubicBezTo>
                    <a:pt x="201831" y="56388"/>
                    <a:pt x="250048" y="69303"/>
                    <a:pt x="212163" y="64998"/>
                  </a:cubicBezTo>
                  <a:cubicBezTo>
                    <a:pt x="174278" y="60693"/>
                    <a:pt x="-9118" y="-15937"/>
                    <a:pt x="353" y="3005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>
              <a:extLst>
                <a:ext uri="{FF2B5EF4-FFF2-40B4-BE49-F238E27FC236}">
                  <a16:creationId xmlns:a16="http://schemas.microsoft.com/office/drawing/2014/main" id="{7B186F5B-AD6F-AFBB-9A6B-2659DA5DC24A}"/>
                </a:ext>
              </a:extLst>
            </p:cNvPr>
            <p:cNvSpPr/>
            <p:nvPr/>
          </p:nvSpPr>
          <p:spPr>
            <a:xfrm>
              <a:off x="11138390" y="5707261"/>
              <a:ext cx="418548" cy="368707"/>
            </a:xfrm>
            <a:custGeom>
              <a:avLst/>
              <a:gdLst>
                <a:gd name="connsiteX0" fmla="*/ 10057 w 418548"/>
                <a:gd name="connsiteY0" fmla="*/ 73607 h 368707"/>
                <a:gd name="connsiteX1" fmla="*/ 397515 w 418548"/>
                <a:gd name="connsiteY1" fmla="*/ 1281 h 368707"/>
                <a:gd name="connsiteX2" fmla="*/ 371685 w 418548"/>
                <a:gd name="connsiteY2" fmla="*/ 32278 h 368707"/>
                <a:gd name="connsiteX3" fmla="*/ 413013 w 418548"/>
                <a:gd name="connsiteY3" fmla="*/ 94271 h 368707"/>
                <a:gd name="connsiteX4" fmla="*/ 371685 w 418548"/>
                <a:gd name="connsiteY4" fmla="*/ 290583 h 368707"/>
                <a:gd name="connsiteX5" fmla="*/ 402681 w 418548"/>
                <a:gd name="connsiteY5" fmla="*/ 368075 h 368707"/>
                <a:gd name="connsiteX6" fmla="*/ 165041 w 418548"/>
                <a:gd name="connsiteY6" fmla="*/ 254420 h 368707"/>
                <a:gd name="connsiteX7" fmla="*/ 211535 w 418548"/>
                <a:gd name="connsiteY7" fmla="*/ 238922 h 368707"/>
                <a:gd name="connsiteX8" fmla="*/ 118546 w 418548"/>
                <a:gd name="connsiteY8" fmla="*/ 151098 h 368707"/>
                <a:gd name="connsiteX9" fmla="*/ 10057 w 418548"/>
                <a:gd name="connsiteY9" fmla="*/ 73607 h 368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548" h="368707">
                  <a:moveTo>
                    <a:pt x="10057" y="73607"/>
                  </a:moveTo>
                  <a:cubicBezTo>
                    <a:pt x="56552" y="48637"/>
                    <a:pt x="397515" y="1281"/>
                    <a:pt x="397515" y="1281"/>
                  </a:cubicBezTo>
                  <a:cubicBezTo>
                    <a:pt x="457786" y="-5607"/>
                    <a:pt x="369102" y="16780"/>
                    <a:pt x="371685" y="32278"/>
                  </a:cubicBezTo>
                  <a:cubicBezTo>
                    <a:pt x="374268" y="47776"/>
                    <a:pt x="413013" y="51220"/>
                    <a:pt x="413013" y="94271"/>
                  </a:cubicBezTo>
                  <a:cubicBezTo>
                    <a:pt x="413013" y="137322"/>
                    <a:pt x="373407" y="244949"/>
                    <a:pt x="371685" y="290583"/>
                  </a:cubicBezTo>
                  <a:cubicBezTo>
                    <a:pt x="369963" y="336217"/>
                    <a:pt x="437122" y="374102"/>
                    <a:pt x="402681" y="368075"/>
                  </a:cubicBezTo>
                  <a:cubicBezTo>
                    <a:pt x="368240" y="362048"/>
                    <a:pt x="196899" y="275946"/>
                    <a:pt x="165041" y="254420"/>
                  </a:cubicBezTo>
                  <a:cubicBezTo>
                    <a:pt x="133183" y="232895"/>
                    <a:pt x="219284" y="256142"/>
                    <a:pt x="211535" y="238922"/>
                  </a:cubicBezTo>
                  <a:cubicBezTo>
                    <a:pt x="203786" y="221702"/>
                    <a:pt x="145237" y="181234"/>
                    <a:pt x="118546" y="151098"/>
                  </a:cubicBezTo>
                  <a:cubicBezTo>
                    <a:pt x="91855" y="120962"/>
                    <a:pt x="-36438" y="98577"/>
                    <a:pt x="10057" y="73607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>
              <a:extLst>
                <a:ext uri="{FF2B5EF4-FFF2-40B4-BE49-F238E27FC236}">
                  <a16:creationId xmlns:a16="http://schemas.microsoft.com/office/drawing/2014/main" id="{282EBC6A-3070-9425-AC25-7C57686AE2B7}"/>
                </a:ext>
              </a:extLst>
            </p:cNvPr>
            <p:cNvSpPr/>
            <p:nvPr/>
          </p:nvSpPr>
          <p:spPr>
            <a:xfrm>
              <a:off x="8582024" y="4454147"/>
              <a:ext cx="227517" cy="67057"/>
            </a:xfrm>
            <a:custGeom>
              <a:avLst/>
              <a:gdLst>
                <a:gd name="connsiteX0" fmla="*/ 1 w 227517"/>
                <a:gd name="connsiteY0" fmla="*/ 67053 h 67057"/>
                <a:gd name="connsiteX1" fmla="*/ 130176 w 227517"/>
                <a:gd name="connsiteY1" fmla="*/ 6728 h 67057"/>
                <a:gd name="connsiteX2" fmla="*/ 225426 w 227517"/>
                <a:gd name="connsiteY2" fmla="*/ 6728 h 67057"/>
                <a:gd name="connsiteX3" fmla="*/ 190501 w 227517"/>
                <a:gd name="connsiteY3" fmla="*/ 6728 h 67057"/>
                <a:gd name="connsiteX4" fmla="*/ 127001 w 227517"/>
                <a:gd name="connsiteY4" fmla="*/ 378 h 67057"/>
                <a:gd name="connsiteX5" fmla="*/ 82551 w 227517"/>
                <a:gd name="connsiteY5" fmla="*/ 19428 h 67057"/>
                <a:gd name="connsiteX6" fmla="*/ 127001 w 227517"/>
                <a:gd name="connsiteY6" fmla="*/ 3553 h 67057"/>
                <a:gd name="connsiteX7" fmla="*/ 1 w 227517"/>
                <a:gd name="connsiteY7" fmla="*/ 67053 h 6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517" h="67057">
                  <a:moveTo>
                    <a:pt x="1" y="67053"/>
                  </a:moveTo>
                  <a:cubicBezTo>
                    <a:pt x="530" y="67582"/>
                    <a:pt x="92605" y="16782"/>
                    <a:pt x="130176" y="6728"/>
                  </a:cubicBezTo>
                  <a:cubicBezTo>
                    <a:pt x="167747" y="-3326"/>
                    <a:pt x="225426" y="6728"/>
                    <a:pt x="225426" y="6728"/>
                  </a:cubicBezTo>
                  <a:cubicBezTo>
                    <a:pt x="235480" y="6728"/>
                    <a:pt x="206905" y="7786"/>
                    <a:pt x="190501" y="6728"/>
                  </a:cubicBezTo>
                  <a:cubicBezTo>
                    <a:pt x="174097" y="5670"/>
                    <a:pt x="144993" y="-1739"/>
                    <a:pt x="127001" y="378"/>
                  </a:cubicBezTo>
                  <a:cubicBezTo>
                    <a:pt x="109009" y="2495"/>
                    <a:pt x="82551" y="18899"/>
                    <a:pt x="82551" y="19428"/>
                  </a:cubicBezTo>
                  <a:cubicBezTo>
                    <a:pt x="82551" y="19957"/>
                    <a:pt x="135997" y="-3326"/>
                    <a:pt x="127001" y="3553"/>
                  </a:cubicBezTo>
                  <a:cubicBezTo>
                    <a:pt x="118005" y="10432"/>
                    <a:pt x="-528" y="66524"/>
                    <a:pt x="1" y="67053"/>
                  </a:cubicBezTo>
                  <a:close/>
                </a:path>
              </a:pathLst>
            </a:custGeom>
            <a:solidFill>
              <a:srgbClr val="17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>
              <a:extLst>
                <a:ext uri="{FF2B5EF4-FFF2-40B4-BE49-F238E27FC236}">
                  <a16:creationId xmlns:a16="http://schemas.microsoft.com/office/drawing/2014/main" id="{53A56CA9-2AD6-F56C-C5AF-703FD884EB0E}"/>
                </a:ext>
              </a:extLst>
            </p:cNvPr>
            <p:cNvSpPr/>
            <p:nvPr/>
          </p:nvSpPr>
          <p:spPr>
            <a:xfrm>
              <a:off x="8629648" y="4429826"/>
              <a:ext cx="117529" cy="40581"/>
            </a:xfrm>
            <a:custGeom>
              <a:avLst/>
              <a:gdLst>
                <a:gd name="connsiteX0" fmla="*/ 2 w 117529"/>
                <a:gd name="connsiteY0" fmla="*/ 40574 h 40581"/>
                <a:gd name="connsiteX1" fmla="*/ 95252 w 117529"/>
                <a:gd name="connsiteY1" fmla="*/ 5649 h 40581"/>
                <a:gd name="connsiteX2" fmla="*/ 117477 w 117529"/>
                <a:gd name="connsiteY2" fmla="*/ 2474 h 40581"/>
                <a:gd name="connsiteX3" fmla="*/ 92077 w 117529"/>
                <a:gd name="connsiteY3" fmla="*/ 2474 h 40581"/>
                <a:gd name="connsiteX4" fmla="*/ 2 w 117529"/>
                <a:gd name="connsiteY4" fmla="*/ 40574 h 4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29" h="40581">
                  <a:moveTo>
                    <a:pt x="2" y="40574"/>
                  </a:moveTo>
                  <a:cubicBezTo>
                    <a:pt x="531" y="41103"/>
                    <a:pt x="75673" y="11999"/>
                    <a:pt x="95252" y="5649"/>
                  </a:cubicBezTo>
                  <a:cubicBezTo>
                    <a:pt x="114831" y="-701"/>
                    <a:pt x="118006" y="3003"/>
                    <a:pt x="117477" y="2474"/>
                  </a:cubicBezTo>
                  <a:cubicBezTo>
                    <a:pt x="116948" y="1945"/>
                    <a:pt x="110069" y="-2818"/>
                    <a:pt x="92077" y="2474"/>
                  </a:cubicBezTo>
                  <a:cubicBezTo>
                    <a:pt x="74085" y="7766"/>
                    <a:pt x="-527" y="40045"/>
                    <a:pt x="2" y="40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>
              <a:extLst>
                <a:ext uri="{FF2B5EF4-FFF2-40B4-BE49-F238E27FC236}">
                  <a16:creationId xmlns:a16="http://schemas.microsoft.com/office/drawing/2014/main" id="{4CD9FE93-0B9A-6F53-6601-C55530DCB7EB}"/>
                </a:ext>
              </a:extLst>
            </p:cNvPr>
            <p:cNvSpPr/>
            <p:nvPr/>
          </p:nvSpPr>
          <p:spPr>
            <a:xfrm>
              <a:off x="8601066" y="4340105"/>
              <a:ext cx="27407" cy="65830"/>
            </a:xfrm>
            <a:custGeom>
              <a:avLst/>
              <a:gdLst>
                <a:gd name="connsiteX0" fmla="*/ 9 w 27407"/>
                <a:gd name="connsiteY0" fmla="*/ 120 h 65830"/>
                <a:gd name="connsiteX1" fmla="*/ 22234 w 27407"/>
                <a:gd name="connsiteY1" fmla="*/ 63620 h 65830"/>
                <a:gd name="connsiteX2" fmla="*/ 25409 w 27407"/>
                <a:gd name="connsiteY2" fmla="*/ 47745 h 65830"/>
                <a:gd name="connsiteX3" fmla="*/ 9 w 27407"/>
                <a:gd name="connsiteY3" fmla="*/ 120 h 6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07" h="65830">
                  <a:moveTo>
                    <a:pt x="9" y="120"/>
                  </a:moveTo>
                  <a:cubicBezTo>
                    <a:pt x="-520" y="2766"/>
                    <a:pt x="22234" y="63620"/>
                    <a:pt x="22234" y="63620"/>
                  </a:cubicBezTo>
                  <a:cubicBezTo>
                    <a:pt x="26467" y="71557"/>
                    <a:pt x="29642" y="56212"/>
                    <a:pt x="25409" y="47745"/>
                  </a:cubicBezTo>
                  <a:cubicBezTo>
                    <a:pt x="21176" y="39278"/>
                    <a:pt x="538" y="-2526"/>
                    <a:pt x="9" y="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>
              <a:extLst>
                <a:ext uri="{FF2B5EF4-FFF2-40B4-BE49-F238E27FC236}">
                  <a16:creationId xmlns:a16="http://schemas.microsoft.com/office/drawing/2014/main" id="{20E2E2A0-25BD-D205-2E80-C6D0B05DD16F}"/>
                </a:ext>
              </a:extLst>
            </p:cNvPr>
            <p:cNvSpPr/>
            <p:nvPr/>
          </p:nvSpPr>
          <p:spPr>
            <a:xfrm>
              <a:off x="8706661" y="4304997"/>
              <a:ext cx="97977" cy="71492"/>
            </a:xfrm>
            <a:custGeom>
              <a:avLst/>
              <a:gdLst>
                <a:gd name="connsiteX0" fmla="*/ 97614 w 97977"/>
                <a:gd name="connsiteY0" fmla="*/ 303 h 71492"/>
                <a:gd name="connsiteX1" fmla="*/ 2364 w 97977"/>
                <a:gd name="connsiteY1" fmla="*/ 70153 h 71492"/>
                <a:gd name="connsiteX2" fmla="*/ 34114 w 97977"/>
                <a:gd name="connsiteY2" fmla="*/ 44753 h 71492"/>
                <a:gd name="connsiteX3" fmla="*/ 97614 w 97977"/>
                <a:gd name="connsiteY3" fmla="*/ 303 h 7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7" h="71492">
                  <a:moveTo>
                    <a:pt x="97614" y="303"/>
                  </a:moveTo>
                  <a:cubicBezTo>
                    <a:pt x="92322" y="4536"/>
                    <a:pt x="12947" y="62745"/>
                    <a:pt x="2364" y="70153"/>
                  </a:cubicBezTo>
                  <a:cubicBezTo>
                    <a:pt x="-8219" y="77561"/>
                    <a:pt x="19297" y="52161"/>
                    <a:pt x="34114" y="44753"/>
                  </a:cubicBezTo>
                  <a:cubicBezTo>
                    <a:pt x="48931" y="37345"/>
                    <a:pt x="102906" y="-3930"/>
                    <a:pt x="97614" y="3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 1464">
              <a:extLst>
                <a:ext uri="{FF2B5EF4-FFF2-40B4-BE49-F238E27FC236}">
                  <a16:creationId xmlns:a16="http://schemas.microsoft.com/office/drawing/2014/main" id="{2CE12B2D-63A3-28D7-2B8E-0AB600270C10}"/>
                </a:ext>
              </a:extLst>
            </p:cNvPr>
            <p:cNvSpPr/>
            <p:nvPr/>
          </p:nvSpPr>
          <p:spPr>
            <a:xfrm>
              <a:off x="8301273" y="4390502"/>
              <a:ext cx="64867" cy="156246"/>
            </a:xfrm>
            <a:custGeom>
              <a:avLst/>
              <a:gdLst>
                <a:gd name="connsiteX0" fmla="*/ 64852 w 64867"/>
                <a:gd name="connsiteY0" fmla="*/ 523 h 156246"/>
                <a:gd name="connsiteX1" fmla="*/ 1352 w 64867"/>
                <a:gd name="connsiteY1" fmla="*/ 152923 h 156246"/>
                <a:gd name="connsiteX2" fmla="*/ 20402 w 64867"/>
                <a:gd name="connsiteY2" fmla="*/ 105298 h 156246"/>
                <a:gd name="connsiteX3" fmla="*/ 7702 w 64867"/>
                <a:gd name="connsiteY3" fmla="*/ 102123 h 156246"/>
                <a:gd name="connsiteX4" fmla="*/ 64852 w 64867"/>
                <a:gd name="connsiteY4" fmla="*/ 523 h 15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67" h="156246">
                  <a:moveTo>
                    <a:pt x="64852" y="523"/>
                  </a:moveTo>
                  <a:cubicBezTo>
                    <a:pt x="63794" y="8990"/>
                    <a:pt x="8760" y="135461"/>
                    <a:pt x="1352" y="152923"/>
                  </a:cubicBezTo>
                  <a:cubicBezTo>
                    <a:pt x="-6056" y="170385"/>
                    <a:pt x="19344" y="113765"/>
                    <a:pt x="20402" y="105298"/>
                  </a:cubicBezTo>
                  <a:cubicBezTo>
                    <a:pt x="21460" y="96831"/>
                    <a:pt x="1352" y="115352"/>
                    <a:pt x="7702" y="102123"/>
                  </a:cubicBezTo>
                  <a:cubicBezTo>
                    <a:pt x="14052" y="88894"/>
                    <a:pt x="65910" y="-7944"/>
                    <a:pt x="64852" y="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>
              <a:extLst>
                <a:ext uri="{FF2B5EF4-FFF2-40B4-BE49-F238E27FC236}">
                  <a16:creationId xmlns:a16="http://schemas.microsoft.com/office/drawing/2014/main" id="{087D6E5E-DD63-3A83-093F-1C330F4EB862}"/>
                </a:ext>
              </a:extLst>
            </p:cNvPr>
            <p:cNvSpPr/>
            <p:nvPr/>
          </p:nvSpPr>
          <p:spPr>
            <a:xfrm>
              <a:off x="8693150" y="4274586"/>
              <a:ext cx="127000" cy="27589"/>
            </a:xfrm>
            <a:custGeom>
              <a:avLst/>
              <a:gdLst>
                <a:gd name="connsiteX0" fmla="*/ 0 w 127000"/>
                <a:gd name="connsiteY0" fmla="*/ 27539 h 27589"/>
                <a:gd name="connsiteX1" fmla="*/ 79375 w 127000"/>
                <a:gd name="connsiteY1" fmla="*/ 8489 h 27589"/>
                <a:gd name="connsiteX2" fmla="*/ 127000 w 127000"/>
                <a:gd name="connsiteY2" fmla="*/ 2139 h 27589"/>
                <a:gd name="connsiteX3" fmla="*/ 79375 w 127000"/>
                <a:gd name="connsiteY3" fmla="*/ 2139 h 27589"/>
                <a:gd name="connsiteX4" fmla="*/ 0 w 127000"/>
                <a:gd name="connsiteY4" fmla="*/ 27539 h 2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00" h="27589">
                  <a:moveTo>
                    <a:pt x="0" y="27539"/>
                  </a:moveTo>
                  <a:cubicBezTo>
                    <a:pt x="0" y="28597"/>
                    <a:pt x="58208" y="12722"/>
                    <a:pt x="79375" y="8489"/>
                  </a:cubicBezTo>
                  <a:cubicBezTo>
                    <a:pt x="100542" y="4256"/>
                    <a:pt x="127000" y="3197"/>
                    <a:pt x="127000" y="2139"/>
                  </a:cubicBezTo>
                  <a:cubicBezTo>
                    <a:pt x="127000" y="1081"/>
                    <a:pt x="100542" y="-2094"/>
                    <a:pt x="79375" y="2139"/>
                  </a:cubicBezTo>
                  <a:cubicBezTo>
                    <a:pt x="58208" y="6372"/>
                    <a:pt x="0" y="26481"/>
                    <a:pt x="0" y="275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>
              <a:extLst>
                <a:ext uri="{FF2B5EF4-FFF2-40B4-BE49-F238E27FC236}">
                  <a16:creationId xmlns:a16="http://schemas.microsoft.com/office/drawing/2014/main" id="{C9E2B2ED-960F-F09D-2D2D-824F1821BC56}"/>
                </a:ext>
              </a:extLst>
            </p:cNvPr>
            <p:cNvSpPr/>
            <p:nvPr/>
          </p:nvSpPr>
          <p:spPr>
            <a:xfrm>
              <a:off x="8303940" y="4574124"/>
              <a:ext cx="59152" cy="218039"/>
            </a:xfrm>
            <a:custGeom>
              <a:avLst/>
              <a:gdLst>
                <a:gd name="connsiteX0" fmla="*/ 59010 w 59152"/>
                <a:gd name="connsiteY0" fmla="*/ 1051 h 218039"/>
                <a:gd name="connsiteX1" fmla="*/ 1860 w 59152"/>
                <a:gd name="connsiteY1" fmla="*/ 213776 h 218039"/>
                <a:gd name="connsiteX2" fmla="*/ 17735 w 59152"/>
                <a:gd name="connsiteY2" fmla="*/ 134401 h 218039"/>
                <a:gd name="connsiteX3" fmla="*/ 59010 w 59152"/>
                <a:gd name="connsiteY3" fmla="*/ 1051 h 21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52" h="218039">
                  <a:moveTo>
                    <a:pt x="59010" y="1051"/>
                  </a:moveTo>
                  <a:cubicBezTo>
                    <a:pt x="56364" y="14280"/>
                    <a:pt x="8739" y="191551"/>
                    <a:pt x="1860" y="213776"/>
                  </a:cubicBezTo>
                  <a:cubicBezTo>
                    <a:pt x="-5019" y="236001"/>
                    <a:pt x="8739" y="165622"/>
                    <a:pt x="17735" y="134401"/>
                  </a:cubicBezTo>
                  <a:cubicBezTo>
                    <a:pt x="26731" y="103180"/>
                    <a:pt x="61656" y="-12178"/>
                    <a:pt x="59010" y="1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>
              <a:extLst>
                <a:ext uri="{FF2B5EF4-FFF2-40B4-BE49-F238E27FC236}">
                  <a16:creationId xmlns:a16="http://schemas.microsoft.com/office/drawing/2014/main" id="{5258C8D3-647E-9636-DE15-0F1A1775331A}"/>
                </a:ext>
              </a:extLst>
            </p:cNvPr>
            <p:cNvSpPr/>
            <p:nvPr/>
          </p:nvSpPr>
          <p:spPr>
            <a:xfrm>
              <a:off x="7803103" y="4457447"/>
              <a:ext cx="79230" cy="209102"/>
            </a:xfrm>
            <a:custGeom>
              <a:avLst/>
              <a:gdLst>
                <a:gd name="connsiteX0" fmla="*/ 79201 w 79230"/>
                <a:gd name="connsiteY0" fmla="*/ 253 h 209102"/>
                <a:gd name="connsiteX1" fmla="*/ 13259 w 79230"/>
                <a:gd name="connsiteY1" fmla="*/ 206872 h 209102"/>
                <a:gd name="connsiteX2" fmla="*/ 70 w 79230"/>
                <a:gd name="connsiteY2" fmla="*/ 114553 h 209102"/>
                <a:gd name="connsiteX3" fmla="*/ 8862 w 79230"/>
                <a:gd name="connsiteY3" fmla="*/ 193684 h 209102"/>
                <a:gd name="connsiteX4" fmla="*/ 26447 w 79230"/>
                <a:gd name="connsiteY4" fmla="*/ 132138 h 209102"/>
                <a:gd name="connsiteX5" fmla="*/ 22051 w 79230"/>
                <a:gd name="connsiteY5" fmla="*/ 162911 h 209102"/>
                <a:gd name="connsiteX6" fmla="*/ 79201 w 79230"/>
                <a:gd name="connsiteY6" fmla="*/ 253 h 20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30" h="209102">
                  <a:moveTo>
                    <a:pt x="79201" y="253"/>
                  </a:moveTo>
                  <a:cubicBezTo>
                    <a:pt x="77736" y="7580"/>
                    <a:pt x="26447" y="187822"/>
                    <a:pt x="13259" y="206872"/>
                  </a:cubicBezTo>
                  <a:cubicBezTo>
                    <a:pt x="71" y="225922"/>
                    <a:pt x="803" y="116751"/>
                    <a:pt x="70" y="114553"/>
                  </a:cubicBezTo>
                  <a:cubicBezTo>
                    <a:pt x="-663" y="112355"/>
                    <a:pt x="4466" y="190753"/>
                    <a:pt x="8862" y="193684"/>
                  </a:cubicBezTo>
                  <a:cubicBezTo>
                    <a:pt x="13258" y="196615"/>
                    <a:pt x="24249" y="137267"/>
                    <a:pt x="26447" y="132138"/>
                  </a:cubicBezTo>
                  <a:cubicBezTo>
                    <a:pt x="28645" y="127009"/>
                    <a:pt x="16922" y="179030"/>
                    <a:pt x="22051" y="162911"/>
                  </a:cubicBezTo>
                  <a:cubicBezTo>
                    <a:pt x="27180" y="146792"/>
                    <a:pt x="80666" y="-7074"/>
                    <a:pt x="79201" y="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 1468">
              <a:extLst>
                <a:ext uri="{FF2B5EF4-FFF2-40B4-BE49-F238E27FC236}">
                  <a16:creationId xmlns:a16="http://schemas.microsoft.com/office/drawing/2014/main" id="{33D71BF3-1090-7293-0854-2F60A3795E35}"/>
                </a:ext>
              </a:extLst>
            </p:cNvPr>
            <p:cNvSpPr/>
            <p:nvPr/>
          </p:nvSpPr>
          <p:spPr>
            <a:xfrm>
              <a:off x="7649303" y="4822533"/>
              <a:ext cx="106326" cy="211117"/>
            </a:xfrm>
            <a:custGeom>
              <a:avLst/>
              <a:gdLst>
                <a:gd name="connsiteX0" fmla="*/ 105512 w 106326"/>
                <a:gd name="connsiteY0" fmla="*/ 48 h 211117"/>
                <a:gd name="connsiteX1" fmla="*/ 87928 w 106326"/>
                <a:gd name="connsiteY1" fmla="*/ 105555 h 211117"/>
                <a:gd name="connsiteX2" fmla="*/ 5 w 106326"/>
                <a:gd name="connsiteY2" fmla="*/ 211063 h 211117"/>
                <a:gd name="connsiteX3" fmla="*/ 92324 w 106326"/>
                <a:gd name="connsiteY3" fmla="*/ 118744 h 211117"/>
                <a:gd name="connsiteX4" fmla="*/ 105512 w 106326"/>
                <a:gd name="connsiteY4" fmla="*/ 48 h 211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6" h="211117">
                  <a:moveTo>
                    <a:pt x="105512" y="48"/>
                  </a:moveTo>
                  <a:cubicBezTo>
                    <a:pt x="104779" y="-2150"/>
                    <a:pt x="105513" y="70386"/>
                    <a:pt x="87928" y="105555"/>
                  </a:cubicBezTo>
                  <a:cubicBezTo>
                    <a:pt x="70343" y="140724"/>
                    <a:pt x="-728" y="208865"/>
                    <a:pt x="5" y="211063"/>
                  </a:cubicBezTo>
                  <a:cubicBezTo>
                    <a:pt x="738" y="213261"/>
                    <a:pt x="74740" y="148052"/>
                    <a:pt x="92324" y="118744"/>
                  </a:cubicBezTo>
                  <a:cubicBezTo>
                    <a:pt x="109908" y="89436"/>
                    <a:pt x="106245" y="2246"/>
                    <a:pt x="105512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 1469">
              <a:extLst>
                <a:ext uri="{FF2B5EF4-FFF2-40B4-BE49-F238E27FC236}">
                  <a16:creationId xmlns:a16="http://schemas.microsoft.com/office/drawing/2014/main" id="{DB7D5BF9-BBAB-ACE3-E9E9-0D17BD7ED67D}"/>
                </a:ext>
              </a:extLst>
            </p:cNvPr>
            <p:cNvSpPr/>
            <p:nvPr/>
          </p:nvSpPr>
          <p:spPr>
            <a:xfrm>
              <a:off x="7584198" y="4625902"/>
              <a:ext cx="143279" cy="410723"/>
            </a:xfrm>
            <a:custGeom>
              <a:avLst/>
              <a:gdLst>
                <a:gd name="connsiteX0" fmla="*/ 121527 w 143279"/>
                <a:gd name="connsiteY0" fmla="*/ 73 h 410723"/>
                <a:gd name="connsiteX1" fmla="*/ 127877 w 143279"/>
                <a:gd name="connsiteY1" fmla="*/ 142948 h 410723"/>
                <a:gd name="connsiteX2" fmla="*/ 70727 w 143279"/>
                <a:gd name="connsiteY2" fmla="*/ 320748 h 410723"/>
                <a:gd name="connsiteX3" fmla="*/ 73902 w 143279"/>
                <a:gd name="connsiteY3" fmla="*/ 266773 h 410723"/>
                <a:gd name="connsiteX4" fmla="*/ 877 w 143279"/>
                <a:gd name="connsiteY4" fmla="*/ 409648 h 410723"/>
                <a:gd name="connsiteX5" fmla="*/ 131052 w 143279"/>
                <a:gd name="connsiteY5" fmla="*/ 177873 h 410723"/>
                <a:gd name="connsiteX6" fmla="*/ 137402 w 143279"/>
                <a:gd name="connsiteY6" fmla="*/ 123898 h 410723"/>
                <a:gd name="connsiteX7" fmla="*/ 121527 w 143279"/>
                <a:gd name="connsiteY7" fmla="*/ 73 h 41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279" h="410723">
                  <a:moveTo>
                    <a:pt x="121527" y="73"/>
                  </a:moveTo>
                  <a:cubicBezTo>
                    <a:pt x="119940" y="3248"/>
                    <a:pt x="136344" y="89502"/>
                    <a:pt x="127877" y="142948"/>
                  </a:cubicBezTo>
                  <a:cubicBezTo>
                    <a:pt x="119410" y="196394"/>
                    <a:pt x="79723" y="300111"/>
                    <a:pt x="70727" y="320748"/>
                  </a:cubicBezTo>
                  <a:cubicBezTo>
                    <a:pt x="61731" y="341386"/>
                    <a:pt x="85544" y="251957"/>
                    <a:pt x="73902" y="266773"/>
                  </a:cubicBezTo>
                  <a:cubicBezTo>
                    <a:pt x="62260" y="281589"/>
                    <a:pt x="-8648" y="424465"/>
                    <a:pt x="877" y="409648"/>
                  </a:cubicBezTo>
                  <a:cubicBezTo>
                    <a:pt x="10402" y="394831"/>
                    <a:pt x="108298" y="225498"/>
                    <a:pt x="131052" y="177873"/>
                  </a:cubicBezTo>
                  <a:cubicBezTo>
                    <a:pt x="153806" y="130248"/>
                    <a:pt x="137931" y="149827"/>
                    <a:pt x="137402" y="123898"/>
                  </a:cubicBezTo>
                  <a:cubicBezTo>
                    <a:pt x="136873" y="97969"/>
                    <a:pt x="123114" y="-3102"/>
                    <a:pt x="121527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 1470">
              <a:extLst>
                <a:ext uri="{FF2B5EF4-FFF2-40B4-BE49-F238E27FC236}">
                  <a16:creationId xmlns:a16="http://schemas.microsoft.com/office/drawing/2014/main" id="{4E59888A-0CCF-1272-7C97-B4BA92BAEEDF}"/>
                </a:ext>
              </a:extLst>
            </p:cNvPr>
            <p:cNvSpPr/>
            <p:nvPr/>
          </p:nvSpPr>
          <p:spPr>
            <a:xfrm>
              <a:off x="7610724" y="5047750"/>
              <a:ext cx="95323" cy="81401"/>
            </a:xfrm>
            <a:custGeom>
              <a:avLst/>
              <a:gdLst>
                <a:gd name="connsiteX0" fmla="*/ 95001 w 95323"/>
                <a:gd name="connsiteY0" fmla="*/ 500 h 81401"/>
                <a:gd name="connsiteX1" fmla="*/ 2926 w 95323"/>
                <a:gd name="connsiteY1" fmla="*/ 79875 h 81401"/>
                <a:gd name="connsiteX2" fmla="*/ 31501 w 95323"/>
                <a:gd name="connsiteY2" fmla="*/ 48125 h 81401"/>
                <a:gd name="connsiteX3" fmla="*/ 95001 w 95323"/>
                <a:gd name="connsiteY3" fmla="*/ 500 h 8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23" h="81401">
                  <a:moveTo>
                    <a:pt x="95001" y="500"/>
                  </a:moveTo>
                  <a:cubicBezTo>
                    <a:pt x="90238" y="5792"/>
                    <a:pt x="13509" y="71938"/>
                    <a:pt x="2926" y="79875"/>
                  </a:cubicBezTo>
                  <a:cubicBezTo>
                    <a:pt x="-7657" y="87812"/>
                    <a:pt x="12451" y="62942"/>
                    <a:pt x="31501" y="48125"/>
                  </a:cubicBezTo>
                  <a:cubicBezTo>
                    <a:pt x="50551" y="33308"/>
                    <a:pt x="99764" y="-4792"/>
                    <a:pt x="95001" y="5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 1471">
              <a:extLst>
                <a:ext uri="{FF2B5EF4-FFF2-40B4-BE49-F238E27FC236}">
                  <a16:creationId xmlns:a16="http://schemas.microsoft.com/office/drawing/2014/main" id="{9AFAAA56-1318-9B78-8BF0-3B806409D9E7}"/>
                </a:ext>
              </a:extLst>
            </p:cNvPr>
            <p:cNvSpPr/>
            <p:nvPr/>
          </p:nvSpPr>
          <p:spPr>
            <a:xfrm>
              <a:off x="7708833" y="5232375"/>
              <a:ext cx="38406" cy="225476"/>
            </a:xfrm>
            <a:custGeom>
              <a:avLst/>
              <a:gdLst>
                <a:gd name="connsiteX0" fmla="*/ 67 w 38406"/>
                <a:gd name="connsiteY0" fmla="*/ 25 h 225476"/>
                <a:gd name="connsiteX1" fmla="*/ 28642 w 38406"/>
                <a:gd name="connsiteY1" fmla="*/ 107975 h 225476"/>
                <a:gd name="connsiteX2" fmla="*/ 19117 w 38406"/>
                <a:gd name="connsiteY2" fmla="*/ 225450 h 225476"/>
                <a:gd name="connsiteX3" fmla="*/ 38167 w 38406"/>
                <a:gd name="connsiteY3" fmla="*/ 117500 h 225476"/>
                <a:gd name="connsiteX4" fmla="*/ 67 w 38406"/>
                <a:gd name="connsiteY4" fmla="*/ 25 h 22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06" h="225476">
                  <a:moveTo>
                    <a:pt x="67" y="25"/>
                  </a:moveTo>
                  <a:cubicBezTo>
                    <a:pt x="-1520" y="-1562"/>
                    <a:pt x="25467" y="70404"/>
                    <a:pt x="28642" y="107975"/>
                  </a:cubicBezTo>
                  <a:cubicBezTo>
                    <a:pt x="31817" y="145546"/>
                    <a:pt x="17530" y="223863"/>
                    <a:pt x="19117" y="225450"/>
                  </a:cubicBezTo>
                  <a:cubicBezTo>
                    <a:pt x="20704" y="227037"/>
                    <a:pt x="40813" y="155600"/>
                    <a:pt x="38167" y="117500"/>
                  </a:cubicBezTo>
                  <a:cubicBezTo>
                    <a:pt x="35521" y="79400"/>
                    <a:pt x="1654" y="1612"/>
                    <a:pt x="67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 1472">
              <a:extLst>
                <a:ext uri="{FF2B5EF4-FFF2-40B4-BE49-F238E27FC236}">
                  <a16:creationId xmlns:a16="http://schemas.microsoft.com/office/drawing/2014/main" id="{86D4F0AB-DDE3-DD6B-28AE-4B844CB3A037}"/>
                </a:ext>
              </a:extLst>
            </p:cNvPr>
            <p:cNvSpPr/>
            <p:nvPr/>
          </p:nvSpPr>
          <p:spPr>
            <a:xfrm>
              <a:off x="8699426" y="4914542"/>
              <a:ext cx="40600" cy="169422"/>
            </a:xfrm>
            <a:custGeom>
              <a:avLst/>
              <a:gdLst>
                <a:gd name="connsiteX0" fmla="*/ 74 w 40600"/>
                <a:gd name="connsiteY0" fmla="*/ 358 h 169422"/>
                <a:gd name="connsiteX1" fmla="*/ 28649 w 40600"/>
                <a:gd name="connsiteY1" fmla="*/ 89258 h 169422"/>
                <a:gd name="connsiteX2" fmla="*/ 34999 w 40600"/>
                <a:gd name="connsiteY2" fmla="*/ 168633 h 169422"/>
                <a:gd name="connsiteX3" fmla="*/ 38174 w 40600"/>
                <a:gd name="connsiteY3" fmla="*/ 124183 h 169422"/>
                <a:gd name="connsiteX4" fmla="*/ 74 w 40600"/>
                <a:gd name="connsiteY4" fmla="*/ 358 h 16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0" h="169422">
                  <a:moveTo>
                    <a:pt x="74" y="358"/>
                  </a:moveTo>
                  <a:cubicBezTo>
                    <a:pt x="-1514" y="-5463"/>
                    <a:pt x="22828" y="61212"/>
                    <a:pt x="28649" y="89258"/>
                  </a:cubicBezTo>
                  <a:cubicBezTo>
                    <a:pt x="34470" y="117304"/>
                    <a:pt x="33412" y="162812"/>
                    <a:pt x="34999" y="168633"/>
                  </a:cubicBezTo>
                  <a:cubicBezTo>
                    <a:pt x="36587" y="174454"/>
                    <a:pt x="44524" y="146937"/>
                    <a:pt x="38174" y="124183"/>
                  </a:cubicBezTo>
                  <a:cubicBezTo>
                    <a:pt x="31824" y="101429"/>
                    <a:pt x="1662" y="6179"/>
                    <a:pt x="74" y="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 1473">
              <a:extLst>
                <a:ext uri="{FF2B5EF4-FFF2-40B4-BE49-F238E27FC236}">
                  <a16:creationId xmlns:a16="http://schemas.microsoft.com/office/drawing/2014/main" id="{F80443C0-B05D-7745-43D8-46476E75ED6E}"/>
                </a:ext>
              </a:extLst>
            </p:cNvPr>
            <p:cNvSpPr/>
            <p:nvPr/>
          </p:nvSpPr>
          <p:spPr>
            <a:xfrm>
              <a:off x="8728008" y="5092641"/>
              <a:ext cx="76334" cy="262354"/>
            </a:xfrm>
            <a:custGeom>
              <a:avLst/>
              <a:gdLst>
                <a:gd name="connsiteX0" fmla="*/ 67 w 76334"/>
                <a:gd name="connsiteY0" fmla="*/ 59 h 262354"/>
                <a:gd name="connsiteX1" fmla="*/ 34992 w 76334"/>
                <a:gd name="connsiteY1" fmla="*/ 50859 h 262354"/>
                <a:gd name="connsiteX2" fmla="*/ 57217 w 76334"/>
                <a:gd name="connsiteY2" fmla="*/ 130234 h 262354"/>
                <a:gd name="connsiteX3" fmla="*/ 54042 w 76334"/>
                <a:gd name="connsiteY3" fmla="*/ 111184 h 262354"/>
                <a:gd name="connsiteX4" fmla="*/ 76267 w 76334"/>
                <a:gd name="connsiteY4" fmla="*/ 260409 h 262354"/>
                <a:gd name="connsiteX5" fmla="*/ 60392 w 76334"/>
                <a:gd name="connsiteY5" fmla="*/ 187384 h 262354"/>
                <a:gd name="connsiteX6" fmla="*/ 44517 w 76334"/>
                <a:gd name="connsiteY6" fmla="*/ 60384 h 262354"/>
                <a:gd name="connsiteX7" fmla="*/ 67 w 76334"/>
                <a:gd name="connsiteY7" fmla="*/ 59 h 262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334" h="262354">
                  <a:moveTo>
                    <a:pt x="67" y="59"/>
                  </a:moveTo>
                  <a:cubicBezTo>
                    <a:pt x="-1520" y="-1528"/>
                    <a:pt x="25467" y="29163"/>
                    <a:pt x="34992" y="50859"/>
                  </a:cubicBezTo>
                  <a:cubicBezTo>
                    <a:pt x="44517" y="72555"/>
                    <a:pt x="54042" y="120180"/>
                    <a:pt x="57217" y="130234"/>
                  </a:cubicBezTo>
                  <a:cubicBezTo>
                    <a:pt x="60392" y="140288"/>
                    <a:pt x="50867" y="89488"/>
                    <a:pt x="54042" y="111184"/>
                  </a:cubicBezTo>
                  <a:cubicBezTo>
                    <a:pt x="57217" y="132880"/>
                    <a:pt x="75209" y="247709"/>
                    <a:pt x="76267" y="260409"/>
                  </a:cubicBezTo>
                  <a:cubicBezTo>
                    <a:pt x="77325" y="273109"/>
                    <a:pt x="65684" y="220721"/>
                    <a:pt x="60392" y="187384"/>
                  </a:cubicBezTo>
                  <a:cubicBezTo>
                    <a:pt x="55100" y="154047"/>
                    <a:pt x="54571" y="91076"/>
                    <a:pt x="44517" y="60384"/>
                  </a:cubicBezTo>
                  <a:cubicBezTo>
                    <a:pt x="34463" y="29692"/>
                    <a:pt x="1654" y="1646"/>
                    <a:pt x="67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 1474">
              <a:extLst>
                <a:ext uri="{FF2B5EF4-FFF2-40B4-BE49-F238E27FC236}">
                  <a16:creationId xmlns:a16="http://schemas.microsoft.com/office/drawing/2014/main" id="{4E29DEF4-2665-1D14-5309-47AB211BC0BA}"/>
                </a:ext>
              </a:extLst>
            </p:cNvPr>
            <p:cNvSpPr/>
            <p:nvPr/>
          </p:nvSpPr>
          <p:spPr>
            <a:xfrm>
              <a:off x="6220248" y="5305849"/>
              <a:ext cx="1739103" cy="2210475"/>
            </a:xfrm>
            <a:custGeom>
              <a:avLst/>
              <a:gdLst>
                <a:gd name="connsiteX0" fmla="*/ 6381 w 1739103"/>
                <a:gd name="connsiteY0" fmla="*/ 6380 h 2210475"/>
                <a:gd name="connsiteX1" fmla="*/ 518009 w 1739103"/>
                <a:gd name="connsiteY1" fmla="*/ 1116722 h 2210475"/>
                <a:gd name="connsiteX2" fmla="*/ 474466 w 1739103"/>
                <a:gd name="connsiteY2" fmla="*/ 1040522 h 2210475"/>
                <a:gd name="connsiteX3" fmla="*/ 877238 w 1739103"/>
                <a:gd name="connsiteY3" fmla="*/ 1650122 h 2210475"/>
                <a:gd name="connsiteX4" fmla="*/ 855466 w 1739103"/>
                <a:gd name="connsiteY4" fmla="*/ 1595694 h 2210475"/>
                <a:gd name="connsiteX5" fmla="*/ 1203809 w 1739103"/>
                <a:gd name="connsiteY5" fmla="*/ 2161751 h 2210475"/>
                <a:gd name="connsiteX6" fmla="*/ 1236466 w 1739103"/>
                <a:gd name="connsiteY6" fmla="*/ 2074665 h 2210475"/>
                <a:gd name="connsiteX7" fmla="*/ 1737209 w 1739103"/>
                <a:gd name="connsiteY7" fmla="*/ 2205294 h 2210475"/>
                <a:gd name="connsiteX8" fmla="*/ 1029638 w 1739103"/>
                <a:gd name="connsiteY8" fmla="*/ 2172637 h 2210475"/>
                <a:gd name="connsiteX9" fmla="*/ 692181 w 1739103"/>
                <a:gd name="connsiteY9" fmla="*/ 2063780 h 2210475"/>
                <a:gd name="connsiteX10" fmla="*/ 213209 w 1739103"/>
                <a:gd name="connsiteY10" fmla="*/ 2009351 h 2210475"/>
                <a:gd name="connsiteX11" fmla="*/ 376495 w 1739103"/>
                <a:gd name="connsiteY11" fmla="*/ 1563037 h 2210475"/>
                <a:gd name="connsiteX12" fmla="*/ 60809 w 1739103"/>
                <a:gd name="connsiteY12" fmla="*/ 779265 h 2210475"/>
                <a:gd name="connsiteX13" fmla="*/ 289409 w 1739103"/>
                <a:gd name="connsiteY13" fmla="*/ 986094 h 2210475"/>
                <a:gd name="connsiteX14" fmla="*/ 115238 w 1739103"/>
                <a:gd name="connsiteY14" fmla="*/ 605094 h 2210475"/>
                <a:gd name="connsiteX15" fmla="*/ 224095 w 1739103"/>
                <a:gd name="connsiteY15" fmla="*/ 659522 h 2210475"/>
                <a:gd name="connsiteX16" fmla="*/ 6381 w 1739103"/>
                <a:gd name="connsiteY16" fmla="*/ 6380 h 221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39103" h="2210475">
                  <a:moveTo>
                    <a:pt x="6381" y="6380"/>
                  </a:moveTo>
                  <a:cubicBezTo>
                    <a:pt x="55367" y="82580"/>
                    <a:pt x="439995" y="944365"/>
                    <a:pt x="518009" y="1116722"/>
                  </a:cubicBezTo>
                  <a:cubicBezTo>
                    <a:pt x="596023" y="1289079"/>
                    <a:pt x="414595" y="951622"/>
                    <a:pt x="474466" y="1040522"/>
                  </a:cubicBezTo>
                  <a:cubicBezTo>
                    <a:pt x="534337" y="1129422"/>
                    <a:pt x="877238" y="1650122"/>
                    <a:pt x="877238" y="1650122"/>
                  </a:cubicBezTo>
                  <a:cubicBezTo>
                    <a:pt x="940738" y="1742651"/>
                    <a:pt x="801038" y="1510423"/>
                    <a:pt x="855466" y="1595694"/>
                  </a:cubicBezTo>
                  <a:cubicBezTo>
                    <a:pt x="909895" y="1680966"/>
                    <a:pt x="1140309" y="2081923"/>
                    <a:pt x="1203809" y="2161751"/>
                  </a:cubicBezTo>
                  <a:cubicBezTo>
                    <a:pt x="1267309" y="2241580"/>
                    <a:pt x="1147566" y="2067408"/>
                    <a:pt x="1236466" y="2074665"/>
                  </a:cubicBezTo>
                  <a:cubicBezTo>
                    <a:pt x="1325366" y="2081922"/>
                    <a:pt x="1771680" y="2188965"/>
                    <a:pt x="1737209" y="2205294"/>
                  </a:cubicBezTo>
                  <a:cubicBezTo>
                    <a:pt x="1702738" y="2221623"/>
                    <a:pt x="1203809" y="2196223"/>
                    <a:pt x="1029638" y="2172637"/>
                  </a:cubicBezTo>
                  <a:cubicBezTo>
                    <a:pt x="855467" y="2149051"/>
                    <a:pt x="828253" y="2090994"/>
                    <a:pt x="692181" y="2063780"/>
                  </a:cubicBezTo>
                  <a:cubicBezTo>
                    <a:pt x="556110" y="2036566"/>
                    <a:pt x="265823" y="2092808"/>
                    <a:pt x="213209" y="2009351"/>
                  </a:cubicBezTo>
                  <a:cubicBezTo>
                    <a:pt x="160595" y="1925894"/>
                    <a:pt x="401895" y="1768051"/>
                    <a:pt x="376495" y="1563037"/>
                  </a:cubicBezTo>
                  <a:cubicBezTo>
                    <a:pt x="351095" y="1358023"/>
                    <a:pt x="75323" y="875422"/>
                    <a:pt x="60809" y="779265"/>
                  </a:cubicBezTo>
                  <a:cubicBezTo>
                    <a:pt x="46295" y="683108"/>
                    <a:pt x="280337" y="1015123"/>
                    <a:pt x="289409" y="986094"/>
                  </a:cubicBezTo>
                  <a:cubicBezTo>
                    <a:pt x="298481" y="957065"/>
                    <a:pt x="126124" y="659523"/>
                    <a:pt x="115238" y="605094"/>
                  </a:cubicBezTo>
                  <a:cubicBezTo>
                    <a:pt x="104352" y="550665"/>
                    <a:pt x="242238" y="759308"/>
                    <a:pt x="224095" y="659522"/>
                  </a:cubicBezTo>
                  <a:cubicBezTo>
                    <a:pt x="205952" y="559736"/>
                    <a:pt x="-42605" y="-69820"/>
                    <a:pt x="6381" y="638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 1475">
              <a:extLst>
                <a:ext uri="{FF2B5EF4-FFF2-40B4-BE49-F238E27FC236}">
                  <a16:creationId xmlns:a16="http://schemas.microsoft.com/office/drawing/2014/main" id="{71479503-864C-26C3-FD2C-9A22EF9F353F}"/>
                </a:ext>
              </a:extLst>
            </p:cNvPr>
            <p:cNvSpPr/>
            <p:nvPr/>
          </p:nvSpPr>
          <p:spPr>
            <a:xfrm>
              <a:off x="7291422" y="6778203"/>
              <a:ext cx="1022966" cy="183027"/>
            </a:xfrm>
            <a:custGeom>
              <a:avLst/>
              <a:gdLst>
                <a:gd name="connsiteX0" fmla="*/ 1032 w 1022966"/>
                <a:gd name="connsiteY0" fmla="*/ 185 h 183027"/>
                <a:gd name="connsiteX1" fmla="*/ 515097 w 1022966"/>
                <a:gd name="connsiteY1" fmla="*/ 54776 h 183027"/>
                <a:gd name="connsiteX2" fmla="*/ 478703 w 1022966"/>
                <a:gd name="connsiteY2" fmla="*/ 136663 h 183027"/>
                <a:gd name="connsiteX3" fmla="*/ 1001868 w 1022966"/>
                <a:gd name="connsiteY3" fmla="*/ 45678 h 183027"/>
                <a:gd name="connsiteX4" fmla="*/ 874488 w 1022966"/>
                <a:gd name="connsiteY4" fmla="*/ 86621 h 183027"/>
                <a:gd name="connsiteX5" fmla="*/ 451408 w 1022966"/>
                <a:gd name="connsiteY5" fmla="*/ 182155 h 183027"/>
                <a:gd name="connsiteX6" fmla="*/ 424112 w 1022966"/>
                <a:gd name="connsiteY6" fmla="*/ 132113 h 183027"/>
                <a:gd name="connsiteX7" fmla="*/ 228494 w 1022966"/>
                <a:gd name="connsiteY7" fmla="*/ 100269 h 183027"/>
                <a:gd name="connsiteX8" fmla="*/ 378620 w 1022966"/>
                <a:gd name="connsiteY8" fmla="*/ 72973 h 183027"/>
                <a:gd name="connsiteX9" fmla="*/ 1032 w 1022966"/>
                <a:gd name="connsiteY9" fmla="*/ 185 h 18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2966" h="183027">
                  <a:moveTo>
                    <a:pt x="1032" y="185"/>
                  </a:moveTo>
                  <a:cubicBezTo>
                    <a:pt x="23778" y="-2848"/>
                    <a:pt x="435485" y="32030"/>
                    <a:pt x="515097" y="54776"/>
                  </a:cubicBezTo>
                  <a:cubicBezTo>
                    <a:pt x="594709" y="77522"/>
                    <a:pt x="397575" y="138179"/>
                    <a:pt x="478703" y="136663"/>
                  </a:cubicBezTo>
                  <a:cubicBezTo>
                    <a:pt x="559831" y="135147"/>
                    <a:pt x="935904" y="54018"/>
                    <a:pt x="1001868" y="45678"/>
                  </a:cubicBezTo>
                  <a:cubicBezTo>
                    <a:pt x="1067832" y="37338"/>
                    <a:pt x="966231" y="63875"/>
                    <a:pt x="874488" y="86621"/>
                  </a:cubicBezTo>
                  <a:cubicBezTo>
                    <a:pt x="782745" y="109367"/>
                    <a:pt x="526471" y="174573"/>
                    <a:pt x="451408" y="182155"/>
                  </a:cubicBezTo>
                  <a:cubicBezTo>
                    <a:pt x="376345" y="189737"/>
                    <a:pt x="461264" y="145761"/>
                    <a:pt x="424112" y="132113"/>
                  </a:cubicBezTo>
                  <a:cubicBezTo>
                    <a:pt x="386960" y="118465"/>
                    <a:pt x="236076" y="110126"/>
                    <a:pt x="228494" y="100269"/>
                  </a:cubicBezTo>
                  <a:cubicBezTo>
                    <a:pt x="220912" y="90412"/>
                    <a:pt x="418805" y="89654"/>
                    <a:pt x="378620" y="72973"/>
                  </a:cubicBezTo>
                  <a:cubicBezTo>
                    <a:pt x="338435" y="56292"/>
                    <a:pt x="-21714" y="3218"/>
                    <a:pt x="1032" y="185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 1476">
              <a:extLst>
                <a:ext uri="{FF2B5EF4-FFF2-40B4-BE49-F238E27FC236}">
                  <a16:creationId xmlns:a16="http://schemas.microsoft.com/office/drawing/2014/main" id="{6B429A2E-16AE-5CF2-621B-F265275CC9C7}"/>
                </a:ext>
              </a:extLst>
            </p:cNvPr>
            <p:cNvSpPr/>
            <p:nvPr/>
          </p:nvSpPr>
          <p:spPr>
            <a:xfrm>
              <a:off x="7277529" y="6741725"/>
              <a:ext cx="991800" cy="182342"/>
            </a:xfrm>
            <a:custGeom>
              <a:avLst/>
              <a:gdLst>
                <a:gd name="connsiteX0" fmla="*/ 5826 w 991800"/>
                <a:gd name="connsiteY0" fmla="*/ 269 h 182342"/>
                <a:gd name="connsiteX1" fmla="*/ 415259 w 991800"/>
                <a:gd name="connsiteY1" fmla="*/ 77606 h 182342"/>
                <a:gd name="connsiteX2" fmla="*/ 492596 w 991800"/>
                <a:gd name="connsiteY2" fmla="*/ 150394 h 182342"/>
                <a:gd name="connsiteX3" fmla="*/ 665468 w 991800"/>
                <a:gd name="connsiteY3" fmla="*/ 123099 h 182342"/>
                <a:gd name="connsiteX4" fmla="*/ 660919 w 991800"/>
                <a:gd name="connsiteY4" fmla="*/ 136747 h 182342"/>
                <a:gd name="connsiteX5" fmla="*/ 983916 w 991800"/>
                <a:gd name="connsiteY5" fmla="*/ 114000 h 182342"/>
                <a:gd name="connsiteX6" fmla="*/ 283331 w 991800"/>
                <a:gd name="connsiteY6" fmla="*/ 182239 h 182342"/>
                <a:gd name="connsiteX7" fmla="*/ 283331 w 991800"/>
                <a:gd name="connsiteY7" fmla="*/ 127648 h 182342"/>
                <a:gd name="connsiteX8" fmla="*/ 178698 w 991800"/>
                <a:gd name="connsiteY8" fmla="*/ 54860 h 182342"/>
                <a:gd name="connsiteX9" fmla="*/ 5826 w 991800"/>
                <a:gd name="connsiteY9" fmla="*/ 269 h 18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1800" h="182342">
                  <a:moveTo>
                    <a:pt x="5826" y="269"/>
                  </a:moveTo>
                  <a:cubicBezTo>
                    <a:pt x="45253" y="4060"/>
                    <a:pt x="334131" y="52585"/>
                    <a:pt x="415259" y="77606"/>
                  </a:cubicBezTo>
                  <a:cubicBezTo>
                    <a:pt x="496387" y="102627"/>
                    <a:pt x="450895" y="142812"/>
                    <a:pt x="492596" y="150394"/>
                  </a:cubicBezTo>
                  <a:cubicBezTo>
                    <a:pt x="534297" y="157976"/>
                    <a:pt x="665468" y="123099"/>
                    <a:pt x="665468" y="123099"/>
                  </a:cubicBezTo>
                  <a:cubicBezTo>
                    <a:pt x="693522" y="120825"/>
                    <a:pt x="607844" y="138264"/>
                    <a:pt x="660919" y="136747"/>
                  </a:cubicBezTo>
                  <a:cubicBezTo>
                    <a:pt x="713994" y="135231"/>
                    <a:pt x="1046847" y="106418"/>
                    <a:pt x="983916" y="114000"/>
                  </a:cubicBezTo>
                  <a:cubicBezTo>
                    <a:pt x="920985" y="121582"/>
                    <a:pt x="400095" y="179964"/>
                    <a:pt x="283331" y="182239"/>
                  </a:cubicBezTo>
                  <a:cubicBezTo>
                    <a:pt x="166567" y="184514"/>
                    <a:pt x="300770" y="148878"/>
                    <a:pt x="283331" y="127648"/>
                  </a:cubicBezTo>
                  <a:cubicBezTo>
                    <a:pt x="265892" y="106418"/>
                    <a:pt x="218883" y="76090"/>
                    <a:pt x="178698" y="54860"/>
                  </a:cubicBezTo>
                  <a:cubicBezTo>
                    <a:pt x="138513" y="33630"/>
                    <a:pt x="-33601" y="-3522"/>
                    <a:pt x="5826" y="26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>
              <a:extLst>
                <a:ext uri="{FF2B5EF4-FFF2-40B4-BE49-F238E27FC236}">
                  <a16:creationId xmlns:a16="http://schemas.microsoft.com/office/drawing/2014/main" id="{E8016E56-3686-70FC-EEDD-E8B721B366AF}"/>
                </a:ext>
              </a:extLst>
            </p:cNvPr>
            <p:cNvSpPr/>
            <p:nvPr/>
          </p:nvSpPr>
          <p:spPr>
            <a:xfrm>
              <a:off x="7528788" y="5371297"/>
              <a:ext cx="860074" cy="707933"/>
            </a:xfrm>
            <a:custGeom>
              <a:avLst/>
              <a:gdLst>
                <a:gd name="connsiteX0" fmla="*/ 391463 w 860074"/>
                <a:gd name="connsiteY0" fmla="*/ 28667 h 707933"/>
                <a:gd name="connsiteX1" fmla="*/ 27522 w 860074"/>
                <a:gd name="connsiteY1" fmla="*/ 378960 h 707933"/>
                <a:gd name="connsiteX2" fmla="*/ 63916 w 860074"/>
                <a:gd name="connsiteY2" fmla="*/ 365312 h 707933"/>
                <a:gd name="connsiteX3" fmla="*/ 50269 w 860074"/>
                <a:gd name="connsiteY3" fmla="*/ 529085 h 707933"/>
                <a:gd name="connsiteX4" fmla="*/ 227690 w 860074"/>
                <a:gd name="connsiteY4" fmla="*/ 606422 h 707933"/>
                <a:gd name="connsiteX5" fmla="*/ 132155 w 860074"/>
                <a:gd name="connsiteY5" fmla="*/ 647366 h 707933"/>
                <a:gd name="connsiteX6" fmla="*/ 477899 w 860074"/>
                <a:gd name="connsiteY6" fmla="*/ 701957 h 707933"/>
                <a:gd name="connsiteX7" fmla="*/ 450603 w 860074"/>
                <a:gd name="connsiteY7" fmla="*/ 706506 h 707933"/>
                <a:gd name="connsiteX8" fmla="*/ 860036 w 860074"/>
                <a:gd name="connsiteY8" fmla="*/ 656464 h 707933"/>
                <a:gd name="connsiteX9" fmla="*/ 473349 w 860074"/>
                <a:gd name="connsiteY9" fmla="*/ 665563 h 707933"/>
                <a:gd name="connsiteX10" fmla="*/ 195845 w 860074"/>
                <a:gd name="connsiteY10" fmla="*/ 551831 h 707933"/>
                <a:gd name="connsiteX11" fmla="*/ 264084 w 860074"/>
                <a:gd name="connsiteY11" fmla="*/ 283425 h 707933"/>
                <a:gd name="connsiteX12" fmla="*/ 227 w 860074"/>
                <a:gd name="connsiteY12" fmla="*/ 324369 h 707933"/>
                <a:gd name="connsiteX13" fmla="*/ 218591 w 860074"/>
                <a:gd name="connsiteY13" fmla="*/ 83258 h 707933"/>
                <a:gd name="connsiteX14" fmla="*/ 250436 w 860074"/>
                <a:gd name="connsiteY14" fmla="*/ 1372 h 707933"/>
                <a:gd name="connsiteX15" fmla="*/ 195845 w 860074"/>
                <a:gd name="connsiteY15" fmla="*/ 137849 h 707933"/>
                <a:gd name="connsiteX16" fmla="*/ 391463 w 860074"/>
                <a:gd name="connsiteY16" fmla="*/ 28667 h 70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0074" h="707933">
                  <a:moveTo>
                    <a:pt x="391463" y="28667"/>
                  </a:moveTo>
                  <a:cubicBezTo>
                    <a:pt x="363409" y="68852"/>
                    <a:pt x="82113" y="322853"/>
                    <a:pt x="27522" y="378960"/>
                  </a:cubicBezTo>
                  <a:cubicBezTo>
                    <a:pt x="-27069" y="435067"/>
                    <a:pt x="60125" y="340291"/>
                    <a:pt x="63916" y="365312"/>
                  </a:cubicBezTo>
                  <a:cubicBezTo>
                    <a:pt x="67707" y="390333"/>
                    <a:pt x="22973" y="488900"/>
                    <a:pt x="50269" y="529085"/>
                  </a:cubicBezTo>
                  <a:cubicBezTo>
                    <a:pt x="77565" y="569270"/>
                    <a:pt x="214042" y="586709"/>
                    <a:pt x="227690" y="606422"/>
                  </a:cubicBezTo>
                  <a:cubicBezTo>
                    <a:pt x="241338" y="626135"/>
                    <a:pt x="90454" y="631444"/>
                    <a:pt x="132155" y="647366"/>
                  </a:cubicBezTo>
                  <a:cubicBezTo>
                    <a:pt x="173856" y="663288"/>
                    <a:pt x="477899" y="701957"/>
                    <a:pt x="477899" y="701957"/>
                  </a:cubicBezTo>
                  <a:cubicBezTo>
                    <a:pt x="530974" y="711814"/>
                    <a:pt x="450603" y="706506"/>
                    <a:pt x="450603" y="706506"/>
                  </a:cubicBezTo>
                  <a:cubicBezTo>
                    <a:pt x="514292" y="698924"/>
                    <a:pt x="856245" y="663288"/>
                    <a:pt x="860036" y="656464"/>
                  </a:cubicBezTo>
                  <a:cubicBezTo>
                    <a:pt x="863827" y="649640"/>
                    <a:pt x="584047" y="683002"/>
                    <a:pt x="473349" y="665563"/>
                  </a:cubicBezTo>
                  <a:cubicBezTo>
                    <a:pt x="362651" y="648124"/>
                    <a:pt x="230722" y="615521"/>
                    <a:pt x="195845" y="551831"/>
                  </a:cubicBezTo>
                  <a:cubicBezTo>
                    <a:pt x="160967" y="488141"/>
                    <a:pt x="296687" y="321335"/>
                    <a:pt x="264084" y="283425"/>
                  </a:cubicBezTo>
                  <a:cubicBezTo>
                    <a:pt x="231481" y="245515"/>
                    <a:pt x="7809" y="357730"/>
                    <a:pt x="227" y="324369"/>
                  </a:cubicBezTo>
                  <a:cubicBezTo>
                    <a:pt x="-7355" y="291008"/>
                    <a:pt x="176889" y="137091"/>
                    <a:pt x="218591" y="83258"/>
                  </a:cubicBezTo>
                  <a:cubicBezTo>
                    <a:pt x="260292" y="29425"/>
                    <a:pt x="254227" y="-7727"/>
                    <a:pt x="250436" y="1372"/>
                  </a:cubicBezTo>
                  <a:cubicBezTo>
                    <a:pt x="246645" y="10470"/>
                    <a:pt x="168550" y="128751"/>
                    <a:pt x="195845" y="137849"/>
                  </a:cubicBezTo>
                  <a:cubicBezTo>
                    <a:pt x="223140" y="146947"/>
                    <a:pt x="419517" y="-11518"/>
                    <a:pt x="391463" y="2866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 1478">
              <a:extLst>
                <a:ext uri="{FF2B5EF4-FFF2-40B4-BE49-F238E27FC236}">
                  <a16:creationId xmlns:a16="http://schemas.microsoft.com/office/drawing/2014/main" id="{6A38C5EE-B918-84DD-A04F-A5F8D729A2FC}"/>
                </a:ext>
              </a:extLst>
            </p:cNvPr>
            <p:cNvSpPr/>
            <p:nvPr/>
          </p:nvSpPr>
          <p:spPr>
            <a:xfrm>
              <a:off x="7828966" y="5886734"/>
              <a:ext cx="268714" cy="45511"/>
            </a:xfrm>
            <a:custGeom>
              <a:avLst/>
              <a:gdLst>
                <a:gd name="connsiteX0" fmla="*/ 300 w 268714"/>
                <a:gd name="connsiteY0" fmla="*/ 45493 h 45511"/>
                <a:gd name="connsiteX1" fmla="*/ 173171 w 268714"/>
                <a:gd name="connsiteY1" fmla="*/ 18197 h 45511"/>
                <a:gd name="connsiteX2" fmla="*/ 268706 w 268714"/>
                <a:gd name="connsiteY2" fmla="*/ 13648 h 45511"/>
                <a:gd name="connsiteX3" fmla="*/ 168622 w 268714"/>
                <a:gd name="connsiteY3" fmla="*/ 0 h 45511"/>
                <a:gd name="connsiteX4" fmla="*/ 132228 w 268714"/>
                <a:gd name="connsiteY4" fmla="*/ 13648 h 45511"/>
                <a:gd name="connsiteX5" fmla="*/ 300 w 268714"/>
                <a:gd name="connsiteY5" fmla="*/ 45493 h 4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714" h="45511">
                  <a:moveTo>
                    <a:pt x="300" y="45493"/>
                  </a:moveTo>
                  <a:cubicBezTo>
                    <a:pt x="7124" y="46251"/>
                    <a:pt x="128437" y="23504"/>
                    <a:pt x="173171" y="18197"/>
                  </a:cubicBezTo>
                  <a:cubicBezTo>
                    <a:pt x="217905" y="12890"/>
                    <a:pt x="269464" y="16681"/>
                    <a:pt x="268706" y="13648"/>
                  </a:cubicBezTo>
                  <a:cubicBezTo>
                    <a:pt x="267948" y="10615"/>
                    <a:pt x="191368" y="0"/>
                    <a:pt x="168622" y="0"/>
                  </a:cubicBezTo>
                  <a:cubicBezTo>
                    <a:pt x="145876" y="0"/>
                    <a:pt x="159523" y="7582"/>
                    <a:pt x="132228" y="13648"/>
                  </a:cubicBezTo>
                  <a:cubicBezTo>
                    <a:pt x="104933" y="19714"/>
                    <a:pt x="-6524" y="44735"/>
                    <a:pt x="300" y="4549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 1479">
              <a:extLst>
                <a:ext uri="{FF2B5EF4-FFF2-40B4-BE49-F238E27FC236}">
                  <a16:creationId xmlns:a16="http://schemas.microsoft.com/office/drawing/2014/main" id="{51E2DC77-DB57-1612-33F1-A8E87CBA02D2}"/>
                </a:ext>
              </a:extLst>
            </p:cNvPr>
            <p:cNvSpPr/>
            <p:nvPr/>
          </p:nvSpPr>
          <p:spPr>
            <a:xfrm>
              <a:off x="7835864" y="5893689"/>
              <a:ext cx="239001" cy="56348"/>
            </a:xfrm>
            <a:custGeom>
              <a:avLst/>
              <a:gdLst>
                <a:gd name="connsiteX0" fmla="*/ 36 w 239001"/>
                <a:gd name="connsiteY0" fmla="*/ 56261 h 56348"/>
                <a:gd name="connsiteX1" fmla="*/ 127036 w 239001"/>
                <a:gd name="connsiteY1" fmla="*/ 14986 h 56348"/>
                <a:gd name="connsiteX2" fmla="*/ 238161 w 239001"/>
                <a:gd name="connsiteY2" fmla="*/ 18161 h 56348"/>
                <a:gd name="connsiteX3" fmla="*/ 181011 w 239001"/>
                <a:gd name="connsiteY3" fmla="*/ 8636 h 56348"/>
                <a:gd name="connsiteX4" fmla="*/ 139736 w 239001"/>
                <a:gd name="connsiteY4" fmla="*/ 2286 h 56348"/>
                <a:gd name="connsiteX5" fmla="*/ 36 w 239001"/>
                <a:gd name="connsiteY5" fmla="*/ 56261 h 5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001" h="56348">
                  <a:moveTo>
                    <a:pt x="36" y="56261"/>
                  </a:moveTo>
                  <a:cubicBezTo>
                    <a:pt x="-2081" y="58378"/>
                    <a:pt x="87349" y="21336"/>
                    <a:pt x="127036" y="14986"/>
                  </a:cubicBezTo>
                  <a:cubicBezTo>
                    <a:pt x="166723" y="8636"/>
                    <a:pt x="229165" y="19219"/>
                    <a:pt x="238161" y="18161"/>
                  </a:cubicBezTo>
                  <a:cubicBezTo>
                    <a:pt x="247157" y="17103"/>
                    <a:pt x="181011" y="8636"/>
                    <a:pt x="181011" y="8636"/>
                  </a:cubicBezTo>
                  <a:cubicBezTo>
                    <a:pt x="164607" y="5990"/>
                    <a:pt x="170428" y="-4593"/>
                    <a:pt x="139736" y="2286"/>
                  </a:cubicBezTo>
                  <a:cubicBezTo>
                    <a:pt x="109044" y="9165"/>
                    <a:pt x="2153" y="54144"/>
                    <a:pt x="36" y="56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 1480">
              <a:extLst>
                <a:ext uri="{FF2B5EF4-FFF2-40B4-BE49-F238E27FC236}">
                  <a16:creationId xmlns:a16="http://schemas.microsoft.com/office/drawing/2014/main" id="{175D6DA0-9B6C-EE6C-300B-0D2895119C78}"/>
                </a:ext>
              </a:extLst>
            </p:cNvPr>
            <p:cNvSpPr/>
            <p:nvPr/>
          </p:nvSpPr>
          <p:spPr>
            <a:xfrm>
              <a:off x="3878312" y="1354945"/>
              <a:ext cx="1779386" cy="831359"/>
            </a:xfrm>
            <a:custGeom>
              <a:avLst/>
              <a:gdLst>
                <a:gd name="connsiteX0" fmla="*/ 1776254 w 1779386"/>
                <a:gd name="connsiteY0" fmla="*/ 889 h 831359"/>
                <a:gd name="connsiteX1" fmla="*/ 851343 w 1779386"/>
                <a:gd name="connsiteY1" fmla="*/ 274158 h 831359"/>
                <a:gd name="connsiteX2" fmla="*/ 430929 w 1779386"/>
                <a:gd name="connsiteY2" fmla="*/ 547427 h 831359"/>
                <a:gd name="connsiteX3" fmla="*/ 493991 w 1779386"/>
                <a:gd name="connsiteY3" fmla="*/ 421303 h 831359"/>
                <a:gd name="connsiteX4" fmla="*/ 5 w 1779386"/>
                <a:gd name="connsiteY4" fmla="*/ 831207 h 831359"/>
                <a:gd name="connsiteX5" fmla="*/ 504502 w 1779386"/>
                <a:gd name="connsiteY5" fmla="*/ 368752 h 831359"/>
                <a:gd name="connsiteX6" fmla="*/ 1776254 w 1779386"/>
                <a:gd name="connsiteY6" fmla="*/ 889 h 83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9386" h="831359">
                  <a:moveTo>
                    <a:pt x="1776254" y="889"/>
                  </a:moveTo>
                  <a:cubicBezTo>
                    <a:pt x="1834061" y="-14877"/>
                    <a:pt x="1075564" y="183068"/>
                    <a:pt x="851343" y="274158"/>
                  </a:cubicBezTo>
                  <a:cubicBezTo>
                    <a:pt x="627122" y="365248"/>
                    <a:pt x="490488" y="522903"/>
                    <a:pt x="430929" y="547427"/>
                  </a:cubicBezTo>
                  <a:cubicBezTo>
                    <a:pt x="371370" y="571951"/>
                    <a:pt x="565812" y="374006"/>
                    <a:pt x="493991" y="421303"/>
                  </a:cubicBezTo>
                  <a:cubicBezTo>
                    <a:pt x="422170" y="468600"/>
                    <a:pt x="-1747" y="839965"/>
                    <a:pt x="5" y="831207"/>
                  </a:cubicBezTo>
                  <a:cubicBezTo>
                    <a:pt x="1757" y="822449"/>
                    <a:pt x="213716" y="507138"/>
                    <a:pt x="504502" y="368752"/>
                  </a:cubicBezTo>
                  <a:cubicBezTo>
                    <a:pt x="795288" y="230366"/>
                    <a:pt x="1718447" y="16655"/>
                    <a:pt x="1776254" y="8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>
              <a:extLst>
                <a:ext uri="{FF2B5EF4-FFF2-40B4-BE49-F238E27FC236}">
                  <a16:creationId xmlns:a16="http://schemas.microsoft.com/office/drawing/2014/main" id="{53CB3042-74E5-4525-C08C-409407C4B4BF}"/>
                </a:ext>
              </a:extLst>
            </p:cNvPr>
            <p:cNvSpPr/>
            <p:nvPr/>
          </p:nvSpPr>
          <p:spPr>
            <a:xfrm>
              <a:off x="6840430" y="1196478"/>
              <a:ext cx="1021792" cy="360637"/>
            </a:xfrm>
            <a:custGeom>
              <a:avLst/>
              <a:gdLst>
                <a:gd name="connsiteX0" fmla="*/ 637 w 1021792"/>
                <a:gd name="connsiteY0" fmla="*/ 144 h 360637"/>
                <a:gd name="connsiteX1" fmla="*/ 457837 w 1021792"/>
                <a:gd name="connsiteY1" fmla="*/ 158189 h 360637"/>
                <a:gd name="connsiteX2" fmla="*/ 328014 w 1021792"/>
                <a:gd name="connsiteY2" fmla="*/ 11433 h 360637"/>
                <a:gd name="connsiteX3" fmla="*/ 988414 w 1021792"/>
                <a:gd name="connsiteY3" fmla="*/ 350100 h 360637"/>
                <a:gd name="connsiteX4" fmla="*/ 858592 w 1021792"/>
                <a:gd name="connsiteY4" fmla="*/ 265433 h 360637"/>
                <a:gd name="connsiteX5" fmla="*/ 294148 w 1021792"/>
                <a:gd name="connsiteY5" fmla="*/ 169478 h 360637"/>
                <a:gd name="connsiteX6" fmla="*/ 356237 w 1021792"/>
                <a:gd name="connsiteY6" fmla="*/ 192055 h 360637"/>
                <a:gd name="connsiteX7" fmla="*/ 637 w 1021792"/>
                <a:gd name="connsiteY7" fmla="*/ 144 h 36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1792" h="360637">
                  <a:moveTo>
                    <a:pt x="637" y="144"/>
                  </a:moveTo>
                  <a:cubicBezTo>
                    <a:pt x="17570" y="-5500"/>
                    <a:pt x="403274" y="156308"/>
                    <a:pt x="457837" y="158189"/>
                  </a:cubicBezTo>
                  <a:cubicBezTo>
                    <a:pt x="512400" y="160070"/>
                    <a:pt x="239585" y="-20552"/>
                    <a:pt x="328014" y="11433"/>
                  </a:cubicBezTo>
                  <a:cubicBezTo>
                    <a:pt x="416443" y="43418"/>
                    <a:pt x="899984" y="307767"/>
                    <a:pt x="988414" y="350100"/>
                  </a:cubicBezTo>
                  <a:cubicBezTo>
                    <a:pt x="1076844" y="392433"/>
                    <a:pt x="974303" y="295537"/>
                    <a:pt x="858592" y="265433"/>
                  </a:cubicBezTo>
                  <a:cubicBezTo>
                    <a:pt x="742881" y="235329"/>
                    <a:pt x="377874" y="181708"/>
                    <a:pt x="294148" y="169478"/>
                  </a:cubicBezTo>
                  <a:cubicBezTo>
                    <a:pt x="210422" y="157248"/>
                    <a:pt x="403274" y="215574"/>
                    <a:pt x="356237" y="192055"/>
                  </a:cubicBezTo>
                  <a:cubicBezTo>
                    <a:pt x="309200" y="168536"/>
                    <a:pt x="-16296" y="5788"/>
                    <a:pt x="637" y="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 1482">
              <a:extLst>
                <a:ext uri="{FF2B5EF4-FFF2-40B4-BE49-F238E27FC236}">
                  <a16:creationId xmlns:a16="http://schemas.microsoft.com/office/drawing/2014/main" id="{A2BDF4DA-66DE-DABC-18C3-0E60ADA6BCA7}"/>
                </a:ext>
              </a:extLst>
            </p:cNvPr>
            <p:cNvSpPr/>
            <p:nvPr/>
          </p:nvSpPr>
          <p:spPr>
            <a:xfrm>
              <a:off x="4176305" y="1173762"/>
              <a:ext cx="1781900" cy="645526"/>
            </a:xfrm>
            <a:custGeom>
              <a:avLst/>
              <a:gdLst>
                <a:gd name="connsiteX0" fmla="*/ 1059 w 1781900"/>
                <a:gd name="connsiteY0" fmla="*/ 645413 h 645526"/>
                <a:gd name="connsiteX1" fmla="*/ 617076 w 1781900"/>
                <a:gd name="connsiteY1" fmla="*/ 298903 h 645526"/>
                <a:gd name="connsiteX2" fmla="*/ 1165716 w 1781900"/>
                <a:gd name="connsiteY2" fmla="*/ 164150 h 645526"/>
                <a:gd name="connsiteX3" fmla="*/ 799956 w 1781900"/>
                <a:gd name="connsiteY3" fmla="*/ 144899 h 645526"/>
                <a:gd name="connsiteX4" fmla="*/ 1781733 w 1781900"/>
                <a:gd name="connsiteY4" fmla="*/ 520 h 645526"/>
                <a:gd name="connsiteX5" fmla="*/ 876958 w 1781900"/>
                <a:gd name="connsiteY5" fmla="*/ 202651 h 645526"/>
                <a:gd name="connsiteX6" fmla="*/ 645952 w 1781900"/>
                <a:gd name="connsiteY6" fmla="*/ 347030 h 645526"/>
                <a:gd name="connsiteX7" fmla="*/ 771080 w 1781900"/>
                <a:gd name="connsiteY7" fmla="*/ 337404 h 645526"/>
                <a:gd name="connsiteX8" fmla="*/ 1059 w 1781900"/>
                <a:gd name="connsiteY8" fmla="*/ 645413 h 64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1900" h="645526">
                  <a:moveTo>
                    <a:pt x="1059" y="645413"/>
                  </a:moveTo>
                  <a:cubicBezTo>
                    <a:pt x="-24608" y="638996"/>
                    <a:pt x="422967" y="379113"/>
                    <a:pt x="617076" y="298903"/>
                  </a:cubicBezTo>
                  <a:cubicBezTo>
                    <a:pt x="811186" y="218692"/>
                    <a:pt x="1135236" y="189817"/>
                    <a:pt x="1165716" y="164150"/>
                  </a:cubicBezTo>
                  <a:cubicBezTo>
                    <a:pt x="1196196" y="138483"/>
                    <a:pt x="697287" y="172171"/>
                    <a:pt x="799956" y="144899"/>
                  </a:cubicBezTo>
                  <a:cubicBezTo>
                    <a:pt x="902625" y="117627"/>
                    <a:pt x="1768899" y="-9105"/>
                    <a:pt x="1781733" y="520"/>
                  </a:cubicBezTo>
                  <a:cubicBezTo>
                    <a:pt x="1794567" y="10145"/>
                    <a:pt x="1066255" y="144899"/>
                    <a:pt x="876958" y="202651"/>
                  </a:cubicBezTo>
                  <a:cubicBezTo>
                    <a:pt x="687661" y="260403"/>
                    <a:pt x="663598" y="324571"/>
                    <a:pt x="645952" y="347030"/>
                  </a:cubicBezTo>
                  <a:cubicBezTo>
                    <a:pt x="628306" y="369489"/>
                    <a:pt x="876958" y="290882"/>
                    <a:pt x="771080" y="337404"/>
                  </a:cubicBezTo>
                  <a:cubicBezTo>
                    <a:pt x="665202" y="383926"/>
                    <a:pt x="26726" y="651830"/>
                    <a:pt x="1059" y="6454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485" name="直線コネクタ 1484">
            <a:extLst>
              <a:ext uri="{FF2B5EF4-FFF2-40B4-BE49-F238E27FC236}">
                <a16:creationId xmlns:a16="http://schemas.microsoft.com/office/drawing/2014/main" id="{AAED4E7C-3022-2908-9BC7-3F78A4F45A17}"/>
              </a:ext>
            </a:extLst>
          </p:cNvPr>
          <p:cNvCxnSpPr/>
          <p:nvPr/>
        </p:nvCxnSpPr>
        <p:spPr>
          <a:xfrm>
            <a:off x="-369651" y="7548664"/>
            <a:ext cx="1381327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87" name="直線コネクタ 1486">
            <a:extLst>
              <a:ext uri="{FF2B5EF4-FFF2-40B4-BE49-F238E27FC236}">
                <a16:creationId xmlns:a16="http://schemas.microsoft.com/office/drawing/2014/main" id="{1497C2FD-10AD-2B08-2685-F1D86EE0D680}"/>
              </a:ext>
            </a:extLst>
          </p:cNvPr>
          <p:cNvCxnSpPr>
            <a:cxnSpLocks/>
          </p:cNvCxnSpPr>
          <p:nvPr/>
        </p:nvCxnSpPr>
        <p:spPr>
          <a:xfrm>
            <a:off x="1948721" y="3102963"/>
            <a:ext cx="60110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8" name="直線コネクタ 1487">
            <a:extLst>
              <a:ext uri="{FF2B5EF4-FFF2-40B4-BE49-F238E27FC236}">
                <a16:creationId xmlns:a16="http://schemas.microsoft.com/office/drawing/2014/main" id="{24991F36-F787-2779-2990-F5BB9684347A}"/>
              </a:ext>
            </a:extLst>
          </p:cNvPr>
          <p:cNvCxnSpPr>
            <a:cxnSpLocks/>
          </p:cNvCxnSpPr>
          <p:nvPr/>
        </p:nvCxnSpPr>
        <p:spPr>
          <a:xfrm>
            <a:off x="5921115" y="3270353"/>
            <a:ext cx="565379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2" name="直線コネクタ 1491">
            <a:extLst>
              <a:ext uri="{FF2B5EF4-FFF2-40B4-BE49-F238E27FC236}">
                <a16:creationId xmlns:a16="http://schemas.microsoft.com/office/drawing/2014/main" id="{5CD791F0-7A86-4C5C-2411-36482B727AEE}"/>
              </a:ext>
            </a:extLst>
          </p:cNvPr>
          <p:cNvCxnSpPr/>
          <p:nvPr/>
        </p:nvCxnSpPr>
        <p:spPr>
          <a:xfrm>
            <a:off x="6694004" y="3096039"/>
            <a:ext cx="0" cy="168965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3" name="テキスト ボックス 1492">
            <a:extLst>
              <a:ext uri="{FF2B5EF4-FFF2-40B4-BE49-F238E27FC236}">
                <a16:creationId xmlns:a16="http://schemas.microsoft.com/office/drawing/2014/main" id="{BBA4E8CF-6748-29DF-A9DA-5D441932DFFC}"/>
              </a:ext>
            </a:extLst>
          </p:cNvPr>
          <p:cNvSpPr txBox="1"/>
          <p:nvPr/>
        </p:nvSpPr>
        <p:spPr>
          <a:xfrm>
            <a:off x="2477729" y="1887794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r>
              <a:rPr kumimoji="1" lang="ja-JP" altLang="en-US"/>
              <a:t>日目の絵</a:t>
            </a:r>
          </a:p>
        </p:txBody>
      </p:sp>
      <p:sp>
        <p:nvSpPr>
          <p:cNvPr id="1494" name="テキスト ボックス 1493">
            <a:extLst>
              <a:ext uri="{FF2B5EF4-FFF2-40B4-BE49-F238E27FC236}">
                <a16:creationId xmlns:a16="http://schemas.microsoft.com/office/drawing/2014/main" id="{476ABEFA-C8BD-7807-CD3B-E6AD23B0AB5E}"/>
              </a:ext>
            </a:extLst>
          </p:cNvPr>
          <p:cNvSpPr txBox="1"/>
          <p:nvPr/>
        </p:nvSpPr>
        <p:spPr>
          <a:xfrm>
            <a:off x="9339321" y="1867869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/>
              <a:t>日目の絵</a:t>
            </a:r>
          </a:p>
        </p:txBody>
      </p:sp>
      <p:sp>
        <p:nvSpPr>
          <p:cNvPr id="1495" name="円/楕円 1494">
            <a:extLst>
              <a:ext uri="{FF2B5EF4-FFF2-40B4-BE49-F238E27FC236}">
                <a16:creationId xmlns:a16="http://schemas.microsoft.com/office/drawing/2014/main" id="{0C5D2439-8651-CB01-F557-652075A017DC}"/>
              </a:ext>
            </a:extLst>
          </p:cNvPr>
          <p:cNvSpPr/>
          <p:nvPr/>
        </p:nvSpPr>
        <p:spPr>
          <a:xfrm>
            <a:off x="6381615" y="2868132"/>
            <a:ext cx="624778" cy="6247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97" name="直線コネクタ 1496">
            <a:extLst>
              <a:ext uri="{FF2B5EF4-FFF2-40B4-BE49-F238E27FC236}">
                <a16:creationId xmlns:a16="http://schemas.microsoft.com/office/drawing/2014/main" id="{47F89D24-3CF1-DF94-CB7D-90E314565B51}"/>
              </a:ext>
            </a:extLst>
          </p:cNvPr>
          <p:cNvCxnSpPr>
            <a:stCxn id="1495" idx="4"/>
          </p:cNvCxnSpPr>
          <p:nvPr/>
        </p:nvCxnSpPr>
        <p:spPr>
          <a:xfrm>
            <a:off x="6694004" y="3492910"/>
            <a:ext cx="0" cy="474406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8" name="テキスト ボックス 1497">
            <a:extLst>
              <a:ext uri="{FF2B5EF4-FFF2-40B4-BE49-F238E27FC236}">
                <a16:creationId xmlns:a16="http://schemas.microsoft.com/office/drawing/2014/main" id="{22243249-9F0C-68D3-3BFF-B39E16DA85EB}"/>
              </a:ext>
            </a:extLst>
          </p:cNvPr>
          <p:cNvSpPr txBox="1"/>
          <p:nvPr/>
        </p:nvSpPr>
        <p:spPr>
          <a:xfrm>
            <a:off x="6078290" y="4029011"/>
            <a:ext cx="22621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高低差</a:t>
            </a:r>
            <a:r>
              <a:rPr kumimoji="1" lang="en-US" altLang="ja-JP" dirty="0"/>
              <a:t>0.47cm</a:t>
            </a:r>
          </a:p>
          <a:p>
            <a:r>
              <a:rPr kumimoji="1" lang="ja-JP" altLang="en-US"/>
              <a:t>高低差</a:t>
            </a:r>
            <a:r>
              <a:rPr kumimoji="1" lang="en-US" altLang="ja-JP" dirty="0"/>
              <a:t>0.5cm</a:t>
            </a:r>
            <a:r>
              <a:rPr kumimoji="1" lang="ja-JP" altLang="en-US"/>
              <a:t>を</a:t>
            </a:r>
            <a:endParaRPr kumimoji="1" lang="en-US" altLang="ja-JP" dirty="0"/>
          </a:p>
          <a:p>
            <a:r>
              <a:rPr kumimoji="1" lang="ja-JP" altLang="en-US"/>
              <a:t>予想したけれど</a:t>
            </a:r>
            <a:endParaRPr kumimoji="1" lang="en-US" altLang="ja-JP" dirty="0"/>
          </a:p>
          <a:p>
            <a:r>
              <a:rPr kumimoji="1" lang="ja-JP" altLang="en-US"/>
              <a:t>まぁ、微量たる</a:t>
            </a:r>
            <a:endParaRPr kumimoji="1" lang="en-US" altLang="ja-JP" dirty="0"/>
          </a:p>
          <a:p>
            <a:r>
              <a:rPr kumimoji="1" lang="ja-JP" altLang="en-US"/>
              <a:t>誤差ということで。</a:t>
            </a:r>
            <a:endParaRPr kumimoji="1" lang="en-US" altLang="ja-JP" dirty="0"/>
          </a:p>
        </p:txBody>
      </p:sp>
      <p:sp>
        <p:nvSpPr>
          <p:cNvPr id="1499" name="テキスト ボックス 1498">
            <a:extLst>
              <a:ext uri="{FF2B5EF4-FFF2-40B4-BE49-F238E27FC236}">
                <a16:creationId xmlns:a16="http://schemas.microsoft.com/office/drawing/2014/main" id="{9B60CC8D-D028-4745-452A-6BF1F94A0276}"/>
              </a:ext>
            </a:extLst>
          </p:cNvPr>
          <p:cNvSpPr txBox="1"/>
          <p:nvPr/>
        </p:nvSpPr>
        <p:spPr>
          <a:xfrm>
            <a:off x="4651618" y="164700"/>
            <a:ext cx="4084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/>
              <a:t>完成した２枚の絵を縦横</a:t>
            </a:r>
            <a:r>
              <a:rPr kumimoji="1" lang="en-US" altLang="ja-JP" dirty="0"/>
              <a:t>50%</a:t>
            </a:r>
            <a:r>
              <a:rPr kumimoji="1" lang="ja-JP" altLang="en-US"/>
              <a:t>縮小して</a:t>
            </a:r>
            <a:endParaRPr kumimoji="1" lang="en-US" altLang="ja-JP" dirty="0"/>
          </a:p>
          <a:p>
            <a:pPr algn="ctr"/>
            <a:r>
              <a:rPr kumimoji="1" lang="ja-JP" altLang="en-US"/>
              <a:t>比較する。</a:t>
            </a:r>
            <a:endParaRPr kumimoji="1" lang="en-US" altLang="ja-JP" dirty="0"/>
          </a:p>
          <a:p>
            <a:pPr algn="ctr"/>
            <a:r>
              <a:rPr kumimoji="1" lang="ja-JP" altLang="en-US"/>
              <a:t>なので面積は原図の</a:t>
            </a:r>
            <a:r>
              <a:rPr kumimoji="1" lang="en-US" altLang="ja-JP" dirty="0"/>
              <a:t>1/4</a:t>
            </a:r>
            <a:r>
              <a:rPr kumimoji="1" lang="ja-JP" altLang="en-US"/>
              <a:t>となる。</a:t>
            </a:r>
            <a:endParaRPr kumimoji="1" lang="en-US" altLang="ja-JP" dirty="0"/>
          </a:p>
        </p:txBody>
      </p:sp>
      <p:sp>
        <p:nvSpPr>
          <p:cNvPr id="1500" name="正方形/長方形 1499">
            <a:extLst>
              <a:ext uri="{FF2B5EF4-FFF2-40B4-BE49-F238E27FC236}">
                <a16:creationId xmlns:a16="http://schemas.microsoft.com/office/drawing/2014/main" id="{C2BD508F-7148-FF35-A461-4567B8C6654E}"/>
              </a:ext>
            </a:extLst>
          </p:cNvPr>
          <p:cNvSpPr/>
          <p:nvPr/>
        </p:nvSpPr>
        <p:spPr>
          <a:xfrm>
            <a:off x="12019607" y="44575"/>
            <a:ext cx="737749" cy="7377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6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2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83B07-BC81-C143-909C-6E665000A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OI OKUYAMA (@aoiokuyama_) / X" hidden="1">
            <a:extLst>
              <a:ext uri="{FF2B5EF4-FFF2-40B4-BE49-F238E27FC236}">
                <a16:creationId xmlns:a16="http://schemas.microsoft.com/office/drawing/2014/main" id="{32C2C7C2-9CB0-70C2-6EC1-BC00439B6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" y="3219450"/>
            <a:ext cx="11345333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99AF8443-4E8A-3E4E-D4DB-2A4F5EFCEF6F}"/>
              </a:ext>
            </a:extLst>
          </p:cNvPr>
          <p:cNvSpPr/>
          <p:nvPr/>
        </p:nvSpPr>
        <p:spPr>
          <a:xfrm>
            <a:off x="3249927" y="1044902"/>
            <a:ext cx="2873439" cy="2181273"/>
          </a:xfrm>
          <a:custGeom>
            <a:avLst/>
            <a:gdLst>
              <a:gd name="connsiteX0" fmla="*/ 2872577 w 2873439"/>
              <a:gd name="connsiteY0" fmla="*/ 15272 h 2181273"/>
              <a:gd name="connsiteX1" fmla="*/ 2276230 w 2873439"/>
              <a:gd name="connsiteY1" fmla="*/ 121289 h 2181273"/>
              <a:gd name="connsiteX2" fmla="*/ 1626873 w 2873439"/>
              <a:gd name="connsiteY2" fmla="*/ 611620 h 2181273"/>
              <a:gd name="connsiteX3" fmla="*/ 1600369 w 2873439"/>
              <a:gd name="connsiteY3" fmla="*/ 465846 h 2181273"/>
              <a:gd name="connsiteX4" fmla="*/ 937760 w 2873439"/>
              <a:gd name="connsiteY4" fmla="*/ 823655 h 2181273"/>
              <a:gd name="connsiteX5" fmla="*/ 937760 w 2873439"/>
              <a:gd name="connsiteY5" fmla="*/ 691133 h 2181273"/>
              <a:gd name="connsiteX6" fmla="*/ 261899 w 2873439"/>
              <a:gd name="connsiteY6" fmla="*/ 1366994 h 2181273"/>
              <a:gd name="connsiteX7" fmla="*/ 447430 w 2873439"/>
              <a:gd name="connsiteY7" fmla="*/ 1128455 h 2181273"/>
              <a:gd name="connsiteX8" fmla="*/ 10108 w 2873439"/>
              <a:gd name="connsiteY8" fmla="*/ 2148872 h 2181273"/>
              <a:gd name="connsiteX9" fmla="*/ 169134 w 2873439"/>
              <a:gd name="connsiteY9" fmla="*/ 1857324 h 2181273"/>
              <a:gd name="connsiteX10" fmla="*/ 500438 w 2873439"/>
              <a:gd name="connsiteY10" fmla="*/ 1154959 h 2181273"/>
              <a:gd name="connsiteX11" fmla="*/ 1083534 w 2873439"/>
              <a:gd name="connsiteY11" fmla="*/ 624872 h 2181273"/>
              <a:gd name="connsiteX12" fmla="*/ 1070282 w 2873439"/>
              <a:gd name="connsiteY12" fmla="*/ 704385 h 2181273"/>
              <a:gd name="connsiteX13" fmla="*/ 1759395 w 2873439"/>
              <a:gd name="connsiteY13" fmla="*/ 280315 h 2181273"/>
              <a:gd name="connsiteX14" fmla="*/ 1666630 w 2873439"/>
              <a:gd name="connsiteY14" fmla="*/ 386333 h 2181273"/>
              <a:gd name="connsiteX15" fmla="*/ 1984682 w 2873439"/>
              <a:gd name="connsiteY15" fmla="*/ 41776 h 2181273"/>
              <a:gd name="connsiteX16" fmla="*/ 1891916 w 2873439"/>
              <a:gd name="connsiteY16" fmla="*/ 187550 h 2181273"/>
              <a:gd name="connsiteX17" fmla="*/ 2395499 w 2873439"/>
              <a:gd name="connsiteY17" fmla="*/ 41776 h 2181273"/>
              <a:gd name="connsiteX18" fmla="*/ 2408751 w 2873439"/>
              <a:gd name="connsiteY18" fmla="*/ 2020 h 2181273"/>
              <a:gd name="connsiteX19" fmla="*/ 2872577 w 2873439"/>
              <a:gd name="connsiteY19" fmla="*/ 15272 h 218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73439" h="2181273">
                <a:moveTo>
                  <a:pt x="2872577" y="15272"/>
                </a:moveTo>
                <a:cubicBezTo>
                  <a:pt x="2850490" y="35150"/>
                  <a:pt x="2483847" y="21898"/>
                  <a:pt x="2276230" y="121289"/>
                </a:cubicBezTo>
                <a:cubicBezTo>
                  <a:pt x="2068613" y="220680"/>
                  <a:pt x="1739517" y="554194"/>
                  <a:pt x="1626873" y="611620"/>
                </a:cubicBezTo>
                <a:cubicBezTo>
                  <a:pt x="1514229" y="669046"/>
                  <a:pt x="1715221" y="430507"/>
                  <a:pt x="1600369" y="465846"/>
                </a:cubicBezTo>
                <a:cubicBezTo>
                  <a:pt x="1485517" y="501185"/>
                  <a:pt x="1048195" y="786107"/>
                  <a:pt x="937760" y="823655"/>
                </a:cubicBezTo>
                <a:cubicBezTo>
                  <a:pt x="827325" y="861203"/>
                  <a:pt x="1050403" y="600577"/>
                  <a:pt x="937760" y="691133"/>
                </a:cubicBezTo>
                <a:cubicBezTo>
                  <a:pt x="825117" y="781689"/>
                  <a:pt x="343621" y="1294107"/>
                  <a:pt x="261899" y="1366994"/>
                </a:cubicBezTo>
                <a:cubicBezTo>
                  <a:pt x="180177" y="1439881"/>
                  <a:pt x="489395" y="998142"/>
                  <a:pt x="447430" y="1128455"/>
                </a:cubicBezTo>
                <a:cubicBezTo>
                  <a:pt x="405465" y="1258768"/>
                  <a:pt x="56491" y="2027394"/>
                  <a:pt x="10108" y="2148872"/>
                </a:cubicBezTo>
                <a:cubicBezTo>
                  <a:pt x="-36275" y="2270350"/>
                  <a:pt x="87412" y="2022976"/>
                  <a:pt x="169134" y="1857324"/>
                </a:cubicBezTo>
                <a:cubicBezTo>
                  <a:pt x="250856" y="1691672"/>
                  <a:pt x="348038" y="1360367"/>
                  <a:pt x="500438" y="1154959"/>
                </a:cubicBezTo>
                <a:cubicBezTo>
                  <a:pt x="652838" y="949551"/>
                  <a:pt x="1083534" y="624872"/>
                  <a:pt x="1083534" y="624872"/>
                </a:cubicBezTo>
                <a:cubicBezTo>
                  <a:pt x="1178508" y="549776"/>
                  <a:pt x="957638" y="761811"/>
                  <a:pt x="1070282" y="704385"/>
                </a:cubicBezTo>
                <a:cubicBezTo>
                  <a:pt x="1182926" y="646959"/>
                  <a:pt x="1660004" y="333324"/>
                  <a:pt x="1759395" y="280315"/>
                </a:cubicBezTo>
                <a:cubicBezTo>
                  <a:pt x="1858786" y="227306"/>
                  <a:pt x="1629082" y="426089"/>
                  <a:pt x="1666630" y="386333"/>
                </a:cubicBezTo>
                <a:cubicBezTo>
                  <a:pt x="1704178" y="346577"/>
                  <a:pt x="1947134" y="74906"/>
                  <a:pt x="1984682" y="41776"/>
                </a:cubicBezTo>
                <a:cubicBezTo>
                  <a:pt x="2022230" y="8646"/>
                  <a:pt x="1823447" y="187550"/>
                  <a:pt x="1891916" y="187550"/>
                </a:cubicBezTo>
                <a:cubicBezTo>
                  <a:pt x="1960385" y="187550"/>
                  <a:pt x="2395499" y="41776"/>
                  <a:pt x="2395499" y="41776"/>
                </a:cubicBezTo>
                <a:cubicBezTo>
                  <a:pt x="2481638" y="10854"/>
                  <a:pt x="2331447" y="4229"/>
                  <a:pt x="2408751" y="2020"/>
                </a:cubicBezTo>
                <a:cubicBezTo>
                  <a:pt x="2486055" y="-189"/>
                  <a:pt x="2894664" y="-4606"/>
                  <a:pt x="2872577" y="15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E05E096D-9283-65FF-C113-73469A501F12}"/>
              </a:ext>
            </a:extLst>
          </p:cNvPr>
          <p:cNvSpPr/>
          <p:nvPr/>
        </p:nvSpPr>
        <p:spPr>
          <a:xfrm>
            <a:off x="6186714" y="1122616"/>
            <a:ext cx="828735" cy="2219585"/>
          </a:xfrm>
          <a:custGeom>
            <a:avLst/>
            <a:gdLst>
              <a:gd name="connsiteX0" fmla="*/ 823686 w 828735"/>
              <a:gd name="connsiteY0" fmla="*/ 3819 h 2219585"/>
              <a:gd name="connsiteX1" fmla="*/ 571895 w 828735"/>
              <a:gd name="connsiteY1" fmla="*/ 255610 h 2219585"/>
              <a:gd name="connsiteX2" fmla="*/ 306851 w 828735"/>
              <a:gd name="connsiteY2" fmla="*/ 719436 h 2219585"/>
              <a:gd name="connsiteX3" fmla="*/ 359860 w 828735"/>
              <a:gd name="connsiteY3" fmla="*/ 533906 h 2219585"/>
              <a:gd name="connsiteX4" fmla="*/ 227338 w 828735"/>
              <a:gd name="connsiteY4" fmla="*/ 1236271 h 2219585"/>
              <a:gd name="connsiteX5" fmla="*/ 214086 w 828735"/>
              <a:gd name="connsiteY5" fmla="*/ 1077245 h 2219585"/>
              <a:gd name="connsiteX6" fmla="*/ 2051 w 828735"/>
              <a:gd name="connsiteY6" fmla="*/ 2216932 h 2219585"/>
              <a:gd name="connsiteX7" fmla="*/ 359860 w 828735"/>
              <a:gd name="connsiteY7" fmla="*/ 706184 h 2219585"/>
              <a:gd name="connsiteX8" fmla="*/ 373112 w 828735"/>
              <a:gd name="connsiteY8" fmla="*/ 533906 h 2219585"/>
              <a:gd name="connsiteX9" fmla="*/ 214086 w 828735"/>
              <a:gd name="connsiteY9" fmla="*/ 692932 h 2219585"/>
              <a:gd name="connsiteX10" fmla="*/ 532138 w 828735"/>
              <a:gd name="connsiteY10" fmla="*/ 202601 h 2219585"/>
              <a:gd name="connsiteX11" fmla="*/ 333356 w 828735"/>
              <a:gd name="connsiteY11" fmla="*/ 441141 h 2219585"/>
              <a:gd name="connsiteX12" fmla="*/ 823686 w 828735"/>
              <a:gd name="connsiteY12" fmla="*/ 3819 h 221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8735" h="2219585">
                <a:moveTo>
                  <a:pt x="823686" y="3819"/>
                </a:moveTo>
                <a:cubicBezTo>
                  <a:pt x="863443" y="-27103"/>
                  <a:pt x="658034" y="136341"/>
                  <a:pt x="571895" y="255610"/>
                </a:cubicBezTo>
                <a:cubicBezTo>
                  <a:pt x="485756" y="374879"/>
                  <a:pt x="342190" y="673053"/>
                  <a:pt x="306851" y="719436"/>
                </a:cubicBezTo>
                <a:cubicBezTo>
                  <a:pt x="271512" y="765819"/>
                  <a:pt x="373112" y="447767"/>
                  <a:pt x="359860" y="533906"/>
                </a:cubicBezTo>
                <a:cubicBezTo>
                  <a:pt x="346608" y="620045"/>
                  <a:pt x="251634" y="1145715"/>
                  <a:pt x="227338" y="1236271"/>
                </a:cubicBezTo>
                <a:cubicBezTo>
                  <a:pt x="203042" y="1326828"/>
                  <a:pt x="251634" y="913802"/>
                  <a:pt x="214086" y="1077245"/>
                </a:cubicBezTo>
                <a:cubicBezTo>
                  <a:pt x="176538" y="1240688"/>
                  <a:pt x="-22245" y="2278776"/>
                  <a:pt x="2051" y="2216932"/>
                </a:cubicBezTo>
                <a:cubicBezTo>
                  <a:pt x="26347" y="2155089"/>
                  <a:pt x="298016" y="986688"/>
                  <a:pt x="359860" y="706184"/>
                </a:cubicBezTo>
                <a:cubicBezTo>
                  <a:pt x="421704" y="425680"/>
                  <a:pt x="397408" y="536115"/>
                  <a:pt x="373112" y="533906"/>
                </a:cubicBezTo>
                <a:cubicBezTo>
                  <a:pt x="348816" y="531697"/>
                  <a:pt x="187582" y="748149"/>
                  <a:pt x="214086" y="692932"/>
                </a:cubicBezTo>
                <a:cubicBezTo>
                  <a:pt x="240590" y="637715"/>
                  <a:pt x="512260" y="244566"/>
                  <a:pt x="532138" y="202601"/>
                </a:cubicBezTo>
                <a:cubicBezTo>
                  <a:pt x="552016" y="160636"/>
                  <a:pt x="282556" y="472063"/>
                  <a:pt x="333356" y="441141"/>
                </a:cubicBezTo>
                <a:cubicBezTo>
                  <a:pt x="384156" y="410219"/>
                  <a:pt x="783929" y="34741"/>
                  <a:pt x="823686" y="3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F70810D-9339-BAE8-200A-40516F4A4AAF}"/>
              </a:ext>
            </a:extLst>
          </p:cNvPr>
          <p:cNvSpPr/>
          <p:nvPr/>
        </p:nvSpPr>
        <p:spPr>
          <a:xfrm>
            <a:off x="7142779" y="1401897"/>
            <a:ext cx="862231" cy="1873857"/>
          </a:xfrm>
          <a:custGeom>
            <a:avLst/>
            <a:gdLst>
              <a:gd name="connsiteX0" fmla="*/ 861534 w 862231"/>
              <a:gd name="connsiteY0" fmla="*/ 2833 h 1873857"/>
              <a:gd name="connsiteX1" fmla="*/ 530230 w 862231"/>
              <a:gd name="connsiteY1" fmla="*/ 400399 h 1873857"/>
              <a:gd name="connsiteX2" fmla="*/ 609743 w 862231"/>
              <a:gd name="connsiteY2" fmla="*/ 466660 h 1873857"/>
              <a:gd name="connsiteX3" fmla="*/ 185673 w 862231"/>
              <a:gd name="connsiteY3" fmla="*/ 1275042 h 1873857"/>
              <a:gd name="connsiteX4" fmla="*/ 344699 w 862231"/>
              <a:gd name="connsiteY4" fmla="*/ 1314799 h 1873857"/>
              <a:gd name="connsiteX5" fmla="*/ 39899 w 862231"/>
              <a:gd name="connsiteY5" fmla="*/ 1712364 h 1873857"/>
              <a:gd name="connsiteX6" fmla="*/ 225430 w 862231"/>
              <a:gd name="connsiteY6" fmla="*/ 1606346 h 1873857"/>
              <a:gd name="connsiteX7" fmla="*/ 143 w 862231"/>
              <a:gd name="connsiteY7" fmla="*/ 1871390 h 1873857"/>
              <a:gd name="connsiteX8" fmla="*/ 265186 w 862231"/>
              <a:gd name="connsiteY8" fmla="*/ 1420816 h 1873857"/>
              <a:gd name="connsiteX9" fmla="*/ 384456 w 862231"/>
              <a:gd name="connsiteY9" fmla="*/ 1023251 h 1873857"/>
              <a:gd name="connsiteX10" fmla="*/ 225430 w 862231"/>
              <a:gd name="connsiteY10" fmla="*/ 1301546 h 1873857"/>
              <a:gd name="connsiteX11" fmla="*/ 530230 w 862231"/>
              <a:gd name="connsiteY11" fmla="*/ 506416 h 1873857"/>
              <a:gd name="connsiteX12" fmla="*/ 357951 w 862231"/>
              <a:gd name="connsiteY12" fmla="*/ 599181 h 1873857"/>
              <a:gd name="connsiteX13" fmla="*/ 609743 w 862231"/>
              <a:gd name="connsiteY13" fmla="*/ 241373 h 1873857"/>
              <a:gd name="connsiteX14" fmla="*/ 861534 w 862231"/>
              <a:gd name="connsiteY14" fmla="*/ 2833 h 187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2231" h="1873857">
                <a:moveTo>
                  <a:pt x="861534" y="2833"/>
                </a:moveTo>
                <a:cubicBezTo>
                  <a:pt x="848282" y="29337"/>
                  <a:pt x="572195" y="323095"/>
                  <a:pt x="530230" y="400399"/>
                </a:cubicBezTo>
                <a:cubicBezTo>
                  <a:pt x="488265" y="477703"/>
                  <a:pt x="667169" y="320886"/>
                  <a:pt x="609743" y="466660"/>
                </a:cubicBezTo>
                <a:cubicBezTo>
                  <a:pt x="552317" y="612434"/>
                  <a:pt x="229847" y="1133686"/>
                  <a:pt x="185673" y="1275042"/>
                </a:cubicBezTo>
                <a:cubicBezTo>
                  <a:pt x="141499" y="1416398"/>
                  <a:pt x="368995" y="1241912"/>
                  <a:pt x="344699" y="1314799"/>
                </a:cubicBezTo>
                <a:cubicBezTo>
                  <a:pt x="320403" y="1387686"/>
                  <a:pt x="59777" y="1663773"/>
                  <a:pt x="39899" y="1712364"/>
                </a:cubicBezTo>
                <a:cubicBezTo>
                  <a:pt x="20021" y="1760955"/>
                  <a:pt x="232056" y="1579842"/>
                  <a:pt x="225430" y="1606346"/>
                </a:cubicBezTo>
                <a:cubicBezTo>
                  <a:pt x="218804" y="1632850"/>
                  <a:pt x="-6483" y="1902312"/>
                  <a:pt x="143" y="1871390"/>
                </a:cubicBezTo>
                <a:cubicBezTo>
                  <a:pt x="6769" y="1840468"/>
                  <a:pt x="201134" y="1562172"/>
                  <a:pt x="265186" y="1420816"/>
                </a:cubicBezTo>
                <a:cubicBezTo>
                  <a:pt x="329238" y="1279460"/>
                  <a:pt x="391082" y="1043129"/>
                  <a:pt x="384456" y="1023251"/>
                </a:cubicBezTo>
                <a:cubicBezTo>
                  <a:pt x="377830" y="1003373"/>
                  <a:pt x="201134" y="1387685"/>
                  <a:pt x="225430" y="1301546"/>
                </a:cubicBezTo>
                <a:cubicBezTo>
                  <a:pt x="249726" y="1215407"/>
                  <a:pt x="508143" y="623477"/>
                  <a:pt x="530230" y="506416"/>
                </a:cubicBezTo>
                <a:cubicBezTo>
                  <a:pt x="552317" y="389355"/>
                  <a:pt x="344699" y="643355"/>
                  <a:pt x="357951" y="599181"/>
                </a:cubicBezTo>
                <a:cubicBezTo>
                  <a:pt x="371203" y="555007"/>
                  <a:pt x="523604" y="340764"/>
                  <a:pt x="609743" y="241373"/>
                </a:cubicBezTo>
                <a:cubicBezTo>
                  <a:pt x="695882" y="141982"/>
                  <a:pt x="874786" y="-23671"/>
                  <a:pt x="861534" y="2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869AA99-4FFC-691E-EE14-C25E7A98A5D6}"/>
              </a:ext>
            </a:extLst>
          </p:cNvPr>
          <p:cNvSpPr/>
          <p:nvPr/>
        </p:nvSpPr>
        <p:spPr>
          <a:xfrm>
            <a:off x="6201863" y="914224"/>
            <a:ext cx="1818276" cy="492294"/>
          </a:xfrm>
          <a:custGeom>
            <a:avLst/>
            <a:gdLst>
              <a:gd name="connsiteX0" fmla="*/ 154 w 1818276"/>
              <a:gd name="connsiteY0" fmla="*/ 198959 h 492294"/>
              <a:gd name="connsiteX1" fmla="*/ 729024 w 1818276"/>
              <a:gd name="connsiteY1" fmla="*/ 159202 h 492294"/>
              <a:gd name="connsiteX2" fmla="*/ 1404885 w 1818276"/>
              <a:gd name="connsiteY2" fmla="*/ 331480 h 492294"/>
              <a:gd name="connsiteX3" fmla="*/ 1298867 w 1818276"/>
              <a:gd name="connsiteY3" fmla="*/ 238715 h 492294"/>
              <a:gd name="connsiteX4" fmla="*/ 1815702 w 1818276"/>
              <a:gd name="connsiteY4" fmla="*/ 490506 h 492294"/>
              <a:gd name="connsiteX5" fmla="*/ 1510902 w 1818276"/>
              <a:gd name="connsiteY5" fmla="*/ 357985 h 492294"/>
              <a:gd name="connsiteX6" fmla="*/ 874798 w 1818276"/>
              <a:gd name="connsiteY6" fmla="*/ 66437 h 492294"/>
              <a:gd name="connsiteX7" fmla="*/ 927807 w 1818276"/>
              <a:gd name="connsiteY7" fmla="*/ 132698 h 492294"/>
              <a:gd name="connsiteX8" fmla="*/ 556746 w 1818276"/>
              <a:gd name="connsiteY8" fmla="*/ 176 h 492294"/>
              <a:gd name="connsiteX9" fmla="*/ 662763 w 1818276"/>
              <a:gd name="connsiteY9" fmla="*/ 106193 h 492294"/>
              <a:gd name="connsiteX10" fmla="*/ 154 w 1818276"/>
              <a:gd name="connsiteY10" fmla="*/ 198959 h 49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8276" h="492294">
                <a:moveTo>
                  <a:pt x="154" y="198959"/>
                </a:moveTo>
                <a:cubicBezTo>
                  <a:pt x="11197" y="207794"/>
                  <a:pt x="494902" y="137115"/>
                  <a:pt x="729024" y="159202"/>
                </a:cubicBezTo>
                <a:cubicBezTo>
                  <a:pt x="963146" y="181289"/>
                  <a:pt x="1309911" y="318228"/>
                  <a:pt x="1404885" y="331480"/>
                </a:cubicBezTo>
                <a:cubicBezTo>
                  <a:pt x="1499859" y="344732"/>
                  <a:pt x="1230398" y="212211"/>
                  <a:pt x="1298867" y="238715"/>
                </a:cubicBezTo>
                <a:cubicBezTo>
                  <a:pt x="1367336" y="265219"/>
                  <a:pt x="1780363" y="470628"/>
                  <a:pt x="1815702" y="490506"/>
                </a:cubicBezTo>
                <a:cubicBezTo>
                  <a:pt x="1851041" y="510384"/>
                  <a:pt x="1510902" y="357985"/>
                  <a:pt x="1510902" y="357985"/>
                </a:cubicBezTo>
                <a:lnTo>
                  <a:pt x="874798" y="66437"/>
                </a:lnTo>
                <a:cubicBezTo>
                  <a:pt x="777616" y="28889"/>
                  <a:pt x="980816" y="143741"/>
                  <a:pt x="927807" y="132698"/>
                </a:cubicBezTo>
                <a:cubicBezTo>
                  <a:pt x="874798" y="121655"/>
                  <a:pt x="600920" y="4593"/>
                  <a:pt x="556746" y="176"/>
                </a:cubicBezTo>
                <a:cubicBezTo>
                  <a:pt x="512572" y="-4241"/>
                  <a:pt x="753320" y="75271"/>
                  <a:pt x="662763" y="106193"/>
                </a:cubicBezTo>
                <a:cubicBezTo>
                  <a:pt x="572207" y="137115"/>
                  <a:pt x="-10889" y="190124"/>
                  <a:pt x="154" y="198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85DE54D-3208-777A-8337-7DC736BEA6E3}"/>
              </a:ext>
            </a:extLst>
          </p:cNvPr>
          <p:cNvSpPr/>
          <p:nvPr/>
        </p:nvSpPr>
        <p:spPr>
          <a:xfrm>
            <a:off x="8044070" y="1417983"/>
            <a:ext cx="1078645" cy="1914015"/>
          </a:xfrm>
          <a:custGeom>
            <a:avLst/>
            <a:gdLst>
              <a:gd name="connsiteX0" fmla="*/ 0 w 1078645"/>
              <a:gd name="connsiteY0" fmla="*/ 0 h 1914015"/>
              <a:gd name="connsiteX1" fmla="*/ 450573 w 1078645"/>
              <a:gd name="connsiteY1" fmla="*/ 304800 h 1914015"/>
              <a:gd name="connsiteX2" fmla="*/ 503582 w 1078645"/>
              <a:gd name="connsiteY2" fmla="*/ 477078 h 1914015"/>
              <a:gd name="connsiteX3" fmla="*/ 596347 w 1078645"/>
              <a:gd name="connsiteY3" fmla="*/ 384313 h 1914015"/>
              <a:gd name="connsiteX4" fmla="*/ 967408 w 1078645"/>
              <a:gd name="connsiteY4" fmla="*/ 848139 h 1914015"/>
              <a:gd name="connsiteX5" fmla="*/ 927652 w 1078645"/>
              <a:gd name="connsiteY5" fmla="*/ 728869 h 1914015"/>
              <a:gd name="connsiteX6" fmla="*/ 1020417 w 1078645"/>
              <a:gd name="connsiteY6" fmla="*/ 1205947 h 1914015"/>
              <a:gd name="connsiteX7" fmla="*/ 1033669 w 1078645"/>
              <a:gd name="connsiteY7" fmla="*/ 1073426 h 1914015"/>
              <a:gd name="connsiteX8" fmla="*/ 967408 w 1078645"/>
              <a:gd name="connsiteY8" fmla="*/ 1881808 h 1914015"/>
              <a:gd name="connsiteX9" fmla="*/ 954156 w 1078645"/>
              <a:gd name="connsiteY9" fmla="*/ 1696278 h 1914015"/>
              <a:gd name="connsiteX10" fmla="*/ 1073426 w 1078645"/>
              <a:gd name="connsiteY10" fmla="*/ 1166191 h 1914015"/>
              <a:gd name="connsiteX11" fmla="*/ 755373 w 1078645"/>
              <a:gd name="connsiteY11" fmla="*/ 596347 h 1914015"/>
              <a:gd name="connsiteX12" fmla="*/ 848139 w 1078645"/>
              <a:gd name="connsiteY12" fmla="*/ 715617 h 1914015"/>
              <a:gd name="connsiteX13" fmla="*/ 318052 w 1078645"/>
              <a:gd name="connsiteY13" fmla="*/ 212034 h 1914015"/>
              <a:gd name="connsiteX14" fmla="*/ 702365 w 1078645"/>
              <a:gd name="connsiteY14" fmla="*/ 450574 h 1914015"/>
              <a:gd name="connsiteX15" fmla="*/ 0 w 1078645"/>
              <a:gd name="connsiteY15" fmla="*/ 0 h 191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8645" h="1914015">
                <a:moveTo>
                  <a:pt x="0" y="0"/>
                </a:moveTo>
                <a:cubicBezTo>
                  <a:pt x="183321" y="112643"/>
                  <a:pt x="366643" y="225287"/>
                  <a:pt x="450573" y="304800"/>
                </a:cubicBezTo>
                <a:cubicBezTo>
                  <a:pt x="534503" y="384313"/>
                  <a:pt x="479286" y="463826"/>
                  <a:pt x="503582" y="477078"/>
                </a:cubicBezTo>
                <a:cubicBezTo>
                  <a:pt x="527878" y="490330"/>
                  <a:pt x="519043" y="322469"/>
                  <a:pt x="596347" y="384313"/>
                </a:cubicBezTo>
                <a:cubicBezTo>
                  <a:pt x="673651" y="446157"/>
                  <a:pt x="912191" y="790713"/>
                  <a:pt x="967408" y="848139"/>
                </a:cubicBezTo>
                <a:cubicBezTo>
                  <a:pt x="1022626" y="905565"/>
                  <a:pt x="918817" y="669234"/>
                  <a:pt x="927652" y="728869"/>
                </a:cubicBezTo>
                <a:cubicBezTo>
                  <a:pt x="936487" y="788504"/>
                  <a:pt x="1002748" y="1148521"/>
                  <a:pt x="1020417" y="1205947"/>
                </a:cubicBezTo>
                <a:cubicBezTo>
                  <a:pt x="1038086" y="1263373"/>
                  <a:pt x="1042504" y="960783"/>
                  <a:pt x="1033669" y="1073426"/>
                </a:cubicBezTo>
                <a:cubicBezTo>
                  <a:pt x="1024834" y="1186069"/>
                  <a:pt x="980660" y="1777999"/>
                  <a:pt x="967408" y="1881808"/>
                </a:cubicBezTo>
                <a:cubicBezTo>
                  <a:pt x="954156" y="1985617"/>
                  <a:pt x="936486" y="1815547"/>
                  <a:pt x="954156" y="1696278"/>
                </a:cubicBezTo>
                <a:cubicBezTo>
                  <a:pt x="971826" y="1577009"/>
                  <a:pt x="1106556" y="1349513"/>
                  <a:pt x="1073426" y="1166191"/>
                </a:cubicBezTo>
                <a:cubicBezTo>
                  <a:pt x="1040296" y="982869"/>
                  <a:pt x="792921" y="671443"/>
                  <a:pt x="755373" y="596347"/>
                </a:cubicBezTo>
                <a:cubicBezTo>
                  <a:pt x="717825" y="521251"/>
                  <a:pt x="921026" y="779669"/>
                  <a:pt x="848139" y="715617"/>
                </a:cubicBezTo>
                <a:cubicBezTo>
                  <a:pt x="775252" y="651565"/>
                  <a:pt x="342348" y="256208"/>
                  <a:pt x="318052" y="212034"/>
                </a:cubicBezTo>
                <a:cubicBezTo>
                  <a:pt x="293756" y="167860"/>
                  <a:pt x="702365" y="450574"/>
                  <a:pt x="702365" y="45057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07C2FED-F405-2CB2-FA11-82CDCB27CAD4}"/>
              </a:ext>
            </a:extLst>
          </p:cNvPr>
          <p:cNvSpPr/>
          <p:nvPr/>
        </p:nvSpPr>
        <p:spPr>
          <a:xfrm>
            <a:off x="8961105" y="2363890"/>
            <a:ext cx="414067" cy="870452"/>
          </a:xfrm>
          <a:custGeom>
            <a:avLst/>
            <a:gdLst>
              <a:gd name="connsiteX0" fmla="*/ 15 w 414067"/>
              <a:gd name="connsiteY0" fmla="*/ 3 h 870452"/>
              <a:gd name="connsiteX1" fmla="*/ 291268 w 414067"/>
              <a:gd name="connsiteY1" fmla="*/ 331897 h 870452"/>
              <a:gd name="connsiteX2" fmla="*/ 331908 w 414067"/>
              <a:gd name="connsiteY2" fmla="*/ 582510 h 870452"/>
              <a:gd name="connsiteX3" fmla="*/ 345455 w 414067"/>
              <a:gd name="connsiteY3" fmla="*/ 474137 h 870452"/>
              <a:gd name="connsiteX4" fmla="*/ 413188 w 414067"/>
              <a:gd name="connsiteY4" fmla="*/ 866990 h 870452"/>
              <a:gd name="connsiteX5" fmla="*/ 291268 w 414067"/>
              <a:gd name="connsiteY5" fmla="*/ 209977 h 870452"/>
              <a:gd name="connsiteX6" fmla="*/ 304815 w 414067"/>
              <a:gd name="connsiteY6" fmla="*/ 325123 h 870452"/>
              <a:gd name="connsiteX7" fmla="*/ 15 w 414067"/>
              <a:gd name="connsiteY7" fmla="*/ 3 h 87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67" h="870452">
                <a:moveTo>
                  <a:pt x="15" y="3"/>
                </a:moveTo>
                <a:cubicBezTo>
                  <a:pt x="-2243" y="1132"/>
                  <a:pt x="235953" y="234813"/>
                  <a:pt x="291268" y="331897"/>
                </a:cubicBezTo>
                <a:cubicBezTo>
                  <a:pt x="346584" y="428982"/>
                  <a:pt x="322877" y="558803"/>
                  <a:pt x="331908" y="582510"/>
                </a:cubicBezTo>
                <a:cubicBezTo>
                  <a:pt x="340939" y="606217"/>
                  <a:pt x="331908" y="426724"/>
                  <a:pt x="345455" y="474137"/>
                </a:cubicBezTo>
                <a:cubicBezTo>
                  <a:pt x="359002" y="521550"/>
                  <a:pt x="422219" y="911017"/>
                  <a:pt x="413188" y="866990"/>
                </a:cubicBezTo>
                <a:cubicBezTo>
                  <a:pt x="404157" y="822963"/>
                  <a:pt x="309330" y="300288"/>
                  <a:pt x="291268" y="209977"/>
                </a:cubicBezTo>
                <a:cubicBezTo>
                  <a:pt x="273206" y="119666"/>
                  <a:pt x="347713" y="358990"/>
                  <a:pt x="304815" y="325123"/>
                </a:cubicBezTo>
                <a:cubicBezTo>
                  <a:pt x="261917" y="291256"/>
                  <a:pt x="2273" y="-1126"/>
                  <a:pt x="1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C6C863BC-4C73-61CA-E55E-56C0CCEE355E}"/>
              </a:ext>
            </a:extLst>
          </p:cNvPr>
          <p:cNvSpPr/>
          <p:nvPr/>
        </p:nvSpPr>
        <p:spPr>
          <a:xfrm>
            <a:off x="6730999" y="4359033"/>
            <a:ext cx="683521" cy="190767"/>
          </a:xfrm>
          <a:custGeom>
            <a:avLst/>
            <a:gdLst>
              <a:gd name="connsiteX0" fmla="*/ 1 w 683521"/>
              <a:gd name="connsiteY0" fmla="*/ 76442 h 190767"/>
              <a:gd name="connsiteX1" fmla="*/ 136526 w 683521"/>
              <a:gd name="connsiteY1" fmla="*/ 139942 h 190767"/>
              <a:gd name="connsiteX2" fmla="*/ 120651 w 683521"/>
              <a:gd name="connsiteY2" fmla="*/ 143117 h 190767"/>
              <a:gd name="connsiteX3" fmla="*/ 234951 w 683521"/>
              <a:gd name="connsiteY3" fmla="*/ 143117 h 190767"/>
              <a:gd name="connsiteX4" fmla="*/ 298451 w 683521"/>
              <a:gd name="connsiteY4" fmla="*/ 190742 h 190767"/>
              <a:gd name="connsiteX5" fmla="*/ 285751 w 683521"/>
              <a:gd name="connsiteY5" fmla="*/ 149467 h 190767"/>
              <a:gd name="connsiteX6" fmla="*/ 346076 w 683521"/>
              <a:gd name="connsiteY6" fmla="*/ 130417 h 190767"/>
              <a:gd name="connsiteX7" fmla="*/ 473076 w 683521"/>
              <a:gd name="connsiteY7" fmla="*/ 146292 h 190767"/>
              <a:gd name="connsiteX8" fmla="*/ 457201 w 683521"/>
              <a:gd name="connsiteY8" fmla="*/ 120892 h 190767"/>
              <a:gd name="connsiteX9" fmla="*/ 488951 w 683521"/>
              <a:gd name="connsiteY9" fmla="*/ 117717 h 190767"/>
              <a:gd name="connsiteX10" fmla="*/ 593726 w 683521"/>
              <a:gd name="connsiteY10" fmla="*/ 117717 h 190767"/>
              <a:gd name="connsiteX11" fmla="*/ 612776 w 683521"/>
              <a:gd name="connsiteY11" fmla="*/ 85967 h 190767"/>
              <a:gd name="connsiteX12" fmla="*/ 682626 w 683521"/>
              <a:gd name="connsiteY12" fmla="*/ 242 h 190767"/>
              <a:gd name="connsiteX13" fmla="*/ 647701 w 683521"/>
              <a:gd name="connsiteY13" fmla="*/ 60567 h 190767"/>
              <a:gd name="connsiteX14" fmla="*/ 581026 w 683521"/>
              <a:gd name="connsiteY14" fmla="*/ 73267 h 190767"/>
              <a:gd name="connsiteX15" fmla="*/ 387351 w 683521"/>
              <a:gd name="connsiteY15" fmla="*/ 82792 h 190767"/>
              <a:gd name="connsiteX16" fmla="*/ 482601 w 683521"/>
              <a:gd name="connsiteY16" fmla="*/ 89142 h 190767"/>
              <a:gd name="connsiteX17" fmla="*/ 311151 w 683521"/>
              <a:gd name="connsiteY17" fmla="*/ 108192 h 190767"/>
              <a:gd name="connsiteX18" fmla="*/ 320676 w 683521"/>
              <a:gd name="connsiteY18" fmla="*/ 124067 h 190767"/>
              <a:gd name="connsiteX19" fmla="*/ 165101 w 683521"/>
              <a:gd name="connsiteY19" fmla="*/ 117717 h 190767"/>
              <a:gd name="connsiteX20" fmla="*/ 209551 w 683521"/>
              <a:gd name="connsiteY20" fmla="*/ 124067 h 190767"/>
              <a:gd name="connsiteX21" fmla="*/ 120651 w 683521"/>
              <a:gd name="connsiteY21" fmla="*/ 82792 h 190767"/>
              <a:gd name="connsiteX22" fmla="*/ 139701 w 683521"/>
              <a:gd name="connsiteY22" fmla="*/ 105017 h 190767"/>
              <a:gd name="connsiteX23" fmla="*/ 1 w 683521"/>
              <a:gd name="connsiteY23" fmla="*/ 76442 h 19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3521" h="190767">
                <a:moveTo>
                  <a:pt x="1" y="76442"/>
                </a:moveTo>
                <a:cubicBezTo>
                  <a:pt x="-528" y="82263"/>
                  <a:pt x="136526" y="139942"/>
                  <a:pt x="136526" y="139942"/>
                </a:cubicBezTo>
                <a:cubicBezTo>
                  <a:pt x="156634" y="151054"/>
                  <a:pt x="104247" y="142588"/>
                  <a:pt x="120651" y="143117"/>
                </a:cubicBezTo>
                <a:cubicBezTo>
                  <a:pt x="137055" y="143646"/>
                  <a:pt x="205318" y="135180"/>
                  <a:pt x="234951" y="143117"/>
                </a:cubicBezTo>
                <a:cubicBezTo>
                  <a:pt x="264584" y="151054"/>
                  <a:pt x="289984" y="189684"/>
                  <a:pt x="298451" y="190742"/>
                </a:cubicBezTo>
                <a:cubicBezTo>
                  <a:pt x="306918" y="191800"/>
                  <a:pt x="277814" y="159521"/>
                  <a:pt x="285751" y="149467"/>
                </a:cubicBezTo>
                <a:cubicBezTo>
                  <a:pt x="293688" y="139413"/>
                  <a:pt x="314855" y="130946"/>
                  <a:pt x="346076" y="130417"/>
                </a:cubicBezTo>
                <a:cubicBezTo>
                  <a:pt x="377297" y="129888"/>
                  <a:pt x="454555" y="147879"/>
                  <a:pt x="473076" y="146292"/>
                </a:cubicBezTo>
                <a:cubicBezTo>
                  <a:pt x="491597" y="144705"/>
                  <a:pt x="454555" y="125654"/>
                  <a:pt x="457201" y="120892"/>
                </a:cubicBezTo>
                <a:cubicBezTo>
                  <a:pt x="459847" y="116130"/>
                  <a:pt x="466197" y="118246"/>
                  <a:pt x="488951" y="117717"/>
                </a:cubicBezTo>
                <a:cubicBezTo>
                  <a:pt x="511705" y="117188"/>
                  <a:pt x="573089" y="123009"/>
                  <a:pt x="593726" y="117717"/>
                </a:cubicBezTo>
                <a:cubicBezTo>
                  <a:pt x="614363" y="112425"/>
                  <a:pt x="597959" y="105546"/>
                  <a:pt x="612776" y="85967"/>
                </a:cubicBezTo>
                <a:cubicBezTo>
                  <a:pt x="627593" y="66388"/>
                  <a:pt x="676805" y="4475"/>
                  <a:pt x="682626" y="242"/>
                </a:cubicBezTo>
                <a:cubicBezTo>
                  <a:pt x="688447" y="-3991"/>
                  <a:pt x="664634" y="48396"/>
                  <a:pt x="647701" y="60567"/>
                </a:cubicBezTo>
                <a:cubicBezTo>
                  <a:pt x="630768" y="72738"/>
                  <a:pt x="624418" y="69563"/>
                  <a:pt x="581026" y="73267"/>
                </a:cubicBezTo>
                <a:cubicBezTo>
                  <a:pt x="537634" y="76971"/>
                  <a:pt x="403755" y="80146"/>
                  <a:pt x="387351" y="82792"/>
                </a:cubicBezTo>
                <a:cubicBezTo>
                  <a:pt x="370947" y="85438"/>
                  <a:pt x="495301" y="84909"/>
                  <a:pt x="482601" y="89142"/>
                </a:cubicBezTo>
                <a:cubicBezTo>
                  <a:pt x="469901" y="93375"/>
                  <a:pt x="338139" y="102371"/>
                  <a:pt x="311151" y="108192"/>
                </a:cubicBezTo>
                <a:cubicBezTo>
                  <a:pt x="284163" y="114013"/>
                  <a:pt x="345018" y="122480"/>
                  <a:pt x="320676" y="124067"/>
                </a:cubicBezTo>
                <a:cubicBezTo>
                  <a:pt x="296334" y="125655"/>
                  <a:pt x="183622" y="117717"/>
                  <a:pt x="165101" y="117717"/>
                </a:cubicBezTo>
                <a:cubicBezTo>
                  <a:pt x="146580" y="117717"/>
                  <a:pt x="216959" y="129888"/>
                  <a:pt x="209551" y="124067"/>
                </a:cubicBezTo>
                <a:cubicBezTo>
                  <a:pt x="202143" y="118246"/>
                  <a:pt x="132293" y="85967"/>
                  <a:pt x="120651" y="82792"/>
                </a:cubicBezTo>
                <a:cubicBezTo>
                  <a:pt x="109009" y="79617"/>
                  <a:pt x="152930" y="105017"/>
                  <a:pt x="139701" y="105017"/>
                </a:cubicBezTo>
                <a:cubicBezTo>
                  <a:pt x="126472" y="105017"/>
                  <a:pt x="530" y="70621"/>
                  <a:pt x="1" y="76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E2CB6DE5-1885-460A-3C3C-6CF90F356826}"/>
              </a:ext>
            </a:extLst>
          </p:cNvPr>
          <p:cNvSpPr/>
          <p:nvPr/>
        </p:nvSpPr>
        <p:spPr>
          <a:xfrm>
            <a:off x="7293468" y="4384675"/>
            <a:ext cx="423476" cy="133955"/>
          </a:xfrm>
          <a:custGeom>
            <a:avLst/>
            <a:gdLst>
              <a:gd name="connsiteX0" fmla="*/ 2682 w 423476"/>
              <a:gd name="connsiteY0" fmla="*/ 66675 h 133955"/>
              <a:gd name="connsiteX1" fmla="*/ 186832 w 423476"/>
              <a:gd name="connsiteY1" fmla="*/ 79375 h 133955"/>
              <a:gd name="connsiteX2" fmla="*/ 307482 w 423476"/>
              <a:gd name="connsiteY2" fmla="*/ 120650 h 133955"/>
              <a:gd name="connsiteX3" fmla="*/ 253507 w 423476"/>
              <a:gd name="connsiteY3" fmla="*/ 133350 h 133955"/>
              <a:gd name="connsiteX4" fmla="*/ 323357 w 423476"/>
              <a:gd name="connsiteY4" fmla="*/ 104775 h 133955"/>
              <a:gd name="connsiteX5" fmla="*/ 421782 w 423476"/>
              <a:gd name="connsiteY5" fmla="*/ 25400 h 133955"/>
              <a:gd name="connsiteX6" fmla="*/ 377332 w 423476"/>
              <a:gd name="connsiteY6" fmla="*/ 60325 h 133955"/>
              <a:gd name="connsiteX7" fmla="*/ 272557 w 423476"/>
              <a:gd name="connsiteY7" fmla="*/ 95250 h 133955"/>
              <a:gd name="connsiteX8" fmla="*/ 288432 w 423476"/>
              <a:gd name="connsiteY8" fmla="*/ 31750 h 133955"/>
              <a:gd name="connsiteX9" fmla="*/ 253507 w 423476"/>
              <a:gd name="connsiteY9" fmla="*/ 73025 h 133955"/>
              <a:gd name="connsiteX10" fmla="*/ 234457 w 423476"/>
              <a:gd name="connsiteY10" fmla="*/ 53975 h 133955"/>
              <a:gd name="connsiteX11" fmla="*/ 228107 w 423476"/>
              <a:gd name="connsiteY11" fmla="*/ 0 h 133955"/>
              <a:gd name="connsiteX12" fmla="*/ 224932 w 423476"/>
              <a:gd name="connsiteY12" fmla="*/ 53975 h 133955"/>
              <a:gd name="connsiteX13" fmla="*/ 183657 w 423476"/>
              <a:gd name="connsiteY13" fmla="*/ 41275 h 133955"/>
              <a:gd name="connsiteX14" fmla="*/ 183657 w 423476"/>
              <a:gd name="connsiteY14" fmla="*/ 12700 h 133955"/>
              <a:gd name="connsiteX15" fmla="*/ 139207 w 423476"/>
              <a:gd name="connsiteY15" fmla="*/ 47625 h 133955"/>
              <a:gd name="connsiteX16" fmla="*/ 145557 w 423476"/>
              <a:gd name="connsiteY16" fmla="*/ 28575 h 133955"/>
              <a:gd name="connsiteX17" fmla="*/ 104282 w 423476"/>
              <a:gd name="connsiteY17" fmla="*/ 57150 h 133955"/>
              <a:gd name="connsiteX18" fmla="*/ 123332 w 423476"/>
              <a:gd name="connsiteY18" fmla="*/ 15875 h 133955"/>
              <a:gd name="connsiteX19" fmla="*/ 78882 w 423476"/>
              <a:gd name="connsiteY19" fmla="*/ 50800 h 133955"/>
              <a:gd name="connsiteX20" fmla="*/ 2682 w 423476"/>
              <a:gd name="connsiteY20" fmla="*/ 66675 h 13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3476" h="133955">
                <a:moveTo>
                  <a:pt x="2682" y="66675"/>
                </a:moveTo>
                <a:cubicBezTo>
                  <a:pt x="20674" y="71438"/>
                  <a:pt x="136032" y="70379"/>
                  <a:pt x="186832" y="79375"/>
                </a:cubicBezTo>
                <a:cubicBezTo>
                  <a:pt x="237632" y="88371"/>
                  <a:pt x="296370" y="111654"/>
                  <a:pt x="307482" y="120650"/>
                </a:cubicBezTo>
                <a:cubicBezTo>
                  <a:pt x="318594" y="129646"/>
                  <a:pt x="250861" y="135996"/>
                  <a:pt x="253507" y="133350"/>
                </a:cubicBezTo>
                <a:cubicBezTo>
                  <a:pt x="256153" y="130704"/>
                  <a:pt x="295311" y="122767"/>
                  <a:pt x="323357" y="104775"/>
                </a:cubicBezTo>
                <a:cubicBezTo>
                  <a:pt x="351403" y="86783"/>
                  <a:pt x="412786" y="32808"/>
                  <a:pt x="421782" y="25400"/>
                </a:cubicBezTo>
                <a:cubicBezTo>
                  <a:pt x="430778" y="17992"/>
                  <a:pt x="402203" y="48683"/>
                  <a:pt x="377332" y="60325"/>
                </a:cubicBezTo>
                <a:cubicBezTo>
                  <a:pt x="352461" y="71967"/>
                  <a:pt x="287374" y="100013"/>
                  <a:pt x="272557" y="95250"/>
                </a:cubicBezTo>
                <a:cubicBezTo>
                  <a:pt x="257740" y="90487"/>
                  <a:pt x="291607" y="35454"/>
                  <a:pt x="288432" y="31750"/>
                </a:cubicBezTo>
                <a:cubicBezTo>
                  <a:pt x="285257" y="28046"/>
                  <a:pt x="253507" y="73025"/>
                  <a:pt x="253507" y="73025"/>
                </a:cubicBezTo>
                <a:cubicBezTo>
                  <a:pt x="244511" y="76729"/>
                  <a:pt x="238690" y="66146"/>
                  <a:pt x="234457" y="53975"/>
                </a:cubicBezTo>
                <a:cubicBezTo>
                  <a:pt x="230224" y="41804"/>
                  <a:pt x="229694" y="0"/>
                  <a:pt x="228107" y="0"/>
                </a:cubicBezTo>
                <a:cubicBezTo>
                  <a:pt x="226520" y="0"/>
                  <a:pt x="232340" y="47096"/>
                  <a:pt x="224932" y="53975"/>
                </a:cubicBezTo>
                <a:cubicBezTo>
                  <a:pt x="217524" y="60854"/>
                  <a:pt x="190536" y="48154"/>
                  <a:pt x="183657" y="41275"/>
                </a:cubicBezTo>
                <a:cubicBezTo>
                  <a:pt x="176778" y="34396"/>
                  <a:pt x="191065" y="11642"/>
                  <a:pt x="183657" y="12700"/>
                </a:cubicBezTo>
                <a:cubicBezTo>
                  <a:pt x="176249" y="13758"/>
                  <a:pt x="145557" y="44979"/>
                  <a:pt x="139207" y="47625"/>
                </a:cubicBezTo>
                <a:cubicBezTo>
                  <a:pt x="132857" y="50271"/>
                  <a:pt x="151378" y="26987"/>
                  <a:pt x="145557" y="28575"/>
                </a:cubicBezTo>
                <a:cubicBezTo>
                  <a:pt x="139736" y="30162"/>
                  <a:pt x="107986" y="59267"/>
                  <a:pt x="104282" y="57150"/>
                </a:cubicBezTo>
                <a:cubicBezTo>
                  <a:pt x="100578" y="55033"/>
                  <a:pt x="127565" y="16933"/>
                  <a:pt x="123332" y="15875"/>
                </a:cubicBezTo>
                <a:cubicBezTo>
                  <a:pt x="119099" y="14817"/>
                  <a:pt x="95286" y="42862"/>
                  <a:pt x="78882" y="50800"/>
                </a:cubicBezTo>
                <a:cubicBezTo>
                  <a:pt x="62478" y="58737"/>
                  <a:pt x="-15310" y="61912"/>
                  <a:pt x="2682" y="66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91EE7FC-F99D-80D5-365A-5AFE050EE3E2}"/>
              </a:ext>
            </a:extLst>
          </p:cNvPr>
          <p:cNvSpPr/>
          <p:nvPr/>
        </p:nvSpPr>
        <p:spPr>
          <a:xfrm>
            <a:off x="7510736" y="4470398"/>
            <a:ext cx="180113" cy="318480"/>
          </a:xfrm>
          <a:custGeom>
            <a:avLst/>
            <a:gdLst>
              <a:gd name="connsiteX0" fmla="*/ 42589 w 180113"/>
              <a:gd name="connsiteY0" fmla="*/ 2 h 318480"/>
              <a:gd name="connsiteX1" fmla="*/ 58464 w 180113"/>
              <a:gd name="connsiteY1" fmla="*/ 88902 h 318480"/>
              <a:gd name="connsiteX2" fmla="*/ 42589 w 180113"/>
              <a:gd name="connsiteY2" fmla="*/ 187327 h 318480"/>
              <a:gd name="connsiteX3" fmla="*/ 71164 w 180113"/>
              <a:gd name="connsiteY3" fmla="*/ 158752 h 318480"/>
              <a:gd name="connsiteX4" fmla="*/ 1314 w 180113"/>
              <a:gd name="connsiteY4" fmla="*/ 269877 h 318480"/>
              <a:gd name="connsiteX5" fmla="*/ 29889 w 180113"/>
              <a:gd name="connsiteY5" fmla="*/ 244477 h 318480"/>
              <a:gd name="connsiteX6" fmla="*/ 83864 w 180113"/>
              <a:gd name="connsiteY6" fmla="*/ 266702 h 318480"/>
              <a:gd name="connsiteX7" fmla="*/ 83864 w 180113"/>
              <a:gd name="connsiteY7" fmla="*/ 241302 h 318480"/>
              <a:gd name="connsiteX8" fmla="*/ 172764 w 180113"/>
              <a:gd name="connsiteY8" fmla="*/ 317502 h 318480"/>
              <a:gd name="connsiteX9" fmla="*/ 172764 w 180113"/>
              <a:gd name="connsiteY9" fmla="*/ 279402 h 318480"/>
              <a:gd name="connsiteX10" fmla="*/ 153714 w 180113"/>
              <a:gd name="connsiteY10" fmla="*/ 206377 h 318480"/>
              <a:gd name="connsiteX11" fmla="*/ 106089 w 180113"/>
              <a:gd name="connsiteY11" fmla="*/ 114302 h 318480"/>
              <a:gd name="connsiteX12" fmla="*/ 128314 w 180113"/>
              <a:gd name="connsiteY12" fmla="*/ 168277 h 318480"/>
              <a:gd name="connsiteX13" fmla="*/ 90214 w 180113"/>
              <a:gd name="connsiteY13" fmla="*/ 34927 h 318480"/>
              <a:gd name="connsiteX14" fmla="*/ 99739 w 180113"/>
              <a:gd name="connsiteY14" fmla="*/ 85727 h 318480"/>
              <a:gd name="connsiteX15" fmla="*/ 42589 w 180113"/>
              <a:gd name="connsiteY15" fmla="*/ 2 h 31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0113" h="318480">
                <a:moveTo>
                  <a:pt x="42589" y="2"/>
                </a:moveTo>
                <a:cubicBezTo>
                  <a:pt x="35710" y="531"/>
                  <a:pt x="58464" y="57681"/>
                  <a:pt x="58464" y="88902"/>
                </a:cubicBezTo>
                <a:cubicBezTo>
                  <a:pt x="58464" y="120123"/>
                  <a:pt x="40472" y="175685"/>
                  <a:pt x="42589" y="187327"/>
                </a:cubicBezTo>
                <a:cubicBezTo>
                  <a:pt x="44706" y="198969"/>
                  <a:pt x="78043" y="144994"/>
                  <a:pt x="71164" y="158752"/>
                </a:cubicBezTo>
                <a:cubicBezTo>
                  <a:pt x="64285" y="172510"/>
                  <a:pt x="8193" y="255590"/>
                  <a:pt x="1314" y="269877"/>
                </a:cubicBezTo>
                <a:cubicBezTo>
                  <a:pt x="-5565" y="284165"/>
                  <a:pt x="16131" y="245006"/>
                  <a:pt x="29889" y="244477"/>
                </a:cubicBezTo>
                <a:cubicBezTo>
                  <a:pt x="43647" y="243948"/>
                  <a:pt x="74868" y="267231"/>
                  <a:pt x="83864" y="266702"/>
                </a:cubicBezTo>
                <a:cubicBezTo>
                  <a:pt x="92860" y="266173"/>
                  <a:pt x="69047" y="232835"/>
                  <a:pt x="83864" y="241302"/>
                </a:cubicBezTo>
                <a:cubicBezTo>
                  <a:pt x="98681" y="249769"/>
                  <a:pt x="157947" y="311152"/>
                  <a:pt x="172764" y="317502"/>
                </a:cubicBezTo>
                <a:cubicBezTo>
                  <a:pt x="187581" y="323852"/>
                  <a:pt x="175939" y="297923"/>
                  <a:pt x="172764" y="279402"/>
                </a:cubicBezTo>
                <a:cubicBezTo>
                  <a:pt x="169589" y="260881"/>
                  <a:pt x="164826" y="233894"/>
                  <a:pt x="153714" y="206377"/>
                </a:cubicBezTo>
                <a:cubicBezTo>
                  <a:pt x="142602" y="178860"/>
                  <a:pt x="110322" y="120652"/>
                  <a:pt x="106089" y="114302"/>
                </a:cubicBezTo>
                <a:cubicBezTo>
                  <a:pt x="101856" y="107952"/>
                  <a:pt x="130960" y="181506"/>
                  <a:pt x="128314" y="168277"/>
                </a:cubicBezTo>
                <a:cubicBezTo>
                  <a:pt x="125668" y="155048"/>
                  <a:pt x="94976" y="48685"/>
                  <a:pt x="90214" y="34927"/>
                </a:cubicBezTo>
                <a:cubicBezTo>
                  <a:pt x="85452" y="21169"/>
                  <a:pt x="106618" y="88373"/>
                  <a:pt x="99739" y="85727"/>
                </a:cubicBezTo>
                <a:cubicBezTo>
                  <a:pt x="92860" y="83081"/>
                  <a:pt x="49468" y="-527"/>
                  <a:pt x="4258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3E6132F-EAF5-48E2-9079-F147FDD0E075}"/>
              </a:ext>
            </a:extLst>
          </p:cNvPr>
          <p:cNvSpPr/>
          <p:nvPr/>
        </p:nvSpPr>
        <p:spPr>
          <a:xfrm>
            <a:off x="7654452" y="4478962"/>
            <a:ext cx="56081" cy="305292"/>
          </a:xfrm>
          <a:custGeom>
            <a:avLst/>
            <a:gdLst>
              <a:gd name="connsiteX0" fmla="*/ 6823 w 56081"/>
              <a:gd name="connsiteY0" fmla="*/ 963 h 305292"/>
              <a:gd name="connsiteX1" fmla="*/ 48098 w 56081"/>
              <a:gd name="connsiteY1" fmla="*/ 188288 h 305292"/>
              <a:gd name="connsiteX2" fmla="*/ 51273 w 56081"/>
              <a:gd name="connsiteY2" fmla="*/ 143838 h 305292"/>
              <a:gd name="connsiteX3" fmla="*/ 54448 w 56081"/>
              <a:gd name="connsiteY3" fmla="*/ 299413 h 305292"/>
              <a:gd name="connsiteX4" fmla="*/ 51273 w 56081"/>
              <a:gd name="connsiteY4" fmla="*/ 251788 h 305292"/>
              <a:gd name="connsiteX5" fmla="*/ 3648 w 56081"/>
              <a:gd name="connsiteY5" fmla="*/ 58113 h 305292"/>
              <a:gd name="connsiteX6" fmla="*/ 3648 w 56081"/>
              <a:gd name="connsiteY6" fmla="*/ 112088 h 305292"/>
              <a:gd name="connsiteX7" fmla="*/ 6823 w 56081"/>
              <a:gd name="connsiteY7" fmla="*/ 963 h 30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81" h="305292">
                <a:moveTo>
                  <a:pt x="6823" y="963"/>
                </a:moveTo>
                <a:cubicBezTo>
                  <a:pt x="14231" y="13663"/>
                  <a:pt x="40690" y="164476"/>
                  <a:pt x="48098" y="188288"/>
                </a:cubicBezTo>
                <a:cubicBezTo>
                  <a:pt x="55506" y="212101"/>
                  <a:pt x="50215" y="125317"/>
                  <a:pt x="51273" y="143838"/>
                </a:cubicBezTo>
                <a:cubicBezTo>
                  <a:pt x="52331" y="162359"/>
                  <a:pt x="54448" y="281421"/>
                  <a:pt x="54448" y="299413"/>
                </a:cubicBezTo>
                <a:cubicBezTo>
                  <a:pt x="54448" y="317405"/>
                  <a:pt x="59740" y="292004"/>
                  <a:pt x="51273" y="251788"/>
                </a:cubicBezTo>
                <a:cubicBezTo>
                  <a:pt x="42806" y="211572"/>
                  <a:pt x="11586" y="81396"/>
                  <a:pt x="3648" y="58113"/>
                </a:cubicBezTo>
                <a:cubicBezTo>
                  <a:pt x="-4290" y="34830"/>
                  <a:pt x="3119" y="118967"/>
                  <a:pt x="3648" y="112088"/>
                </a:cubicBezTo>
                <a:cubicBezTo>
                  <a:pt x="4177" y="105209"/>
                  <a:pt x="-585" y="-11737"/>
                  <a:pt x="6823" y="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F42AEC9-009E-CE43-E258-A1F17F16E53E}"/>
              </a:ext>
            </a:extLst>
          </p:cNvPr>
          <p:cNvSpPr/>
          <p:nvPr/>
        </p:nvSpPr>
        <p:spPr>
          <a:xfrm>
            <a:off x="6959597" y="4479899"/>
            <a:ext cx="702153" cy="292154"/>
          </a:xfrm>
          <a:custGeom>
            <a:avLst/>
            <a:gdLst>
              <a:gd name="connsiteX0" fmla="*/ 3 w 702153"/>
              <a:gd name="connsiteY0" fmla="*/ 26 h 292154"/>
              <a:gd name="connsiteX1" fmla="*/ 66678 w 702153"/>
              <a:gd name="connsiteY1" fmla="*/ 104801 h 292154"/>
              <a:gd name="connsiteX2" fmla="*/ 238128 w 702153"/>
              <a:gd name="connsiteY2" fmla="*/ 209576 h 292154"/>
              <a:gd name="connsiteX3" fmla="*/ 219078 w 702153"/>
              <a:gd name="connsiteY3" fmla="*/ 193701 h 292154"/>
              <a:gd name="connsiteX4" fmla="*/ 371478 w 702153"/>
              <a:gd name="connsiteY4" fmla="*/ 260376 h 292154"/>
              <a:gd name="connsiteX5" fmla="*/ 361953 w 702153"/>
              <a:gd name="connsiteY5" fmla="*/ 260376 h 292154"/>
              <a:gd name="connsiteX6" fmla="*/ 520703 w 702153"/>
              <a:gd name="connsiteY6" fmla="*/ 269901 h 292154"/>
              <a:gd name="connsiteX7" fmla="*/ 485778 w 702153"/>
              <a:gd name="connsiteY7" fmla="*/ 266726 h 292154"/>
              <a:gd name="connsiteX8" fmla="*/ 692153 w 702153"/>
              <a:gd name="connsiteY8" fmla="*/ 254026 h 292154"/>
              <a:gd name="connsiteX9" fmla="*/ 660403 w 702153"/>
              <a:gd name="connsiteY9" fmla="*/ 257201 h 292154"/>
              <a:gd name="connsiteX10" fmla="*/ 577853 w 702153"/>
              <a:gd name="connsiteY10" fmla="*/ 292126 h 292154"/>
              <a:gd name="connsiteX11" fmla="*/ 596903 w 702153"/>
              <a:gd name="connsiteY11" fmla="*/ 263551 h 292154"/>
              <a:gd name="connsiteX12" fmla="*/ 441328 w 702153"/>
              <a:gd name="connsiteY12" fmla="*/ 285776 h 292154"/>
              <a:gd name="connsiteX13" fmla="*/ 450853 w 702153"/>
              <a:gd name="connsiteY13" fmla="*/ 279426 h 292154"/>
              <a:gd name="connsiteX14" fmla="*/ 254003 w 702153"/>
              <a:gd name="connsiteY14" fmla="*/ 231801 h 292154"/>
              <a:gd name="connsiteX15" fmla="*/ 279403 w 702153"/>
              <a:gd name="connsiteY15" fmla="*/ 244501 h 292154"/>
              <a:gd name="connsiteX16" fmla="*/ 127003 w 702153"/>
              <a:gd name="connsiteY16" fmla="*/ 158776 h 292154"/>
              <a:gd name="connsiteX17" fmla="*/ 76203 w 702153"/>
              <a:gd name="connsiteY17" fmla="*/ 136551 h 292154"/>
              <a:gd name="connsiteX18" fmla="*/ 104778 w 702153"/>
              <a:gd name="connsiteY18" fmla="*/ 155601 h 292154"/>
              <a:gd name="connsiteX19" fmla="*/ 12703 w 702153"/>
              <a:gd name="connsiteY19" fmla="*/ 95276 h 292154"/>
              <a:gd name="connsiteX20" fmla="*/ 63503 w 702153"/>
              <a:gd name="connsiteY20" fmla="*/ 114326 h 292154"/>
              <a:gd name="connsiteX21" fmla="*/ 3 w 702153"/>
              <a:gd name="connsiteY21" fmla="*/ 26 h 29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2153" h="292154">
                <a:moveTo>
                  <a:pt x="3" y="26"/>
                </a:moveTo>
                <a:cubicBezTo>
                  <a:pt x="532" y="-1561"/>
                  <a:pt x="26991" y="69876"/>
                  <a:pt x="66678" y="104801"/>
                </a:cubicBezTo>
                <a:cubicBezTo>
                  <a:pt x="106365" y="139726"/>
                  <a:pt x="238128" y="209576"/>
                  <a:pt x="238128" y="209576"/>
                </a:cubicBezTo>
                <a:cubicBezTo>
                  <a:pt x="263528" y="224393"/>
                  <a:pt x="196853" y="185234"/>
                  <a:pt x="219078" y="193701"/>
                </a:cubicBezTo>
                <a:cubicBezTo>
                  <a:pt x="241303" y="202168"/>
                  <a:pt x="371478" y="260376"/>
                  <a:pt x="371478" y="260376"/>
                </a:cubicBezTo>
                <a:cubicBezTo>
                  <a:pt x="395291" y="271489"/>
                  <a:pt x="361953" y="260376"/>
                  <a:pt x="361953" y="260376"/>
                </a:cubicBezTo>
                <a:lnTo>
                  <a:pt x="520703" y="269901"/>
                </a:lnTo>
                <a:cubicBezTo>
                  <a:pt x="541340" y="270959"/>
                  <a:pt x="457203" y="269372"/>
                  <a:pt x="485778" y="266726"/>
                </a:cubicBezTo>
                <a:cubicBezTo>
                  <a:pt x="514353" y="264080"/>
                  <a:pt x="663049" y="255613"/>
                  <a:pt x="692153" y="254026"/>
                </a:cubicBezTo>
                <a:cubicBezTo>
                  <a:pt x="721257" y="252439"/>
                  <a:pt x="679453" y="250851"/>
                  <a:pt x="660403" y="257201"/>
                </a:cubicBezTo>
                <a:cubicBezTo>
                  <a:pt x="641353" y="263551"/>
                  <a:pt x="588436" y="291068"/>
                  <a:pt x="577853" y="292126"/>
                </a:cubicBezTo>
                <a:cubicBezTo>
                  <a:pt x="567270" y="293184"/>
                  <a:pt x="619657" y="264609"/>
                  <a:pt x="596903" y="263551"/>
                </a:cubicBezTo>
                <a:cubicBezTo>
                  <a:pt x="574149" y="262493"/>
                  <a:pt x="441328" y="285776"/>
                  <a:pt x="441328" y="285776"/>
                </a:cubicBezTo>
                <a:cubicBezTo>
                  <a:pt x="416986" y="288422"/>
                  <a:pt x="482074" y="288422"/>
                  <a:pt x="450853" y="279426"/>
                </a:cubicBezTo>
                <a:cubicBezTo>
                  <a:pt x="419632" y="270430"/>
                  <a:pt x="282578" y="237622"/>
                  <a:pt x="254003" y="231801"/>
                </a:cubicBezTo>
                <a:cubicBezTo>
                  <a:pt x="225428" y="225980"/>
                  <a:pt x="300570" y="256672"/>
                  <a:pt x="279403" y="244501"/>
                </a:cubicBezTo>
                <a:cubicBezTo>
                  <a:pt x="258236" y="232330"/>
                  <a:pt x="160870" y="176768"/>
                  <a:pt x="127003" y="158776"/>
                </a:cubicBezTo>
                <a:cubicBezTo>
                  <a:pt x="93136" y="140784"/>
                  <a:pt x="79907" y="137080"/>
                  <a:pt x="76203" y="136551"/>
                </a:cubicBezTo>
                <a:cubicBezTo>
                  <a:pt x="72499" y="136022"/>
                  <a:pt x="104778" y="155601"/>
                  <a:pt x="104778" y="155601"/>
                </a:cubicBezTo>
                <a:cubicBezTo>
                  <a:pt x="94195" y="148722"/>
                  <a:pt x="19582" y="102155"/>
                  <a:pt x="12703" y="95276"/>
                </a:cubicBezTo>
                <a:cubicBezTo>
                  <a:pt x="5824" y="88397"/>
                  <a:pt x="66149" y="126497"/>
                  <a:pt x="63503" y="114326"/>
                </a:cubicBezTo>
                <a:cubicBezTo>
                  <a:pt x="60857" y="102155"/>
                  <a:pt x="-526" y="1613"/>
                  <a:pt x="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6E67DB85-E674-74C6-C8C0-AA175AA9F3C8}"/>
              </a:ext>
            </a:extLst>
          </p:cNvPr>
          <p:cNvSpPr/>
          <p:nvPr/>
        </p:nvSpPr>
        <p:spPr>
          <a:xfrm>
            <a:off x="7604113" y="4485443"/>
            <a:ext cx="82888" cy="317717"/>
          </a:xfrm>
          <a:custGeom>
            <a:avLst/>
            <a:gdLst>
              <a:gd name="connsiteX0" fmla="*/ 12 w 82888"/>
              <a:gd name="connsiteY0" fmla="*/ 832 h 317717"/>
              <a:gd name="connsiteX1" fmla="*/ 76212 w 82888"/>
              <a:gd name="connsiteY1" fmla="*/ 156407 h 317717"/>
              <a:gd name="connsiteX2" fmla="*/ 76212 w 82888"/>
              <a:gd name="connsiteY2" fmla="*/ 127832 h 317717"/>
              <a:gd name="connsiteX3" fmla="*/ 69862 w 82888"/>
              <a:gd name="connsiteY3" fmla="*/ 315157 h 317717"/>
              <a:gd name="connsiteX4" fmla="*/ 82562 w 82888"/>
              <a:gd name="connsiteY4" fmla="*/ 229432 h 317717"/>
              <a:gd name="connsiteX5" fmla="*/ 53987 w 82888"/>
              <a:gd name="connsiteY5" fmla="*/ 127832 h 317717"/>
              <a:gd name="connsiteX6" fmla="*/ 60337 w 82888"/>
              <a:gd name="connsiteY6" fmla="*/ 134182 h 317717"/>
              <a:gd name="connsiteX7" fmla="*/ 66687 w 82888"/>
              <a:gd name="connsiteY7" fmla="*/ 67507 h 317717"/>
              <a:gd name="connsiteX8" fmla="*/ 69862 w 82888"/>
              <a:gd name="connsiteY8" fmla="*/ 92907 h 317717"/>
              <a:gd name="connsiteX9" fmla="*/ 12 w 82888"/>
              <a:gd name="connsiteY9" fmla="*/ 832 h 31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88" h="317717">
                <a:moveTo>
                  <a:pt x="12" y="832"/>
                </a:moveTo>
                <a:cubicBezTo>
                  <a:pt x="1070" y="11415"/>
                  <a:pt x="63512" y="135240"/>
                  <a:pt x="76212" y="156407"/>
                </a:cubicBezTo>
                <a:cubicBezTo>
                  <a:pt x="88912" y="177574"/>
                  <a:pt x="77270" y="101374"/>
                  <a:pt x="76212" y="127832"/>
                </a:cubicBezTo>
                <a:cubicBezTo>
                  <a:pt x="75154" y="154290"/>
                  <a:pt x="68804" y="298224"/>
                  <a:pt x="69862" y="315157"/>
                </a:cubicBezTo>
                <a:cubicBezTo>
                  <a:pt x="70920" y="332090"/>
                  <a:pt x="85208" y="260653"/>
                  <a:pt x="82562" y="229432"/>
                </a:cubicBezTo>
                <a:cubicBezTo>
                  <a:pt x="79916" y="198211"/>
                  <a:pt x="53987" y="127832"/>
                  <a:pt x="53987" y="127832"/>
                </a:cubicBezTo>
                <a:cubicBezTo>
                  <a:pt x="50283" y="111957"/>
                  <a:pt x="58220" y="144236"/>
                  <a:pt x="60337" y="134182"/>
                </a:cubicBezTo>
                <a:cubicBezTo>
                  <a:pt x="62454" y="124128"/>
                  <a:pt x="65100" y="74386"/>
                  <a:pt x="66687" y="67507"/>
                </a:cubicBezTo>
                <a:cubicBezTo>
                  <a:pt x="68274" y="60628"/>
                  <a:pt x="76741" y="101903"/>
                  <a:pt x="69862" y="92907"/>
                </a:cubicBezTo>
                <a:cubicBezTo>
                  <a:pt x="62983" y="83911"/>
                  <a:pt x="-1046" y="-9751"/>
                  <a:pt x="12" y="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F651D78-DB93-89DB-2758-8449E3833725}"/>
              </a:ext>
            </a:extLst>
          </p:cNvPr>
          <p:cNvSpPr/>
          <p:nvPr/>
        </p:nvSpPr>
        <p:spPr>
          <a:xfrm>
            <a:off x="6981825" y="4625975"/>
            <a:ext cx="708645" cy="173307"/>
          </a:xfrm>
          <a:custGeom>
            <a:avLst/>
            <a:gdLst>
              <a:gd name="connsiteX0" fmla="*/ 0 w 708645"/>
              <a:gd name="connsiteY0" fmla="*/ 0 h 173307"/>
              <a:gd name="connsiteX1" fmla="*/ 152400 w 708645"/>
              <a:gd name="connsiteY1" fmla="*/ 79375 h 173307"/>
              <a:gd name="connsiteX2" fmla="*/ 311150 w 708645"/>
              <a:gd name="connsiteY2" fmla="*/ 155575 h 173307"/>
              <a:gd name="connsiteX3" fmla="*/ 288925 w 708645"/>
              <a:gd name="connsiteY3" fmla="*/ 136525 h 173307"/>
              <a:gd name="connsiteX4" fmla="*/ 495300 w 708645"/>
              <a:gd name="connsiteY4" fmla="*/ 165100 h 173307"/>
              <a:gd name="connsiteX5" fmla="*/ 450850 w 708645"/>
              <a:gd name="connsiteY5" fmla="*/ 158750 h 173307"/>
              <a:gd name="connsiteX6" fmla="*/ 641350 w 708645"/>
              <a:gd name="connsiteY6" fmla="*/ 168275 h 173307"/>
              <a:gd name="connsiteX7" fmla="*/ 708025 w 708645"/>
              <a:gd name="connsiteY7" fmla="*/ 158750 h 173307"/>
              <a:gd name="connsiteX8" fmla="*/ 609600 w 708645"/>
              <a:gd name="connsiteY8" fmla="*/ 161925 h 173307"/>
              <a:gd name="connsiteX9" fmla="*/ 434975 w 708645"/>
              <a:gd name="connsiteY9" fmla="*/ 171450 h 173307"/>
              <a:gd name="connsiteX10" fmla="*/ 219075 w 708645"/>
              <a:gd name="connsiteY10" fmla="*/ 120650 h 173307"/>
              <a:gd name="connsiteX11" fmla="*/ 301625 w 708645"/>
              <a:gd name="connsiteY11" fmla="*/ 123825 h 173307"/>
              <a:gd name="connsiteX12" fmla="*/ 165100 w 708645"/>
              <a:gd name="connsiteY12" fmla="*/ 73025 h 173307"/>
              <a:gd name="connsiteX13" fmla="*/ 241300 w 708645"/>
              <a:gd name="connsiteY13" fmla="*/ 98425 h 173307"/>
              <a:gd name="connsiteX14" fmla="*/ 0 w 708645"/>
              <a:gd name="connsiteY14" fmla="*/ 0 h 173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8645" h="173307">
                <a:moveTo>
                  <a:pt x="0" y="0"/>
                </a:moveTo>
                <a:cubicBezTo>
                  <a:pt x="50271" y="26723"/>
                  <a:pt x="100542" y="53446"/>
                  <a:pt x="152400" y="79375"/>
                </a:cubicBezTo>
                <a:cubicBezTo>
                  <a:pt x="204258" y="105304"/>
                  <a:pt x="288396" y="146050"/>
                  <a:pt x="311150" y="155575"/>
                </a:cubicBezTo>
                <a:cubicBezTo>
                  <a:pt x="333904" y="165100"/>
                  <a:pt x="258233" y="134938"/>
                  <a:pt x="288925" y="136525"/>
                </a:cubicBezTo>
                <a:cubicBezTo>
                  <a:pt x="319617" y="138113"/>
                  <a:pt x="495300" y="165100"/>
                  <a:pt x="495300" y="165100"/>
                </a:cubicBezTo>
                <a:cubicBezTo>
                  <a:pt x="522287" y="168804"/>
                  <a:pt x="426508" y="158221"/>
                  <a:pt x="450850" y="158750"/>
                </a:cubicBezTo>
                <a:cubicBezTo>
                  <a:pt x="475192" y="159279"/>
                  <a:pt x="598488" y="168275"/>
                  <a:pt x="641350" y="168275"/>
                </a:cubicBezTo>
                <a:cubicBezTo>
                  <a:pt x="684212" y="168275"/>
                  <a:pt x="713316" y="159808"/>
                  <a:pt x="708025" y="158750"/>
                </a:cubicBezTo>
                <a:cubicBezTo>
                  <a:pt x="702734" y="157692"/>
                  <a:pt x="609600" y="161925"/>
                  <a:pt x="609600" y="161925"/>
                </a:cubicBezTo>
                <a:cubicBezTo>
                  <a:pt x="564092" y="164042"/>
                  <a:pt x="500062" y="178329"/>
                  <a:pt x="434975" y="171450"/>
                </a:cubicBezTo>
                <a:cubicBezTo>
                  <a:pt x="369888" y="164571"/>
                  <a:pt x="241300" y="128588"/>
                  <a:pt x="219075" y="120650"/>
                </a:cubicBezTo>
                <a:cubicBezTo>
                  <a:pt x="196850" y="112713"/>
                  <a:pt x="310621" y="131763"/>
                  <a:pt x="301625" y="123825"/>
                </a:cubicBezTo>
                <a:cubicBezTo>
                  <a:pt x="292629" y="115888"/>
                  <a:pt x="175154" y="77258"/>
                  <a:pt x="165100" y="73025"/>
                </a:cubicBezTo>
                <a:cubicBezTo>
                  <a:pt x="155046" y="68792"/>
                  <a:pt x="241300" y="98425"/>
                  <a:pt x="241300" y="984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3FC27A93-C6BC-9881-13CC-71095CD017D1}"/>
              </a:ext>
            </a:extLst>
          </p:cNvPr>
          <p:cNvSpPr/>
          <p:nvPr/>
        </p:nvSpPr>
        <p:spPr>
          <a:xfrm>
            <a:off x="6994036" y="4644523"/>
            <a:ext cx="435472" cy="203775"/>
          </a:xfrm>
          <a:custGeom>
            <a:avLst/>
            <a:gdLst>
              <a:gd name="connsiteX0" fmla="*/ 489 w 435472"/>
              <a:gd name="connsiteY0" fmla="*/ 502 h 203775"/>
              <a:gd name="connsiteX1" fmla="*/ 73514 w 435472"/>
              <a:gd name="connsiteY1" fmla="*/ 44952 h 203775"/>
              <a:gd name="connsiteX2" fmla="*/ 73514 w 435472"/>
              <a:gd name="connsiteY2" fmla="*/ 114802 h 203775"/>
              <a:gd name="connsiteX3" fmla="*/ 83039 w 435472"/>
              <a:gd name="connsiteY3" fmla="*/ 79877 h 203775"/>
              <a:gd name="connsiteX4" fmla="*/ 117964 w 435472"/>
              <a:gd name="connsiteY4" fmla="*/ 86227 h 203775"/>
              <a:gd name="connsiteX5" fmla="*/ 152889 w 435472"/>
              <a:gd name="connsiteY5" fmla="*/ 121152 h 203775"/>
              <a:gd name="connsiteX6" fmla="*/ 159239 w 435472"/>
              <a:gd name="connsiteY6" fmla="*/ 105277 h 203775"/>
              <a:gd name="connsiteX7" fmla="*/ 235439 w 435472"/>
              <a:gd name="connsiteY7" fmla="*/ 159252 h 203775"/>
              <a:gd name="connsiteX8" fmla="*/ 213214 w 435472"/>
              <a:gd name="connsiteY8" fmla="*/ 114802 h 203775"/>
              <a:gd name="connsiteX9" fmla="*/ 279889 w 435472"/>
              <a:gd name="connsiteY9" fmla="*/ 143377 h 203775"/>
              <a:gd name="connsiteX10" fmla="*/ 321164 w 435472"/>
              <a:gd name="connsiteY10" fmla="*/ 203702 h 203775"/>
              <a:gd name="connsiteX11" fmla="*/ 305289 w 435472"/>
              <a:gd name="connsiteY11" fmla="*/ 156077 h 203775"/>
              <a:gd name="connsiteX12" fmla="*/ 384664 w 435472"/>
              <a:gd name="connsiteY12" fmla="*/ 191002 h 203775"/>
              <a:gd name="connsiteX13" fmla="*/ 365614 w 435472"/>
              <a:gd name="connsiteY13" fmla="*/ 156077 h 203775"/>
              <a:gd name="connsiteX14" fmla="*/ 435464 w 435472"/>
              <a:gd name="connsiteY14" fmla="*/ 203702 h 203775"/>
              <a:gd name="connsiteX15" fmla="*/ 368789 w 435472"/>
              <a:gd name="connsiteY15" fmla="*/ 165602 h 203775"/>
              <a:gd name="connsiteX16" fmla="*/ 175114 w 435472"/>
              <a:gd name="connsiteY16" fmla="*/ 111627 h 203775"/>
              <a:gd name="connsiteX17" fmla="*/ 111614 w 435472"/>
              <a:gd name="connsiteY17" fmla="*/ 64002 h 203775"/>
              <a:gd name="connsiteX18" fmla="*/ 114789 w 435472"/>
              <a:gd name="connsiteY18" fmla="*/ 73527 h 203775"/>
              <a:gd name="connsiteX19" fmla="*/ 489 w 435472"/>
              <a:gd name="connsiteY19" fmla="*/ 502 h 20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5472" h="203775">
                <a:moveTo>
                  <a:pt x="489" y="502"/>
                </a:moveTo>
                <a:cubicBezTo>
                  <a:pt x="-6390" y="-4260"/>
                  <a:pt x="61343" y="25902"/>
                  <a:pt x="73514" y="44952"/>
                </a:cubicBezTo>
                <a:cubicBezTo>
                  <a:pt x="85685" y="64002"/>
                  <a:pt x="71927" y="108981"/>
                  <a:pt x="73514" y="114802"/>
                </a:cubicBezTo>
                <a:cubicBezTo>
                  <a:pt x="75102" y="120623"/>
                  <a:pt x="75631" y="84640"/>
                  <a:pt x="83039" y="79877"/>
                </a:cubicBezTo>
                <a:cubicBezTo>
                  <a:pt x="90447" y="75115"/>
                  <a:pt x="106322" y="79348"/>
                  <a:pt x="117964" y="86227"/>
                </a:cubicBezTo>
                <a:cubicBezTo>
                  <a:pt x="129606" y="93106"/>
                  <a:pt x="152889" y="121152"/>
                  <a:pt x="152889" y="121152"/>
                </a:cubicBezTo>
                <a:cubicBezTo>
                  <a:pt x="159768" y="124327"/>
                  <a:pt x="145481" y="98927"/>
                  <a:pt x="159239" y="105277"/>
                </a:cubicBezTo>
                <a:cubicBezTo>
                  <a:pt x="172997" y="111627"/>
                  <a:pt x="226443" y="157665"/>
                  <a:pt x="235439" y="159252"/>
                </a:cubicBezTo>
                <a:cubicBezTo>
                  <a:pt x="244435" y="160839"/>
                  <a:pt x="205806" y="117448"/>
                  <a:pt x="213214" y="114802"/>
                </a:cubicBezTo>
                <a:cubicBezTo>
                  <a:pt x="220622" y="112156"/>
                  <a:pt x="261897" y="128560"/>
                  <a:pt x="279889" y="143377"/>
                </a:cubicBezTo>
                <a:cubicBezTo>
                  <a:pt x="297881" y="158194"/>
                  <a:pt x="316931" y="201585"/>
                  <a:pt x="321164" y="203702"/>
                </a:cubicBezTo>
                <a:cubicBezTo>
                  <a:pt x="325397" y="205819"/>
                  <a:pt x="294706" y="158194"/>
                  <a:pt x="305289" y="156077"/>
                </a:cubicBezTo>
                <a:cubicBezTo>
                  <a:pt x="315872" y="153960"/>
                  <a:pt x="374610" y="191002"/>
                  <a:pt x="384664" y="191002"/>
                </a:cubicBezTo>
                <a:cubicBezTo>
                  <a:pt x="394718" y="191002"/>
                  <a:pt x="357147" y="153960"/>
                  <a:pt x="365614" y="156077"/>
                </a:cubicBezTo>
                <a:cubicBezTo>
                  <a:pt x="374081" y="158194"/>
                  <a:pt x="434935" y="202115"/>
                  <a:pt x="435464" y="203702"/>
                </a:cubicBezTo>
                <a:cubicBezTo>
                  <a:pt x="435993" y="205289"/>
                  <a:pt x="412181" y="180948"/>
                  <a:pt x="368789" y="165602"/>
                </a:cubicBezTo>
                <a:cubicBezTo>
                  <a:pt x="325397" y="150256"/>
                  <a:pt x="217976" y="128560"/>
                  <a:pt x="175114" y="111627"/>
                </a:cubicBezTo>
                <a:cubicBezTo>
                  <a:pt x="132252" y="94694"/>
                  <a:pt x="121668" y="70352"/>
                  <a:pt x="111614" y="64002"/>
                </a:cubicBezTo>
                <a:cubicBezTo>
                  <a:pt x="101560" y="57652"/>
                  <a:pt x="128547" y="80406"/>
                  <a:pt x="114789" y="73527"/>
                </a:cubicBezTo>
                <a:cubicBezTo>
                  <a:pt x="101031" y="66648"/>
                  <a:pt x="7368" y="5264"/>
                  <a:pt x="489" y="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68E9C53-1A59-DE10-81C4-E8A267B0D7EF}"/>
              </a:ext>
            </a:extLst>
          </p:cNvPr>
          <p:cNvSpPr/>
          <p:nvPr/>
        </p:nvSpPr>
        <p:spPr>
          <a:xfrm>
            <a:off x="7237941" y="4444719"/>
            <a:ext cx="318829" cy="298534"/>
          </a:xfrm>
          <a:custGeom>
            <a:avLst/>
            <a:gdLst>
              <a:gd name="connsiteX0" fmla="*/ 299509 w 318829"/>
              <a:gd name="connsiteY0" fmla="*/ 16156 h 298534"/>
              <a:gd name="connsiteX1" fmla="*/ 318559 w 318829"/>
              <a:gd name="connsiteY1" fmla="*/ 101881 h 298534"/>
              <a:gd name="connsiteX2" fmla="*/ 289984 w 318829"/>
              <a:gd name="connsiteY2" fmla="*/ 206656 h 298534"/>
              <a:gd name="connsiteX3" fmla="*/ 207434 w 318829"/>
              <a:gd name="connsiteY3" fmla="*/ 289206 h 298534"/>
              <a:gd name="connsiteX4" fmla="*/ 140759 w 318829"/>
              <a:gd name="connsiteY4" fmla="*/ 295556 h 298534"/>
              <a:gd name="connsiteX5" fmla="*/ 67734 w 318829"/>
              <a:gd name="connsiteY5" fmla="*/ 279681 h 298534"/>
              <a:gd name="connsiteX6" fmla="*/ 42334 w 318829"/>
              <a:gd name="connsiteY6" fmla="*/ 225706 h 298534"/>
              <a:gd name="connsiteX7" fmla="*/ 20109 w 318829"/>
              <a:gd name="connsiteY7" fmla="*/ 152681 h 298534"/>
              <a:gd name="connsiteX8" fmla="*/ 26459 w 318829"/>
              <a:gd name="connsiteY8" fmla="*/ 193956 h 298534"/>
              <a:gd name="connsiteX9" fmla="*/ 13759 w 318829"/>
              <a:gd name="connsiteY9" fmla="*/ 155856 h 298534"/>
              <a:gd name="connsiteX10" fmla="*/ 23284 w 318829"/>
              <a:gd name="connsiteY10" fmla="*/ 98706 h 298534"/>
              <a:gd name="connsiteX11" fmla="*/ 35984 w 318829"/>
              <a:gd name="connsiteY11" fmla="*/ 60606 h 298534"/>
              <a:gd name="connsiteX12" fmla="*/ 1059 w 318829"/>
              <a:gd name="connsiteY12" fmla="*/ 28856 h 298534"/>
              <a:gd name="connsiteX13" fmla="*/ 83609 w 318829"/>
              <a:gd name="connsiteY13" fmla="*/ 12981 h 298534"/>
              <a:gd name="connsiteX14" fmla="*/ 166159 w 318829"/>
              <a:gd name="connsiteY14" fmla="*/ 3456 h 298534"/>
              <a:gd name="connsiteX15" fmla="*/ 226484 w 318829"/>
              <a:gd name="connsiteY15" fmla="*/ 281 h 298534"/>
              <a:gd name="connsiteX16" fmla="*/ 299509 w 318829"/>
              <a:gd name="connsiteY16" fmla="*/ 16156 h 29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8829" h="298534">
                <a:moveTo>
                  <a:pt x="299509" y="16156"/>
                </a:moveTo>
                <a:cubicBezTo>
                  <a:pt x="314855" y="33089"/>
                  <a:pt x="320147" y="70131"/>
                  <a:pt x="318559" y="101881"/>
                </a:cubicBezTo>
                <a:cubicBezTo>
                  <a:pt x="316971" y="133631"/>
                  <a:pt x="308505" y="175435"/>
                  <a:pt x="289984" y="206656"/>
                </a:cubicBezTo>
                <a:cubicBezTo>
                  <a:pt x="271463" y="237877"/>
                  <a:pt x="232305" y="274389"/>
                  <a:pt x="207434" y="289206"/>
                </a:cubicBezTo>
                <a:cubicBezTo>
                  <a:pt x="182563" y="304023"/>
                  <a:pt x="164042" y="297144"/>
                  <a:pt x="140759" y="295556"/>
                </a:cubicBezTo>
                <a:cubicBezTo>
                  <a:pt x="117476" y="293969"/>
                  <a:pt x="84138" y="291323"/>
                  <a:pt x="67734" y="279681"/>
                </a:cubicBezTo>
                <a:cubicBezTo>
                  <a:pt x="51330" y="268039"/>
                  <a:pt x="50271" y="246873"/>
                  <a:pt x="42334" y="225706"/>
                </a:cubicBezTo>
                <a:cubicBezTo>
                  <a:pt x="34396" y="204539"/>
                  <a:pt x="22755" y="157973"/>
                  <a:pt x="20109" y="152681"/>
                </a:cubicBezTo>
                <a:cubicBezTo>
                  <a:pt x="17463" y="147389"/>
                  <a:pt x="27517" y="193427"/>
                  <a:pt x="26459" y="193956"/>
                </a:cubicBezTo>
                <a:cubicBezTo>
                  <a:pt x="25401" y="194485"/>
                  <a:pt x="14288" y="171731"/>
                  <a:pt x="13759" y="155856"/>
                </a:cubicBezTo>
                <a:cubicBezTo>
                  <a:pt x="13230" y="139981"/>
                  <a:pt x="19580" y="114581"/>
                  <a:pt x="23284" y="98706"/>
                </a:cubicBezTo>
                <a:cubicBezTo>
                  <a:pt x="26988" y="82831"/>
                  <a:pt x="39688" y="72248"/>
                  <a:pt x="35984" y="60606"/>
                </a:cubicBezTo>
                <a:cubicBezTo>
                  <a:pt x="32280" y="48964"/>
                  <a:pt x="-6878" y="36793"/>
                  <a:pt x="1059" y="28856"/>
                </a:cubicBezTo>
                <a:cubicBezTo>
                  <a:pt x="8996" y="20919"/>
                  <a:pt x="56092" y="17214"/>
                  <a:pt x="83609" y="12981"/>
                </a:cubicBezTo>
                <a:cubicBezTo>
                  <a:pt x="111126" y="8748"/>
                  <a:pt x="142346" y="5573"/>
                  <a:pt x="166159" y="3456"/>
                </a:cubicBezTo>
                <a:cubicBezTo>
                  <a:pt x="189972" y="1339"/>
                  <a:pt x="200555" y="-777"/>
                  <a:pt x="226484" y="281"/>
                </a:cubicBezTo>
                <a:cubicBezTo>
                  <a:pt x="252413" y="1339"/>
                  <a:pt x="284163" y="-777"/>
                  <a:pt x="299509" y="161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4C29B28E-F051-3EC9-FDA8-087B573236B0}"/>
              </a:ext>
            </a:extLst>
          </p:cNvPr>
          <p:cNvSpPr/>
          <p:nvPr/>
        </p:nvSpPr>
        <p:spPr>
          <a:xfrm rot="21009665">
            <a:off x="7456761" y="4498700"/>
            <a:ext cx="61639" cy="888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45948F7-6D0F-8BCB-BCD4-D33CB4980F6F}"/>
              </a:ext>
            </a:extLst>
          </p:cNvPr>
          <p:cNvSpPr/>
          <p:nvPr/>
        </p:nvSpPr>
        <p:spPr>
          <a:xfrm>
            <a:off x="6972562" y="4349719"/>
            <a:ext cx="633761" cy="124052"/>
          </a:xfrm>
          <a:custGeom>
            <a:avLst/>
            <a:gdLst>
              <a:gd name="connsiteX0" fmla="*/ 2913 w 633761"/>
              <a:gd name="connsiteY0" fmla="*/ 123856 h 124052"/>
              <a:gd name="connsiteX1" fmla="*/ 275963 w 633761"/>
              <a:gd name="connsiteY1" fmla="*/ 28606 h 124052"/>
              <a:gd name="connsiteX2" fmla="*/ 241038 w 633761"/>
              <a:gd name="connsiteY2" fmla="*/ 44481 h 124052"/>
              <a:gd name="connsiteX3" fmla="*/ 368038 w 633761"/>
              <a:gd name="connsiteY3" fmla="*/ 25431 h 124052"/>
              <a:gd name="connsiteX4" fmla="*/ 526788 w 633761"/>
              <a:gd name="connsiteY4" fmla="*/ 12731 h 124052"/>
              <a:gd name="connsiteX5" fmla="*/ 495038 w 633761"/>
              <a:gd name="connsiteY5" fmla="*/ 12731 h 124052"/>
              <a:gd name="connsiteX6" fmla="*/ 631563 w 633761"/>
              <a:gd name="connsiteY6" fmla="*/ 47656 h 124052"/>
              <a:gd name="connsiteX7" fmla="*/ 568063 w 633761"/>
              <a:gd name="connsiteY7" fmla="*/ 34956 h 124052"/>
              <a:gd name="connsiteX8" fmla="*/ 422013 w 633761"/>
              <a:gd name="connsiteY8" fmla="*/ 31 h 124052"/>
              <a:gd name="connsiteX9" fmla="*/ 206113 w 633761"/>
              <a:gd name="connsiteY9" fmla="*/ 28606 h 124052"/>
              <a:gd name="connsiteX10" fmla="*/ 266438 w 633761"/>
              <a:gd name="connsiteY10" fmla="*/ 22256 h 124052"/>
              <a:gd name="connsiteX11" fmla="*/ 41013 w 633761"/>
              <a:gd name="connsiteY11" fmla="*/ 73056 h 124052"/>
              <a:gd name="connsiteX12" fmla="*/ 126738 w 633761"/>
              <a:gd name="connsiteY12" fmla="*/ 54006 h 124052"/>
              <a:gd name="connsiteX13" fmla="*/ 2913 w 633761"/>
              <a:gd name="connsiteY13" fmla="*/ 123856 h 12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3761" h="124052">
                <a:moveTo>
                  <a:pt x="2913" y="123856"/>
                </a:moveTo>
                <a:cubicBezTo>
                  <a:pt x="27784" y="119623"/>
                  <a:pt x="236276" y="41835"/>
                  <a:pt x="275963" y="28606"/>
                </a:cubicBezTo>
                <a:cubicBezTo>
                  <a:pt x="315650" y="15377"/>
                  <a:pt x="225692" y="45010"/>
                  <a:pt x="241038" y="44481"/>
                </a:cubicBezTo>
                <a:cubicBezTo>
                  <a:pt x="256384" y="43952"/>
                  <a:pt x="320413" y="30723"/>
                  <a:pt x="368038" y="25431"/>
                </a:cubicBezTo>
                <a:cubicBezTo>
                  <a:pt x="415663" y="20139"/>
                  <a:pt x="505621" y="14848"/>
                  <a:pt x="526788" y="12731"/>
                </a:cubicBezTo>
                <a:cubicBezTo>
                  <a:pt x="547955" y="10614"/>
                  <a:pt x="477576" y="6910"/>
                  <a:pt x="495038" y="12731"/>
                </a:cubicBezTo>
                <a:cubicBezTo>
                  <a:pt x="512500" y="18552"/>
                  <a:pt x="619392" y="43952"/>
                  <a:pt x="631563" y="47656"/>
                </a:cubicBezTo>
                <a:cubicBezTo>
                  <a:pt x="643734" y="51360"/>
                  <a:pt x="602988" y="42893"/>
                  <a:pt x="568063" y="34956"/>
                </a:cubicBezTo>
                <a:cubicBezTo>
                  <a:pt x="533138" y="27019"/>
                  <a:pt x="482338" y="1089"/>
                  <a:pt x="422013" y="31"/>
                </a:cubicBezTo>
                <a:cubicBezTo>
                  <a:pt x="361688" y="-1027"/>
                  <a:pt x="232042" y="24902"/>
                  <a:pt x="206113" y="28606"/>
                </a:cubicBezTo>
                <a:cubicBezTo>
                  <a:pt x="180184" y="32310"/>
                  <a:pt x="293955" y="14848"/>
                  <a:pt x="266438" y="22256"/>
                </a:cubicBezTo>
                <a:cubicBezTo>
                  <a:pt x="238921" y="29664"/>
                  <a:pt x="41013" y="73056"/>
                  <a:pt x="41013" y="73056"/>
                </a:cubicBezTo>
                <a:cubicBezTo>
                  <a:pt x="17730" y="78348"/>
                  <a:pt x="133088" y="45539"/>
                  <a:pt x="126738" y="54006"/>
                </a:cubicBezTo>
                <a:cubicBezTo>
                  <a:pt x="120388" y="62473"/>
                  <a:pt x="-21958" y="128089"/>
                  <a:pt x="2913" y="123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6FB032A6-CB4A-5BE8-91A5-4F690CD1A83F}"/>
              </a:ext>
            </a:extLst>
          </p:cNvPr>
          <p:cNvSpPr/>
          <p:nvPr/>
        </p:nvSpPr>
        <p:spPr>
          <a:xfrm>
            <a:off x="7441634" y="4360669"/>
            <a:ext cx="179083" cy="52581"/>
          </a:xfrm>
          <a:custGeom>
            <a:avLst/>
            <a:gdLst>
              <a:gd name="connsiteX0" fmla="*/ 566 w 179083"/>
              <a:gd name="connsiteY0" fmla="*/ 1781 h 52581"/>
              <a:gd name="connsiteX1" fmla="*/ 133916 w 179083"/>
              <a:gd name="connsiteY1" fmla="*/ 30356 h 52581"/>
              <a:gd name="connsiteX2" fmla="*/ 178366 w 179083"/>
              <a:gd name="connsiteY2" fmla="*/ 52581 h 52581"/>
              <a:gd name="connsiteX3" fmla="*/ 156141 w 179083"/>
              <a:gd name="connsiteY3" fmla="*/ 30356 h 52581"/>
              <a:gd name="connsiteX4" fmla="*/ 89466 w 179083"/>
              <a:gd name="connsiteY4" fmla="*/ 4956 h 52581"/>
              <a:gd name="connsiteX5" fmla="*/ 566 w 179083"/>
              <a:gd name="connsiteY5" fmla="*/ 1781 h 5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083" h="52581">
                <a:moveTo>
                  <a:pt x="566" y="1781"/>
                </a:moveTo>
                <a:cubicBezTo>
                  <a:pt x="7974" y="6014"/>
                  <a:pt x="104283" y="21889"/>
                  <a:pt x="133916" y="30356"/>
                </a:cubicBezTo>
                <a:cubicBezTo>
                  <a:pt x="163549" y="38823"/>
                  <a:pt x="174662" y="52581"/>
                  <a:pt x="178366" y="52581"/>
                </a:cubicBezTo>
                <a:cubicBezTo>
                  <a:pt x="182070" y="52581"/>
                  <a:pt x="170958" y="38294"/>
                  <a:pt x="156141" y="30356"/>
                </a:cubicBezTo>
                <a:cubicBezTo>
                  <a:pt x="141324" y="22419"/>
                  <a:pt x="118570" y="8131"/>
                  <a:pt x="89466" y="4956"/>
                </a:cubicBezTo>
                <a:cubicBezTo>
                  <a:pt x="60362" y="1781"/>
                  <a:pt x="-6842" y="-2452"/>
                  <a:pt x="566" y="1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08CA34DF-A2D9-5447-59B3-745FB923029C}"/>
              </a:ext>
            </a:extLst>
          </p:cNvPr>
          <p:cNvSpPr/>
          <p:nvPr/>
        </p:nvSpPr>
        <p:spPr>
          <a:xfrm>
            <a:off x="7014988" y="4275234"/>
            <a:ext cx="664245" cy="134474"/>
          </a:xfrm>
          <a:custGeom>
            <a:avLst/>
            <a:gdLst>
              <a:gd name="connsiteX0" fmla="*/ 1762 w 664245"/>
              <a:gd name="connsiteY0" fmla="*/ 103091 h 134474"/>
              <a:gd name="connsiteX1" fmla="*/ 411337 w 664245"/>
              <a:gd name="connsiteY1" fmla="*/ 42766 h 134474"/>
              <a:gd name="connsiteX2" fmla="*/ 389112 w 664245"/>
              <a:gd name="connsiteY2" fmla="*/ 42766 h 134474"/>
              <a:gd name="connsiteX3" fmla="*/ 471662 w 664245"/>
              <a:gd name="connsiteY3" fmla="*/ 49116 h 134474"/>
              <a:gd name="connsiteX4" fmla="*/ 551037 w 664245"/>
              <a:gd name="connsiteY4" fmla="*/ 68166 h 134474"/>
              <a:gd name="connsiteX5" fmla="*/ 538337 w 664245"/>
              <a:gd name="connsiteY5" fmla="*/ 55466 h 134474"/>
              <a:gd name="connsiteX6" fmla="*/ 658987 w 664245"/>
              <a:gd name="connsiteY6" fmla="*/ 128491 h 134474"/>
              <a:gd name="connsiteX7" fmla="*/ 624062 w 664245"/>
              <a:gd name="connsiteY7" fmla="*/ 115791 h 134474"/>
              <a:gd name="connsiteX8" fmla="*/ 458962 w 664245"/>
              <a:gd name="connsiteY8" fmla="*/ 1491 h 134474"/>
              <a:gd name="connsiteX9" fmla="*/ 544687 w 664245"/>
              <a:gd name="connsiteY9" fmla="*/ 49116 h 134474"/>
              <a:gd name="connsiteX10" fmla="*/ 335137 w 664245"/>
              <a:gd name="connsiteY10" fmla="*/ 26891 h 134474"/>
              <a:gd name="connsiteX11" fmla="*/ 370062 w 664245"/>
              <a:gd name="connsiteY11" fmla="*/ 33241 h 134474"/>
              <a:gd name="connsiteX12" fmla="*/ 176387 w 664245"/>
              <a:gd name="connsiteY12" fmla="*/ 42766 h 134474"/>
              <a:gd name="connsiteX13" fmla="*/ 258937 w 664245"/>
              <a:gd name="connsiteY13" fmla="*/ 42766 h 134474"/>
              <a:gd name="connsiteX14" fmla="*/ 1762 w 664245"/>
              <a:gd name="connsiteY14" fmla="*/ 103091 h 13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4245" h="134474">
                <a:moveTo>
                  <a:pt x="1762" y="103091"/>
                </a:moveTo>
                <a:cubicBezTo>
                  <a:pt x="27162" y="103091"/>
                  <a:pt x="346779" y="52820"/>
                  <a:pt x="411337" y="42766"/>
                </a:cubicBezTo>
                <a:cubicBezTo>
                  <a:pt x="475895" y="32712"/>
                  <a:pt x="379058" y="41708"/>
                  <a:pt x="389112" y="42766"/>
                </a:cubicBezTo>
                <a:cubicBezTo>
                  <a:pt x="399166" y="43824"/>
                  <a:pt x="444675" y="44883"/>
                  <a:pt x="471662" y="49116"/>
                </a:cubicBezTo>
                <a:cubicBezTo>
                  <a:pt x="498650" y="53349"/>
                  <a:pt x="551037" y="68166"/>
                  <a:pt x="551037" y="68166"/>
                </a:cubicBezTo>
                <a:cubicBezTo>
                  <a:pt x="562149" y="69224"/>
                  <a:pt x="520345" y="45412"/>
                  <a:pt x="538337" y="55466"/>
                </a:cubicBezTo>
                <a:cubicBezTo>
                  <a:pt x="556329" y="65520"/>
                  <a:pt x="644700" y="118437"/>
                  <a:pt x="658987" y="128491"/>
                </a:cubicBezTo>
                <a:cubicBezTo>
                  <a:pt x="673274" y="138545"/>
                  <a:pt x="657399" y="136958"/>
                  <a:pt x="624062" y="115791"/>
                </a:cubicBezTo>
                <a:cubicBezTo>
                  <a:pt x="590725" y="94624"/>
                  <a:pt x="472191" y="12603"/>
                  <a:pt x="458962" y="1491"/>
                </a:cubicBezTo>
                <a:cubicBezTo>
                  <a:pt x="445733" y="-9621"/>
                  <a:pt x="565324" y="44883"/>
                  <a:pt x="544687" y="49116"/>
                </a:cubicBezTo>
                <a:cubicBezTo>
                  <a:pt x="524050" y="53349"/>
                  <a:pt x="364241" y="29537"/>
                  <a:pt x="335137" y="26891"/>
                </a:cubicBezTo>
                <a:cubicBezTo>
                  <a:pt x="306033" y="24245"/>
                  <a:pt x="396520" y="30595"/>
                  <a:pt x="370062" y="33241"/>
                </a:cubicBezTo>
                <a:cubicBezTo>
                  <a:pt x="343604" y="35887"/>
                  <a:pt x="194908" y="41179"/>
                  <a:pt x="176387" y="42766"/>
                </a:cubicBezTo>
                <a:cubicBezTo>
                  <a:pt x="157866" y="44353"/>
                  <a:pt x="284337" y="34829"/>
                  <a:pt x="258937" y="42766"/>
                </a:cubicBezTo>
                <a:cubicBezTo>
                  <a:pt x="233537" y="50703"/>
                  <a:pt x="-23638" y="103091"/>
                  <a:pt x="1762" y="103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9E03B04C-76CF-8A34-666D-EEE067246E0A}"/>
              </a:ext>
            </a:extLst>
          </p:cNvPr>
          <p:cNvSpPr/>
          <p:nvPr/>
        </p:nvSpPr>
        <p:spPr>
          <a:xfrm>
            <a:off x="7838922" y="3993577"/>
            <a:ext cx="210074" cy="117488"/>
          </a:xfrm>
          <a:custGeom>
            <a:avLst/>
            <a:gdLst>
              <a:gd name="connsiteX0" fmla="*/ 209703 w 210074"/>
              <a:gd name="connsiteY0" fmla="*/ 573 h 117488"/>
              <a:gd name="connsiteX1" fmla="*/ 16028 w 210074"/>
              <a:gd name="connsiteY1" fmla="*/ 114873 h 117488"/>
              <a:gd name="connsiteX2" fmla="*/ 54128 w 210074"/>
              <a:gd name="connsiteY2" fmla="*/ 83123 h 117488"/>
              <a:gd name="connsiteX3" fmla="*/ 3328 w 210074"/>
              <a:gd name="connsiteY3" fmla="*/ 111698 h 117488"/>
              <a:gd name="connsiteX4" fmla="*/ 85878 w 210074"/>
              <a:gd name="connsiteY4" fmla="*/ 60898 h 117488"/>
              <a:gd name="connsiteX5" fmla="*/ 108103 w 210074"/>
              <a:gd name="connsiteY5" fmla="*/ 22798 h 117488"/>
              <a:gd name="connsiteX6" fmla="*/ 47778 w 210074"/>
              <a:gd name="connsiteY6" fmla="*/ 70423 h 117488"/>
              <a:gd name="connsiteX7" fmla="*/ 153 w 210074"/>
              <a:gd name="connsiteY7" fmla="*/ 83123 h 117488"/>
              <a:gd name="connsiteX8" fmla="*/ 63653 w 210074"/>
              <a:gd name="connsiteY8" fmla="*/ 70423 h 117488"/>
              <a:gd name="connsiteX9" fmla="*/ 209703 w 210074"/>
              <a:gd name="connsiteY9" fmla="*/ 573 h 11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074" h="117488">
                <a:moveTo>
                  <a:pt x="209703" y="573"/>
                </a:moveTo>
                <a:cubicBezTo>
                  <a:pt x="201765" y="7981"/>
                  <a:pt x="41957" y="101115"/>
                  <a:pt x="16028" y="114873"/>
                </a:cubicBezTo>
                <a:cubicBezTo>
                  <a:pt x="-9901" y="128631"/>
                  <a:pt x="56245" y="83652"/>
                  <a:pt x="54128" y="83123"/>
                </a:cubicBezTo>
                <a:cubicBezTo>
                  <a:pt x="52011" y="82594"/>
                  <a:pt x="-1964" y="115402"/>
                  <a:pt x="3328" y="111698"/>
                </a:cubicBezTo>
                <a:cubicBezTo>
                  <a:pt x="8620" y="107994"/>
                  <a:pt x="68416" y="75715"/>
                  <a:pt x="85878" y="60898"/>
                </a:cubicBezTo>
                <a:cubicBezTo>
                  <a:pt x="103340" y="46081"/>
                  <a:pt x="114453" y="21211"/>
                  <a:pt x="108103" y="22798"/>
                </a:cubicBezTo>
                <a:cubicBezTo>
                  <a:pt x="101753" y="24386"/>
                  <a:pt x="65770" y="60369"/>
                  <a:pt x="47778" y="70423"/>
                </a:cubicBezTo>
                <a:cubicBezTo>
                  <a:pt x="29786" y="80477"/>
                  <a:pt x="-2493" y="83123"/>
                  <a:pt x="153" y="83123"/>
                </a:cubicBezTo>
                <a:cubicBezTo>
                  <a:pt x="2799" y="83123"/>
                  <a:pt x="31374" y="81006"/>
                  <a:pt x="63653" y="70423"/>
                </a:cubicBezTo>
                <a:cubicBezTo>
                  <a:pt x="95932" y="59840"/>
                  <a:pt x="217641" y="-6835"/>
                  <a:pt x="209703" y="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7B7BE2C-C005-6FC6-DC02-00ACCE54AF80}"/>
              </a:ext>
            </a:extLst>
          </p:cNvPr>
          <p:cNvSpPr/>
          <p:nvPr/>
        </p:nvSpPr>
        <p:spPr>
          <a:xfrm>
            <a:off x="7835446" y="3952845"/>
            <a:ext cx="64100" cy="140088"/>
          </a:xfrm>
          <a:custGeom>
            <a:avLst/>
            <a:gdLst>
              <a:gd name="connsiteX0" fmla="*/ 6804 w 64100"/>
              <a:gd name="connsiteY0" fmla="*/ 30 h 140088"/>
              <a:gd name="connsiteX1" fmla="*/ 29029 w 64100"/>
              <a:gd name="connsiteY1" fmla="*/ 73055 h 140088"/>
              <a:gd name="connsiteX2" fmla="*/ 454 w 64100"/>
              <a:gd name="connsiteY2" fmla="*/ 139730 h 140088"/>
              <a:gd name="connsiteX3" fmla="*/ 13154 w 64100"/>
              <a:gd name="connsiteY3" fmla="*/ 98455 h 140088"/>
              <a:gd name="connsiteX4" fmla="*/ 35379 w 64100"/>
              <a:gd name="connsiteY4" fmla="*/ 73055 h 140088"/>
              <a:gd name="connsiteX5" fmla="*/ 63954 w 64100"/>
              <a:gd name="connsiteY5" fmla="*/ 41305 h 140088"/>
              <a:gd name="connsiteX6" fmla="*/ 44904 w 64100"/>
              <a:gd name="connsiteY6" fmla="*/ 63530 h 140088"/>
              <a:gd name="connsiteX7" fmla="*/ 6804 w 64100"/>
              <a:gd name="connsiteY7" fmla="*/ 30 h 1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00" h="140088">
                <a:moveTo>
                  <a:pt x="6804" y="30"/>
                </a:moveTo>
                <a:cubicBezTo>
                  <a:pt x="4158" y="1618"/>
                  <a:pt x="30087" y="49772"/>
                  <a:pt x="29029" y="73055"/>
                </a:cubicBezTo>
                <a:cubicBezTo>
                  <a:pt x="27971" y="96338"/>
                  <a:pt x="3100" y="135497"/>
                  <a:pt x="454" y="139730"/>
                </a:cubicBezTo>
                <a:cubicBezTo>
                  <a:pt x="-2192" y="143963"/>
                  <a:pt x="7333" y="109567"/>
                  <a:pt x="13154" y="98455"/>
                </a:cubicBezTo>
                <a:cubicBezTo>
                  <a:pt x="18975" y="87343"/>
                  <a:pt x="26912" y="82580"/>
                  <a:pt x="35379" y="73055"/>
                </a:cubicBezTo>
                <a:cubicBezTo>
                  <a:pt x="43846" y="63530"/>
                  <a:pt x="62367" y="42892"/>
                  <a:pt x="63954" y="41305"/>
                </a:cubicBezTo>
                <a:cubicBezTo>
                  <a:pt x="65541" y="39718"/>
                  <a:pt x="53900" y="68292"/>
                  <a:pt x="44904" y="63530"/>
                </a:cubicBezTo>
                <a:cubicBezTo>
                  <a:pt x="35908" y="58768"/>
                  <a:pt x="9450" y="-1558"/>
                  <a:pt x="680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34E36150-5939-D31E-B334-00EB2FC185A9}"/>
              </a:ext>
            </a:extLst>
          </p:cNvPr>
          <p:cNvSpPr/>
          <p:nvPr/>
        </p:nvSpPr>
        <p:spPr>
          <a:xfrm>
            <a:off x="7756516" y="3952647"/>
            <a:ext cx="34934" cy="130663"/>
          </a:xfrm>
          <a:custGeom>
            <a:avLst/>
            <a:gdLst>
              <a:gd name="connsiteX0" fmla="*/ 9 w 34934"/>
              <a:gd name="connsiteY0" fmla="*/ 228 h 130663"/>
              <a:gd name="connsiteX1" fmla="*/ 25409 w 34934"/>
              <a:gd name="connsiteY1" fmla="*/ 60553 h 130663"/>
              <a:gd name="connsiteX2" fmla="*/ 19059 w 34934"/>
              <a:gd name="connsiteY2" fmla="*/ 130403 h 130663"/>
              <a:gd name="connsiteX3" fmla="*/ 34934 w 34934"/>
              <a:gd name="connsiteY3" fmla="*/ 85953 h 130663"/>
              <a:gd name="connsiteX4" fmla="*/ 34934 w 34934"/>
              <a:gd name="connsiteY4" fmla="*/ 85953 h 130663"/>
              <a:gd name="connsiteX5" fmla="*/ 28584 w 34934"/>
              <a:gd name="connsiteY5" fmla="*/ 82778 h 130663"/>
              <a:gd name="connsiteX6" fmla="*/ 9 w 34934"/>
              <a:gd name="connsiteY6" fmla="*/ 228 h 1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34" h="130663">
                <a:moveTo>
                  <a:pt x="9" y="228"/>
                </a:moveTo>
                <a:cubicBezTo>
                  <a:pt x="-520" y="-3476"/>
                  <a:pt x="22234" y="38857"/>
                  <a:pt x="25409" y="60553"/>
                </a:cubicBezTo>
                <a:cubicBezTo>
                  <a:pt x="28584" y="82249"/>
                  <a:pt x="17472" y="126170"/>
                  <a:pt x="19059" y="130403"/>
                </a:cubicBezTo>
                <a:cubicBezTo>
                  <a:pt x="20646" y="134636"/>
                  <a:pt x="34934" y="85953"/>
                  <a:pt x="34934" y="85953"/>
                </a:cubicBezTo>
                <a:lnTo>
                  <a:pt x="34934" y="85953"/>
                </a:lnTo>
                <a:cubicBezTo>
                  <a:pt x="33876" y="85424"/>
                  <a:pt x="32288" y="96007"/>
                  <a:pt x="28584" y="82778"/>
                </a:cubicBezTo>
                <a:cubicBezTo>
                  <a:pt x="24880" y="69549"/>
                  <a:pt x="538" y="3932"/>
                  <a:pt x="9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F5B8B10-2AA6-E035-D34F-9B6547A51039}"/>
              </a:ext>
            </a:extLst>
          </p:cNvPr>
          <p:cNvSpPr/>
          <p:nvPr/>
        </p:nvSpPr>
        <p:spPr>
          <a:xfrm>
            <a:off x="7604116" y="3941355"/>
            <a:ext cx="162527" cy="135936"/>
          </a:xfrm>
          <a:custGeom>
            <a:avLst/>
            <a:gdLst>
              <a:gd name="connsiteX0" fmla="*/ 9 w 162527"/>
              <a:gd name="connsiteY0" fmla="*/ 1995 h 135936"/>
              <a:gd name="connsiteX1" fmla="*/ 104784 w 162527"/>
              <a:gd name="connsiteY1" fmla="*/ 5170 h 135936"/>
              <a:gd name="connsiteX2" fmla="*/ 117484 w 162527"/>
              <a:gd name="connsiteY2" fmla="*/ 46445 h 135936"/>
              <a:gd name="connsiteX3" fmla="*/ 114309 w 162527"/>
              <a:gd name="connsiteY3" fmla="*/ 27395 h 135936"/>
              <a:gd name="connsiteX4" fmla="*/ 161934 w 162527"/>
              <a:gd name="connsiteY4" fmla="*/ 135345 h 135936"/>
              <a:gd name="connsiteX5" fmla="*/ 139709 w 162527"/>
              <a:gd name="connsiteY5" fmla="*/ 68670 h 135936"/>
              <a:gd name="connsiteX6" fmla="*/ 120659 w 162527"/>
              <a:gd name="connsiteY6" fmla="*/ 24220 h 135936"/>
              <a:gd name="connsiteX7" fmla="*/ 66684 w 162527"/>
              <a:gd name="connsiteY7" fmla="*/ 33745 h 135936"/>
              <a:gd name="connsiteX8" fmla="*/ 98434 w 162527"/>
              <a:gd name="connsiteY8" fmla="*/ 17870 h 135936"/>
              <a:gd name="connsiteX9" fmla="*/ 9 w 162527"/>
              <a:gd name="connsiteY9" fmla="*/ 1995 h 13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27" h="135936">
                <a:moveTo>
                  <a:pt x="9" y="1995"/>
                </a:moveTo>
                <a:cubicBezTo>
                  <a:pt x="1067" y="-122"/>
                  <a:pt x="85205" y="-2238"/>
                  <a:pt x="104784" y="5170"/>
                </a:cubicBezTo>
                <a:cubicBezTo>
                  <a:pt x="124363" y="12578"/>
                  <a:pt x="115897" y="42741"/>
                  <a:pt x="117484" y="46445"/>
                </a:cubicBezTo>
                <a:cubicBezTo>
                  <a:pt x="119071" y="50149"/>
                  <a:pt x="106901" y="12578"/>
                  <a:pt x="114309" y="27395"/>
                </a:cubicBezTo>
                <a:cubicBezTo>
                  <a:pt x="121717" y="42212"/>
                  <a:pt x="157701" y="128466"/>
                  <a:pt x="161934" y="135345"/>
                </a:cubicBezTo>
                <a:cubicBezTo>
                  <a:pt x="166167" y="142224"/>
                  <a:pt x="146588" y="87191"/>
                  <a:pt x="139709" y="68670"/>
                </a:cubicBezTo>
                <a:cubicBezTo>
                  <a:pt x="132830" y="50149"/>
                  <a:pt x="132830" y="30041"/>
                  <a:pt x="120659" y="24220"/>
                </a:cubicBezTo>
                <a:cubicBezTo>
                  <a:pt x="108488" y="18399"/>
                  <a:pt x="70388" y="34803"/>
                  <a:pt x="66684" y="33745"/>
                </a:cubicBezTo>
                <a:cubicBezTo>
                  <a:pt x="62980" y="32687"/>
                  <a:pt x="109017" y="24220"/>
                  <a:pt x="98434" y="17870"/>
                </a:cubicBezTo>
                <a:cubicBezTo>
                  <a:pt x="87851" y="11520"/>
                  <a:pt x="-1049" y="4112"/>
                  <a:pt x="9" y="1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2295B372-D62C-C46F-2F13-FC68FCD1F1F1}"/>
              </a:ext>
            </a:extLst>
          </p:cNvPr>
          <p:cNvSpPr/>
          <p:nvPr/>
        </p:nvSpPr>
        <p:spPr>
          <a:xfrm>
            <a:off x="7428857" y="3917652"/>
            <a:ext cx="294368" cy="165400"/>
          </a:xfrm>
          <a:custGeom>
            <a:avLst/>
            <a:gdLst>
              <a:gd name="connsiteX0" fmla="*/ 70493 w 294368"/>
              <a:gd name="connsiteY0" fmla="*/ 298 h 165400"/>
              <a:gd name="connsiteX1" fmla="*/ 283218 w 294368"/>
              <a:gd name="connsiteY1" fmla="*/ 136823 h 165400"/>
              <a:gd name="connsiteX2" fmla="*/ 238768 w 294368"/>
              <a:gd name="connsiteY2" fmla="*/ 108248 h 165400"/>
              <a:gd name="connsiteX3" fmla="*/ 19693 w 294368"/>
              <a:gd name="connsiteY3" fmla="*/ 66973 h 165400"/>
              <a:gd name="connsiteX4" fmla="*/ 257818 w 294368"/>
              <a:gd name="connsiteY4" fmla="*/ 165398 h 165400"/>
              <a:gd name="connsiteX5" fmla="*/ 643 w 294368"/>
              <a:gd name="connsiteY5" fmla="*/ 63798 h 165400"/>
              <a:gd name="connsiteX6" fmla="*/ 181618 w 294368"/>
              <a:gd name="connsiteY6" fmla="*/ 98723 h 165400"/>
              <a:gd name="connsiteX7" fmla="*/ 70493 w 294368"/>
              <a:gd name="connsiteY7" fmla="*/ 298 h 1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368" h="165400">
                <a:moveTo>
                  <a:pt x="70493" y="298"/>
                </a:moveTo>
                <a:cubicBezTo>
                  <a:pt x="87426" y="6648"/>
                  <a:pt x="283218" y="136823"/>
                  <a:pt x="283218" y="136823"/>
                </a:cubicBezTo>
                <a:cubicBezTo>
                  <a:pt x="311264" y="154815"/>
                  <a:pt x="282689" y="119890"/>
                  <a:pt x="238768" y="108248"/>
                </a:cubicBezTo>
                <a:cubicBezTo>
                  <a:pt x="194847" y="96606"/>
                  <a:pt x="16518" y="57448"/>
                  <a:pt x="19693" y="66973"/>
                </a:cubicBezTo>
                <a:cubicBezTo>
                  <a:pt x="22868" y="76498"/>
                  <a:pt x="260993" y="165927"/>
                  <a:pt x="257818" y="165398"/>
                </a:cubicBezTo>
                <a:cubicBezTo>
                  <a:pt x="254643" y="164869"/>
                  <a:pt x="13343" y="74910"/>
                  <a:pt x="643" y="63798"/>
                </a:cubicBezTo>
                <a:cubicBezTo>
                  <a:pt x="-12057" y="52686"/>
                  <a:pt x="167331" y="106660"/>
                  <a:pt x="181618" y="98723"/>
                </a:cubicBezTo>
                <a:cubicBezTo>
                  <a:pt x="195905" y="90786"/>
                  <a:pt x="53560" y="-6052"/>
                  <a:pt x="70493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0188125-EE33-DB57-3628-04F5650B13DC}"/>
              </a:ext>
            </a:extLst>
          </p:cNvPr>
          <p:cNvSpPr/>
          <p:nvPr/>
        </p:nvSpPr>
        <p:spPr>
          <a:xfrm>
            <a:off x="7320925" y="3936829"/>
            <a:ext cx="302489" cy="117925"/>
          </a:xfrm>
          <a:custGeom>
            <a:avLst/>
            <a:gdLst>
              <a:gd name="connsiteX0" fmla="*/ 625 w 302489"/>
              <a:gd name="connsiteY0" fmla="*/ 35096 h 117925"/>
              <a:gd name="connsiteX1" fmla="*/ 238750 w 302489"/>
              <a:gd name="connsiteY1" fmla="*/ 95421 h 117925"/>
              <a:gd name="connsiteX2" fmla="*/ 153025 w 302489"/>
              <a:gd name="connsiteY2" fmla="*/ 171 h 117925"/>
              <a:gd name="connsiteX3" fmla="*/ 222875 w 302489"/>
              <a:gd name="connsiteY3" fmla="*/ 73196 h 117925"/>
              <a:gd name="connsiteX4" fmla="*/ 302250 w 302489"/>
              <a:gd name="connsiteY4" fmla="*/ 117646 h 117925"/>
              <a:gd name="connsiteX5" fmla="*/ 245100 w 302489"/>
              <a:gd name="connsiteY5" fmla="*/ 92246 h 117925"/>
              <a:gd name="connsiteX6" fmla="*/ 178425 w 302489"/>
              <a:gd name="connsiteY6" fmla="*/ 95421 h 117925"/>
              <a:gd name="connsiteX7" fmla="*/ 168900 w 302489"/>
              <a:gd name="connsiteY7" fmla="*/ 76371 h 117925"/>
              <a:gd name="connsiteX8" fmla="*/ 625 w 302489"/>
              <a:gd name="connsiteY8" fmla="*/ 35096 h 11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89" h="117925">
                <a:moveTo>
                  <a:pt x="625" y="35096"/>
                </a:moveTo>
                <a:cubicBezTo>
                  <a:pt x="12267" y="38271"/>
                  <a:pt x="213350" y="101242"/>
                  <a:pt x="238750" y="95421"/>
                </a:cubicBezTo>
                <a:cubicBezTo>
                  <a:pt x="264150" y="89600"/>
                  <a:pt x="155671" y="3875"/>
                  <a:pt x="153025" y="171"/>
                </a:cubicBezTo>
                <a:cubicBezTo>
                  <a:pt x="150379" y="-3533"/>
                  <a:pt x="198004" y="53617"/>
                  <a:pt x="222875" y="73196"/>
                </a:cubicBezTo>
                <a:cubicBezTo>
                  <a:pt x="247746" y="92775"/>
                  <a:pt x="298546" y="114471"/>
                  <a:pt x="302250" y="117646"/>
                </a:cubicBezTo>
                <a:cubicBezTo>
                  <a:pt x="305954" y="120821"/>
                  <a:pt x="265738" y="95950"/>
                  <a:pt x="245100" y="92246"/>
                </a:cubicBezTo>
                <a:cubicBezTo>
                  <a:pt x="224462" y="88542"/>
                  <a:pt x="178425" y="95421"/>
                  <a:pt x="178425" y="95421"/>
                </a:cubicBezTo>
                <a:cubicBezTo>
                  <a:pt x="165725" y="92775"/>
                  <a:pt x="194300" y="85367"/>
                  <a:pt x="168900" y="76371"/>
                </a:cubicBezTo>
                <a:cubicBezTo>
                  <a:pt x="143500" y="67375"/>
                  <a:pt x="-11017" y="31921"/>
                  <a:pt x="625" y="35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EBB37929-C10D-E700-B49B-B0B6AD7CBF2C}"/>
              </a:ext>
            </a:extLst>
          </p:cNvPr>
          <p:cNvSpPr/>
          <p:nvPr/>
        </p:nvSpPr>
        <p:spPr>
          <a:xfrm>
            <a:off x="6958892" y="3828086"/>
            <a:ext cx="437786" cy="110903"/>
          </a:xfrm>
          <a:custGeom>
            <a:avLst/>
            <a:gdLst>
              <a:gd name="connsiteX0" fmla="*/ 13408 w 437786"/>
              <a:gd name="connsiteY0" fmla="*/ 105739 h 110903"/>
              <a:gd name="connsiteX1" fmla="*/ 432508 w 437786"/>
              <a:gd name="connsiteY1" fmla="*/ 964 h 110903"/>
              <a:gd name="connsiteX2" fmla="*/ 245183 w 437786"/>
              <a:gd name="connsiteY2" fmla="*/ 54939 h 110903"/>
              <a:gd name="connsiteX3" fmla="*/ 184858 w 437786"/>
              <a:gd name="connsiteY3" fmla="*/ 77164 h 110903"/>
              <a:gd name="connsiteX4" fmla="*/ 324558 w 437786"/>
              <a:gd name="connsiteY4" fmla="*/ 80339 h 110903"/>
              <a:gd name="connsiteX5" fmla="*/ 203908 w 437786"/>
              <a:gd name="connsiteY5" fmla="*/ 80339 h 110903"/>
              <a:gd name="connsiteX6" fmla="*/ 213433 w 437786"/>
              <a:gd name="connsiteY6" fmla="*/ 35889 h 110903"/>
              <a:gd name="connsiteX7" fmla="*/ 76908 w 437786"/>
              <a:gd name="connsiteY7" fmla="*/ 64464 h 110903"/>
              <a:gd name="connsiteX8" fmla="*/ 178508 w 437786"/>
              <a:gd name="connsiteY8" fmla="*/ 51764 h 110903"/>
              <a:gd name="connsiteX9" fmla="*/ 76908 w 437786"/>
              <a:gd name="connsiteY9" fmla="*/ 70814 h 110903"/>
              <a:gd name="connsiteX10" fmla="*/ 159458 w 437786"/>
              <a:gd name="connsiteY10" fmla="*/ 51764 h 110903"/>
              <a:gd name="connsiteX11" fmla="*/ 137233 w 437786"/>
              <a:gd name="connsiteY11" fmla="*/ 73989 h 110903"/>
              <a:gd name="connsiteX12" fmla="*/ 105483 w 437786"/>
              <a:gd name="connsiteY12" fmla="*/ 93039 h 110903"/>
              <a:gd name="connsiteX13" fmla="*/ 13408 w 437786"/>
              <a:gd name="connsiteY13" fmla="*/ 105739 h 11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786" h="110903">
                <a:moveTo>
                  <a:pt x="13408" y="105739"/>
                </a:moveTo>
                <a:cubicBezTo>
                  <a:pt x="67912" y="90393"/>
                  <a:pt x="393879" y="9431"/>
                  <a:pt x="432508" y="964"/>
                </a:cubicBezTo>
                <a:cubicBezTo>
                  <a:pt x="471137" y="-7503"/>
                  <a:pt x="286458" y="42239"/>
                  <a:pt x="245183" y="54939"/>
                </a:cubicBezTo>
                <a:cubicBezTo>
                  <a:pt x="203908" y="67639"/>
                  <a:pt x="171629" y="72931"/>
                  <a:pt x="184858" y="77164"/>
                </a:cubicBezTo>
                <a:cubicBezTo>
                  <a:pt x="198087" y="81397"/>
                  <a:pt x="321383" y="79810"/>
                  <a:pt x="324558" y="80339"/>
                </a:cubicBezTo>
                <a:cubicBezTo>
                  <a:pt x="327733" y="80868"/>
                  <a:pt x="222429" y="87747"/>
                  <a:pt x="203908" y="80339"/>
                </a:cubicBezTo>
                <a:cubicBezTo>
                  <a:pt x="185387" y="72931"/>
                  <a:pt x="234600" y="38535"/>
                  <a:pt x="213433" y="35889"/>
                </a:cubicBezTo>
                <a:cubicBezTo>
                  <a:pt x="192266" y="33243"/>
                  <a:pt x="82729" y="61818"/>
                  <a:pt x="76908" y="64464"/>
                </a:cubicBezTo>
                <a:cubicBezTo>
                  <a:pt x="71087" y="67110"/>
                  <a:pt x="178508" y="50706"/>
                  <a:pt x="178508" y="51764"/>
                </a:cubicBezTo>
                <a:cubicBezTo>
                  <a:pt x="178508" y="52822"/>
                  <a:pt x="80083" y="70814"/>
                  <a:pt x="76908" y="70814"/>
                </a:cubicBezTo>
                <a:cubicBezTo>
                  <a:pt x="73733" y="70814"/>
                  <a:pt x="149404" y="51235"/>
                  <a:pt x="159458" y="51764"/>
                </a:cubicBezTo>
                <a:cubicBezTo>
                  <a:pt x="169512" y="52293"/>
                  <a:pt x="146229" y="67110"/>
                  <a:pt x="137233" y="73989"/>
                </a:cubicBezTo>
                <a:cubicBezTo>
                  <a:pt x="128237" y="80868"/>
                  <a:pt x="124004" y="88276"/>
                  <a:pt x="105483" y="93039"/>
                </a:cubicBezTo>
                <a:cubicBezTo>
                  <a:pt x="86962" y="97802"/>
                  <a:pt x="-41096" y="121085"/>
                  <a:pt x="13408" y="105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9B5DF4B-1014-76BB-0B6A-E6F6C3587B51}"/>
              </a:ext>
            </a:extLst>
          </p:cNvPr>
          <p:cNvSpPr/>
          <p:nvPr/>
        </p:nvSpPr>
        <p:spPr>
          <a:xfrm>
            <a:off x="6928295" y="3850080"/>
            <a:ext cx="524050" cy="117273"/>
          </a:xfrm>
          <a:custGeom>
            <a:avLst/>
            <a:gdLst>
              <a:gd name="connsiteX0" fmla="*/ 520255 w 524050"/>
              <a:gd name="connsiteY0" fmla="*/ 1195 h 117273"/>
              <a:gd name="connsiteX1" fmla="*/ 193230 w 524050"/>
              <a:gd name="connsiteY1" fmla="*/ 61520 h 117273"/>
              <a:gd name="connsiteX2" fmla="*/ 313880 w 524050"/>
              <a:gd name="connsiteY2" fmla="*/ 71045 h 117273"/>
              <a:gd name="connsiteX3" fmla="*/ 15430 w 524050"/>
              <a:gd name="connsiteY3" fmla="*/ 115495 h 117273"/>
              <a:gd name="connsiteX4" fmla="*/ 69405 w 524050"/>
              <a:gd name="connsiteY4" fmla="*/ 109145 h 117273"/>
              <a:gd name="connsiteX5" fmla="*/ 298005 w 524050"/>
              <a:gd name="connsiteY5" fmla="*/ 115495 h 117273"/>
              <a:gd name="connsiteX6" fmla="*/ 104330 w 524050"/>
              <a:gd name="connsiteY6" fmla="*/ 90095 h 117273"/>
              <a:gd name="connsiteX7" fmla="*/ 240855 w 524050"/>
              <a:gd name="connsiteY7" fmla="*/ 83745 h 117273"/>
              <a:gd name="connsiteX8" fmla="*/ 221805 w 524050"/>
              <a:gd name="connsiteY8" fmla="*/ 61520 h 117273"/>
              <a:gd name="connsiteX9" fmla="*/ 323405 w 524050"/>
              <a:gd name="connsiteY9" fmla="*/ 48820 h 117273"/>
              <a:gd name="connsiteX10" fmla="*/ 231330 w 524050"/>
              <a:gd name="connsiteY10" fmla="*/ 64695 h 117273"/>
              <a:gd name="connsiteX11" fmla="*/ 364680 w 524050"/>
              <a:gd name="connsiteY11" fmla="*/ 23420 h 117273"/>
              <a:gd name="connsiteX12" fmla="*/ 520255 w 524050"/>
              <a:gd name="connsiteY12" fmla="*/ 1195 h 11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050" h="117273">
                <a:moveTo>
                  <a:pt x="520255" y="1195"/>
                </a:moveTo>
                <a:cubicBezTo>
                  <a:pt x="491680" y="7545"/>
                  <a:pt x="227626" y="49878"/>
                  <a:pt x="193230" y="61520"/>
                </a:cubicBezTo>
                <a:cubicBezTo>
                  <a:pt x="158834" y="73162"/>
                  <a:pt x="343513" y="62049"/>
                  <a:pt x="313880" y="71045"/>
                </a:cubicBezTo>
                <a:cubicBezTo>
                  <a:pt x="284247" y="80041"/>
                  <a:pt x="56176" y="109145"/>
                  <a:pt x="15430" y="115495"/>
                </a:cubicBezTo>
                <a:cubicBezTo>
                  <a:pt x="-25316" y="121845"/>
                  <a:pt x="22309" y="109145"/>
                  <a:pt x="69405" y="109145"/>
                </a:cubicBezTo>
                <a:cubicBezTo>
                  <a:pt x="116501" y="109145"/>
                  <a:pt x="292184" y="118670"/>
                  <a:pt x="298005" y="115495"/>
                </a:cubicBezTo>
                <a:cubicBezTo>
                  <a:pt x="303826" y="112320"/>
                  <a:pt x="113855" y="95387"/>
                  <a:pt x="104330" y="90095"/>
                </a:cubicBezTo>
                <a:cubicBezTo>
                  <a:pt x="94805" y="84803"/>
                  <a:pt x="221276" y="88507"/>
                  <a:pt x="240855" y="83745"/>
                </a:cubicBezTo>
                <a:cubicBezTo>
                  <a:pt x="260434" y="78983"/>
                  <a:pt x="208047" y="67341"/>
                  <a:pt x="221805" y="61520"/>
                </a:cubicBezTo>
                <a:cubicBezTo>
                  <a:pt x="235563" y="55699"/>
                  <a:pt x="321818" y="48291"/>
                  <a:pt x="323405" y="48820"/>
                </a:cubicBezTo>
                <a:cubicBezTo>
                  <a:pt x="324992" y="49349"/>
                  <a:pt x="224451" y="68928"/>
                  <a:pt x="231330" y="64695"/>
                </a:cubicBezTo>
                <a:cubicBezTo>
                  <a:pt x="238209" y="60462"/>
                  <a:pt x="321288" y="31358"/>
                  <a:pt x="364680" y="23420"/>
                </a:cubicBezTo>
                <a:cubicBezTo>
                  <a:pt x="408072" y="15482"/>
                  <a:pt x="548830" y="-5155"/>
                  <a:pt x="520255" y="1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F721A7D0-42F4-1823-7541-43CE1EB45D27}"/>
              </a:ext>
            </a:extLst>
          </p:cNvPr>
          <p:cNvSpPr/>
          <p:nvPr/>
        </p:nvSpPr>
        <p:spPr>
          <a:xfrm>
            <a:off x="7207904" y="3851895"/>
            <a:ext cx="453430" cy="106654"/>
          </a:xfrm>
          <a:custGeom>
            <a:avLst/>
            <a:gdLst>
              <a:gd name="connsiteX0" fmla="*/ 8871 w 453430"/>
              <a:gd name="connsiteY0" fmla="*/ 104155 h 106654"/>
              <a:gd name="connsiteX1" fmla="*/ 386696 w 453430"/>
              <a:gd name="connsiteY1" fmla="*/ 2555 h 106654"/>
              <a:gd name="connsiteX2" fmla="*/ 288271 w 453430"/>
              <a:gd name="connsiteY2" fmla="*/ 34305 h 106654"/>
              <a:gd name="connsiteX3" fmla="*/ 231121 w 453430"/>
              <a:gd name="connsiteY3" fmla="*/ 75580 h 106654"/>
              <a:gd name="connsiteX4" fmla="*/ 453371 w 453430"/>
              <a:gd name="connsiteY4" fmla="*/ 69230 h 106654"/>
              <a:gd name="connsiteX5" fmla="*/ 253346 w 453430"/>
              <a:gd name="connsiteY5" fmla="*/ 75580 h 106654"/>
              <a:gd name="connsiteX6" fmla="*/ 250171 w 453430"/>
              <a:gd name="connsiteY6" fmla="*/ 40655 h 106654"/>
              <a:gd name="connsiteX7" fmla="*/ 18396 w 453430"/>
              <a:gd name="connsiteY7" fmla="*/ 34305 h 106654"/>
              <a:gd name="connsiteX8" fmla="*/ 177146 w 453430"/>
              <a:gd name="connsiteY8" fmla="*/ 53355 h 106654"/>
              <a:gd name="connsiteX9" fmla="*/ 246996 w 453430"/>
              <a:gd name="connsiteY9" fmla="*/ 37480 h 106654"/>
              <a:gd name="connsiteX10" fmla="*/ 189846 w 453430"/>
              <a:gd name="connsiteY10" fmla="*/ 53355 h 106654"/>
              <a:gd name="connsiteX11" fmla="*/ 53321 w 453430"/>
              <a:gd name="connsiteY11" fmla="*/ 72405 h 106654"/>
              <a:gd name="connsiteX12" fmla="*/ 110471 w 453430"/>
              <a:gd name="connsiteY12" fmla="*/ 75580 h 106654"/>
              <a:gd name="connsiteX13" fmla="*/ 8871 w 453430"/>
              <a:gd name="connsiteY13" fmla="*/ 104155 h 10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3430" h="106654">
                <a:moveTo>
                  <a:pt x="8871" y="104155"/>
                </a:moveTo>
                <a:lnTo>
                  <a:pt x="386696" y="2555"/>
                </a:lnTo>
                <a:cubicBezTo>
                  <a:pt x="433263" y="-9087"/>
                  <a:pt x="314200" y="22134"/>
                  <a:pt x="288271" y="34305"/>
                </a:cubicBezTo>
                <a:cubicBezTo>
                  <a:pt x="262342" y="46476"/>
                  <a:pt x="203604" y="69759"/>
                  <a:pt x="231121" y="75580"/>
                </a:cubicBezTo>
                <a:cubicBezTo>
                  <a:pt x="258638" y="81401"/>
                  <a:pt x="449667" y="69230"/>
                  <a:pt x="453371" y="69230"/>
                </a:cubicBezTo>
                <a:cubicBezTo>
                  <a:pt x="457075" y="69230"/>
                  <a:pt x="287213" y="80342"/>
                  <a:pt x="253346" y="75580"/>
                </a:cubicBezTo>
                <a:cubicBezTo>
                  <a:pt x="219479" y="70818"/>
                  <a:pt x="289329" y="47534"/>
                  <a:pt x="250171" y="40655"/>
                </a:cubicBezTo>
                <a:cubicBezTo>
                  <a:pt x="211013" y="33776"/>
                  <a:pt x="30567" y="32188"/>
                  <a:pt x="18396" y="34305"/>
                </a:cubicBezTo>
                <a:cubicBezTo>
                  <a:pt x="6225" y="36422"/>
                  <a:pt x="139046" y="52826"/>
                  <a:pt x="177146" y="53355"/>
                </a:cubicBezTo>
                <a:cubicBezTo>
                  <a:pt x="215246" y="53884"/>
                  <a:pt x="244879" y="37480"/>
                  <a:pt x="246996" y="37480"/>
                </a:cubicBezTo>
                <a:cubicBezTo>
                  <a:pt x="249113" y="37480"/>
                  <a:pt x="222125" y="47534"/>
                  <a:pt x="189846" y="53355"/>
                </a:cubicBezTo>
                <a:cubicBezTo>
                  <a:pt x="157567" y="59176"/>
                  <a:pt x="66550" y="68701"/>
                  <a:pt x="53321" y="72405"/>
                </a:cubicBezTo>
                <a:cubicBezTo>
                  <a:pt x="40092" y="76109"/>
                  <a:pt x="109942" y="70817"/>
                  <a:pt x="110471" y="75580"/>
                </a:cubicBezTo>
                <a:cubicBezTo>
                  <a:pt x="111000" y="80342"/>
                  <a:pt x="-37167" y="116326"/>
                  <a:pt x="8871" y="104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CB883B70-00C2-1856-B713-D4505CDF1625}"/>
              </a:ext>
            </a:extLst>
          </p:cNvPr>
          <p:cNvSpPr/>
          <p:nvPr/>
        </p:nvSpPr>
        <p:spPr>
          <a:xfrm>
            <a:off x="7808462" y="3993947"/>
            <a:ext cx="294449" cy="113015"/>
          </a:xfrm>
          <a:custGeom>
            <a:avLst/>
            <a:gdLst>
              <a:gd name="connsiteX0" fmla="*/ 294138 w 294449"/>
              <a:gd name="connsiteY0" fmla="*/ 203 h 113015"/>
              <a:gd name="connsiteX1" fmla="*/ 8388 w 294449"/>
              <a:gd name="connsiteY1" fmla="*/ 111328 h 113015"/>
              <a:gd name="connsiteX2" fmla="*/ 78238 w 294449"/>
              <a:gd name="connsiteY2" fmla="*/ 66878 h 113015"/>
              <a:gd name="connsiteX3" fmla="*/ 100463 w 294449"/>
              <a:gd name="connsiteY3" fmla="*/ 60528 h 113015"/>
              <a:gd name="connsiteX4" fmla="*/ 65538 w 294449"/>
              <a:gd name="connsiteY4" fmla="*/ 82753 h 113015"/>
              <a:gd name="connsiteX5" fmla="*/ 294138 w 294449"/>
              <a:gd name="connsiteY5" fmla="*/ 203 h 1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449" h="113015">
                <a:moveTo>
                  <a:pt x="294138" y="203"/>
                </a:moveTo>
                <a:cubicBezTo>
                  <a:pt x="284613" y="4966"/>
                  <a:pt x="44371" y="100215"/>
                  <a:pt x="8388" y="111328"/>
                </a:cubicBezTo>
                <a:cubicBezTo>
                  <a:pt x="-27595" y="122441"/>
                  <a:pt x="62892" y="75345"/>
                  <a:pt x="78238" y="66878"/>
                </a:cubicBezTo>
                <a:cubicBezTo>
                  <a:pt x="93584" y="58411"/>
                  <a:pt x="102580" y="57882"/>
                  <a:pt x="100463" y="60528"/>
                </a:cubicBezTo>
                <a:cubicBezTo>
                  <a:pt x="98346" y="63174"/>
                  <a:pt x="39080" y="89632"/>
                  <a:pt x="65538" y="82753"/>
                </a:cubicBezTo>
                <a:cubicBezTo>
                  <a:pt x="91996" y="75874"/>
                  <a:pt x="303663" y="-4560"/>
                  <a:pt x="294138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A1A2D751-1DC6-4E0E-7750-41A120BC1759}"/>
              </a:ext>
            </a:extLst>
          </p:cNvPr>
          <p:cNvSpPr/>
          <p:nvPr/>
        </p:nvSpPr>
        <p:spPr>
          <a:xfrm>
            <a:off x="7222001" y="3911012"/>
            <a:ext cx="432925" cy="76876"/>
          </a:xfrm>
          <a:custGeom>
            <a:avLst/>
            <a:gdLst>
              <a:gd name="connsiteX0" fmla="*/ 26524 w 432925"/>
              <a:gd name="connsiteY0" fmla="*/ 76788 h 76876"/>
              <a:gd name="connsiteX1" fmla="*/ 251949 w 432925"/>
              <a:gd name="connsiteY1" fmla="*/ 16463 h 76876"/>
              <a:gd name="connsiteX2" fmla="*/ 220199 w 432925"/>
              <a:gd name="connsiteY2" fmla="*/ 45038 h 76876"/>
              <a:gd name="connsiteX3" fmla="*/ 432924 w 432925"/>
              <a:gd name="connsiteY3" fmla="*/ 3763 h 76876"/>
              <a:gd name="connsiteX4" fmla="*/ 217024 w 432925"/>
              <a:gd name="connsiteY4" fmla="*/ 41863 h 76876"/>
              <a:gd name="connsiteX5" fmla="*/ 242424 w 432925"/>
              <a:gd name="connsiteY5" fmla="*/ 22813 h 76876"/>
              <a:gd name="connsiteX6" fmla="*/ 1124 w 432925"/>
              <a:gd name="connsiteY6" fmla="*/ 29163 h 76876"/>
              <a:gd name="connsiteX7" fmla="*/ 153524 w 432925"/>
              <a:gd name="connsiteY7" fmla="*/ 38688 h 76876"/>
              <a:gd name="connsiteX8" fmla="*/ 188449 w 432925"/>
              <a:gd name="connsiteY8" fmla="*/ 588 h 76876"/>
              <a:gd name="connsiteX9" fmla="*/ 26524 w 432925"/>
              <a:gd name="connsiteY9" fmla="*/ 76788 h 7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925" h="76876">
                <a:moveTo>
                  <a:pt x="26524" y="76788"/>
                </a:moveTo>
                <a:cubicBezTo>
                  <a:pt x="37107" y="79434"/>
                  <a:pt x="219670" y="21755"/>
                  <a:pt x="251949" y="16463"/>
                </a:cubicBezTo>
                <a:cubicBezTo>
                  <a:pt x="284228" y="11171"/>
                  <a:pt x="190037" y="47155"/>
                  <a:pt x="220199" y="45038"/>
                </a:cubicBezTo>
                <a:cubicBezTo>
                  <a:pt x="250361" y="42921"/>
                  <a:pt x="433453" y="4292"/>
                  <a:pt x="432924" y="3763"/>
                </a:cubicBezTo>
                <a:cubicBezTo>
                  <a:pt x="432395" y="3234"/>
                  <a:pt x="248774" y="38688"/>
                  <a:pt x="217024" y="41863"/>
                </a:cubicBezTo>
                <a:cubicBezTo>
                  <a:pt x="185274" y="45038"/>
                  <a:pt x="278407" y="24930"/>
                  <a:pt x="242424" y="22813"/>
                </a:cubicBezTo>
                <a:cubicBezTo>
                  <a:pt x="206441" y="20696"/>
                  <a:pt x="15941" y="26517"/>
                  <a:pt x="1124" y="29163"/>
                </a:cubicBezTo>
                <a:cubicBezTo>
                  <a:pt x="-13693" y="31809"/>
                  <a:pt x="122303" y="43450"/>
                  <a:pt x="153524" y="38688"/>
                </a:cubicBezTo>
                <a:cubicBezTo>
                  <a:pt x="184745" y="33926"/>
                  <a:pt x="204853" y="-5233"/>
                  <a:pt x="188449" y="588"/>
                </a:cubicBezTo>
                <a:cubicBezTo>
                  <a:pt x="172045" y="6409"/>
                  <a:pt x="15941" y="74142"/>
                  <a:pt x="26524" y="76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DCB5FD6F-B2F9-909B-2193-7879587D079F}"/>
              </a:ext>
            </a:extLst>
          </p:cNvPr>
          <p:cNvSpPr/>
          <p:nvPr/>
        </p:nvSpPr>
        <p:spPr>
          <a:xfrm>
            <a:off x="7870824" y="3998997"/>
            <a:ext cx="298495" cy="160053"/>
          </a:xfrm>
          <a:custGeom>
            <a:avLst/>
            <a:gdLst>
              <a:gd name="connsiteX0" fmla="*/ 292101 w 298495"/>
              <a:gd name="connsiteY0" fmla="*/ 4678 h 160053"/>
              <a:gd name="connsiteX1" fmla="*/ 44451 w 298495"/>
              <a:gd name="connsiteY1" fmla="*/ 157078 h 160053"/>
              <a:gd name="connsiteX2" fmla="*/ 120651 w 298495"/>
              <a:gd name="connsiteY2" fmla="*/ 109453 h 160053"/>
              <a:gd name="connsiteX3" fmla="*/ 1 w 298495"/>
              <a:gd name="connsiteY3" fmla="*/ 157078 h 160053"/>
              <a:gd name="connsiteX4" fmla="*/ 123826 w 298495"/>
              <a:gd name="connsiteY4" fmla="*/ 118978 h 160053"/>
              <a:gd name="connsiteX5" fmla="*/ 273051 w 298495"/>
              <a:gd name="connsiteY5" fmla="*/ 106278 h 160053"/>
              <a:gd name="connsiteX6" fmla="*/ 107951 w 298495"/>
              <a:gd name="connsiteY6" fmla="*/ 118978 h 160053"/>
              <a:gd name="connsiteX7" fmla="*/ 142876 w 298495"/>
              <a:gd name="connsiteY7" fmla="*/ 80878 h 160053"/>
              <a:gd name="connsiteX8" fmla="*/ 158751 w 298495"/>
              <a:gd name="connsiteY8" fmla="*/ 61828 h 160053"/>
              <a:gd name="connsiteX9" fmla="*/ 117476 w 298495"/>
              <a:gd name="connsiteY9" fmla="*/ 96753 h 160053"/>
              <a:gd name="connsiteX10" fmla="*/ 212726 w 298495"/>
              <a:gd name="connsiteY10" fmla="*/ 23728 h 160053"/>
              <a:gd name="connsiteX11" fmla="*/ 158751 w 298495"/>
              <a:gd name="connsiteY11" fmla="*/ 71353 h 160053"/>
              <a:gd name="connsiteX12" fmla="*/ 219076 w 298495"/>
              <a:gd name="connsiteY12" fmla="*/ 42778 h 160053"/>
              <a:gd name="connsiteX13" fmla="*/ 292101 w 298495"/>
              <a:gd name="connsiteY13" fmla="*/ 4678 h 16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95" h="160053">
                <a:moveTo>
                  <a:pt x="292101" y="4678"/>
                </a:moveTo>
                <a:cubicBezTo>
                  <a:pt x="262997" y="23728"/>
                  <a:pt x="73026" y="139616"/>
                  <a:pt x="44451" y="157078"/>
                </a:cubicBezTo>
                <a:cubicBezTo>
                  <a:pt x="15876" y="174540"/>
                  <a:pt x="128059" y="109453"/>
                  <a:pt x="120651" y="109453"/>
                </a:cubicBezTo>
                <a:cubicBezTo>
                  <a:pt x="113243" y="109453"/>
                  <a:pt x="-528" y="155491"/>
                  <a:pt x="1" y="157078"/>
                </a:cubicBezTo>
                <a:cubicBezTo>
                  <a:pt x="530" y="158665"/>
                  <a:pt x="78318" y="127445"/>
                  <a:pt x="123826" y="118978"/>
                </a:cubicBezTo>
                <a:cubicBezTo>
                  <a:pt x="169334" y="110511"/>
                  <a:pt x="275697" y="106278"/>
                  <a:pt x="273051" y="106278"/>
                </a:cubicBezTo>
                <a:cubicBezTo>
                  <a:pt x="270405" y="106278"/>
                  <a:pt x="129647" y="123211"/>
                  <a:pt x="107951" y="118978"/>
                </a:cubicBezTo>
                <a:cubicBezTo>
                  <a:pt x="86255" y="114745"/>
                  <a:pt x="134409" y="90403"/>
                  <a:pt x="142876" y="80878"/>
                </a:cubicBezTo>
                <a:cubicBezTo>
                  <a:pt x="151343" y="71353"/>
                  <a:pt x="162984" y="59182"/>
                  <a:pt x="158751" y="61828"/>
                </a:cubicBezTo>
                <a:cubicBezTo>
                  <a:pt x="154518" y="64474"/>
                  <a:pt x="108480" y="103103"/>
                  <a:pt x="117476" y="96753"/>
                </a:cubicBezTo>
                <a:cubicBezTo>
                  <a:pt x="126472" y="90403"/>
                  <a:pt x="205847" y="27961"/>
                  <a:pt x="212726" y="23728"/>
                </a:cubicBezTo>
                <a:cubicBezTo>
                  <a:pt x="219605" y="19495"/>
                  <a:pt x="157693" y="68178"/>
                  <a:pt x="158751" y="71353"/>
                </a:cubicBezTo>
                <a:cubicBezTo>
                  <a:pt x="159809" y="74528"/>
                  <a:pt x="195263" y="55478"/>
                  <a:pt x="219076" y="42778"/>
                </a:cubicBezTo>
                <a:cubicBezTo>
                  <a:pt x="242888" y="30078"/>
                  <a:pt x="321205" y="-14372"/>
                  <a:pt x="292101" y="4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B1F49A50-EF6A-4ACE-2CCB-7D64D8551556}"/>
              </a:ext>
            </a:extLst>
          </p:cNvPr>
          <p:cNvSpPr/>
          <p:nvPr/>
        </p:nvSpPr>
        <p:spPr>
          <a:xfrm>
            <a:off x="8340449" y="4629751"/>
            <a:ext cx="217668" cy="209976"/>
          </a:xfrm>
          <a:custGeom>
            <a:avLst/>
            <a:gdLst>
              <a:gd name="connsiteX0" fmla="*/ 216176 w 217668"/>
              <a:gd name="connsiteY0" fmla="*/ 2574 h 209976"/>
              <a:gd name="connsiteX1" fmla="*/ 66951 w 217668"/>
              <a:gd name="connsiteY1" fmla="*/ 120049 h 209976"/>
              <a:gd name="connsiteX2" fmla="*/ 92351 w 217668"/>
              <a:gd name="connsiteY2" fmla="*/ 88299 h 209976"/>
              <a:gd name="connsiteX3" fmla="*/ 12976 w 217668"/>
              <a:gd name="connsiteY3" fmla="*/ 170849 h 209976"/>
              <a:gd name="connsiteX4" fmla="*/ 3451 w 217668"/>
              <a:gd name="connsiteY4" fmla="*/ 208949 h 209976"/>
              <a:gd name="connsiteX5" fmla="*/ 47901 w 217668"/>
              <a:gd name="connsiteY5" fmla="*/ 132749 h 209976"/>
              <a:gd name="connsiteX6" fmla="*/ 108226 w 217668"/>
              <a:gd name="connsiteY6" fmla="*/ 21624 h 209976"/>
              <a:gd name="connsiteX7" fmla="*/ 76476 w 217668"/>
              <a:gd name="connsiteY7" fmla="*/ 85124 h 209976"/>
              <a:gd name="connsiteX8" fmla="*/ 124101 w 217668"/>
              <a:gd name="connsiteY8" fmla="*/ 56549 h 209976"/>
              <a:gd name="connsiteX9" fmla="*/ 98701 w 217668"/>
              <a:gd name="connsiteY9" fmla="*/ 85124 h 209976"/>
              <a:gd name="connsiteX10" fmla="*/ 139976 w 217668"/>
              <a:gd name="connsiteY10" fmla="*/ 43849 h 209976"/>
              <a:gd name="connsiteX11" fmla="*/ 216176 w 217668"/>
              <a:gd name="connsiteY11" fmla="*/ 2574 h 20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668" h="209976">
                <a:moveTo>
                  <a:pt x="216176" y="2574"/>
                </a:moveTo>
                <a:cubicBezTo>
                  <a:pt x="204005" y="15274"/>
                  <a:pt x="87588" y="105762"/>
                  <a:pt x="66951" y="120049"/>
                </a:cubicBezTo>
                <a:cubicBezTo>
                  <a:pt x="46314" y="134336"/>
                  <a:pt x="101347" y="79832"/>
                  <a:pt x="92351" y="88299"/>
                </a:cubicBezTo>
                <a:cubicBezTo>
                  <a:pt x="83355" y="96766"/>
                  <a:pt x="27793" y="150741"/>
                  <a:pt x="12976" y="170849"/>
                </a:cubicBezTo>
                <a:cubicBezTo>
                  <a:pt x="-1841" y="190957"/>
                  <a:pt x="-2370" y="215299"/>
                  <a:pt x="3451" y="208949"/>
                </a:cubicBezTo>
                <a:cubicBezTo>
                  <a:pt x="9272" y="202599"/>
                  <a:pt x="30439" y="163970"/>
                  <a:pt x="47901" y="132749"/>
                </a:cubicBezTo>
                <a:cubicBezTo>
                  <a:pt x="65363" y="101528"/>
                  <a:pt x="103463" y="29562"/>
                  <a:pt x="108226" y="21624"/>
                </a:cubicBezTo>
                <a:cubicBezTo>
                  <a:pt x="112988" y="13687"/>
                  <a:pt x="73830" y="79303"/>
                  <a:pt x="76476" y="85124"/>
                </a:cubicBezTo>
                <a:cubicBezTo>
                  <a:pt x="79122" y="90945"/>
                  <a:pt x="120397" y="56549"/>
                  <a:pt x="124101" y="56549"/>
                </a:cubicBezTo>
                <a:cubicBezTo>
                  <a:pt x="127805" y="56549"/>
                  <a:pt x="96055" y="87241"/>
                  <a:pt x="98701" y="85124"/>
                </a:cubicBezTo>
                <a:cubicBezTo>
                  <a:pt x="101347" y="83007"/>
                  <a:pt x="117222" y="60253"/>
                  <a:pt x="139976" y="43849"/>
                </a:cubicBezTo>
                <a:cubicBezTo>
                  <a:pt x="162730" y="27445"/>
                  <a:pt x="228347" y="-10126"/>
                  <a:pt x="216176" y="2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E2A1581B-8659-4978-34D9-604D56E04554}"/>
              </a:ext>
            </a:extLst>
          </p:cNvPr>
          <p:cNvSpPr/>
          <p:nvPr/>
        </p:nvSpPr>
        <p:spPr>
          <a:xfrm>
            <a:off x="8522048" y="4582520"/>
            <a:ext cx="476025" cy="107156"/>
          </a:xfrm>
          <a:custGeom>
            <a:avLst/>
            <a:gdLst>
              <a:gd name="connsiteX0" fmla="*/ 2827 w 476025"/>
              <a:gd name="connsiteY0" fmla="*/ 94255 h 107156"/>
              <a:gd name="connsiteX1" fmla="*/ 228252 w 476025"/>
              <a:gd name="connsiteY1" fmla="*/ 24405 h 107156"/>
              <a:gd name="connsiteX2" fmla="*/ 294927 w 476025"/>
              <a:gd name="connsiteY2" fmla="*/ 56155 h 107156"/>
              <a:gd name="connsiteX3" fmla="*/ 333027 w 476025"/>
              <a:gd name="connsiteY3" fmla="*/ 65680 h 107156"/>
              <a:gd name="connsiteX4" fmla="*/ 380652 w 476025"/>
              <a:gd name="connsiteY4" fmla="*/ 37105 h 107156"/>
              <a:gd name="connsiteX5" fmla="*/ 348902 w 476025"/>
              <a:gd name="connsiteY5" fmla="*/ 68855 h 107156"/>
              <a:gd name="connsiteX6" fmla="*/ 377477 w 476025"/>
              <a:gd name="connsiteY6" fmla="*/ 106955 h 107156"/>
              <a:gd name="connsiteX7" fmla="*/ 475902 w 476025"/>
              <a:gd name="connsiteY7" fmla="*/ 84730 h 107156"/>
              <a:gd name="connsiteX8" fmla="*/ 355252 w 476025"/>
              <a:gd name="connsiteY8" fmla="*/ 103780 h 107156"/>
              <a:gd name="connsiteX9" fmla="*/ 310802 w 476025"/>
              <a:gd name="connsiteY9" fmla="*/ 68855 h 107156"/>
              <a:gd name="connsiteX10" fmla="*/ 152052 w 476025"/>
              <a:gd name="connsiteY10" fmla="*/ 2180 h 107156"/>
              <a:gd name="connsiteX11" fmla="*/ 218727 w 476025"/>
              <a:gd name="connsiteY11" fmla="*/ 18055 h 107156"/>
              <a:gd name="connsiteX12" fmla="*/ 72677 w 476025"/>
              <a:gd name="connsiteY12" fmla="*/ 37105 h 107156"/>
              <a:gd name="connsiteX13" fmla="*/ 98077 w 476025"/>
              <a:gd name="connsiteY13" fmla="*/ 27580 h 107156"/>
              <a:gd name="connsiteX14" fmla="*/ 2827 w 476025"/>
              <a:gd name="connsiteY14" fmla="*/ 94255 h 1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6025" h="107156">
                <a:moveTo>
                  <a:pt x="2827" y="94255"/>
                </a:moveTo>
                <a:cubicBezTo>
                  <a:pt x="24523" y="93726"/>
                  <a:pt x="179569" y="30755"/>
                  <a:pt x="228252" y="24405"/>
                </a:cubicBezTo>
                <a:cubicBezTo>
                  <a:pt x="276935" y="18055"/>
                  <a:pt x="277465" y="49276"/>
                  <a:pt x="294927" y="56155"/>
                </a:cubicBezTo>
                <a:cubicBezTo>
                  <a:pt x="312389" y="63034"/>
                  <a:pt x="318740" y="68855"/>
                  <a:pt x="333027" y="65680"/>
                </a:cubicBezTo>
                <a:cubicBezTo>
                  <a:pt x="347314" y="62505"/>
                  <a:pt x="378006" y="36576"/>
                  <a:pt x="380652" y="37105"/>
                </a:cubicBezTo>
                <a:cubicBezTo>
                  <a:pt x="383298" y="37634"/>
                  <a:pt x="349431" y="57213"/>
                  <a:pt x="348902" y="68855"/>
                </a:cubicBezTo>
                <a:cubicBezTo>
                  <a:pt x="348373" y="80497"/>
                  <a:pt x="356310" y="104309"/>
                  <a:pt x="377477" y="106955"/>
                </a:cubicBezTo>
                <a:cubicBezTo>
                  <a:pt x="398644" y="109601"/>
                  <a:pt x="479606" y="85259"/>
                  <a:pt x="475902" y="84730"/>
                </a:cubicBezTo>
                <a:cubicBezTo>
                  <a:pt x="472198" y="84201"/>
                  <a:pt x="382769" y="106426"/>
                  <a:pt x="355252" y="103780"/>
                </a:cubicBezTo>
                <a:cubicBezTo>
                  <a:pt x="327735" y="101134"/>
                  <a:pt x="344669" y="85788"/>
                  <a:pt x="310802" y="68855"/>
                </a:cubicBezTo>
                <a:cubicBezTo>
                  <a:pt x="276935" y="51922"/>
                  <a:pt x="167398" y="10647"/>
                  <a:pt x="152052" y="2180"/>
                </a:cubicBezTo>
                <a:cubicBezTo>
                  <a:pt x="136706" y="-6287"/>
                  <a:pt x="231956" y="12234"/>
                  <a:pt x="218727" y="18055"/>
                </a:cubicBezTo>
                <a:cubicBezTo>
                  <a:pt x="205498" y="23876"/>
                  <a:pt x="92785" y="35517"/>
                  <a:pt x="72677" y="37105"/>
                </a:cubicBezTo>
                <a:cubicBezTo>
                  <a:pt x="52569" y="38692"/>
                  <a:pt x="104956" y="20172"/>
                  <a:pt x="98077" y="27580"/>
                </a:cubicBezTo>
                <a:cubicBezTo>
                  <a:pt x="91198" y="34988"/>
                  <a:pt x="-18869" y="94784"/>
                  <a:pt x="2827" y="94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9DEC42DC-5598-02D4-6248-C540CA74ADC5}"/>
              </a:ext>
            </a:extLst>
          </p:cNvPr>
          <p:cNvSpPr/>
          <p:nvPr/>
        </p:nvSpPr>
        <p:spPr>
          <a:xfrm>
            <a:off x="8702516" y="4603539"/>
            <a:ext cx="321037" cy="153035"/>
          </a:xfrm>
          <a:custGeom>
            <a:avLst/>
            <a:gdLst>
              <a:gd name="connsiteX0" fmla="*/ 47784 w 321037"/>
              <a:gd name="connsiteY0" fmla="*/ 211 h 153035"/>
              <a:gd name="connsiteX1" fmla="*/ 92234 w 321037"/>
              <a:gd name="connsiteY1" fmla="*/ 79586 h 153035"/>
              <a:gd name="connsiteX2" fmla="*/ 57309 w 321037"/>
              <a:gd name="connsiteY2" fmla="*/ 101811 h 153035"/>
              <a:gd name="connsiteX3" fmla="*/ 159 w 321037"/>
              <a:gd name="connsiteY3" fmla="*/ 104986 h 153035"/>
              <a:gd name="connsiteX4" fmla="*/ 76359 w 321037"/>
              <a:gd name="connsiteY4" fmla="*/ 111336 h 153035"/>
              <a:gd name="connsiteX5" fmla="*/ 158909 w 321037"/>
              <a:gd name="connsiteY5" fmla="*/ 152611 h 153035"/>
              <a:gd name="connsiteX6" fmla="*/ 35084 w 321037"/>
              <a:gd name="connsiteY6" fmla="*/ 133561 h 153035"/>
              <a:gd name="connsiteX7" fmla="*/ 212884 w 321037"/>
              <a:gd name="connsiteY7" fmla="*/ 146261 h 153035"/>
              <a:gd name="connsiteX8" fmla="*/ 139859 w 321037"/>
              <a:gd name="connsiteY8" fmla="*/ 95461 h 153035"/>
              <a:gd name="connsiteX9" fmla="*/ 231934 w 321037"/>
              <a:gd name="connsiteY9" fmla="*/ 120861 h 153035"/>
              <a:gd name="connsiteX10" fmla="*/ 320834 w 321037"/>
              <a:gd name="connsiteY10" fmla="*/ 63711 h 153035"/>
              <a:gd name="connsiteX11" fmla="*/ 206534 w 321037"/>
              <a:gd name="connsiteY11" fmla="*/ 89111 h 153035"/>
              <a:gd name="connsiteX12" fmla="*/ 101759 w 321037"/>
              <a:gd name="connsiteY12" fmla="*/ 47836 h 153035"/>
              <a:gd name="connsiteX13" fmla="*/ 146209 w 321037"/>
              <a:gd name="connsiteY13" fmla="*/ 104986 h 153035"/>
              <a:gd name="connsiteX14" fmla="*/ 108109 w 321037"/>
              <a:gd name="connsiteY14" fmla="*/ 92286 h 153035"/>
              <a:gd name="connsiteX15" fmla="*/ 130334 w 321037"/>
              <a:gd name="connsiteY15" fmla="*/ 57361 h 153035"/>
              <a:gd name="connsiteX16" fmla="*/ 47784 w 321037"/>
              <a:gd name="connsiteY16" fmla="*/ 211 h 15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1037" h="153035">
                <a:moveTo>
                  <a:pt x="47784" y="211"/>
                </a:moveTo>
                <a:cubicBezTo>
                  <a:pt x="41434" y="3915"/>
                  <a:pt x="90647" y="62653"/>
                  <a:pt x="92234" y="79586"/>
                </a:cubicBezTo>
                <a:cubicBezTo>
                  <a:pt x="93822" y="96519"/>
                  <a:pt x="72655" y="97578"/>
                  <a:pt x="57309" y="101811"/>
                </a:cubicBezTo>
                <a:cubicBezTo>
                  <a:pt x="41963" y="106044"/>
                  <a:pt x="-3016" y="103399"/>
                  <a:pt x="159" y="104986"/>
                </a:cubicBezTo>
                <a:cubicBezTo>
                  <a:pt x="3334" y="106573"/>
                  <a:pt x="49901" y="103398"/>
                  <a:pt x="76359" y="111336"/>
                </a:cubicBezTo>
                <a:cubicBezTo>
                  <a:pt x="102817" y="119274"/>
                  <a:pt x="165788" y="148907"/>
                  <a:pt x="158909" y="152611"/>
                </a:cubicBezTo>
                <a:cubicBezTo>
                  <a:pt x="152030" y="156315"/>
                  <a:pt x="26088" y="134619"/>
                  <a:pt x="35084" y="133561"/>
                </a:cubicBezTo>
                <a:cubicBezTo>
                  <a:pt x="44080" y="132503"/>
                  <a:pt x="195422" y="152611"/>
                  <a:pt x="212884" y="146261"/>
                </a:cubicBezTo>
                <a:cubicBezTo>
                  <a:pt x="230346" y="139911"/>
                  <a:pt x="136684" y="99694"/>
                  <a:pt x="139859" y="95461"/>
                </a:cubicBezTo>
                <a:cubicBezTo>
                  <a:pt x="143034" y="91228"/>
                  <a:pt x="201772" y="126153"/>
                  <a:pt x="231934" y="120861"/>
                </a:cubicBezTo>
                <a:cubicBezTo>
                  <a:pt x="262096" y="115569"/>
                  <a:pt x="325067" y="69003"/>
                  <a:pt x="320834" y="63711"/>
                </a:cubicBezTo>
                <a:cubicBezTo>
                  <a:pt x="316601" y="58419"/>
                  <a:pt x="243046" y="91757"/>
                  <a:pt x="206534" y="89111"/>
                </a:cubicBezTo>
                <a:cubicBezTo>
                  <a:pt x="170022" y="86465"/>
                  <a:pt x="111813" y="45190"/>
                  <a:pt x="101759" y="47836"/>
                </a:cubicBezTo>
                <a:cubicBezTo>
                  <a:pt x="91705" y="50482"/>
                  <a:pt x="145151" y="97578"/>
                  <a:pt x="146209" y="104986"/>
                </a:cubicBezTo>
                <a:cubicBezTo>
                  <a:pt x="147267" y="112394"/>
                  <a:pt x="110755" y="100223"/>
                  <a:pt x="108109" y="92286"/>
                </a:cubicBezTo>
                <a:cubicBezTo>
                  <a:pt x="105463" y="84349"/>
                  <a:pt x="147267" y="72178"/>
                  <a:pt x="130334" y="57361"/>
                </a:cubicBezTo>
                <a:cubicBezTo>
                  <a:pt x="113401" y="42544"/>
                  <a:pt x="54134" y="-3493"/>
                  <a:pt x="47784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3716DEEE-DCA5-5F0C-D10B-5FB7BFB3B0F4}"/>
              </a:ext>
            </a:extLst>
          </p:cNvPr>
          <p:cNvSpPr/>
          <p:nvPr/>
        </p:nvSpPr>
        <p:spPr>
          <a:xfrm>
            <a:off x="8706430" y="4635338"/>
            <a:ext cx="83511" cy="258011"/>
          </a:xfrm>
          <a:custGeom>
            <a:avLst/>
            <a:gdLst>
              <a:gd name="connsiteX0" fmla="*/ 5770 w 83511"/>
              <a:gd name="connsiteY0" fmla="*/ 162 h 258011"/>
              <a:gd name="connsiteX1" fmla="*/ 69270 w 83511"/>
              <a:gd name="connsiteY1" fmla="*/ 89062 h 258011"/>
              <a:gd name="connsiteX2" fmla="*/ 56570 w 83511"/>
              <a:gd name="connsiteY2" fmla="*/ 82712 h 258011"/>
              <a:gd name="connsiteX3" fmla="*/ 21645 w 83511"/>
              <a:gd name="connsiteY3" fmla="*/ 165262 h 258011"/>
              <a:gd name="connsiteX4" fmla="*/ 69270 w 83511"/>
              <a:gd name="connsiteY4" fmla="*/ 130337 h 258011"/>
              <a:gd name="connsiteX5" fmla="*/ 21645 w 83511"/>
              <a:gd name="connsiteY5" fmla="*/ 187487 h 258011"/>
              <a:gd name="connsiteX6" fmla="*/ 2595 w 83511"/>
              <a:gd name="connsiteY6" fmla="*/ 257337 h 258011"/>
              <a:gd name="connsiteX7" fmla="*/ 8945 w 83511"/>
              <a:gd name="connsiteY7" fmla="*/ 216062 h 258011"/>
              <a:gd name="connsiteX8" fmla="*/ 81970 w 83511"/>
              <a:gd name="connsiteY8" fmla="*/ 108112 h 258011"/>
              <a:gd name="connsiteX9" fmla="*/ 59745 w 83511"/>
              <a:gd name="connsiteY9" fmla="*/ 101762 h 258011"/>
              <a:gd name="connsiteX10" fmla="*/ 72445 w 83511"/>
              <a:gd name="connsiteY10" fmla="*/ 60487 h 258011"/>
              <a:gd name="connsiteX11" fmla="*/ 5770 w 83511"/>
              <a:gd name="connsiteY11" fmla="*/ 79537 h 258011"/>
              <a:gd name="connsiteX12" fmla="*/ 34345 w 83511"/>
              <a:gd name="connsiteY12" fmla="*/ 66837 h 258011"/>
              <a:gd name="connsiteX13" fmla="*/ 5770 w 83511"/>
              <a:gd name="connsiteY13" fmla="*/ 162 h 25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511" h="258011">
                <a:moveTo>
                  <a:pt x="5770" y="162"/>
                </a:moveTo>
                <a:cubicBezTo>
                  <a:pt x="11591" y="3866"/>
                  <a:pt x="69270" y="89062"/>
                  <a:pt x="69270" y="89062"/>
                </a:cubicBezTo>
                <a:cubicBezTo>
                  <a:pt x="77737" y="102820"/>
                  <a:pt x="64507" y="70012"/>
                  <a:pt x="56570" y="82712"/>
                </a:cubicBezTo>
                <a:cubicBezTo>
                  <a:pt x="48633" y="95412"/>
                  <a:pt x="19528" y="157325"/>
                  <a:pt x="21645" y="165262"/>
                </a:cubicBezTo>
                <a:cubicBezTo>
                  <a:pt x="23762" y="173199"/>
                  <a:pt x="69270" y="126633"/>
                  <a:pt x="69270" y="130337"/>
                </a:cubicBezTo>
                <a:cubicBezTo>
                  <a:pt x="69270" y="134041"/>
                  <a:pt x="32758" y="166320"/>
                  <a:pt x="21645" y="187487"/>
                </a:cubicBezTo>
                <a:cubicBezTo>
                  <a:pt x="10533" y="208654"/>
                  <a:pt x="4712" y="252575"/>
                  <a:pt x="2595" y="257337"/>
                </a:cubicBezTo>
                <a:cubicBezTo>
                  <a:pt x="478" y="262099"/>
                  <a:pt x="-4284" y="240933"/>
                  <a:pt x="8945" y="216062"/>
                </a:cubicBezTo>
                <a:cubicBezTo>
                  <a:pt x="22174" y="191191"/>
                  <a:pt x="73503" y="127162"/>
                  <a:pt x="81970" y="108112"/>
                </a:cubicBezTo>
                <a:cubicBezTo>
                  <a:pt x="90437" y="89062"/>
                  <a:pt x="61333" y="109700"/>
                  <a:pt x="59745" y="101762"/>
                </a:cubicBezTo>
                <a:cubicBezTo>
                  <a:pt x="58157" y="93824"/>
                  <a:pt x="81441" y="64191"/>
                  <a:pt x="72445" y="60487"/>
                </a:cubicBezTo>
                <a:cubicBezTo>
                  <a:pt x="63449" y="56783"/>
                  <a:pt x="12120" y="78479"/>
                  <a:pt x="5770" y="79537"/>
                </a:cubicBezTo>
                <a:cubicBezTo>
                  <a:pt x="-580" y="80595"/>
                  <a:pt x="34874" y="76362"/>
                  <a:pt x="34345" y="66837"/>
                </a:cubicBezTo>
                <a:cubicBezTo>
                  <a:pt x="33816" y="57312"/>
                  <a:pt x="-51" y="-3542"/>
                  <a:pt x="5770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8372C7A7-D05F-D695-0E09-06252926BC19}"/>
              </a:ext>
            </a:extLst>
          </p:cNvPr>
          <p:cNvSpPr/>
          <p:nvPr/>
        </p:nvSpPr>
        <p:spPr>
          <a:xfrm>
            <a:off x="8362901" y="4814825"/>
            <a:ext cx="324034" cy="93839"/>
          </a:xfrm>
          <a:custGeom>
            <a:avLst/>
            <a:gdLst>
              <a:gd name="connsiteX0" fmla="*/ 49 w 324034"/>
              <a:gd name="connsiteY0" fmla="*/ 1650 h 93839"/>
              <a:gd name="connsiteX1" fmla="*/ 98474 w 324034"/>
              <a:gd name="connsiteY1" fmla="*/ 11175 h 93839"/>
              <a:gd name="connsiteX2" fmla="*/ 203249 w 324034"/>
              <a:gd name="connsiteY2" fmla="*/ 74675 h 93839"/>
              <a:gd name="connsiteX3" fmla="*/ 142924 w 324034"/>
              <a:gd name="connsiteY3" fmla="*/ 61975 h 93839"/>
              <a:gd name="connsiteX4" fmla="*/ 234999 w 324034"/>
              <a:gd name="connsiteY4" fmla="*/ 74675 h 93839"/>
              <a:gd name="connsiteX5" fmla="*/ 323899 w 324034"/>
              <a:gd name="connsiteY5" fmla="*/ 93725 h 93839"/>
              <a:gd name="connsiteX6" fmla="*/ 250874 w 324034"/>
              <a:gd name="connsiteY6" fmla="*/ 65150 h 93839"/>
              <a:gd name="connsiteX7" fmla="*/ 88949 w 324034"/>
              <a:gd name="connsiteY7" fmla="*/ 55625 h 93839"/>
              <a:gd name="connsiteX8" fmla="*/ 120699 w 324034"/>
              <a:gd name="connsiteY8" fmla="*/ 42925 h 93839"/>
              <a:gd name="connsiteX9" fmla="*/ 38149 w 324034"/>
              <a:gd name="connsiteY9" fmla="*/ 49275 h 93839"/>
              <a:gd name="connsiteX10" fmla="*/ 111174 w 324034"/>
              <a:gd name="connsiteY10" fmla="*/ 30225 h 93839"/>
              <a:gd name="connsiteX11" fmla="*/ 49 w 324034"/>
              <a:gd name="connsiteY11" fmla="*/ 1650 h 9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034" h="93839">
                <a:moveTo>
                  <a:pt x="49" y="1650"/>
                </a:moveTo>
                <a:cubicBezTo>
                  <a:pt x="-2068" y="-1525"/>
                  <a:pt x="64607" y="-996"/>
                  <a:pt x="98474" y="11175"/>
                </a:cubicBezTo>
                <a:cubicBezTo>
                  <a:pt x="132341" y="23346"/>
                  <a:pt x="195841" y="66208"/>
                  <a:pt x="203249" y="74675"/>
                </a:cubicBezTo>
                <a:cubicBezTo>
                  <a:pt x="210657" y="83142"/>
                  <a:pt x="137632" y="61975"/>
                  <a:pt x="142924" y="61975"/>
                </a:cubicBezTo>
                <a:cubicBezTo>
                  <a:pt x="148216" y="61975"/>
                  <a:pt x="204837" y="69383"/>
                  <a:pt x="234999" y="74675"/>
                </a:cubicBezTo>
                <a:cubicBezTo>
                  <a:pt x="265161" y="79967"/>
                  <a:pt x="321253" y="95313"/>
                  <a:pt x="323899" y="93725"/>
                </a:cubicBezTo>
                <a:cubicBezTo>
                  <a:pt x="326545" y="92138"/>
                  <a:pt x="290032" y="71500"/>
                  <a:pt x="250874" y="65150"/>
                </a:cubicBezTo>
                <a:cubicBezTo>
                  <a:pt x="211716" y="58800"/>
                  <a:pt x="110645" y="59329"/>
                  <a:pt x="88949" y="55625"/>
                </a:cubicBezTo>
                <a:cubicBezTo>
                  <a:pt x="67253" y="51921"/>
                  <a:pt x="129166" y="43983"/>
                  <a:pt x="120699" y="42925"/>
                </a:cubicBezTo>
                <a:cubicBezTo>
                  <a:pt x="112232" y="41867"/>
                  <a:pt x="39737" y="51392"/>
                  <a:pt x="38149" y="49275"/>
                </a:cubicBezTo>
                <a:cubicBezTo>
                  <a:pt x="36561" y="47158"/>
                  <a:pt x="112761" y="37633"/>
                  <a:pt x="111174" y="30225"/>
                </a:cubicBezTo>
                <a:cubicBezTo>
                  <a:pt x="109587" y="22817"/>
                  <a:pt x="2166" y="4825"/>
                  <a:pt x="49" y="1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8B67AAF8-F921-5FEE-0E85-DF3B2E825465}"/>
              </a:ext>
            </a:extLst>
          </p:cNvPr>
          <p:cNvSpPr/>
          <p:nvPr/>
        </p:nvSpPr>
        <p:spPr>
          <a:xfrm>
            <a:off x="8456696" y="4619622"/>
            <a:ext cx="262250" cy="246685"/>
          </a:xfrm>
          <a:custGeom>
            <a:avLst/>
            <a:gdLst>
              <a:gd name="connsiteX0" fmla="*/ 233279 w 262250"/>
              <a:gd name="connsiteY0" fmla="*/ 6353 h 246685"/>
              <a:gd name="connsiteX1" fmla="*/ 258679 w 262250"/>
              <a:gd name="connsiteY1" fmla="*/ 79378 h 246685"/>
              <a:gd name="connsiteX2" fmla="*/ 255504 w 262250"/>
              <a:gd name="connsiteY2" fmla="*/ 111128 h 246685"/>
              <a:gd name="connsiteX3" fmla="*/ 198354 w 262250"/>
              <a:gd name="connsiteY3" fmla="*/ 231778 h 246685"/>
              <a:gd name="connsiteX4" fmla="*/ 112629 w 262250"/>
              <a:gd name="connsiteY4" fmla="*/ 241303 h 246685"/>
              <a:gd name="connsiteX5" fmla="*/ 45954 w 262250"/>
              <a:gd name="connsiteY5" fmla="*/ 200028 h 246685"/>
              <a:gd name="connsiteX6" fmla="*/ 20554 w 262250"/>
              <a:gd name="connsiteY6" fmla="*/ 123828 h 246685"/>
              <a:gd name="connsiteX7" fmla="*/ 1504 w 262250"/>
              <a:gd name="connsiteY7" fmla="*/ 92078 h 246685"/>
              <a:gd name="connsiteX8" fmla="*/ 61829 w 262250"/>
              <a:gd name="connsiteY8" fmla="*/ 41278 h 246685"/>
              <a:gd name="connsiteX9" fmla="*/ 134854 w 262250"/>
              <a:gd name="connsiteY9" fmla="*/ 9528 h 246685"/>
              <a:gd name="connsiteX10" fmla="*/ 233279 w 262250"/>
              <a:gd name="connsiteY10" fmla="*/ 6353 h 24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250" h="246685">
                <a:moveTo>
                  <a:pt x="233279" y="6353"/>
                </a:moveTo>
                <a:cubicBezTo>
                  <a:pt x="253916" y="17995"/>
                  <a:pt x="254975" y="61916"/>
                  <a:pt x="258679" y="79378"/>
                </a:cubicBezTo>
                <a:cubicBezTo>
                  <a:pt x="262383" y="96840"/>
                  <a:pt x="265558" y="85728"/>
                  <a:pt x="255504" y="111128"/>
                </a:cubicBezTo>
                <a:cubicBezTo>
                  <a:pt x="245450" y="136528"/>
                  <a:pt x="222167" y="210082"/>
                  <a:pt x="198354" y="231778"/>
                </a:cubicBezTo>
                <a:cubicBezTo>
                  <a:pt x="174541" y="253474"/>
                  <a:pt x="138029" y="246595"/>
                  <a:pt x="112629" y="241303"/>
                </a:cubicBezTo>
                <a:cubicBezTo>
                  <a:pt x="87229" y="236011"/>
                  <a:pt x="61300" y="219607"/>
                  <a:pt x="45954" y="200028"/>
                </a:cubicBezTo>
                <a:cubicBezTo>
                  <a:pt x="30608" y="180449"/>
                  <a:pt x="27962" y="141820"/>
                  <a:pt x="20554" y="123828"/>
                </a:cubicBezTo>
                <a:cubicBezTo>
                  <a:pt x="13146" y="105836"/>
                  <a:pt x="-5375" y="105836"/>
                  <a:pt x="1504" y="92078"/>
                </a:cubicBezTo>
                <a:cubicBezTo>
                  <a:pt x="8383" y="78320"/>
                  <a:pt x="39604" y="55036"/>
                  <a:pt x="61829" y="41278"/>
                </a:cubicBezTo>
                <a:cubicBezTo>
                  <a:pt x="84054" y="27520"/>
                  <a:pt x="109454" y="17995"/>
                  <a:pt x="134854" y="9528"/>
                </a:cubicBezTo>
                <a:cubicBezTo>
                  <a:pt x="160254" y="1061"/>
                  <a:pt x="212642" y="-5289"/>
                  <a:pt x="233279" y="63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>
            <a:extLst>
              <a:ext uri="{FF2B5EF4-FFF2-40B4-BE49-F238E27FC236}">
                <a16:creationId xmlns:a16="http://schemas.microsoft.com/office/drawing/2014/main" id="{3F193626-A20E-7566-ACF8-CE85AAB266A2}"/>
              </a:ext>
            </a:extLst>
          </p:cNvPr>
          <p:cNvSpPr/>
          <p:nvPr/>
        </p:nvSpPr>
        <p:spPr>
          <a:xfrm rot="20250950">
            <a:off x="8631364" y="4649474"/>
            <a:ext cx="61639" cy="888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0B2C6729-2E45-775E-0710-ECA97B344A58}"/>
              </a:ext>
            </a:extLst>
          </p:cNvPr>
          <p:cNvSpPr/>
          <p:nvPr/>
        </p:nvSpPr>
        <p:spPr>
          <a:xfrm>
            <a:off x="8473777" y="4526959"/>
            <a:ext cx="292997" cy="153389"/>
          </a:xfrm>
          <a:custGeom>
            <a:avLst/>
            <a:gdLst>
              <a:gd name="connsiteX0" fmla="*/ 292398 w 292997"/>
              <a:gd name="connsiteY0" fmla="*/ 591 h 153389"/>
              <a:gd name="connsiteX1" fmla="*/ 98723 w 292997"/>
              <a:gd name="connsiteY1" fmla="*/ 105366 h 153389"/>
              <a:gd name="connsiteX2" fmla="*/ 124123 w 292997"/>
              <a:gd name="connsiteY2" fmla="*/ 79966 h 153389"/>
              <a:gd name="connsiteX3" fmla="*/ 298 w 292997"/>
              <a:gd name="connsiteY3" fmla="*/ 152991 h 153389"/>
              <a:gd name="connsiteX4" fmla="*/ 165398 w 292997"/>
              <a:gd name="connsiteY4" fmla="*/ 41866 h 153389"/>
              <a:gd name="connsiteX5" fmla="*/ 159048 w 292997"/>
              <a:gd name="connsiteY5" fmla="*/ 57741 h 153389"/>
              <a:gd name="connsiteX6" fmla="*/ 219373 w 292997"/>
              <a:gd name="connsiteY6" fmla="*/ 16466 h 153389"/>
              <a:gd name="connsiteX7" fmla="*/ 162223 w 292997"/>
              <a:gd name="connsiteY7" fmla="*/ 60916 h 153389"/>
              <a:gd name="connsiteX8" fmla="*/ 292398 w 292997"/>
              <a:gd name="connsiteY8" fmla="*/ 591 h 15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997" h="153389">
                <a:moveTo>
                  <a:pt x="292398" y="591"/>
                </a:moveTo>
                <a:cubicBezTo>
                  <a:pt x="281815" y="7999"/>
                  <a:pt x="126769" y="92137"/>
                  <a:pt x="98723" y="105366"/>
                </a:cubicBezTo>
                <a:cubicBezTo>
                  <a:pt x="70677" y="118595"/>
                  <a:pt x="140527" y="72029"/>
                  <a:pt x="124123" y="79966"/>
                </a:cubicBezTo>
                <a:cubicBezTo>
                  <a:pt x="107719" y="87904"/>
                  <a:pt x="-6581" y="159341"/>
                  <a:pt x="298" y="152991"/>
                </a:cubicBezTo>
                <a:cubicBezTo>
                  <a:pt x="7177" y="146641"/>
                  <a:pt x="138940" y="57741"/>
                  <a:pt x="165398" y="41866"/>
                </a:cubicBezTo>
                <a:cubicBezTo>
                  <a:pt x="191856" y="25991"/>
                  <a:pt x="150052" y="61974"/>
                  <a:pt x="159048" y="57741"/>
                </a:cubicBezTo>
                <a:cubicBezTo>
                  <a:pt x="168044" y="53508"/>
                  <a:pt x="218844" y="15937"/>
                  <a:pt x="219373" y="16466"/>
                </a:cubicBezTo>
                <a:cubicBezTo>
                  <a:pt x="219902" y="16995"/>
                  <a:pt x="154285" y="64091"/>
                  <a:pt x="162223" y="60916"/>
                </a:cubicBezTo>
                <a:cubicBezTo>
                  <a:pt x="170161" y="57741"/>
                  <a:pt x="302981" y="-6817"/>
                  <a:pt x="292398" y="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50948858-628C-33E9-62B1-C0A4C1D5F7D8}"/>
              </a:ext>
            </a:extLst>
          </p:cNvPr>
          <p:cNvSpPr/>
          <p:nvPr/>
        </p:nvSpPr>
        <p:spPr>
          <a:xfrm>
            <a:off x="8415785" y="4492102"/>
            <a:ext cx="379491" cy="187112"/>
          </a:xfrm>
          <a:custGeom>
            <a:avLst/>
            <a:gdLst>
              <a:gd name="connsiteX0" fmla="*/ 4315 w 379491"/>
              <a:gd name="connsiteY0" fmla="*/ 184673 h 187112"/>
              <a:gd name="connsiteX1" fmla="*/ 277365 w 379491"/>
              <a:gd name="connsiteY1" fmla="*/ 10048 h 187112"/>
              <a:gd name="connsiteX2" fmla="*/ 172590 w 379491"/>
              <a:gd name="connsiteY2" fmla="*/ 67198 h 187112"/>
              <a:gd name="connsiteX3" fmla="*/ 286890 w 379491"/>
              <a:gd name="connsiteY3" fmla="*/ 16398 h 187112"/>
              <a:gd name="connsiteX4" fmla="*/ 378965 w 379491"/>
              <a:gd name="connsiteY4" fmla="*/ 523 h 187112"/>
              <a:gd name="connsiteX5" fmla="*/ 315465 w 379491"/>
              <a:gd name="connsiteY5" fmla="*/ 10048 h 187112"/>
              <a:gd name="connsiteX6" fmla="*/ 137665 w 379491"/>
              <a:gd name="connsiteY6" fmla="*/ 67198 h 187112"/>
              <a:gd name="connsiteX7" fmla="*/ 182115 w 379491"/>
              <a:gd name="connsiteY7" fmla="*/ 44973 h 187112"/>
              <a:gd name="connsiteX8" fmla="*/ 112265 w 379491"/>
              <a:gd name="connsiteY8" fmla="*/ 108473 h 187112"/>
              <a:gd name="connsiteX9" fmla="*/ 4315 w 379491"/>
              <a:gd name="connsiteY9" fmla="*/ 184673 h 18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491" h="187112">
                <a:moveTo>
                  <a:pt x="4315" y="184673"/>
                </a:moveTo>
                <a:cubicBezTo>
                  <a:pt x="31832" y="168269"/>
                  <a:pt x="249319" y="29627"/>
                  <a:pt x="277365" y="10048"/>
                </a:cubicBezTo>
                <a:cubicBezTo>
                  <a:pt x="305411" y="-9531"/>
                  <a:pt x="171002" y="66140"/>
                  <a:pt x="172590" y="67198"/>
                </a:cubicBezTo>
                <a:cubicBezTo>
                  <a:pt x="174178" y="68256"/>
                  <a:pt x="252494" y="27511"/>
                  <a:pt x="286890" y="16398"/>
                </a:cubicBezTo>
                <a:cubicBezTo>
                  <a:pt x="321286" y="5285"/>
                  <a:pt x="374203" y="1581"/>
                  <a:pt x="378965" y="523"/>
                </a:cubicBezTo>
                <a:cubicBezTo>
                  <a:pt x="383727" y="-535"/>
                  <a:pt x="355682" y="-1065"/>
                  <a:pt x="315465" y="10048"/>
                </a:cubicBezTo>
                <a:cubicBezTo>
                  <a:pt x="275248" y="21160"/>
                  <a:pt x="159890" y="61377"/>
                  <a:pt x="137665" y="67198"/>
                </a:cubicBezTo>
                <a:cubicBezTo>
                  <a:pt x="115440" y="73019"/>
                  <a:pt x="186348" y="38094"/>
                  <a:pt x="182115" y="44973"/>
                </a:cubicBezTo>
                <a:cubicBezTo>
                  <a:pt x="177882" y="51852"/>
                  <a:pt x="135548" y="86777"/>
                  <a:pt x="112265" y="108473"/>
                </a:cubicBezTo>
                <a:cubicBezTo>
                  <a:pt x="88982" y="130169"/>
                  <a:pt x="-23202" y="201077"/>
                  <a:pt x="4315" y="184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EA1DBBE5-CA45-0EFF-009D-9DAB7248A8E4}"/>
              </a:ext>
            </a:extLst>
          </p:cNvPr>
          <p:cNvSpPr/>
          <p:nvPr/>
        </p:nvSpPr>
        <p:spPr>
          <a:xfrm>
            <a:off x="8384759" y="4082945"/>
            <a:ext cx="317918" cy="190693"/>
          </a:xfrm>
          <a:custGeom>
            <a:avLst/>
            <a:gdLst>
              <a:gd name="connsiteX0" fmla="*/ 194091 w 317918"/>
              <a:gd name="connsiteY0" fmla="*/ 105 h 190693"/>
              <a:gd name="connsiteX1" fmla="*/ 219491 w 317918"/>
              <a:gd name="connsiteY1" fmla="*/ 66780 h 190693"/>
              <a:gd name="connsiteX2" fmla="*/ 124241 w 317918"/>
              <a:gd name="connsiteY2" fmla="*/ 130280 h 190693"/>
              <a:gd name="connsiteX3" fmla="*/ 232191 w 317918"/>
              <a:gd name="connsiteY3" fmla="*/ 73130 h 190693"/>
              <a:gd name="connsiteX4" fmla="*/ 149641 w 317918"/>
              <a:gd name="connsiteY4" fmla="*/ 149330 h 190693"/>
              <a:gd name="connsiteX5" fmla="*/ 257591 w 317918"/>
              <a:gd name="connsiteY5" fmla="*/ 149330 h 190693"/>
              <a:gd name="connsiteX6" fmla="*/ 416 w 317918"/>
              <a:gd name="connsiteY6" fmla="*/ 190605 h 190693"/>
              <a:gd name="connsiteX7" fmla="*/ 200441 w 317918"/>
              <a:gd name="connsiteY7" fmla="*/ 136630 h 190693"/>
              <a:gd name="connsiteX8" fmla="*/ 317916 w 317918"/>
              <a:gd name="connsiteY8" fmla="*/ 44555 h 190693"/>
              <a:gd name="connsiteX9" fmla="*/ 203616 w 317918"/>
              <a:gd name="connsiteY9" fmla="*/ 130280 h 190693"/>
              <a:gd name="connsiteX10" fmla="*/ 229016 w 317918"/>
              <a:gd name="connsiteY10" fmla="*/ 82655 h 190693"/>
              <a:gd name="connsiteX11" fmla="*/ 194091 w 317918"/>
              <a:gd name="connsiteY11" fmla="*/ 105 h 19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918" h="190693">
                <a:moveTo>
                  <a:pt x="194091" y="105"/>
                </a:moveTo>
                <a:cubicBezTo>
                  <a:pt x="192503" y="-2541"/>
                  <a:pt x="231133" y="45084"/>
                  <a:pt x="219491" y="66780"/>
                </a:cubicBezTo>
                <a:cubicBezTo>
                  <a:pt x="207849" y="88476"/>
                  <a:pt x="122124" y="129222"/>
                  <a:pt x="124241" y="130280"/>
                </a:cubicBezTo>
                <a:cubicBezTo>
                  <a:pt x="126358" y="131338"/>
                  <a:pt x="227958" y="69955"/>
                  <a:pt x="232191" y="73130"/>
                </a:cubicBezTo>
                <a:cubicBezTo>
                  <a:pt x="236424" y="76305"/>
                  <a:pt x="145408" y="136630"/>
                  <a:pt x="149641" y="149330"/>
                </a:cubicBezTo>
                <a:cubicBezTo>
                  <a:pt x="153874" y="162030"/>
                  <a:pt x="282462" y="142451"/>
                  <a:pt x="257591" y="149330"/>
                </a:cubicBezTo>
                <a:cubicBezTo>
                  <a:pt x="232720" y="156209"/>
                  <a:pt x="9941" y="192722"/>
                  <a:pt x="416" y="190605"/>
                </a:cubicBezTo>
                <a:cubicBezTo>
                  <a:pt x="-9109" y="188488"/>
                  <a:pt x="147524" y="160972"/>
                  <a:pt x="200441" y="136630"/>
                </a:cubicBezTo>
                <a:cubicBezTo>
                  <a:pt x="253358" y="112288"/>
                  <a:pt x="317387" y="45613"/>
                  <a:pt x="317916" y="44555"/>
                </a:cubicBezTo>
                <a:cubicBezTo>
                  <a:pt x="318445" y="43497"/>
                  <a:pt x="218433" y="123930"/>
                  <a:pt x="203616" y="130280"/>
                </a:cubicBezTo>
                <a:cubicBezTo>
                  <a:pt x="188799" y="136630"/>
                  <a:pt x="228487" y="101705"/>
                  <a:pt x="229016" y="82655"/>
                </a:cubicBezTo>
                <a:cubicBezTo>
                  <a:pt x="229545" y="63605"/>
                  <a:pt x="195679" y="2751"/>
                  <a:pt x="194091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B471689D-89E2-DD5A-CBC7-E53E86A664C1}"/>
              </a:ext>
            </a:extLst>
          </p:cNvPr>
          <p:cNvSpPr/>
          <p:nvPr/>
        </p:nvSpPr>
        <p:spPr>
          <a:xfrm>
            <a:off x="8594725" y="4081698"/>
            <a:ext cx="178152" cy="67779"/>
          </a:xfrm>
          <a:custGeom>
            <a:avLst/>
            <a:gdLst>
              <a:gd name="connsiteX0" fmla="*/ 0 w 178152"/>
              <a:gd name="connsiteY0" fmla="*/ 10877 h 67779"/>
              <a:gd name="connsiteX1" fmla="*/ 123825 w 178152"/>
              <a:gd name="connsiteY1" fmla="*/ 55327 h 67779"/>
              <a:gd name="connsiteX2" fmla="*/ 73025 w 178152"/>
              <a:gd name="connsiteY2" fmla="*/ 64852 h 67779"/>
              <a:gd name="connsiteX3" fmla="*/ 161925 w 178152"/>
              <a:gd name="connsiteY3" fmla="*/ 10877 h 67779"/>
              <a:gd name="connsiteX4" fmla="*/ 174625 w 178152"/>
              <a:gd name="connsiteY4" fmla="*/ 1352 h 67779"/>
              <a:gd name="connsiteX5" fmla="*/ 120650 w 178152"/>
              <a:gd name="connsiteY5" fmla="*/ 29927 h 67779"/>
              <a:gd name="connsiteX6" fmla="*/ 88900 w 178152"/>
              <a:gd name="connsiteY6" fmla="*/ 23577 h 67779"/>
              <a:gd name="connsiteX7" fmla="*/ 123825 w 178152"/>
              <a:gd name="connsiteY7" fmla="*/ 42627 h 67779"/>
              <a:gd name="connsiteX8" fmla="*/ 0 w 178152"/>
              <a:gd name="connsiteY8" fmla="*/ 10877 h 6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152" h="67779">
                <a:moveTo>
                  <a:pt x="0" y="10877"/>
                </a:moveTo>
                <a:cubicBezTo>
                  <a:pt x="0" y="12994"/>
                  <a:pt x="111654" y="46331"/>
                  <a:pt x="123825" y="55327"/>
                </a:cubicBezTo>
                <a:cubicBezTo>
                  <a:pt x="135996" y="64323"/>
                  <a:pt x="66675" y="72260"/>
                  <a:pt x="73025" y="64852"/>
                </a:cubicBezTo>
                <a:cubicBezTo>
                  <a:pt x="79375" y="57444"/>
                  <a:pt x="144992" y="21460"/>
                  <a:pt x="161925" y="10877"/>
                </a:cubicBezTo>
                <a:cubicBezTo>
                  <a:pt x="178858" y="294"/>
                  <a:pt x="181504" y="-1823"/>
                  <a:pt x="174625" y="1352"/>
                </a:cubicBezTo>
                <a:cubicBezTo>
                  <a:pt x="167746" y="4527"/>
                  <a:pt x="134937" y="26223"/>
                  <a:pt x="120650" y="29927"/>
                </a:cubicBezTo>
                <a:cubicBezTo>
                  <a:pt x="106363" y="33631"/>
                  <a:pt x="88371" y="21460"/>
                  <a:pt x="88900" y="23577"/>
                </a:cubicBezTo>
                <a:cubicBezTo>
                  <a:pt x="89429" y="25694"/>
                  <a:pt x="133350" y="45273"/>
                  <a:pt x="123825" y="42627"/>
                </a:cubicBezTo>
                <a:cubicBezTo>
                  <a:pt x="114300" y="39981"/>
                  <a:pt x="0" y="8760"/>
                  <a:pt x="0" y="10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CC15683D-7368-6E2F-16D2-185A40B60807}"/>
              </a:ext>
            </a:extLst>
          </p:cNvPr>
          <p:cNvSpPr/>
          <p:nvPr/>
        </p:nvSpPr>
        <p:spPr>
          <a:xfrm>
            <a:off x="8606734" y="4063980"/>
            <a:ext cx="245939" cy="171854"/>
          </a:xfrm>
          <a:custGeom>
            <a:avLst/>
            <a:gdLst>
              <a:gd name="connsiteX0" fmla="*/ 691 w 245939"/>
              <a:gd name="connsiteY0" fmla="*/ 171470 h 171854"/>
              <a:gd name="connsiteX1" fmla="*/ 172141 w 245939"/>
              <a:gd name="connsiteY1" fmla="*/ 57170 h 171854"/>
              <a:gd name="connsiteX2" fmla="*/ 245166 w 245939"/>
              <a:gd name="connsiteY2" fmla="*/ 73045 h 171854"/>
              <a:gd name="connsiteX3" fmla="*/ 203891 w 245939"/>
              <a:gd name="connsiteY3" fmla="*/ 63520 h 171854"/>
              <a:gd name="connsiteX4" fmla="*/ 102291 w 245939"/>
              <a:gd name="connsiteY4" fmla="*/ 20 h 171854"/>
              <a:gd name="connsiteX5" fmla="*/ 159441 w 245939"/>
              <a:gd name="connsiteY5" fmla="*/ 57170 h 171854"/>
              <a:gd name="connsiteX6" fmla="*/ 191191 w 245939"/>
              <a:gd name="connsiteY6" fmla="*/ 107970 h 171854"/>
              <a:gd name="connsiteX7" fmla="*/ 159441 w 245939"/>
              <a:gd name="connsiteY7" fmla="*/ 117495 h 171854"/>
              <a:gd name="connsiteX8" fmla="*/ 210241 w 245939"/>
              <a:gd name="connsiteY8" fmla="*/ 25420 h 171854"/>
              <a:gd name="connsiteX9" fmla="*/ 114991 w 245939"/>
              <a:gd name="connsiteY9" fmla="*/ 92095 h 171854"/>
              <a:gd name="connsiteX10" fmla="*/ 691 w 245939"/>
              <a:gd name="connsiteY10" fmla="*/ 171470 h 17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939" h="171854">
                <a:moveTo>
                  <a:pt x="691" y="171470"/>
                </a:moveTo>
                <a:cubicBezTo>
                  <a:pt x="10216" y="165649"/>
                  <a:pt x="131395" y="73574"/>
                  <a:pt x="172141" y="57170"/>
                </a:cubicBezTo>
                <a:cubicBezTo>
                  <a:pt x="212887" y="40766"/>
                  <a:pt x="239875" y="71987"/>
                  <a:pt x="245166" y="73045"/>
                </a:cubicBezTo>
                <a:cubicBezTo>
                  <a:pt x="250457" y="74103"/>
                  <a:pt x="227704" y="75691"/>
                  <a:pt x="203891" y="63520"/>
                </a:cubicBezTo>
                <a:cubicBezTo>
                  <a:pt x="180079" y="51349"/>
                  <a:pt x="109699" y="1078"/>
                  <a:pt x="102291" y="20"/>
                </a:cubicBezTo>
                <a:cubicBezTo>
                  <a:pt x="94883" y="-1038"/>
                  <a:pt x="144624" y="39178"/>
                  <a:pt x="159441" y="57170"/>
                </a:cubicBezTo>
                <a:cubicBezTo>
                  <a:pt x="174258" y="75162"/>
                  <a:pt x="191191" y="97916"/>
                  <a:pt x="191191" y="107970"/>
                </a:cubicBezTo>
                <a:cubicBezTo>
                  <a:pt x="191191" y="118024"/>
                  <a:pt x="156266" y="131253"/>
                  <a:pt x="159441" y="117495"/>
                </a:cubicBezTo>
                <a:cubicBezTo>
                  <a:pt x="162616" y="103737"/>
                  <a:pt x="217649" y="29653"/>
                  <a:pt x="210241" y="25420"/>
                </a:cubicBezTo>
                <a:cubicBezTo>
                  <a:pt x="202833" y="21187"/>
                  <a:pt x="147270" y="68812"/>
                  <a:pt x="114991" y="92095"/>
                </a:cubicBezTo>
                <a:cubicBezTo>
                  <a:pt x="82712" y="115378"/>
                  <a:pt x="-8834" y="177291"/>
                  <a:pt x="691" y="171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FDF7AA98-5F17-54ED-202D-259C116C21A4}"/>
              </a:ext>
            </a:extLst>
          </p:cNvPr>
          <p:cNvSpPr/>
          <p:nvPr/>
        </p:nvSpPr>
        <p:spPr>
          <a:xfrm>
            <a:off x="8618358" y="4101234"/>
            <a:ext cx="176533" cy="130256"/>
          </a:xfrm>
          <a:custGeom>
            <a:avLst/>
            <a:gdLst>
              <a:gd name="connsiteX0" fmla="*/ 157342 w 176533"/>
              <a:gd name="connsiteY0" fmla="*/ 866 h 130256"/>
              <a:gd name="connsiteX1" fmla="*/ 1767 w 176533"/>
              <a:gd name="connsiteY1" fmla="*/ 127866 h 130256"/>
              <a:gd name="connsiteX2" fmla="*/ 77967 w 176533"/>
              <a:gd name="connsiteY2" fmla="*/ 83416 h 130256"/>
              <a:gd name="connsiteX3" fmla="*/ 150992 w 176533"/>
              <a:gd name="connsiteY3" fmla="*/ 77066 h 130256"/>
              <a:gd name="connsiteX4" fmla="*/ 97017 w 176533"/>
              <a:gd name="connsiteY4" fmla="*/ 127866 h 130256"/>
              <a:gd name="connsiteX5" fmla="*/ 176392 w 176533"/>
              <a:gd name="connsiteY5" fmla="*/ 111991 h 130256"/>
              <a:gd name="connsiteX6" fmla="*/ 116067 w 176533"/>
              <a:gd name="connsiteY6" fmla="*/ 105641 h 130256"/>
              <a:gd name="connsiteX7" fmla="*/ 103367 w 176533"/>
              <a:gd name="connsiteY7" fmla="*/ 70716 h 130256"/>
              <a:gd name="connsiteX8" fmla="*/ 27167 w 176533"/>
              <a:gd name="connsiteY8" fmla="*/ 70716 h 130256"/>
              <a:gd name="connsiteX9" fmla="*/ 157342 w 176533"/>
              <a:gd name="connsiteY9" fmla="*/ 866 h 13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533" h="130256">
                <a:moveTo>
                  <a:pt x="157342" y="866"/>
                </a:moveTo>
                <a:cubicBezTo>
                  <a:pt x="153109" y="10391"/>
                  <a:pt x="14996" y="114108"/>
                  <a:pt x="1767" y="127866"/>
                </a:cubicBezTo>
                <a:cubicBezTo>
                  <a:pt x="-11462" y="141624"/>
                  <a:pt x="53096" y="91883"/>
                  <a:pt x="77967" y="83416"/>
                </a:cubicBezTo>
                <a:cubicBezTo>
                  <a:pt x="102838" y="74949"/>
                  <a:pt x="147817" y="69658"/>
                  <a:pt x="150992" y="77066"/>
                </a:cubicBezTo>
                <a:cubicBezTo>
                  <a:pt x="154167" y="84474"/>
                  <a:pt x="92784" y="122045"/>
                  <a:pt x="97017" y="127866"/>
                </a:cubicBezTo>
                <a:cubicBezTo>
                  <a:pt x="101250" y="133687"/>
                  <a:pt x="173217" y="115695"/>
                  <a:pt x="176392" y="111991"/>
                </a:cubicBezTo>
                <a:cubicBezTo>
                  <a:pt x="179567" y="108287"/>
                  <a:pt x="128238" y="112520"/>
                  <a:pt x="116067" y="105641"/>
                </a:cubicBezTo>
                <a:cubicBezTo>
                  <a:pt x="103896" y="98762"/>
                  <a:pt x="118184" y="76537"/>
                  <a:pt x="103367" y="70716"/>
                </a:cubicBezTo>
                <a:cubicBezTo>
                  <a:pt x="88550" y="64895"/>
                  <a:pt x="15525" y="78124"/>
                  <a:pt x="27167" y="70716"/>
                </a:cubicBezTo>
                <a:cubicBezTo>
                  <a:pt x="38809" y="63308"/>
                  <a:pt x="161575" y="-8659"/>
                  <a:pt x="157342" y="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D0488F91-8695-43F7-051F-DB844977C7BE}"/>
              </a:ext>
            </a:extLst>
          </p:cNvPr>
          <p:cNvSpPr/>
          <p:nvPr/>
        </p:nvSpPr>
        <p:spPr>
          <a:xfrm>
            <a:off x="8670827" y="4062903"/>
            <a:ext cx="245537" cy="156940"/>
          </a:xfrm>
          <a:custGeom>
            <a:avLst/>
            <a:gdLst>
              <a:gd name="connsiteX0" fmla="*/ 3273 w 245537"/>
              <a:gd name="connsiteY0" fmla="*/ 4272 h 156940"/>
              <a:gd name="connsiteX1" fmla="*/ 238223 w 245537"/>
              <a:gd name="connsiteY1" fmla="*/ 131272 h 156940"/>
              <a:gd name="connsiteX2" fmla="*/ 181073 w 245537"/>
              <a:gd name="connsiteY2" fmla="*/ 118572 h 156940"/>
              <a:gd name="connsiteX3" fmla="*/ 130273 w 245537"/>
              <a:gd name="connsiteY3" fmla="*/ 118572 h 156940"/>
              <a:gd name="connsiteX4" fmla="*/ 177898 w 245537"/>
              <a:gd name="connsiteY4" fmla="*/ 153497 h 156940"/>
              <a:gd name="connsiteX5" fmla="*/ 139798 w 245537"/>
              <a:gd name="connsiteY5" fmla="*/ 153497 h 156940"/>
              <a:gd name="connsiteX6" fmla="*/ 174723 w 245537"/>
              <a:gd name="connsiteY6" fmla="*/ 134447 h 156940"/>
              <a:gd name="connsiteX7" fmla="*/ 146148 w 245537"/>
              <a:gd name="connsiteY7" fmla="*/ 80472 h 156940"/>
              <a:gd name="connsiteX8" fmla="*/ 101698 w 245537"/>
              <a:gd name="connsiteY8" fmla="*/ 32847 h 156940"/>
              <a:gd name="connsiteX9" fmla="*/ 3273 w 245537"/>
              <a:gd name="connsiteY9" fmla="*/ 4272 h 15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537" h="156940">
                <a:moveTo>
                  <a:pt x="3273" y="4272"/>
                </a:moveTo>
                <a:cubicBezTo>
                  <a:pt x="26027" y="20676"/>
                  <a:pt x="208590" y="112222"/>
                  <a:pt x="238223" y="131272"/>
                </a:cubicBezTo>
                <a:cubicBezTo>
                  <a:pt x="267856" y="150322"/>
                  <a:pt x="199065" y="120689"/>
                  <a:pt x="181073" y="118572"/>
                </a:cubicBezTo>
                <a:cubicBezTo>
                  <a:pt x="163081" y="116455"/>
                  <a:pt x="130802" y="112751"/>
                  <a:pt x="130273" y="118572"/>
                </a:cubicBezTo>
                <a:cubicBezTo>
                  <a:pt x="129744" y="124393"/>
                  <a:pt x="176311" y="147676"/>
                  <a:pt x="177898" y="153497"/>
                </a:cubicBezTo>
                <a:cubicBezTo>
                  <a:pt x="179486" y="159318"/>
                  <a:pt x="140327" y="156672"/>
                  <a:pt x="139798" y="153497"/>
                </a:cubicBezTo>
                <a:cubicBezTo>
                  <a:pt x="139269" y="150322"/>
                  <a:pt x="173665" y="146618"/>
                  <a:pt x="174723" y="134447"/>
                </a:cubicBezTo>
                <a:cubicBezTo>
                  <a:pt x="175781" y="122276"/>
                  <a:pt x="158319" y="97405"/>
                  <a:pt x="146148" y="80472"/>
                </a:cubicBezTo>
                <a:cubicBezTo>
                  <a:pt x="133977" y="63539"/>
                  <a:pt x="120219" y="42372"/>
                  <a:pt x="101698" y="32847"/>
                </a:cubicBezTo>
                <a:cubicBezTo>
                  <a:pt x="83177" y="23322"/>
                  <a:pt x="-19481" y="-12132"/>
                  <a:pt x="3273" y="4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1CFA70E9-596A-12D7-16EF-22FA55ABD261}"/>
              </a:ext>
            </a:extLst>
          </p:cNvPr>
          <p:cNvSpPr/>
          <p:nvPr/>
        </p:nvSpPr>
        <p:spPr>
          <a:xfrm>
            <a:off x="8187270" y="4199269"/>
            <a:ext cx="182960" cy="640147"/>
          </a:xfrm>
          <a:custGeom>
            <a:avLst/>
            <a:gdLst>
              <a:gd name="connsiteX0" fmla="*/ 182030 w 182960"/>
              <a:gd name="connsiteY0" fmla="*/ 1256 h 640147"/>
              <a:gd name="connsiteX1" fmla="*/ 4230 w 182960"/>
              <a:gd name="connsiteY1" fmla="*/ 258431 h 640147"/>
              <a:gd name="connsiteX2" fmla="*/ 58205 w 182960"/>
              <a:gd name="connsiteY2" fmla="*/ 191756 h 640147"/>
              <a:gd name="connsiteX3" fmla="*/ 86780 w 182960"/>
              <a:gd name="connsiteY3" fmla="*/ 213981 h 640147"/>
              <a:gd name="connsiteX4" fmla="*/ 61380 w 182960"/>
              <a:gd name="connsiteY4" fmla="*/ 299706 h 640147"/>
              <a:gd name="connsiteX5" fmla="*/ 23280 w 182960"/>
              <a:gd name="connsiteY5" fmla="*/ 445756 h 640147"/>
              <a:gd name="connsiteX6" fmla="*/ 48680 w 182960"/>
              <a:gd name="connsiteY6" fmla="*/ 398131 h 640147"/>
              <a:gd name="connsiteX7" fmla="*/ 26455 w 182960"/>
              <a:gd name="connsiteY7" fmla="*/ 547356 h 640147"/>
              <a:gd name="connsiteX8" fmla="*/ 29630 w 182960"/>
              <a:gd name="connsiteY8" fmla="*/ 639431 h 640147"/>
              <a:gd name="connsiteX9" fmla="*/ 29630 w 182960"/>
              <a:gd name="connsiteY9" fmla="*/ 499731 h 640147"/>
              <a:gd name="connsiteX10" fmla="*/ 89955 w 182960"/>
              <a:gd name="connsiteY10" fmla="*/ 283831 h 640147"/>
              <a:gd name="connsiteX11" fmla="*/ 70905 w 182960"/>
              <a:gd name="connsiteY11" fmla="*/ 274306 h 640147"/>
              <a:gd name="connsiteX12" fmla="*/ 86780 w 182960"/>
              <a:gd name="connsiteY12" fmla="*/ 163181 h 640147"/>
              <a:gd name="connsiteX13" fmla="*/ 178855 w 182960"/>
              <a:gd name="connsiteY13" fmla="*/ 86981 h 640147"/>
              <a:gd name="connsiteX14" fmla="*/ 61380 w 182960"/>
              <a:gd name="connsiteY14" fmla="*/ 166356 h 640147"/>
              <a:gd name="connsiteX15" fmla="*/ 77255 w 182960"/>
              <a:gd name="connsiteY15" fmla="*/ 128256 h 640147"/>
              <a:gd name="connsiteX16" fmla="*/ 80430 w 182960"/>
              <a:gd name="connsiteY16" fmla="*/ 7606 h 640147"/>
              <a:gd name="connsiteX17" fmla="*/ 74080 w 182960"/>
              <a:gd name="connsiteY17" fmla="*/ 153656 h 640147"/>
              <a:gd name="connsiteX18" fmla="*/ 182030 w 182960"/>
              <a:gd name="connsiteY18" fmla="*/ 1256 h 64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960" h="640147">
                <a:moveTo>
                  <a:pt x="182030" y="1256"/>
                </a:moveTo>
                <a:cubicBezTo>
                  <a:pt x="170388" y="18718"/>
                  <a:pt x="24867" y="226681"/>
                  <a:pt x="4230" y="258431"/>
                </a:cubicBezTo>
                <a:cubicBezTo>
                  <a:pt x="-16407" y="290181"/>
                  <a:pt x="44447" y="199164"/>
                  <a:pt x="58205" y="191756"/>
                </a:cubicBezTo>
                <a:cubicBezTo>
                  <a:pt x="71963" y="184348"/>
                  <a:pt x="86251" y="195989"/>
                  <a:pt x="86780" y="213981"/>
                </a:cubicBezTo>
                <a:cubicBezTo>
                  <a:pt x="87309" y="231973"/>
                  <a:pt x="71963" y="261077"/>
                  <a:pt x="61380" y="299706"/>
                </a:cubicBezTo>
                <a:cubicBezTo>
                  <a:pt x="50797" y="338335"/>
                  <a:pt x="25397" y="429352"/>
                  <a:pt x="23280" y="445756"/>
                </a:cubicBezTo>
                <a:cubicBezTo>
                  <a:pt x="21163" y="462160"/>
                  <a:pt x="48151" y="381198"/>
                  <a:pt x="48680" y="398131"/>
                </a:cubicBezTo>
                <a:cubicBezTo>
                  <a:pt x="49209" y="415064"/>
                  <a:pt x="29630" y="507139"/>
                  <a:pt x="26455" y="547356"/>
                </a:cubicBezTo>
                <a:cubicBezTo>
                  <a:pt x="23280" y="587573"/>
                  <a:pt x="29101" y="647369"/>
                  <a:pt x="29630" y="639431"/>
                </a:cubicBezTo>
                <a:cubicBezTo>
                  <a:pt x="30159" y="631494"/>
                  <a:pt x="19576" y="558998"/>
                  <a:pt x="29630" y="499731"/>
                </a:cubicBezTo>
                <a:cubicBezTo>
                  <a:pt x="39684" y="440464"/>
                  <a:pt x="83076" y="321402"/>
                  <a:pt x="89955" y="283831"/>
                </a:cubicBezTo>
                <a:cubicBezTo>
                  <a:pt x="96834" y="246260"/>
                  <a:pt x="71434" y="294414"/>
                  <a:pt x="70905" y="274306"/>
                </a:cubicBezTo>
                <a:cubicBezTo>
                  <a:pt x="70376" y="254198"/>
                  <a:pt x="68788" y="194402"/>
                  <a:pt x="86780" y="163181"/>
                </a:cubicBezTo>
                <a:cubicBezTo>
                  <a:pt x="104772" y="131960"/>
                  <a:pt x="183088" y="86452"/>
                  <a:pt x="178855" y="86981"/>
                </a:cubicBezTo>
                <a:cubicBezTo>
                  <a:pt x="174622" y="87510"/>
                  <a:pt x="78313" y="159477"/>
                  <a:pt x="61380" y="166356"/>
                </a:cubicBezTo>
                <a:cubicBezTo>
                  <a:pt x="44447" y="173235"/>
                  <a:pt x="74080" y="154714"/>
                  <a:pt x="77255" y="128256"/>
                </a:cubicBezTo>
                <a:cubicBezTo>
                  <a:pt x="80430" y="101798"/>
                  <a:pt x="80959" y="3373"/>
                  <a:pt x="80430" y="7606"/>
                </a:cubicBezTo>
                <a:cubicBezTo>
                  <a:pt x="79901" y="11839"/>
                  <a:pt x="55559" y="153127"/>
                  <a:pt x="74080" y="153656"/>
                </a:cubicBezTo>
                <a:cubicBezTo>
                  <a:pt x="92601" y="154185"/>
                  <a:pt x="193672" y="-16206"/>
                  <a:pt x="182030" y="1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9BB1ED3-B07C-6885-561D-8F6410A3BCB8}"/>
              </a:ext>
            </a:extLst>
          </p:cNvPr>
          <p:cNvSpPr/>
          <p:nvPr/>
        </p:nvSpPr>
        <p:spPr>
          <a:xfrm>
            <a:off x="8063350" y="4192588"/>
            <a:ext cx="175980" cy="645691"/>
          </a:xfrm>
          <a:custGeom>
            <a:avLst/>
            <a:gdLst>
              <a:gd name="connsiteX0" fmla="*/ 175775 w 175980"/>
              <a:gd name="connsiteY0" fmla="*/ 1587 h 645691"/>
              <a:gd name="connsiteX1" fmla="*/ 1150 w 175980"/>
              <a:gd name="connsiteY1" fmla="*/ 379412 h 645691"/>
              <a:gd name="connsiteX2" fmla="*/ 99575 w 175980"/>
              <a:gd name="connsiteY2" fmla="*/ 306387 h 645691"/>
              <a:gd name="connsiteX3" fmla="*/ 90050 w 175980"/>
              <a:gd name="connsiteY3" fmla="*/ 427037 h 645691"/>
              <a:gd name="connsiteX4" fmla="*/ 102750 w 175980"/>
              <a:gd name="connsiteY4" fmla="*/ 642937 h 645691"/>
              <a:gd name="connsiteX5" fmla="*/ 105925 w 175980"/>
              <a:gd name="connsiteY5" fmla="*/ 534987 h 645691"/>
              <a:gd name="connsiteX6" fmla="*/ 112275 w 175980"/>
              <a:gd name="connsiteY6" fmla="*/ 331787 h 645691"/>
              <a:gd name="connsiteX7" fmla="*/ 64650 w 175980"/>
              <a:gd name="connsiteY7" fmla="*/ 465137 h 645691"/>
              <a:gd name="connsiteX8" fmla="*/ 64650 w 175980"/>
              <a:gd name="connsiteY8" fmla="*/ 325437 h 645691"/>
              <a:gd name="connsiteX9" fmla="*/ 71000 w 175980"/>
              <a:gd name="connsiteY9" fmla="*/ 239712 h 645691"/>
              <a:gd name="connsiteX10" fmla="*/ 26550 w 175980"/>
              <a:gd name="connsiteY10" fmla="*/ 331787 h 645691"/>
              <a:gd name="connsiteX11" fmla="*/ 39250 w 175980"/>
              <a:gd name="connsiteY11" fmla="*/ 131762 h 645691"/>
              <a:gd name="connsiteX12" fmla="*/ 36075 w 175980"/>
              <a:gd name="connsiteY12" fmla="*/ 239712 h 645691"/>
              <a:gd name="connsiteX13" fmla="*/ 175775 w 175980"/>
              <a:gd name="connsiteY13" fmla="*/ 1587 h 64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980" h="645691">
                <a:moveTo>
                  <a:pt x="175775" y="1587"/>
                </a:moveTo>
                <a:cubicBezTo>
                  <a:pt x="169954" y="24870"/>
                  <a:pt x="13850" y="328612"/>
                  <a:pt x="1150" y="379412"/>
                </a:cubicBezTo>
                <a:cubicBezTo>
                  <a:pt x="-11550" y="430212"/>
                  <a:pt x="84758" y="298450"/>
                  <a:pt x="99575" y="306387"/>
                </a:cubicBezTo>
                <a:cubicBezTo>
                  <a:pt x="114392" y="314325"/>
                  <a:pt x="89521" y="370945"/>
                  <a:pt x="90050" y="427037"/>
                </a:cubicBezTo>
                <a:cubicBezTo>
                  <a:pt x="90579" y="483129"/>
                  <a:pt x="100104" y="624945"/>
                  <a:pt x="102750" y="642937"/>
                </a:cubicBezTo>
                <a:cubicBezTo>
                  <a:pt x="105396" y="660929"/>
                  <a:pt x="104337" y="586845"/>
                  <a:pt x="105925" y="534987"/>
                </a:cubicBezTo>
                <a:cubicBezTo>
                  <a:pt x="107512" y="483129"/>
                  <a:pt x="119154" y="343429"/>
                  <a:pt x="112275" y="331787"/>
                </a:cubicBezTo>
                <a:cubicBezTo>
                  <a:pt x="105396" y="320145"/>
                  <a:pt x="72587" y="466195"/>
                  <a:pt x="64650" y="465137"/>
                </a:cubicBezTo>
                <a:cubicBezTo>
                  <a:pt x="56713" y="464079"/>
                  <a:pt x="63592" y="363008"/>
                  <a:pt x="64650" y="325437"/>
                </a:cubicBezTo>
                <a:cubicBezTo>
                  <a:pt x="65708" y="287866"/>
                  <a:pt x="77350" y="238654"/>
                  <a:pt x="71000" y="239712"/>
                </a:cubicBezTo>
                <a:cubicBezTo>
                  <a:pt x="64650" y="240770"/>
                  <a:pt x="31842" y="349779"/>
                  <a:pt x="26550" y="331787"/>
                </a:cubicBezTo>
                <a:cubicBezTo>
                  <a:pt x="21258" y="313795"/>
                  <a:pt x="37662" y="147108"/>
                  <a:pt x="39250" y="131762"/>
                </a:cubicBezTo>
                <a:cubicBezTo>
                  <a:pt x="40837" y="116416"/>
                  <a:pt x="10146" y="260879"/>
                  <a:pt x="36075" y="239712"/>
                </a:cubicBezTo>
                <a:cubicBezTo>
                  <a:pt x="62004" y="218545"/>
                  <a:pt x="181596" y="-21696"/>
                  <a:pt x="175775" y="1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F79C493-09AF-0D35-08C2-DEB875E29644}"/>
              </a:ext>
            </a:extLst>
          </p:cNvPr>
          <p:cNvSpPr/>
          <p:nvPr/>
        </p:nvSpPr>
        <p:spPr>
          <a:xfrm>
            <a:off x="8212143" y="4667054"/>
            <a:ext cx="176619" cy="564060"/>
          </a:xfrm>
          <a:custGeom>
            <a:avLst/>
            <a:gdLst>
              <a:gd name="connsiteX0" fmla="*/ 55557 w 176619"/>
              <a:gd name="connsiteY0" fmla="*/ 196 h 564060"/>
              <a:gd name="connsiteX1" fmla="*/ 26982 w 176619"/>
              <a:gd name="connsiteY1" fmla="*/ 257371 h 564060"/>
              <a:gd name="connsiteX2" fmla="*/ 49207 w 176619"/>
              <a:gd name="connsiteY2" fmla="*/ 235146 h 564060"/>
              <a:gd name="connsiteX3" fmla="*/ 90482 w 176619"/>
              <a:gd name="connsiteY3" fmla="*/ 390721 h 564060"/>
              <a:gd name="connsiteX4" fmla="*/ 100007 w 176619"/>
              <a:gd name="connsiteY4" fmla="*/ 327221 h 564060"/>
              <a:gd name="connsiteX5" fmla="*/ 176207 w 176619"/>
              <a:gd name="connsiteY5" fmla="*/ 562171 h 564060"/>
              <a:gd name="connsiteX6" fmla="*/ 125407 w 176619"/>
              <a:gd name="connsiteY6" fmla="*/ 425646 h 564060"/>
              <a:gd name="connsiteX7" fmla="*/ 20632 w 176619"/>
              <a:gd name="connsiteY7" fmla="*/ 209746 h 564060"/>
              <a:gd name="connsiteX8" fmla="*/ 49207 w 176619"/>
              <a:gd name="connsiteY8" fmla="*/ 266896 h 564060"/>
              <a:gd name="connsiteX9" fmla="*/ 17457 w 176619"/>
              <a:gd name="connsiteY9" fmla="*/ 104971 h 564060"/>
              <a:gd name="connsiteX10" fmla="*/ 1582 w 176619"/>
              <a:gd name="connsiteY10" fmla="*/ 212921 h 564060"/>
              <a:gd name="connsiteX11" fmla="*/ 55557 w 176619"/>
              <a:gd name="connsiteY11" fmla="*/ 196 h 56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619" h="564060">
                <a:moveTo>
                  <a:pt x="55557" y="196"/>
                </a:moveTo>
                <a:cubicBezTo>
                  <a:pt x="59790" y="7604"/>
                  <a:pt x="28040" y="218213"/>
                  <a:pt x="26982" y="257371"/>
                </a:cubicBezTo>
                <a:cubicBezTo>
                  <a:pt x="25924" y="296529"/>
                  <a:pt x="38624" y="212921"/>
                  <a:pt x="49207" y="235146"/>
                </a:cubicBezTo>
                <a:cubicBezTo>
                  <a:pt x="59790" y="257371"/>
                  <a:pt x="82015" y="375375"/>
                  <a:pt x="90482" y="390721"/>
                </a:cubicBezTo>
                <a:cubicBezTo>
                  <a:pt x="98949" y="406067"/>
                  <a:pt x="85720" y="298646"/>
                  <a:pt x="100007" y="327221"/>
                </a:cubicBezTo>
                <a:cubicBezTo>
                  <a:pt x="114294" y="355796"/>
                  <a:pt x="171974" y="545767"/>
                  <a:pt x="176207" y="562171"/>
                </a:cubicBezTo>
                <a:cubicBezTo>
                  <a:pt x="180440" y="578575"/>
                  <a:pt x="151336" y="484384"/>
                  <a:pt x="125407" y="425646"/>
                </a:cubicBezTo>
                <a:cubicBezTo>
                  <a:pt x="99478" y="366909"/>
                  <a:pt x="33332" y="236204"/>
                  <a:pt x="20632" y="209746"/>
                </a:cubicBezTo>
                <a:cubicBezTo>
                  <a:pt x="7932" y="183288"/>
                  <a:pt x="49736" y="284358"/>
                  <a:pt x="49207" y="266896"/>
                </a:cubicBezTo>
                <a:cubicBezTo>
                  <a:pt x="48678" y="249434"/>
                  <a:pt x="25394" y="113967"/>
                  <a:pt x="17457" y="104971"/>
                </a:cubicBezTo>
                <a:cubicBezTo>
                  <a:pt x="9519" y="95975"/>
                  <a:pt x="-4768" y="228267"/>
                  <a:pt x="1582" y="212921"/>
                </a:cubicBezTo>
                <a:cubicBezTo>
                  <a:pt x="7932" y="197575"/>
                  <a:pt x="51324" y="-7212"/>
                  <a:pt x="55557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34C3764C-B957-B424-A0B7-70DDB815B649}"/>
              </a:ext>
            </a:extLst>
          </p:cNvPr>
          <p:cNvSpPr/>
          <p:nvPr/>
        </p:nvSpPr>
        <p:spPr>
          <a:xfrm>
            <a:off x="8381645" y="5222783"/>
            <a:ext cx="213035" cy="559050"/>
          </a:xfrm>
          <a:custGeom>
            <a:avLst/>
            <a:gdLst>
              <a:gd name="connsiteX0" fmla="*/ 35280 w 213035"/>
              <a:gd name="connsiteY0" fmla="*/ 92 h 559050"/>
              <a:gd name="connsiteX1" fmla="*/ 165455 w 213035"/>
              <a:gd name="connsiteY1" fmla="*/ 358867 h 559050"/>
              <a:gd name="connsiteX2" fmla="*/ 197205 w 213035"/>
              <a:gd name="connsiteY2" fmla="*/ 552542 h 559050"/>
              <a:gd name="connsiteX3" fmla="*/ 197205 w 213035"/>
              <a:gd name="connsiteY3" fmla="*/ 469992 h 559050"/>
              <a:gd name="connsiteX4" fmla="*/ 355 w 213035"/>
              <a:gd name="connsiteY4" fmla="*/ 60417 h 559050"/>
              <a:gd name="connsiteX5" fmla="*/ 146405 w 213035"/>
              <a:gd name="connsiteY5" fmla="*/ 320767 h 559050"/>
              <a:gd name="connsiteX6" fmla="*/ 35280 w 213035"/>
              <a:gd name="connsiteY6" fmla="*/ 92 h 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035" h="559050">
                <a:moveTo>
                  <a:pt x="35280" y="92"/>
                </a:moveTo>
                <a:cubicBezTo>
                  <a:pt x="38455" y="6442"/>
                  <a:pt x="138468" y="266792"/>
                  <a:pt x="165455" y="358867"/>
                </a:cubicBezTo>
                <a:cubicBezTo>
                  <a:pt x="192442" y="450942"/>
                  <a:pt x="191913" y="534021"/>
                  <a:pt x="197205" y="552542"/>
                </a:cubicBezTo>
                <a:cubicBezTo>
                  <a:pt x="202497" y="571063"/>
                  <a:pt x="230013" y="552013"/>
                  <a:pt x="197205" y="469992"/>
                </a:cubicBezTo>
                <a:cubicBezTo>
                  <a:pt x="164397" y="387971"/>
                  <a:pt x="8822" y="85288"/>
                  <a:pt x="355" y="60417"/>
                </a:cubicBezTo>
                <a:cubicBezTo>
                  <a:pt x="-8112" y="35546"/>
                  <a:pt x="137409" y="325529"/>
                  <a:pt x="146405" y="320767"/>
                </a:cubicBezTo>
                <a:cubicBezTo>
                  <a:pt x="155401" y="316005"/>
                  <a:pt x="32105" y="-6258"/>
                  <a:pt x="35280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F8A4E6DC-6DDC-048A-9B98-C639461AB694}"/>
              </a:ext>
            </a:extLst>
          </p:cNvPr>
          <p:cNvSpPr/>
          <p:nvPr/>
        </p:nvSpPr>
        <p:spPr>
          <a:xfrm>
            <a:off x="8397869" y="5787683"/>
            <a:ext cx="188000" cy="254405"/>
          </a:xfrm>
          <a:custGeom>
            <a:avLst/>
            <a:gdLst>
              <a:gd name="connsiteX0" fmla="*/ 177806 w 188000"/>
              <a:gd name="connsiteY0" fmla="*/ 342 h 254405"/>
              <a:gd name="connsiteX1" fmla="*/ 184156 w 188000"/>
              <a:gd name="connsiteY1" fmla="*/ 67017 h 254405"/>
              <a:gd name="connsiteX2" fmla="*/ 111131 w 188000"/>
              <a:gd name="connsiteY2" fmla="*/ 152742 h 254405"/>
              <a:gd name="connsiteX3" fmla="*/ 139706 w 188000"/>
              <a:gd name="connsiteY3" fmla="*/ 124167 h 254405"/>
              <a:gd name="connsiteX4" fmla="*/ 6 w 188000"/>
              <a:gd name="connsiteY4" fmla="*/ 254342 h 254405"/>
              <a:gd name="connsiteX5" fmla="*/ 146056 w 188000"/>
              <a:gd name="connsiteY5" fmla="*/ 105117 h 254405"/>
              <a:gd name="connsiteX6" fmla="*/ 117481 w 188000"/>
              <a:gd name="connsiteY6" fmla="*/ 44792 h 254405"/>
              <a:gd name="connsiteX7" fmla="*/ 177806 w 188000"/>
              <a:gd name="connsiteY7" fmla="*/ 95592 h 254405"/>
              <a:gd name="connsiteX8" fmla="*/ 177806 w 188000"/>
              <a:gd name="connsiteY8" fmla="*/ 342 h 25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000" h="254405">
                <a:moveTo>
                  <a:pt x="177806" y="342"/>
                </a:moveTo>
                <a:cubicBezTo>
                  <a:pt x="178864" y="-4420"/>
                  <a:pt x="195268" y="41617"/>
                  <a:pt x="184156" y="67017"/>
                </a:cubicBezTo>
                <a:cubicBezTo>
                  <a:pt x="173044" y="92417"/>
                  <a:pt x="118539" y="143217"/>
                  <a:pt x="111131" y="152742"/>
                </a:cubicBezTo>
                <a:cubicBezTo>
                  <a:pt x="103723" y="162267"/>
                  <a:pt x="158227" y="107234"/>
                  <a:pt x="139706" y="124167"/>
                </a:cubicBezTo>
                <a:cubicBezTo>
                  <a:pt x="121185" y="141100"/>
                  <a:pt x="-1052" y="257517"/>
                  <a:pt x="6" y="254342"/>
                </a:cubicBezTo>
                <a:cubicBezTo>
                  <a:pt x="1064" y="251167"/>
                  <a:pt x="126477" y="140042"/>
                  <a:pt x="146056" y="105117"/>
                </a:cubicBezTo>
                <a:cubicBezTo>
                  <a:pt x="165635" y="70192"/>
                  <a:pt x="112189" y="46379"/>
                  <a:pt x="117481" y="44792"/>
                </a:cubicBezTo>
                <a:cubicBezTo>
                  <a:pt x="122773" y="43205"/>
                  <a:pt x="165635" y="97709"/>
                  <a:pt x="177806" y="95592"/>
                </a:cubicBezTo>
                <a:cubicBezTo>
                  <a:pt x="189977" y="93475"/>
                  <a:pt x="176748" y="5104"/>
                  <a:pt x="177806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397D28C6-98EE-7213-D88D-619D28A4414D}"/>
              </a:ext>
            </a:extLst>
          </p:cNvPr>
          <p:cNvSpPr/>
          <p:nvPr/>
        </p:nvSpPr>
        <p:spPr>
          <a:xfrm>
            <a:off x="8155621" y="4853773"/>
            <a:ext cx="313004" cy="847206"/>
          </a:xfrm>
          <a:custGeom>
            <a:avLst/>
            <a:gdLst>
              <a:gd name="connsiteX0" fmla="*/ 954 w 313004"/>
              <a:gd name="connsiteY0" fmla="*/ 802 h 847206"/>
              <a:gd name="connsiteX1" fmla="*/ 194629 w 313004"/>
              <a:gd name="connsiteY1" fmla="*/ 350052 h 847206"/>
              <a:gd name="connsiteX2" fmla="*/ 232729 w 313004"/>
              <a:gd name="connsiteY2" fmla="*/ 534202 h 847206"/>
              <a:gd name="connsiteX3" fmla="*/ 245429 w 313004"/>
              <a:gd name="connsiteY3" fmla="*/ 562777 h 847206"/>
              <a:gd name="connsiteX4" fmla="*/ 302579 w 313004"/>
              <a:gd name="connsiteY4" fmla="*/ 731052 h 847206"/>
              <a:gd name="connsiteX5" fmla="*/ 302579 w 313004"/>
              <a:gd name="connsiteY5" fmla="*/ 638977 h 847206"/>
              <a:gd name="connsiteX6" fmla="*/ 296229 w 313004"/>
              <a:gd name="connsiteY6" fmla="*/ 845352 h 847206"/>
              <a:gd name="connsiteX7" fmla="*/ 308929 w 313004"/>
              <a:gd name="connsiteY7" fmla="*/ 731052 h 847206"/>
              <a:gd name="connsiteX8" fmla="*/ 213679 w 313004"/>
              <a:gd name="connsiteY8" fmla="*/ 569127 h 847206"/>
              <a:gd name="connsiteX9" fmla="*/ 264479 w 313004"/>
              <a:gd name="connsiteY9" fmla="*/ 607227 h 847206"/>
              <a:gd name="connsiteX10" fmla="*/ 134304 w 313004"/>
              <a:gd name="connsiteY10" fmla="*/ 410377 h 847206"/>
              <a:gd name="connsiteX11" fmla="*/ 220029 w 313004"/>
              <a:gd name="connsiteY11" fmla="*/ 496102 h 847206"/>
              <a:gd name="connsiteX12" fmla="*/ 181929 w 313004"/>
              <a:gd name="connsiteY12" fmla="*/ 350052 h 847206"/>
              <a:gd name="connsiteX13" fmla="*/ 172404 w 313004"/>
              <a:gd name="connsiteY13" fmla="*/ 350052 h 847206"/>
              <a:gd name="connsiteX14" fmla="*/ 140654 w 313004"/>
              <a:gd name="connsiteY14" fmla="*/ 283377 h 847206"/>
              <a:gd name="connsiteX15" fmla="*/ 115254 w 313004"/>
              <a:gd name="connsiteY15" fmla="*/ 375452 h 847206"/>
              <a:gd name="connsiteX16" fmla="*/ 143829 w 313004"/>
              <a:gd name="connsiteY16" fmla="*/ 292902 h 847206"/>
              <a:gd name="connsiteX17" fmla="*/ 137479 w 313004"/>
              <a:gd name="connsiteY17" fmla="*/ 245277 h 847206"/>
              <a:gd name="connsiteX18" fmla="*/ 112079 w 313004"/>
              <a:gd name="connsiteY18" fmla="*/ 286552 h 847206"/>
              <a:gd name="connsiteX19" fmla="*/ 118429 w 313004"/>
              <a:gd name="connsiteY19" fmla="*/ 254802 h 847206"/>
              <a:gd name="connsiteX20" fmla="*/ 954 w 313004"/>
              <a:gd name="connsiteY20" fmla="*/ 802 h 84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3004" h="847206">
                <a:moveTo>
                  <a:pt x="954" y="802"/>
                </a:moveTo>
                <a:cubicBezTo>
                  <a:pt x="13654" y="16677"/>
                  <a:pt x="156000" y="261152"/>
                  <a:pt x="194629" y="350052"/>
                </a:cubicBezTo>
                <a:cubicBezTo>
                  <a:pt x="233258" y="438952"/>
                  <a:pt x="224262" y="498748"/>
                  <a:pt x="232729" y="534202"/>
                </a:cubicBezTo>
                <a:cubicBezTo>
                  <a:pt x="241196" y="569656"/>
                  <a:pt x="233787" y="529969"/>
                  <a:pt x="245429" y="562777"/>
                </a:cubicBezTo>
                <a:cubicBezTo>
                  <a:pt x="257071" y="595585"/>
                  <a:pt x="293054" y="718352"/>
                  <a:pt x="302579" y="731052"/>
                </a:cubicBezTo>
                <a:cubicBezTo>
                  <a:pt x="312104" y="743752"/>
                  <a:pt x="303637" y="619927"/>
                  <a:pt x="302579" y="638977"/>
                </a:cubicBezTo>
                <a:cubicBezTo>
                  <a:pt x="301521" y="658027"/>
                  <a:pt x="295171" y="830006"/>
                  <a:pt x="296229" y="845352"/>
                </a:cubicBezTo>
                <a:cubicBezTo>
                  <a:pt x="297287" y="860698"/>
                  <a:pt x="322687" y="777090"/>
                  <a:pt x="308929" y="731052"/>
                </a:cubicBezTo>
                <a:cubicBezTo>
                  <a:pt x="295171" y="685015"/>
                  <a:pt x="221087" y="589764"/>
                  <a:pt x="213679" y="569127"/>
                </a:cubicBezTo>
                <a:cubicBezTo>
                  <a:pt x="206271" y="548490"/>
                  <a:pt x="277708" y="633685"/>
                  <a:pt x="264479" y="607227"/>
                </a:cubicBezTo>
                <a:cubicBezTo>
                  <a:pt x="251250" y="580769"/>
                  <a:pt x="141712" y="428898"/>
                  <a:pt x="134304" y="410377"/>
                </a:cubicBezTo>
                <a:cubicBezTo>
                  <a:pt x="126896" y="391856"/>
                  <a:pt x="212092" y="506156"/>
                  <a:pt x="220029" y="496102"/>
                </a:cubicBezTo>
                <a:cubicBezTo>
                  <a:pt x="227966" y="486048"/>
                  <a:pt x="181929" y="350052"/>
                  <a:pt x="181929" y="350052"/>
                </a:cubicBezTo>
                <a:cubicBezTo>
                  <a:pt x="173992" y="325710"/>
                  <a:pt x="179283" y="361164"/>
                  <a:pt x="172404" y="350052"/>
                </a:cubicBezTo>
                <a:cubicBezTo>
                  <a:pt x="165525" y="338940"/>
                  <a:pt x="150179" y="279144"/>
                  <a:pt x="140654" y="283377"/>
                </a:cubicBezTo>
                <a:cubicBezTo>
                  <a:pt x="131129" y="287610"/>
                  <a:pt x="114725" y="373865"/>
                  <a:pt x="115254" y="375452"/>
                </a:cubicBezTo>
                <a:cubicBezTo>
                  <a:pt x="115783" y="377039"/>
                  <a:pt x="140125" y="314598"/>
                  <a:pt x="143829" y="292902"/>
                </a:cubicBezTo>
                <a:cubicBezTo>
                  <a:pt x="147533" y="271206"/>
                  <a:pt x="142770" y="246335"/>
                  <a:pt x="137479" y="245277"/>
                </a:cubicBezTo>
                <a:cubicBezTo>
                  <a:pt x="132188" y="244219"/>
                  <a:pt x="115254" y="284965"/>
                  <a:pt x="112079" y="286552"/>
                </a:cubicBezTo>
                <a:cubicBezTo>
                  <a:pt x="108904" y="288139"/>
                  <a:pt x="130600" y="300310"/>
                  <a:pt x="118429" y="254802"/>
                </a:cubicBezTo>
                <a:cubicBezTo>
                  <a:pt x="106258" y="209294"/>
                  <a:pt x="-11746" y="-15073"/>
                  <a:pt x="954" y="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C23202E1-08CB-E2BE-359A-10D383F6A273}"/>
              </a:ext>
            </a:extLst>
          </p:cNvPr>
          <p:cNvSpPr/>
          <p:nvPr/>
        </p:nvSpPr>
        <p:spPr>
          <a:xfrm>
            <a:off x="8447684" y="5597431"/>
            <a:ext cx="121644" cy="317759"/>
          </a:xfrm>
          <a:custGeom>
            <a:avLst/>
            <a:gdLst>
              <a:gd name="connsiteX0" fmla="*/ 13691 w 121644"/>
              <a:gd name="connsiteY0" fmla="*/ 94 h 317759"/>
              <a:gd name="connsiteX1" fmla="*/ 89891 w 121644"/>
              <a:gd name="connsiteY1" fmla="*/ 136619 h 317759"/>
              <a:gd name="connsiteX2" fmla="*/ 16866 w 121644"/>
              <a:gd name="connsiteY2" fmla="*/ 231869 h 317759"/>
              <a:gd name="connsiteX3" fmla="*/ 991 w 121644"/>
              <a:gd name="connsiteY3" fmla="*/ 317594 h 317759"/>
              <a:gd name="connsiteX4" fmla="*/ 35916 w 121644"/>
              <a:gd name="connsiteY4" fmla="*/ 209644 h 317759"/>
              <a:gd name="connsiteX5" fmla="*/ 121641 w 121644"/>
              <a:gd name="connsiteY5" fmla="*/ 190594 h 317759"/>
              <a:gd name="connsiteX6" fmla="*/ 39091 w 121644"/>
              <a:gd name="connsiteY6" fmla="*/ 171544 h 317759"/>
              <a:gd name="connsiteX7" fmla="*/ 29566 w 121644"/>
              <a:gd name="connsiteY7" fmla="*/ 123919 h 317759"/>
              <a:gd name="connsiteX8" fmla="*/ 64491 w 121644"/>
              <a:gd name="connsiteY8" fmla="*/ 203294 h 317759"/>
              <a:gd name="connsiteX9" fmla="*/ 118466 w 121644"/>
              <a:gd name="connsiteY9" fmla="*/ 111219 h 317759"/>
              <a:gd name="connsiteX10" fmla="*/ 86716 w 121644"/>
              <a:gd name="connsiteY10" fmla="*/ 114394 h 317759"/>
              <a:gd name="connsiteX11" fmla="*/ 13691 w 121644"/>
              <a:gd name="connsiteY11" fmla="*/ 94 h 31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644" h="317759">
                <a:moveTo>
                  <a:pt x="13691" y="94"/>
                </a:moveTo>
                <a:cubicBezTo>
                  <a:pt x="14220" y="3798"/>
                  <a:pt x="89362" y="97990"/>
                  <a:pt x="89891" y="136619"/>
                </a:cubicBezTo>
                <a:cubicBezTo>
                  <a:pt x="90420" y="175248"/>
                  <a:pt x="31683" y="201707"/>
                  <a:pt x="16866" y="231869"/>
                </a:cubicBezTo>
                <a:cubicBezTo>
                  <a:pt x="2049" y="262031"/>
                  <a:pt x="-2184" y="321298"/>
                  <a:pt x="991" y="317594"/>
                </a:cubicBezTo>
                <a:cubicBezTo>
                  <a:pt x="4166" y="313890"/>
                  <a:pt x="15808" y="230811"/>
                  <a:pt x="35916" y="209644"/>
                </a:cubicBezTo>
                <a:cubicBezTo>
                  <a:pt x="56024" y="188477"/>
                  <a:pt x="121112" y="196944"/>
                  <a:pt x="121641" y="190594"/>
                </a:cubicBezTo>
                <a:cubicBezTo>
                  <a:pt x="122170" y="184244"/>
                  <a:pt x="54437" y="182656"/>
                  <a:pt x="39091" y="171544"/>
                </a:cubicBezTo>
                <a:cubicBezTo>
                  <a:pt x="23745" y="160432"/>
                  <a:pt x="25333" y="118627"/>
                  <a:pt x="29566" y="123919"/>
                </a:cubicBezTo>
                <a:cubicBezTo>
                  <a:pt x="33799" y="129211"/>
                  <a:pt x="49674" y="205411"/>
                  <a:pt x="64491" y="203294"/>
                </a:cubicBezTo>
                <a:cubicBezTo>
                  <a:pt x="79308" y="201177"/>
                  <a:pt x="114762" y="126036"/>
                  <a:pt x="118466" y="111219"/>
                </a:cubicBezTo>
                <a:cubicBezTo>
                  <a:pt x="122170" y="96402"/>
                  <a:pt x="99945" y="126565"/>
                  <a:pt x="86716" y="114394"/>
                </a:cubicBezTo>
                <a:cubicBezTo>
                  <a:pt x="73487" y="102223"/>
                  <a:pt x="13162" y="-3610"/>
                  <a:pt x="13691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890B5408-A838-9713-8F95-71A19F264A27}"/>
              </a:ext>
            </a:extLst>
          </p:cNvPr>
          <p:cNvSpPr/>
          <p:nvPr/>
        </p:nvSpPr>
        <p:spPr>
          <a:xfrm>
            <a:off x="7648138" y="5597132"/>
            <a:ext cx="194223" cy="437475"/>
          </a:xfrm>
          <a:custGeom>
            <a:avLst/>
            <a:gdLst>
              <a:gd name="connsiteX0" fmla="*/ 149662 w 194223"/>
              <a:gd name="connsiteY0" fmla="*/ 155968 h 437475"/>
              <a:gd name="connsiteX1" fmla="*/ 67112 w 194223"/>
              <a:gd name="connsiteY1" fmla="*/ 251218 h 437475"/>
              <a:gd name="connsiteX2" fmla="*/ 114737 w 194223"/>
              <a:gd name="connsiteY2" fmla="*/ 336943 h 437475"/>
              <a:gd name="connsiteX3" fmla="*/ 190937 w 194223"/>
              <a:gd name="connsiteY3" fmla="*/ 435368 h 437475"/>
              <a:gd name="connsiteX4" fmla="*/ 162362 w 194223"/>
              <a:gd name="connsiteY4" fmla="*/ 394093 h 437475"/>
              <a:gd name="connsiteX5" fmla="*/ 3612 w 194223"/>
              <a:gd name="connsiteY5" fmla="*/ 276618 h 437475"/>
              <a:gd name="connsiteX6" fmla="*/ 48062 w 194223"/>
              <a:gd name="connsiteY6" fmla="*/ 289318 h 437475"/>
              <a:gd name="connsiteX7" fmla="*/ 9962 w 194223"/>
              <a:gd name="connsiteY7" fmla="*/ 213118 h 437475"/>
              <a:gd name="connsiteX8" fmla="*/ 105212 w 194223"/>
              <a:gd name="connsiteY8" fmla="*/ 393 h 437475"/>
              <a:gd name="connsiteX9" fmla="*/ 41712 w 194223"/>
              <a:gd name="connsiteY9" fmla="*/ 162318 h 437475"/>
              <a:gd name="connsiteX10" fmla="*/ 35362 w 194223"/>
              <a:gd name="connsiteY10" fmla="*/ 238518 h 437475"/>
              <a:gd name="connsiteX11" fmla="*/ 149662 w 194223"/>
              <a:gd name="connsiteY11" fmla="*/ 155968 h 43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223" h="437475">
                <a:moveTo>
                  <a:pt x="149662" y="155968"/>
                </a:moveTo>
                <a:cubicBezTo>
                  <a:pt x="154954" y="158085"/>
                  <a:pt x="72933" y="221055"/>
                  <a:pt x="67112" y="251218"/>
                </a:cubicBezTo>
                <a:cubicBezTo>
                  <a:pt x="61291" y="281381"/>
                  <a:pt x="94100" y="306251"/>
                  <a:pt x="114737" y="336943"/>
                </a:cubicBezTo>
                <a:cubicBezTo>
                  <a:pt x="135374" y="367635"/>
                  <a:pt x="183000" y="425843"/>
                  <a:pt x="190937" y="435368"/>
                </a:cubicBezTo>
                <a:cubicBezTo>
                  <a:pt x="198874" y="444893"/>
                  <a:pt x="193583" y="420551"/>
                  <a:pt x="162362" y="394093"/>
                </a:cubicBezTo>
                <a:cubicBezTo>
                  <a:pt x="131141" y="367635"/>
                  <a:pt x="22662" y="294080"/>
                  <a:pt x="3612" y="276618"/>
                </a:cubicBezTo>
                <a:cubicBezTo>
                  <a:pt x="-15438" y="259156"/>
                  <a:pt x="47004" y="299901"/>
                  <a:pt x="48062" y="289318"/>
                </a:cubicBezTo>
                <a:cubicBezTo>
                  <a:pt x="49120" y="278735"/>
                  <a:pt x="437" y="261272"/>
                  <a:pt x="9962" y="213118"/>
                </a:cubicBezTo>
                <a:cubicBezTo>
                  <a:pt x="19487" y="164964"/>
                  <a:pt x="99920" y="8860"/>
                  <a:pt x="105212" y="393"/>
                </a:cubicBezTo>
                <a:cubicBezTo>
                  <a:pt x="110504" y="-8074"/>
                  <a:pt x="53354" y="122630"/>
                  <a:pt x="41712" y="162318"/>
                </a:cubicBezTo>
                <a:cubicBezTo>
                  <a:pt x="30070" y="202006"/>
                  <a:pt x="17900" y="237460"/>
                  <a:pt x="35362" y="238518"/>
                </a:cubicBezTo>
                <a:cubicBezTo>
                  <a:pt x="52824" y="239576"/>
                  <a:pt x="144370" y="153851"/>
                  <a:pt x="149662" y="155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DA1136C9-67AC-A8EB-0AF2-FF7D05C5B153}"/>
              </a:ext>
            </a:extLst>
          </p:cNvPr>
          <p:cNvSpPr/>
          <p:nvPr/>
        </p:nvSpPr>
        <p:spPr>
          <a:xfrm>
            <a:off x="8305362" y="5368917"/>
            <a:ext cx="210553" cy="676535"/>
          </a:xfrm>
          <a:custGeom>
            <a:avLst/>
            <a:gdLst>
              <a:gd name="connsiteX0" fmla="*/ 121088 w 210553"/>
              <a:gd name="connsiteY0" fmla="*/ 8 h 676535"/>
              <a:gd name="connsiteX1" fmla="*/ 111563 w 210553"/>
              <a:gd name="connsiteY1" fmla="*/ 311158 h 676535"/>
              <a:gd name="connsiteX2" fmla="*/ 19488 w 210553"/>
              <a:gd name="connsiteY2" fmla="*/ 469908 h 676535"/>
              <a:gd name="connsiteX3" fmla="*/ 89338 w 210553"/>
              <a:gd name="connsiteY3" fmla="*/ 431808 h 676535"/>
              <a:gd name="connsiteX4" fmla="*/ 108388 w 210553"/>
              <a:gd name="connsiteY4" fmla="*/ 476258 h 676535"/>
              <a:gd name="connsiteX5" fmla="*/ 98863 w 210553"/>
              <a:gd name="connsiteY5" fmla="*/ 549283 h 676535"/>
              <a:gd name="connsiteX6" fmla="*/ 32188 w 210553"/>
              <a:gd name="connsiteY6" fmla="*/ 676283 h 676535"/>
              <a:gd name="connsiteX7" fmla="*/ 89338 w 210553"/>
              <a:gd name="connsiteY7" fmla="*/ 581033 h 676535"/>
              <a:gd name="connsiteX8" fmla="*/ 124263 w 210553"/>
              <a:gd name="connsiteY8" fmla="*/ 549283 h 676535"/>
              <a:gd name="connsiteX9" fmla="*/ 108388 w 210553"/>
              <a:gd name="connsiteY9" fmla="*/ 635008 h 676535"/>
              <a:gd name="connsiteX10" fmla="*/ 124263 w 210553"/>
              <a:gd name="connsiteY10" fmla="*/ 561983 h 676535"/>
              <a:gd name="connsiteX11" fmla="*/ 114738 w 210553"/>
              <a:gd name="connsiteY11" fmla="*/ 457208 h 676535"/>
              <a:gd name="connsiteX12" fmla="*/ 102038 w 210553"/>
              <a:gd name="connsiteY12" fmla="*/ 431808 h 676535"/>
              <a:gd name="connsiteX13" fmla="*/ 209988 w 210553"/>
              <a:gd name="connsiteY13" fmla="*/ 355608 h 676535"/>
              <a:gd name="connsiteX14" fmla="*/ 48063 w 210553"/>
              <a:gd name="connsiteY14" fmla="*/ 466733 h 676535"/>
              <a:gd name="connsiteX15" fmla="*/ 6788 w 210553"/>
              <a:gd name="connsiteY15" fmla="*/ 368308 h 676535"/>
              <a:gd name="connsiteX16" fmla="*/ 9963 w 210553"/>
              <a:gd name="connsiteY16" fmla="*/ 381008 h 676535"/>
              <a:gd name="connsiteX17" fmla="*/ 102038 w 210553"/>
              <a:gd name="connsiteY17" fmla="*/ 403233 h 676535"/>
              <a:gd name="connsiteX18" fmla="*/ 127438 w 210553"/>
              <a:gd name="connsiteY18" fmla="*/ 323858 h 676535"/>
              <a:gd name="connsiteX19" fmla="*/ 57588 w 210553"/>
              <a:gd name="connsiteY19" fmla="*/ 323858 h 676535"/>
              <a:gd name="connsiteX20" fmla="*/ 95688 w 210553"/>
              <a:gd name="connsiteY20" fmla="*/ 320683 h 676535"/>
              <a:gd name="connsiteX21" fmla="*/ 121088 w 210553"/>
              <a:gd name="connsiteY21" fmla="*/ 8 h 67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0553" h="676535">
                <a:moveTo>
                  <a:pt x="121088" y="8"/>
                </a:moveTo>
                <a:cubicBezTo>
                  <a:pt x="123734" y="-1580"/>
                  <a:pt x="128496" y="232841"/>
                  <a:pt x="111563" y="311158"/>
                </a:cubicBezTo>
                <a:cubicBezTo>
                  <a:pt x="94630" y="389475"/>
                  <a:pt x="23192" y="449800"/>
                  <a:pt x="19488" y="469908"/>
                </a:cubicBezTo>
                <a:cubicBezTo>
                  <a:pt x="15784" y="490016"/>
                  <a:pt x="74521" y="430750"/>
                  <a:pt x="89338" y="431808"/>
                </a:cubicBezTo>
                <a:cubicBezTo>
                  <a:pt x="104155" y="432866"/>
                  <a:pt x="106801" y="456679"/>
                  <a:pt x="108388" y="476258"/>
                </a:cubicBezTo>
                <a:cubicBezTo>
                  <a:pt x="109975" y="495837"/>
                  <a:pt x="111563" y="515946"/>
                  <a:pt x="98863" y="549283"/>
                </a:cubicBezTo>
                <a:cubicBezTo>
                  <a:pt x="86163" y="582621"/>
                  <a:pt x="33775" y="670991"/>
                  <a:pt x="32188" y="676283"/>
                </a:cubicBezTo>
                <a:cubicBezTo>
                  <a:pt x="30601" y="681575"/>
                  <a:pt x="73992" y="602200"/>
                  <a:pt x="89338" y="581033"/>
                </a:cubicBezTo>
                <a:cubicBezTo>
                  <a:pt x="104684" y="559866"/>
                  <a:pt x="121088" y="540287"/>
                  <a:pt x="124263" y="549283"/>
                </a:cubicBezTo>
                <a:cubicBezTo>
                  <a:pt x="127438" y="558279"/>
                  <a:pt x="108388" y="632891"/>
                  <a:pt x="108388" y="635008"/>
                </a:cubicBezTo>
                <a:cubicBezTo>
                  <a:pt x="108388" y="637125"/>
                  <a:pt x="123205" y="591616"/>
                  <a:pt x="124263" y="561983"/>
                </a:cubicBezTo>
                <a:cubicBezTo>
                  <a:pt x="125321" y="532350"/>
                  <a:pt x="118442" y="478904"/>
                  <a:pt x="114738" y="457208"/>
                </a:cubicBezTo>
                <a:cubicBezTo>
                  <a:pt x="111034" y="435512"/>
                  <a:pt x="86163" y="448741"/>
                  <a:pt x="102038" y="431808"/>
                </a:cubicBezTo>
                <a:cubicBezTo>
                  <a:pt x="117913" y="414875"/>
                  <a:pt x="218984" y="349787"/>
                  <a:pt x="209988" y="355608"/>
                </a:cubicBezTo>
                <a:cubicBezTo>
                  <a:pt x="200992" y="361429"/>
                  <a:pt x="81930" y="464616"/>
                  <a:pt x="48063" y="466733"/>
                </a:cubicBezTo>
                <a:cubicBezTo>
                  <a:pt x="14196" y="468850"/>
                  <a:pt x="13138" y="382596"/>
                  <a:pt x="6788" y="368308"/>
                </a:cubicBezTo>
                <a:cubicBezTo>
                  <a:pt x="438" y="354020"/>
                  <a:pt x="-5912" y="375187"/>
                  <a:pt x="9963" y="381008"/>
                </a:cubicBezTo>
                <a:cubicBezTo>
                  <a:pt x="25838" y="386829"/>
                  <a:pt x="82459" y="412758"/>
                  <a:pt x="102038" y="403233"/>
                </a:cubicBezTo>
                <a:cubicBezTo>
                  <a:pt x="121617" y="393708"/>
                  <a:pt x="134846" y="337087"/>
                  <a:pt x="127438" y="323858"/>
                </a:cubicBezTo>
                <a:cubicBezTo>
                  <a:pt x="120030" y="310629"/>
                  <a:pt x="62880" y="324387"/>
                  <a:pt x="57588" y="323858"/>
                </a:cubicBezTo>
                <a:cubicBezTo>
                  <a:pt x="52296" y="323329"/>
                  <a:pt x="83517" y="370954"/>
                  <a:pt x="95688" y="320683"/>
                </a:cubicBezTo>
                <a:cubicBezTo>
                  <a:pt x="107859" y="270412"/>
                  <a:pt x="118442" y="1596"/>
                  <a:pt x="12108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E99EF716-6021-23D0-5FF9-4A450C97787F}"/>
              </a:ext>
            </a:extLst>
          </p:cNvPr>
          <p:cNvSpPr/>
          <p:nvPr/>
        </p:nvSpPr>
        <p:spPr>
          <a:xfrm>
            <a:off x="7769139" y="5660784"/>
            <a:ext cx="673190" cy="298715"/>
          </a:xfrm>
          <a:custGeom>
            <a:avLst/>
            <a:gdLst>
              <a:gd name="connsiteX0" fmla="*/ 86 w 673190"/>
              <a:gd name="connsiteY0" fmla="*/ 219316 h 298715"/>
              <a:gd name="connsiteX1" fmla="*/ 190586 w 673190"/>
              <a:gd name="connsiteY1" fmla="*/ 130416 h 298715"/>
              <a:gd name="connsiteX2" fmla="*/ 139786 w 673190"/>
              <a:gd name="connsiteY2" fmla="*/ 92316 h 298715"/>
              <a:gd name="connsiteX3" fmla="*/ 349336 w 673190"/>
              <a:gd name="connsiteY3" fmla="*/ 165341 h 298715"/>
              <a:gd name="connsiteX4" fmla="*/ 346161 w 673190"/>
              <a:gd name="connsiteY4" fmla="*/ 136766 h 298715"/>
              <a:gd name="connsiteX5" fmla="*/ 447761 w 673190"/>
              <a:gd name="connsiteY5" fmla="*/ 165341 h 298715"/>
              <a:gd name="connsiteX6" fmla="*/ 438236 w 673190"/>
              <a:gd name="connsiteY6" fmla="*/ 117716 h 298715"/>
              <a:gd name="connsiteX7" fmla="*/ 546186 w 673190"/>
              <a:gd name="connsiteY7" fmla="*/ 200266 h 298715"/>
              <a:gd name="connsiteX8" fmla="*/ 574761 w 673190"/>
              <a:gd name="connsiteY8" fmla="*/ 228841 h 298715"/>
              <a:gd name="connsiteX9" fmla="*/ 584286 w 673190"/>
              <a:gd name="connsiteY9" fmla="*/ 298691 h 298715"/>
              <a:gd name="connsiteX10" fmla="*/ 587461 w 673190"/>
              <a:gd name="connsiteY10" fmla="*/ 235191 h 298715"/>
              <a:gd name="connsiteX11" fmla="*/ 673186 w 673190"/>
              <a:gd name="connsiteY11" fmla="*/ 114541 h 298715"/>
              <a:gd name="connsiteX12" fmla="*/ 590636 w 673190"/>
              <a:gd name="connsiteY12" fmla="*/ 187566 h 298715"/>
              <a:gd name="connsiteX13" fmla="*/ 457286 w 673190"/>
              <a:gd name="connsiteY13" fmla="*/ 143116 h 298715"/>
              <a:gd name="connsiteX14" fmla="*/ 308061 w 673190"/>
              <a:gd name="connsiteY14" fmla="*/ 101841 h 298715"/>
              <a:gd name="connsiteX15" fmla="*/ 190586 w 673190"/>
              <a:gd name="connsiteY15" fmla="*/ 241 h 298715"/>
              <a:gd name="connsiteX16" fmla="*/ 339811 w 673190"/>
              <a:gd name="connsiteY16" fmla="*/ 133591 h 298715"/>
              <a:gd name="connsiteX17" fmla="*/ 209636 w 673190"/>
              <a:gd name="connsiteY17" fmla="*/ 111366 h 298715"/>
              <a:gd name="connsiteX18" fmla="*/ 41361 w 673190"/>
              <a:gd name="connsiteY18" fmla="*/ 54216 h 298715"/>
              <a:gd name="connsiteX19" fmla="*/ 149311 w 673190"/>
              <a:gd name="connsiteY19" fmla="*/ 114541 h 298715"/>
              <a:gd name="connsiteX20" fmla="*/ 108036 w 673190"/>
              <a:gd name="connsiteY20" fmla="*/ 117716 h 298715"/>
              <a:gd name="connsiteX21" fmla="*/ 165186 w 673190"/>
              <a:gd name="connsiteY21" fmla="*/ 130416 h 298715"/>
              <a:gd name="connsiteX22" fmla="*/ 86 w 673190"/>
              <a:gd name="connsiteY22" fmla="*/ 219316 h 29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3190" h="298715">
                <a:moveTo>
                  <a:pt x="86" y="219316"/>
                </a:moveTo>
                <a:cubicBezTo>
                  <a:pt x="4319" y="219316"/>
                  <a:pt x="167303" y="151583"/>
                  <a:pt x="190586" y="130416"/>
                </a:cubicBezTo>
                <a:cubicBezTo>
                  <a:pt x="213869" y="109249"/>
                  <a:pt x="113328" y="86495"/>
                  <a:pt x="139786" y="92316"/>
                </a:cubicBezTo>
                <a:cubicBezTo>
                  <a:pt x="166244" y="98137"/>
                  <a:pt x="314940" y="157933"/>
                  <a:pt x="349336" y="165341"/>
                </a:cubicBezTo>
                <a:cubicBezTo>
                  <a:pt x="383732" y="172749"/>
                  <a:pt x="329757" y="136766"/>
                  <a:pt x="346161" y="136766"/>
                </a:cubicBezTo>
                <a:cubicBezTo>
                  <a:pt x="362565" y="136766"/>
                  <a:pt x="432415" y="168516"/>
                  <a:pt x="447761" y="165341"/>
                </a:cubicBezTo>
                <a:cubicBezTo>
                  <a:pt x="463107" y="162166"/>
                  <a:pt x="421832" y="111895"/>
                  <a:pt x="438236" y="117716"/>
                </a:cubicBezTo>
                <a:cubicBezTo>
                  <a:pt x="454640" y="123537"/>
                  <a:pt x="523432" y="181745"/>
                  <a:pt x="546186" y="200266"/>
                </a:cubicBezTo>
                <a:cubicBezTo>
                  <a:pt x="568940" y="218787"/>
                  <a:pt x="568411" y="212437"/>
                  <a:pt x="574761" y="228841"/>
                </a:cubicBezTo>
                <a:cubicBezTo>
                  <a:pt x="581111" y="245245"/>
                  <a:pt x="582169" y="297633"/>
                  <a:pt x="584286" y="298691"/>
                </a:cubicBezTo>
                <a:cubicBezTo>
                  <a:pt x="586403" y="299749"/>
                  <a:pt x="572644" y="265883"/>
                  <a:pt x="587461" y="235191"/>
                </a:cubicBezTo>
                <a:cubicBezTo>
                  <a:pt x="602278" y="204499"/>
                  <a:pt x="672657" y="122478"/>
                  <a:pt x="673186" y="114541"/>
                </a:cubicBezTo>
                <a:cubicBezTo>
                  <a:pt x="673715" y="106603"/>
                  <a:pt x="626619" y="182804"/>
                  <a:pt x="590636" y="187566"/>
                </a:cubicBezTo>
                <a:cubicBezTo>
                  <a:pt x="554653" y="192328"/>
                  <a:pt x="504382" y="157403"/>
                  <a:pt x="457286" y="143116"/>
                </a:cubicBezTo>
                <a:cubicBezTo>
                  <a:pt x="410190" y="128829"/>
                  <a:pt x="352511" y="125653"/>
                  <a:pt x="308061" y="101841"/>
                </a:cubicBezTo>
                <a:cubicBezTo>
                  <a:pt x="263611" y="78029"/>
                  <a:pt x="185294" y="-5051"/>
                  <a:pt x="190586" y="241"/>
                </a:cubicBezTo>
                <a:cubicBezTo>
                  <a:pt x="195878" y="5533"/>
                  <a:pt x="336636" y="115070"/>
                  <a:pt x="339811" y="133591"/>
                </a:cubicBezTo>
                <a:cubicBezTo>
                  <a:pt x="342986" y="152112"/>
                  <a:pt x="259378" y="124595"/>
                  <a:pt x="209636" y="111366"/>
                </a:cubicBezTo>
                <a:cubicBezTo>
                  <a:pt x="159894" y="98137"/>
                  <a:pt x="51415" y="53687"/>
                  <a:pt x="41361" y="54216"/>
                </a:cubicBezTo>
                <a:cubicBezTo>
                  <a:pt x="31307" y="54745"/>
                  <a:pt x="138199" y="103958"/>
                  <a:pt x="149311" y="114541"/>
                </a:cubicBezTo>
                <a:cubicBezTo>
                  <a:pt x="160423" y="125124"/>
                  <a:pt x="105390" y="115070"/>
                  <a:pt x="108036" y="117716"/>
                </a:cubicBezTo>
                <a:cubicBezTo>
                  <a:pt x="110682" y="120362"/>
                  <a:pt x="182648" y="115599"/>
                  <a:pt x="165186" y="130416"/>
                </a:cubicBezTo>
                <a:cubicBezTo>
                  <a:pt x="147724" y="145233"/>
                  <a:pt x="-4147" y="219316"/>
                  <a:pt x="86" y="219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6CA240A1-D0B6-B78E-8986-A891FE2AA561}"/>
              </a:ext>
            </a:extLst>
          </p:cNvPr>
          <p:cNvSpPr/>
          <p:nvPr/>
        </p:nvSpPr>
        <p:spPr>
          <a:xfrm>
            <a:off x="8193208" y="5654259"/>
            <a:ext cx="138009" cy="364805"/>
          </a:xfrm>
          <a:custGeom>
            <a:avLst/>
            <a:gdLst>
              <a:gd name="connsiteX0" fmla="*/ 87192 w 138009"/>
              <a:gd name="connsiteY0" fmla="*/ 416 h 364805"/>
              <a:gd name="connsiteX1" fmla="*/ 68142 w 138009"/>
              <a:gd name="connsiteY1" fmla="*/ 171866 h 364805"/>
              <a:gd name="connsiteX2" fmla="*/ 128467 w 138009"/>
              <a:gd name="connsiteY2" fmla="*/ 267116 h 364805"/>
              <a:gd name="connsiteX3" fmla="*/ 125292 w 138009"/>
              <a:gd name="connsiteY3" fmla="*/ 241716 h 364805"/>
              <a:gd name="connsiteX4" fmla="*/ 137992 w 138009"/>
              <a:gd name="connsiteY4" fmla="*/ 279816 h 364805"/>
              <a:gd name="connsiteX5" fmla="*/ 122117 w 138009"/>
              <a:gd name="connsiteY5" fmla="*/ 362366 h 364805"/>
              <a:gd name="connsiteX6" fmla="*/ 128467 w 138009"/>
              <a:gd name="connsiteY6" fmla="*/ 330616 h 364805"/>
              <a:gd name="connsiteX7" fmla="*/ 20517 w 138009"/>
              <a:gd name="connsiteY7" fmla="*/ 206791 h 364805"/>
              <a:gd name="connsiteX8" fmla="*/ 128467 w 138009"/>
              <a:gd name="connsiteY8" fmla="*/ 286166 h 364805"/>
              <a:gd name="connsiteX9" fmla="*/ 115767 w 138009"/>
              <a:gd name="connsiteY9" fmla="*/ 229016 h 364805"/>
              <a:gd name="connsiteX10" fmla="*/ 1467 w 138009"/>
              <a:gd name="connsiteY10" fmla="*/ 70266 h 364805"/>
              <a:gd name="connsiteX11" fmla="*/ 52267 w 138009"/>
              <a:gd name="connsiteY11" fmla="*/ 121066 h 364805"/>
              <a:gd name="connsiteX12" fmla="*/ 87192 w 138009"/>
              <a:gd name="connsiteY12" fmla="*/ 416 h 36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009" h="364805">
                <a:moveTo>
                  <a:pt x="87192" y="416"/>
                </a:moveTo>
                <a:cubicBezTo>
                  <a:pt x="89838" y="8883"/>
                  <a:pt x="61263" y="127416"/>
                  <a:pt x="68142" y="171866"/>
                </a:cubicBezTo>
                <a:cubicBezTo>
                  <a:pt x="75021" y="216316"/>
                  <a:pt x="118942" y="255474"/>
                  <a:pt x="128467" y="267116"/>
                </a:cubicBezTo>
                <a:cubicBezTo>
                  <a:pt x="137992" y="278758"/>
                  <a:pt x="123704" y="239599"/>
                  <a:pt x="125292" y="241716"/>
                </a:cubicBezTo>
                <a:cubicBezTo>
                  <a:pt x="126880" y="243833"/>
                  <a:pt x="138521" y="259708"/>
                  <a:pt x="137992" y="279816"/>
                </a:cubicBezTo>
                <a:cubicBezTo>
                  <a:pt x="137463" y="299924"/>
                  <a:pt x="123704" y="353899"/>
                  <a:pt x="122117" y="362366"/>
                </a:cubicBezTo>
                <a:cubicBezTo>
                  <a:pt x="120530" y="370833"/>
                  <a:pt x="145400" y="356545"/>
                  <a:pt x="128467" y="330616"/>
                </a:cubicBezTo>
                <a:cubicBezTo>
                  <a:pt x="111534" y="304687"/>
                  <a:pt x="20517" y="214199"/>
                  <a:pt x="20517" y="206791"/>
                </a:cubicBezTo>
                <a:cubicBezTo>
                  <a:pt x="20517" y="199383"/>
                  <a:pt x="112592" y="282462"/>
                  <a:pt x="128467" y="286166"/>
                </a:cubicBezTo>
                <a:cubicBezTo>
                  <a:pt x="144342" y="289870"/>
                  <a:pt x="136934" y="264999"/>
                  <a:pt x="115767" y="229016"/>
                </a:cubicBezTo>
                <a:cubicBezTo>
                  <a:pt x="94600" y="193033"/>
                  <a:pt x="12050" y="88258"/>
                  <a:pt x="1467" y="70266"/>
                </a:cubicBezTo>
                <a:cubicBezTo>
                  <a:pt x="-9116" y="52274"/>
                  <a:pt x="40625" y="126887"/>
                  <a:pt x="52267" y="121066"/>
                </a:cubicBezTo>
                <a:cubicBezTo>
                  <a:pt x="63909" y="115245"/>
                  <a:pt x="84546" y="-8051"/>
                  <a:pt x="87192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52F76831-F08A-82DB-6725-825457C633CD}"/>
              </a:ext>
            </a:extLst>
          </p:cNvPr>
          <p:cNvSpPr/>
          <p:nvPr/>
        </p:nvSpPr>
        <p:spPr>
          <a:xfrm>
            <a:off x="7784978" y="5920743"/>
            <a:ext cx="150413" cy="141135"/>
          </a:xfrm>
          <a:custGeom>
            <a:avLst/>
            <a:gdLst>
              <a:gd name="connsiteX0" fmla="*/ 122 w 150413"/>
              <a:gd name="connsiteY0" fmla="*/ 632 h 141135"/>
              <a:gd name="connsiteX1" fmla="*/ 146172 w 150413"/>
              <a:gd name="connsiteY1" fmla="*/ 54607 h 141135"/>
              <a:gd name="connsiteX2" fmla="*/ 114422 w 150413"/>
              <a:gd name="connsiteY2" fmla="*/ 57782 h 141135"/>
              <a:gd name="connsiteX3" fmla="*/ 149347 w 150413"/>
              <a:gd name="connsiteY3" fmla="*/ 140332 h 141135"/>
              <a:gd name="connsiteX4" fmla="*/ 120772 w 150413"/>
              <a:gd name="connsiteY4" fmla="*/ 95882 h 141135"/>
              <a:gd name="connsiteX5" fmla="*/ 122 w 150413"/>
              <a:gd name="connsiteY5" fmla="*/ 632 h 14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413" h="141135">
                <a:moveTo>
                  <a:pt x="122" y="632"/>
                </a:moveTo>
                <a:cubicBezTo>
                  <a:pt x="4355" y="-6247"/>
                  <a:pt x="127122" y="45082"/>
                  <a:pt x="146172" y="54607"/>
                </a:cubicBezTo>
                <a:cubicBezTo>
                  <a:pt x="165222" y="64132"/>
                  <a:pt x="113893" y="43495"/>
                  <a:pt x="114422" y="57782"/>
                </a:cubicBezTo>
                <a:cubicBezTo>
                  <a:pt x="114951" y="72070"/>
                  <a:pt x="148289" y="133982"/>
                  <a:pt x="149347" y="140332"/>
                </a:cubicBezTo>
                <a:cubicBezTo>
                  <a:pt x="150405" y="146682"/>
                  <a:pt x="139293" y="113874"/>
                  <a:pt x="120772" y="95882"/>
                </a:cubicBezTo>
                <a:cubicBezTo>
                  <a:pt x="102251" y="77890"/>
                  <a:pt x="-4111" y="7511"/>
                  <a:pt x="122" y="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00D0606F-C67F-4653-47A3-E886A5E8177D}"/>
              </a:ext>
            </a:extLst>
          </p:cNvPr>
          <p:cNvSpPr/>
          <p:nvPr/>
        </p:nvSpPr>
        <p:spPr>
          <a:xfrm>
            <a:off x="7821967" y="5854661"/>
            <a:ext cx="419452" cy="73248"/>
          </a:xfrm>
          <a:custGeom>
            <a:avLst/>
            <a:gdLst>
              <a:gd name="connsiteX0" fmla="*/ 1233 w 419452"/>
              <a:gd name="connsiteY0" fmla="*/ 73064 h 73248"/>
              <a:gd name="connsiteX1" fmla="*/ 267933 w 419452"/>
              <a:gd name="connsiteY1" fmla="*/ 9564 h 73248"/>
              <a:gd name="connsiteX2" fmla="*/ 245708 w 419452"/>
              <a:gd name="connsiteY2" fmla="*/ 19089 h 73248"/>
              <a:gd name="connsiteX3" fmla="*/ 398108 w 419452"/>
              <a:gd name="connsiteY3" fmla="*/ 19089 h 73248"/>
              <a:gd name="connsiteX4" fmla="*/ 379058 w 419452"/>
              <a:gd name="connsiteY4" fmla="*/ 28614 h 73248"/>
              <a:gd name="connsiteX5" fmla="*/ 417158 w 419452"/>
              <a:gd name="connsiteY5" fmla="*/ 63539 h 73248"/>
              <a:gd name="connsiteX6" fmla="*/ 299683 w 419452"/>
              <a:gd name="connsiteY6" fmla="*/ 34964 h 73248"/>
              <a:gd name="connsiteX7" fmla="*/ 39333 w 419452"/>
              <a:gd name="connsiteY7" fmla="*/ 39 h 73248"/>
              <a:gd name="connsiteX8" fmla="*/ 163158 w 419452"/>
              <a:gd name="connsiteY8" fmla="*/ 28614 h 73248"/>
              <a:gd name="connsiteX9" fmla="*/ 1233 w 419452"/>
              <a:gd name="connsiteY9" fmla="*/ 73064 h 7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9452" h="73248">
                <a:moveTo>
                  <a:pt x="1233" y="73064"/>
                </a:moveTo>
                <a:cubicBezTo>
                  <a:pt x="18696" y="69889"/>
                  <a:pt x="227187" y="18560"/>
                  <a:pt x="267933" y="9564"/>
                </a:cubicBezTo>
                <a:cubicBezTo>
                  <a:pt x="308679" y="568"/>
                  <a:pt x="224012" y="17502"/>
                  <a:pt x="245708" y="19089"/>
                </a:cubicBezTo>
                <a:cubicBezTo>
                  <a:pt x="267404" y="20676"/>
                  <a:pt x="398108" y="19089"/>
                  <a:pt x="398108" y="19089"/>
                </a:cubicBezTo>
                <a:cubicBezTo>
                  <a:pt x="420333" y="20676"/>
                  <a:pt x="375883" y="21206"/>
                  <a:pt x="379058" y="28614"/>
                </a:cubicBezTo>
                <a:cubicBezTo>
                  <a:pt x="382233" y="36022"/>
                  <a:pt x="430387" y="62481"/>
                  <a:pt x="417158" y="63539"/>
                </a:cubicBezTo>
                <a:cubicBezTo>
                  <a:pt x="403929" y="64597"/>
                  <a:pt x="362654" y="45547"/>
                  <a:pt x="299683" y="34964"/>
                </a:cubicBezTo>
                <a:cubicBezTo>
                  <a:pt x="236712" y="24381"/>
                  <a:pt x="62087" y="1097"/>
                  <a:pt x="39333" y="39"/>
                </a:cubicBezTo>
                <a:cubicBezTo>
                  <a:pt x="16579" y="-1019"/>
                  <a:pt x="168979" y="19618"/>
                  <a:pt x="163158" y="28614"/>
                </a:cubicBezTo>
                <a:cubicBezTo>
                  <a:pt x="157337" y="37610"/>
                  <a:pt x="-16230" y="76239"/>
                  <a:pt x="1233" y="73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DB4254C5-9918-E7FA-D522-4FCA51DCEADB}"/>
              </a:ext>
            </a:extLst>
          </p:cNvPr>
          <p:cNvSpPr/>
          <p:nvPr/>
        </p:nvSpPr>
        <p:spPr>
          <a:xfrm>
            <a:off x="7896064" y="5889152"/>
            <a:ext cx="379319" cy="112094"/>
          </a:xfrm>
          <a:custGeom>
            <a:avLst/>
            <a:gdLst>
              <a:gd name="connsiteX0" fmla="*/ 161 w 379319"/>
              <a:gd name="connsiteY0" fmla="*/ 54448 h 112094"/>
              <a:gd name="connsiteX1" fmla="*/ 92236 w 379319"/>
              <a:gd name="connsiteY1" fmla="*/ 19523 h 112094"/>
              <a:gd name="connsiteX2" fmla="*/ 209711 w 379319"/>
              <a:gd name="connsiteY2" fmla="*/ 41748 h 112094"/>
              <a:gd name="connsiteX3" fmla="*/ 203361 w 379319"/>
              <a:gd name="connsiteY3" fmla="*/ 19523 h 112094"/>
              <a:gd name="connsiteX4" fmla="*/ 346236 w 379319"/>
              <a:gd name="connsiteY4" fmla="*/ 76673 h 112094"/>
              <a:gd name="connsiteX5" fmla="*/ 377986 w 379319"/>
              <a:gd name="connsiteY5" fmla="*/ 111598 h 112094"/>
              <a:gd name="connsiteX6" fmla="*/ 317661 w 379319"/>
              <a:gd name="connsiteY6" fmla="*/ 51273 h 112094"/>
              <a:gd name="connsiteX7" fmla="*/ 136686 w 379319"/>
              <a:gd name="connsiteY7" fmla="*/ 473 h 112094"/>
              <a:gd name="connsiteX8" fmla="*/ 174786 w 379319"/>
              <a:gd name="connsiteY8" fmla="*/ 25873 h 112094"/>
              <a:gd name="connsiteX9" fmla="*/ 114461 w 379319"/>
              <a:gd name="connsiteY9" fmla="*/ 25873 h 112094"/>
              <a:gd name="connsiteX10" fmla="*/ 161 w 379319"/>
              <a:gd name="connsiteY10" fmla="*/ 54448 h 11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319" h="112094">
                <a:moveTo>
                  <a:pt x="161" y="54448"/>
                </a:moveTo>
                <a:cubicBezTo>
                  <a:pt x="-3543" y="53390"/>
                  <a:pt x="57311" y="21640"/>
                  <a:pt x="92236" y="19523"/>
                </a:cubicBezTo>
                <a:cubicBezTo>
                  <a:pt x="127161" y="17406"/>
                  <a:pt x="191190" y="41748"/>
                  <a:pt x="209711" y="41748"/>
                </a:cubicBezTo>
                <a:cubicBezTo>
                  <a:pt x="228232" y="41748"/>
                  <a:pt x="180607" y="13702"/>
                  <a:pt x="203361" y="19523"/>
                </a:cubicBezTo>
                <a:cubicBezTo>
                  <a:pt x="226115" y="25344"/>
                  <a:pt x="317132" y="61327"/>
                  <a:pt x="346236" y="76673"/>
                </a:cubicBezTo>
                <a:cubicBezTo>
                  <a:pt x="375340" y="92019"/>
                  <a:pt x="382748" y="115831"/>
                  <a:pt x="377986" y="111598"/>
                </a:cubicBezTo>
                <a:cubicBezTo>
                  <a:pt x="373224" y="107365"/>
                  <a:pt x="357878" y="69794"/>
                  <a:pt x="317661" y="51273"/>
                </a:cubicBezTo>
                <a:cubicBezTo>
                  <a:pt x="277444" y="32752"/>
                  <a:pt x="160498" y="4706"/>
                  <a:pt x="136686" y="473"/>
                </a:cubicBezTo>
                <a:cubicBezTo>
                  <a:pt x="112874" y="-3760"/>
                  <a:pt x="178490" y="21640"/>
                  <a:pt x="174786" y="25873"/>
                </a:cubicBezTo>
                <a:cubicBezTo>
                  <a:pt x="171082" y="30106"/>
                  <a:pt x="139332" y="23227"/>
                  <a:pt x="114461" y="25873"/>
                </a:cubicBezTo>
                <a:cubicBezTo>
                  <a:pt x="89590" y="28519"/>
                  <a:pt x="3865" y="55506"/>
                  <a:pt x="161" y="54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E33AD5B4-E223-A5FC-83D0-49BF6E6D21F2}"/>
              </a:ext>
            </a:extLst>
          </p:cNvPr>
          <p:cNvSpPr/>
          <p:nvPr/>
        </p:nvSpPr>
        <p:spPr>
          <a:xfrm>
            <a:off x="7972111" y="4171226"/>
            <a:ext cx="159122" cy="474871"/>
          </a:xfrm>
          <a:custGeom>
            <a:avLst/>
            <a:gdLst>
              <a:gd name="connsiteX0" fmla="*/ 159064 w 159122"/>
              <a:gd name="connsiteY0" fmla="*/ 724 h 474871"/>
              <a:gd name="connsiteX1" fmla="*/ 79689 w 159122"/>
              <a:gd name="connsiteY1" fmla="*/ 337274 h 474871"/>
              <a:gd name="connsiteX2" fmla="*/ 86039 w 159122"/>
              <a:gd name="connsiteY2" fmla="*/ 295999 h 474871"/>
              <a:gd name="connsiteX3" fmla="*/ 314 w 159122"/>
              <a:gd name="connsiteY3" fmla="*/ 473799 h 474871"/>
              <a:gd name="connsiteX4" fmla="*/ 57464 w 159122"/>
              <a:gd name="connsiteY4" fmla="*/ 365849 h 474871"/>
              <a:gd name="connsiteX5" fmla="*/ 66989 w 159122"/>
              <a:gd name="connsiteY5" fmla="*/ 273774 h 474871"/>
              <a:gd name="connsiteX6" fmla="*/ 73339 w 159122"/>
              <a:gd name="connsiteY6" fmla="*/ 315049 h 474871"/>
              <a:gd name="connsiteX7" fmla="*/ 82864 w 159122"/>
              <a:gd name="connsiteY7" fmla="*/ 156299 h 474871"/>
              <a:gd name="connsiteX8" fmla="*/ 92389 w 159122"/>
              <a:gd name="connsiteY8" fmla="*/ 245199 h 474871"/>
              <a:gd name="connsiteX9" fmla="*/ 159064 w 159122"/>
              <a:gd name="connsiteY9" fmla="*/ 724 h 47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122" h="474871">
                <a:moveTo>
                  <a:pt x="159064" y="724"/>
                </a:moveTo>
                <a:cubicBezTo>
                  <a:pt x="156947" y="16070"/>
                  <a:pt x="91860" y="288062"/>
                  <a:pt x="79689" y="337274"/>
                </a:cubicBezTo>
                <a:cubicBezTo>
                  <a:pt x="67518" y="386487"/>
                  <a:pt x="99268" y="273245"/>
                  <a:pt x="86039" y="295999"/>
                </a:cubicBezTo>
                <a:cubicBezTo>
                  <a:pt x="72810" y="318753"/>
                  <a:pt x="5076" y="462157"/>
                  <a:pt x="314" y="473799"/>
                </a:cubicBezTo>
                <a:cubicBezTo>
                  <a:pt x="-4448" y="485441"/>
                  <a:pt x="46352" y="399186"/>
                  <a:pt x="57464" y="365849"/>
                </a:cubicBezTo>
                <a:cubicBezTo>
                  <a:pt x="68576" y="332512"/>
                  <a:pt x="64343" y="282241"/>
                  <a:pt x="66989" y="273774"/>
                </a:cubicBezTo>
                <a:cubicBezTo>
                  <a:pt x="69635" y="265307"/>
                  <a:pt x="70693" y="334628"/>
                  <a:pt x="73339" y="315049"/>
                </a:cubicBezTo>
                <a:cubicBezTo>
                  <a:pt x="75985" y="295470"/>
                  <a:pt x="79689" y="167941"/>
                  <a:pt x="82864" y="156299"/>
                </a:cubicBezTo>
                <a:cubicBezTo>
                  <a:pt x="86039" y="144657"/>
                  <a:pt x="79160" y="271657"/>
                  <a:pt x="92389" y="245199"/>
                </a:cubicBezTo>
                <a:cubicBezTo>
                  <a:pt x="105618" y="218741"/>
                  <a:pt x="161181" y="-14622"/>
                  <a:pt x="159064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BE3EAE5E-0B2B-B55B-F49E-CEFD6631D54C}"/>
              </a:ext>
            </a:extLst>
          </p:cNvPr>
          <p:cNvSpPr/>
          <p:nvPr/>
        </p:nvSpPr>
        <p:spPr>
          <a:xfrm>
            <a:off x="8003876" y="4733293"/>
            <a:ext cx="216727" cy="432449"/>
          </a:xfrm>
          <a:custGeom>
            <a:avLst/>
            <a:gdLst>
              <a:gd name="connsiteX0" fmla="*/ 117774 w 216727"/>
              <a:gd name="connsiteY0" fmla="*/ 632 h 432449"/>
              <a:gd name="connsiteX1" fmla="*/ 86024 w 216727"/>
              <a:gd name="connsiteY1" fmla="*/ 286382 h 432449"/>
              <a:gd name="connsiteX2" fmla="*/ 95549 w 216727"/>
              <a:gd name="connsiteY2" fmla="*/ 213357 h 432449"/>
              <a:gd name="connsiteX3" fmla="*/ 114599 w 216727"/>
              <a:gd name="connsiteY3" fmla="*/ 226057 h 432449"/>
              <a:gd name="connsiteX4" fmla="*/ 197149 w 216727"/>
              <a:gd name="connsiteY4" fmla="*/ 346707 h 432449"/>
              <a:gd name="connsiteX5" fmla="*/ 190799 w 216727"/>
              <a:gd name="connsiteY5" fmla="*/ 302257 h 432449"/>
              <a:gd name="connsiteX6" fmla="*/ 206674 w 216727"/>
              <a:gd name="connsiteY6" fmla="*/ 432432 h 432449"/>
              <a:gd name="connsiteX7" fmla="*/ 216199 w 216727"/>
              <a:gd name="connsiteY7" fmla="*/ 311782 h 432449"/>
              <a:gd name="connsiteX8" fmla="*/ 190799 w 216727"/>
              <a:gd name="connsiteY8" fmla="*/ 334007 h 432449"/>
              <a:gd name="connsiteX9" fmla="*/ 184449 w 216727"/>
              <a:gd name="connsiteY9" fmla="*/ 248282 h 432449"/>
              <a:gd name="connsiteX10" fmla="*/ 171749 w 216727"/>
              <a:gd name="connsiteY10" fmla="*/ 184782 h 432449"/>
              <a:gd name="connsiteX11" fmla="*/ 178099 w 216727"/>
              <a:gd name="connsiteY11" fmla="*/ 308607 h 432449"/>
              <a:gd name="connsiteX12" fmla="*/ 108249 w 216727"/>
              <a:gd name="connsiteY12" fmla="*/ 229232 h 432449"/>
              <a:gd name="connsiteX13" fmla="*/ 3474 w 216727"/>
              <a:gd name="connsiteY13" fmla="*/ 80007 h 432449"/>
              <a:gd name="connsiteX14" fmla="*/ 25699 w 216727"/>
              <a:gd name="connsiteY14" fmla="*/ 172082 h 432449"/>
              <a:gd name="connsiteX15" fmla="*/ 32049 w 216727"/>
              <a:gd name="connsiteY15" fmla="*/ 45082 h 432449"/>
              <a:gd name="connsiteX16" fmla="*/ 70149 w 216727"/>
              <a:gd name="connsiteY16" fmla="*/ 203832 h 432449"/>
              <a:gd name="connsiteX17" fmla="*/ 117774 w 216727"/>
              <a:gd name="connsiteY17" fmla="*/ 632 h 43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6727" h="432449">
                <a:moveTo>
                  <a:pt x="117774" y="632"/>
                </a:moveTo>
                <a:cubicBezTo>
                  <a:pt x="120420" y="14390"/>
                  <a:pt x="89728" y="250928"/>
                  <a:pt x="86024" y="286382"/>
                </a:cubicBezTo>
                <a:cubicBezTo>
                  <a:pt x="82320" y="321836"/>
                  <a:pt x="95549" y="213357"/>
                  <a:pt x="95549" y="213357"/>
                </a:cubicBezTo>
                <a:cubicBezTo>
                  <a:pt x="100311" y="203303"/>
                  <a:pt x="97666" y="203832"/>
                  <a:pt x="114599" y="226057"/>
                </a:cubicBezTo>
                <a:cubicBezTo>
                  <a:pt x="131532" y="248282"/>
                  <a:pt x="184449" y="334007"/>
                  <a:pt x="197149" y="346707"/>
                </a:cubicBezTo>
                <a:cubicBezTo>
                  <a:pt x="209849" y="359407"/>
                  <a:pt x="189212" y="287970"/>
                  <a:pt x="190799" y="302257"/>
                </a:cubicBezTo>
                <a:cubicBezTo>
                  <a:pt x="192386" y="316544"/>
                  <a:pt x="202441" y="430845"/>
                  <a:pt x="206674" y="432432"/>
                </a:cubicBezTo>
                <a:cubicBezTo>
                  <a:pt x="210907" y="434019"/>
                  <a:pt x="218845" y="328186"/>
                  <a:pt x="216199" y="311782"/>
                </a:cubicBezTo>
                <a:cubicBezTo>
                  <a:pt x="213553" y="295378"/>
                  <a:pt x="196091" y="344590"/>
                  <a:pt x="190799" y="334007"/>
                </a:cubicBezTo>
                <a:cubicBezTo>
                  <a:pt x="185507" y="323424"/>
                  <a:pt x="187624" y="273153"/>
                  <a:pt x="184449" y="248282"/>
                </a:cubicBezTo>
                <a:cubicBezTo>
                  <a:pt x="181274" y="223411"/>
                  <a:pt x="172807" y="174728"/>
                  <a:pt x="171749" y="184782"/>
                </a:cubicBezTo>
                <a:cubicBezTo>
                  <a:pt x="170691" y="194836"/>
                  <a:pt x="188682" y="301199"/>
                  <a:pt x="178099" y="308607"/>
                </a:cubicBezTo>
                <a:cubicBezTo>
                  <a:pt x="167516" y="316015"/>
                  <a:pt x="137353" y="267332"/>
                  <a:pt x="108249" y="229232"/>
                </a:cubicBezTo>
                <a:cubicBezTo>
                  <a:pt x="79145" y="191132"/>
                  <a:pt x="17232" y="89532"/>
                  <a:pt x="3474" y="80007"/>
                </a:cubicBezTo>
                <a:cubicBezTo>
                  <a:pt x="-10284" y="70482"/>
                  <a:pt x="20937" y="177903"/>
                  <a:pt x="25699" y="172082"/>
                </a:cubicBezTo>
                <a:cubicBezTo>
                  <a:pt x="30461" y="166261"/>
                  <a:pt x="24641" y="39790"/>
                  <a:pt x="32049" y="45082"/>
                </a:cubicBezTo>
                <a:cubicBezTo>
                  <a:pt x="39457" y="50374"/>
                  <a:pt x="56920" y="205419"/>
                  <a:pt x="70149" y="203832"/>
                </a:cubicBezTo>
                <a:cubicBezTo>
                  <a:pt x="83378" y="202245"/>
                  <a:pt x="115128" y="-13126"/>
                  <a:pt x="117774" y="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EEBE4C68-D2A8-DCAA-545E-353D146AD71C}"/>
              </a:ext>
            </a:extLst>
          </p:cNvPr>
          <p:cNvSpPr/>
          <p:nvPr/>
        </p:nvSpPr>
        <p:spPr>
          <a:xfrm>
            <a:off x="8219966" y="5197091"/>
            <a:ext cx="132966" cy="563260"/>
          </a:xfrm>
          <a:custGeom>
            <a:avLst/>
            <a:gdLst>
              <a:gd name="connsiteX0" fmla="*/ 54084 w 132966"/>
              <a:gd name="connsiteY0" fmla="*/ 384 h 563260"/>
              <a:gd name="connsiteX1" fmla="*/ 54084 w 132966"/>
              <a:gd name="connsiteY1" fmla="*/ 403609 h 563260"/>
              <a:gd name="connsiteX2" fmla="*/ 57259 w 132966"/>
              <a:gd name="connsiteY2" fmla="*/ 368684 h 563260"/>
              <a:gd name="connsiteX3" fmla="*/ 98534 w 132966"/>
              <a:gd name="connsiteY3" fmla="*/ 467109 h 563260"/>
              <a:gd name="connsiteX4" fmla="*/ 127109 w 132966"/>
              <a:gd name="connsiteY4" fmla="*/ 562359 h 563260"/>
              <a:gd name="connsiteX5" fmla="*/ 123934 w 132966"/>
              <a:gd name="connsiteY5" fmla="*/ 505209 h 563260"/>
              <a:gd name="connsiteX6" fmla="*/ 35034 w 132966"/>
              <a:gd name="connsiteY6" fmla="*/ 349634 h 563260"/>
              <a:gd name="connsiteX7" fmla="*/ 109 w 132966"/>
              <a:gd name="connsiteY7" fmla="*/ 232159 h 563260"/>
              <a:gd name="connsiteX8" fmla="*/ 44559 w 132966"/>
              <a:gd name="connsiteY8" fmla="*/ 327409 h 563260"/>
              <a:gd name="connsiteX9" fmla="*/ 54084 w 132966"/>
              <a:gd name="connsiteY9" fmla="*/ 384 h 56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966" h="563260">
                <a:moveTo>
                  <a:pt x="54084" y="384"/>
                </a:moveTo>
                <a:cubicBezTo>
                  <a:pt x="55671" y="13084"/>
                  <a:pt x="53555" y="342226"/>
                  <a:pt x="54084" y="403609"/>
                </a:cubicBezTo>
                <a:cubicBezTo>
                  <a:pt x="54613" y="464992"/>
                  <a:pt x="49851" y="358101"/>
                  <a:pt x="57259" y="368684"/>
                </a:cubicBezTo>
                <a:cubicBezTo>
                  <a:pt x="64667" y="379267"/>
                  <a:pt x="86892" y="434830"/>
                  <a:pt x="98534" y="467109"/>
                </a:cubicBezTo>
                <a:cubicBezTo>
                  <a:pt x="110176" y="499388"/>
                  <a:pt x="122876" y="556009"/>
                  <a:pt x="127109" y="562359"/>
                </a:cubicBezTo>
                <a:cubicBezTo>
                  <a:pt x="131342" y="568709"/>
                  <a:pt x="139280" y="540663"/>
                  <a:pt x="123934" y="505209"/>
                </a:cubicBezTo>
                <a:cubicBezTo>
                  <a:pt x="108588" y="469755"/>
                  <a:pt x="55672" y="395142"/>
                  <a:pt x="35034" y="349634"/>
                </a:cubicBezTo>
                <a:cubicBezTo>
                  <a:pt x="14396" y="304126"/>
                  <a:pt x="-1478" y="235863"/>
                  <a:pt x="109" y="232159"/>
                </a:cubicBezTo>
                <a:cubicBezTo>
                  <a:pt x="1696" y="228455"/>
                  <a:pt x="35034" y="361276"/>
                  <a:pt x="44559" y="327409"/>
                </a:cubicBezTo>
                <a:cubicBezTo>
                  <a:pt x="54084" y="293542"/>
                  <a:pt x="52497" y="-12316"/>
                  <a:pt x="54084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650C8AE1-3475-7303-6371-36C2D95AF3A3}"/>
              </a:ext>
            </a:extLst>
          </p:cNvPr>
          <p:cNvSpPr/>
          <p:nvPr/>
        </p:nvSpPr>
        <p:spPr>
          <a:xfrm>
            <a:off x="8292944" y="5137395"/>
            <a:ext cx="124010" cy="551888"/>
          </a:xfrm>
          <a:custGeom>
            <a:avLst/>
            <a:gdLst>
              <a:gd name="connsiteX0" fmla="*/ 3331 w 124010"/>
              <a:gd name="connsiteY0" fmla="*/ 6105 h 551888"/>
              <a:gd name="connsiteX1" fmla="*/ 85881 w 124010"/>
              <a:gd name="connsiteY1" fmla="*/ 545855 h 551888"/>
              <a:gd name="connsiteX2" fmla="*/ 57306 w 124010"/>
              <a:gd name="connsiteY2" fmla="*/ 301380 h 551888"/>
              <a:gd name="connsiteX3" fmla="*/ 123981 w 124010"/>
              <a:gd name="connsiteY3" fmla="*/ 387105 h 551888"/>
              <a:gd name="connsiteX4" fmla="*/ 47781 w 124010"/>
              <a:gd name="connsiteY4" fmla="*/ 275980 h 551888"/>
              <a:gd name="connsiteX5" fmla="*/ 156 w 124010"/>
              <a:gd name="connsiteY5" fmla="*/ 222005 h 551888"/>
              <a:gd name="connsiteX6" fmla="*/ 31906 w 124010"/>
              <a:gd name="connsiteY6" fmla="*/ 250580 h 551888"/>
              <a:gd name="connsiteX7" fmla="*/ 3331 w 124010"/>
              <a:gd name="connsiteY7" fmla="*/ 6105 h 5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10" h="551888">
                <a:moveTo>
                  <a:pt x="3331" y="6105"/>
                </a:moveTo>
                <a:cubicBezTo>
                  <a:pt x="12327" y="55317"/>
                  <a:pt x="76885" y="496643"/>
                  <a:pt x="85881" y="545855"/>
                </a:cubicBezTo>
                <a:cubicBezTo>
                  <a:pt x="94877" y="595067"/>
                  <a:pt x="50956" y="327838"/>
                  <a:pt x="57306" y="301380"/>
                </a:cubicBezTo>
                <a:cubicBezTo>
                  <a:pt x="63656" y="274922"/>
                  <a:pt x="125568" y="391338"/>
                  <a:pt x="123981" y="387105"/>
                </a:cubicBezTo>
                <a:cubicBezTo>
                  <a:pt x="122394" y="382872"/>
                  <a:pt x="68418" y="303497"/>
                  <a:pt x="47781" y="275980"/>
                </a:cubicBezTo>
                <a:cubicBezTo>
                  <a:pt x="27144" y="248463"/>
                  <a:pt x="2802" y="226238"/>
                  <a:pt x="156" y="222005"/>
                </a:cubicBezTo>
                <a:cubicBezTo>
                  <a:pt x="-2490" y="217772"/>
                  <a:pt x="29260" y="280742"/>
                  <a:pt x="31906" y="250580"/>
                </a:cubicBezTo>
                <a:cubicBezTo>
                  <a:pt x="34552" y="220418"/>
                  <a:pt x="-5665" y="-43107"/>
                  <a:pt x="3331" y="6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4DDBF712-E408-DECE-50B5-7A8DF9D300FC}"/>
              </a:ext>
            </a:extLst>
          </p:cNvPr>
          <p:cNvSpPr/>
          <p:nvPr/>
        </p:nvSpPr>
        <p:spPr>
          <a:xfrm>
            <a:off x="7978279" y="4335929"/>
            <a:ext cx="114804" cy="599639"/>
          </a:xfrm>
          <a:custGeom>
            <a:avLst/>
            <a:gdLst>
              <a:gd name="connsiteX0" fmla="*/ 54471 w 114804"/>
              <a:gd name="connsiteY0" fmla="*/ 1121 h 599639"/>
              <a:gd name="connsiteX1" fmla="*/ 70346 w 114804"/>
              <a:gd name="connsiteY1" fmla="*/ 388471 h 599639"/>
              <a:gd name="connsiteX2" fmla="*/ 60821 w 114804"/>
              <a:gd name="connsiteY2" fmla="*/ 344021 h 599639"/>
              <a:gd name="connsiteX3" fmla="*/ 89396 w 114804"/>
              <a:gd name="connsiteY3" fmla="*/ 432921 h 599639"/>
              <a:gd name="connsiteX4" fmla="*/ 108446 w 114804"/>
              <a:gd name="connsiteY4" fmla="*/ 598021 h 599639"/>
              <a:gd name="connsiteX5" fmla="*/ 105271 w 114804"/>
              <a:gd name="connsiteY5" fmla="*/ 509121 h 599639"/>
              <a:gd name="connsiteX6" fmla="*/ 89396 w 114804"/>
              <a:gd name="connsiteY6" fmla="*/ 378946 h 599639"/>
              <a:gd name="connsiteX7" fmla="*/ 114796 w 114804"/>
              <a:gd name="connsiteY7" fmla="*/ 318621 h 599639"/>
              <a:gd name="connsiteX8" fmla="*/ 86221 w 114804"/>
              <a:gd name="connsiteY8" fmla="*/ 356721 h 599639"/>
              <a:gd name="connsiteX9" fmla="*/ 496 w 114804"/>
              <a:gd name="connsiteY9" fmla="*/ 290046 h 599639"/>
              <a:gd name="connsiteX10" fmla="*/ 51296 w 114804"/>
              <a:gd name="connsiteY10" fmla="*/ 334496 h 599639"/>
              <a:gd name="connsiteX11" fmla="*/ 57646 w 114804"/>
              <a:gd name="connsiteY11" fmla="*/ 213846 h 599639"/>
              <a:gd name="connsiteX12" fmla="*/ 44946 w 114804"/>
              <a:gd name="connsiteY12" fmla="*/ 267821 h 599639"/>
              <a:gd name="connsiteX13" fmla="*/ 54471 w 114804"/>
              <a:gd name="connsiteY13" fmla="*/ 1121 h 59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804" h="599639">
                <a:moveTo>
                  <a:pt x="54471" y="1121"/>
                </a:moveTo>
                <a:cubicBezTo>
                  <a:pt x="58704" y="21229"/>
                  <a:pt x="69288" y="331321"/>
                  <a:pt x="70346" y="388471"/>
                </a:cubicBezTo>
                <a:cubicBezTo>
                  <a:pt x="71404" y="445621"/>
                  <a:pt x="57646" y="336613"/>
                  <a:pt x="60821" y="344021"/>
                </a:cubicBezTo>
                <a:cubicBezTo>
                  <a:pt x="63996" y="351429"/>
                  <a:pt x="81459" y="390588"/>
                  <a:pt x="89396" y="432921"/>
                </a:cubicBezTo>
                <a:cubicBezTo>
                  <a:pt x="97333" y="475254"/>
                  <a:pt x="105800" y="585321"/>
                  <a:pt x="108446" y="598021"/>
                </a:cubicBezTo>
                <a:cubicBezTo>
                  <a:pt x="111092" y="610721"/>
                  <a:pt x="108446" y="545633"/>
                  <a:pt x="105271" y="509121"/>
                </a:cubicBezTo>
                <a:cubicBezTo>
                  <a:pt x="102096" y="472609"/>
                  <a:pt x="87808" y="410696"/>
                  <a:pt x="89396" y="378946"/>
                </a:cubicBezTo>
                <a:cubicBezTo>
                  <a:pt x="90984" y="347196"/>
                  <a:pt x="115325" y="322325"/>
                  <a:pt x="114796" y="318621"/>
                </a:cubicBezTo>
                <a:cubicBezTo>
                  <a:pt x="114267" y="314917"/>
                  <a:pt x="105271" y="361483"/>
                  <a:pt x="86221" y="356721"/>
                </a:cubicBezTo>
                <a:cubicBezTo>
                  <a:pt x="67171" y="351959"/>
                  <a:pt x="6317" y="293750"/>
                  <a:pt x="496" y="290046"/>
                </a:cubicBezTo>
                <a:cubicBezTo>
                  <a:pt x="-5325" y="286342"/>
                  <a:pt x="41771" y="347196"/>
                  <a:pt x="51296" y="334496"/>
                </a:cubicBezTo>
                <a:cubicBezTo>
                  <a:pt x="60821" y="321796"/>
                  <a:pt x="58704" y="224958"/>
                  <a:pt x="57646" y="213846"/>
                </a:cubicBezTo>
                <a:cubicBezTo>
                  <a:pt x="56588" y="202734"/>
                  <a:pt x="44417" y="297984"/>
                  <a:pt x="44946" y="267821"/>
                </a:cubicBezTo>
                <a:cubicBezTo>
                  <a:pt x="45475" y="237659"/>
                  <a:pt x="50238" y="-18987"/>
                  <a:pt x="54471" y="1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FE44FF62-B102-F109-CDC6-BE0EEA7481C2}"/>
              </a:ext>
            </a:extLst>
          </p:cNvPr>
          <p:cNvSpPr/>
          <p:nvPr/>
        </p:nvSpPr>
        <p:spPr>
          <a:xfrm>
            <a:off x="8159739" y="5054521"/>
            <a:ext cx="91319" cy="333753"/>
          </a:xfrm>
          <a:custGeom>
            <a:avLst/>
            <a:gdLst>
              <a:gd name="connsiteX0" fmla="*/ 11 w 91319"/>
              <a:gd name="connsiteY0" fmla="*/ 111204 h 333753"/>
              <a:gd name="connsiteX1" fmla="*/ 82561 w 91319"/>
              <a:gd name="connsiteY1" fmla="*/ 206454 h 333753"/>
              <a:gd name="connsiteX2" fmla="*/ 88911 w 91319"/>
              <a:gd name="connsiteY2" fmla="*/ 333454 h 333753"/>
              <a:gd name="connsiteX3" fmla="*/ 82561 w 91319"/>
              <a:gd name="connsiteY3" fmla="*/ 168354 h 333753"/>
              <a:gd name="connsiteX4" fmla="*/ 76211 w 91319"/>
              <a:gd name="connsiteY4" fmla="*/ 79 h 333753"/>
              <a:gd name="connsiteX5" fmla="*/ 76211 w 91319"/>
              <a:gd name="connsiteY5" fmla="*/ 146129 h 333753"/>
              <a:gd name="connsiteX6" fmla="*/ 11 w 91319"/>
              <a:gd name="connsiteY6" fmla="*/ 111204 h 33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19" h="333753">
                <a:moveTo>
                  <a:pt x="11" y="111204"/>
                </a:moveTo>
                <a:cubicBezTo>
                  <a:pt x="1069" y="121258"/>
                  <a:pt x="67744" y="169412"/>
                  <a:pt x="82561" y="206454"/>
                </a:cubicBezTo>
                <a:cubicBezTo>
                  <a:pt x="97378" y="243496"/>
                  <a:pt x="88911" y="339804"/>
                  <a:pt x="88911" y="333454"/>
                </a:cubicBezTo>
                <a:cubicBezTo>
                  <a:pt x="88911" y="327104"/>
                  <a:pt x="84678" y="223916"/>
                  <a:pt x="82561" y="168354"/>
                </a:cubicBezTo>
                <a:cubicBezTo>
                  <a:pt x="80444" y="112792"/>
                  <a:pt x="77269" y="3783"/>
                  <a:pt x="76211" y="79"/>
                </a:cubicBezTo>
                <a:cubicBezTo>
                  <a:pt x="75153" y="-3625"/>
                  <a:pt x="84149" y="123375"/>
                  <a:pt x="76211" y="146129"/>
                </a:cubicBezTo>
                <a:cubicBezTo>
                  <a:pt x="68274" y="168883"/>
                  <a:pt x="-1047" y="101150"/>
                  <a:pt x="11" y="111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8AAAEC1F-422F-4F91-5E03-5E2E0565119C}"/>
              </a:ext>
            </a:extLst>
          </p:cNvPr>
          <p:cNvSpPr/>
          <p:nvPr/>
        </p:nvSpPr>
        <p:spPr>
          <a:xfrm>
            <a:off x="7727816" y="5479431"/>
            <a:ext cx="451032" cy="295895"/>
          </a:xfrm>
          <a:custGeom>
            <a:avLst/>
            <a:gdLst>
              <a:gd name="connsiteX0" fmla="*/ 134 w 451032"/>
              <a:gd name="connsiteY0" fmla="*/ 295894 h 295895"/>
              <a:gd name="connsiteX1" fmla="*/ 133484 w 451032"/>
              <a:gd name="connsiteY1" fmla="*/ 73644 h 295895"/>
              <a:gd name="connsiteX2" fmla="*/ 79509 w 451032"/>
              <a:gd name="connsiteY2" fmla="*/ 156194 h 295895"/>
              <a:gd name="connsiteX3" fmla="*/ 111259 w 451032"/>
              <a:gd name="connsiteY3" fmla="*/ 137144 h 295895"/>
              <a:gd name="connsiteX4" fmla="*/ 190634 w 451032"/>
              <a:gd name="connsiteY4" fmla="*/ 191119 h 295895"/>
              <a:gd name="connsiteX5" fmla="*/ 184284 w 451032"/>
              <a:gd name="connsiteY5" fmla="*/ 153019 h 295895"/>
              <a:gd name="connsiteX6" fmla="*/ 295409 w 451032"/>
              <a:gd name="connsiteY6" fmla="*/ 187944 h 295895"/>
              <a:gd name="connsiteX7" fmla="*/ 270009 w 451032"/>
              <a:gd name="connsiteY7" fmla="*/ 118094 h 295895"/>
              <a:gd name="connsiteX8" fmla="*/ 438284 w 451032"/>
              <a:gd name="connsiteY8" fmla="*/ 273669 h 295895"/>
              <a:gd name="connsiteX9" fmla="*/ 419234 w 451032"/>
              <a:gd name="connsiteY9" fmla="*/ 241919 h 295895"/>
              <a:gd name="connsiteX10" fmla="*/ 260484 w 451032"/>
              <a:gd name="connsiteY10" fmla="*/ 229219 h 295895"/>
              <a:gd name="connsiteX11" fmla="*/ 368434 w 451032"/>
              <a:gd name="connsiteY11" fmla="*/ 206994 h 295895"/>
              <a:gd name="connsiteX12" fmla="*/ 187459 w 451032"/>
              <a:gd name="connsiteY12" fmla="*/ 153019 h 295895"/>
              <a:gd name="connsiteX13" fmla="*/ 114434 w 451032"/>
              <a:gd name="connsiteY13" fmla="*/ 111744 h 295895"/>
              <a:gd name="connsiteX14" fmla="*/ 104909 w 451032"/>
              <a:gd name="connsiteY14" fmla="*/ 619 h 295895"/>
              <a:gd name="connsiteX15" fmla="*/ 108084 w 451032"/>
              <a:gd name="connsiteY15" fmla="*/ 76819 h 295895"/>
              <a:gd name="connsiteX16" fmla="*/ 134 w 451032"/>
              <a:gd name="connsiteY16" fmla="*/ 295894 h 29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032" h="295895">
                <a:moveTo>
                  <a:pt x="134" y="295894"/>
                </a:moveTo>
                <a:cubicBezTo>
                  <a:pt x="4367" y="295365"/>
                  <a:pt x="120255" y="96927"/>
                  <a:pt x="133484" y="73644"/>
                </a:cubicBezTo>
                <a:cubicBezTo>
                  <a:pt x="146713" y="50361"/>
                  <a:pt x="83213" y="145611"/>
                  <a:pt x="79509" y="156194"/>
                </a:cubicBezTo>
                <a:cubicBezTo>
                  <a:pt x="75805" y="166777"/>
                  <a:pt x="92738" y="131323"/>
                  <a:pt x="111259" y="137144"/>
                </a:cubicBezTo>
                <a:cubicBezTo>
                  <a:pt x="129780" y="142965"/>
                  <a:pt x="178463" y="188473"/>
                  <a:pt x="190634" y="191119"/>
                </a:cubicBezTo>
                <a:cubicBezTo>
                  <a:pt x="202805" y="193765"/>
                  <a:pt x="166822" y="153548"/>
                  <a:pt x="184284" y="153019"/>
                </a:cubicBezTo>
                <a:cubicBezTo>
                  <a:pt x="201746" y="152490"/>
                  <a:pt x="281122" y="193765"/>
                  <a:pt x="295409" y="187944"/>
                </a:cubicBezTo>
                <a:cubicBezTo>
                  <a:pt x="309696" y="182123"/>
                  <a:pt x="246197" y="103807"/>
                  <a:pt x="270009" y="118094"/>
                </a:cubicBezTo>
                <a:cubicBezTo>
                  <a:pt x="293821" y="132381"/>
                  <a:pt x="413413" y="253032"/>
                  <a:pt x="438284" y="273669"/>
                </a:cubicBezTo>
                <a:cubicBezTo>
                  <a:pt x="463155" y="294306"/>
                  <a:pt x="448867" y="249327"/>
                  <a:pt x="419234" y="241919"/>
                </a:cubicBezTo>
                <a:cubicBezTo>
                  <a:pt x="389601" y="234511"/>
                  <a:pt x="268951" y="235040"/>
                  <a:pt x="260484" y="229219"/>
                </a:cubicBezTo>
                <a:cubicBezTo>
                  <a:pt x="252017" y="223398"/>
                  <a:pt x="380605" y="219694"/>
                  <a:pt x="368434" y="206994"/>
                </a:cubicBezTo>
                <a:cubicBezTo>
                  <a:pt x="356263" y="194294"/>
                  <a:pt x="229792" y="168894"/>
                  <a:pt x="187459" y="153019"/>
                </a:cubicBezTo>
                <a:cubicBezTo>
                  <a:pt x="145126" y="137144"/>
                  <a:pt x="128192" y="137144"/>
                  <a:pt x="114434" y="111744"/>
                </a:cubicBezTo>
                <a:cubicBezTo>
                  <a:pt x="100676" y="86344"/>
                  <a:pt x="105967" y="6440"/>
                  <a:pt x="104909" y="619"/>
                </a:cubicBezTo>
                <a:cubicBezTo>
                  <a:pt x="103851" y="-5202"/>
                  <a:pt x="123430" y="30781"/>
                  <a:pt x="108084" y="76819"/>
                </a:cubicBezTo>
                <a:cubicBezTo>
                  <a:pt x="92738" y="122857"/>
                  <a:pt x="-4099" y="296423"/>
                  <a:pt x="134" y="295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045E161B-D077-3C69-6B28-857E46E8D96E}"/>
              </a:ext>
            </a:extLst>
          </p:cNvPr>
          <p:cNvSpPr/>
          <p:nvPr/>
        </p:nvSpPr>
        <p:spPr>
          <a:xfrm>
            <a:off x="7905272" y="4377805"/>
            <a:ext cx="294522" cy="1065300"/>
          </a:xfrm>
          <a:custGeom>
            <a:avLst/>
            <a:gdLst>
              <a:gd name="connsiteX0" fmla="*/ 89378 w 294522"/>
              <a:gd name="connsiteY0" fmla="*/ 520 h 1065300"/>
              <a:gd name="connsiteX1" fmla="*/ 60803 w 294522"/>
              <a:gd name="connsiteY1" fmla="*/ 343420 h 1065300"/>
              <a:gd name="connsiteX2" fmla="*/ 102078 w 294522"/>
              <a:gd name="connsiteY2" fmla="*/ 572020 h 1065300"/>
              <a:gd name="connsiteX3" fmla="*/ 108428 w 294522"/>
              <a:gd name="connsiteY3" fmla="*/ 533920 h 1065300"/>
              <a:gd name="connsiteX4" fmla="*/ 184628 w 294522"/>
              <a:gd name="connsiteY4" fmla="*/ 670445 h 1065300"/>
              <a:gd name="connsiteX5" fmla="*/ 222728 w 294522"/>
              <a:gd name="connsiteY5" fmla="*/ 743470 h 1065300"/>
              <a:gd name="connsiteX6" fmla="*/ 222728 w 294522"/>
              <a:gd name="connsiteY6" fmla="*/ 689495 h 1065300"/>
              <a:gd name="connsiteX7" fmla="*/ 273528 w 294522"/>
              <a:gd name="connsiteY7" fmla="*/ 918095 h 1065300"/>
              <a:gd name="connsiteX8" fmla="*/ 270353 w 294522"/>
              <a:gd name="connsiteY8" fmla="*/ 873645 h 1065300"/>
              <a:gd name="connsiteX9" fmla="*/ 286228 w 294522"/>
              <a:gd name="connsiteY9" fmla="*/ 1054620 h 1065300"/>
              <a:gd name="connsiteX10" fmla="*/ 264003 w 294522"/>
              <a:gd name="connsiteY10" fmla="*/ 1041920 h 1065300"/>
              <a:gd name="connsiteX11" fmla="*/ 175103 w 294522"/>
              <a:gd name="connsiteY11" fmla="*/ 1022870 h 1065300"/>
              <a:gd name="connsiteX12" fmla="*/ 260828 w 294522"/>
              <a:gd name="connsiteY12" fmla="*/ 1019695 h 1065300"/>
              <a:gd name="connsiteX13" fmla="*/ 257653 w 294522"/>
              <a:gd name="connsiteY13" fmla="*/ 933970 h 1065300"/>
              <a:gd name="connsiteX14" fmla="*/ 190978 w 294522"/>
              <a:gd name="connsiteY14" fmla="*/ 924445 h 1065300"/>
              <a:gd name="connsiteX15" fmla="*/ 267178 w 294522"/>
              <a:gd name="connsiteY15" fmla="*/ 921270 h 1065300"/>
              <a:gd name="connsiteX16" fmla="*/ 165578 w 294522"/>
              <a:gd name="connsiteY16" fmla="*/ 826020 h 1065300"/>
              <a:gd name="connsiteX17" fmla="*/ 292578 w 294522"/>
              <a:gd name="connsiteY17" fmla="*/ 889520 h 1065300"/>
              <a:gd name="connsiteX18" fmla="*/ 235428 w 294522"/>
              <a:gd name="connsiteY18" fmla="*/ 762520 h 1065300"/>
              <a:gd name="connsiteX19" fmla="*/ 140178 w 294522"/>
              <a:gd name="connsiteY19" fmla="*/ 673620 h 1065300"/>
              <a:gd name="connsiteX20" fmla="*/ 210028 w 294522"/>
              <a:gd name="connsiteY20" fmla="*/ 718070 h 1065300"/>
              <a:gd name="connsiteX21" fmla="*/ 114778 w 294522"/>
              <a:gd name="connsiteY21" fmla="*/ 584720 h 1065300"/>
              <a:gd name="connsiteX22" fmla="*/ 478 w 294522"/>
              <a:gd name="connsiteY22" fmla="*/ 413270 h 1065300"/>
              <a:gd name="connsiteX23" fmla="*/ 73503 w 294522"/>
              <a:gd name="connsiteY23" fmla="*/ 470420 h 1065300"/>
              <a:gd name="connsiteX24" fmla="*/ 63978 w 294522"/>
              <a:gd name="connsiteY24" fmla="*/ 308495 h 1065300"/>
              <a:gd name="connsiteX25" fmla="*/ 19528 w 294522"/>
              <a:gd name="connsiteY25" fmla="*/ 238645 h 1065300"/>
              <a:gd name="connsiteX26" fmla="*/ 32228 w 294522"/>
              <a:gd name="connsiteY26" fmla="*/ 264045 h 1065300"/>
              <a:gd name="connsiteX27" fmla="*/ 89378 w 294522"/>
              <a:gd name="connsiteY27" fmla="*/ 520 h 10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94522" h="1065300">
                <a:moveTo>
                  <a:pt x="89378" y="520"/>
                </a:moveTo>
                <a:cubicBezTo>
                  <a:pt x="94140" y="13749"/>
                  <a:pt x="58686" y="248170"/>
                  <a:pt x="60803" y="343420"/>
                </a:cubicBezTo>
                <a:cubicBezTo>
                  <a:pt x="62920" y="438670"/>
                  <a:pt x="94141" y="540270"/>
                  <a:pt x="102078" y="572020"/>
                </a:cubicBezTo>
                <a:cubicBezTo>
                  <a:pt x="110015" y="603770"/>
                  <a:pt x="94670" y="517516"/>
                  <a:pt x="108428" y="533920"/>
                </a:cubicBezTo>
                <a:cubicBezTo>
                  <a:pt x="122186" y="550324"/>
                  <a:pt x="165578" y="635520"/>
                  <a:pt x="184628" y="670445"/>
                </a:cubicBezTo>
                <a:cubicBezTo>
                  <a:pt x="203678" y="705370"/>
                  <a:pt x="216378" y="740295"/>
                  <a:pt x="222728" y="743470"/>
                </a:cubicBezTo>
                <a:cubicBezTo>
                  <a:pt x="229078" y="746645"/>
                  <a:pt x="214261" y="660391"/>
                  <a:pt x="222728" y="689495"/>
                </a:cubicBezTo>
                <a:cubicBezTo>
                  <a:pt x="231195" y="718599"/>
                  <a:pt x="265591" y="887403"/>
                  <a:pt x="273528" y="918095"/>
                </a:cubicBezTo>
                <a:cubicBezTo>
                  <a:pt x="281465" y="948787"/>
                  <a:pt x="268236" y="850891"/>
                  <a:pt x="270353" y="873645"/>
                </a:cubicBezTo>
                <a:cubicBezTo>
                  <a:pt x="272470" y="896399"/>
                  <a:pt x="287286" y="1026574"/>
                  <a:pt x="286228" y="1054620"/>
                </a:cubicBezTo>
                <a:cubicBezTo>
                  <a:pt x="285170" y="1082666"/>
                  <a:pt x="282524" y="1047212"/>
                  <a:pt x="264003" y="1041920"/>
                </a:cubicBezTo>
                <a:cubicBezTo>
                  <a:pt x="245482" y="1036628"/>
                  <a:pt x="175632" y="1026574"/>
                  <a:pt x="175103" y="1022870"/>
                </a:cubicBezTo>
                <a:cubicBezTo>
                  <a:pt x="174574" y="1019166"/>
                  <a:pt x="247070" y="1034512"/>
                  <a:pt x="260828" y="1019695"/>
                </a:cubicBezTo>
                <a:cubicBezTo>
                  <a:pt x="274586" y="1004878"/>
                  <a:pt x="269295" y="949845"/>
                  <a:pt x="257653" y="933970"/>
                </a:cubicBezTo>
                <a:cubicBezTo>
                  <a:pt x="246011" y="918095"/>
                  <a:pt x="189390" y="926562"/>
                  <a:pt x="190978" y="924445"/>
                </a:cubicBezTo>
                <a:cubicBezTo>
                  <a:pt x="192566" y="922328"/>
                  <a:pt x="271411" y="937674"/>
                  <a:pt x="267178" y="921270"/>
                </a:cubicBezTo>
                <a:cubicBezTo>
                  <a:pt x="262945" y="904866"/>
                  <a:pt x="161345" y="831312"/>
                  <a:pt x="165578" y="826020"/>
                </a:cubicBezTo>
                <a:cubicBezTo>
                  <a:pt x="169811" y="820728"/>
                  <a:pt x="280936" y="900103"/>
                  <a:pt x="292578" y="889520"/>
                </a:cubicBezTo>
                <a:cubicBezTo>
                  <a:pt x="304220" y="878937"/>
                  <a:pt x="260828" y="798503"/>
                  <a:pt x="235428" y="762520"/>
                </a:cubicBezTo>
                <a:cubicBezTo>
                  <a:pt x="210028" y="726537"/>
                  <a:pt x="144411" y="681028"/>
                  <a:pt x="140178" y="673620"/>
                </a:cubicBezTo>
                <a:cubicBezTo>
                  <a:pt x="135945" y="666212"/>
                  <a:pt x="214261" y="732887"/>
                  <a:pt x="210028" y="718070"/>
                </a:cubicBezTo>
                <a:cubicBezTo>
                  <a:pt x="205795" y="703253"/>
                  <a:pt x="149703" y="635520"/>
                  <a:pt x="114778" y="584720"/>
                </a:cubicBezTo>
                <a:cubicBezTo>
                  <a:pt x="79853" y="533920"/>
                  <a:pt x="7357" y="432320"/>
                  <a:pt x="478" y="413270"/>
                </a:cubicBezTo>
                <a:cubicBezTo>
                  <a:pt x="-6401" y="394220"/>
                  <a:pt x="62920" y="487883"/>
                  <a:pt x="73503" y="470420"/>
                </a:cubicBezTo>
                <a:cubicBezTo>
                  <a:pt x="84086" y="452958"/>
                  <a:pt x="72974" y="347124"/>
                  <a:pt x="63978" y="308495"/>
                </a:cubicBezTo>
                <a:cubicBezTo>
                  <a:pt x="54982" y="269866"/>
                  <a:pt x="24820" y="246053"/>
                  <a:pt x="19528" y="238645"/>
                </a:cubicBezTo>
                <a:cubicBezTo>
                  <a:pt x="14236" y="231237"/>
                  <a:pt x="21645" y="297912"/>
                  <a:pt x="32228" y="264045"/>
                </a:cubicBezTo>
                <a:cubicBezTo>
                  <a:pt x="42811" y="230178"/>
                  <a:pt x="84616" y="-12709"/>
                  <a:pt x="89378" y="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CB5B490F-249D-493F-73CE-B262709149D7}"/>
              </a:ext>
            </a:extLst>
          </p:cNvPr>
          <p:cNvSpPr/>
          <p:nvPr/>
        </p:nvSpPr>
        <p:spPr>
          <a:xfrm>
            <a:off x="8006869" y="5464009"/>
            <a:ext cx="327529" cy="314543"/>
          </a:xfrm>
          <a:custGeom>
            <a:avLst/>
            <a:gdLst>
              <a:gd name="connsiteX0" fmla="*/ 219556 w 327529"/>
              <a:gd name="connsiteY0" fmla="*/ 166 h 314543"/>
              <a:gd name="connsiteX1" fmla="*/ 213206 w 327529"/>
              <a:gd name="connsiteY1" fmla="*/ 174791 h 314543"/>
              <a:gd name="connsiteX2" fmla="*/ 222731 w 327529"/>
              <a:gd name="connsiteY2" fmla="*/ 193841 h 314543"/>
              <a:gd name="connsiteX3" fmla="*/ 210031 w 327529"/>
              <a:gd name="connsiteY3" fmla="*/ 171616 h 314543"/>
              <a:gd name="connsiteX4" fmla="*/ 327506 w 327529"/>
              <a:gd name="connsiteY4" fmla="*/ 314491 h 314543"/>
              <a:gd name="connsiteX5" fmla="*/ 219556 w 327529"/>
              <a:gd name="connsiteY5" fmla="*/ 187491 h 314543"/>
              <a:gd name="connsiteX6" fmla="*/ 137006 w 327529"/>
              <a:gd name="connsiteY6" fmla="*/ 123991 h 314543"/>
              <a:gd name="connsiteX7" fmla="*/ 232256 w 327529"/>
              <a:gd name="connsiteY7" fmla="*/ 216066 h 314543"/>
              <a:gd name="connsiteX8" fmla="*/ 149706 w 327529"/>
              <a:gd name="connsiteY8" fmla="*/ 181141 h 314543"/>
              <a:gd name="connsiteX9" fmla="*/ 481 w 327529"/>
              <a:gd name="connsiteY9" fmla="*/ 95416 h 314543"/>
              <a:gd name="connsiteX10" fmla="*/ 203681 w 327529"/>
              <a:gd name="connsiteY10" fmla="*/ 209716 h 314543"/>
              <a:gd name="connsiteX11" fmla="*/ 219556 w 327529"/>
              <a:gd name="connsiteY11" fmla="*/ 166 h 31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529" h="314543">
                <a:moveTo>
                  <a:pt x="219556" y="166"/>
                </a:moveTo>
                <a:cubicBezTo>
                  <a:pt x="221144" y="-5655"/>
                  <a:pt x="212677" y="142512"/>
                  <a:pt x="213206" y="174791"/>
                </a:cubicBezTo>
                <a:cubicBezTo>
                  <a:pt x="213735" y="207070"/>
                  <a:pt x="223260" y="194370"/>
                  <a:pt x="222731" y="193841"/>
                </a:cubicBezTo>
                <a:cubicBezTo>
                  <a:pt x="222202" y="193312"/>
                  <a:pt x="192569" y="151508"/>
                  <a:pt x="210031" y="171616"/>
                </a:cubicBezTo>
                <a:cubicBezTo>
                  <a:pt x="227493" y="191724"/>
                  <a:pt x="325919" y="311845"/>
                  <a:pt x="327506" y="314491"/>
                </a:cubicBezTo>
                <a:cubicBezTo>
                  <a:pt x="329094" y="317137"/>
                  <a:pt x="251306" y="219241"/>
                  <a:pt x="219556" y="187491"/>
                </a:cubicBezTo>
                <a:cubicBezTo>
                  <a:pt x="187806" y="155741"/>
                  <a:pt x="134889" y="119229"/>
                  <a:pt x="137006" y="123991"/>
                </a:cubicBezTo>
                <a:cubicBezTo>
                  <a:pt x="139123" y="128753"/>
                  <a:pt x="230139" y="206541"/>
                  <a:pt x="232256" y="216066"/>
                </a:cubicBezTo>
                <a:cubicBezTo>
                  <a:pt x="234373" y="225591"/>
                  <a:pt x="188335" y="201249"/>
                  <a:pt x="149706" y="181141"/>
                </a:cubicBezTo>
                <a:cubicBezTo>
                  <a:pt x="111077" y="161033"/>
                  <a:pt x="-8515" y="90654"/>
                  <a:pt x="481" y="95416"/>
                </a:cubicBezTo>
                <a:cubicBezTo>
                  <a:pt x="9477" y="100178"/>
                  <a:pt x="165052" y="223474"/>
                  <a:pt x="203681" y="209716"/>
                </a:cubicBezTo>
                <a:cubicBezTo>
                  <a:pt x="242310" y="195958"/>
                  <a:pt x="217968" y="5987"/>
                  <a:pt x="219556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F29FAC5D-C9F1-84BF-E576-CAB05FFE8247}"/>
              </a:ext>
            </a:extLst>
          </p:cNvPr>
          <p:cNvSpPr/>
          <p:nvPr/>
        </p:nvSpPr>
        <p:spPr>
          <a:xfrm>
            <a:off x="7905144" y="4266005"/>
            <a:ext cx="96028" cy="396259"/>
          </a:xfrm>
          <a:custGeom>
            <a:avLst/>
            <a:gdLst>
              <a:gd name="connsiteX0" fmla="*/ 95856 w 96028"/>
              <a:gd name="connsiteY0" fmla="*/ 1195 h 396259"/>
              <a:gd name="connsiteX1" fmla="*/ 3781 w 96028"/>
              <a:gd name="connsiteY1" fmla="*/ 385370 h 396259"/>
              <a:gd name="connsiteX2" fmla="*/ 26006 w 96028"/>
              <a:gd name="connsiteY2" fmla="*/ 267895 h 396259"/>
              <a:gd name="connsiteX3" fmla="*/ 95856 w 96028"/>
              <a:gd name="connsiteY3" fmla="*/ 1195 h 39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28" h="396259">
                <a:moveTo>
                  <a:pt x="95856" y="1195"/>
                </a:moveTo>
                <a:cubicBezTo>
                  <a:pt x="92152" y="20774"/>
                  <a:pt x="15423" y="340920"/>
                  <a:pt x="3781" y="385370"/>
                </a:cubicBezTo>
                <a:cubicBezTo>
                  <a:pt x="-7861" y="429820"/>
                  <a:pt x="9602" y="327691"/>
                  <a:pt x="26006" y="267895"/>
                </a:cubicBezTo>
                <a:cubicBezTo>
                  <a:pt x="42410" y="208099"/>
                  <a:pt x="99560" y="-18384"/>
                  <a:pt x="95856" y="1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D7F05EAD-0153-CC9E-6665-774E03DB2FDE}"/>
              </a:ext>
            </a:extLst>
          </p:cNvPr>
          <p:cNvSpPr/>
          <p:nvPr/>
        </p:nvSpPr>
        <p:spPr>
          <a:xfrm>
            <a:off x="8419894" y="5676739"/>
            <a:ext cx="124467" cy="365632"/>
          </a:xfrm>
          <a:custGeom>
            <a:avLst/>
            <a:gdLst>
              <a:gd name="connsiteX0" fmla="*/ 57356 w 124467"/>
              <a:gd name="connsiteY0" fmla="*/ 161 h 365632"/>
              <a:gd name="connsiteX1" fmla="*/ 41481 w 124467"/>
              <a:gd name="connsiteY1" fmla="*/ 117636 h 365632"/>
              <a:gd name="connsiteX2" fmla="*/ 70056 w 124467"/>
              <a:gd name="connsiteY2" fmla="*/ 174786 h 365632"/>
              <a:gd name="connsiteX3" fmla="*/ 28781 w 124467"/>
              <a:gd name="connsiteY3" fmla="*/ 209711 h 365632"/>
              <a:gd name="connsiteX4" fmla="*/ 79581 w 124467"/>
              <a:gd name="connsiteY4" fmla="*/ 165261 h 365632"/>
              <a:gd name="connsiteX5" fmla="*/ 82756 w 124467"/>
              <a:gd name="connsiteY5" fmla="*/ 197011 h 365632"/>
              <a:gd name="connsiteX6" fmla="*/ 206 w 124467"/>
              <a:gd name="connsiteY6" fmla="*/ 365286 h 365632"/>
              <a:gd name="connsiteX7" fmla="*/ 60531 w 124467"/>
              <a:gd name="connsiteY7" fmla="*/ 238286 h 365632"/>
              <a:gd name="connsiteX8" fmla="*/ 101806 w 124467"/>
              <a:gd name="connsiteY8" fmla="*/ 146211 h 365632"/>
              <a:gd name="connsiteX9" fmla="*/ 124031 w 124467"/>
              <a:gd name="connsiteY9" fmla="*/ 143036 h 365632"/>
              <a:gd name="connsiteX10" fmla="*/ 82756 w 124467"/>
              <a:gd name="connsiteY10" fmla="*/ 139861 h 365632"/>
              <a:gd name="connsiteX11" fmla="*/ 31956 w 124467"/>
              <a:gd name="connsiteY11" fmla="*/ 98586 h 365632"/>
              <a:gd name="connsiteX12" fmla="*/ 41481 w 124467"/>
              <a:gd name="connsiteY12" fmla="*/ 92236 h 365632"/>
              <a:gd name="connsiteX13" fmla="*/ 57356 w 124467"/>
              <a:gd name="connsiteY13" fmla="*/ 161 h 36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467" h="365632">
                <a:moveTo>
                  <a:pt x="57356" y="161"/>
                </a:moveTo>
                <a:cubicBezTo>
                  <a:pt x="57356" y="4394"/>
                  <a:pt x="39364" y="88532"/>
                  <a:pt x="41481" y="117636"/>
                </a:cubicBezTo>
                <a:cubicBezTo>
                  <a:pt x="43598" y="146740"/>
                  <a:pt x="72173" y="159440"/>
                  <a:pt x="70056" y="174786"/>
                </a:cubicBezTo>
                <a:cubicBezTo>
                  <a:pt x="67939" y="190132"/>
                  <a:pt x="27194" y="211298"/>
                  <a:pt x="28781" y="209711"/>
                </a:cubicBezTo>
                <a:cubicBezTo>
                  <a:pt x="30368" y="208124"/>
                  <a:pt x="70585" y="167378"/>
                  <a:pt x="79581" y="165261"/>
                </a:cubicBezTo>
                <a:cubicBezTo>
                  <a:pt x="88577" y="163144"/>
                  <a:pt x="95985" y="163674"/>
                  <a:pt x="82756" y="197011"/>
                </a:cubicBezTo>
                <a:cubicBezTo>
                  <a:pt x="69527" y="230348"/>
                  <a:pt x="3910" y="358407"/>
                  <a:pt x="206" y="365286"/>
                </a:cubicBezTo>
                <a:cubicBezTo>
                  <a:pt x="-3498" y="372165"/>
                  <a:pt x="43598" y="274799"/>
                  <a:pt x="60531" y="238286"/>
                </a:cubicBezTo>
                <a:cubicBezTo>
                  <a:pt x="77464" y="201774"/>
                  <a:pt x="91223" y="162086"/>
                  <a:pt x="101806" y="146211"/>
                </a:cubicBezTo>
                <a:cubicBezTo>
                  <a:pt x="112389" y="130336"/>
                  <a:pt x="127206" y="144094"/>
                  <a:pt x="124031" y="143036"/>
                </a:cubicBezTo>
                <a:cubicBezTo>
                  <a:pt x="120856" y="141978"/>
                  <a:pt x="98102" y="147269"/>
                  <a:pt x="82756" y="139861"/>
                </a:cubicBezTo>
                <a:cubicBezTo>
                  <a:pt x="67410" y="132453"/>
                  <a:pt x="38835" y="106524"/>
                  <a:pt x="31956" y="98586"/>
                </a:cubicBezTo>
                <a:cubicBezTo>
                  <a:pt x="25077" y="90648"/>
                  <a:pt x="37248" y="108111"/>
                  <a:pt x="41481" y="92236"/>
                </a:cubicBezTo>
                <a:cubicBezTo>
                  <a:pt x="45714" y="76361"/>
                  <a:pt x="57356" y="-4072"/>
                  <a:pt x="57356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7B24BAEA-C36C-CB30-20CD-74CB0D62BC19}"/>
              </a:ext>
            </a:extLst>
          </p:cNvPr>
          <p:cNvSpPr/>
          <p:nvPr/>
        </p:nvSpPr>
        <p:spPr>
          <a:xfrm>
            <a:off x="8185389" y="5914411"/>
            <a:ext cx="313807" cy="173260"/>
          </a:xfrm>
          <a:custGeom>
            <a:avLst/>
            <a:gdLst>
              <a:gd name="connsiteX0" fmla="*/ 2936 w 313807"/>
              <a:gd name="connsiteY0" fmla="*/ 172064 h 173260"/>
              <a:gd name="connsiteX1" fmla="*/ 266461 w 313807"/>
              <a:gd name="connsiteY1" fmla="*/ 73639 h 173260"/>
              <a:gd name="connsiteX2" fmla="*/ 234711 w 313807"/>
              <a:gd name="connsiteY2" fmla="*/ 83164 h 173260"/>
              <a:gd name="connsiteX3" fmla="*/ 310911 w 313807"/>
              <a:gd name="connsiteY3" fmla="*/ 614 h 173260"/>
              <a:gd name="connsiteX4" fmla="*/ 288686 w 313807"/>
              <a:gd name="connsiteY4" fmla="*/ 48239 h 173260"/>
              <a:gd name="connsiteX5" fmla="*/ 202961 w 313807"/>
              <a:gd name="connsiteY5" fmla="*/ 99039 h 173260"/>
              <a:gd name="connsiteX6" fmla="*/ 228361 w 313807"/>
              <a:gd name="connsiteY6" fmla="*/ 51414 h 173260"/>
              <a:gd name="connsiteX7" fmla="*/ 129936 w 313807"/>
              <a:gd name="connsiteY7" fmla="*/ 124439 h 173260"/>
              <a:gd name="connsiteX8" fmla="*/ 2936 w 313807"/>
              <a:gd name="connsiteY8" fmla="*/ 172064 h 17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807" h="173260">
                <a:moveTo>
                  <a:pt x="2936" y="172064"/>
                </a:moveTo>
                <a:lnTo>
                  <a:pt x="266461" y="73639"/>
                </a:lnTo>
                <a:cubicBezTo>
                  <a:pt x="305090" y="58822"/>
                  <a:pt x="227303" y="95335"/>
                  <a:pt x="234711" y="83164"/>
                </a:cubicBezTo>
                <a:cubicBezTo>
                  <a:pt x="242119" y="70993"/>
                  <a:pt x="301915" y="6435"/>
                  <a:pt x="310911" y="614"/>
                </a:cubicBezTo>
                <a:cubicBezTo>
                  <a:pt x="319907" y="-5207"/>
                  <a:pt x="306678" y="31835"/>
                  <a:pt x="288686" y="48239"/>
                </a:cubicBezTo>
                <a:cubicBezTo>
                  <a:pt x="270694" y="64643"/>
                  <a:pt x="213015" y="98510"/>
                  <a:pt x="202961" y="99039"/>
                </a:cubicBezTo>
                <a:cubicBezTo>
                  <a:pt x="192907" y="99568"/>
                  <a:pt x="240532" y="47181"/>
                  <a:pt x="228361" y="51414"/>
                </a:cubicBezTo>
                <a:cubicBezTo>
                  <a:pt x="216190" y="55647"/>
                  <a:pt x="163803" y="106976"/>
                  <a:pt x="129936" y="124439"/>
                </a:cubicBezTo>
                <a:cubicBezTo>
                  <a:pt x="96069" y="141901"/>
                  <a:pt x="-19818" y="180531"/>
                  <a:pt x="2936" y="172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83C26BE2-1BBA-1AA5-2B24-57D2E6E3405F}"/>
              </a:ext>
            </a:extLst>
          </p:cNvPr>
          <p:cNvSpPr/>
          <p:nvPr/>
        </p:nvSpPr>
        <p:spPr>
          <a:xfrm>
            <a:off x="7912376" y="5940264"/>
            <a:ext cx="358648" cy="79544"/>
          </a:xfrm>
          <a:custGeom>
            <a:avLst/>
            <a:gdLst>
              <a:gd name="connsiteX0" fmla="*/ 358499 w 358648"/>
              <a:gd name="connsiteY0" fmla="*/ 31911 h 79544"/>
              <a:gd name="connsiteX1" fmla="*/ 167999 w 358648"/>
              <a:gd name="connsiteY1" fmla="*/ 22386 h 79544"/>
              <a:gd name="connsiteX2" fmla="*/ 2899 w 358648"/>
              <a:gd name="connsiteY2" fmla="*/ 41436 h 79544"/>
              <a:gd name="connsiteX3" fmla="*/ 75924 w 358648"/>
              <a:gd name="connsiteY3" fmla="*/ 35086 h 79544"/>
              <a:gd name="connsiteX4" fmla="*/ 241024 w 358648"/>
              <a:gd name="connsiteY4" fmla="*/ 47786 h 79544"/>
              <a:gd name="connsiteX5" fmla="*/ 161649 w 358648"/>
              <a:gd name="connsiteY5" fmla="*/ 79536 h 79544"/>
              <a:gd name="connsiteX6" fmla="*/ 209274 w 358648"/>
              <a:gd name="connsiteY6" fmla="*/ 44611 h 79544"/>
              <a:gd name="connsiteX7" fmla="*/ 136249 w 358648"/>
              <a:gd name="connsiteY7" fmla="*/ 161 h 79544"/>
              <a:gd name="connsiteX8" fmla="*/ 358499 w 358648"/>
              <a:gd name="connsiteY8" fmla="*/ 31911 h 7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648" h="79544">
                <a:moveTo>
                  <a:pt x="358499" y="31911"/>
                </a:moveTo>
                <a:cubicBezTo>
                  <a:pt x="363791" y="35615"/>
                  <a:pt x="227266" y="20799"/>
                  <a:pt x="167999" y="22386"/>
                </a:cubicBezTo>
                <a:cubicBezTo>
                  <a:pt x="108732" y="23973"/>
                  <a:pt x="18245" y="39319"/>
                  <a:pt x="2899" y="41436"/>
                </a:cubicBezTo>
                <a:cubicBezTo>
                  <a:pt x="-12447" y="43553"/>
                  <a:pt x="36237" y="34028"/>
                  <a:pt x="75924" y="35086"/>
                </a:cubicBezTo>
                <a:cubicBezTo>
                  <a:pt x="115611" y="36144"/>
                  <a:pt x="226737" y="40378"/>
                  <a:pt x="241024" y="47786"/>
                </a:cubicBezTo>
                <a:cubicBezTo>
                  <a:pt x="255311" y="55194"/>
                  <a:pt x="166941" y="80065"/>
                  <a:pt x="161649" y="79536"/>
                </a:cubicBezTo>
                <a:cubicBezTo>
                  <a:pt x="156357" y="79007"/>
                  <a:pt x="213507" y="57840"/>
                  <a:pt x="209274" y="44611"/>
                </a:cubicBezTo>
                <a:cubicBezTo>
                  <a:pt x="205041" y="31382"/>
                  <a:pt x="116670" y="2807"/>
                  <a:pt x="136249" y="161"/>
                </a:cubicBezTo>
                <a:cubicBezTo>
                  <a:pt x="155828" y="-2485"/>
                  <a:pt x="353207" y="28207"/>
                  <a:pt x="358499" y="31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33DC7B5-4BEC-E8C3-9765-E6A90B6FCBA3}"/>
              </a:ext>
            </a:extLst>
          </p:cNvPr>
          <p:cNvSpPr/>
          <p:nvPr/>
        </p:nvSpPr>
        <p:spPr>
          <a:xfrm>
            <a:off x="8162274" y="6117284"/>
            <a:ext cx="51792" cy="265058"/>
          </a:xfrm>
          <a:custGeom>
            <a:avLst/>
            <a:gdLst>
              <a:gd name="connsiteX0" fmla="*/ 651 w 51792"/>
              <a:gd name="connsiteY0" fmla="*/ 941 h 265058"/>
              <a:gd name="connsiteX1" fmla="*/ 51451 w 51792"/>
              <a:gd name="connsiteY1" fmla="*/ 261291 h 265058"/>
              <a:gd name="connsiteX2" fmla="*/ 22876 w 51792"/>
              <a:gd name="connsiteY2" fmla="*/ 156516 h 265058"/>
              <a:gd name="connsiteX3" fmla="*/ 22876 w 51792"/>
              <a:gd name="connsiteY3" fmla="*/ 172391 h 265058"/>
              <a:gd name="connsiteX4" fmla="*/ 651 w 51792"/>
              <a:gd name="connsiteY4" fmla="*/ 941 h 26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92" h="265058">
                <a:moveTo>
                  <a:pt x="651" y="941"/>
                </a:moveTo>
                <a:cubicBezTo>
                  <a:pt x="5414" y="15758"/>
                  <a:pt x="47747" y="235362"/>
                  <a:pt x="51451" y="261291"/>
                </a:cubicBezTo>
                <a:cubicBezTo>
                  <a:pt x="55155" y="287220"/>
                  <a:pt x="27639" y="171333"/>
                  <a:pt x="22876" y="156516"/>
                </a:cubicBezTo>
                <a:cubicBezTo>
                  <a:pt x="18113" y="141699"/>
                  <a:pt x="27109" y="194087"/>
                  <a:pt x="22876" y="172391"/>
                </a:cubicBezTo>
                <a:cubicBezTo>
                  <a:pt x="18643" y="150695"/>
                  <a:pt x="-4112" y="-13876"/>
                  <a:pt x="651" y="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7BEF14D5-EDA3-197B-DE18-DFD1DF6EB94F}"/>
              </a:ext>
            </a:extLst>
          </p:cNvPr>
          <p:cNvSpPr/>
          <p:nvPr/>
        </p:nvSpPr>
        <p:spPr>
          <a:xfrm>
            <a:off x="8213184" y="6064161"/>
            <a:ext cx="83102" cy="330053"/>
          </a:xfrm>
          <a:custGeom>
            <a:avLst/>
            <a:gdLst>
              <a:gd name="connsiteX0" fmla="*/ 35466 w 83102"/>
              <a:gd name="connsiteY0" fmla="*/ 89 h 330053"/>
              <a:gd name="connsiteX1" fmla="*/ 54516 w 83102"/>
              <a:gd name="connsiteY1" fmla="*/ 231864 h 330053"/>
              <a:gd name="connsiteX2" fmla="*/ 60866 w 83102"/>
              <a:gd name="connsiteY2" fmla="*/ 139789 h 330053"/>
              <a:gd name="connsiteX3" fmla="*/ 83091 w 83102"/>
              <a:gd name="connsiteY3" fmla="*/ 327114 h 330053"/>
              <a:gd name="connsiteX4" fmla="*/ 57691 w 83102"/>
              <a:gd name="connsiteY4" fmla="*/ 244564 h 330053"/>
              <a:gd name="connsiteX5" fmla="*/ 541 w 83102"/>
              <a:gd name="connsiteY5" fmla="*/ 114389 h 330053"/>
              <a:gd name="connsiteX6" fmla="*/ 29116 w 83102"/>
              <a:gd name="connsiteY6" fmla="*/ 190589 h 330053"/>
              <a:gd name="connsiteX7" fmla="*/ 32291 w 83102"/>
              <a:gd name="connsiteY7" fmla="*/ 142964 h 330053"/>
              <a:gd name="connsiteX8" fmla="*/ 44991 w 83102"/>
              <a:gd name="connsiteY8" fmla="*/ 203289 h 330053"/>
              <a:gd name="connsiteX9" fmla="*/ 35466 w 83102"/>
              <a:gd name="connsiteY9" fmla="*/ 89 h 33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102" h="330053">
                <a:moveTo>
                  <a:pt x="35466" y="89"/>
                </a:moveTo>
                <a:cubicBezTo>
                  <a:pt x="37053" y="4851"/>
                  <a:pt x="50283" y="208581"/>
                  <a:pt x="54516" y="231864"/>
                </a:cubicBezTo>
                <a:cubicBezTo>
                  <a:pt x="58749" y="255147"/>
                  <a:pt x="56104" y="123914"/>
                  <a:pt x="60866" y="139789"/>
                </a:cubicBezTo>
                <a:cubicBezTo>
                  <a:pt x="65628" y="155664"/>
                  <a:pt x="83620" y="309652"/>
                  <a:pt x="83091" y="327114"/>
                </a:cubicBezTo>
                <a:cubicBezTo>
                  <a:pt x="82562" y="344576"/>
                  <a:pt x="71449" y="280018"/>
                  <a:pt x="57691" y="244564"/>
                </a:cubicBezTo>
                <a:cubicBezTo>
                  <a:pt x="43933" y="209110"/>
                  <a:pt x="5303" y="123385"/>
                  <a:pt x="541" y="114389"/>
                </a:cubicBezTo>
                <a:cubicBezTo>
                  <a:pt x="-4221" y="105393"/>
                  <a:pt x="23824" y="185827"/>
                  <a:pt x="29116" y="190589"/>
                </a:cubicBezTo>
                <a:cubicBezTo>
                  <a:pt x="34408" y="195352"/>
                  <a:pt x="29645" y="140847"/>
                  <a:pt x="32291" y="142964"/>
                </a:cubicBezTo>
                <a:cubicBezTo>
                  <a:pt x="34937" y="145081"/>
                  <a:pt x="44462" y="223926"/>
                  <a:pt x="44991" y="203289"/>
                </a:cubicBezTo>
                <a:cubicBezTo>
                  <a:pt x="45520" y="182652"/>
                  <a:pt x="33879" y="-4673"/>
                  <a:pt x="35466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4ACAC1B-5C3D-9BF6-C631-EAF8E4B9FDC6}"/>
              </a:ext>
            </a:extLst>
          </p:cNvPr>
          <p:cNvSpPr/>
          <p:nvPr/>
        </p:nvSpPr>
        <p:spPr>
          <a:xfrm>
            <a:off x="8079798" y="6073248"/>
            <a:ext cx="100531" cy="321505"/>
          </a:xfrm>
          <a:custGeom>
            <a:avLst/>
            <a:gdLst>
              <a:gd name="connsiteX0" fmla="*/ 577 w 100531"/>
              <a:gd name="connsiteY0" fmla="*/ 527 h 321505"/>
              <a:gd name="connsiteX1" fmla="*/ 79952 w 100531"/>
              <a:gd name="connsiteY1" fmla="*/ 219602 h 321505"/>
              <a:gd name="connsiteX2" fmla="*/ 79952 w 100531"/>
              <a:gd name="connsiteY2" fmla="*/ 194202 h 321505"/>
              <a:gd name="connsiteX3" fmla="*/ 83127 w 100531"/>
              <a:gd name="connsiteY3" fmla="*/ 321202 h 321505"/>
              <a:gd name="connsiteX4" fmla="*/ 99002 w 100531"/>
              <a:gd name="connsiteY4" fmla="*/ 232302 h 321505"/>
              <a:gd name="connsiteX5" fmla="*/ 89477 w 100531"/>
              <a:gd name="connsiteY5" fmla="*/ 251352 h 321505"/>
              <a:gd name="connsiteX6" fmla="*/ 6927 w 100531"/>
              <a:gd name="connsiteY6" fmla="*/ 118002 h 321505"/>
              <a:gd name="connsiteX7" fmla="*/ 41852 w 100531"/>
              <a:gd name="connsiteY7" fmla="*/ 156102 h 321505"/>
              <a:gd name="connsiteX8" fmla="*/ 577 w 100531"/>
              <a:gd name="connsiteY8" fmla="*/ 527 h 32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31" h="321505">
                <a:moveTo>
                  <a:pt x="577" y="527"/>
                </a:moveTo>
                <a:cubicBezTo>
                  <a:pt x="6927" y="11110"/>
                  <a:pt x="66723" y="187323"/>
                  <a:pt x="79952" y="219602"/>
                </a:cubicBezTo>
                <a:cubicBezTo>
                  <a:pt x="93181" y="251881"/>
                  <a:pt x="79423" y="177269"/>
                  <a:pt x="79952" y="194202"/>
                </a:cubicBezTo>
                <a:cubicBezTo>
                  <a:pt x="80481" y="211135"/>
                  <a:pt x="79952" y="314852"/>
                  <a:pt x="83127" y="321202"/>
                </a:cubicBezTo>
                <a:cubicBezTo>
                  <a:pt x="86302" y="327552"/>
                  <a:pt x="99002" y="232302"/>
                  <a:pt x="99002" y="232302"/>
                </a:cubicBezTo>
                <a:cubicBezTo>
                  <a:pt x="100060" y="220660"/>
                  <a:pt x="104823" y="270402"/>
                  <a:pt x="89477" y="251352"/>
                </a:cubicBezTo>
                <a:cubicBezTo>
                  <a:pt x="74131" y="232302"/>
                  <a:pt x="14864" y="133877"/>
                  <a:pt x="6927" y="118002"/>
                </a:cubicBezTo>
                <a:cubicBezTo>
                  <a:pt x="-1010" y="102127"/>
                  <a:pt x="41323" y="170390"/>
                  <a:pt x="41852" y="156102"/>
                </a:cubicBezTo>
                <a:cubicBezTo>
                  <a:pt x="42381" y="141815"/>
                  <a:pt x="-5773" y="-10056"/>
                  <a:pt x="577" y="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E5348C6F-B169-FDD6-6E23-C9AAF4B6869D}"/>
              </a:ext>
            </a:extLst>
          </p:cNvPr>
          <p:cNvSpPr/>
          <p:nvPr/>
        </p:nvSpPr>
        <p:spPr>
          <a:xfrm>
            <a:off x="8258175" y="6070495"/>
            <a:ext cx="101634" cy="334516"/>
          </a:xfrm>
          <a:custGeom>
            <a:avLst/>
            <a:gdLst>
              <a:gd name="connsiteX0" fmla="*/ 34925 w 101634"/>
              <a:gd name="connsiteY0" fmla="*/ 105 h 334516"/>
              <a:gd name="connsiteX1" fmla="*/ 44450 w 101634"/>
              <a:gd name="connsiteY1" fmla="*/ 196955 h 334516"/>
              <a:gd name="connsiteX2" fmla="*/ 44450 w 101634"/>
              <a:gd name="connsiteY2" fmla="*/ 174730 h 334516"/>
              <a:gd name="connsiteX3" fmla="*/ 98425 w 101634"/>
              <a:gd name="connsiteY3" fmla="*/ 330305 h 334516"/>
              <a:gd name="connsiteX4" fmla="*/ 88900 w 101634"/>
              <a:gd name="connsiteY4" fmla="*/ 279505 h 334516"/>
              <a:gd name="connsiteX5" fmla="*/ 34925 w 101634"/>
              <a:gd name="connsiteY5" fmla="*/ 165205 h 334516"/>
              <a:gd name="connsiteX6" fmla="*/ 0 w 101634"/>
              <a:gd name="connsiteY6" fmla="*/ 101705 h 334516"/>
              <a:gd name="connsiteX7" fmla="*/ 34925 w 101634"/>
              <a:gd name="connsiteY7" fmla="*/ 168380 h 334516"/>
              <a:gd name="connsiteX8" fmla="*/ 34925 w 101634"/>
              <a:gd name="connsiteY8" fmla="*/ 105 h 33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634" h="334516">
                <a:moveTo>
                  <a:pt x="34925" y="105"/>
                </a:moveTo>
                <a:cubicBezTo>
                  <a:pt x="36512" y="4867"/>
                  <a:pt x="42863" y="167851"/>
                  <a:pt x="44450" y="196955"/>
                </a:cubicBezTo>
                <a:cubicBezTo>
                  <a:pt x="46037" y="226059"/>
                  <a:pt x="35454" y="152505"/>
                  <a:pt x="44450" y="174730"/>
                </a:cubicBezTo>
                <a:cubicBezTo>
                  <a:pt x="53446" y="196955"/>
                  <a:pt x="91017" y="312843"/>
                  <a:pt x="98425" y="330305"/>
                </a:cubicBezTo>
                <a:cubicBezTo>
                  <a:pt x="105833" y="347767"/>
                  <a:pt x="99483" y="307022"/>
                  <a:pt x="88900" y="279505"/>
                </a:cubicBezTo>
                <a:cubicBezTo>
                  <a:pt x="78317" y="251988"/>
                  <a:pt x="49742" y="194838"/>
                  <a:pt x="34925" y="165205"/>
                </a:cubicBezTo>
                <a:cubicBezTo>
                  <a:pt x="20108" y="135572"/>
                  <a:pt x="0" y="101176"/>
                  <a:pt x="0" y="101705"/>
                </a:cubicBezTo>
                <a:cubicBezTo>
                  <a:pt x="0" y="102234"/>
                  <a:pt x="30162" y="183726"/>
                  <a:pt x="34925" y="168380"/>
                </a:cubicBezTo>
                <a:cubicBezTo>
                  <a:pt x="39688" y="153034"/>
                  <a:pt x="33338" y="-4657"/>
                  <a:pt x="34925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710B887C-648D-034C-5734-465D41E56DFD}"/>
              </a:ext>
            </a:extLst>
          </p:cNvPr>
          <p:cNvSpPr/>
          <p:nvPr/>
        </p:nvSpPr>
        <p:spPr>
          <a:xfrm>
            <a:off x="8182174" y="6460693"/>
            <a:ext cx="174498" cy="183870"/>
          </a:xfrm>
          <a:custGeom>
            <a:avLst/>
            <a:gdLst>
              <a:gd name="connsiteX0" fmla="*/ 85526 w 174498"/>
              <a:gd name="connsiteY0" fmla="*/ 432 h 183870"/>
              <a:gd name="connsiteX1" fmla="*/ 114101 w 174498"/>
              <a:gd name="connsiteY1" fmla="*/ 67107 h 183870"/>
              <a:gd name="connsiteX2" fmla="*/ 2976 w 174498"/>
              <a:gd name="connsiteY2" fmla="*/ 181407 h 183870"/>
              <a:gd name="connsiteX3" fmla="*/ 44251 w 174498"/>
              <a:gd name="connsiteY3" fmla="*/ 140132 h 183870"/>
              <a:gd name="connsiteX4" fmla="*/ 174426 w 174498"/>
              <a:gd name="connsiteY4" fmla="*/ 76632 h 183870"/>
              <a:gd name="connsiteX5" fmla="*/ 63301 w 174498"/>
              <a:gd name="connsiteY5" fmla="*/ 98857 h 183870"/>
              <a:gd name="connsiteX6" fmla="*/ 98226 w 174498"/>
              <a:gd name="connsiteY6" fmla="*/ 98857 h 183870"/>
              <a:gd name="connsiteX7" fmla="*/ 79176 w 174498"/>
              <a:gd name="connsiteY7" fmla="*/ 108382 h 183870"/>
              <a:gd name="connsiteX8" fmla="*/ 139501 w 174498"/>
              <a:gd name="connsiteY8" fmla="*/ 32182 h 183870"/>
              <a:gd name="connsiteX9" fmla="*/ 120451 w 174498"/>
              <a:gd name="connsiteY9" fmla="*/ 38532 h 183870"/>
              <a:gd name="connsiteX10" fmla="*/ 85526 w 174498"/>
              <a:gd name="connsiteY10" fmla="*/ 432 h 18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498" h="183870">
                <a:moveTo>
                  <a:pt x="85526" y="432"/>
                </a:moveTo>
                <a:cubicBezTo>
                  <a:pt x="84468" y="5194"/>
                  <a:pt x="127859" y="36945"/>
                  <a:pt x="114101" y="67107"/>
                </a:cubicBezTo>
                <a:cubicBezTo>
                  <a:pt x="100343" y="97269"/>
                  <a:pt x="14618" y="169236"/>
                  <a:pt x="2976" y="181407"/>
                </a:cubicBezTo>
                <a:cubicBezTo>
                  <a:pt x="-8666" y="193578"/>
                  <a:pt x="15676" y="157594"/>
                  <a:pt x="44251" y="140132"/>
                </a:cubicBezTo>
                <a:cubicBezTo>
                  <a:pt x="72826" y="122670"/>
                  <a:pt x="171251" y="83511"/>
                  <a:pt x="174426" y="76632"/>
                </a:cubicBezTo>
                <a:cubicBezTo>
                  <a:pt x="177601" y="69753"/>
                  <a:pt x="76001" y="95153"/>
                  <a:pt x="63301" y="98857"/>
                </a:cubicBezTo>
                <a:cubicBezTo>
                  <a:pt x="50601" y="102561"/>
                  <a:pt x="95580" y="97270"/>
                  <a:pt x="98226" y="98857"/>
                </a:cubicBezTo>
                <a:cubicBezTo>
                  <a:pt x="100872" y="100445"/>
                  <a:pt x="72297" y="119494"/>
                  <a:pt x="79176" y="108382"/>
                </a:cubicBezTo>
                <a:cubicBezTo>
                  <a:pt x="86055" y="97270"/>
                  <a:pt x="139501" y="32182"/>
                  <a:pt x="139501" y="32182"/>
                </a:cubicBezTo>
                <a:cubicBezTo>
                  <a:pt x="146380" y="20540"/>
                  <a:pt x="132093" y="45411"/>
                  <a:pt x="120451" y="38532"/>
                </a:cubicBezTo>
                <a:cubicBezTo>
                  <a:pt x="108809" y="31653"/>
                  <a:pt x="86584" y="-4330"/>
                  <a:pt x="85526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BDE74F8-FD23-B82F-98F9-A89DD2351802}"/>
              </a:ext>
            </a:extLst>
          </p:cNvPr>
          <p:cNvSpPr/>
          <p:nvPr/>
        </p:nvSpPr>
        <p:spPr>
          <a:xfrm>
            <a:off x="8277072" y="6425819"/>
            <a:ext cx="123984" cy="124372"/>
          </a:xfrm>
          <a:custGeom>
            <a:avLst/>
            <a:gdLst>
              <a:gd name="connsiteX0" fmla="*/ 153 w 123984"/>
              <a:gd name="connsiteY0" fmla="*/ 73406 h 124372"/>
              <a:gd name="connsiteX1" fmla="*/ 73178 w 123984"/>
              <a:gd name="connsiteY1" fmla="*/ 35306 h 124372"/>
              <a:gd name="connsiteX2" fmla="*/ 73178 w 123984"/>
              <a:gd name="connsiteY2" fmla="*/ 6731 h 124372"/>
              <a:gd name="connsiteX3" fmla="*/ 92228 w 123984"/>
              <a:gd name="connsiteY3" fmla="*/ 48006 h 124372"/>
              <a:gd name="connsiteX4" fmla="*/ 98578 w 123984"/>
              <a:gd name="connsiteY4" fmla="*/ 19431 h 124372"/>
              <a:gd name="connsiteX5" fmla="*/ 114453 w 123984"/>
              <a:gd name="connsiteY5" fmla="*/ 51181 h 124372"/>
              <a:gd name="connsiteX6" fmla="*/ 82703 w 123984"/>
              <a:gd name="connsiteY6" fmla="*/ 124206 h 124372"/>
              <a:gd name="connsiteX7" fmla="*/ 123978 w 123984"/>
              <a:gd name="connsiteY7" fmla="*/ 28956 h 124372"/>
              <a:gd name="connsiteX8" fmla="*/ 85878 w 123984"/>
              <a:gd name="connsiteY8" fmla="*/ 41656 h 124372"/>
              <a:gd name="connsiteX9" fmla="*/ 95403 w 123984"/>
              <a:gd name="connsiteY9" fmla="*/ 381 h 124372"/>
              <a:gd name="connsiteX10" fmla="*/ 153 w 123984"/>
              <a:gd name="connsiteY10" fmla="*/ 73406 h 12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984" h="124372">
                <a:moveTo>
                  <a:pt x="153" y="73406"/>
                </a:moveTo>
                <a:cubicBezTo>
                  <a:pt x="-3551" y="79227"/>
                  <a:pt x="61007" y="46419"/>
                  <a:pt x="73178" y="35306"/>
                </a:cubicBezTo>
                <a:cubicBezTo>
                  <a:pt x="85349" y="24193"/>
                  <a:pt x="70003" y="4614"/>
                  <a:pt x="73178" y="6731"/>
                </a:cubicBezTo>
                <a:cubicBezTo>
                  <a:pt x="76353" y="8848"/>
                  <a:pt x="87995" y="45889"/>
                  <a:pt x="92228" y="48006"/>
                </a:cubicBezTo>
                <a:cubicBezTo>
                  <a:pt x="96461" y="50123"/>
                  <a:pt x="94874" y="18902"/>
                  <a:pt x="98578" y="19431"/>
                </a:cubicBezTo>
                <a:cubicBezTo>
                  <a:pt x="102282" y="19960"/>
                  <a:pt x="117099" y="33718"/>
                  <a:pt x="114453" y="51181"/>
                </a:cubicBezTo>
                <a:cubicBezTo>
                  <a:pt x="111807" y="68644"/>
                  <a:pt x="81116" y="127910"/>
                  <a:pt x="82703" y="124206"/>
                </a:cubicBezTo>
                <a:cubicBezTo>
                  <a:pt x="84290" y="120502"/>
                  <a:pt x="123449" y="42714"/>
                  <a:pt x="123978" y="28956"/>
                </a:cubicBezTo>
                <a:cubicBezTo>
                  <a:pt x="124507" y="15198"/>
                  <a:pt x="90640" y="46418"/>
                  <a:pt x="85878" y="41656"/>
                </a:cubicBezTo>
                <a:cubicBezTo>
                  <a:pt x="81116" y="36894"/>
                  <a:pt x="102811" y="-4382"/>
                  <a:pt x="95403" y="381"/>
                </a:cubicBezTo>
                <a:cubicBezTo>
                  <a:pt x="87995" y="5143"/>
                  <a:pt x="3857" y="67585"/>
                  <a:pt x="153" y="73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A31B1A9D-F351-5420-D178-EDA544E773E6}"/>
              </a:ext>
            </a:extLst>
          </p:cNvPr>
          <p:cNvSpPr/>
          <p:nvPr/>
        </p:nvSpPr>
        <p:spPr>
          <a:xfrm>
            <a:off x="8003594" y="6441358"/>
            <a:ext cx="284010" cy="202745"/>
          </a:xfrm>
          <a:custGeom>
            <a:avLst/>
            <a:gdLst>
              <a:gd name="connsiteX0" fmla="*/ 200606 w 284010"/>
              <a:gd name="connsiteY0" fmla="*/ 717 h 202745"/>
              <a:gd name="connsiteX1" fmla="*/ 238706 w 284010"/>
              <a:gd name="connsiteY1" fmla="*/ 54692 h 202745"/>
              <a:gd name="connsiteX2" fmla="*/ 235531 w 284010"/>
              <a:gd name="connsiteY2" fmla="*/ 99142 h 202745"/>
              <a:gd name="connsiteX3" fmla="*/ 108531 w 284010"/>
              <a:gd name="connsiteY3" fmla="*/ 200742 h 202745"/>
              <a:gd name="connsiteX4" fmla="*/ 162506 w 284010"/>
              <a:gd name="connsiteY4" fmla="*/ 168992 h 202745"/>
              <a:gd name="connsiteX5" fmla="*/ 581 w 284010"/>
              <a:gd name="connsiteY5" fmla="*/ 197567 h 202745"/>
              <a:gd name="connsiteX6" fmla="*/ 111706 w 284010"/>
              <a:gd name="connsiteY6" fmla="*/ 168992 h 202745"/>
              <a:gd name="connsiteX7" fmla="*/ 200606 w 284010"/>
              <a:gd name="connsiteY7" fmla="*/ 115017 h 202745"/>
              <a:gd name="connsiteX8" fmla="*/ 130756 w 284010"/>
              <a:gd name="connsiteY8" fmla="*/ 153117 h 202745"/>
              <a:gd name="connsiteX9" fmla="*/ 276806 w 284010"/>
              <a:gd name="connsiteY9" fmla="*/ 89617 h 202745"/>
              <a:gd name="connsiteX10" fmla="*/ 260931 w 284010"/>
              <a:gd name="connsiteY10" fmla="*/ 73742 h 202745"/>
              <a:gd name="connsiteX11" fmla="*/ 254581 w 284010"/>
              <a:gd name="connsiteY11" fmla="*/ 95967 h 202745"/>
              <a:gd name="connsiteX12" fmla="*/ 200606 w 284010"/>
              <a:gd name="connsiteY12" fmla="*/ 717 h 20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010" h="202745">
                <a:moveTo>
                  <a:pt x="200606" y="717"/>
                </a:moveTo>
                <a:cubicBezTo>
                  <a:pt x="197960" y="-6162"/>
                  <a:pt x="232885" y="38288"/>
                  <a:pt x="238706" y="54692"/>
                </a:cubicBezTo>
                <a:cubicBezTo>
                  <a:pt x="244527" y="71096"/>
                  <a:pt x="257227" y="74801"/>
                  <a:pt x="235531" y="99142"/>
                </a:cubicBezTo>
                <a:cubicBezTo>
                  <a:pt x="213835" y="123483"/>
                  <a:pt x="120702" y="189100"/>
                  <a:pt x="108531" y="200742"/>
                </a:cubicBezTo>
                <a:cubicBezTo>
                  <a:pt x="96360" y="212384"/>
                  <a:pt x="180498" y="169521"/>
                  <a:pt x="162506" y="168992"/>
                </a:cubicBezTo>
                <a:cubicBezTo>
                  <a:pt x="144514" y="168463"/>
                  <a:pt x="9048" y="197567"/>
                  <a:pt x="581" y="197567"/>
                </a:cubicBezTo>
                <a:cubicBezTo>
                  <a:pt x="-7886" y="197567"/>
                  <a:pt x="78369" y="182750"/>
                  <a:pt x="111706" y="168992"/>
                </a:cubicBezTo>
                <a:cubicBezTo>
                  <a:pt x="145043" y="155234"/>
                  <a:pt x="197431" y="117663"/>
                  <a:pt x="200606" y="115017"/>
                </a:cubicBezTo>
                <a:cubicBezTo>
                  <a:pt x="203781" y="112371"/>
                  <a:pt x="118056" y="157350"/>
                  <a:pt x="130756" y="153117"/>
                </a:cubicBezTo>
                <a:cubicBezTo>
                  <a:pt x="143456" y="148884"/>
                  <a:pt x="276806" y="89617"/>
                  <a:pt x="276806" y="89617"/>
                </a:cubicBezTo>
                <a:cubicBezTo>
                  <a:pt x="298502" y="76388"/>
                  <a:pt x="264635" y="72684"/>
                  <a:pt x="260931" y="73742"/>
                </a:cubicBezTo>
                <a:cubicBezTo>
                  <a:pt x="257227" y="74800"/>
                  <a:pt x="261989" y="105492"/>
                  <a:pt x="254581" y="95967"/>
                </a:cubicBezTo>
                <a:cubicBezTo>
                  <a:pt x="247173" y="86442"/>
                  <a:pt x="203252" y="7596"/>
                  <a:pt x="200606" y="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FB030893-EED9-6D59-FFFD-A021DED8406A}"/>
              </a:ext>
            </a:extLst>
          </p:cNvPr>
          <p:cNvSpPr/>
          <p:nvPr/>
        </p:nvSpPr>
        <p:spPr>
          <a:xfrm>
            <a:off x="7718323" y="6432355"/>
            <a:ext cx="497108" cy="152619"/>
          </a:xfrm>
          <a:custGeom>
            <a:avLst/>
            <a:gdLst>
              <a:gd name="connsiteX0" fmla="*/ 102 w 497108"/>
              <a:gd name="connsiteY0" fmla="*/ 152595 h 152619"/>
              <a:gd name="connsiteX1" fmla="*/ 301727 w 497108"/>
              <a:gd name="connsiteY1" fmla="*/ 66870 h 152619"/>
              <a:gd name="connsiteX2" fmla="*/ 266802 w 497108"/>
              <a:gd name="connsiteY2" fmla="*/ 76395 h 152619"/>
              <a:gd name="connsiteX3" fmla="*/ 431902 w 497108"/>
              <a:gd name="connsiteY3" fmla="*/ 35120 h 152619"/>
              <a:gd name="connsiteX4" fmla="*/ 438252 w 497108"/>
              <a:gd name="connsiteY4" fmla="*/ 195 h 152619"/>
              <a:gd name="connsiteX5" fmla="*/ 495402 w 497108"/>
              <a:gd name="connsiteY5" fmla="*/ 50995 h 152619"/>
              <a:gd name="connsiteX6" fmla="*/ 482702 w 497108"/>
              <a:gd name="connsiteY6" fmla="*/ 6545 h 152619"/>
              <a:gd name="connsiteX7" fmla="*/ 489052 w 497108"/>
              <a:gd name="connsiteY7" fmla="*/ 98620 h 152619"/>
              <a:gd name="connsiteX8" fmla="*/ 485877 w 497108"/>
              <a:gd name="connsiteY8" fmla="*/ 143070 h 152619"/>
              <a:gd name="connsiteX9" fmla="*/ 489052 w 497108"/>
              <a:gd name="connsiteY9" fmla="*/ 47820 h 152619"/>
              <a:gd name="connsiteX10" fmla="*/ 393802 w 497108"/>
              <a:gd name="connsiteY10" fmla="*/ 44645 h 152619"/>
              <a:gd name="connsiteX11" fmla="*/ 200127 w 497108"/>
              <a:gd name="connsiteY11" fmla="*/ 60520 h 152619"/>
              <a:gd name="connsiteX12" fmla="*/ 266802 w 497108"/>
              <a:gd name="connsiteY12" fmla="*/ 57345 h 152619"/>
              <a:gd name="connsiteX13" fmla="*/ 102 w 497108"/>
              <a:gd name="connsiteY13" fmla="*/ 152595 h 15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7108" h="152619">
                <a:moveTo>
                  <a:pt x="102" y="152595"/>
                </a:moveTo>
                <a:cubicBezTo>
                  <a:pt x="5923" y="154183"/>
                  <a:pt x="257277" y="79570"/>
                  <a:pt x="301727" y="66870"/>
                </a:cubicBezTo>
                <a:cubicBezTo>
                  <a:pt x="346177" y="54170"/>
                  <a:pt x="266802" y="76395"/>
                  <a:pt x="266802" y="76395"/>
                </a:cubicBezTo>
                <a:cubicBezTo>
                  <a:pt x="288498" y="71103"/>
                  <a:pt x="403327" y="47820"/>
                  <a:pt x="431902" y="35120"/>
                </a:cubicBezTo>
                <a:cubicBezTo>
                  <a:pt x="460477" y="22420"/>
                  <a:pt x="427669" y="-2451"/>
                  <a:pt x="438252" y="195"/>
                </a:cubicBezTo>
                <a:cubicBezTo>
                  <a:pt x="448835" y="2841"/>
                  <a:pt x="487994" y="49937"/>
                  <a:pt x="495402" y="50995"/>
                </a:cubicBezTo>
                <a:cubicBezTo>
                  <a:pt x="502810" y="52053"/>
                  <a:pt x="483760" y="-1392"/>
                  <a:pt x="482702" y="6545"/>
                </a:cubicBezTo>
                <a:cubicBezTo>
                  <a:pt x="481644" y="14482"/>
                  <a:pt x="488523" y="75866"/>
                  <a:pt x="489052" y="98620"/>
                </a:cubicBezTo>
                <a:cubicBezTo>
                  <a:pt x="489581" y="121374"/>
                  <a:pt x="485877" y="151537"/>
                  <a:pt x="485877" y="143070"/>
                </a:cubicBezTo>
                <a:cubicBezTo>
                  <a:pt x="485877" y="134603"/>
                  <a:pt x="504398" y="64224"/>
                  <a:pt x="489052" y="47820"/>
                </a:cubicBezTo>
                <a:cubicBezTo>
                  <a:pt x="473706" y="31416"/>
                  <a:pt x="441956" y="42528"/>
                  <a:pt x="393802" y="44645"/>
                </a:cubicBezTo>
                <a:cubicBezTo>
                  <a:pt x="345648" y="46762"/>
                  <a:pt x="221294" y="58403"/>
                  <a:pt x="200127" y="60520"/>
                </a:cubicBezTo>
                <a:cubicBezTo>
                  <a:pt x="178960" y="62637"/>
                  <a:pt x="296435" y="44116"/>
                  <a:pt x="266802" y="57345"/>
                </a:cubicBezTo>
                <a:cubicBezTo>
                  <a:pt x="237169" y="70574"/>
                  <a:pt x="-5719" y="151007"/>
                  <a:pt x="102" y="152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62E42EDB-2BC6-8661-4596-62ECFF80AAB9}"/>
              </a:ext>
            </a:extLst>
          </p:cNvPr>
          <p:cNvSpPr/>
          <p:nvPr/>
        </p:nvSpPr>
        <p:spPr>
          <a:xfrm>
            <a:off x="7502314" y="6532485"/>
            <a:ext cx="495294" cy="109216"/>
          </a:xfrm>
          <a:custGeom>
            <a:avLst/>
            <a:gdLst>
              <a:gd name="connsiteX0" fmla="*/ 6561 w 495294"/>
              <a:gd name="connsiteY0" fmla="*/ 106440 h 109216"/>
              <a:gd name="connsiteX1" fmla="*/ 308186 w 495294"/>
              <a:gd name="connsiteY1" fmla="*/ 4840 h 109216"/>
              <a:gd name="connsiteX2" fmla="*/ 241511 w 495294"/>
              <a:gd name="connsiteY2" fmla="*/ 42940 h 109216"/>
              <a:gd name="connsiteX3" fmla="*/ 273261 w 495294"/>
              <a:gd name="connsiteY3" fmla="*/ 55640 h 109216"/>
              <a:gd name="connsiteX4" fmla="*/ 489161 w 495294"/>
              <a:gd name="connsiteY4" fmla="*/ 1665 h 109216"/>
              <a:gd name="connsiteX5" fmla="*/ 432011 w 495294"/>
              <a:gd name="connsiteY5" fmla="*/ 17540 h 109216"/>
              <a:gd name="connsiteX6" fmla="*/ 387561 w 495294"/>
              <a:gd name="connsiteY6" fmla="*/ 55640 h 109216"/>
              <a:gd name="connsiteX7" fmla="*/ 393911 w 495294"/>
              <a:gd name="connsiteY7" fmla="*/ 23890 h 109216"/>
              <a:gd name="connsiteX8" fmla="*/ 244686 w 495294"/>
              <a:gd name="connsiteY8" fmla="*/ 46115 h 109216"/>
              <a:gd name="connsiteX9" fmla="*/ 162136 w 495294"/>
              <a:gd name="connsiteY9" fmla="*/ 93740 h 109216"/>
              <a:gd name="connsiteX10" fmla="*/ 197061 w 495294"/>
              <a:gd name="connsiteY10" fmla="*/ 49290 h 109216"/>
              <a:gd name="connsiteX11" fmla="*/ 85936 w 495294"/>
              <a:gd name="connsiteY11" fmla="*/ 58815 h 109216"/>
              <a:gd name="connsiteX12" fmla="*/ 101811 w 495294"/>
              <a:gd name="connsiteY12" fmla="*/ 77865 h 109216"/>
              <a:gd name="connsiteX13" fmla="*/ 6561 w 495294"/>
              <a:gd name="connsiteY13" fmla="*/ 106440 h 109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5294" h="109216">
                <a:moveTo>
                  <a:pt x="6561" y="106440"/>
                </a:moveTo>
                <a:cubicBezTo>
                  <a:pt x="40957" y="94269"/>
                  <a:pt x="269028" y="15423"/>
                  <a:pt x="308186" y="4840"/>
                </a:cubicBezTo>
                <a:cubicBezTo>
                  <a:pt x="347344" y="-5743"/>
                  <a:pt x="241511" y="42940"/>
                  <a:pt x="241511" y="42940"/>
                </a:cubicBezTo>
                <a:cubicBezTo>
                  <a:pt x="235690" y="51407"/>
                  <a:pt x="231986" y="62519"/>
                  <a:pt x="273261" y="55640"/>
                </a:cubicBezTo>
                <a:cubicBezTo>
                  <a:pt x="314536" y="48761"/>
                  <a:pt x="462703" y="8015"/>
                  <a:pt x="489161" y="1665"/>
                </a:cubicBezTo>
                <a:cubicBezTo>
                  <a:pt x="515619" y="-4685"/>
                  <a:pt x="448944" y="8544"/>
                  <a:pt x="432011" y="17540"/>
                </a:cubicBezTo>
                <a:cubicBezTo>
                  <a:pt x="415078" y="26536"/>
                  <a:pt x="393911" y="54582"/>
                  <a:pt x="387561" y="55640"/>
                </a:cubicBezTo>
                <a:cubicBezTo>
                  <a:pt x="381211" y="56698"/>
                  <a:pt x="417724" y="25478"/>
                  <a:pt x="393911" y="23890"/>
                </a:cubicBezTo>
                <a:cubicBezTo>
                  <a:pt x="370098" y="22302"/>
                  <a:pt x="283315" y="34473"/>
                  <a:pt x="244686" y="46115"/>
                </a:cubicBezTo>
                <a:cubicBezTo>
                  <a:pt x="206057" y="57757"/>
                  <a:pt x="170074" y="93211"/>
                  <a:pt x="162136" y="93740"/>
                </a:cubicBezTo>
                <a:cubicBezTo>
                  <a:pt x="154199" y="94269"/>
                  <a:pt x="209761" y="55111"/>
                  <a:pt x="197061" y="49290"/>
                </a:cubicBezTo>
                <a:cubicBezTo>
                  <a:pt x="184361" y="43469"/>
                  <a:pt x="101811" y="54053"/>
                  <a:pt x="85936" y="58815"/>
                </a:cubicBezTo>
                <a:cubicBezTo>
                  <a:pt x="70061" y="63577"/>
                  <a:pt x="120332" y="68340"/>
                  <a:pt x="101811" y="77865"/>
                </a:cubicBezTo>
                <a:cubicBezTo>
                  <a:pt x="83290" y="87390"/>
                  <a:pt x="-27835" y="118611"/>
                  <a:pt x="6561" y="106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72115593-0D3F-C3D7-D5BD-3FC732691040}"/>
              </a:ext>
            </a:extLst>
          </p:cNvPr>
          <p:cNvSpPr/>
          <p:nvPr/>
        </p:nvSpPr>
        <p:spPr>
          <a:xfrm>
            <a:off x="7934092" y="6529844"/>
            <a:ext cx="263773" cy="106329"/>
          </a:xfrm>
          <a:custGeom>
            <a:avLst/>
            <a:gdLst>
              <a:gd name="connsiteX0" fmla="*/ 263758 w 263773"/>
              <a:gd name="connsiteY0" fmla="*/ 13831 h 106329"/>
              <a:gd name="connsiteX1" fmla="*/ 193908 w 263773"/>
              <a:gd name="connsiteY1" fmla="*/ 20181 h 106329"/>
              <a:gd name="connsiteX2" fmla="*/ 168508 w 263773"/>
              <a:gd name="connsiteY2" fmla="*/ 74156 h 106329"/>
              <a:gd name="connsiteX3" fmla="*/ 117708 w 263773"/>
              <a:gd name="connsiteY3" fmla="*/ 20181 h 106329"/>
              <a:gd name="connsiteX4" fmla="*/ 70083 w 263773"/>
              <a:gd name="connsiteY4" fmla="*/ 105906 h 106329"/>
              <a:gd name="connsiteX5" fmla="*/ 233 w 263773"/>
              <a:gd name="connsiteY5" fmla="*/ 55106 h 106329"/>
              <a:gd name="connsiteX6" fmla="*/ 95483 w 263773"/>
              <a:gd name="connsiteY6" fmla="*/ 102731 h 106329"/>
              <a:gd name="connsiteX7" fmla="*/ 82783 w 263773"/>
              <a:gd name="connsiteY7" fmla="*/ 29706 h 106329"/>
              <a:gd name="connsiteX8" fmla="*/ 136758 w 263773"/>
              <a:gd name="connsiteY8" fmla="*/ 36056 h 106329"/>
              <a:gd name="connsiteX9" fmla="*/ 155808 w 263773"/>
              <a:gd name="connsiteY9" fmla="*/ 29706 h 106329"/>
              <a:gd name="connsiteX10" fmla="*/ 178033 w 263773"/>
              <a:gd name="connsiteY10" fmla="*/ 61456 h 106329"/>
              <a:gd name="connsiteX11" fmla="*/ 187558 w 263773"/>
              <a:gd name="connsiteY11" fmla="*/ 1131 h 106329"/>
              <a:gd name="connsiteX12" fmla="*/ 263758 w 263773"/>
              <a:gd name="connsiteY12" fmla="*/ 13831 h 10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773" h="106329">
                <a:moveTo>
                  <a:pt x="263758" y="13831"/>
                </a:moveTo>
                <a:cubicBezTo>
                  <a:pt x="264816" y="17006"/>
                  <a:pt x="209783" y="10127"/>
                  <a:pt x="193908" y="20181"/>
                </a:cubicBezTo>
                <a:cubicBezTo>
                  <a:pt x="178033" y="30235"/>
                  <a:pt x="181208" y="74156"/>
                  <a:pt x="168508" y="74156"/>
                </a:cubicBezTo>
                <a:cubicBezTo>
                  <a:pt x="155808" y="74156"/>
                  <a:pt x="134112" y="14889"/>
                  <a:pt x="117708" y="20181"/>
                </a:cubicBezTo>
                <a:cubicBezTo>
                  <a:pt x="101304" y="25473"/>
                  <a:pt x="89662" y="100085"/>
                  <a:pt x="70083" y="105906"/>
                </a:cubicBezTo>
                <a:cubicBezTo>
                  <a:pt x="50504" y="111727"/>
                  <a:pt x="-4000" y="55635"/>
                  <a:pt x="233" y="55106"/>
                </a:cubicBezTo>
                <a:cubicBezTo>
                  <a:pt x="4466" y="54577"/>
                  <a:pt x="81725" y="106964"/>
                  <a:pt x="95483" y="102731"/>
                </a:cubicBezTo>
                <a:cubicBezTo>
                  <a:pt x="109241" y="98498"/>
                  <a:pt x="75904" y="40818"/>
                  <a:pt x="82783" y="29706"/>
                </a:cubicBezTo>
                <a:cubicBezTo>
                  <a:pt x="89662" y="18594"/>
                  <a:pt x="124587" y="36056"/>
                  <a:pt x="136758" y="36056"/>
                </a:cubicBezTo>
                <a:cubicBezTo>
                  <a:pt x="148929" y="36056"/>
                  <a:pt x="148929" y="25473"/>
                  <a:pt x="155808" y="29706"/>
                </a:cubicBezTo>
                <a:cubicBezTo>
                  <a:pt x="162687" y="33939"/>
                  <a:pt x="172741" y="66219"/>
                  <a:pt x="178033" y="61456"/>
                </a:cubicBezTo>
                <a:cubicBezTo>
                  <a:pt x="183325" y="56694"/>
                  <a:pt x="171154" y="6423"/>
                  <a:pt x="187558" y="1131"/>
                </a:cubicBezTo>
                <a:cubicBezTo>
                  <a:pt x="203962" y="-4161"/>
                  <a:pt x="262700" y="10656"/>
                  <a:pt x="263758" y="13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8B4052D6-D1CC-AF76-3960-4A98F8A7C9D5}"/>
              </a:ext>
            </a:extLst>
          </p:cNvPr>
          <p:cNvSpPr/>
          <p:nvPr/>
        </p:nvSpPr>
        <p:spPr>
          <a:xfrm>
            <a:off x="7501819" y="6603869"/>
            <a:ext cx="554564" cy="57859"/>
          </a:xfrm>
          <a:custGeom>
            <a:avLst/>
            <a:gdLst>
              <a:gd name="connsiteX0" fmla="*/ 706 w 554564"/>
              <a:gd name="connsiteY0" fmla="*/ 57281 h 57859"/>
              <a:gd name="connsiteX1" fmla="*/ 359481 w 554564"/>
              <a:gd name="connsiteY1" fmla="*/ 131 h 57859"/>
              <a:gd name="connsiteX2" fmla="*/ 286456 w 554564"/>
              <a:gd name="connsiteY2" fmla="*/ 41406 h 57859"/>
              <a:gd name="connsiteX3" fmla="*/ 553156 w 554564"/>
              <a:gd name="connsiteY3" fmla="*/ 35056 h 57859"/>
              <a:gd name="connsiteX4" fmla="*/ 384881 w 554564"/>
              <a:gd name="connsiteY4" fmla="*/ 31881 h 57859"/>
              <a:gd name="connsiteX5" fmla="*/ 232481 w 554564"/>
              <a:gd name="connsiteY5" fmla="*/ 54106 h 57859"/>
              <a:gd name="connsiteX6" fmla="*/ 267406 w 554564"/>
              <a:gd name="connsiteY6" fmla="*/ 31881 h 57859"/>
              <a:gd name="connsiteX7" fmla="*/ 706 w 554564"/>
              <a:gd name="connsiteY7" fmla="*/ 57281 h 5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564" h="57859">
                <a:moveTo>
                  <a:pt x="706" y="57281"/>
                </a:moveTo>
                <a:cubicBezTo>
                  <a:pt x="16052" y="51989"/>
                  <a:pt x="311856" y="2777"/>
                  <a:pt x="359481" y="131"/>
                </a:cubicBezTo>
                <a:cubicBezTo>
                  <a:pt x="407106" y="-2515"/>
                  <a:pt x="254177" y="35585"/>
                  <a:pt x="286456" y="41406"/>
                </a:cubicBezTo>
                <a:cubicBezTo>
                  <a:pt x="318735" y="47227"/>
                  <a:pt x="536752" y="36643"/>
                  <a:pt x="553156" y="35056"/>
                </a:cubicBezTo>
                <a:cubicBezTo>
                  <a:pt x="569560" y="33469"/>
                  <a:pt x="438327" y="28706"/>
                  <a:pt x="384881" y="31881"/>
                </a:cubicBezTo>
                <a:cubicBezTo>
                  <a:pt x="331435" y="35056"/>
                  <a:pt x="252060" y="54106"/>
                  <a:pt x="232481" y="54106"/>
                </a:cubicBezTo>
                <a:cubicBezTo>
                  <a:pt x="212902" y="54106"/>
                  <a:pt x="310268" y="33998"/>
                  <a:pt x="267406" y="31881"/>
                </a:cubicBezTo>
                <a:cubicBezTo>
                  <a:pt x="224544" y="29764"/>
                  <a:pt x="-14640" y="62573"/>
                  <a:pt x="706" y="57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723B0F17-F4AA-E501-F0D1-6D8BDE726D73}"/>
              </a:ext>
            </a:extLst>
          </p:cNvPr>
          <p:cNvSpPr/>
          <p:nvPr/>
        </p:nvSpPr>
        <p:spPr>
          <a:xfrm>
            <a:off x="8238871" y="6602497"/>
            <a:ext cx="54891" cy="234140"/>
          </a:xfrm>
          <a:custGeom>
            <a:avLst/>
            <a:gdLst>
              <a:gd name="connsiteX0" fmla="*/ 254 w 54891"/>
              <a:gd name="connsiteY0" fmla="*/ 1503 h 234140"/>
              <a:gd name="connsiteX1" fmla="*/ 28829 w 54891"/>
              <a:gd name="connsiteY1" fmla="*/ 49128 h 234140"/>
              <a:gd name="connsiteX2" fmla="*/ 25654 w 54891"/>
              <a:gd name="connsiteY2" fmla="*/ 141203 h 234140"/>
              <a:gd name="connsiteX3" fmla="*/ 44704 w 54891"/>
              <a:gd name="connsiteY3" fmla="*/ 109453 h 234140"/>
              <a:gd name="connsiteX4" fmla="*/ 28829 w 54891"/>
              <a:gd name="connsiteY4" fmla="*/ 188828 h 234140"/>
              <a:gd name="connsiteX5" fmla="*/ 6604 w 54891"/>
              <a:gd name="connsiteY5" fmla="*/ 230103 h 234140"/>
              <a:gd name="connsiteX6" fmla="*/ 51054 w 54891"/>
              <a:gd name="connsiteY6" fmla="*/ 90403 h 234140"/>
              <a:gd name="connsiteX7" fmla="*/ 47879 w 54891"/>
              <a:gd name="connsiteY7" fmla="*/ 103103 h 234140"/>
              <a:gd name="connsiteX8" fmla="*/ 254 w 54891"/>
              <a:gd name="connsiteY8" fmla="*/ 1503 h 23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91" h="234140">
                <a:moveTo>
                  <a:pt x="254" y="1503"/>
                </a:moveTo>
                <a:cubicBezTo>
                  <a:pt x="-2921" y="-7493"/>
                  <a:pt x="24596" y="25845"/>
                  <a:pt x="28829" y="49128"/>
                </a:cubicBezTo>
                <a:cubicBezTo>
                  <a:pt x="33062" y="72411"/>
                  <a:pt x="23008" y="131149"/>
                  <a:pt x="25654" y="141203"/>
                </a:cubicBezTo>
                <a:cubicBezTo>
                  <a:pt x="28300" y="151257"/>
                  <a:pt x="44175" y="101516"/>
                  <a:pt x="44704" y="109453"/>
                </a:cubicBezTo>
                <a:cubicBezTo>
                  <a:pt x="45233" y="117391"/>
                  <a:pt x="35179" y="168720"/>
                  <a:pt x="28829" y="188828"/>
                </a:cubicBezTo>
                <a:cubicBezTo>
                  <a:pt x="22479" y="208936"/>
                  <a:pt x="2900" y="246507"/>
                  <a:pt x="6604" y="230103"/>
                </a:cubicBezTo>
                <a:cubicBezTo>
                  <a:pt x="10308" y="213699"/>
                  <a:pt x="51054" y="90403"/>
                  <a:pt x="51054" y="90403"/>
                </a:cubicBezTo>
                <a:cubicBezTo>
                  <a:pt x="57933" y="69237"/>
                  <a:pt x="54758" y="114745"/>
                  <a:pt x="47879" y="103103"/>
                </a:cubicBezTo>
                <a:cubicBezTo>
                  <a:pt x="41000" y="91461"/>
                  <a:pt x="3429" y="10499"/>
                  <a:pt x="254" y="1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B85C64E4-F2A7-AA3A-0AB7-AC7BBE4EF905}"/>
              </a:ext>
            </a:extLst>
          </p:cNvPr>
          <p:cNvSpPr/>
          <p:nvPr/>
        </p:nvSpPr>
        <p:spPr>
          <a:xfrm>
            <a:off x="8212697" y="6604000"/>
            <a:ext cx="64581" cy="224159"/>
          </a:xfrm>
          <a:custGeom>
            <a:avLst/>
            <a:gdLst>
              <a:gd name="connsiteX0" fmla="*/ 1028 w 64581"/>
              <a:gd name="connsiteY0" fmla="*/ 0 h 224159"/>
              <a:gd name="connsiteX1" fmla="*/ 39128 w 64581"/>
              <a:gd name="connsiteY1" fmla="*/ 73025 h 224159"/>
              <a:gd name="connsiteX2" fmla="*/ 20078 w 64581"/>
              <a:gd name="connsiteY2" fmla="*/ 107950 h 224159"/>
              <a:gd name="connsiteX3" fmla="*/ 61353 w 64581"/>
              <a:gd name="connsiteY3" fmla="*/ 222250 h 224159"/>
              <a:gd name="connsiteX4" fmla="*/ 42303 w 64581"/>
              <a:gd name="connsiteY4" fmla="*/ 174625 h 224159"/>
              <a:gd name="connsiteX5" fmla="*/ 1028 w 64581"/>
              <a:gd name="connsiteY5" fmla="*/ 111125 h 224159"/>
              <a:gd name="connsiteX6" fmla="*/ 16903 w 64581"/>
              <a:gd name="connsiteY6" fmla="*/ 127000 h 224159"/>
              <a:gd name="connsiteX7" fmla="*/ 64528 w 64581"/>
              <a:gd name="connsiteY7" fmla="*/ 73025 h 224159"/>
              <a:gd name="connsiteX8" fmla="*/ 1028 w 64581"/>
              <a:gd name="connsiteY8" fmla="*/ 0 h 22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81" h="224159">
                <a:moveTo>
                  <a:pt x="1028" y="0"/>
                </a:moveTo>
                <a:cubicBezTo>
                  <a:pt x="-3205" y="0"/>
                  <a:pt x="35953" y="55033"/>
                  <a:pt x="39128" y="73025"/>
                </a:cubicBezTo>
                <a:cubicBezTo>
                  <a:pt x="42303" y="91017"/>
                  <a:pt x="16374" y="83079"/>
                  <a:pt x="20078" y="107950"/>
                </a:cubicBezTo>
                <a:cubicBezTo>
                  <a:pt x="23782" y="132821"/>
                  <a:pt x="57649" y="211138"/>
                  <a:pt x="61353" y="222250"/>
                </a:cubicBezTo>
                <a:cubicBezTo>
                  <a:pt x="65057" y="233362"/>
                  <a:pt x="52357" y="193146"/>
                  <a:pt x="42303" y="174625"/>
                </a:cubicBezTo>
                <a:cubicBezTo>
                  <a:pt x="32249" y="156104"/>
                  <a:pt x="1028" y="111125"/>
                  <a:pt x="1028" y="111125"/>
                </a:cubicBezTo>
                <a:cubicBezTo>
                  <a:pt x="-3205" y="103188"/>
                  <a:pt x="6320" y="133350"/>
                  <a:pt x="16903" y="127000"/>
                </a:cubicBezTo>
                <a:cubicBezTo>
                  <a:pt x="27486" y="120650"/>
                  <a:pt x="62411" y="89958"/>
                  <a:pt x="64528" y="73025"/>
                </a:cubicBezTo>
                <a:cubicBezTo>
                  <a:pt x="66645" y="56092"/>
                  <a:pt x="5261" y="0"/>
                  <a:pt x="10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BB67343D-6F5F-0E0F-9490-13DA5B177E63}"/>
              </a:ext>
            </a:extLst>
          </p:cNvPr>
          <p:cNvSpPr/>
          <p:nvPr/>
        </p:nvSpPr>
        <p:spPr>
          <a:xfrm>
            <a:off x="7876882" y="6692709"/>
            <a:ext cx="356783" cy="133626"/>
          </a:xfrm>
          <a:custGeom>
            <a:avLst/>
            <a:gdLst>
              <a:gd name="connsiteX0" fmla="*/ 293 w 356783"/>
              <a:gd name="connsiteY0" fmla="*/ 191 h 133626"/>
              <a:gd name="connsiteX1" fmla="*/ 209843 w 356783"/>
              <a:gd name="connsiteY1" fmla="*/ 41466 h 133626"/>
              <a:gd name="connsiteX2" fmla="*/ 352718 w 356783"/>
              <a:gd name="connsiteY2" fmla="*/ 111316 h 133626"/>
              <a:gd name="connsiteX3" fmla="*/ 320968 w 356783"/>
              <a:gd name="connsiteY3" fmla="*/ 73216 h 133626"/>
              <a:gd name="connsiteX4" fmla="*/ 355893 w 356783"/>
              <a:gd name="connsiteY4" fmla="*/ 133541 h 133626"/>
              <a:gd name="connsiteX5" fmla="*/ 327318 w 356783"/>
              <a:gd name="connsiteY5" fmla="*/ 57341 h 133626"/>
              <a:gd name="connsiteX6" fmla="*/ 298743 w 356783"/>
              <a:gd name="connsiteY6" fmla="*/ 82741 h 133626"/>
              <a:gd name="connsiteX7" fmla="*/ 209843 w 356783"/>
              <a:gd name="connsiteY7" fmla="*/ 104966 h 133626"/>
              <a:gd name="connsiteX8" fmla="*/ 238418 w 356783"/>
              <a:gd name="connsiteY8" fmla="*/ 63691 h 133626"/>
              <a:gd name="connsiteX9" fmla="*/ 108243 w 356783"/>
              <a:gd name="connsiteY9" fmla="*/ 25591 h 133626"/>
              <a:gd name="connsiteX10" fmla="*/ 162218 w 356783"/>
              <a:gd name="connsiteY10" fmla="*/ 57341 h 133626"/>
              <a:gd name="connsiteX11" fmla="*/ 293 w 356783"/>
              <a:gd name="connsiteY11" fmla="*/ 191 h 1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783" h="133626">
                <a:moveTo>
                  <a:pt x="293" y="191"/>
                </a:moveTo>
                <a:cubicBezTo>
                  <a:pt x="8230" y="-2455"/>
                  <a:pt x="151106" y="22945"/>
                  <a:pt x="209843" y="41466"/>
                </a:cubicBezTo>
                <a:cubicBezTo>
                  <a:pt x="268580" y="59987"/>
                  <a:pt x="334197" y="106024"/>
                  <a:pt x="352718" y="111316"/>
                </a:cubicBezTo>
                <a:cubicBezTo>
                  <a:pt x="371239" y="116608"/>
                  <a:pt x="320439" y="69512"/>
                  <a:pt x="320968" y="73216"/>
                </a:cubicBezTo>
                <a:cubicBezTo>
                  <a:pt x="321497" y="76920"/>
                  <a:pt x="354835" y="136187"/>
                  <a:pt x="355893" y="133541"/>
                </a:cubicBezTo>
                <a:cubicBezTo>
                  <a:pt x="356951" y="130895"/>
                  <a:pt x="336843" y="65808"/>
                  <a:pt x="327318" y="57341"/>
                </a:cubicBezTo>
                <a:cubicBezTo>
                  <a:pt x="317793" y="48874"/>
                  <a:pt x="318322" y="74803"/>
                  <a:pt x="298743" y="82741"/>
                </a:cubicBezTo>
                <a:cubicBezTo>
                  <a:pt x="279164" y="90679"/>
                  <a:pt x="219897" y="108141"/>
                  <a:pt x="209843" y="104966"/>
                </a:cubicBezTo>
                <a:cubicBezTo>
                  <a:pt x="199789" y="101791"/>
                  <a:pt x="255351" y="76920"/>
                  <a:pt x="238418" y="63691"/>
                </a:cubicBezTo>
                <a:cubicBezTo>
                  <a:pt x="221485" y="50462"/>
                  <a:pt x="120943" y="26649"/>
                  <a:pt x="108243" y="25591"/>
                </a:cubicBezTo>
                <a:cubicBezTo>
                  <a:pt x="95543" y="24533"/>
                  <a:pt x="176506" y="59458"/>
                  <a:pt x="162218" y="57341"/>
                </a:cubicBezTo>
                <a:cubicBezTo>
                  <a:pt x="147931" y="55224"/>
                  <a:pt x="-7644" y="2837"/>
                  <a:pt x="293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7B2391F5-D657-8D43-E28B-EA043D8D2D43}"/>
              </a:ext>
            </a:extLst>
          </p:cNvPr>
          <p:cNvSpPr/>
          <p:nvPr/>
        </p:nvSpPr>
        <p:spPr>
          <a:xfrm>
            <a:off x="7667027" y="6664290"/>
            <a:ext cx="623465" cy="174704"/>
          </a:xfrm>
          <a:custGeom>
            <a:avLst/>
            <a:gdLst>
              <a:gd name="connsiteX0" fmla="*/ 598 w 623465"/>
              <a:gd name="connsiteY0" fmla="*/ 35 h 174704"/>
              <a:gd name="connsiteX1" fmla="*/ 226023 w 623465"/>
              <a:gd name="connsiteY1" fmla="*/ 120685 h 174704"/>
              <a:gd name="connsiteX2" fmla="*/ 210148 w 623465"/>
              <a:gd name="connsiteY2" fmla="*/ 101635 h 174704"/>
              <a:gd name="connsiteX3" fmla="*/ 372073 w 623465"/>
              <a:gd name="connsiteY3" fmla="*/ 168310 h 174704"/>
              <a:gd name="connsiteX4" fmla="*/ 378423 w 623465"/>
              <a:gd name="connsiteY4" fmla="*/ 139735 h 174704"/>
              <a:gd name="connsiteX5" fmla="*/ 416523 w 623465"/>
              <a:gd name="connsiteY5" fmla="*/ 165135 h 174704"/>
              <a:gd name="connsiteX6" fmla="*/ 429223 w 623465"/>
              <a:gd name="connsiteY6" fmla="*/ 174660 h 174704"/>
              <a:gd name="connsiteX7" fmla="*/ 622898 w 623465"/>
              <a:gd name="connsiteY7" fmla="*/ 161960 h 174704"/>
              <a:gd name="connsiteX8" fmla="*/ 359373 w 623465"/>
              <a:gd name="connsiteY8" fmla="*/ 133385 h 174704"/>
              <a:gd name="connsiteX9" fmla="*/ 305398 w 623465"/>
              <a:gd name="connsiteY9" fmla="*/ 104810 h 174704"/>
              <a:gd name="connsiteX10" fmla="*/ 213323 w 623465"/>
              <a:gd name="connsiteY10" fmla="*/ 117510 h 174704"/>
              <a:gd name="connsiteX11" fmla="*/ 143473 w 623465"/>
              <a:gd name="connsiteY11" fmla="*/ 114335 h 174704"/>
              <a:gd name="connsiteX12" fmla="*/ 159348 w 623465"/>
              <a:gd name="connsiteY12" fmla="*/ 107985 h 174704"/>
              <a:gd name="connsiteX13" fmla="*/ 598 w 623465"/>
              <a:gd name="connsiteY13" fmla="*/ 35 h 17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3465" h="174704">
                <a:moveTo>
                  <a:pt x="598" y="35"/>
                </a:moveTo>
                <a:cubicBezTo>
                  <a:pt x="11710" y="2152"/>
                  <a:pt x="191098" y="103752"/>
                  <a:pt x="226023" y="120685"/>
                </a:cubicBezTo>
                <a:cubicBezTo>
                  <a:pt x="260948" y="137618"/>
                  <a:pt x="185806" y="93698"/>
                  <a:pt x="210148" y="101635"/>
                </a:cubicBezTo>
                <a:cubicBezTo>
                  <a:pt x="234490" y="109572"/>
                  <a:pt x="344027" y="161960"/>
                  <a:pt x="372073" y="168310"/>
                </a:cubicBezTo>
                <a:cubicBezTo>
                  <a:pt x="400119" y="174660"/>
                  <a:pt x="371015" y="140264"/>
                  <a:pt x="378423" y="139735"/>
                </a:cubicBezTo>
                <a:cubicBezTo>
                  <a:pt x="385831" y="139206"/>
                  <a:pt x="408056" y="159314"/>
                  <a:pt x="416523" y="165135"/>
                </a:cubicBezTo>
                <a:cubicBezTo>
                  <a:pt x="424990" y="170956"/>
                  <a:pt x="394827" y="175189"/>
                  <a:pt x="429223" y="174660"/>
                </a:cubicBezTo>
                <a:cubicBezTo>
                  <a:pt x="463619" y="174131"/>
                  <a:pt x="634540" y="168839"/>
                  <a:pt x="622898" y="161960"/>
                </a:cubicBezTo>
                <a:cubicBezTo>
                  <a:pt x="611256" y="155081"/>
                  <a:pt x="412290" y="142910"/>
                  <a:pt x="359373" y="133385"/>
                </a:cubicBezTo>
                <a:cubicBezTo>
                  <a:pt x="306456" y="123860"/>
                  <a:pt x="329740" y="107456"/>
                  <a:pt x="305398" y="104810"/>
                </a:cubicBezTo>
                <a:cubicBezTo>
                  <a:pt x="281056" y="102164"/>
                  <a:pt x="240310" y="115923"/>
                  <a:pt x="213323" y="117510"/>
                </a:cubicBezTo>
                <a:cubicBezTo>
                  <a:pt x="186336" y="119097"/>
                  <a:pt x="152469" y="115922"/>
                  <a:pt x="143473" y="114335"/>
                </a:cubicBezTo>
                <a:cubicBezTo>
                  <a:pt x="134477" y="112748"/>
                  <a:pt x="182102" y="124918"/>
                  <a:pt x="159348" y="107985"/>
                </a:cubicBezTo>
                <a:cubicBezTo>
                  <a:pt x="136594" y="91052"/>
                  <a:pt x="-10514" y="-2082"/>
                  <a:pt x="598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A883126C-DC0B-2F64-10E2-4A4516F7D2B8}"/>
              </a:ext>
            </a:extLst>
          </p:cNvPr>
          <p:cNvSpPr/>
          <p:nvPr/>
        </p:nvSpPr>
        <p:spPr>
          <a:xfrm>
            <a:off x="7778697" y="6642091"/>
            <a:ext cx="144923" cy="139814"/>
          </a:xfrm>
          <a:custGeom>
            <a:avLst/>
            <a:gdLst>
              <a:gd name="connsiteX0" fmla="*/ 53 w 144923"/>
              <a:gd name="connsiteY0" fmla="*/ 9 h 139814"/>
              <a:gd name="connsiteX1" fmla="*/ 60378 w 144923"/>
              <a:gd name="connsiteY1" fmla="*/ 101609 h 139814"/>
              <a:gd name="connsiteX2" fmla="*/ 92128 w 144923"/>
              <a:gd name="connsiteY2" fmla="*/ 139709 h 139814"/>
              <a:gd name="connsiteX3" fmla="*/ 88953 w 144923"/>
              <a:gd name="connsiteY3" fmla="*/ 92084 h 139814"/>
              <a:gd name="connsiteX4" fmla="*/ 130228 w 144923"/>
              <a:gd name="connsiteY4" fmla="*/ 95259 h 139814"/>
              <a:gd name="connsiteX5" fmla="*/ 142928 w 144923"/>
              <a:gd name="connsiteY5" fmla="*/ 139709 h 139814"/>
              <a:gd name="connsiteX6" fmla="*/ 92128 w 144923"/>
              <a:gd name="connsiteY6" fmla="*/ 92084 h 139814"/>
              <a:gd name="connsiteX7" fmla="*/ 50853 w 144923"/>
              <a:gd name="connsiteY7" fmla="*/ 95259 h 139814"/>
              <a:gd name="connsiteX8" fmla="*/ 53 w 144923"/>
              <a:gd name="connsiteY8" fmla="*/ 9 h 13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923" h="139814">
                <a:moveTo>
                  <a:pt x="53" y="9"/>
                </a:moveTo>
                <a:cubicBezTo>
                  <a:pt x="1641" y="1067"/>
                  <a:pt x="45032" y="78326"/>
                  <a:pt x="60378" y="101609"/>
                </a:cubicBezTo>
                <a:cubicBezTo>
                  <a:pt x="75724" y="124892"/>
                  <a:pt x="87366" y="141296"/>
                  <a:pt x="92128" y="139709"/>
                </a:cubicBezTo>
                <a:cubicBezTo>
                  <a:pt x="96890" y="138122"/>
                  <a:pt x="82603" y="99492"/>
                  <a:pt x="88953" y="92084"/>
                </a:cubicBezTo>
                <a:cubicBezTo>
                  <a:pt x="95303" y="84676"/>
                  <a:pt x="121232" y="87322"/>
                  <a:pt x="130228" y="95259"/>
                </a:cubicBezTo>
                <a:cubicBezTo>
                  <a:pt x="139224" y="103197"/>
                  <a:pt x="149278" y="140238"/>
                  <a:pt x="142928" y="139709"/>
                </a:cubicBezTo>
                <a:cubicBezTo>
                  <a:pt x="136578" y="139180"/>
                  <a:pt x="107474" y="99492"/>
                  <a:pt x="92128" y="92084"/>
                </a:cubicBezTo>
                <a:cubicBezTo>
                  <a:pt x="76782" y="84676"/>
                  <a:pt x="68845" y="107430"/>
                  <a:pt x="50853" y="95259"/>
                </a:cubicBezTo>
                <a:cubicBezTo>
                  <a:pt x="32861" y="83088"/>
                  <a:pt x="-1535" y="-1049"/>
                  <a:pt x="5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DAA35D12-34F9-1E4F-4C16-A520C4174A03}"/>
              </a:ext>
            </a:extLst>
          </p:cNvPr>
          <p:cNvSpPr/>
          <p:nvPr/>
        </p:nvSpPr>
        <p:spPr>
          <a:xfrm>
            <a:off x="7881420" y="6638702"/>
            <a:ext cx="357714" cy="108255"/>
          </a:xfrm>
          <a:custGeom>
            <a:avLst/>
            <a:gdLst>
              <a:gd name="connsiteX0" fmla="*/ 8455 w 357714"/>
              <a:gd name="connsiteY0" fmla="*/ 25623 h 108255"/>
              <a:gd name="connsiteX1" fmla="*/ 259280 w 357714"/>
              <a:gd name="connsiteY1" fmla="*/ 25623 h 108255"/>
              <a:gd name="connsiteX2" fmla="*/ 243405 w 357714"/>
              <a:gd name="connsiteY2" fmla="*/ 35148 h 108255"/>
              <a:gd name="connsiteX3" fmla="*/ 332305 w 357714"/>
              <a:gd name="connsiteY3" fmla="*/ 108173 h 108255"/>
              <a:gd name="connsiteX4" fmla="*/ 265630 w 357714"/>
              <a:gd name="connsiteY4" fmla="*/ 19273 h 108255"/>
              <a:gd name="connsiteX5" fmla="*/ 357705 w 357714"/>
              <a:gd name="connsiteY5" fmla="*/ 223 h 108255"/>
              <a:gd name="connsiteX6" fmla="*/ 259280 w 357714"/>
              <a:gd name="connsiteY6" fmla="*/ 25623 h 108255"/>
              <a:gd name="connsiteX7" fmla="*/ 179905 w 357714"/>
              <a:gd name="connsiteY7" fmla="*/ 51023 h 108255"/>
              <a:gd name="connsiteX8" fmla="*/ 208480 w 357714"/>
              <a:gd name="connsiteY8" fmla="*/ 38323 h 108255"/>
              <a:gd name="connsiteX9" fmla="*/ 71955 w 357714"/>
              <a:gd name="connsiteY9" fmla="*/ 31973 h 108255"/>
              <a:gd name="connsiteX10" fmla="*/ 8455 w 357714"/>
              <a:gd name="connsiteY10" fmla="*/ 25623 h 10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714" h="108255">
                <a:moveTo>
                  <a:pt x="8455" y="25623"/>
                </a:moveTo>
                <a:cubicBezTo>
                  <a:pt x="39676" y="24565"/>
                  <a:pt x="220122" y="24036"/>
                  <a:pt x="259280" y="25623"/>
                </a:cubicBezTo>
                <a:cubicBezTo>
                  <a:pt x="298438" y="27210"/>
                  <a:pt x="231234" y="21390"/>
                  <a:pt x="243405" y="35148"/>
                </a:cubicBezTo>
                <a:cubicBezTo>
                  <a:pt x="255576" y="48906"/>
                  <a:pt x="328601" y="110819"/>
                  <a:pt x="332305" y="108173"/>
                </a:cubicBezTo>
                <a:cubicBezTo>
                  <a:pt x="336009" y="105527"/>
                  <a:pt x="261397" y="37265"/>
                  <a:pt x="265630" y="19273"/>
                </a:cubicBezTo>
                <a:cubicBezTo>
                  <a:pt x="269863" y="1281"/>
                  <a:pt x="358763" y="-835"/>
                  <a:pt x="357705" y="223"/>
                </a:cubicBezTo>
                <a:cubicBezTo>
                  <a:pt x="356647" y="1281"/>
                  <a:pt x="288913" y="17156"/>
                  <a:pt x="259280" y="25623"/>
                </a:cubicBezTo>
                <a:cubicBezTo>
                  <a:pt x="229647" y="34090"/>
                  <a:pt x="188372" y="48906"/>
                  <a:pt x="179905" y="51023"/>
                </a:cubicBezTo>
                <a:cubicBezTo>
                  <a:pt x="171438" y="53140"/>
                  <a:pt x="226472" y="41498"/>
                  <a:pt x="208480" y="38323"/>
                </a:cubicBezTo>
                <a:cubicBezTo>
                  <a:pt x="190488" y="35148"/>
                  <a:pt x="103705" y="35148"/>
                  <a:pt x="71955" y="31973"/>
                </a:cubicBezTo>
                <a:cubicBezTo>
                  <a:pt x="40205" y="28798"/>
                  <a:pt x="-22766" y="26681"/>
                  <a:pt x="8455" y="25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8EF9514A-0FB4-C410-5253-08B14EDA9AA2}"/>
              </a:ext>
            </a:extLst>
          </p:cNvPr>
          <p:cNvSpPr/>
          <p:nvPr/>
        </p:nvSpPr>
        <p:spPr>
          <a:xfrm>
            <a:off x="7459816" y="6667427"/>
            <a:ext cx="380741" cy="133693"/>
          </a:xfrm>
          <a:custGeom>
            <a:avLst/>
            <a:gdLst>
              <a:gd name="connsiteX0" fmla="*/ 1434 w 380741"/>
              <a:gd name="connsiteY0" fmla="*/ 22298 h 133693"/>
              <a:gd name="connsiteX1" fmla="*/ 118909 w 380741"/>
              <a:gd name="connsiteY1" fmla="*/ 50873 h 133693"/>
              <a:gd name="connsiteX2" fmla="*/ 169709 w 380741"/>
              <a:gd name="connsiteY2" fmla="*/ 82623 h 133693"/>
              <a:gd name="connsiteX3" fmla="*/ 176059 w 380741"/>
              <a:gd name="connsiteY3" fmla="*/ 54048 h 133693"/>
              <a:gd name="connsiteX4" fmla="*/ 277659 w 380741"/>
              <a:gd name="connsiteY4" fmla="*/ 123898 h 133693"/>
              <a:gd name="connsiteX5" fmla="*/ 258609 w 380741"/>
              <a:gd name="connsiteY5" fmla="*/ 69923 h 133693"/>
              <a:gd name="connsiteX6" fmla="*/ 379259 w 380741"/>
              <a:gd name="connsiteY6" fmla="*/ 133423 h 133693"/>
              <a:gd name="connsiteX7" fmla="*/ 318934 w 380741"/>
              <a:gd name="connsiteY7" fmla="*/ 88973 h 133693"/>
              <a:gd name="connsiteX8" fmla="*/ 217334 w 380741"/>
              <a:gd name="connsiteY8" fmla="*/ 73 h 133693"/>
              <a:gd name="connsiteX9" fmla="*/ 312584 w 380741"/>
              <a:gd name="connsiteY9" fmla="*/ 104848 h 133693"/>
              <a:gd name="connsiteX10" fmla="*/ 198284 w 380741"/>
              <a:gd name="connsiteY10" fmla="*/ 28648 h 133693"/>
              <a:gd name="connsiteX11" fmla="*/ 226859 w 380741"/>
              <a:gd name="connsiteY11" fmla="*/ 82623 h 133693"/>
              <a:gd name="connsiteX12" fmla="*/ 160184 w 380741"/>
              <a:gd name="connsiteY12" fmla="*/ 34998 h 133693"/>
              <a:gd name="connsiteX13" fmla="*/ 207809 w 380741"/>
              <a:gd name="connsiteY13" fmla="*/ 108023 h 133693"/>
              <a:gd name="connsiteX14" fmla="*/ 1434 w 380741"/>
              <a:gd name="connsiteY14" fmla="*/ 22298 h 13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0741" h="133693">
                <a:moveTo>
                  <a:pt x="1434" y="22298"/>
                </a:moveTo>
                <a:cubicBezTo>
                  <a:pt x="-13383" y="12773"/>
                  <a:pt x="90863" y="40819"/>
                  <a:pt x="118909" y="50873"/>
                </a:cubicBezTo>
                <a:cubicBezTo>
                  <a:pt x="146955" y="60927"/>
                  <a:pt x="160184" y="82094"/>
                  <a:pt x="169709" y="82623"/>
                </a:cubicBezTo>
                <a:cubicBezTo>
                  <a:pt x="179234" y="83152"/>
                  <a:pt x="158067" y="47169"/>
                  <a:pt x="176059" y="54048"/>
                </a:cubicBezTo>
                <a:cubicBezTo>
                  <a:pt x="194051" y="60927"/>
                  <a:pt x="263901" y="121252"/>
                  <a:pt x="277659" y="123898"/>
                </a:cubicBezTo>
                <a:cubicBezTo>
                  <a:pt x="291417" y="126544"/>
                  <a:pt x="241676" y="68336"/>
                  <a:pt x="258609" y="69923"/>
                </a:cubicBezTo>
                <a:cubicBezTo>
                  <a:pt x="275542" y="71511"/>
                  <a:pt x="369205" y="130248"/>
                  <a:pt x="379259" y="133423"/>
                </a:cubicBezTo>
                <a:cubicBezTo>
                  <a:pt x="389313" y="136598"/>
                  <a:pt x="345921" y="111198"/>
                  <a:pt x="318934" y="88973"/>
                </a:cubicBezTo>
                <a:cubicBezTo>
                  <a:pt x="291947" y="66748"/>
                  <a:pt x="218392" y="-2573"/>
                  <a:pt x="217334" y="73"/>
                </a:cubicBezTo>
                <a:cubicBezTo>
                  <a:pt x="216276" y="2719"/>
                  <a:pt x="315759" y="100086"/>
                  <a:pt x="312584" y="104848"/>
                </a:cubicBezTo>
                <a:cubicBezTo>
                  <a:pt x="309409" y="109610"/>
                  <a:pt x="212571" y="32352"/>
                  <a:pt x="198284" y="28648"/>
                </a:cubicBezTo>
                <a:cubicBezTo>
                  <a:pt x="183997" y="24944"/>
                  <a:pt x="233209" y="81565"/>
                  <a:pt x="226859" y="82623"/>
                </a:cubicBezTo>
                <a:cubicBezTo>
                  <a:pt x="220509" y="83681"/>
                  <a:pt x="163359" y="30765"/>
                  <a:pt x="160184" y="34998"/>
                </a:cubicBezTo>
                <a:cubicBezTo>
                  <a:pt x="157009" y="39231"/>
                  <a:pt x="232680" y="110669"/>
                  <a:pt x="207809" y="108023"/>
                </a:cubicBezTo>
                <a:cubicBezTo>
                  <a:pt x="182938" y="105377"/>
                  <a:pt x="16251" y="31823"/>
                  <a:pt x="1434" y="22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73BF40F2-C77D-B93E-E0D9-AE48B74B2108}"/>
              </a:ext>
            </a:extLst>
          </p:cNvPr>
          <p:cNvSpPr/>
          <p:nvPr/>
        </p:nvSpPr>
        <p:spPr>
          <a:xfrm>
            <a:off x="7542162" y="6793865"/>
            <a:ext cx="554190" cy="64497"/>
          </a:xfrm>
          <a:custGeom>
            <a:avLst/>
            <a:gdLst>
              <a:gd name="connsiteX0" fmla="*/ 1638 w 554190"/>
              <a:gd name="connsiteY0" fmla="*/ 635 h 64497"/>
              <a:gd name="connsiteX1" fmla="*/ 77838 w 554190"/>
              <a:gd name="connsiteY1" fmla="*/ 10160 h 64497"/>
              <a:gd name="connsiteX2" fmla="*/ 239763 w 554190"/>
              <a:gd name="connsiteY2" fmla="*/ 51435 h 64497"/>
              <a:gd name="connsiteX3" fmla="*/ 217538 w 554190"/>
              <a:gd name="connsiteY3" fmla="*/ 10160 h 64497"/>
              <a:gd name="connsiteX4" fmla="*/ 430263 w 554190"/>
              <a:gd name="connsiteY4" fmla="*/ 57785 h 64497"/>
              <a:gd name="connsiteX5" fmla="*/ 404863 w 554190"/>
              <a:gd name="connsiteY5" fmla="*/ 19685 h 64497"/>
              <a:gd name="connsiteX6" fmla="*/ 554088 w 554190"/>
              <a:gd name="connsiteY6" fmla="*/ 64135 h 64497"/>
              <a:gd name="connsiteX7" fmla="*/ 430263 w 554190"/>
              <a:gd name="connsiteY7" fmla="*/ 41910 h 64497"/>
              <a:gd name="connsiteX8" fmla="*/ 223888 w 554190"/>
              <a:gd name="connsiteY8" fmla="*/ 6985 h 64497"/>
              <a:gd name="connsiteX9" fmla="*/ 236588 w 554190"/>
              <a:gd name="connsiteY9" fmla="*/ 51435 h 64497"/>
              <a:gd name="connsiteX10" fmla="*/ 144513 w 554190"/>
              <a:gd name="connsiteY10" fmla="*/ 22860 h 64497"/>
              <a:gd name="connsiteX11" fmla="*/ 1638 w 554190"/>
              <a:gd name="connsiteY11" fmla="*/ 635 h 6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4190" h="64497">
                <a:moveTo>
                  <a:pt x="1638" y="635"/>
                </a:moveTo>
                <a:cubicBezTo>
                  <a:pt x="-9474" y="-1482"/>
                  <a:pt x="38151" y="1693"/>
                  <a:pt x="77838" y="10160"/>
                </a:cubicBezTo>
                <a:cubicBezTo>
                  <a:pt x="117526" y="18627"/>
                  <a:pt x="216480" y="51435"/>
                  <a:pt x="239763" y="51435"/>
                </a:cubicBezTo>
                <a:cubicBezTo>
                  <a:pt x="263046" y="51435"/>
                  <a:pt x="185788" y="9102"/>
                  <a:pt x="217538" y="10160"/>
                </a:cubicBezTo>
                <a:cubicBezTo>
                  <a:pt x="249288" y="11218"/>
                  <a:pt x="399042" y="56198"/>
                  <a:pt x="430263" y="57785"/>
                </a:cubicBezTo>
                <a:cubicBezTo>
                  <a:pt x="461484" y="59372"/>
                  <a:pt x="384226" y="18627"/>
                  <a:pt x="404863" y="19685"/>
                </a:cubicBezTo>
                <a:cubicBezTo>
                  <a:pt x="425500" y="20743"/>
                  <a:pt x="549855" y="60431"/>
                  <a:pt x="554088" y="64135"/>
                </a:cubicBezTo>
                <a:cubicBezTo>
                  <a:pt x="558321" y="67839"/>
                  <a:pt x="430263" y="41910"/>
                  <a:pt x="430263" y="41910"/>
                </a:cubicBezTo>
                <a:cubicBezTo>
                  <a:pt x="375230" y="32385"/>
                  <a:pt x="256167" y="5398"/>
                  <a:pt x="223888" y="6985"/>
                </a:cubicBezTo>
                <a:cubicBezTo>
                  <a:pt x="191609" y="8572"/>
                  <a:pt x="249817" y="48789"/>
                  <a:pt x="236588" y="51435"/>
                </a:cubicBezTo>
                <a:cubicBezTo>
                  <a:pt x="223359" y="54081"/>
                  <a:pt x="181025" y="31856"/>
                  <a:pt x="144513" y="22860"/>
                </a:cubicBezTo>
                <a:cubicBezTo>
                  <a:pt x="108001" y="13864"/>
                  <a:pt x="12750" y="2752"/>
                  <a:pt x="1638" y="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F9A8EBFA-9C51-005E-4D88-D6077BFEB325}"/>
              </a:ext>
            </a:extLst>
          </p:cNvPr>
          <p:cNvSpPr/>
          <p:nvPr/>
        </p:nvSpPr>
        <p:spPr>
          <a:xfrm>
            <a:off x="7733965" y="6819900"/>
            <a:ext cx="487125" cy="117475"/>
          </a:xfrm>
          <a:custGeom>
            <a:avLst/>
            <a:gdLst>
              <a:gd name="connsiteX0" fmla="*/ 335 w 487125"/>
              <a:gd name="connsiteY0" fmla="*/ 57150 h 117475"/>
              <a:gd name="connsiteX1" fmla="*/ 247985 w 487125"/>
              <a:gd name="connsiteY1" fmla="*/ 57150 h 117475"/>
              <a:gd name="connsiteX2" fmla="*/ 168610 w 487125"/>
              <a:gd name="connsiteY2" fmla="*/ 117475 h 117475"/>
              <a:gd name="connsiteX3" fmla="*/ 235285 w 487125"/>
              <a:gd name="connsiteY3" fmla="*/ 57150 h 117475"/>
              <a:gd name="connsiteX4" fmla="*/ 406735 w 487125"/>
              <a:gd name="connsiteY4" fmla="*/ 34925 h 117475"/>
              <a:gd name="connsiteX5" fmla="*/ 486110 w 487125"/>
              <a:gd name="connsiteY5" fmla="*/ 0 h 117475"/>
              <a:gd name="connsiteX6" fmla="*/ 355935 w 487125"/>
              <a:gd name="connsiteY6" fmla="*/ 34925 h 117475"/>
              <a:gd name="connsiteX7" fmla="*/ 238460 w 487125"/>
              <a:gd name="connsiteY7" fmla="*/ 79375 h 117475"/>
              <a:gd name="connsiteX8" fmla="*/ 346410 w 487125"/>
              <a:gd name="connsiteY8" fmla="*/ 66675 h 117475"/>
              <a:gd name="connsiteX9" fmla="*/ 301960 w 487125"/>
              <a:gd name="connsiteY9" fmla="*/ 98425 h 117475"/>
              <a:gd name="connsiteX10" fmla="*/ 333710 w 487125"/>
              <a:gd name="connsiteY10" fmla="*/ 47625 h 117475"/>
              <a:gd name="connsiteX11" fmla="*/ 47960 w 487125"/>
              <a:gd name="connsiteY11" fmla="*/ 31750 h 117475"/>
              <a:gd name="connsiteX12" fmla="*/ 190835 w 487125"/>
              <a:gd name="connsiteY12" fmla="*/ 79375 h 117475"/>
              <a:gd name="connsiteX13" fmla="*/ 335 w 487125"/>
              <a:gd name="connsiteY13" fmla="*/ 5715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7125" h="117475">
                <a:moveTo>
                  <a:pt x="335" y="57150"/>
                </a:moveTo>
                <a:cubicBezTo>
                  <a:pt x="9860" y="53446"/>
                  <a:pt x="219939" y="47096"/>
                  <a:pt x="247985" y="57150"/>
                </a:cubicBezTo>
                <a:cubicBezTo>
                  <a:pt x="276031" y="67204"/>
                  <a:pt x="170727" y="117475"/>
                  <a:pt x="168610" y="117475"/>
                </a:cubicBezTo>
                <a:cubicBezTo>
                  <a:pt x="166493" y="117475"/>
                  <a:pt x="195598" y="70908"/>
                  <a:pt x="235285" y="57150"/>
                </a:cubicBezTo>
                <a:cubicBezTo>
                  <a:pt x="274972" y="43392"/>
                  <a:pt x="364931" y="44450"/>
                  <a:pt x="406735" y="34925"/>
                </a:cubicBezTo>
                <a:cubicBezTo>
                  <a:pt x="448539" y="25400"/>
                  <a:pt x="494577" y="0"/>
                  <a:pt x="486110" y="0"/>
                </a:cubicBezTo>
                <a:cubicBezTo>
                  <a:pt x="477643" y="0"/>
                  <a:pt x="397210" y="21696"/>
                  <a:pt x="355935" y="34925"/>
                </a:cubicBezTo>
                <a:cubicBezTo>
                  <a:pt x="314660" y="48154"/>
                  <a:pt x="240047" y="74083"/>
                  <a:pt x="238460" y="79375"/>
                </a:cubicBezTo>
                <a:cubicBezTo>
                  <a:pt x="236873" y="84667"/>
                  <a:pt x="335827" y="63500"/>
                  <a:pt x="346410" y="66675"/>
                </a:cubicBezTo>
                <a:cubicBezTo>
                  <a:pt x="356993" y="69850"/>
                  <a:pt x="304077" y="101600"/>
                  <a:pt x="301960" y="98425"/>
                </a:cubicBezTo>
                <a:cubicBezTo>
                  <a:pt x="299843" y="95250"/>
                  <a:pt x="376043" y="58737"/>
                  <a:pt x="333710" y="47625"/>
                </a:cubicBezTo>
                <a:cubicBezTo>
                  <a:pt x="291377" y="36513"/>
                  <a:pt x="71773" y="26458"/>
                  <a:pt x="47960" y="31750"/>
                </a:cubicBezTo>
                <a:cubicBezTo>
                  <a:pt x="24147" y="37042"/>
                  <a:pt x="194539" y="76729"/>
                  <a:pt x="190835" y="79375"/>
                </a:cubicBezTo>
                <a:cubicBezTo>
                  <a:pt x="187131" y="82021"/>
                  <a:pt x="-9190" y="60854"/>
                  <a:pt x="335" y="57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EC97266D-7FC2-D2A2-B77C-26ADEB7863BF}"/>
              </a:ext>
            </a:extLst>
          </p:cNvPr>
          <p:cNvSpPr/>
          <p:nvPr/>
        </p:nvSpPr>
        <p:spPr>
          <a:xfrm>
            <a:off x="8702172" y="3803536"/>
            <a:ext cx="200841" cy="384678"/>
          </a:xfrm>
          <a:custGeom>
            <a:avLst/>
            <a:gdLst>
              <a:gd name="connsiteX0" fmla="*/ 76703 w 200841"/>
              <a:gd name="connsiteY0" fmla="*/ 114 h 384678"/>
              <a:gd name="connsiteX1" fmla="*/ 76703 w 200841"/>
              <a:gd name="connsiteY1" fmla="*/ 92189 h 384678"/>
              <a:gd name="connsiteX2" fmla="*/ 124328 w 200841"/>
              <a:gd name="connsiteY2" fmla="*/ 190614 h 384678"/>
              <a:gd name="connsiteX3" fmla="*/ 98928 w 200841"/>
              <a:gd name="connsiteY3" fmla="*/ 174739 h 384678"/>
              <a:gd name="connsiteX4" fmla="*/ 143378 w 200841"/>
              <a:gd name="connsiteY4" fmla="*/ 276339 h 384678"/>
              <a:gd name="connsiteX5" fmla="*/ 143378 w 200841"/>
              <a:gd name="connsiteY5" fmla="*/ 250939 h 384678"/>
              <a:gd name="connsiteX6" fmla="*/ 200528 w 200841"/>
              <a:gd name="connsiteY6" fmla="*/ 384289 h 384678"/>
              <a:gd name="connsiteX7" fmla="*/ 165603 w 200841"/>
              <a:gd name="connsiteY7" fmla="*/ 289039 h 384678"/>
              <a:gd name="connsiteX8" fmla="*/ 149728 w 200841"/>
              <a:gd name="connsiteY8" fmla="*/ 212839 h 384678"/>
              <a:gd name="connsiteX9" fmla="*/ 140203 w 200841"/>
              <a:gd name="connsiteY9" fmla="*/ 241414 h 384678"/>
              <a:gd name="connsiteX10" fmla="*/ 503 w 200841"/>
              <a:gd name="connsiteY10" fmla="*/ 104889 h 384678"/>
              <a:gd name="connsiteX11" fmla="*/ 92578 w 200841"/>
              <a:gd name="connsiteY11" fmla="*/ 174739 h 384678"/>
              <a:gd name="connsiteX12" fmla="*/ 70353 w 200841"/>
              <a:gd name="connsiteY12" fmla="*/ 111239 h 384678"/>
              <a:gd name="connsiteX13" fmla="*/ 76703 w 200841"/>
              <a:gd name="connsiteY13" fmla="*/ 114 h 38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0841" h="384678">
                <a:moveTo>
                  <a:pt x="76703" y="114"/>
                </a:moveTo>
                <a:cubicBezTo>
                  <a:pt x="77761" y="-3061"/>
                  <a:pt x="68766" y="60439"/>
                  <a:pt x="76703" y="92189"/>
                </a:cubicBezTo>
                <a:cubicBezTo>
                  <a:pt x="84640" y="123939"/>
                  <a:pt x="120624" y="176856"/>
                  <a:pt x="124328" y="190614"/>
                </a:cubicBezTo>
                <a:cubicBezTo>
                  <a:pt x="128032" y="204372"/>
                  <a:pt x="95753" y="160452"/>
                  <a:pt x="98928" y="174739"/>
                </a:cubicBezTo>
                <a:cubicBezTo>
                  <a:pt x="102103" y="189026"/>
                  <a:pt x="135970" y="263639"/>
                  <a:pt x="143378" y="276339"/>
                </a:cubicBezTo>
                <a:cubicBezTo>
                  <a:pt x="150786" y="289039"/>
                  <a:pt x="133853" y="232947"/>
                  <a:pt x="143378" y="250939"/>
                </a:cubicBezTo>
                <a:cubicBezTo>
                  <a:pt x="152903" y="268931"/>
                  <a:pt x="196824" y="377939"/>
                  <a:pt x="200528" y="384289"/>
                </a:cubicBezTo>
                <a:cubicBezTo>
                  <a:pt x="204232" y="390639"/>
                  <a:pt x="174070" y="317614"/>
                  <a:pt x="165603" y="289039"/>
                </a:cubicBezTo>
                <a:cubicBezTo>
                  <a:pt x="157136" y="260464"/>
                  <a:pt x="153961" y="220776"/>
                  <a:pt x="149728" y="212839"/>
                </a:cubicBezTo>
                <a:cubicBezTo>
                  <a:pt x="145495" y="204902"/>
                  <a:pt x="165074" y="259406"/>
                  <a:pt x="140203" y="241414"/>
                </a:cubicBezTo>
                <a:cubicBezTo>
                  <a:pt x="115332" y="223422"/>
                  <a:pt x="8440" y="116002"/>
                  <a:pt x="503" y="104889"/>
                </a:cubicBezTo>
                <a:cubicBezTo>
                  <a:pt x="-7435" y="93777"/>
                  <a:pt x="80936" y="173681"/>
                  <a:pt x="92578" y="174739"/>
                </a:cubicBezTo>
                <a:cubicBezTo>
                  <a:pt x="104220" y="175797"/>
                  <a:pt x="74586" y="137168"/>
                  <a:pt x="70353" y="111239"/>
                </a:cubicBezTo>
                <a:cubicBezTo>
                  <a:pt x="66120" y="85310"/>
                  <a:pt x="75645" y="3289"/>
                  <a:pt x="76703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F902A8D8-86D0-960B-066C-DCA44DAFDDF5}"/>
              </a:ext>
            </a:extLst>
          </p:cNvPr>
          <p:cNvSpPr/>
          <p:nvPr/>
        </p:nvSpPr>
        <p:spPr>
          <a:xfrm>
            <a:off x="8737453" y="4044784"/>
            <a:ext cx="98682" cy="52362"/>
          </a:xfrm>
          <a:custGeom>
            <a:avLst/>
            <a:gdLst>
              <a:gd name="connsiteX0" fmla="*/ 147 w 98682"/>
              <a:gd name="connsiteY0" fmla="*/ 166 h 52362"/>
              <a:gd name="connsiteX1" fmla="*/ 95397 w 98682"/>
              <a:gd name="connsiteY1" fmla="*/ 50966 h 52362"/>
              <a:gd name="connsiteX2" fmla="*/ 73172 w 98682"/>
              <a:gd name="connsiteY2" fmla="*/ 35091 h 52362"/>
              <a:gd name="connsiteX3" fmla="*/ 147 w 98682"/>
              <a:gd name="connsiteY3" fmla="*/ 166 h 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82" h="52362">
                <a:moveTo>
                  <a:pt x="147" y="166"/>
                </a:moveTo>
                <a:cubicBezTo>
                  <a:pt x="3851" y="2812"/>
                  <a:pt x="83226" y="45145"/>
                  <a:pt x="95397" y="50966"/>
                </a:cubicBezTo>
                <a:cubicBezTo>
                  <a:pt x="107568" y="56787"/>
                  <a:pt x="82697" y="43028"/>
                  <a:pt x="73172" y="35091"/>
                </a:cubicBezTo>
                <a:cubicBezTo>
                  <a:pt x="63647" y="27154"/>
                  <a:pt x="-3557" y="-2480"/>
                  <a:pt x="147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F67CCEFF-08AA-C770-2A16-81E19FB26ABE}"/>
              </a:ext>
            </a:extLst>
          </p:cNvPr>
          <p:cNvSpPr/>
          <p:nvPr/>
        </p:nvSpPr>
        <p:spPr>
          <a:xfrm>
            <a:off x="8795789" y="4203018"/>
            <a:ext cx="65923" cy="427604"/>
          </a:xfrm>
          <a:custGeom>
            <a:avLst/>
            <a:gdLst>
              <a:gd name="connsiteX0" fmla="*/ 49761 w 65923"/>
              <a:gd name="connsiteY0" fmla="*/ 682 h 427604"/>
              <a:gd name="connsiteX1" fmla="*/ 65636 w 65923"/>
              <a:gd name="connsiteY1" fmla="*/ 76882 h 427604"/>
              <a:gd name="connsiteX2" fmla="*/ 33886 w 65923"/>
              <a:gd name="connsiteY2" fmla="*/ 219757 h 427604"/>
              <a:gd name="connsiteX3" fmla="*/ 33886 w 65923"/>
              <a:gd name="connsiteY3" fmla="*/ 165782 h 427604"/>
              <a:gd name="connsiteX4" fmla="*/ 21186 w 65923"/>
              <a:gd name="connsiteY4" fmla="*/ 283257 h 427604"/>
              <a:gd name="connsiteX5" fmla="*/ 14836 w 65923"/>
              <a:gd name="connsiteY5" fmla="*/ 251507 h 427604"/>
              <a:gd name="connsiteX6" fmla="*/ 40236 w 65923"/>
              <a:gd name="connsiteY6" fmla="*/ 362632 h 427604"/>
              <a:gd name="connsiteX7" fmla="*/ 21186 w 65923"/>
              <a:gd name="connsiteY7" fmla="*/ 327707 h 427604"/>
              <a:gd name="connsiteX8" fmla="*/ 62461 w 65923"/>
              <a:gd name="connsiteY8" fmla="*/ 426132 h 427604"/>
              <a:gd name="connsiteX9" fmla="*/ 46586 w 65923"/>
              <a:gd name="connsiteY9" fmla="*/ 381682 h 427604"/>
              <a:gd name="connsiteX10" fmla="*/ 2136 w 65923"/>
              <a:gd name="connsiteY10" fmla="*/ 311832 h 427604"/>
              <a:gd name="connsiteX11" fmla="*/ 8486 w 65923"/>
              <a:gd name="connsiteY11" fmla="*/ 321357 h 427604"/>
              <a:gd name="connsiteX12" fmla="*/ 21186 w 65923"/>
              <a:gd name="connsiteY12" fmla="*/ 191182 h 427604"/>
              <a:gd name="connsiteX13" fmla="*/ 40236 w 65923"/>
              <a:gd name="connsiteY13" fmla="*/ 108632 h 427604"/>
              <a:gd name="connsiteX14" fmla="*/ 24361 w 65923"/>
              <a:gd name="connsiteY14" fmla="*/ 162607 h 427604"/>
              <a:gd name="connsiteX15" fmla="*/ 52936 w 65923"/>
              <a:gd name="connsiteY15" fmla="*/ 118157 h 427604"/>
              <a:gd name="connsiteX16" fmla="*/ 49761 w 65923"/>
              <a:gd name="connsiteY16" fmla="*/ 682 h 42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923" h="427604">
                <a:moveTo>
                  <a:pt x="49761" y="682"/>
                </a:moveTo>
                <a:cubicBezTo>
                  <a:pt x="51878" y="-6197"/>
                  <a:pt x="68282" y="40370"/>
                  <a:pt x="65636" y="76882"/>
                </a:cubicBezTo>
                <a:cubicBezTo>
                  <a:pt x="62990" y="113394"/>
                  <a:pt x="39178" y="204940"/>
                  <a:pt x="33886" y="219757"/>
                </a:cubicBezTo>
                <a:cubicBezTo>
                  <a:pt x="28594" y="234574"/>
                  <a:pt x="36003" y="155199"/>
                  <a:pt x="33886" y="165782"/>
                </a:cubicBezTo>
                <a:cubicBezTo>
                  <a:pt x="31769" y="176365"/>
                  <a:pt x="24361" y="268970"/>
                  <a:pt x="21186" y="283257"/>
                </a:cubicBezTo>
                <a:cubicBezTo>
                  <a:pt x="18011" y="297544"/>
                  <a:pt x="11661" y="238278"/>
                  <a:pt x="14836" y="251507"/>
                </a:cubicBezTo>
                <a:cubicBezTo>
                  <a:pt x="18011" y="264736"/>
                  <a:pt x="39178" y="349932"/>
                  <a:pt x="40236" y="362632"/>
                </a:cubicBezTo>
                <a:cubicBezTo>
                  <a:pt x="41294" y="375332"/>
                  <a:pt x="17482" y="317124"/>
                  <a:pt x="21186" y="327707"/>
                </a:cubicBezTo>
                <a:cubicBezTo>
                  <a:pt x="24890" y="338290"/>
                  <a:pt x="58228" y="417136"/>
                  <a:pt x="62461" y="426132"/>
                </a:cubicBezTo>
                <a:cubicBezTo>
                  <a:pt x="66694" y="435128"/>
                  <a:pt x="56640" y="400732"/>
                  <a:pt x="46586" y="381682"/>
                </a:cubicBezTo>
                <a:cubicBezTo>
                  <a:pt x="36532" y="362632"/>
                  <a:pt x="2136" y="311832"/>
                  <a:pt x="2136" y="311832"/>
                </a:cubicBezTo>
                <a:cubicBezTo>
                  <a:pt x="-4214" y="301778"/>
                  <a:pt x="5311" y="341465"/>
                  <a:pt x="8486" y="321357"/>
                </a:cubicBezTo>
                <a:cubicBezTo>
                  <a:pt x="11661" y="301249"/>
                  <a:pt x="15894" y="226636"/>
                  <a:pt x="21186" y="191182"/>
                </a:cubicBezTo>
                <a:cubicBezTo>
                  <a:pt x="26478" y="155728"/>
                  <a:pt x="39707" y="113395"/>
                  <a:pt x="40236" y="108632"/>
                </a:cubicBezTo>
                <a:cubicBezTo>
                  <a:pt x="40765" y="103870"/>
                  <a:pt x="22244" y="161019"/>
                  <a:pt x="24361" y="162607"/>
                </a:cubicBezTo>
                <a:cubicBezTo>
                  <a:pt x="26478" y="164195"/>
                  <a:pt x="50290" y="140911"/>
                  <a:pt x="52936" y="118157"/>
                </a:cubicBezTo>
                <a:cubicBezTo>
                  <a:pt x="55582" y="95403"/>
                  <a:pt x="47644" y="7561"/>
                  <a:pt x="49761" y="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4557135A-2D86-AFE5-C271-116A00A4B153}"/>
              </a:ext>
            </a:extLst>
          </p:cNvPr>
          <p:cNvSpPr/>
          <p:nvPr/>
        </p:nvSpPr>
        <p:spPr>
          <a:xfrm>
            <a:off x="8698672" y="4911953"/>
            <a:ext cx="109248" cy="458107"/>
          </a:xfrm>
          <a:custGeom>
            <a:avLst/>
            <a:gdLst>
              <a:gd name="connsiteX0" fmla="*/ 828 w 109248"/>
              <a:gd name="connsiteY0" fmla="*/ 9297 h 458107"/>
              <a:gd name="connsiteX1" fmla="*/ 51628 w 109248"/>
              <a:gd name="connsiteY1" fmla="*/ 260122 h 458107"/>
              <a:gd name="connsiteX2" fmla="*/ 51628 w 109248"/>
              <a:gd name="connsiteY2" fmla="*/ 209322 h 458107"/>
              <a:gd name="connsiteX3" fmla="*/ 105603 w 109248"/>
              <a:gd name="connsiteY3" fmla="*/ 450622 h 458107"/>
              <a:gd name="connsiteX4" fmla="*/ 96078 w 109248"/>
              <a:gd name="connsiteY4" fmla="*/ 377597 h 458107"/>
              <a:gd name="connsiteX5" fmla="*/ 29403 w 109248"/>
              <a:gd name="connsiteY5" fmla="*/ 183922 h 458107"/>
              <a:gd name="connsiteX6" fmla="*/ 35753 w 109248"/>
              <a:gd name="connsiteY6" fmla="*/ 206147 h 458107"/>
              <a:gd name="connsiteX7" fmla="*/ 19878 w 109248"/>
              <a:gd name="connsiteY7" fmla="*/ 66447 h 458107"/>
              <a:gd name="connsiteX8" fmla="*/ 828 w 109248"/>
              <a:gd name="connsiteY8" fmla="*/ 9297 h 45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248" h="458107">
                <a:moveTo>
                  <a:pt x="828" y="9297"/>
                </a:moveTo>
                <a:cubicBezTo>
                  <a:pt x="6120" y="41576"/>
                  <a:pt x="43161" y="226785"/>
                  <a:pt x="51628" y="260122"/>
                </a:cubicBezTo>
                <a:cubicBezTo>
                  <a:pt x="60095" y="293459"/>
                  <a:pt x="42632" y="177572"/>
                  <a:pt x="51628" y="209322"/>
                </a:cubicBezTo>
                <a:cubicBezTo>
                  <a:pt x="60624" y="241072"/>
                  <a:pt x="98195" y="422576"/>
                  <a:pt x="105603" y="450622"/>
                </a:cubicBezTo>
                <a:cubicBezTo>
                  <a:pt x="113011" y="478668"/>
                  <a:pt x="108778" y="422047"/>
                  <a:pt x="96078" y="377597"/>
                </a:cubicBezTo>
                <a:cubicBezTo>
                  <a:pt x="83378" y="333147"/>
                  <a:pt x="39457" y="212497"/>
                  <a:pt x="29403" y="183922"/>
                </a:cubicBezTo>
                <a:cubicBezTo>
                  <a:pt x="19349" y="155347"/>
                  <a:pt x="37340" y="225726"/>
                  <a:pt x="35753" y="206147"/>
                </a:cubicBezTo>
                <a:cubicBezTo>
                  <a:pt x="34166" y="186568"/>
                  <a:pt x="22524" y="96080"/>
                  <a:pt x="19878" y="66447"/>
                </a:cubicBezTo>
                <a:cubicBezTo>
                  <a:pt x="17232" y="36814"/>
                  <a:pt x="-4464" y="-22982"/>
                  <a:pt x="828" y="9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695970F0-B9EA-592B-64E0-C3BC2989470B}"/>
              </a:ext>
            </a:extLst>
          </p:cNvPr>
          <p:cNvSpPr/>
          <p:nvPr/>
        </p:nvSpPr>
        <p:spPr>
          <a:xfrm>
            <a:off x="8772511" y="5299849"/>
            <a:ext cx="22570" cy="456559"/>
          </a:xfrm>
          <a:custGeom>
            <a:avLst/>
            <a:gdLst>
              <a:gd name="connsiteX0" fmla="*/ 19064 w 22570"/>
              <a:gd name="connsiteY0" fmla="*/ 2401 h 456559"/>
              <a:gd name="connsiteX1" fmla="*/ 22239 w 22570"/>
              <a:gd name="connsiteY1" fmla="*/ 269101 h 456559"/>
              <a:gd name="connsiteX2" fmla="*/ 12714 w 22570"/>
              <a:gd name="connsiteY2" fmla="*/ 211951 h 456559"/>
              <a:gd name="connsiteX3" fmla="*/ 19064 w 22570"/>
              <a:gd name="connsiteY3" fmla="*/ 399276 h 456559"/>
              <a:gd name="connsiteX4" fmla="*/ 22239 w 22570"/>
              <a:gd name="connsiteY4" fmla="*/ 332601 h 456559"/>
              <a:gd name="connsiteX5" fmla="*/ 15889 w 22570"/>
              <a:gd name="connsiteY5" fmla="*/ 456426 h 456559"/>
              <a:gd name="connsiteX6" fmla="*/ 15889 w 22570"/>
              <a:gd name="connsiteY6" fmla="*/ 351651 h 456559"/>
              <a:gd name="connsiteX7" fmla="*/ 14 w 22570"/>
              <a:gd name="connsiteY7" fmla="*/ 132576 h 456559"/>
              <a:gd name="connsiteX8" fmla="*/ 19064 w 22570"/>
              <a:gd name="connsiteY8" fmla="*/ 186551 h 456559"/>
              <a:gd name="connsiteX9" fmla="*/ 6364 w 22570"/>
              <a:gd name="connsiteY9" fmla="*/ 138926 h 456559"/>
              <a:gd name="connsiteX10" fmla="*/ 19064 w 22570"/>
              <a:gd name="connsiteY10" fmla="*/ 2401 h 45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70" h="456559">
                <a:moveTo>
                  <a:pt x="19064" y="2401"/>
                </a:moveTo>
                <a:cubicBezTo>
                  <a:pt x="21710" y="24097"/>
                  <a:pt x="23297" y="234176"/>
                  <a:pt x="22239" y="269101"/>
                </a:cubicBezTo>
                <a:cubicBezTo>
                  <a:pt x="21181" y="304026"/>
                  <a:pt x="13243" y="190255"/>
                  <a:pt x="12714" y="211951"/>
                </a:cubicBezTo>
                <a:cubicBezTo>
                  <a:pt x="12185" y="233647"/>
                  <a:pt x="17476" y="379168"/>
                  <a:pt x="19064" y="399276"/>
                </a:cubicBezTo>
                <a:cubicBezTo>
                  <a:pt x="20652" y="419384"/>
                  <a:pt x="22768" y="323076"/>
                  <a:pt x="22239" y="332601"/>
                </a:cubicBezTo>
                <a:cubicBezTo>
                  <a:pt x="21710" y="342126"/>
                  <a:pt x="16947" y="453251"/>
                  <a:pt x="15889" y="456426"/>
                </a:cubicBezTo>
                <a:cubicBezTo>
                  <a:pt x="14831" y="459601"/>
                  <a:pt x="18535" y="405626"/>
                  <a:pt x="15889" y="351651"/>
                </a:cubicBezTo>
                <a:cubicBezTo>
                  <a:pt x="13243" y="297676"/>
                  <a:pt x="-515" y="160093"/>
                  <a:pt x="14" y="132576"/>
                </a:cubicBezTo>
                <a:cubicBezTo>
                  <a:pt x="543" y="105059"/>
                  <a:pt x="18006" y="185493"/>
                  <a:pt x="19064" y="186551"/>
                </a:cubicBezTo>
                <a:cubicBezTo>
                  <a:pt x="20122" y="187609"/>
                  <a:pt x="6893" y="165384"/>
                  <a:pt x="6364" y="138926"/>
                </a:cubicBezTo>
                <a:cubicBezTo>
                  <a:pt x="5835" y="112468"/>
                  <a:pt x="16418" y="-19295"/>
                  <a:pt x="19064" y="2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8E73A29E-FFB4-B015-76E2-D7A45A38EC6C}"/>
              </a:ext>
            </a:extLst>
          </p:cNvPr>
          <p:cNvSpPr/>
          <p:nvPr/>
        </p:nvSpPr>
        <p:spPr>
          <a:xfrm>
            <a:off x="8537342" y="5741877"/>
            <a:ext cx="222579" cy="500223"/>
          </a:xfrm>
          <a:custGeom>
            <a:avLst/>
            <a:gdLst>
              <a:gd name="connsiteX0" fmla="*/ 219308 w 222579"/>
              <a:gd name="connsiteY0" fmla="*/ 4873 h 500223"/>
              <a:gd name="connsiteX1" fmla="*/ 85958 w 222579"/>
              <a:gd name="connsiteY1" fmla="*/ 290623 h 500223"/>
              <a:gd name="connsiteX2" fmla="*/ 95483 w 222579"/>
              <a:gd name="connsiteY2" fmla="*/ 252523 h 500223"/>
              <a:gd name="connsiteX3" fmla="*/ 28808 w 222579"/>
              <a:gd name="connsiteY3" fmla="*/ 449373 h 500223"/>
              <a:gd name="connsiteX4" fmla="*/ 63733 w 222579"/>
              <a:gd name="connsiteY4" fmla="*/ 369998 h 500223"/>
              <a:gd name="connsiteX5" fmla="*/ 233 w 222579"/>
              <a:gd name="connsiteY5" fmla="*/ 500173 h 500223"/>
              <a:gd name="connsiteX6" fmla="*/ 47858 w 222579"/>
              <a:gd name="connsiteY6" fmla="*/ 382698 h 500223"/>
              <a:gd name="connsiteX7" fmla="*/ 181208 w 222579"/>
              <a:gd name="connsiteY7" fmla="*/ 173148 h 500223"/>
              <a:gd name="connsiteX8" fmla="*/ 111358 w 222579"/>
              <a:gd name="connsiteY8" fmla="*/ 255698 h 500223"/>
              <a:gd name="connsiteX9" fmla="*/ 178033 w 222579"/>
              <a:gd name="connsiteY9" fmla="*/ 119173 h 500223"/>
              <a:gd name="connsiteX10" fmla="*/ 219308 w 222579"/>
              <a:gd name="connsiteY10" fmla="*/ 4873 h 50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579" h="500223">
                <a:moveTo>
                  <a:pt x="219308" y="4873"/>
                </a:moveTo>
                <a:cubicBezTo>
                  <a:pt x="203962" y="33448"/>
                  <a:pt x="106595" y="249348"/>
                  <a:pt x="85958" y="290623"/>
                </a:cubicBezTo>
                <a:cubicBezTo>
                  <a:pt x="65320" y="331898"/>
                  <a:pt x="105008" y="226065"/>
                  <a:pt x="95483" y="252523"/>
                </a:cubicBezTo>
                <a:cubicBezTo>
                  <a:pt x="85958" y="278981"/>
                  <a:pt x="34100" y="429794"/>
                  <a:pt x="28808" y="449373"/>
                </a:cubicBezTo>
                <a:cubicBezTo>
                  <a:pt x="23516" y="468952"/>
                  <a:pt x="68496" y="361531"/>
                  <a:pt x="63733" y="369998"/>
                </a:cubicBezTo>
                <a:cubicBezTo>
                  <a:pt x="58970" y="378465"/>
                  <a:pt x="2879" y="498056"/>
                  <a:pt x="233" y="500173"/>
                </a:cubicBezTo>
                <a:cubicBezTo>
                  <a:pt x="-2413" y="502290"/>
                  <a:pt x="17696" y="437202"/>
                  <a:pt x="47858" y="382698"/>
                </a:cubicBezTo>
                <a:cubicBezTo>
                  <a:pt x="78020" y="328194"/>
                  <a:pt x="170625" y="194315"/>
                  <a:pt x="181208" y="173148"/>
                </a:cubicBezTo>
                <a:cubicBezTo>
                  <a:pt x="191791" y="151981"/>
                  <a:pt x="111887" y="264694"/>
                  <a:pt x="111358" y="255698"/>
                </a:cubicBezTo>
                <a:cubicBezTo>
                  <a:pt x="110829" y="246702"/>
                  <a:pt x="164275" y="157273"/>
                  <a:pt x="178033" y="119173"/>
                </a:cubicBezTo>
                <a:cubicBezTo>
                  <a:pt x="191791" y="81073"/>
                  <a:pt x="234654" y="-23702"/>
                  <a:pt x="219308" y="4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6EF03CC5-EE2E-1BD8-C982-F9DD6D363E15}"/>
              </a:ext>
            </a:extLst>
          </p:cNvPr>
          <p:cNvSpPr/>
          <p:nvPr/>
        </p:nvSpPr>
        <p:spPr>
          <a:xfrm>
            <a:off x="8308967" y="6288819"/>
            <a:ext cx="207037" cy="470936"/>
          </a:xfrm>
          <a:custGeom>
            <a:avLst/>
            <a:gdLst>
              <a:gd name="connsiteX0" fmla="*/ 206383 w 207037"/>
              <a:gd name="connsiteY0" fmla="*/ 4031 h 470936"/>
              <a:gd name="connsiteX1" fmla="*/ 88908 w 207037"/>
              <a:gd name="connsiteY1" fmla="*/ 315181 h 470936"/>
              <a:gd name="connsiteX2" fmla="*/ 120658 w 207037"/>
              <a:gd name="connsiteY2" fmla="*/ 207231 h 470936"/>
              <a:gd name="connsiteX3" fmla="*/ 8 w 207037"/>
              <a:gd name="connsiteY3" fmla="*/ 470756 h 470936"/>
              <a:gd name="connsiteX4" fmla="*/ 114308 w 207037"/>
              <a:gd name="connsiteY4" fmla="*/ 245331 h 470936"/>
              <a:gd name="connsiteX5" fmla="*/ 123833 w 207037"/>
              <a:gd name="connsiteY5" fmla="*/ 58006 h 470936"/>
              <a:gd name="connsiteX6" fmla="*/ 136533 w 207037"/>
              <a:gd name="connsiteY6" fmla="*/ 131031 h 470936"/>
              <a:gd name="connsiteX7" fmla="*/ 206383 w 207037"/>
              <a:gd name="connsiteY7" fmla="*/ 4031 h 47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37" h="470936">
                <a:moveTo>
                  <a:pt x="206383" y="4031"/>
                </a:moveTo>
                <a:cubicBezTo>
                  <a:pt x="198446" y="34723"/>
                  <a:pt x="103196" y="281314"/>
                  <a:pt x="88908" y="315181"/>
                </a:cubicBezTo>
                <a:cubicBezTo>
                  <a:pt x="74620" y="349048"/>
                  <a:pt x="135475" y="181302"/>
                  <a:pt x="120658" y="207231"/>
                </a:cubicBezTo>
                <a:cubicBezTo>
                  <a:pt x="105841" y="233160"/>
                  <a:pt x="1066" y="464406"/>
                  <a:pt x="8" y="470756"/>
                </a:cubicBezTo>
                <a:cubicBezTo>
                  <a:pt x="-1050" y="477106"/>
                  <a:pt x="93670" y="314123"/>
                  <a:pt x="114308" y="245331"/>
                </a:cubicBezTo>
                <a:cubicBezTo>
                  <a:pt x="134946" y="176539"/>
                  <a:pt x="120129" y="77056"/>
                  <a:pt x="123833" y="58006"/>
                </a:cubicBezTo>
                <a:cubicBezTo>
                  <a:pt x="127537" y="38956"/>
                  <a:pt x="125420" y="134206"/>
                  <a:pt x="136533" y="131031"/>
                </a:cubicBezTo>
                <a:cubicBezTo>
                  <a:pt x="147646" y="127856"/>
                  <a:pt x="214320" y="-26661"/>
                  <a:pt x="206383" y="4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3D7AE88D-9E88-26B2-0D5D-F99C7FB12D33}"/>
              </a:ext>
            </a:extLst>
          </p:cNvPr>
          <p:cNvSpPr/>
          <p:nvPr/>
        </p:nvSpPr>
        <p:spPr>
          <a:xfrm>
            <a:off x="8127978" y="6889737"/>
            <a:ext cx="95503" cy="448996"/>
          </a:xfrm>
          <a:custGeom>
            <a:avLst/>
            <a:gdLst>
              <a:gd name="connsiteX0" fmla="*/ 95272 w 95503"/>
              <a:gd name="connsiteY0" fmla="*/ 13 h 448996"/>
              <a:gd name="connsiteX1" fmla="*/ 6372 w 95503"/>
              <a:gd name="connsiteY1" fmla="*/ 171463 h 448996"/>
              <a:gd name="connsiteX2" fmla="*/ 9547 w 95503"/>
              <a:gd name="connsiteY2" fmla="*/ 136538 h 448996"/>
              <a:gd name="connsiteX3" fmla="*/ 22 w 95503"/>
              <a:gd name="connsiteY3" fmla="*/ 327038 h 448996"/>
              <a:gd name="connsiteX4" fmla="*/ 12722 w 95503"/>
              <a:gd name="connsiteY4" fmla="*/ 269888 h 448996"/>
              <a:gd name="connsiteX5" fmla="*/ 9547 w 95503"/>
              <a:gd name="connsiteY5" fmla="*/ 444513 h 448996"/>
              <a:gd name="connsiteX6" fmla="*/ 12722 w 95503"/>
              <a:gd name="connsiteY6" fmla="*/ 381013 h 448996"/>
              <a:gd name="connsiteX7" fmla="*/ 34947 w 95503"/>
              <a:gd name="connsiteY7" fmla="*/ 206388 h 448996"/>
              <a:gd name="connsiteX8" fmla="*/ 22247 w 95503"/>
              <a:gd name="connsiteY8" fmla="*/ 238138 h 448996"/>
              <a:gd name="connsiteX9" fmla="*/ 22247 w 95503"/>
              <a:gd name="connsiteY9" fmla="*/ 155588 h 448996"/>
              <a:gd name="connsiteX10" fmla="*/ 31772 w 95503"/>
              <a:gd name="connsiteY10" fmla="*/ 161938 h 448996"/>
              <a:gd name="connsiteX11" fmla="*/ 95272 w 95503"/>
              <a:gd name="connsiteY11" fmla="*/ 13 h 44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503" h="448996">
                <a:moveTo>
                  <a:pt x="95272" y="13"/>
                </a:moveTo>
                <a:cubicBezTo>
                  <a:pt x="91039" y="1600"/>
                  <a:pt x="20659" y="148709"/>
                  <a:pt x="6372" y="171463"/>
                </a:cubicBezTo>
                <a:cubicBezTo>
                  <a:pt x="-7916" y="194217"/>
                  <a:pt x="10605" y="110609"/>
                  <a:pt x="9547" y="136538"/>
                </a:cubicBezTo>
                <a:cubicBezTo>
                  <a:pt x="8489" y="162467"/>
                  <a:pt x="-507" y="304813"/>
                  <a:pt x="22" y="327038"/>
                </a:cubicBezTo>
                <a:cubicBezTo>
                  <a:pt x="551" y="349263"/>
                  <a:pt x="11135" y="250309"/>
                  <a:pt x="12722" y="269888"/>
                </a:cubicBezTo>
                <a:cubicBezTo>
                  <a:pt x="14309" y="289467"/>
                  <a:pt x="9547" y="425992"/>
                  <a:pt x="9547" y="444513"/>
                </a:cubicBezTo>
                <a:cubicBezTo>
                  <a:pt x="9547" y="463034"/>
                  <a:pt x="8489" y="420701"/>
                  <a:pt x="12722" y="381013"/>
                </a:cubicBezTo>
                <a:cubicBezTo>
                  <a:pt x="16955" y="341325"/>
                  <a:pt x="33359" y="230201"/>
                  <a:pt x="34947" y="206388"/>
                </a:cubicBezTo>
                <a:cubicBezTo>
                  <a:pt x="36535" y="182575"/>
                  <a:pt x="24364" y="246605"/>
                  <a:pt x="22247" y="238138"/>
                </a:cubicBezTo>
                <a:cubicBezTo>
                  <a:pt x="20130" y="229671"/>
                  <a:pt x="20660" y="168288"/>
                  <a:pt x="22247" y="155588"/>
                </a:cubicBezTo>
                <a:cubicBezTo>
                  <a:pt x="23834" y="142888"/>
                  <a:pt x="19072" y="191042"/>
                  <a:pt x="31772" y="161938"/>
                </a:cubicBezTo>
                <a:cubicBezTo>
                  <a:pt x="44472" y="132834"/>
                  <a:pt x="99505" y="-1574"/>
                  <a:pt x="95272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9F88EB5D-DE9F-6E16-8A3C-AC67AD2E4A41}"/>
              </a:ext>
            </a:extLst>
          </p:cNvPr>
          <p:cNvSpPr/>
          <p:nvPr/>
        </p:nvSpPr>
        <p:spPr>
          <a:xfrm>
            <a:off x="7740634" y="7314854"/>
            <a:ext cx="363210" cy="381404"/>
          </a:xfrm>
          <a:custGeom>
            <a:avLst/>
            <a:gdLst>
              <a:gd name="connsiteX0" fmla="*/ 361966 w 363210"/>
              <a:gd name="connsiteY0" fmla="*/ 346 h 381404"/>
              <a:gd name="connsiteX1" fmla="*/ 346091 w 363210"/>
              <a:gd name="connsiteY1" fmla="*/ 108296 h 381404"/>
              <a:gd name="connsiteX2" fmla="*/ 282591 w 363210"/>
              <a:gd name="connsiteY2" fmla="*/ 190846 h 381404"/>
              <a:gd name="connsiteX3" fmla="*/ 314341 w 363210"/>
              <a:gd name="connsiteY3" fmla="*/ 133696 h 381404"/>
              <a:gd name="connsiteX4" fmla="*/ 187341 w 363210"/>
              <a:gd name="connsiteY4" fmla="*/ 270221 h 381404"/>
              <a:gd name="connsiteX5" fmla="*/ 250841 w 363210"/>
              <a:gd name="connsiteY5" fmla="*/ 238471 h 381404"/>
              <a:gd name="connsiteX6" fmla="*/ 16 w 363210"/>
              <a:gd name="connsiteY6" fmla="*/ 381346 h 381404"/>
              <a:gd name="connsiteX7" fmla="*/ 238141 w 363210"/>
              <a:gd name="connsiteY7" fmla="*/ 219421 h 381404"/>
              <a:gd name="connsiteX8" fmla="*/ 209566 w 363210"/>
              <a:gd name="connsiteY8" fmla="*/ 219421 h 381404"/>
              <a:gd name="connsiteX9" fmla="*/ 320691 w 363210"/>
              <a:gd name="connsiteY9" fmla="*/ 146396 h 381404"/>
              <a:gd name="connsiteX10" fmla="*/ 361966 w 363210"/>
              <a:gd name="connsiteY10" fmla="*/ 346 h 38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210" h="381404">
                <a:moveTo>
                  <a:pt x="361966" y="346"/>
                </a:moveTo>
                <a:cubicBezTo>
                  <a:pt x="366199" y="-6004"/>
                  <a:pt x="359320" y="76546"/>
                  <a:pt x="346091" y="108296"/>
                </a:cubicBezTo>
                <a:cubicBezTo>
                  <a:pt x="332862" y="140046"/>
                  <a:pt x="287883" y="186613"/>
                  <a:pt x="282591" y="190846"/>
                </a:cubicBezTo>
                <a:cubicBezTo>
                  <a:pt x="277299" y="195079"/>
                  <a:pt x="330216" y="120467"/>
                  <a:pt x="314341" y="133696"/>
                </a:cubicBezTo>
                <a:cubicBezTo>
                  <a:pt x="298466" y="146925"/>
                  <a:pt x="197924" y="252759"/>
                  <a:pt x="187341" y="270221"/>
                </a:cubicBezTo>
                <a:cubicBezTo>
                  <a:pt x="176758" y="287684"/>
                  <a:pt x="282062" y="219950"/>
                  <a:pt x="250841" y="238471"/>
                </a:cubicBezTo>
                <a:cubicBezTo>
                  <a:pt x="219620" y="256992"/>
                  <a:pt x="2133" y="384521"/>
                  <a:pt x="16" y="381346"/>
                </a:cubicBezTo>
                <a:cubicBezTo>
                  <a:pt x="-2101" y="378171"/>
                  <a:pt x="203216" y="246409"/>
                  <a:pt x="238141" y="219421"/>
                </a:cubicBezTo>
                <a:cubicBezTo>
                  <a:pt x="273066" y="192434"/>
                  <a:pt x="195808" y="231592"/>
                  <a:pt x="209566" y="219421"/>
                </a:cubicBezTo>
                <a:cubicBezTo>
                  <a:pt x="223324" y="207250"/>
                  <a:pt x="296878" y="178675"/>
                  <a:pt x="320691" y="146396"/>
                </a:cubicBezTo>
                <a:cubicBezTo>
                  <a:pt x="344503" y="114117"/>
                  <a:pt x="357733" y="6696"/>
                  <a:pt x="361966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FA97B1F4-049C-2DCE-BA51-F0A38AC4E35E}"/>
              </a:ext>
            </a:extLst>
          </p:cNvPr>
          <p:cNvSpPr/>
          <p:nvPr/>
        </p:nvSpPr>
        <p:spPr>
          <a:xfrm>
            <a:off x="6890227" y="7534145"/>
            <a:ext cx="882582" cy="121147"/>
          </a:xfrm>
          <a:custGeom>
            <a:avLst/>
            <a:gdLst>
              <a:gd name="connsiteX0" fmla="*/ 5873 w 882582"/>
              <a:gd name="connsiteY0" fmla="*/ 19180 h 121147"/>
              <a:gd name="connsiteX1" fmla="*/ 553561 w 882582"/>
              <a:gd name="connsiteY1" fmla="*/ 9655 h 121147"/>
              <a:gd name="connsiteX2" fmla="*/ 505936 w 882582"/>
              <a:gd name="connsiteY2" fmla="*/ 28705 h 121147"/>
              <a:gd name="connsiteX3" fmla="*/ 653573 w 882582"/>
              <a:gd name="connsiteY3" fmla="*/ 66805 h 121147"/>
              <a:gd name="connsiteX4" fmla="*/ 605948 w 882582"/>
              <a:gd name="connsiteY4" fmla="*/ 28705 h 121147"/>
              <a:gd name="connsiteX5" fmla="*/ 877411 w 882582"/>
              <a:gd name="connsiteY5" fmla="*/ 114430 h 121147"/>
              <a:gd name="connsiteX6" fmla="*/ 767873 w 882582"/>
              <a:gd name="connsiteY6" fmla="*/ 114430 h 121147"/>
              <a:gd name="connsiteX7" fmla="*/ 567848 w 882582"/>
              <a:gd name="connsiteY7" fmla="*/ 104905 h 121147"/>
              <a:gd name="connsiteX8" fmla="*/ 786923 w 882582"/>
              <a:gd name="connsiteY8" fmla="*/ 100143 h 121147"/>
              <a:gd name="connsiteX9" fmla="*/ 591661 w 882582"/>
              <a:gd name="connsiteY9" fmla="*/ 28705 h 121147"/>
              <a:gd name="connsiteX10" fmla="*/ 310673 w 882582"/>
              <a:gd name="connsiteY10" fmla="*/ 33468 h 121147"/>
              <a:gd name="connsiteX11" fmla="*/ 458311 w 882582"/>
              <a:gd name="connsiteY11" fmla="*/ 130 h 121147"/>
              <a:gd name="connsiteX12" fmla="*/ 205898 w 882582"/>
              <a:gd name="connsiteY12" fmla="*/ 47755 h 121147"/>
              <a:gd name="connsiteX13" fmla="*/ 258286 w 882582"/>
              <a:gd name="connsiteY13" fmla="*/ 14418 h 121147"/>
              <a:gd name="connsiteX14" fmla="*/ 5873 w 882582"/>
              <a:gd name="connsiteY14" fmla="*/ 19180 h 12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2582" h="121147">
                <a:moveTo>
                  <a:pt x="5873" y="19180"/>
                </a:moveTo>
                <a:lnTo>
                  <a:pt x="553561" y="9655"/>
                </a:lnTo>
                <a:cubicBezTo>
                  <a:pt x="636905" y="11242"/>
                  <a:pt x="489267" y="19180"/>
                  <a:pt x="505936" y="28705"/>
                </a:cubicBezTo>
                <a:cubicBezTo>
                  <a:pt x="522605" y="38230"/>
                  <a:pt x="636904" y="66805"/>
                  <a:pt x="653573" y="66805"/>
                </a:cubicBezTo>
                <a:cubicBezTo>
                  <a:pt x="670242" y="66805"/>
                  <a:pt x="568642" y="20767"/>
                  <a:pt x="605948" y="28705"/>
                </a:cubicBezTo>
                <a:cubicBezTo>
                  <a:pt x="643254" y="36643"/>
                  <a:pt x="850424" y="100143"/>
                  <a:pt x="877411" y="114430"/>
                </a:cubicBezTo>
                <a:cubicBezTo>
                  <a:pt x="904399" y="128718"/>
                  <a:pt x="819467" y="116017"/>
                  <a:pt x="767873" y="114430"/>
                </a:cubicBezTo>
                <a:cubicBezTo>
                  <a:pt x="716279" y="112843"/>
                  <a:pt x="564673" y="107286"/>
                  <a:pt x="567848" y="104905"/>
                </a:cubicBezTo>
                <a:cubicBezTo>
                  <a:pt x="571023" y="102524"/>
                  <a:pt x="782954" y="112843"/>
                  <a:pt x="786923" y="100143"/>
                </a:cubicBezTo>
                <a:cubicBezTo>
                  <a:pt x="790892" y="87443"/>
                  <a:pt x="671036" y="39817"/>
                  <a:pt x="591661" y="28705"/>
                </a:cubicBezTo>
                <a:cubicBezTo>
                  <a:pt x="512286" y="17593"/>
                  <a:pt x="332898" y="38231"/>
                  <a:pt x="310673" y="33468"/>
                </a:cubicBezTo>
                <a:cubicBezTo>
                  <a:pt x="288448" y="28706"/>
                  <a:pt x="475773" y="-2251"/>
                  <a:pt x="458311" y="130"/>
                </a:cubicBezTo>
                <a:cubicBezTo>
                  <a:pt x="440849" y="2511"/>
                  <a:pt x="239235" y="45374"/>
                  <a:pt x="205898" y="47755"/>
                </a:cubicBezTo>
                <a:cubicBezTo>
                  <a:pt x="172561" y="50136"/>
                  <a:pt x="284480" y="19180"/>
                  <a:pt x="258286" y="14418"/>
                </a:cubicBezTo>
                <a:cubicBezTo>
                  <a:pt x="232092" y="9656"/>
                  <a:pt x="-43339" y="19974"/>
                  <a:pt x="5873" y="19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07562D06-F415-3208-6120-C44357D3A50C}"/>
              </a:ext>
            </a:extLst>
          </p:cNvPr>
          <p:cNvSpPr/>
          <p:nvPr/>
        </p:nvSpPr>
        <p:spPr>
          <a:xfrm>
            <a:off x="6462706" y="7453145"/>
            <a:ext cx="752569" cy="162102"/>
          </a:xfrm>
          <a:custGeom>
            <a:avLst/>
            <a:gdLst>
              <a:gd name="connsiteX0" fmla="*/ 7 w 752569"/>
              <a:gd name="connsiteY0" fmla="*/ 168 h 162102"/>
              <a:gd name="connsiteX1" fmla="*/ 342907 w 752569"/>
              <a:gd name="connsiteY1" fmla="*/ 100180 h 162102"/>
              <a:gd name="connsiteX2" fmla="*/ 619132 w 752569"/>
              <a:gd name="connsiteY2" fmla="*/ 162093 h 162102"/>
              <a:gd name="connsiteX3" fmla="*/ 476257 w 752569"/>
              <a:gd name="connsiteY3" fmla="*/ 104943 h 162102"/>
              <a:gd name="connsiteX4" fmla="*/ 752482 w 752569"/>
              <a:gd name="connsiteY4" fmla="*/ 95418 h 162102"/>
              <a:gd name="connsiteX5" fmla="*/ 442919 w 752569"/>
              <a:gd name="connsiteY5" fmla="*/ 104943 h 162102"/>
              <a:gd name="connsiteX6" fmla="*/ 276232 w 752569"/>
              <a:gd name="connsiteY6" fmla="*/ 90655 h 162102"/>
              <a:gd name="connsiteX7" fmla="*/ 352432 w 752569"/>
              <a:gd name="connsiteY7" fmla="*/ 76368 h 162102"/>
              <a:gd name="connsiteX8" fmla="*/ 7 w 752569"/>
              <a:gd name="connsiteY8" fmla="*/ 168 h 162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569" h="162102">
                <a:moveTo>
                  <a:pt x="7" y="168"/>
                </a:moveTo>
                <a:cubicBezTo>
                  <a:pt x="-1580" y="4137"/>
                  <a:pt x="239720" y="73193"/>
                  <a:pt x="342907" y="100180"/>
                </a:cubicBezTo>
                <a:cubicBezTo>
                  <a:pt x="446094" y="127167"/>
                  <a:pt x="596907" y="161299"/>
                  <a:pt x="619132" y="162093"/>
                </a:cubicBezTo>
                <a:cubicBezTo>
                  <a:pt x="641357" y="162887"/>
                  <a:pt x="454032" y="116055"/>
                  <a:pt x="476257" y="104943"/>
                </a:cubicBezTo>
                <a:cubicBezTo>
                  <a:pt x="498482" y="93831"/>
                  <a:pt x="758038" y="95418"/>
                  <a:pt x="752482" y="95418"/>
                </a:cubicBezTo>
                <a:cubicBezTo>
                  <a:pt x="746926" y="95418"/>
                  <a:pt x="522294" y="105737"/>
                  <a:pt x="442919" y="104943"/>
                </a:cubicBezTo>
                <a:cubicBezTo>
                  <a:pt x="363544" y="104149"/>
                  <a:pt x="291313" y="95417"/>
                  <a:pt x="276232" y="90655"/>
                </a:cubicBezTo>
                <a:cubicBezTo>
                  <a:pt x="261151" y="85893"/>
                  <a:pt x="392913" y="89068"/>
                  <a:pt x="352432" y="76368"/>
                </a:cubicBezTo>
                <a:cubicBezTo>
                  <a:pt x="311951" y="63668"/>
                  <a:pt x="1594" y="-3801"/>
                  <a:pt x="7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47E161A9-5ADA-094C-D16E-B09D948ADC6F}"/>
              </a:ext>
            </a:extLst>
          </p:cNvPr>
          <p:cNvSpPr/>
          <p:nvPr/>
        </p:nvSpPr>
        <p:spPr>
          <a:xfrm>
            <a:off x="6667703" y="2860245"/>
            <a:ext cx="869751" cy="1343913"/>
          </a:xfrm>
          <a:custGeom>
            <a:avLst/>
            <a:gdLst>
              <a:gd name="connsiteX0" fmla="*/ 868998 w 869751"/>
              <a:gd name="connsiteY0" fmla="*/ 2225 h 1343913"/>
              <a:gd name="connsiteX1" fmla="*/ 386240 w 869751"/>
              <a:gd name="connsiteY1" fmla="*/ 700803 h 1343913"/>
              <a:gd name="connsiteX2" fmla="*/ 505509 w 869751"/>
              <a:gd name="connsiteY2" fmla="*/ 536098 h 1343913"/>
              <a:gd name="connsiteX3" fmla="*/ 119303 w 869751"/>
              <a:gd name="connsiteY3" fmla="*/ 1172202 h 1343913"/>
              <a:gd name="connsiteX4" fmla="*/ 255611 w 869751"/>
              <a:gd name="connsiteY4" fmla="*/ 859830 h 1343913"/>
              <a:gd name="connsiteX5" fmla="*/ 34 w 869751"/>
              <a:gd name="connsiteY5" fmla="*/ 1342587 h 1343913"/>
              <a:gd name="connsiteX6" fmla="*/ 238573 w 869751"/>
              <a:gd name="connsiteY6" fmla="*/ 984779 h 1343913"/>
              <a:gd name="connsiteX7" fmla="*/ 408958 w 869751"/>
              <a:gd name="connsiteY7" fmla="*/ 445226 h 1343913"/>
              <a:gd name="connsiteX8" fmla="*/ 232893 w 869751"/>
              <a:gd name="connsiteY8" fmla="*/ 848471 h 1343913"/>
              <a:gd name="connsiteX9" fmla="*/ 477112 w 869751"/>
              <a:gd name="connsiteY9" fmla="*/ 405469 h 1343913"/>
              <a:gd name="connsiteX10" fmla="*/ 420317 w 869751"/>
              <a:gd name="connsiteY10" fmla="*/ 621290 h 1343913"/>
              <a:gd name="connsiteX11" fmla="*/ 579343 w 869751"/>
              <a:gd name="connsiteY11" fmla="*/ 337315 h 1343913"/>
              <a:gd name="connsiteX12" fmla="*/ 499830 w 869751"/>
              <a:gd name="connsiteY12" fmla="*/ 473623 h 1343913"/>
              <a:gd name="connsiteX13" fmla="*/ 868998 w 869751"/>
              <a:gd name="connsiteY13" fmla="*/ 2225 h 134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9751" h="1343913">
                <a:moveTo>
                  <a:pt x="868998" y="2225"/>
                </a:moveTo>
                <a:cubicBezTo>
                  <a:pt x="850066" y="40088"/>
                  <a:pt x="446821" y="611824"/>
                  <a:pt x="386240" y="700803"/>
                </a:cubicBezTo>
                <a:cubicBezTo>
                  <a:pt x="325659" y="789782"/>
                  <a:pt x="549998" y="457532"/>
                  <a:pt x="505509" y="536098"/>
                </a:cubicBezTo>
                <a:cubicBezTo>
                  <a:pt x="461020" y="614664"/>
                  <a:pt x="160953" y="1118247"/>
                  <a:pt x="119303" y="1172202"/>
                </a:cubicBezTo>
                <a:cubicBezTo>
                  <a:pt x="77653" y="1226157"/>
                  <a:pt x="275489" y="831433"/>
                  <a:pt x="255611" y="859830"/>
                </a:cubicBezTo>
                <a:cubicBezTo>
                  <a:pt x="235733" y="888228"/>
                  <a:pt x="2874" y="1321762"/>
                  <a:pt x="34" y="1342587"/>
                </a:cubicBezTo>
                <a:cubicBezTo>
                  <a:pt x="-2806" y="1363412"/>
                  <a:pt x="170419" y="1134339"/>
                  <a:pt x="238573" y="984779"/>
                </a:cubicBezTo>
                <a:cubicBezTo>
                  <a:pt x="306727" y="835219"/>
                  <a:pt x="409905" y="467944"/>
                  <a:pt x="408958" y="445226"/>
                </a:cubicBezTo>
                <a:cubicBezTo>
                  <a:pt x="408011" y="422508"/>
                  <a:pt x="221534" y="855097"/>
                  <a:pt x="232893" y="848471"/>
                </a:cubicBezTo>
                <a:cubicBezTo>
                  <a:pt x="244252" y="841845"/>
                  <a:pt x="445875" y="443332"/>
                  <a:pt x="477112" y="405469"/>
                </a:cubicBezTo>
                <a:cubicBezTo>
                  <a:pt x="508349" y="367606"/>
                  <a:pt x="403279" y="632649"/>
                  <a:pt x="420317" y="621290"/>
                </a:cubicBezTo>
                <a:cubicBezTo>
                  <a:pt x="437355" y="609931"/>
                  <a:pt x="566091" y="361926"/>
                  <a:pt x="579343" y="337315"/>
                </a:cubicBezTo>
                <a:cubicBezTo>
                  <a:pt x="592595" y="312704"/>
                  <a:pt x="455341" y="525685"/>
                  <a:pt x="499830" y="473623"/>
                </a:cubicBezTo>
                <a:cubicBezTo>
                  <a:pt x="544319" y="421561"/>
                  <a:pt x="887930" y="-35638"/>
                  <a:pt x="868998" y="2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2B5A48A2-6413-BB24-8F38-4C28D3015AB4}"/>
              </a:ext>
            </a:extLst>
          </p:cNvPr>
          <p:cNvSpPr/>
          <p:nvPr/>
        </p:nvSpPr>
        <p:spPr>
          <a:xfrm>
            <a:off x="9043463" y="3015445"/>
            <a:ext cx="374698" cy="1222773"/>
          </a:xfrm>
          <a:custGeom>
            <a:avLst/>
            <a:gdLst>
              <a:gd name="connsiteX0" fmla="*/ 185730 w 374698"/>
              <a:gd name="connsiteY0" fmla="*/ 6051 h 1222773"/>
              <a:gd name="connsiteX1" fmla="*/ 344756 w 374698"/>
              <a:gd name="connsiteY1" fmla="*/ 295705 h 1222773"/>
              <a:gd name="connsiteX2" fmla="*/ 344756 w 374698"/>
              <a:gd name="connsiteY2" fmla="*/ 199154 h 1222773"/>
              <a:gd name="connsiteX3" fmla="*/ 339076 w 374698"/>
              <a:gd name="connsiteY3" fmla="*/ 579680 h 1222773"/>
              <a:gd name="connsiteX4" fmla="*/ 367474 w 374698"/>
              <a:gd name="connsiteY4" fmla="*/ 466090 h 1222773"/>
              <a:gd name="connsiteX5" fmla="*/ 185730 w 374698"/>
              <a:gd name="connsiteY5" fmla="*/ 977246 h 1222773"/>
              <a:gd name="connsiteX6" fmla="*/ 197089 w 374698"/>
              <a:gd name="connsiteY6" fmla="*/ 914771 h 1222773"/>
              <a:gd name="connsiteX7" fmla="*/ 3985 w 374698"/>
              <a:gd name="connsiteY7" fmla="*/ 1215785 h 1222773"/>
              <a:gd name="connsiteX8" fmla="*/ 89178 w 374698"/>
              <a:gd name="connsiteY8" fmla="*/ 1073797 h 1222773"/>
              <a:gd name="connsiteX9" fmla="*/ 350435 w 374698"/>
              <a:gd name="connsiteY9" fmla="*/ 500167 h 1222773"/>
              <a:gd name="connsiteX10" fmla="*/ 265243 w 374698"/>
              <a:gd name="connsiteY10" fmla="*/ 636475 h 1222773"/>
              <a:gd name="connsiteX11" fmla="*/ 310679 w 374698"/>
              <a:gd name="connsiteY11" fmla="*/ 79884 h 1222773"/>
              <a:gd name="connsiteX12" fmla="*/ 304999 w 374698"/>
              <a:gd name="connsiteY12" fmla="*/ 556962 h 1222773"/>
              <a:gd name="connsiteX13" fmla="*/ 356115 w 374698"/>
              <a:gd name="connsiteY13" fmla="*/ 329782 h 1222773"/>
              <a:gd name="connsiteX14" fmla="*/ 248204 w 374698"/>
              <a:gd name="connsiteY14" fmla="*/ 113961 h 1222773"/>
              <a:gd name="connsiteX15" fmla="*/ 185730 w 374698"/>
              <a:gd name="connsiteY15" fmla="*/ 6051 h 122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698" h="1222773">
                <a:moveTo>
                  <a:pt x="185730" y="6051"/>
                </a:moveTo>
                <a:cubicBezTo>
                  <a:pt x="201822" y="36342"/>
                  <a:pt x="318252" y="263521"/>
                  <a:pt x="344756" y="295705"/>
                </a:cubicBezTo>
                <a:cubicBezTo>
                  <a:pt x="371260" y="327889"/>
                  <a:pt x="345703" y="151825"/>
                  <a:pt x="344756" y="199154"/>
                </a:cubicBezTo>
                <a:cubicBezTo>
                  <a:pt x="343809" y="246483"/>
                  <a:pt x="335290" y="535191"/>
                  <a:pt x="339076" y="579680"/>
                </a:cubicBezTo>
                <a:cubicBezTo>
                  <a:pt x="342862" y="624169"/>
                  <a:pt x="393032" y="399829"/>
                  <a:pt x="367474" y="466090"/>
                </a:cubicBezTo>
                <a:cubicBezTo>
                  <a:pt x="341916" y="532351"/>
                  <a:pt x="214128" y="902466"/>
                  <a:pt x="185730" y="977246"/>
                </a:cubicBezTo>
                <a:cubicBezTo>
                  <a:pt x="157332" y="1052026"/>
                  <a:pt x="227380" y="875015"/>
                  <a:pt x="197089" y="914771"/>
                </a:cubicBezTo>
                <a:cubicBezTo>
                  <a:pt x="166798" y="954527"/>
                  <a:pt x="21970" y="1189281"/>
                  <a:pt x="3985" y="1215785"/>
                </a:cubicBezTo>
                <a:cubicBezTo>
                  <a:pt x="-14000" y="1242289"/>
                  <a:pt x="31436" y="1193067"/>
                  <a:pt x="89178" y="1073797"/>
                </a:cubicBezTo>
                <a:cubicBezTo>
                  <a:pt x="146920" y="954527"/>
                  <a:pt x="321091" y="573054"/>
                  <a:pt x="350435" y="500167"/>
                </a:cubicBezTo>
                <a:cubicBezTo>
                  <a:pt x="379779" y="427280"/>
                  <a:pt x="271869" y="706522"/>
                  <a:pt x="265243" y="636475"/>
                </a:cubicBezTo>
                <a:cubicBezTo>
                  <a:pt x="258617" y="566428"/>
                  <a:pt x="304053" y="93136"/>
                  <a:pt x="310679" y="79884"/>
                </a:cubicBezTo>
                <a:cubicBezTo>
                  <a:pt x="317305" y="66632"/>
                  <a:pt x="297426" y="515312"/>
                  <a:pt x="304999" y="556962"/>
                </a:cubicBezTo>
                <a:cubicBezTo>
                  <a:pt x="312572" y="598612"/>
                  <a:pt x="365581" y="403616"/>
                  <a:pt x="356115" y="329782"/>
                </a:cubicBezTo>
                <a:cubicBezTo>
                  <a:pt x="346649" y="255948"/>
                  <a:pt x="272815" y="161290"/>
                  <a:pt x="248204" y="113961"/>
                </a:cubicBezTo>
                <a:cubicBezTo>
                  <a:pt x="223593" y="66632"/>
                  <a:pt x="169638" y="-24240"/>
                  <a:pt x="185730" y="6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8C7DE9B4-4BD1-B253-82D6-1CF49D98A0E5}"/>
              </a:ext>
            </a:extLst>
          </p:cNvPr>
          <p:cNvSpPr/>
          <p:nvPr/>
        </p:nvSpPr>
        <p:spPr>
          <a:xfrm>
            <a:off x="6944873" y="3498010"/>
            <a:ext cx="979654" cy="244617"/>
          </a:xfrm>
          <a:custGeom>
            <a:avLst/>
            <a:gdLst>
              <a:gd name="connsiteX0" fmla="*/ 12518 w 979654"/>
              <a:gd name="connsiteY0" fmla="*/ 239103 h 244617"/>
              <a:gd name="connsiteX1" fmla="*/ 546392 w 979654"/>
              <a:gd name="connsiteY1" fmla="*/ 23282 h 244617"/>
              <a:gd name="connsiteX2" fmla="*/ 478238 w 979654"/>
              <a:gd name="connsiteY2" fmla="*/ 63038 h 244617"/>
              <a:gd name="connsiteX3" fmla="*/ 398725 w 979654"/>
              <a:gd name="connsiteY3" fmla="*/ 108474 h 244617"/>
              <a:gd name="connsiteX4" fmla="*/ 642943 w 979654"/>
              <a:gd name="connsiteY4" fmla="*/ 46000 h 244617"/>
              <a:gd name="connsiteX5" fmla="*/ 586148 w 979654"/>
              <a:gd name="connsiteY5" fmla="*/ 108474 h 244617"/>
              <a:gd name="connsiteX6" fmla="*/ 943957 w 979654"/>
              <a:gd name="connsiteY6" fmla="*/ 34641 h 244617"/>
              <a:gd name="connsiteX7" fmla="*/ 881482 w 979654"/>
              <a:gd name="connsiteY7" fmla="*/ 119833 h 244617"/>
              <a:gd name="connsiteX8" fmla="*/ 796290 w 979654"/>
              <a:gd name="connsiteY8" fmla="*/ 210706 h 244617"/>
              <a:gd name="connsiteX9" fmla="*/ 978034 w 979654"/>
              <a:gd name="connsiteY9" fmla="*/ 40320 h 244617"/>
              <a:gd name="connsiteX10" fmla="*/ 671341 w 979654"/>
              <a:gd name="connsiteY10" fmla="*/ 97115 h 244617"/>
              <a:gd name="connsiteX11" fmla="*/ 625905 w 979654"/>
              <a:gd name="connsiteY11" fmla="*/ 28961 h 244617"/>
              <a:gd name="connsiteX12" fmla="*/ 171544 w 979654"/>
              <a:gd name="connsiteY12" fmla="*/ 108474 h 244617"/>
              <a:gd name="connsiteX13" fmla="*/ 341929 w 979654"/>
              <a:gd name="connsiteY13" fmla="*/ 564 h 244617"/>
              <a:gd name="connsiteX14" fmla="*/ 182903 w 979654"/>
              <a:gd name="connsiteY14" fmla="*/ 165270 h 244617"/>
              <a:gd name="connsiteX15" fmla="*/ 12518 w 979654"/>
              <a:gd name="connsiteY15" fmla="*/ 239103 h 24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9654" h="244617">
                <a:moveTo>
                  <a:pt x="12518" y="239103"/>
                </a:moveTo>
                <a:cubicBezTo>
                  <a:pt x="73100" y="215438"/>
                  <a:pt x="468772" y="52626"/>
                  <a:pt x="546392" y="23282"/>
                </a:cubicBezTo>
                <a:cubicBezTo>
                  <a:pt x="624012" y="-6062"/>
                  <a:pt x="478238" y="63038"/>
                  <a:pt x="478238" y="63038"/>
                </a:cubicBezTo>
                <a:cubicBezTo>
                  <a:pt x="453627" y="77237"/>
                  <a:pt x="371274" y="111314"/>
                  <a:pt x="398725" y="108474"/>
                </a:cubicBezTo>
                <a:cubicBezTo>
                  <a:pt x="426176" y="105634"/>
                  <a:pt x="611706" y="46000"/>
                  <a:pt x="642943" y="46000"/>
                </a:cubicBezTo>
                <a:cubicBezTo>
                  <a:pt x="674180" y="46000"/>
                  <a:pt x="535979" y="110367"/>
                  <a:pt x="586148" y="108474"/>
                </a:cubicBezTo>
                <a:cubicBezTo>
                  <a:pt x="636317" y="106581"/>
                  <a:pt x="894735" y="32748"/>
                  <a:pt x="943957" y="34641"/>
                </a:cubicBezTo>
                <a:cubicBezTo>
                  <a:pt x="993179" y="36534"/>
                  <a:pt x="906093" y="90489"/>
                  <a:pt x="881482" y="119833"/>
                </a:cubicBezTo>
                <a:cubicBezTo>
                  <a:pt x="856871" y="149177"/>
                  <a:pt x="780198" y="223958"/>
                  <a:pt x="796290" y="210706"/>
                </a:cubicBezTo>
                <a:cubicBezTo>
                  <a:pt x="812382" y="197454"/>
                  <a:pt x="998859" y="59252"/>
                  <a:pt x="978034" y="40320"/>
                </a:cubicBezTo>
                <a:cubicBezTo>
                  <a:pt x="957209" y="21388"/>
                  <a:pt x="730029" y="99008"/>
                  <a:pt x="671341" y="97115"/>
                </a:cubicBezTo>
                <a:cubicBezTo>
                  <a:pt x="612653" y="95222"/>
                  <a:pt x="709204" y="27068"/>
                  <a:pt x="625905" y="28961"/>
                </a:cubicBezTo>
                <a:cubicBezTo>
                  <a:pt x="542606" y="30854"/>
                  <a:pt x="218873" y="113207"/>
                  <a:pt x="171544" y="108474"/>
                </a:cubicBezTo>
                <a:cubicBezTo>
                  <a:pt x="124215" y="103741"/>
                  <a:pt x="340036" y="-8902"/>
                  <a:pt x="341929" y="564"/>
                </a:cubicBezTo>
                <a:cubicBezTo>
                  <a:pt x="343822" y="10030"/>
                  <a:pt x="237805" y="125514"/>
                  <a:pt x="182903" y="165270"/>
                </a:cubicBezTo>
                <a:cubicBezTo>
                  <a:pt x="128001" y="205026"/>
                  <a:pt x="-48064" y="262768"/>
                  <a:pt x="12518" y="239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1372AC87-C13C-369C-2319-94CAA80AC806}"/>
              </a:ext>
            </a:extLst>
          </p:cNvPr>
          <p:cNvSpPr/>
          <p:nvPr/>
        </p:nvSpPr>
        <p:spPr>
          <a:xfrm>
            <a:off x="7716691" y="3565054"/>
            <a:ext cx="1154693" cy="491519"/>
          </a:xfrm>
          <a:custGeom>
            <a:avLst/>
            <a:gdLst>
              <a:gd name="connsiteX0" fmla="*/ 1754 w 1154693"/>
              <a:gd name="connsiteY0" fmla="*/ 217495 h 491519"/>
              <a:gd name="connsiteX1" fmla="*/ 444755 w 1154693"/>
              <a:gd name="connsiteY1" fmla="*/ 69828 h 491519"/>
              <a:gd name="connsiteX2" fmla="*/ 569704 w 1154693"/>
              <a:gd name="connsiteY2" fmla="*/ 120944 h 491519"/>
              <a:gd name="connsiteX3" fmla="*/ 603781 w 1154693"/>
              <a:gd name="connsiteY3" fmla="*/ 109585 h 491519"/>
              <a:gd name="connsiteX4" fmla="*/ 535627 w 1154693"/>
              <a:gd name="connsiteY4" fmla="*/ 172059 h 491519"/>
              <a:gd name="connsiteX5" fmla="*/ 666256 w 1154693"/>
              <a:gd name="connsiteY5" fmla="*/ 137982 h 491519"/>
              <a:gd name="connsiteX6" fmla="*/ 757128 w 1154693"/>
              <a:gd name="connsiteY6" fmla="*/ 172059 h 491519"/>
              <a:gd name="connsiteX7" fmla="*/ 802564 w 1154693"/>
              <a:gd name="connsiteY7" fmla="*/ 160700 h 491519"/>
              <a:gd name="connsiteX8" fmla="*/ 853679 w 1154693"/>
              <a:gd name="connsiteY8" fmla="*/ 285649 h 491519"/>
              <a:gd name="connsiteX9" fmla="*/ 938872 w 1154693"/>
              <a:gd name="connsiteY9" fmla="*/ 189098 h 491519"/>
              <a:gd name="connsiteX10" fmla="*/ 1046782 w 1154693"/>
              <a:gd name="connsiteY10" fmla="*/ 302688 h 491519"/>
              <a:gd name="connsiteX11" fmla="*/ 1052462 w 1154693"/>
              <a:gd name="connsiteY11" fmla="*/ 223175 h 491519"/>
              <a:gd name="connsiteX12" fmla="*/ 1154693 w 1154693"/>
              <a:gd name="connsiteY12" fmla="*/ 490111 h 491519"/>
              <a:gd name="connsiteX13" fmla="*/ 1052462 w 1154693"/>
              <a:gd name="connsiteY13" fmla="*/ 319726 h 491519"/>
              <a:gd name="connsiteX14" fmla="*/ 569704 w 1154693"/>
              <a:gd name="connsiteY14" fmla="*/ 126623 h 491519"/>
              <a:gd name="connsiteX15" fmla="*/ 410678 w 1154693"/>
              <a:gd name="connsiteY15" fmla="*/ 166380 h 491519"/>
              <a:gd name="connsiteX16" fmla="*/ 439075 w 1154693"/>
              <a:gd name="connsiteY16" fmla="*/ 75507 h 491519"/>
              <a:gd name="connsiteX17" fmla="*/ 268690 w 1154693"/>
              <a:gd name="connsiteY17" fmla="*/ 211816 h 491519"/>
              <a:gd name="connsiteX18" fmla="*/ 285729 w 1154693"/>
              <a:gd name="connsiteY18" fmla="*/ 75507 h 491519"/>
              <a:gd name="connsiteX19" fmla="*/ 177818 w 1154693"/>
              <a:gd name="connsiteY19" fmla="*/ 115264 h 491519"/>
              <a:gd name="connsiteX20" fmla="*/ 285729 w 1154693"/>
              <a:gd name="connsiteY20" fmla="*/ 1674 h 491519"/>
              <a:gd name="connsiteX21" fmla="*/ 1754 w 1154693"/>
              <a:gd name="connsiteY21" fmla="*/ 217495 h 49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54693" h="491519">
                <a:moveTo>
                  <a:pt x="1754" y="217495"/>
                </a:moveTo>
                <a:cubicBezTo>
                  <a:pt x="28258" y="228854"/>
                  <a:pt x="350097" y="85920"/>
                  <a:pt x="444755" y="69828"/>
                </a:cubicBezTo>
                <a:cubicBezTo>
                  <a:pt x="539413" y="53736"/>
                  <a:pt x="543200" y="114318"/>
                  <a:pt x="569704" y="120944"/>
                </a:cubicBezTo>
                <a:cubicBezTo>
                  <a:pt x="596208" y="127570"/>
                  <a:pt x="609461" y="101066"/>
                  <a:pt x="603781" y="109585"/>
                </a:cubicBezTo>
                <a:cubicBezTo>
                  <a:pt x="598102" y="118104"/>
                  <a:pt x="525215" y="167326"/>
                  <a:pt x="535627" y="172059"/>
                </a:cubicBezTo>
                <a:cubicBezTo>
                  <a:pt x="546039" y="176792"/>
                  <a:pt x="629339" y="137982"/>
                  <a:pt x="666256" y="137982"/>
                </a:cubicBezTo>
                <a:cubicBezTo>
                  <a:pt x="703173" y="137982"/>
                  <a:pt x="734410" y="168273"/>
                  <a:pt x="757128" y="172059"/>
                </a:cubicBezTo>
                <a:cubicBezTo>
                  <a:pt x="779846" y="175845"/>
                  <a:pt x="786472" y="141768"/>
                  <a:pt x="802564" y="160700"/>
                </a:cubicBezTo>
                <a:cubicBezTo>
                  <a:pt x="818656" y="179632"/>
                  <a:pt x="830961" y="280916"/>
                  <a:pt x="853679" y="285649"/>
                </a:cubicBezTo>
                <a:cubicBezTo>
                  <a:pt x="876397" y="290382"/>
                  <a:pt x="906688" y="186258"/>
                  <a:pt x="938872" y="189098"/>
                </a:cubicBezTo>
                <a:cubicBezTo>
                  <a:pt x="971056" y="191938"/>
                  <a:pt x="1027850" y="297009"/>
                  <a:pt x="1046782" y="302688"/>
                </a:cubicBezTo>
                <a:cubicBezTo>
                  <a:pt x="1065714" y="308367"/>
                  <a:pt x="1034477" y="191938"/>
                  <a:pt x="1052462" y="223175"/>
                </a:cubicBezTo>
                <a:cubicBezTo>
                  <a:pt x="1070447" y="254412"/>
                  <a:pt x="1154693" y="474019"/>
                  <a:pt x="1154693" y="490111"/>
                </a:cubicBezTo>
                <a:cubicBezTo>
                  <a:pt x="1154693" y="506203"/>
                  <a:pt x="1149960" y="380307"/>
                  <a:pt x="1052462" y="319726"/>
                </a:cubicBezTo>
                <a:cubicBezTo>
                  <a:pt x="954964" y="259145"/>
                  <a:pt x="676668" y="152181"/>
                  <a:pt x="569704" y="126623"/>
                </a:cubicBezTo>
                <a:cubicBezTo>
                  <a:pt x="462740" y="101065"/>
                  <a:pt x="432450" y="174899"/>
                  <a:pt x="410678" y="166380"/>
                </a:cubicBezTo>
                <a:cubicBezTo>
                  <a:pt x="388907" y="157861"/>
                  <a:pt x="462740" y="67934"/>
                  <a:pt x="439075" y="75507"/>
                </a:cubicBezTo>
                <a:cubicBezTo>
                  <a:pt x="415410" y="83080"/>
                  <a:pt x="294248" y="211816"/>
                  <a:pt x="268690" y="211816"/>
                </a:cubicBezTo>
                <a:cubicBezTo>
                  <a:pt x="243132" y="211816"/>
                  <a:pt x="300874" y="91599"/>
                  <a:pt x="285729" y="75507"/>
                </a:cubicBezTo>
                <a:cubicBezTo>
                  <a:pt x="270584" y="59415"/>
                  <a:pt x="177818" y="127569"/>
                  <a:pt x="177818" y="115264"/>
                </a:cubicBezTo>
                <a:cubicBezTo>
                  <a:pt x="177818" y="102959"/>
                  <a:pt x="314126" y="-15364"/>
                  <a:pt x="285729" y="1674"/>
                </a:cubicBezTo>
                <a:cubicBezTo>
                  <a:pt x="257332" y="18712"/>
                  <a:pt x="-24750" y="206136"/>
                  <a:pt x="1754" y="217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E8A395AB-838C-4E53-598B-9DFAA23B7CC8}"/>
              </a:ext>
            </a:extLst>
          </p:cNvPr>
          <p:cNvSpPr/>
          <p:nvPr/>
        </p:nvSpPr>
        <p:spPr>
          <a:xfrm>
            <a:off x="6531262" y="2884562"/>
            <a:ext cx="375016" cy="1615744"/>
          </a:xfrm>
          <a:custGeom>
            <a:avLst/>
            <a:gdLst>
              <a:gd name="connsiteX0" fmla="*/ 335257 w 375016"/>
              <a:gd name="connsiteY0" fmla="*/ 626 h 1615744"/>
              <a:gd name="connsiteX1" fmla="*/ 102398 w 375016"/>
              <a:gd name="connsiteY1" fmla="*/ 909346 h 1615744"/>
              <a:gd name="connsiteX2" fmla="*/ 193270 w 375016"/>
              <a:gd name="connsiteY2" fmla="*/ 755999 h 1615744"/>
              <a:gd name="connsiteX3" fmla="*/ 68321 w 375016"/>
              <a:gd name="connsiteY3" fmla="*/ 1227398 h 1615744"/>
              <a:gd name="connsiteX4" fmla="*/ 167 w 375016"/>
              <a:gd name="connsiteY4" fmla="*/ 1613604 h 1615744"/>
              <a:gd name="connsiteX5" fmla="*/ 62641 w 375016"/>
              <a:gd name="connsiteY5" fmla="*/ 1352347 h 1615744"/>
              <a:gd name="connsiteX6" fmla="*/ 375014 w 375016"/>
              <a:gd name="connsiteY6" fmla="*/ 727602 h 1615744"/>
              <a:gd name="connsiteX7" fmla="*/ 68321 w 375016"/>
              <a:gd name="connsiteY7" fmla="*/ 1204680 h 1615744"/>
              <a:gd name="connsiteX8" fmla="*/ 170552 w 375016"/>
              <a:gd name="connsiteY8" fmla="*/ 818474 h 1615744"/>
              <a:gd name="connsiteX9" fmla="*/ 68321 w 375016"/>
              <a:gd name="connsiteY9" fmla="*/ 915026 h 1615744"/>
              <a:gd name="connsiteX10" fmla="*/ 170552 w 375016"/>
              <a:gd name="connsiteY10" fmla="*/ 500422 h 1615744"/>
              <a:gd name="connsiteX11" fmla="*/ 62641 w 375016"/>
              <a:gd name="connsiteY11" fmla="*/ 761679 h 1615744"/>
              <a:gd name="connsiteX12" fmla="*/ 335257 w 375016"/>
              <a:gd name="connsiteY12" fmla="*/ 626 h 161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5016" h="1615744">
                <a:moveTo>
                  <a:pt x="335257" y="626"/>
                </a:moveTo>
                <a:cubicBezTo>
                  <a:pt x="341883" y="25237"/>
                  <a:pt x="126063" y="783450"/>
                  <a:pt x="102398" y="909346"/>
                </a:cubicBezTo>
                <a:cubicBezTo>
                  <a:pt x="78733" y="1035242"/>
                  <a:pt x="198949" y="702990"/>
                  <a:pt x="193270" y="755999"/>
                </a:cubicBezTo>
                <a:cubicBezTo>
                  <a:pt x="187591" y="809008"/>
                  <a:pt x="100505" y="1084464"/>
                  <a:pt x="68321" y="1227398"/>
                </a:cubicBezTo>
                <a:cubicBezTo>
                  <a:pt x="36137" y="1370332"/>
                  <a:pt x="1114" y="1592779"/>
                  <a:pt x="167" y="1613604"/>
                </a:cubicBezTo>
                <a:cubicBezTo>
                  <a:pt x="-780" y="1634429"/>
                  <a:pt x="166" y="1500014"/>
                  <a:pt x="62641" y="1352347"/>
                </a:cubicBezTo>
                <a:cubicBezTo>
                  <a:pt x="125116" y="1204680"/>
                  <a:pt x="374067" y="752213"/>
                  <a:pt x="375014" y="727602"/>
                </a:cubicBezTo>
                <a:cubicBezTo>
                  <a:pt x="375961" y="702991"/>
                  <a:pt x="102398" y="1189535"/>
                  <a:pt x="68321" y="1204680"/>
                </a:cubicBezTo>
                <a:cubicBezTo>
                  <a:pt x="34244" y="1219825"/>
                  <a:pt x="170552" y="866750"/>
                  <a:pt x="170552" y="818474"/>
                </a:cubicBezTo>
                <a:cubicBezTo>
                  <a:pt x="170552" y="770198"/>
                  <a:pt x="68321" y="968035"/>
                  <a:pt x="68321" y="915026"/>
                </a:cubicBezTo>
                <a:cubicBezTo>
                  <a:pt x="68321" y="862017"/>
                  <a:pt x="171499" y="525980"/>
                  <a:pt x="170552" y="500422"/>
                </a:cubicBezTo>
                <a:cubicBezTo>
                  <a:pt x="169605" y="474864"/>
                  <a:pt x="36137" y="839299"/>
                  <a:pt x="62641" y="761679"/>
                </a:cubicBezTo>
                <a:cubicBezTo>
                  <a:pt x="89145" y="684059"/>
                  <a:pt x="328631" y="-23985"/>
                  <a:pt x="335257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8C13F7F2-C23C-145B-0443-475416124208}"/>
              </a:ext>
            </a:extLst>
          </p:cNvPr>
          <p:cNvSpPr/>
          <p:nvPr/>
        </p:nvSpPr>
        <p:spPr>
          <a:xfrm>
            <a:off x="6205210" y="3633367"/>
            <a:ext cx="397080" cy="1632164"/>
          </a:xfrm>
          <a:custGeom>
            <a:avLst/>
            <a:gdLst>
              <a:gd name="connsiteX0" fmla="*/ 394373 w 397080"/>
              <a:gd name="connsiteY0" fmla="*/ 18553 h 1632164"/>
              <a:gd name="connsiteX1" fmla="*/ 19525 w 397080"/>
              <a:gd name="connsiteY1" fmla="*/ 870479 h 1632164"/>
              <a:gd name="connsiteX2" fmla="*/ 138795 w 397080"/>
              <a:gd name="connsiteY2" fmla="*/ 739850 h 1632164"/>
              <a:gd name="connsiteX3" fmla="*/ 59282 w 397080"/>
              <a:gd name="connsiteY3" fmla="*/ 1137416 h 1632164"/>
              <a:gd name="connsiteX4" fmla="*/ 8166 w 397080"/>
              <a:gd name="connsiteY4" fmla="*/ 1603135 h 1632164"/>
              <a:gd name="connsiteX5" fmla="*/ 19525 w 397080"/>
              <a:gd name="connsiteY5" fmla="*/ 1449788 h 1632164"/>
              <a:gd name="connsiteX6" fmla="*/ 189910 w 397080"/>
              <a:gd name="connsiteY6" fmla="*/ 370683 h 1632164"/>
              <a:gd name="connsiteX7" fmla="*/ 76320 w 397080"/>
              <a:gd name="connsiteY7" fmla="*/ 535388 h 1632164"/>
              <a:gd name="connsiteX8" fmla="*/ 326219 w 397080"/>
              <a:gd name="connsiteY8" fmla="*/ 12874 h 1632164"/>
              <a:gd name="connsiteX9" fmla="*/ 195590 w 397080"/>
              <a:gd name="connsiteY9" fmla="*/ 262772 h 1632164"/>
              <a:gd name="connsiteX10" fmla="*/ 394373 w 397080"/>
              <a:gd name="connsiteY10" fmla="*/ 18553 h 163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080" h="1632164">
                <a:moveTo>
                  <a:pt x="394373" y="18553"/>
                </a:moveTo>
                <a:cubicBezTo>
                  <a:pt x="365029" y="119837"/>
                  <a:pt x="62121" y="750263"/>
                  <a:pt x="19525" y="870479"/>
                </a:cubicBezTo>
                <a:cubicBezTo>
                  <a:pt x="-23071" y="990695"/>
                  <a:pt x="132169" y="695361"/>
                  <a:pt x="138795" y="739850"/>
                </a:cubicBezTo>
                <a:cubicBezTo>
                  <a:pt x="145421" y="784340"/>
                  <a:pt x="81053" y="993535"/>
                  <a:pt x="59282" y="1137416"/>
                </a:cubicBezTo>
                <a:cubicBezTo>
                  <a:pt x="37511" y="1281297"/>
                  <a:pt x="14792" y="1551073"/>
                  <a:pt x="8166" y="1603135"/>
                </a:cubicBezTo>
                <a:cubicBezTo>
                  <a:pt x="1540" y="1655197"/>
                  <a:pt x="-10766" y="1655197"/>
                  <a:pt x="19525" y="1449788"/>
                </a:cubicBezTo>
                <a:cubicBezTo>
                  <a:pt x="49816" y="1244379"/>
                  <a:pt x="180444" y="523083"/>
                  <a:pt x="189910" y="370683"/>
                </a:cubicBezTo>
                <a:cubicBezTo>
                  <a:pt x="199376" y="218283"/>
                  <a:pt x="53602" y="595023"/>
                  <a:pt x="76320" y="535388"/>
                </a:cubicBezTo>
                <a:cubicBezTo>
                  <a:pt x="99038" y="475753"/>
                  <a:pt x="306341" y="58310"/>
                  <a:pt x="326219" y="12874"/>
                </a:cubicBezTo>
                <a:cubicBezTo>
                  <a:pt x="346097" y="-32562"/>
                  <a:pt x="186124" y="261826"/>
                  <a:pt x="195590" y="262772"/>
                </a:cubicBezTo>
                <a:cubicBezTo>
                  <a:pt x="205056" y="263718"/>
                  <a:pt x="423717" y="-82731"/>
                  <a:pt x="394373" y="18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AC4E76B5-F33D-8EFA-262D-FF4E12AFAD87}"/>
              </a:ext>
            </a:extLst>
          </p:cNvPr>
          <p:cNvSpPr/>
          <p:nvPr/>
        </p:nvSpPr>
        <p:spPr>
          <a:xfrm>
            <a:off x="6196924" y="5064733"/>
            <a:ext cx="267480" cy="2025766"/>
          </a:xfrm>
          <a:custGeom>
            <a:avLst/>
            <a:gdLst>
              <a:gd name="connsiteX0" fmla="*/ 5093 w 267480"/>
              <a:gd name="connsiteY0" fmla="*/ 1384 h 2025766"/>
              <a:gd name="connsiteX1" fmla="*/ 124363 w 267480"/>
              <a:gd name="connsiteY1" fmla="*/ 1023694 h 2025766"/>
              <a:gd name="connsiteX2" fmla="*/ 95965 w 267480"/>
              <a:gd name="connsiteY2" fmla="*/ 876027 h 2025766"/>
              <a:gd name="connsiteX3" fmla="*/ 249312 w 267480"/>
              <a:gd name="connsiteY3" fmla="*/ 1972171 h 2025766"/>
              <a:gd name="connsiteX4" fmla="*/ 237953 w 267480"/>
              <a:gd name="connsiteY4" fmla="*/ 1688196 h 2025766"/>
              <a:gd name="connsiteX5" fmla="*/ 10773 w 267480"/>
              <a:gd name="connsiteY5" fmla="*/ 239923 h 2025766"/>
              <a:gd name="connsiteX6" fmla="*/ 33491 w 267480"/>
              <a:gd name="connsiteY6" fmla="*/ 790835 h 2025766"/>
              <a:gd name="connsiteX7" fmla="*/ 5093 w 267480"/>
              <a:gd name="connsiteY7" fmla="*/ 1384 h 202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480" h="2025766">
                <a:moveTo>
                  <a:pt x="5093" y="1384"/>
                </a:moveTo>
                <a:cubicBezTo>
                  <a:pt x="20238" y="40194"/>
                  <a:pt x="109218" y="877920"/>
                  <a:pt x="124363" y="1023694"/>
                </a:cubicBezTo>
                <a:cubicBezTo>
                  <a:pt x="139508" y="1169468"/>
                  <a:pt x="75140" y="717948"/>
                  <a:pt x="95965" y="876027"/>
                </a:cubicBezTo>
                <a:cubicBezTo>
                  <a:pt x="116790" y="1034106"/>
                  <a:pt x="225647" y="1836809"/>
                  <a:pt x="249312" y="1972171"/>
                </a:cubicBezTo>
                <a:cubicBezTo>
                  <a:pt x="272977" y="2107533"/>
                  <a:pt x="277709" y="1976904"/>
                  <a:pt x="237953" y="1688196"/>
                </a:cubicBezTo>
                <a:cubicBezTo>
                  <a:pt x="198197" y="1399488"/>
                  <a:pt x="44850" y="389483"/>
                  <a:pt x="10773" y="239923"/>
                </a:cubicBezTo>
                <a:cubicBezTo>
                  <a:pt x="-23304" y="90363"/>
                  <a:pt x="34438" y="829645"/>
                  <a:pt x="33491" y="790835"/>
                </a:cubicBezTo>
                <a:cubicBezTo>
                  <a:pt x="32544" y="752025"/>
                  <a:pt x="-10052" y="-37426"/>
                  <a:pt x="5093" y="1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90520CD5-1694-E5E0-34CA-29D6F87480D9}"/>
              </a:ext>
            </a:extLst>
          </p:cNvPr>
          <p:cNvSpPr/>
          <p:nvPr/>
        </p:nvSpPr>
        <p:spPr>
          <a:xfrm>
            <a:off x="6306228" y="6208971"/>
            <a:ext cx="215568" cy="2211331"/>
          </a:xfrm>
          <a:custGeom>
            <a:avLst/>
            <a:gdLst>
              <a:gd name="connsiteX0" fmla="*/ 15059 w 215568"/>
              <a:gd name="connsiteY0" fmla="*/ 15764 h 2211331"/>
              <a:gd name="connsiteX1" fmla="*/ 179765 w 215568"/>
              <a:gd name="connsiteY1" fmla="*/ 1634423 h 2211331"/>
              <a:gd name="connsiteX2" fmla="*/ 145688 w 215568"/>
              <a:gd name="connsiteY2" fmla="*/ 1407243 h 2211331"/>
              <a:gd name="connsiteX3" fmla="*/ 213842 w 215568"/>
              <a:gd name="connsiteY3" fmla="*/ 2185335 h 2211331"/>
              <a:gd name="connsiteX4" fmla="*/ 179765 w 215568"/>
              <a:gd name="connsiteY4" fmla="*/ 1901359 h 2211331"/>
              <a:gd name="connsiteX5" fmla="*/ 20738 w 215568"/>
              <a:gd name="connsiteY5" fmla="*/ 697305 h 2211331"/>
              <a:gd name="connsiteX6" fmla="*/ 162726 w 215568"/>
              <a:gd name="connsiteY6" fmla="*/ 1390204 h 2211331"/>
              <a:gd name="connsiteX7" fmla="*/ 3700 w 215568"/>
              <a:gd name="connsiteY7" fmla="*/ 401971 h 2211331"/>
              <a:gd name="connsiteX8" fmla="*/ 49136 w 215568"/>
              <a:gd name="connsiteY8" fmla="*/ 788177 h 2211331"/>
              <a:gd name="connsiteX9" fmla="*/ 15059 w 215568"/>
              <a:gd name="connsiteY9" fmla="*/ 15764 h 221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568" h="2211331">
                <a:moveTo>
                  <a:pt x="15059" y="15764"/>
                </a:moveTo>
                <a:cubicBezTo>
                  <a:pt x="36830" y="156805"/>
                  <a:pt x="157994" y="1402510"/>
                  <a:pt x="179765" y="1634423"/>
                </a:cubicBezTo>
                <a:cubicBezTo>
                  <a:pt x="201536" y="1866336"/>
                  <a:pt x="140009" y="1315424"/>
                  <a:pt x="145688" y="1407243"/>
                </a:cubicBezTo>
                <a:cubicBezTo>
                  <a:pt x="151368" y="1499062"/>
                  <a:pt x="208163" y="2102982"/>
                  <a:pt x="213842" y="2185335"/>
                </a:cubicBezTo>
                <a:cubicBezTo>
                  <a:pt x="219521" y="2267688"/>
                  <a:pt x="211949" y="2149364"/>
                  <a:pt x="179765" y="1901359"/>
                </a:cubicBezTo>
                <a:cubicBezTo>
                  <a:pt x="147581" y="1653354"/>
                  <a:pt x="23578" y="782497"/>
                  <a:pt x="20738" y="697305"/>
                </a:cubicBezTo>
                <a:cubicBezTo>
                  <a:pt x="17898" y="612113"/>
                  <a:pt x="165566" y="1439426"/>
                  <a:pt x="162726" y="1390204"/>
                </a:cubicBezTo>
                <a:cubicBezTo>
                  <a:pt x="159886" y="1340982"/>
                  <a:pt x="22632" y="502309"/>
                  <a:pt x="3700" y="401971"/>
                </a:cubicBezTo>
                <a:cubicBezTo>
                  <a:pt x="-15232" y="301633"/>
                  <a:pt x="44403" y="851598"/>
                  <a:pt x="49136" y="788177"/>
                </a:cubicBezTo>
                <a:cubicBezTo>
                  <a:pt x="53869" y="724756"/>
                  <a:pt x="-6712" y="-125277"/>
                  <a:pt x="15059" y="15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E9F09181-F776-F1EF-750D-251ABC85EDE3}"/>
              </a:ext>
            </a:extLst>
          </p:cNvPr>
          <p:cNvSpPr/>
          <p:nvPr/>
        </p:nvSpPr>
        <p:spPr>
          <a:xfrm>
            <a:off x="3089597" y="2822673"/>
            <a:ext cx="473074" cy="2142986"/>
          </a:xfrm>
          <a:custGeom>
            <a:avLst/>
            <a:gdLst>
              <a:gd name="connsiteX0" fmla="*/ 469680 w 473074"/>
              <a:gd name="connsiteY0" fmla="*/ 9017 h 2142986"/>
              <a:gd name="connsiteX1" fmla="*/ 17397 w 473074"/>
              <a:gd name="connsiteY1" fmla="*/ 913585 h 2142986"/>
              <a:gd name="connsiteX2" fmla="*/ 86222 w 473074"/>
              <a:gd name="connsiteY2" fmla="*/ 815262 h 2142986"/>
              <a:gd name="connsiteX3" fmla="*/ 17397 w 473074"/>
              <a:gd name="connsiteY3" fmla="*/ 1533017 h 2142986"/>
              <a:gd name="connsiteX4" fmla="*/ 17397 w 473074"/>
              <a:gd name="connsiteY4" fmla="*/ 2103288 h 2142986"/>
              <a:gd name="connsiteX5" fmla="*/ 27229 w 473074"/>
              <a:gd name="connsiteY5" fmla="*/ 1877146 h 2142986"/>
              <a:gd name="connsiteX6" fmla="*/ 223874 w 473074"/>
              <a:gd name="connsiteY6" fmla="*/ 146669 h 2142986"/>
              <a:gd name="connsiteX7" fmla="*/ 223874 w 473074"/>
              <a:gd name="connsiteY7" fmla="*/ 431804 h 2142986"/>
              <a:gd name="connsiteX8" fmla="*/ 469680 w 473074"/>
              <a:gd name="connsiteY8" fmla="*/ 9017 h 214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074" h="2142986">
                <a:moveTo>
                  <a:pt x="469680" y="9017"/>
                </a:moveTo>
                <a:cubicBezTo>
                  <a:pt x="435267" y="89314"/>
                  <a:pt x="81307" y="779211"/>
                  <a:pt x="17397" y="913585"/>
                </a:cubicBezTo>
                <a:cubicBezTo>
                  <a:pt x="-46513" y="1047959"/>
                  <a:pt x="86222" y="712023"/>
                  <a:pt x="86222" y="815262"/>
                </a:cubicBezTo>
                <a:cubicBezTo>
                  <a:pt x="86222" y="918501"/>
                  <a:pt x="28868" y="1318346"/>
                  <a:pt x="17397" y="1533017"/>
                </a:cubicBezTo>
                <a:cubicBezTo>
                  <a:pt x="5926" y="1747688"/>
                  <a:pt x="15758" y="2045933"/>
                  <a:pt x="17397" y="2103288"/>
                </a:cubicBezTo>
                <a:cubicBezTo>
                  <a:pt x="19036" y="2160643"/>
                  <a:pt x="-7184" y="2203249"/>
                  <a:pt x="27229" y="1877146"/>
                </a:cubicBezTo>
                <a:cubicBezTo>
                  <a:pt x="61642" y="1551043"/>
                  <a:pt x="191100" y="387559"/>
                  <a:pt x="223874" y="146669"/>
                </a:cubicBezTo>
                <a:cubicBezTo>
                  <a:pt x="256648" y="-94221"/>
                  <a:pt x="181267" y="453107"/>
                  <a:pt x="223874" y="431804"/>
                </a:cubicBezTo>
                <a:cubicBezTo>
                  <a:pt x="266480" y="410501"/>
                  <a:pt x="504093" y="-71280"/>
                  <a:pt x="469680" y="9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646C21AB-098E-F5BF-334A-E598375E1861}"/>
              </a:ext>
            </a:extLst>
          </p:cNvPr>
          <p:cNvSpPr/>
          <p:nvPr/>
        </p:nvSpPr>
        <p:spPr>
          <a:xfrm>
            <a:off x="3042960" y="4659607"/>
            <a:ext cx="410328" cy="2020003"/>
          </a:xfrm>
          <a:custGeom>
            <a:avLst/>
            <a:gdLst>
              <a:gd name="connsiteX0" fmla="*/ 162356 w 410328"/>
              <a:gd name="connsiteY0" fmla="*/ 883 h 2020003"/>
              <a:gd name="connsiteX1" fmla="*/ 44369 w 410328"/>
              <a:gd name="connsiteY1" fmla="*/ 590819 h 2020003"/>
              <a:gd name="connsiteX2" fmla="*/ 93530 w 410328"/>
              <a:gd name="connsiteY2" fmla="*/ 502328 h 2020003"/>
              <a:gd name="connsiteX3" fmla="*/ 368834 w 410328"/>
              <a:gd name="connsiteY3" fmla="*/ 1288909 h 2020003"/>
              <a:gd name="connsiteX4" fmla="*/ 300008 w 410328"/>
              <a:gd name="connsiteY4" fmla="*/ 1151258 h 2020003"/>
              <a:gd name="connsiteX5" fmla="*/ 388498 w 410328"/>
              <a:gd name="connsiteY5" fmla="*/ 1849348 h 2020003"/>
              <a:gd name="connsiteX6" fmla="*/ 378666 w 410328"/>
              <a:gd name="connsiteY6" fmla="*/ 1554380 h 2020003"/>
              <a:gd name="connsiteX7" fmla="*/ 408163 w 410328"/>
              <a:gd name="connsiteY7" fmla="*/ 2016496 h 2020003"/>
              <a:gd name="connsiteX8" fmla="*/ 309840 w 410328"/>
              <a:gd name="connsiteY8" fmla="*/ 1259412 h 2020003"/>
              <a:gd name="connsiteX9" fmla="*/ 64034 w 410328"/>
              <a:gd name="connsiteY9" fmla="*/ 305683 h 2020003"/>
              <a:gd name="connsiteX10" fmla="*/ 5040 w 410328"/>
              <a:gd name="connsiteY10" fmla="*/ 453167 h 2020003"/>
              <a:gd name="connsiteX11" fmla="*/ 162356 w 410328"/>
              <a:gd name="connsiteY11" fmla="*/ 883 h 202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328" h="2020003">
                <a:moveTo>
                  <a:pt x="162356" y="883"/>
                </a:moveTo>
                <a:cubicBezTo>
                  <a:pt x="168911" y="23825"/>
                  <a:pt x="55840" y="507245"/>
                  <a:pt x="44369" y="590819"/>
                </a:cubicBezTo>
                <a:cubicBezTo>
                  <a:pt x="32898" y="674393"/>
                  <a:pt x="39453" y="385980"/>
                  <a:pt x="93530" y="502328"/>
                </a:cubicBezTo>
                <a:cubicBezTo>
                  <a:pt x="147607" y="618676"/>
                  <a:pt x="334421" y="1180754"/>
                  <a:pt x="368834" y="1288909"/>
                </a:cubicBezTo>
                <a:cubicBezTo>
                  <a:pt x="403247" y="1397064"/>
                  <a:pt x="296731" y="1057852"/>
                  <a:pt x="300008" y="1151258"/>
                </a:cubicBezTo>
                <a:cubicBezTo>
                  <a:pt x="303285" y="1244664"/>
                  <a:pt x="375388" y="1782161"/>
                  <a:pt x="388498" y="1849348"/>
                </a:cubicBezTo>
                <a:cubicBezTo>
                  <a:pt x="401608" y="1916535"/>
                  <a:pt x="375389" y="1526522"/>
                  <a:pt x="378666" y="1554380"/>
                </a:cubicBezTo>
                <a:cubicBezTo>
                  <a:pt x="381944" y="1582238"/>
                  <a:pt x="419634" y="2065657"/>
                  <a:pt x="408163" y="2016496"/>
                </a:cubicBezTo>
                <a:cubicBezTo>
                  <a:pt x="396692" y="1967335"/>
                  <a:pt x="367195" y="1544548"/>
                  <a:pt x="309840" y="1259412"/>
                </a:cubicBezTo>
                <a:cubicBezTo>
                  <a:pt x="252485" y="974277"/>
                  <a:pt x="114834" y="440057"/>
                  <a:pt x="64034" y="305683"/>
                </a:cubicBezTo>
                <a:cubicBezTo>
                  <a:pt x="13234" y="171309"/>
                  <a:pt x="-11347" y="497412"/>
                  <a:pt x="5040" y="453167"/>
                </a:cubicBezTo>
                <a:cubicBezTo>
                  <a:pt x="21427" y="408922"/>
                  <a:pt x="155801" y="-22059"/>
                  <a:pt x="162356" y="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224DEFD4-A48A-9E8D-1070-69EF3386AA16}"/>
              </a:ext>
            </a:extLst>
          </p:cNvPr>
          <p:cNvSpPr/>
          <p:nvPr/>
        </p:nvSpPr>
        <p:spPr>
          <a:xfrm>
            <a:off x="2742034" y="6340840"/>
            <a:ext cx="937809" cy="1359303"/>
          </a:xfrm>
          <a:custGeom>
            <a:avLst/>
            <a:gdLst>
              <a:gd name="connsiteX0" fmla="*/ 659927 w 937809"/>
              <a:gd name="connsiteY0" fmla="*/ 966 h 1359303"/>
              <a:gd name="connsiteX1" fmla="*/ 797579 w 937809"/>
              <a:gd name="connsiteY1" fmla="*/ 394257 h 1359303"/>
              <a:gd name="connsiteX2" fmla="*/ 610766 w 937809"/>
              <a:gd name="connsiteY2" fmla="*/ 640063 h 1359303"/>
              <a:gd name="connsiteX3" fmla="*/ 718921 w 937809"/>
              <a:gd name="connsiteY3" fmla="*/ 620399 h 1359303"/>
              <a:gd name="connsiteX4" fmla="*/ 374792 w 937809"/>
              <a:gd name="connsiteY4" fmla="*/ 1043186 h 1359303"/>
              <a:gd name="connsiteX5" fmla="*/ 20831 w 937809"/>
              <a:gd name="connsiteY5" fmla="*/ 1347986 h 1359303"/>
              <a:gd name="connsiteX6" fmla="*/ 119153 w 937809"/>
              <a:gd name="connsiteY6" fmla="*/ 1229999 h 1359303"/>
              <a:gd name="connsiteX7" fmla="*/ 758250 w 937809"/>
              <a:gd name="connsiteY7" fmla="*/ 640063 h 1359303"/>
              <a:gd name="connsiteX8" fmla="*/ 335463 w 937809"/>
              <a:gd name="connsiteY8" fmla="*/ 1072683 h 1359303"/>
              <a:gd name="connsiteX9" fmla="*/ 905734 w 937809"/>
              <a:gd name="connsiteY9" fmla="*/ 423754 h 1359303"/>
              <a:gd name="connsiteX10" fmla="*/ 856572 w 937809"/>
              <a:gd name="connsiteY10" fmla="*/ 404089 h 1359303"/>
              <a:gd name="connsiteX11" fmla="*/ 777914 w 937809"/>
              <a:gd name="connsiteY11" fmla="*/ 286102 h 1359303"/>
              <a:gd name="connsiteX12" fmla="*/ 659927 w 937809"/>
              <a:gd name="connsiteY12" fmla="*/ 966 h 135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7809" h="1359303">
                <a:moveTo>
                  <a:pt x="659927" y="966"/>
                </a:moveTo>
                <a:cubicBezTo>
                  <a:pt x="663204" y="18992"/>
                  <a:pt x="805772" y="287741"/>
                  <a:pt x="797579" y="394257"/>
                </a:cubicBezTo>
                <a:cubicBezTo>
                  <a:pt x="789386" y="500773"/>
                  <a:pt x="623876" y="602373"/>
                  <a:pt x="610766" y="640063"/>
                </a:cubicBezTo>
                <a:cubicBezTo>
                  <a:pt x="597656" y="677753"/>
                  <a:pt x="758250" y="553212"/>
                  <a:pt x="718921" y="620399"/>
                </a:cubicBezTo>
                <a:cubicBezTo>
                  <a:pt x="679592" y="687586"/>
                  <a:pt x="491140" y="921921"/>
                  <a:pt x="374792" y="1043186"/>
                </a:cubicBezTo>
                <a:cubicBezTo>
                  <a:pt x="258444" y="1164451"/>
                  <a:pt x="63438" y="1316850"/>
                  <a:pt x="20831" y="1347986"/>
                </a:cubicBezTo>
                <a:cubicBezTo>
                  <a:pt x="-21776" y="1379122"/>
                  <a:pt x="-3750" y="1347986"/>
                  <a:pt x="119153" y="1229999"/>
                </a:cubicBezTo>
                <a:cubicBezTo>
                  <a:pt x="242056" y="1112012"/>
                  <a:pt x="722198" y="666282"/>
                  <a:pt x="758250" y="640063"/>
                </a:cubicBezTo>
                <a:cubicBezTo>
                  <a:pt x="794302" y="613844"/>
                  <a:pt x="310882" y="1108734"/>
                  <a:pt x="335463" y="1072683"/>
                </a:cubicBezTo>
                <a:cubicBezTo>
                  <a:pt x="360044" y="1036632"/>
                  <a:pt x="905734" y="423754"/>
                  <a:pt x="905734" y="423754"/>
                </a:cubicBezTo>
                <a:cubicBezTo>
                  <a:pt x="992585" y="312322"/>
                  <a:pt x="877875" y="427031"/>
                  <a:pt x="856572" y="404089"/>
                </a:cubicBezTo>
                <a:cubicBezTo>
                  <a:pt x="835269" y="381147"/>
                  <a:pt x="810688" y="350012"/>
                  <a:pt x="777914" y="286102"/>
                </a:cubicBezTo>
                <a:cubicBezTo>
                  <a:pt x="745140" y="222192"/>
                  <a:pt x="656650" y="-17060"/>
                  <a:pt x="659927" y="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7040FC58-5A4B-4727-B3AB-03792CBF5B18}"/>
              </a:ext>
            </a:extLst>
          </p:cNvPr>
          <p:cNvSpPr/>
          <p:nvPr/>
        </p:nvSpPr>
        <p:spPr>
          <a:xfrm>
            <a:off x="9188042" y="3929885"/>
            <a:ext cx="81273" cy="1090237"/>
          </a:xfrm>
          <a:custGeom>
            <a:avLst/>
            <a:gdLst>
              <a:gd name="connsiteX0" fmla="*/ 3583 w 81273"/>
              <a:gd name="connsiteY0" fmla="*/ 765 h 1090237"/>
              <a:gd name="connsiteX1" fmla="*/ 6758 w 81273"/>
              <a:gd name="connsiteY1" fmla="*/ 457965 h 1090237"/>
              <a:gd name="connsiteX2" fmla="*/ 13108 w 81273"/>
              <a:gd name="connsiteY2" fmla="*/ 410340 h 1090237"/>
              <a:gd name="connsiteX3" fmla="*/ 79783 w 81273"/>
              <a:gd name="connsiteY3" fmla="*/ 756415 h 1090237"/>
              <a:gd name="connsiteX4" fmla="*/ 57558 w 81273"/>
              <a:gd name="connsiteY4" fmla="*/ 638940 h 1090237"/>
              <a:gd name="connsiteX5" fmla="*/ 35333 w 81273"/>
              <a:gd name="connsiteY5" fmla="*/ 1089790 h 1090237"/>
              <a:gd name="connsiteX6" fmla="*/ 73433 w 81273"/>
              <a:gd name="connsiteY6" fmla="*/ 543690 h 1090237"/>
              <a:gd name="connsiteX7" fmla="*/ 44858 w 81273"/>
              <a:gd name="connsiteY7" fmla="*/ 565915 h 1090237"/>
              <a:gd name="connsiteX8" fmla="*/ 3583 w 81273"/>
              <a:gd name="connsiteY8" fmla="*/ 245240 h 1090237"/>
              <a:gd name="connsiteX9" fmla="*/ 60733 w 81273"/>
              <a:gd name="connsiteY9" fmla="*/ 346840 h 1090237"/>
              <a:gd name="connsiteX10" fmla="*/ 3583 w 81273"/>
              <a:gd name="connsiteY10" fmla="*/ 765 h 109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273" h="1090237">
                <a:moveTo>
                  <a:pt x="3583" y="765"/>
                </a:moveTo>
                <a:cubicBezTo>
                  <a:pt x="-5413" y="19286"/>
                  <a:pt x="5171" y="389703"/>
                  <a:pt x="6758" y="457965"/>
                </a:cubicBezTo>
                <a:cubicBezTo>
                  <a:pt x="8345" y="526227"/>
                  <a:pt x="937" y="360598"/>
                  <a:pt x="13108" y="410340"/>
                </a:cubicBezTo>
                <a:cubicBezTo>
                  <a:pt x="25279" y="460082"/>
                  <a:pt x="72375" y="718315"/>
                  <a:pt x="79783" y="756415"/>
                </a:cubicBezTo>
                <a:cubicBezTo>
                  <a:pt x="87191" y="794515"/>
                  <a:pt x="64966" y="583378"/>
                  <a:pt x="57558" y="638940"/>
                </a:cubicBezTo>
                <a:cubicBezTo>
                  <a:pt x="50150" y="694502"/>
                  <a:pt x="32687" y="1105665"/>
                  <a:pt x="35333" y="1089790"/>
                </a:cubicBezTo>
                <a:cubicBezTo>
                  <a:pt x="37979" y="1073915"/>
                  <a:pt x="71846" y="631002"/>
                  <a:pt x="73433" y="543690"/>
                </a:cubicBezTo>
                <a:cubicBezTo>
                  <a:pt x="75020" y="456378"/>
                  <a:pt x="56500" y="615657"/>
                  <a:pt x="44858" y="565915"/>
                </a:cubicBezTo>
                <a:cubicBezTo>
                  <a:pt x="33216" y="516173"/>
                  <a:pt x="937" y="281752"/>
                  <a:pt x="3583" y="245240"/>
                </a:cubicBezTo>
                <a:cubicBezTo>
                  <a:pt x="6229" y="208728"/>
                  <a:pt x="59675" y="388115"/>
                  <a:pt x="60733" y="346840"/>
                </a:cubicBezTo>
                <a:cubicBezTo>
                  <a:pt x="61791" y="305565"/>
                  <a:pt x="12579" y="-17756"/>
                  <a:pt x="3583" y="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36EE9CF8-D1EA-C8C3-D2B2-C0E9F250D1B6}"/>
              </a:ext>
            </a:extLst>
          </p:cNvPr>
          <p:cNvSpPr/>
          <p:nvPr/>
        </p:nvSpPr>
        <p:spPr>
          <a:xfrm>
            <a:off x="9055402" y="5025746"/>
            <a:ext cx="225663" cy="1532427"/>
          </a:xfrm>
          <a:custGeom>
            <a:avLst/>
            <a:gdLst>
              <a:gd name="connsiteX0" fmla="*/ 177498 w 225663"/>
              <a:gd name="connsiteY0" fmla="*/ 279 h 1532427"/>
              <a:gd name="connsiteX1" fmla="*/ 190198 w 225663"/>
              <a:gd name="connsiteY1" fmla="*/ 406679 h 1532427"/>
              <a:gd name="connsiteX2" fmla="*/ 133048 w 225663"/>
              <a:gd name="connsiteY2" fmla="*/ 746404 h 1532427"/>
              <a:gd name="connsiteX3" fmla="*/ 174323 w 225663"/>
              <a:gd name="connsiteY3" fmla="*/ 657504 h 1532427"/>
              <a:gd name="connsiteX4" fmla="*/ 12398 w 225663"/>
              <a:gd name="connsiteY4" fmla="*/ 1476654 h 1532427"/>
              <a:gd name="connsiteX5" fmla="*/ 28273 w 225663"/>
              <a:gd name="connsiteY5" fmla="*/ 1390929 h 1532427"/>
              <a:gd name="connsiteX6" fmla="*/ 164798 w 225663"/>
              <a:gd name="connsiteY6" fmla="*/ 838479 h 1532427"/>
              <a:gd name="connsiteX7" fmla="*/ 120348 w 225663"/>
              <a:gd name="connsiteY7" fmla="*/ 936904 h 1532427"/>
              <a:gd name="connsiteX8" fmla="*/ 225123 w 225663"/>
              <a:gd name="connsiteY8" fmla="*/ 479704 h 1532427"/>
              <a:gd name="connsiteX9" fmla="*/ 161623 w 225663"/>
              <a:gd name="connsiteY9" fmla="*/ 635279 h 1532427"/>
              <a:gd name="connsiteX10" fmla="*/ 167973 w 225663"/>
              <a:gd name="connsiteY10" fmla="*/ 470179 h 1532427"/>
              <a:gd name="connsiteX11" fmla="*/ 177498 w 225663"/>
              <a:gd name="connsiteY11" fmla="*/ 279 h 153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5663" h="1532427">
                <a:moveTo>
                  <a:pt x="177498" y="279"/>
                </a:moveTo>
                <a:cubicBezTo>
                  <a:pt x="181202" y="-10304"/>
                  <a:pt x="197606" y="282325"/>
                  <a:pt x="190198" y="406679"/>
                </a:cubicBezTo>
                <a:cubicBezTo>
                  <a:pt x="182790" y="531033"/>
                  <a:pt x="135694" y="704600"/>
                  <a:pt x="133048" y="746404"/>
                </a:cubicBezTo>
                <a:cubicBezTo>
                  <a:pt x="130402" y="788208"/>
                  <a:pt x="194431" y="535796"/>
                  <a:pt x="174323" y="657504"/>
                </a:cubicBezTo>
                <a:cubicBezTo>
                  <a:pt x="154215" y="779212"/>
                  <a:pt x="36740" y="1354417"/>
                  <a:pt x="12398" y="1476654"/>
                </a:cubicBezTo>
                <a:cubicBezTo>
                  <a:pt x="-11944" y="1598892"/>
                  <a:pt x="2873" y="1497291"/>
                  <a:pt x="28273" y="1390929"/>
                </a:cubicBezTo>
                <a:cubicBezTo>
                  <a:pt x="53673" y="1284567"/>
                  <a:pt x="149452" y="914150"/>
                  <a:pt x="164798" y="838479"/>
                </a:cubicBezTo>
                <a:cubicBezTo>
                  <a:pt x="180144" y="762808"/>
                  <a:pt x="110294" y="996700"/>
                  <a:pt x="120348" y="936904"/>
                </a:cubicBezTo>
                <a:cubicBezTo>
                  <a:pt x="130402" y="877108"/>
                  <a:pt x="218244" y="529975"/>
                  <a:pt x="225123" y="479704"/>
                </a:cubicBezTo>
                <a:cubicBezTo>
                  <a:pt x="232002" y="429433"/>
                  <a:pt x="171148" y="636867"/>
                  <a:pt x="161623" y="635279"/>
                </a:cubicBezTo>
                <a:cubicBezTo>
                  <a:pt x="152098" y="633692"/>
                  <a:pt x="167444" y="573896"/>
                  <a:pt x="167973" y="470179"/>
                </a:cubicBezTo>
                <a:cubicBezTo>
                  <a:pt x="168502" y="366462"/>
                  <a:pt x="173794" y="10862"/>
                  <a:pt x="177498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EE59C03B-BB4E-8F8A-34A3-DBD278F65495}"/>
              </a:ext>
            </a:extLst>
          </p:cNvPr>
          <p:cNvSpPr/>
          <p:nvPr/>
        </p:nvSpPr>
        <p:spPr>
          <a:xfrm>
            <a:off x="9007082" y="5997131"/>
            <a:ext cx="203638" cy="769574"/>
          </a:xfrm>
          <a:custGeom>
            <a:avLst/>
            <a:gdLst>
              <a:gd name="connsiteX0" fmla="*/ 203593 w 203638"/>
              <a:gd name="connsiteY0" fmla="*/ 444 h 769574"/>
              <a:gd name="connsiteX1" fmla="*/ 76593 w 203638"/>
              <a:gd name="connsiteY1" fmla="*/ 419544 h 769574"/>
              <a:gd name="connsiteX2" fmla="*/ 105168 w 203638"/>
              <a:gd name="connsiteY2" fmla="*/ 356044 h 769574"/>
              <a:gd name="connsiteX3" fmla="*/ 393 w 203638"/>
              <a:gd name="connsiteY3" fmla="*/ 768794 h 769574"/>
              <a:gd name="connsiteX4" fmla="*/ 149618 w 203638"/>
              <a:gd name="connsiteY4" fmla="*/ 235394 h 769574"/>
              <a:gd name="connsiteX5" fmla="*/ 60718 w 203638"/>
              <a:gd name="connsiteY5" fmla="*/ 336994 h 769574"/>
              <a:gd name="connsiteX6" fmla="*/ 203593 w 203638"/>
              <a:gd name="connsiteY6" fmla="*/ 444 h 7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38" h="769574">
                <a:moveTo>
                  <a:pt x="203593" y="444"/>
                </a:moveTo>
                <a:cubicBezTo>
                  <a:pt x="206239" y="14202"/>
                  <a:pt x="92997" y="360277"/>
                  <a:pt x="76593" y="419544"/>
                </a:cubicBezTo>
                <a:cubicBezTo>
                  <a:pt x="60189" y="478811"/>
                  <a:pt x="117868" y="297836"/>
                  <a:pt x="105168" y="356044"/>
                </a:cubicBezTo>
                <a:cubicBezTo>
                  <a:pt x="92468" y="414252"/>
                  <a:pt x="-7015" y="788902"/>
                  <a:pt x="393" y="768794"/>
                </a:cubicBezTo>
                <a:cubicBezTo>
                  <a:pt x="7801" y="748686"/>
                  <a:pt x="139564" y="307361"/>
                  <a:pt x="149618" y="235394"/>
                </a:cubicBezTo>
                <a:cubicBezTo>
                  <a:pt x="159672" y="163427"/>
                  <a:pt x="56485" y="377211"/>
                  <a:pt x="60718" y="336994"/>
                </a:cubicBezTo>
                <a:cubicBezTo>
                  <a:pt x="64951" y="296777"/>
                  <a:pt x="200947" y="-13314"/>
                  <a:pt x="203593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D25F7A39-DE68-C586-5A5F-871C418A234E}"/>
              </a:ext>
            </a:extLst>
          </p:cNvPr>
          <p:cNvSpPr/>
          <p:nvPr/>
        </p:nvSpPr>
        <p:spPr>
          <a:xfrm>
            <a:off x="8888822" y="7232645"/>
            <a:ext cx="398872" cy="709612"/>
          </a:xfrm>
          <a:custGeom>
            <a:avLst/>
            <a:gdLst>
              <a:gd name="connsiteX0" fmla="*/ 42453 w 398872"/>
              <a:gd name="connsiteY0" fmla="*/ 5 h 709612"/>
              <a:gd name="connsiteX1" fmla="*/ 67853 w 398872"/>
              <a:gd name="connsiteY1" fmla="*/ 200030 h 709612"/>
              <a:gd name="connsiteX2" fmla="*/ 201203 w 398872"/>
              <a:gd name="connsiteY2" fmla="*/ 358780 h 709612"/>
              <a:gd name="connsiteX3" fmla="*/ 150403 w 398872"/>
              <a:gd name="connsiteY3" fmla="*/ 298455 h 709612"/>
              <a:gd name="connsiteX4" fmla="*/ 394878 w 398872"/>
              <a:gd name="connsiteY4" fmla="*/ 577855 h 709612"/>
              <a:gd name="connsiteX5" fmla="*/ 283753 w 398872"/>
              <a:gd name="connsiteY5" fmla="*/ 422280 h 709612"/>
              <a:gd name="connsiteX6" fmla="*/ 45628 w 398872"/>
              <a:gd name="connsiteY6" fmla="*/ 285755 h 709612"/>
              <a:gd name="connsiteX7" fmla="*/ 102778 w 398872"/>
              <a:gd name="connsiteY7" fmla="*/ 352430 h 709612"/>
              <a:gd name="connsiteX8" fmla="*/ 372653 w 398872"/>
              <a:gd name="connsiteY8" fmla="*/ 708030 h 709612"/>
              <a:gd name="connsiteX9" fmla="*/ 207553 w 398872"/>
              <a:gd name="connsiteY9" fmla="*/ 473080 h 709612"/>
              <a:gd name="connsiteX10" fmla="*/ 86903 w 398872"/>
              <a:gd name="connsiteY10" fmla="*/ 238130 h 709612"/>
              <a:gd name="connsiteX11" fmla="*/ 4353 w 398872"/>
              <a:gd name="connsiteY11" fmla="*/ 127005 h 709612"/>
              <a:gd name="connsiteX12" fmla="*/ 17053 w 398872"/>
              <a:gd name="connsiteY12" fmla="*/ 206380 h 709612"/>
              <a:gd name="connsiteX13" fmla="*/ 42453 w 398872"/>
              <a:gd name="connsiteY13" fmla="*/ 5 h 70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8872" h="709612">
                <a:moveTo>
                  <a:pt x="42453" y="5"/>
                </a:moveTo>
                <a:cubicBezTo>
                  <a:pt x="50920" y="-1053"/>
                  <a:pt x="41395" y="140234"/>
                  <a:pt x="67853" y="200030"/>
                </a:cubicBezTo>
                <a:cubicBezTo>
                  <a:pt x="94311" y="259826"/>
                  <a:pt x="201203" y="358780"/>
                  <a:pt x="201203" y="358780"/>
                </a:cubicBezTo>
                <a:cubicBezTo>
                  <a:pt x="214961" y="375184"/>
                  <a:pt x="118124" y="261943"/>
                  <a:pt x="150403" y="298455"/>
                </a:cubicBezTo>
                <a:cubicBezTo>
                  <a:pt x="182682" y="334967"/>
                  <a:pt x="372653" y="557218"/>
                  <a:pt x="394878" y="577855"/>
                </a:cubicBezTo>
                <a:cubicBezTo>
                  <a:pt x="417103" y="598492"/>
                  <a:pt x="341961" y="470963"/>
                  <a:pt x="283753" y="422280"/>
                </a:cubicBezTo>
                <a:cubicBezTo>
                  <a:pt x="225545" y="373597"/>
                  <a:pt x="75790" y="297397"/>
                  <a:pt x="45628" y="285755"/>
                </a:cubicBezTo>
                <a:cubicBezTo>
                  <a:pt x="15466" y="274113"/>
                  <a:pt x="48274" y="282051"/>
                  <a:pt x="102778" y="352430"/>
                </a:cubicBezTo>
                <a:cubicBezTo>
                  <a:pt x="157282" y="422809"/>
                  <a:pt x="355191" y="687922"/>
                  <a:pt x="372653" y="708030"/>
                </a:cubicBezTo>
                <a:cubicBezTo>
                  <a:pt x="390115" y="728138"/>
                  <a:pt x="255178" y="551397"/>
                  <a:pt x="207553" y="473080"/>
                </a:cubicBezTo>
                <a:cubicBezTo>
                  <a:pt x="159928" y="394763"/>
                  <a:pt x="120770" y="295809"/>
                  <a:pt x="86903" y="238130"/>
                </a:cubicBezTo>
                <a:cubicBezTo>
                  <a:pt x="53036" y="180451"/>
                  <a:pt x="15995" y="132297"/>
                  <a:pt x="4353" y="127005"/>
                </a:cubicBezTo>
                <a:cubicBezTo>
                  <a:pt x="-7289" y="121713"/>
                  <a:pt x="6999" y="224372"/>
                  <a:pt x="17053" y="206380"/>
                </a:cubicBezTo>
                <a:cubicBezTo>
                  <a:pt x="27107" y="188388"/>
                  <a:pt x="33986" y="1063"/>
                  <a:pt x="4245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C3D8821E-63B3-B165-C8BF-AB8B92BA9AC4}"/>
              </a:ext>
            </a:extLst>
          </p:cNvPr>
          <p:cNvSpPr/>
          <p:nvPr/>
        </p:nvSpPr>
        <p:spPr>
          <a:xfrm>
            <a:off x="8570575" y="7108146"/>
            <a:ext cx="127236" cy="1025127"/>
          </a:xfrm>
          <a:custGeom>
            <a:avLst/>
            <a:gdLst>
              <a:gd name="connsiteX0" fmla="*/ 125750 w 127236"/>
              <a:gd name="connsiteY0" fmla="*/ 679 h 1025127"/>
              <a:gd name="connsiteX1" fmla="*/ 71775 w 127236"/>
              <a:gd name="connsiteY1" fmla="*/ 378504 h 1025127"/>
              <a:gd name="connsiteX2" fmla="*/ 62250 w 127236"/>
              <a:gd name="connsiteY2" fmla="*/ 426129 h 1025127"/>
              <a:gd name="connsiteX3" fmla="*/ 81300 w 127236"/>
              <a:gd name="connsiteY3" fmla="*/ 299129 h 1025127"/>
              <a:gd name="connsiteX4" fmla="*/ 14625 w 127236"/>
              <a:gd name="connsiteY4" fmla="*/ 632504 h 1025127"/>
              <a:gd name="connsiteX5" fmla="*/ 46375 w 127236"/>
              <a:gd name="connsiteY5" fmla="*/ 1016679 h 1025127"/>
              <a:gd name="connsiteX6" fmla="*/ 40025 w 127236"/>
              <a:gd name="connsiteY6" fmla="*/ 851579 h 1025127"/>
              <a:gd name="connsiteX7" fmla="*/ 24150 w 127236"/>
              <a:gd name="connsiteY7" fmla="*/ 327704 h 1025127"/>
              <a:gd name="connsiteX8" fmla="*/ 5100 w 127236"/>
              <a:gd name="connsiteY8" fmla="*/ 483279 h 1025127"/>
              <a:gd name="connsiteX9" fmla="*/ 125750 w 127236"/>
              <a:gd name="connsiteY9" fmla="*/ 679 h 10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236" h="1025127">
                <a:moveTo>
                  <a:pt x="125750" y="679"/>
                </a:moveTo>
                <a:cubicBezTo>
                  <a:pt x="136862" y="-16783"/>
                  <a:pt x="82358" y="307596"/>
                  <a:pt x="71775" y="378504"/>
                </a:cubicBezTo>
                <a:cubicBezTo>
                  <a:pt x="61192" y="449412"/>
                  <a:pt x="60663" y="439358"/>
                  <a:pt x="62250" y="426129"/>
                </a:cubicBezTo>
                <a:cubicBezTo>
                  <a:pt x="63837" y="412900"/>
                  <a:pt x="89237" y="264733"/>
                  <a:pt x="81300" y="299129"/>
                </a:cubicBezTo>
                <a:cubicBezTo>
                  <a:pt x="73363" y="333525"/>
                  <a:pt x="20446" y="512912"/>
                  <a:pt x="14625" y="632504"/>
                </a:cubicBezTo>
                <a:cubicBezTo>
                  <a:pt x="8804" y="752096"/>
                  <a:pt x="42142" y="980167"/>
                  <a:pt x="46375" y="1016679"/>
                </a:cubicBezTo>
                <a:cubicBezTo>
                  <a:pt x="50608" y="1053192"/>
                  <a:pt x="43729" y="966408"/>
                  <a:pt x="40025" y="851579"/>
                </a:cubicBezTo>
                <a:cubicBezTo>
                  <a:pt x="36321" y="736750"/>
                  <a:pt x="29971" y="389087"/>
                  <a:pt x="24150" y="327704"/>
                </a:cubicBezTo>
                <a:cubicBezTo>
                  <a:pt x="18329" y="266321"/>
                  <a:pt x="-11833" y="541487"/>
                  <a:pt x="5100" y="483279"/>
                </a:cubicBezTo>
                <a:cubicBezTo>
                  <a:pt x="22033" y="425071"/>
                  <a:pt x="114638" y="18141"/>
                  <a:pt x="125750" y="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5CBE0BF6-C912-4D08-03B4-0E5BB4304A00}"/>
              </a:ext>
            </a:extLst>
          </p:cNvPr>
          <p:cNvSpPr/>
          <p:nvPr/>
        </p:nvSpPr>
        <p:spPr>
          <a:xfrm>
            <a:off x="8390353" y="6971669"/>
            <a:ext cx="131371" cy="1161425"/>
          </a:xfrm>
          <a:custGeom>
            <a:avLst/>
            <a:gdLst>
              <a:gd name="connsiteX0" fmla="*/ 131347 w 131371"/>
              <a:gd name="connsiteY0" fmla="*/ 631 h 1161425"/>
              <a:gd name="connsiteX1" fmla="*/ 39272 w 131371"/>
              <a:gd name="connsiteY1" fmla="*/ 391156 h 1161425"/>
              <a:gd name="connsiteX2" fmla="*/ 26572 w 131371"/>
              <a:gd name="connsiteY2" fmla="*/ 699131 h 1161425"/>
              <a:gd name="connsiteX3" fmla="*/ 4347 w 131371"/>
              <a:gd name="connsiteY3" fmla="*/ 578481 h 1161425"/>
              <a:gd name="connsiteX4" fmla="*/ 121822 w 131371"/>
              <a:gd name="connsiteY4" fmla="*/ 1159506 h 1161425"/>
              <a:gd name="connsiteX5" fmla="*/ 55147 w 131371"/>
              <a:gd name="connsiteY5" fmla="*/ 753106 h 1161425"/>
              <a:gd name="connsiteX6" fmla="*/ 1172 w 131371"/>
              <a:gd name="connsiteY6" fmla="*/ 403856 h 1161425"/>
              <a:gd name="connsiteX7" fmla="*/ 29747 w 131371"/>
              <a:gd name="connsiteY7" fmla="*/ 302256 h 1161425"/>
              <a:gd name="connsiteX8" fmla="*/ 131347 w 131371"/>
              <a:gd name="connsiteY8" fmla="*/ 631 h 11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371" h="1161425">
                <a:moveTo>
                  <a:pt x="131347" y="631"/>
                </a:moveTo>
                <a:cubicBezTo>
                  <a:pt x="132934" y="15448"/>
                  <a:pt x="56734" y="274739"/>
                  <a:pt x="39272" y="391156"/>
                </a:cubicBezTo>
                <a:cubicBezTo>
                  <a:pt x="21810" y="507573"/>
                  <a:pt x="32393" y="667910"/>
                  <a:pt x="26572" y="699131"/>
                </a:cubicBezTo>
                <a:cubicBezTo>
                  <a:pt x="20751" y="730352"/>
                  <a:pt x="-11528" y="501752"/>
                  <a:pt x="4347" y="578481"/>
                </a:cubicBezTo>
                <a:cubicBezTo>
                  <a:pt x="20222" y="655210"/>
                  <a:pt x="113355" y="1130402"/>
                  <a:pt x="121822" y="1159506"/>
                </a:cubicBezTo>
                <a:cubicBezTo>
                  <a:pt x="130289" y="1188610"/>
                  <a:pt x="75255" y="879048"/>
                  <a:pt x="55147" y="753106"/>
                </a:cubicBezTo>
                <a:cubicBezTo>
                  <a:pt x="35039" y="627164"/>
                  <a:pt x="5405" y="478998"/>
                  <a:pt x="1172" y="403856"/>
                </a:cubicBezTo>
                <a:cubicBezTo>
                  <a:pt x="-3061" y="328714"/>
                  <a:pt x="10697" y="368402"/>
                  <a:pt x="29747" y="302256"/>
                </a:cubicBezTo>
                <a:cubicBezTo>
                  <a:pt x="48797" y="236110"/>
                  <a:pt x="129760" y="-14186"/>
                  <a:pt x="131347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71F9A9C8-8FC5-599D-AEBB-8D45EC44242F}"/>
              </a:ext>
            </a:extLst>
          </p:cNvPr>
          <p:cNvSpPr/>
          <p:nvPr/>
        </p:nvSpPr>
        <p:spPr>
          <a:xfrm>
            <a:off x="8283519" y="6829230"/>
            <a:ext cx="225511" cy="1104999"/>
          </a:xfrm>
          <a:custGeom>
            <a:avLst/>
            <a:gdLst>
              <a:gd name="connsiteX0" fmla="*/ 225481 w 225511"/>
              <a:gd name="connsiteY0" fmla="*/ 195 h 1104999"/>
              <a:gd name="connsiteX1" fmla="*/ 57206 w 225511"/>
              <a:gd name="connsiteY1" fmla="*/ 371670 h 1104999"/>
              <a:gd name="connsiteX2" fmla="*/ 69906 w 225511"/>
              <a:gd name="connsiteY2" fmla="*/ 368495 h 1104999"/>
              <a:gd name="connsiteX3" fmla="*/ 38156 w 225511"/>
              <a:gd name="connsiteY3" fmla="*/ 657420 h 1104999"/>
              <a:gd name="connsiteX4" fmla="*/ 149281 w 225511"/>
              <a:gd name="connsiteY4" fmla="*/ 1086045 h 1104999"/>
              <a:gd name="connsiteX5" fmla="*/ 111181 w 225511"/>
              <a:gd name="connsiteY5" fmla="*/ 987620 h 1104999"/>
              <a:gd name="connsiteX6" fmla="*/ 56 w 225511"/>
              <a:gd name="connsiteY6" fmla="*/ 612970 h 1104999"/>
              <a:gd name="connsiteX7" fmla="*/ 95306 w 225511"/>
              <a:gd name="connsiteY7" fmla="*/ 349445 h 1104999"/>
              <a:gd name="connsiteX8" fmla="*/ 41331 w 225511"/>
              <a:gd name="connsiteY8" fmla="*/ 431995 h 1104999"/>
              <a:gd name="connsiteX9" fmla="*/ 225481 w 225511"/>
              <a:gd name="connsiteY9" fmla="*/ 195 h 110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511" h="1104999">
                <a:moveTo>
                  <a:pt x="225481" y="195"/>
                </a:moveTo>
                <a:cubicBezTo>
                  <a:pt x="228127" y="-9859"/>
                  <a:pt x="57206" y="371670"/>
                  <a:pt x="57206" y="371670"/>
                </a:cubicBezTo>
                <a:cubicBezTo>
                  <a:pt x="31277" y="433053"/>
                  <a:pt x="73081" y="320870"/>
                  <a:pt x="69906" y="368495"/>
                </a:cubicBezTo>
                <a:cubicBezTo>
                  <a:pt x="66731" y="416120"/>
                  <a:pt x="24927" y="537828"/>
                  <a:pt x="38156" y="657420"/>
                </a:cubicBezTo>
                <a:cubicBezTo>
                  <a:pt x="51385" y="777012"/>
                  <a:pt x="137110" y="1031012"/>
                  <a:pt x="149281" y="1086045"/>
                </a:cubicBezTo>
                <a:cubicBezTo>
                  <a:pt x="161452" y="1141078"/>
                  <a:pt x="136052" y="1066466"/>
                  <a:pt x="111181" y="987620"/>
                </a:cubicBezTo>
                <a:cubicBezTo>
                  <a:pt x="86310" y="908774"/>
                  <a:pt x="2702" y="719332"/>
                  <a:pt x="56" y="612970"/>
                </a:cubicBezTo>
                <a:cubicBezTo>
                  <a:pt x="-2590" y="506608"/>
                  <a:pt x="88427" y="379607"/>
                  <a:pt x="95306" y="349445"/>
                </a:cubicBezTo>
                <a:cubicBezTo>
                  <a:pt x="102185" y="319283"/>
                  <a:pt x="17518" y="488616"/>
                  <a:pt x="41331" y="431995"/>
                </a:cubicBezTo>
                <a:cubicBezTo>
                  <a:pt x="65144" y="375374"/>
                  <a:pt x="222835" y="10249"/>
                  <a:pt x="225481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A330DFFA-A2BF-7802-2CB7-9CD5610CC03F}"/>
              </a:ext>
            </a:extLst>
          </p:cNvPr>
          <p:cNvSpPr/>
          <p:nvPr/>
        </p:nvSpPr>
        <p:spPr>
          <a:xfrm>
            <a:off x="8024772" y="7416733"/>
            <a:ext cx="189895" cy="603736"/>
          </a:xfrm>
          <a:custGeom>
            <a:avLst/>
            <a:gdLst>
              <a:gd name="connsiteX0" fmla="*/ 90528 w 189895"/>
              <a:gd name="connsiteY0" fmla="*/ 67 h 603736"/>
              <a:gd name="connsiteX1" fmla="*/ 65128 w 189895"/>
              <a:gd name="connsiteY1" fmla="*/ 244542 h 603736"/>
              <a:gd name="connsiteX2" fmla="*/ 185778 w 189895"/>
              <a:gd name="connsiteY2" fmla="*/ 593792 h 603736"/>
              <a:gd name="connsiteX3" fmla="*/ 147678 w 189895"/>
              <a:gd name="connsiteY3" fmla="*/ 485842 h 603736"/>
              <a:gd name="connsiteX4" fmla="*/ 11153 w 189895"/>
              <a:gd name="connsiteY4" fmla="*/ 250892 h 603736"/>
              <a:gd name="connsiteX5" fmla="*/ 17503 w 189895"/>
              <a:gd name="connsiteY5" fmla="*/ 266767 h 603736"/>
              <a:gd name="connsiteX6" fmla="*/ 90528 w 189895"/>
              <a:gd name="connsiteY6" fmla="*/ 67 h 60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895" h="603736">
                <a:moveTo>
                  <a:pt x="90528" y="67"/>
                </a:moveTo>
                <a:cubicBezTo>
                  <a:pt x="98465" y="-3637"/>
                  <a:pt x="49253" y="145588"/>
                  <a:pt x="65128" y="244542"/>
                </a:cubicBezTo>
                <a:cubicBezTo>
                  <a:pt x="81003" y="343496"/>
                  <a:pt x="172020" y="553575"/>
                  <a:pt x="185778" y="593792"/>
                </a:cubicBezTo>
                <a:cubicBezTo>
                  <a:pt x="199536" y="634009"/>
                  <a:pt x="176782" y="542992"/>
                  <a:pt x="147678" y="485842"/>
                </a:cubicBezTo>
                <a:cubicBezTo>
                  <a:pt x="118574" y="428692"/>
                  <a:pt x="32849" y="287404"/>
                  <a:pt x="11153" y="250892"/>
                </a:cubicBezTo>
                <a:cubicBezTo>
                  <a:pt x="-10543" y="214380"/>
                  <a:pt x="3745" y="315979"/>
                  <a:pt x="17503" y="266767"/>
                </a:cubicBezTo>
                <a:cubicBezTo>
                  <a:pt x="31261" y="217555"/>
                  <a:pt x="82591" y="3771"/>
                  <a:pt x="90528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35EC5717-06D7-B71D-1A63-BDB369C890B0}"/>
              </a:ext>
            </a:extLst>
          </p:cNvPr>
          <p:cNvSpPr/>
          <p:nvPr/>
        </p:nvSpPr>
        <p:spPr>
          <a:xfrm>
            <a:off x="8108804" y="6917787"/>
            <a:ext cx="501109" cy="1246246"/>
          </a:xfrm>
          <a:custGeom>
            <a:avLst/>
            <a:gdLst>
              <a:gd name="connsiteX0" fmla="*/ 222396 w 501109"/>
              <a:gd name="connsiteY0" fmla="*/ 538 h 1246246"/>
              <a:gd name="connsiteX1" fmla="*/ 69996 w 501109"/>
              <a:gd name="connsiteY1" fmla="*/ 600613 h 1246246"/>
              <a:gd name="connsiteX2" fmla="*/ 209696 w 501109"/>
              <a:gd name="connsiteY2" fmla="*/ 854613 h 1246246"/>
              <a:gd name="connsiteX3" fmla="*/ 149371 w 501109"/>
              <a:gd name="connsiteY3" fmla="*/ 864138 h 1246246"/>
              <a:gd name="connsiteX4" fmla="*/ 250971 w 501109"/>
              <a:gd name="connsiteY4" fmla="*/ 1026063 h 1246246"/>
              <a:gd name="connsiteX5" fmla="*/ 495446 w 501109"/>
              <a:gd name="connsiteY5" fmla="*/ 1241963 h 1246246"/>
              <a:gd name="connsiteX6" fmla="*/ 428771 w 501109"/>
              <a:gd name="connsiteY6" fmla="*/ 1175288 h 1246246"/>
              <a:gd name="connsiteX7" fmla="*/ 9671 w 501109"/>
              <a:gd name="connsiteY7" fmla="*/ 756188 h 1246246"/>
              <a:gd name="connsiteX8" fmla="*/ 130321 w 501109"/>
              <a:gd name="connsiteY8" fmla="*/ 816513 h 1246246"/>
              <a:gd name="connsiteX9" fmla="*/ 85871 w 501109"/>
              <a:gd name="connsiteY9" fmla="*/ 638713 h 1246246"/>
              <a:gd name="connsiteX10" fmla="*/ 47771 w 501109"/>
              <a:gd name="connsiteY10" fmla="*/ 422813 h 1246246"/>
              <a:gd name="connsiteX11" fmla="*/ 57296 w 501109"/>
              <a:gd name="connsiteY11" fmla="*/ 492663 h 1246246"/>
              <a:gd name="connsiteX12" fmla="*/ 222396 w 501109"/>
              <a:gd name="connsiteY12" fmla="*/ 538 h 124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109" h="1246246">
                <a:moveTo>
                  <a:pt x="222396" y="538"/>
                </a:moveTo>
                <a:cubicBezTo>
                  <a:pt x="224513" y="18530"/>
                  <a:pt x="72113" y="458267"/>
                  <a:pt x="69996" y="600613"/>
                </a:cubicBezTo>
                <a:cubicBezTo>
                  <a:pt x="67879" y="742959"/>
                  <a:pt x="196467" y="810692"/>
                  <a:pt x="209696" y="854613"/>
                </a:cubicBezTo>
                <a:cubicBezTo>
                  <a:pt x="222925" y="898534"/>
                  <a:pt x="142492" y="835563"/>
                  <a:pt x="149371" y="864138"/>
                </a:cubicBezTo>
                <a:cubicBezTo>
                  <a:pt x="156250" y="892713"/>
                  <a:pt x="193292" y="963092"/>
                  <a:pt x="250971" y="1026063"/>
                </a:cubicBezTo>
                <a:cubicBezTo>
                  <a:pt x="308650" y="1089034"/>
                  <a:pt x="465813" y="1217092"/>
                  <a:pt x="495446" y="1241963"/>
                </a:cubicBezTo>
                <a:cubicBezTo>
                  <a:pt x="525079" y="1266834"/>
                  <a:pt x="428771" y="1175288"/>
                  <a:pt x="428771" y="1175288"/>
                </a:cubicBezTo>
                <a:cubicBezTo>
                  <a:pt x="347809" y="1094326"/>
                  <a:pt x="59413" y="815984"/>
                  <a:pt x="9671" y="756188"/>
                </a:cubicBezTo>
                <a:cubicBezTo>
                  <a:pt x="-40071" y="696392"/>
                  <a:pt x="117621" y="836092"/>
                  <a:pt x="130321" y="816513"/>
                </a:cubicBezTo>
                <a:cubicBezTo>
                  <a:pt x="143021" y="796934"/>
                  <a:pt x="99629" y="704330"/>
                  <a:pt x="85871" y="638713"/>
                </a:cubicBezTo>
                <a:cubicBezTo>
                  <a:pt x="72113" y="573096"/>
                  <a:pt x="52533" y="447155"/>
                  <a:pt x="47771" y="422813"/>
                </a:cubicBezTo>
                <a:cubicBezTo>
                  <a:pt x="43009" y="398471"/>
                  <a:pt x="27663" y="564630"/>
                  <a:pt x="57296" y="492663"/>
                </a:cubicBezTo>
                <a:cubicBezTo>
                  <a:pt x="86929" y="420696"/>
                  <a:pt x="220279" y="-17454"/>
                  <a:pt x="222396" y="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0B58655F-30D7-D3D5-B5BB-63248C30BF96}"/>
              </a:ext>
            </a:extLst>
          </p:cNvPr>
          <p:cNvSpPr/>
          <p:nvPr/>
        </p:nvSpPr>
        <p:spPr>
          <a:xfrm>
            <a:off x="8397853" y="3994147"/>
            <a:ext cx="12944" cy="123835"/>
          </a:xfrm>
          <a:custGeom>
            <a:avLst/>
            <a:gdLst>
              <a:gd name="connsiteX0" fmla="*/ 6372 w 12944"/>
              <a:gd name="connsiteY0" fmla="*/ 3 h 123835"/>
              <a:gd name="connsiteX1" fmla="*/ 9547 w 12944"/>
              <a:gd name="connsiteY1" fmla="*/ 76203 h 123835"/>
              <a:gd name="connsiteX2" fmla="*/ 22 w 12944"/>
              <a:gd name="connsiteY2" fmla="*/ 123828 h 123835"/>
              <a:gd name="connsiteX3" fmla="*/ 12722 w 12944"/>
              <a:gd name="connsiteY3" fmla="*/ 73028 h 123835"/>
              <a:gd name="connsiteX4" fmla="*/ 6372 w 12944"/>
              <a:gd name="connsiteY4" fmla="*/ 3 h 12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4" h="123835">
                <a:moveTo>
                  <a:pt x="6372" y="3"/>
                </a:moveTo>
                <a:cubicBezTo>
                  <a:pt x="5843" y="532"/>
                  <a:pt x="10605" y="55566"/>
                  <a:pt x="9547" y="76203"/>
                </a:cubicBezTo>
                <a:cubicBezTo>
                  <a:pt x="8489" y="96840"/>
                  <a:pt x="-507" y="124357"/>
                  <a:pt x="22" y="123828"/>
                </a:cubicBezTo>
                <a:cubicBezTo>
                  <a:pt x="551" y="123299"/>
                  <a:pt x="11135" y="88903"/>
                  <a:pt x="12722" y="73028"/>
                </a:cubicBezTo>
                <a:cubicBezTo>
                  <a:pt x="14310" y="57153"/>
                  <a:pt x="6901" y="-526"/>
                  <a:pt x="637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BA2EC68E-B604-4003-726B-A8CCF149A7E9}"/>
              </a:ext>
            </a:extLst>
          </p:cNvPr>
          <p:cNvSpPr/>
          <p:nvPr/>
        </p:nvSpPr>
        <p:spPr>
          <a:xfrm>
            <a:off x="8296182" y="3968651"/>
            <a:ext cx="44773" cy="111461"/>
          </a:xfrm>
          <a:custGeom>
            <a:avLst/>
            <a:gdLst>
              <a:gd name="connsiteX0" fmla="*/ 44543 w 44773"/>
              <a:gd name="connsiteY0" fmla="*/ 99 h 111461"/>
              <a:gd name="connsiteX1" fmla="*/ 31843 w 44773"/>
              <a:gd name="connsiteY1" fmla="*/ 66774 h 111461"/>
              <a:gd name="connsiteX2" fmla="*/ 93 w 44773"/>
              <a:gd name="connsiteY2" fmla="*/ 111224 h 111461"/>
              <a:gd name="connsiteX3" fmla="*/ 22318 w 44773"/>
              <a:gd name="connsiteY3" fmla="*/ 82649 h 111461"/>
              <a:gd name="connsiteX4" fmla="*/ 44543 w 44773"/>
              <a:gd name="connsiteY4" fmla="*/ 99 h 11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73" h="111461">
                <a:moveTo>
                  <a:pt x="44543" y="99"/>
                </a:moveTo>
                <a:cubicBezTo>
                  <a:pt x="46131" y="-2547"/>
                  <a:pt x="39251" y="48253"/>
                  <a:pt x="31843" y="66774"/>
                </a:cubicBezTo>
                <a:cubicBezTo>
                  <a:pt x="24435" y="85295"/>
                  <a:pt x="1680" y="108578"/>
                  <a:pt x="93" y="111224"/>
                </a:cubicBezTo>
                <a:cubicBezTo>
                  <a:pt x="-1495" y="113870"/>
                  <a:pt x="17556" y="93761"/>
                  <a:pt x="22318" y="82649"/>
                </a:cubicBezTo>
                <a:cubicBezTo>
                  <a:pt x="27080" y="71537"/>
                  <a:pt x="42955" y="2745"/>
                  <a:pt x="44543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DAA2CF68-643E-DC48-49ED-C732DAA99E2E}"/>
              </a:ext>
            </a:extLst>
          </p:cNvPr>
          <p:cNvSpPr/>
          <p:nvPr/>
        </p:nvSpPr>
        <p:spPr>
          <a:xfrm>
            <a:off x="7927975" y="4307981"/>
            <a:ext cx="3571" cy="177011"/>
          </a:xfrm>
          <a:custGeom>
            <a:avLst/>
            <a:gdLst>
              <a:gd name="connsiteX0" fmla="*/ 3175 w 3571"/>
              <a:gd name="connsiteY0" fmla="*/ 494 h 177011"/>
              <a:gd name="connsiteX1" fmla="*/ 0 w 3571"/>
              <a:gd name="connsiteY1" fmla="*/ 171944 h 177011"/>
              <a:gd name="connsiteX2" fmla="*/ 3175 w 3571"/>
              <a:gd name="connsiteY2" fmla="*/ 121144 h 177011"/>
              <a:gd name="connsiteX3" fmla="*/ 3175 w 3571"/>
              <a:gd name="connsiteY3" fmla="*/ 494 h 17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" h="177011">
                <a:moveTo>
                  <a:pt x="3175" y="494"/>
                </a:moveTo>
                <a:cubicBezTo>
                  <a:pt x="2646" y="8961"/>
                  <a:pt x="0" y="151836"/>
                  <a:pt x="0" y="171944"/>
                </a:cubicBezTo>
                <a:cubicBezTo>
                  <a:pt x="0" y="192052"/>
                  <a:pt x="2646" y="147602"/>
                  <a:pt x="3175" y="121144"/>
                </a:cubicBezTo>
                <a:cubicBezTo>
                  <a:pt x="3704" y="94686"/>
                  <a:pt x="3704" y="-7973"/>
                  <a:pt x="3175" y="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0E3B7857-8B56-731B-4AE9-A59A46B16CE9}"/>
              </a:ext>
            </a:extLst>
          </p:cNvPr>
          <p:cNvSpPr/>
          <p:nvPr/>
        </p:nvSpPr>
        <p:spPr>
          <a:xfrm>
            <a:off x="7572236" y="4479891"/>
            <a:ext cx="228978" cy="42375"/>
          </a:xfrm>
          <a:custGeom>
            <a:avLst/>
            <a:gdLst>
              <a:gd name="connsiteX0" fmla="*/ 139 w 228978"/>
              <a:gd name="connsiteY0" fmla="*/ 28609 h 42375"/>
              <a:gd name="connsiteX1" fmla="*/ 222389 w 228978"/>
              <a:gd name="connsiteY1" fmla="*/ 34 h 42375"/>
              <a:gd name="connsiteX2" fmla="*/ 174764 w 228978"/>
              <a:gd name="connsiteY2" fmla="*/ 22259 h 42375"/>
              <a:gd name="connsiteX3" fmla="*/ 174764 w 228978"/>
              <a:gd name="connsiteY3" fmla="*/ 34959 h 42375"/>
              <a:gd name="connsiteX4" fmla="*/ 136664 w 228978"/>
              <a:gd name="connsiteY4" fmla="*/ 41309 h 42375"/>
              <a:gd name="connsiteX5" fmla="*/ 187464 w 228978"/>
              <a:gd name="connsiteY5" fmla="*/ 12734 h 42375"/>
              <a:gd name="connsiteX6" fmla="*/ 139 w 228978"/>
              <a:gd name="connsiteY6" fmla="*/ 28609 h 4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978" h="42375">
                <a:moveTo>
                  <a:pt x="139" y="28609"/>
                </a:moveTo>
                <a:cubicBezTo>
                  <a:pt x="5960" y="26492"/>
                  <a:pt x="193285" y="1092"/>
                  <a:pt x="222389" y="34"/>
                </a:cubicBezTo>
                <a:cubicBezTo>
                  <a:pt x="251493" y="-1024"/>
                  <a:pt x="174764" y="22259"/>
                  <a:pt x="174764" y="22259"/>
                </a:cubicBezTo>
                <a:cubicBezTo>
                  <a:pt x="166827" y="28080"/>
                  <a:pt x="181114" y="31784"/>
                  <a:pt x="174764" y="34959"/>
                </a:cubicBezTo>
                <a:cubicBezTo>
                  <a:pt x="168414" y="38134"/>
                  <a:pt x="134547" y="45013"/>
                  <a:pt x="136664" y="41309"/>
                </a:cubicBezTo>
                <a:cubicBezTo>
                  <a:pt x="138781" y="37605"/>
                  <a:pt x="202810" y="13792"/>
                  <a:pt x="187464" y="12734"/>
                </a:cubicBezTo>
                <a:cubicBezTo>
                  <a:pt x="172118" y="11676"/>
                  <a:pt x="-5682" y="30726"/>
                  <a:pt x="139" y="28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10F4FD9A-A57C-4FB4-AA6F-1B56BC48FE80}"/>
              </a:ext>
            </a:extLst>
          </p:cNvPr>
          <p:cNvSpPr/>
          <p:nvPr/>
        </p:nvSpPr>
        <p:spPr>
          <a:xfrm>
            <a:off x="7624993" y="4549495"/>
            <a:ext cx="166789" cy="32743"/>
          </a:xfrm>
          <a:custGeom>
            <a:avLst/>
            <a:gdLst>
              <a:gd name="connsiteX0" fmla="*/ 1357 w 166789"/>
              <a:gd name="connsiteY0" fmla="*/ 280 h 32743"/>
              <a:gd name="connsiteX1" fmla="*/ 99782 w 166789"/>
              <a:gd name="connsiteY1" fmla="*/ 16155 h 32743"/>
              <a:gd name="connsiteX2" fmla="*/ 166457 w 166789"/>
              <a:gd name="connsiteY2" fmla="*/ 9805 h 32743"/>
              <a:gd name="connsiteX3" fmla="*/ 122007 w 166789"/>
              <a:gd name="connsiteY3" fmla="*/ 25680 h 32743"/>
              <a:gd name="connsiteX4" fmla="*/ 45807 w 166789"/>
              <a:gd name="connsiteY4" fmla="*/ 32030 h 32743"/>
              <a:gd name="connsiteX5" fmla="*/ 1357 w 166789"/>
              <a:gd name="connsiteY5" fmla="*/ 280 h 3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89" h="32743">
                <a:moveTo>
                  <a:pt x="1357" y="280"/>
                </a:moveTo>
                <a:cubicBezTo>
                  <a:pt x="10353" y="-2366"/>
                  <a:pt x="72265" y="14568"/>
                  <a:pt x="99782" y="16155"/>
                </a:cubicBezTo>
                <a:cubicBezTo>
                  <a:pt x="127299" y="17742"/>
                  <a:pt x="162753" y="8218"/>
                  <a:pt x="166457" y="9805"/>
                </a:cubicBezTo>
                <a:cubicBezTo>
                  <a:pt x="170161" y="11392"/>
                  <a:pt x="142115" y="21976"/>
                  <a:pt x="122007" y="25680"/>
                </a:cubicBezTo>
                <a:cubicBezTo>
                  <a:pt x="101899" y="29384"/>
                  <a:pt x="61153" y="34676"/>
                  <a:pt x="45807" y="32030"/>
                </a:cubicBezTo>
                <a:cubicBezTo>
                  <a:pt x="30461" y="29384"/>
                  <a:pt x="-7639" y="2926"/>
                  <a:pt x="1357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B3BC0BC5-76E0-7F86-FEC1-0F10C39C8B9D}"/>
              </a:ext>
            </a:extLst>
          </p:cNvPr>
          <p:cNvSpPr/>
          <p:nvPr/>
        </p:nvSpPr>
        <p:spPr>
          <a:xfrm>
            <a:off x="7464385" y="5321284"/>
            <a:ext cx="29161" cy="127039"/>
          </a:xfrm>
          <a:custGeom>
            <a:avLst/>
            <a:gdLst>
              <a:gd name="connsiteX0" fmla="*/ 40 w 29161"/>
              <a:gd name="connsiteY0" fmla="*/ 16 h 127039"/>
              <a:gd name="connsiteX1" fmla="*/ 22265 w 29161"/>
              <a:gd name="connsiteY1" fmla="*/ 69866 h 127039"/>
              <a:gd name="connsiteX2" fmla="*/ 19090 w 29161"/>
              <a:gd name="connsiteY2" fmla="*/ 127016 h 127039"/>
              <a:gd name="connsiteX3" fmla="*/ 28615 w 29161"/>
              <a:gd name="connsiteY3" fmla="*/ 76216 h 127039"/>
              <a:gd name="connsiteX4" fmla="*/ 40 w 29161"/>
              <a:gd name="connsiteY4" fmla="*/ 16 h 12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1" h="127039">
                <a:moveTo>
                  <a:pt x="40" y="16"/>
                </a:moveTo>
                <a:cubicBezTo>
                  <a:pt x="-1018" y="-1042"/>
                  <a:pt x="19090" y="48699"/>
                  <a:pt x="22265" y="69866"/>
                </a:cubicBezTo>
                <a:cubicBezTo>
                  <a:pt x="25440" y="91033"/>
                  <a:pt x="18032" y="125958"/>
                  <a:pt x="19090" y="127016"/>
                </a:cubicBezTo>
                <a:cubicBezTo>
                  <a:pt x="20148" y="128074"/>
                  <a:pt x="31790" y="93149"/>
                  <a:pt x="28615" y="76216"/>
                </a:cubicBezTo>
                <a:cubicBezTo>
                  <a:pt x="25440" y="59283"/>
                  <a:pt x="1098" y="1074"/>
                  <a:pt x="4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FD4C589B-75FC-E3F7-926B-B41B4CC3C9CB}"/>
              </a:ext>
            </a:extLst>
          </p:cNvPr>
          <p:cNvSpPr/>
          <p:nvPr/>
        </p:nvSpPr>
        <p:spPr>
          <a:xfrm>
            <a:off x="7070630" y="5607033"/>
            <a:ext cx="99321" cy="102816"/>
          </a:xfrm>
          <a:custGeom>
            <a:avLst/>
            <a:gdLst>
              <a:gd name="connsiteX0" fmla="*/ 95 w 99321"/>
              <a:gd name="connsiteY0" fmla="*/ 17 h 102816"/>
              <a:gd name="connsiteX1" fmla="*/ 38195 w 99321"/>
              <a:gd name="connsiteY1" fmla="*/ 66692 h 102816"/>
              <a:gd name="connsiteX2" fmla="*/ 98520 w 99321"/>
              <a:gd name="connsiteY2" fmla="*/ 98442 h 102816"/>
              <a:gd name="connsiteX3" fmla="*/ 69945 w 99321"/>
              <a:gd name="connsiteY3" fmla="*/ 98442 h 102816"/>
              <a:gd name="connsiteX4" fmla="*/ 28670 w 99321"/>
              <a:gd name="connsiteY4" fmla="*/ 60342 h 102816"/>
              <a:gd name="connsiteX5" fmla="*/ 95 w 99321"/>
              <a:gd name="connsiteY5" fmla="*/ 17 h 10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321" h="102816">
                <a:moveTo>
                  <a:pt x="95" y="17"/>
                </a:moveTo>
                <a:cubicBezTo>
                  <a:pt x="1683" y="1075"/>
                  <a:pt x="21791" y="50288"/>
                  <a:pt x="38195" y="66692"/>
                </a:cubicBezTo>
                <a:cubicBezTo>
                  <a:pt x="54599" y="83096"/>
                  <a:pt x="93228" y="93150"/>
                  <a:pt x="98520" y="98442"/>
                </a:cubicBezTo>
                <a:cubicBezTo>
                  <a:pt x="103812" y="103734"/>
                  <a:pt x="81587" y="104792"/>
                  <a:pt x="69945" y="98442"/>
                </a:cubicBezTo>
                <a:cubicBezTo>
                  <a:pt x="58303" y="92092"/>
                  <a:pt x="40312" y="75688"/>
                  <a:pt x="28670" y="60342"/>
                </a:cubicBezTo>
                <a:cubicBezTo>
                  <a:pt x="17028" y="44996"/>
                  <a:pt x="-1493" y="-1041"/>
                  <a:pt x="9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8A3F84B0-412C-938A-96CE-9946A6D86A13}"/>
              </a:ext>
            </a:extLst>
          </p:cNvPr>
          <p:cNvSpPr/>
          <p:nvPr/>
        </p:nvSpPr>
        <p:spPr>
          <a:xfrm>
            <a:off x="7200850" y="6010233"/>
            <a:ext cx="131634" cy="193788"/>
          </a:xfrm>
          <a:custGeom>
            <a:avLst/>
            <a:gdLst>
              <a:gd name="connsiteX0" fmla="*/ 50 w 131634"/>
              <a:gd name="connsiteY0" fmla="*/ 42 h 193788"/>
              <a:gd name="connsiteX1" fmla="*/ 114350 w 131634"/>
              <a:gd name="connsiteY1" fmla="*/ 107992 h 193788"/>
              <a:gd name="connsiteX2" fmla="*/ 85775 w 131634"/>
              <a:gd name="connsiteY2" fmla="*/ 193717 h 193788"/>
              <a:gd name="connsiteX3" fmla="*/ 130225 w 131634"/>
              <a:gd name="connsiteY3" fmla="*/ 120692 h 193788"/>
              <a:gd name="connsiteX4" fmla="*/ 50 w 131634"/>
              <a:gd name="connsiteY4" fmla="*/ 42 h 19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34" h="193788">
                <a:moveTo>
                  <a:pt x="50" y="42"/>
                </a:moveTo>
                <a:cubicBezTo>
                  <a:pt x="-2596" y="-2075"/>
                  <a:pt x="100063" y="75713"/>
                  <a:pt x="114350" y="107992"/>
                </a:cubicBezTo>
                <a:cubicBezTo>
                  <a:pt x="128638" y="140271"/>
                  <a:pt x="83129" y="191600"/>
                  <a:pt x="85775" y="193717"/>
                </a:cubicBezTo>
                <a:cubicBezTo>
                  <a:pt x="88421" y="195834"/>
                  <a:pt x="140808" y="150325"/>
                  <a:pt x="130225" y="120692"/>
                </a:cubicBezTo>
                <a:cubicBezTo>
                  <a:pt x="119642" y="91059"/>
                  <a:pt x="2696" y="2159"/>
                  <a:pt x="50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5D3342A4-CB9B-DDA2-B111-6767A3BA2496}"/>
              </a:ext>
            </a:extLst>
          </p:cNvPr>
          <p:cNvSpPr/>
          <p:nvPr/>
        </p:nvSpPr>
        <p:spPr>
          <a:xfrm>
            <a:off x="7969019" y="7058015"/>
            <a:ext cx="102108" cy="313517"/>
          </a:xfrm>
          <a:custGeom>
            <a:avLst/>
            <a:gdLst>
              <a:gd name="connsiteX0" fmla="*/ 101831 w 102108"/>
              <a:gd name="connsiteY0" fmla="*/ 10 h 313517"/>
              <a:gd name="connsiteX1" fmla="*/ 54206 w 102108"/>
              <a:gd name="connsiteY1" fmla="*/ 111135 h 313517"/>
              <a:gd name="connsiteX2" fmla="*/ 63731 w 102108"/>
              <a:gd name="connsiteY2" fmla="*/ 215910 h 313517"/>
              <a:gd name="connsiteX3" fmla="*/ 63731 w 102108"/>
              <a:gd name="connsiteY3" fmla="*/ 171460 h 313517"/>
              <a:gd name="connsiteX4" fmla="*/ 70081 w 102108"/>
              <a:gd name="connsiteY4" fmla="*/ 311160 h 313517"/>
              <a:gd name="connsiteX5" fmla="*/ 66906 w 102108"/>
              <a:gd name="connsiteY5" fmla="*/ 250835 h 313517"/>
              <a:gd name="connsiteX6" fmla="*/ 231 w 102108"/>
              <a:gd name="connsiteY6" fmla="*/ 142885 h 313517"/>
              <a:gd name="connsiteX7" fmla="*/ 44681 w 102108"/>
              <a:gd name="connsiteY7" fmla="*/ 180985 h 313517"/>
              <a:gd name="connsiteX8" fmla="*/ 38331 w 102108"/>
              <a:gd name="connsiteY8" fmla="*/ 88910 h 313517"/>
              <a:gd name="connsiteX9" fmla="*/ 28806 w 102108"/>
              <a:gd name="connsiteY9" fmla="*/ 117485 h 313517"/>
              <a:gd name="connsiteX10" fmla="*/ 101831 w 102108"/>
              <a:gd name="connsiteY10" fmla="*/ 10 h 31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108" h="313517">
                <a:moveTo>
                  <a:pt x="101831" y="10"/>
                </a:moveTo>
                <a:cubicBezTo>
                  <a:pt x="106064" y="-1048"/>
                  <a:pt x="60556" y="75152"/>
                  <a:pt x="54206" y="111135"/>
                </a:cubicBezTo>
                <a:cubicBezTo>
                  <a:pt x="47856" y="147118"/>
                  <a:pt x="62144" y="205856"/>
                  <a:pt x="63731" y="215910"/>
                </a:cubicBezTo>
                <a:cubicBezTo>
                  <a:pt x="65318" y="225964"/>
                  <a:pt x="62673" y="155585"/>
                  <a:pt x="63731" y="171460"/>
                </a:cubicBezTo>
                <a:cubicBezTo>
                  <a:pt x="64789" y="187335"/>
                  <a:pt x="69552" y="297931"/>
                  <a:pt x="70081" y="311160"/>
                </a:cubicBezTo>
                <a:cubicBezTo>
                  <a:pt x="70610" y="324389"/>
                  <a:pt x="78548" y="278881"/>
                  <a:pt x="66906" y="250835"/>
                </a:cubicBezTo>
                <a:cubicBezTo>
                  <a:pt x="55264" y="222789"/>
                  <a:pt x="3935" y="154527"/>
                  <a:pt x="231" y="142885"/>
                </a:cubicBezTo>
                <a:cubicBezTo>
                  <a:pt x="-3473" y="131243"/>
                  <a:pt x="38331" y="189981"/>
                  <a:pt x="44681" y="180985"/>
                </a:cubicBezTo>
                <a:cubicBezTo>
                  <a:pt x="51031" y="171989"/>
                  <a:pt x="40977" y="99493"/>
                  <a:pt x="38331" y="88910"/>
                </a:cubicBezTo>
                <a:cubicBezTo>
                  <a:pt x="35685" y="78327"/>
                  <a:pt x="19810" y="131243"/>
                  <a:pt x="28806" y="117485"/>
                </a:cubicBezTo>
                <a:cubicBezTo>
                  <a:pt x="37802" y="103727"/>
                  <a:pt x="97598" y="1068"/>
                  <a:pt x="10183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CD59E749-EFF2-3728-111C-106A9B864CC0}"/>
              </a:ext>
            </a:extLst>
          </p:cNvPr>
          <p:cNvSpPr/>
          <p:nvPr/>
        </p:nvSpPr>
        <p:spPr>
          <a:xfrm>
            <a:off x="7803074" y="7105631"/>
            <a:ext cx="61477" cy="225479"/>
          </a:xfrm>
          <a:custGeom>
            <a:avLst/>
            <a:gdLst>
              <a:gd name="connsiteX0" fmla="*/ 61401 w 61477"/>
              <a:gd name="connsiteY0" fmla="*/ 19 h 225479"/>
              <a:gd name="connsiteX1" fmla="*/ 13776 w 61477"/>
              <a:gd name="connsiteY1" fmla="*/ 130194 h 225479"/>
              <a:gd name="connsiteX2" fmla="*/ 16951 w 61477"/>
              <a:gd name="connsiteY2" fmla="*/ 225444 h 225479"/>
              <a:gd name="connsiteX3" fmla="*/ 1076 w 61477"/>
              <a:gd name="connsiteY3" fmla="*/ 139719 h 225479"/>
              <a:gd name="connsiteX4" fmla="*/ 61401 w 61477"/>
              <a:gd name="connsiteY4" fmla="*/ 19 h 22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7" h="225479">
                <a:moveTo>
                  <a:pt x="61401" y="19"/>
                </a:moveTo>
                <a:cubicBezTo>
                  <a:pt x="63518" y="-1569"/>
                  <a:pt x="21184" y="92623"/>
                  <a:pt x="13776" y="130194"/>
                </a:cubicBezTo>
                <a:cubicBezTo>
                  <a:pt x="6368" y="167765"/>
                  <a:pt x="19068" y="223856"/>
                  <a:pt x="16951" y="225444"/>
                </a:cubicBezTo>
                <a:cubicBezTo>
                  <a:pt x="14834" y="227032"/>
                  <a:pt x="-4745" y="175702"/>
                  <a:pt x="1076" y="139719"/>
                </a:cubicBezTo>
                <a:cubicBezTo>
                  <a:pt x="6897" y="103736"/>
                  <a:pt x="59284" y="1607"/>
                  <a:pt x="6140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39930BC2-E149-3510-652C-BC3E51C7E3BF}"/>
              </a:ext>
            </a:extLst>
          </p:cNvPr>
          <p:cNvSpPr/>
          <p:nvPr/>
        </p:nvSpPr>
        <p:spPr>
          <a:xfrm>
            <a:off x="7064369" y="6699003"/>
            <a:ext cx="41772" cy="136778"/>
          </a:xfrm>
          <a:custGeom>
            <a:avLst/>
            <a:gdLst>
              <a:gd name="connsiteX0" fmla="*/ 6 w 41772"/>
              <a:gd name="connsiteY0" fmla="*/ 247 h 136778"/>
              <a:gd name="connsiteX1" fmla="*/ 34931 w 41772"/>
              <a:gd name="connsiteY1" fmla="*/ 82797 h 136778"/>
              <a:gd name="connsiteX2" fmla="*/ 19056 w 41772"/>
              <a:gd name="connsiteY2" fmla="*/ 136772 h 136778"/>
              <a:gd name="connsiteX3" fmla="*/ 38106 w 41772"/>
              <a:gd name="connsiteY3" fmla="*/ 79622 h 136778"/>
              <a:gd name="connsiteX4" fmla="*/ 38106 w 41772"/>
              <a:gd name="connsiteY4" fmla="*/ 57397 h 136778"/>
              <a:gd name="connsiteX5" fmla="*/ 6 w 41772"/>
              <a:gd name="connsiteY5" fmla="*/ 247 h 13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72" h="136778">
                <a:moveTo>
                  <a:pt x="6" y="247"/>
                </a:moveTo>
                <a:cubicBezTo>
                  <a:pt x="-523" y="4480"/>
                  <a:pt x="31756" y="60043"/>
                  <a:pt x="34931" y="82797"/>
                </a:cubicBezTo>
                <a:cubicBezTo>
                  <a:pt x="38106" y="105551"/>
                  <a:pt x="18527" y="137301"/>
                  <a:pt x="19056" y="136772"/>
                </a:cubicBezTo>
                <a:cubicBezTo>
                  <a:pt x="19585" y="136243"/>
                  <a:pt x="38106" y="79622"/>
                  <a:pt x="38106" y="79622"/>
                </a:cubicBezTo>
                <a:cubicBezTo>
                  <a:pt x="41281" y="66393"/>
                  <a:pt x="44456" y="67451"/>
                  <a:pt x="38106" y="57397"/>
                </a:cubicBezTo>
                <a:cubicBezTo>
                  <a:pt x="31756" y="47343"/>
                  <a:pt x="535" y="-3986"/>
                  <a:pt x="6" y="2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579B9D49-12B6-7B53-625B-493560DA11F7}"/>
              </a:ext>
            </a:extLst>
          </p:cNvPr>
          <p:cNvSpPr/>
          <p:nvPr/>
        </p:nvSpPr>
        <p:spPr>
          <a:xfrm>
            <a:off x="7778749" y="7324725"/>
            <a:ext cx="251754" cy="225434"/>
          </a:xfrm>
          <a:custGeom>
            <a:avLst/>
            <a:gdLst>
              <a:gd name="connsiteX0" fmla="*/ 168276 w 251754"/>
              <a:gd name="connsiteY0" fmla="*/ 0 h 225434"/>
              <a:gd name="connsiteX1" fmla="*/ 146051 w 251754"/>
              <a:gd name="connsiteY1" fmla="*/ 92075 h 225434"/>
              <a:gd name="connsiteX2" fmla="*/ 250826 w 251754"/>
              <a:gd name="connsiteY2" fmla="*/ 111125 h 225434"/>
              <a:gd name="connsiteX3" fmla="*/ 193676 w 251754"/>
              <a:gd name="connsiteY3" fmla="*/ 107950 h 225434"/>
              <a:gd name="connsiteX4" fmla="*/ 130176 w 251754"/>
              <a:gd name="connsiteY4" fmla="*/ 120650 h 225434"/>
              <a:gd name="connsiteX5" fmla="*/ 1 w 251754"/>
              <a:gd name="connsiteY5" fmla="*/ 225425 h 225434"/>
              <a:gd name="connsiteX6" fmla="*/ 127001 w 251754"/>
              <a:gd name="connsiteY6" fmla="*/ 114300 h 225434"/>
              <a:gd name="connsiteX7" fmla="*/ 120651 w 251754"/>
              <a:gd name="connsiteY7" fmla="*/ 92075 h 225434"/>
              <a:gd name="connsiteX8" fmla="*/ 168276 w 251754"/>
              <a:gd name="connsiteY8" fmla="*/ 0 h 2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754" h="225434">
                <a:moveTo>
                  <a:pt x="168276" y="0"/>
                </a:moveTo>
                <a:cubicBezTo>
                  <a:pt x="172509" y="0"/>
                  <a:pt x="132293" y="73554"/>
                  <a:pt x="146051" y="92075"/>
                </a:cubicBezTo>
                <a:cubicBezTo>
                  <a:pt x="159809" y="110596"/>
                  <a:pt x="242889" y="108479"/>
                  <a:pt x="250826" y="111125"/>
                </a:cubicBezTo>
                <a:cubicBezTo>
                  <a:pt x="258763" y="113771"/>
                  <a:pt x="213784" y="106363"/>
                  <a:pt x="193676" y="107950"/>
                </a:cubicBezTo>
                <a:cubicBezTo>
                  <a:pt x="173568" y="109538"/>
                  <a:pt x="162455" y="101071"/>
                  <a:pt x="130176" y="120650"/>
                </a:cubicBezTo>
                <a:cubicBezTo>
                  <a:pt x="97897" y="140229"/>
                  <a:pt x="530" y="226483"/>
                  <a:pt x="1" y="225425"/>
                </a:cubicBezTo>
                <a:cubicBezTo>
                  <a:pt x="-528" y="224367"/>
                  <a:pt x="106893" y="136525"/>
                  <a:pt x="127001" y="114300"/>
                </a:cubicBezTo>
                <a:cubicBezTo>
                  <a:pt x="147109" y="92075"/>
                  <a:pt x="112714" y="110596"/>
                  <a:pt x="120651" y="92075"/>
                </a:cubicBezTo>
                <a:cubicBezTo>
                  <a:pt x="128588" y="73554"/>
                  <a:pt x="164043" y="0"/>
                  <a:pt x="1682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7889F5A-C012-8ABD-F768-5CBEDE6DC493}"/>
              </a:ext>
            </a:extLst>
          </p:cNvPr>
          <p:cNvSpPr/>
          <p:nvPr/>
        </p:nvSpPr>
        <p:spPr>
          <a:xfrm>
            <a:off x="7032625" y="7115175"/>
            <a:ext cx="264155" cy="98930"/>
          </a:xfrm>
          <a:custGeom>
            <a:avLst/>
            <a:gdLst>
              <a:gd name="connsiteX0" fmla="*/ 0 w 264155"/>
              <a:gd name="connsiteY0" fmla="*/ 0 h 98930"/>
              <a:gd name="connsiteX1" fmla="*/ 257175 w 264155"/>
              <a:gd name="connsiteY1" fmla="*/ 79375 h 98930"/>
              <a:gd name="connsiteX2" fmla="*/ 187325 w 264155"/>
              <a:gd name="connsiteY2" fmla="*/ 85725 h 98930"/>
              <a:gd name="connsiteX3" fmla="*/ 146050 w 264155"/>
              <a:gd name="connsiteY3" fmla="*/ 98425 h 98930"/>
              <a:gd name="connsiteX4" fmla="*/ 225425 w 264155"/>
              <a:gd name="connsiteY4" fmla="*/ 66675 h 98930"/>
              <a:gd name="connsiteX5" fmla="*/ 130175 w 264155"/>
              <a:gd name="connsiteY5" fmla="*/ 60325 h 98930"/>
              <a:gd name="connsiteX6" fmla="*/ 190500 w 264155"/>
              <a:gd name="connsiteY6" fmla="*/ 53975 h 98930"/>
              <a:gd name="connsiteX7" fmla="*/ 142875 w 264155"/>
              <a:gd name="connsiteY7" fmla="*/ 41275 h 98930"/>
              <a:gd name="connsiteX8" fmla="*/ 0 w 264155"/>
              <a:gd name="connsiteY8" fmla="*/ 0 h 9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155" h="98930">
                <a:moveTo>
                  <a:pt x="0" y="0"/>
                </a:moveTo>
                <a:cubicBezTo>
                  <a:pt x="112977" y="32544"/>
                  <a:pt x="225954" y="65088"/>
                  <a:pt x="257175" y="79375"/>
                </a:cubicBezTo>
                <a:cubicBezTo>
                  <a:pt x="288396" y="93663"/>
                  <a:pt x="205846" y="82550"/>
                  <a:pt x="187325" y="85725"/>
                </a:cubicBezTo>
                <a:cubicBezTo>
                  <a:pt x="168804" y="88900"/>
                  <a:pt x="139700" y="101600"/>
                  <a:pt x="146050" y="98425"/>
                </a:cubicBezTo>
                <a:cubicBezTo>
                  <a:pt x="152400" y="95250"/>
                  <a:pt x="228071" y="73025"/>
                  <a:pt x="225425" y="66675"/>
                </a:cubicBezTo>
                <a:cubicBezTo>
                  <a:pt x="222779" y="60325"/>
                  <a:pt x="135996" y="62442"/>
                  <a:pt x="130175" y="60325"/>
                </a:cubicBezTo>
                <a:cubicBezTo>
                  <a:pt x="124354" y="58208"/>
                  <a:pt x="188383" y="57150"/>
                  <a:pt x="190500" y="53975"/>
                </a:cubicBezTo>
                <a:cubicBezTo>
                  <a:pt x="192617" y="50800"/>
                  <a:pt x="142875" y="41275"/>
                  <a:pt x="142875" y="412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72E3B25F-3BDA-2CC7-BDB8-0CDDFA93CBE6}"/>
              </a:ext>
            </a:extLst>
          </p:cNvPr>
          <p:cNvSpPr/>
          <p:nvPr/>
        </p:nvSpPr>
        <p:spPr>
          <a:xfrm>
            <a:off x="6559264" y="4883631"/>
            <a:ext cx="44320" cy="373446"/>
          </a:xfrm>
          <a:custGeom>
            <a:avLst/>
            <a:gdLst>
              <a:gd name="connsiteX0" fmla="*/ 44128 w 44320"/>
              <a:gd name="connsiteY0" fmla="*/ 470 h 373446"/>
              <a:gd name="connsiteX1" fmla="*/ 16750 w 44320"/>
              <a:gd name="connsiteY1" fmla="*/ 230438 h 373446"/>
              <a:gd name="connsiteX2" fmla="*/ 27701 w 44320"/>
              <a:gd name="connsiteY2" fmla="*/ 372800 h 373446"/>
              <a:gd name="connsiteX3" fmla="*/ 324 w 44320"/>
              <a:gd name="connsiteY3" fmla="*/ 175684 h 373446"/>
              <a:gd name="connsiteX4" fmla="*/ 44128 w 44320"/>
              <a:gd name="connsiteY4" fmla="*/ 470 h 37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0" h="373446">
                <a:moveTo>
                  <a:pt x="44128" y="470"/>
                </a:moveTo>
                <a:cubicBezTo>
                  <a:pt x="46866" y="9596"/>
                  <a:pt x="19488" y="168383"/>
                  <a:pt x="16750" y="230438"/>
                </a:cubicBezTo>
                <a:cubicBezTo>
                  <a:pt x="14012" y="292493"/>
                  <a:pt x="30439" y="381926"/>
                  <a:pt x="27701" y="372800"/>
                </a:cubicBezTo>
                <a:cubicBezTo>
                  <a:pt x="24963" y="363674"/>
                  <a:pt x="-3326" y="234089"/>
                  <a:pt x="324" y="175684"/>
                </a:cubicBezTo>
                <a:cubicBezTo>
                  <a:pt x="3974" y="117279"/>
                  <a:pt x="41390" y="-8656"/>
                  <a:pt x="44128" y="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389D45CE-728E-A0B6-8ECA-023C6BF2A550}"/>
              </a:ext>
            </a:extLst>
          </p:cNvPr>
          <p:cNvSpPr/>
          <p:nvPr/>
        </p:nvSpPr>
        <p:spPr>
          <a:xfrm>
            <a:off x="6679955" y="5809445"/>
            <a:ext cx="84030" cy="257360"/>
          </a:xfrm>
          <a:custGeom>
            <a:avLst/>
            <a:gdLst>
              <a:gd name="connsiteX0" fmla="*/ 93 w 84030"/>
              <a:gd name="connsiteY0" fmla="*/ 6 h 257360"/>
              <a:gd name="connsiteX1" fmla="*/ 65798 w 84030"/>
              <a:gd name="connsiteY1" fmla="*/ 136893 h 257360"/>
              <a:gd name="connsiteX2" fmla="*/ 60323 w 84030"/>
              <a:gd name="connsiteY2" fmla="*/ 257353 h 257360"/>
              <a:gd name="connsiteX3" fmla="*/ 82225 w 84030"/>
              <a:gd name="connsiteY3" fmla="*/ 131417 h 257360"/>
              <a:gd name="connsiteX4" fmla="*/ 93 w 84030"/>
              <a:gd name="connsiteY4" fmla="*/ 6 h 25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30" h="257360">
                <a:moveTo>
                  <a:pt x="93" y="6"/>
                </a:moveTo>
                <a:cubicBezTo>
                  <a:pt x="-2645" y="919"/>
                  <a:pt x="55760" y="94002"/>
                  <a:pt x="65798" y="136893"/>
                </a:cubicBezTo>
                <a:cubicBezTo>
                  <a:pt x="75836" y="179784"/>
                  <a:pt x="57585" y="258266"/>
                  <a:pt x="60323" y="257353"/>
                </a:cubicBezTo>
                <a:cubicBezTo>
                  <a:pt x="63061" y="256440"/>
                  <a:pt x="91351" y="168833"/>
                  <a:pt x="82225" y="131417"/>
                </a:cubicBezTo>
                <a:cubicBezTo>
                  <a:pt x="73099" y="94001"/>
                  <a:pt x="2831" y="-907"/>
                  <a:pt x="9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CFF6EA9E-7EDA-D16B-AE73-BAFA0B6C1943}"/>
              </a:ext>
            </a:extLst>
          </p:cNvPr>
          <p:cNvSpPr/>
          <p:nvPr/>
        </p:nvSpPr>
        <p:spPr>
          <a:xfrm>
            <a:off x="6734733" y="6778587"/>
            <a:ext cx="252433" cy="197618"/>
          </a:xfrm>
          <a:custGeom>
            <a:avLst/>
            <a:gdLst>
              <a:gd name="connsiteX0" fmla="*/ 69 w 252433"/>
              <a:gd name="connsiteY0" fmla="*/ 19 h 197618"/>
              <a:gd name="connsiteX1" fmla="*/ 197186 w 252433"/>
              <a:gd name="connsiteY1" fmla="*/ 164282 h 197618"/>
              <a:gd name="connsiteX2" fmla="*/ 251940 w 252433"/>
              <a:gd name="connsiteY2" fmla="*/ 197135 h 197618"/>
              <a:gd name="connsiteX3" fmla="*/ 175284 w 252433"/>
              <a:gd name="connsiteY3" fmla="*/ 153332 h 197618"/>
              <a:gd name="connsiteX4" fmla="*/ 69 w 252433"/>
              <a:gd name="connsiteY4" fmla="*/ 19 h 19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33" h="197618">
                <a:moveTo>
                  <a:pt x="69" y="19"/>
                </a:moveTo>
                <a:cubicBezTo>
                  <a:pt x="3719" y="1844"/>
                  <a:pt x="155208" y="131429"/>
                  <a:pt x="197186" y="164282"/>
                </a:cubicBezTo>
                <a:cubicBezTo>
                  <a:pt x="239164" y="197135"/>
                  <a:pt x="255590" y="198960"/>
                  <a:pt x="251940" y="197135"/>
                </a:cubicBezTo>
                <a:cubicBezTo>
                  <a:pt x="248290" y="195310"/>
                  <a:pt x="213612" y="181622"/>
                  <a:pt x="175284" y="153332"/>
                </a:cubicBezTo>
                <a:cubicBezTo>
                  <a:pt x="136956" y="125042"/>
                  <a:pt x="-3581" y="-1806"/>
                  <a:pt x="69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A16BF8F-33CF-AF09-E27B-6E4997183FDD}"/>
              </a:ext>
            </a:extLst>
          </p:cNvPr>
          <p:cNvSpPr/>
          <p:nvPr/>
        </p:nvSpPr>
        <p:spPr>
          <a:xfrm>
            <a:off x="6603057" y="7127629"/>
            <a:ext cx="405717" cy="182450"/>
          </a:xfrm>
          <a:custGeom>
            <a:avLst/>
            <a:gdLst>
              <a:gd name="connsiteX0" fmla="*/ 335 w 405717"/>
              <a:gd name="connsiteY0" fmla="*/ 182096 h 182450"/>
              <a:gd name="connsiteX1" fmla="*/ 383616 w 405717"/>
              <a:gd name="connsiteY1" fmla="*/ 6881 h 182450"/>
              <a:gd name="connsiteX2" fmla="*/ 317911 w 405717"/>
              <a:gd name="connsiteY2" fmla="*/ 50685 h 182450"/>
              <a:gd name="connsiteX3" fmla="*/ 335 w 405717"/>
              <a:gd name="connsiteY3" fmla="*/ 182096 h 18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17" h="182450">
                <a:moveTo>
                  <a:pt x="335" y="182096"/>
                </a:moveTo>
                <a:cubicBezTo>
                  <a:pt x="11286" y="174795"/>
                  <a:pt x="330687" y="28783"/>
                  <a:pt x="383616" y="6881"/>
                </a:cubicBezTo>
                <a:cubicBezTo>
                  <a:pt x="436545" y="-15021"/>
                  <a:pt x="386354" y="19658"/>
                  <a:pt x="317911" y="50685"/>
                </a:cubicBezTo>
                <a:cubicBezTo>
                  <a:pt x="249468" y="81712"/>
                  <a:pt x="-10616" y="189397"/>
                  <a:pt x="335" y="182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DE91B91A-EAB0-DC55-0352-DEFAB5886985}"/>
              </a:ext>
            </a:extLst>
          </p:cNvPr>
          <p:cNvSpPr/>
          <p:nvPr/>
        </p:nvSpPr>
        <p:spPr>
          <a:xfrm>
            <a:off x="8590980" y="5234402"/>
            <a:ext cx="49716" cy="202921"/>
          </a:xfrm>
          <a:custGeom>
            <a:avLst/>
            <a:gdLst>
              <a:gd name="connsiteX0" fmla="*/ 0 w 49716"/>
              <a:gd name="connsiteY0" fmla="*/ 127 h 202921"/>
              <a:gd name="connsiteX1" fmla="*/ 43803 w 49716"/>
              <a:gd name="connsiteY1" fmla="*/ 126063 h 202921"/>
              <a:gd name="connsiteX2" fmla="*/ 49279 w 49716"/>
              <a:gd name="connsiteY2" fmla="*/ 202719 h 202921"/>
              <a:gd name="connsiteX3" fmla="*/ 43803 w 49716"/>
              <a:gd name="connsiteY3" fmla="*/ 104161 h 202921"/>
              <a:gd name="connsiteX4" fmla="*/ 0 w 49716"/>
              <a:gd name="connsiteY4" fmla="*/ 127 h 20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16" h="202921">
                <a:moveTo>
                  <a:pt x="0" y="127"/>
                </a:moveTo>
                <a:cubicBezTo>
                  <a:pt x="0" y="3777"/>
                  <a:pt x="35590" y="92298"/>
                  <a:pt x="43803" y="126063"/>
                </a:cubicBezTo>
                <a:cubicBezTo>
                  <a:pt x="52016" y="159828"/>
                  <a:pt x="49279" y="206369"/>
                  <a:pt x="49279" y="202719"/>
                </a:cubicBezTo>
                <a:cubicBezTo>
                  <a:pt x="49279" y="199069"/>
                  <a:pt x="52016" y="136101"/>
                  <a:pt x="43803" y="104161"/>
                </a:cubicBezTo>
                <a:cubicBezTo>
                  <a:pt x="35590" y="72221"/>
                  <a:pt x="0" y="-3523"/>
                  <a:pt x="0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CFF28305-8929-A08C-28C4-69F647F83E36}"/>
              </a:ext>
            </a:extLst>
          </p:cNvPr>
          <p:cNvSpPr/>
          <p:nvPr/>
        </p:nvSpPr>
        <p:spPr>
          <a:xfrm>
            <a:off x="8434534" y="4911515"/>
            <a:ext cx="201026" cy="74840"/>
          </a:xfrm>
          <a:custGeom>
            <a:avLst/>
            <a:gdLst>
              <a:gd name="connsiteX0" fmla="*/ 172891 w 201026"/>
              <a:gd name="connsiteY0" fmla="*/ 210 h 74840"/>
              <a:gd name="connsiteX1" fmla="*/ 10966 w 201026"/>
              <a:gd name="connsiteY1" fmla="*/ 16085 h 74840"/>
              <a:gd name="connsiteX2" fmla="*/ 42716 w 201026"/>
              <a:gd name="connsiteY2" fmla="*/ 16085 h 74840"/>
              <a:gd name="connsiteX3" fmla="*/ 198291 w 201026"/>
              <a:gd name="connsiteY3" fmla="*/ 73235 h 74840"/>
              <a:gd name="connsiteX4" fmla="*/ 131616 w 201026"/>
              <a:gd name="connsiteY4" fmla="*/ 54185 h 74840"/>
              <a:gd name="connsiteX5" fmla="*/ 1441 w 201026"/>
              <a:gd name="connsiteY5" fmla="*/ 3385 h 74840"/>
              <a:gd name="connsiteX6" fmla="*/ 68116 w 201026"/>
              <a:gd name="connsiteY6" fmla="*/ 6560 h 74840"/>
              <a:gd name="connsiteX7" fmla="*/ 172891 w 201026"/>
              <a:gd name="connsiteY7" fmla="*/ 210 h 7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026" h="74840">
                <a:moveTo>
                  <a:pt x="172891" y="210"/>
                </a:moveTo>
                <a:cubicBezTo>
                  <a:pt x="163366" y="1798"/>
                  <a:pt x="32662" y="13439"/>
                  <a:pt x="10966" y="16085"/>
                </a:cubicBezTo>
                <a:cubicBezTo>
                  <a:pt x="-10730" y="18731"/>
                  <a:pt x="11495" y="6560"/>
                  <a:pt x="42716" y="16085"/>
                </a:cubicBezTo>
                <a:cubicBezTo>
                  <a:pt x="73937" y="25610"/>
                  <a:pt x="183474" y="66885"/>
                  <a:pt x="198291" y="73235"/>
                </a:cubicBezTo>
                <a:cubicBezTo>
                  <a:pt x="213108" y="79585"/>
                  <a:pt x="164424" y="65827"/>
                  <a:pt x="131616" y="54185"/>
                </a:cubicBezTo>
                <a:cubicBezTo>
                  <a:pt x="98808" y="42543"/>
                  <a:pt x="12024" y="11322"/>
                  <a:pt x="1441" y="3385"/>
                </a:cubicBezTo>
                <a:cubicBezTo>
                  <a:pt x="-9142" y="-4552"/>
                  <a:pt x="41129" y="6560"/>
                  <a:pt x="68116" y="6560"/>
                </a:cubicBezTo>
                <a:cubicBezTo>
                  <a:pt x="95103" y="6560"/>
                  <a:pt x="182416" y="-1378"/>
                  <a:pt x="172891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5EBDF5C0-10AE-24E8-64A2-5E8F606B600B}"/>
              </a:ext>
            </a:extLst>
          </p:cNvPr>
          <p:cNvSpPr/>
          <p:nvPr/>
        </p:nvSpPr>
        <p:spPr>
          <a:xfrm>
            <a:off x="8289813" y="4848058"/>
            <a:ext cx="73254" cy="146359"/>
          </a:xfrm>
          <a:custGeom>
            <a:avLst/>
            <a:gdLst>
              <a:gd name="connsiteX0" fmla="*/ 112 w 73254"/>
              <a:gd name="connsiteY0" fmla="*/ 167 h 146359"/>
              <a:gd name="connsiteX1" fmla="*/ 54087 w 73254"/>
              <a:gd name="connsiteY1" fmla="*/ 79542 h 146359"/>
              <a:gd name="connsiteX2" fmla="*/ 69962 w 73254"/>
              <a:gd name="connsiteY2" fmla="*/ 146217 h 146359"/>
              <a:gd name="connsiteX3" fmla="*/ 69962 w 73254"/>
              <a:gd name="connsiteY3" fmla="*/ 98592 h 146359"/>
              <a:gd name="connsiteX4" fmla="*/ 69962 w 73254"/>
              <a:gd name="connsiteY4" fmla="*/ 101767 h 146359"/>
              <a:gd name="connsiteX5" fmla="*/ 112 w 73254"/>
              <a:gd name="connsiteY5" fmla="*/ 167 h 14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54" h="146359">
                <a:moveTo>
                  <a:pt x="112" y="167"/>
                </a:moveTo>
                <a:cubicBezTo>
                  <a:pt x="-2534" y="-3537"/>
                  <a:pt x="42445" y="55200"/>
                  <a:pt x="54087" y="79542"/>
                </a:cubicBezTo>
                <a:cubicBezTo>
                  <a:pt x="65729" y="103884"/>
                  <a:pt x="67316" y="143042"/>
                  <a:pt x="69962" y="146217"/>
                </a:cubicBezTo>
                <a:cubicBezTo>
                  <a:pt x="72608" y="149392"/>
                  <a:pt x="69962" y="98592"/>
                  <a:pt x="69962" y="98592"/>
                </a:cubicBezTo>
                <a:cubicBezTo>
                  <a:pt x="69962" y="91184"/>
                  <a:pt x="77370" y="114996"/>
                  <a:pt x="69962" y="101767"/>
                </a:cubicBezTo>
                <a:cubicBezTo>
                  <a:pt x="62554" y="88538"/>
                  <a:pt x="2758" y="3871"/>
                  <a:pt x="112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608BFB45-56D6-C3AE-2AD4-14805BC93039}"/>
              </a:ext>
            </a:extLst>
          </p:cNvPr>
          <p:cNvSpPr/>
          <p:nvPr/>
        </p:nvSpPr>
        <p:spPr>
          <a:xfrm>
            <a:off x="7302384" y="4817152"/>
            <a:ext cx="323328" cy="117217"/>
          </a:xfrm>
          <a:custGeom>
            <a:avLst/>
            <a:gdLst>
              <a:gd name="connsiteX0" fmla="*/ 320791 w 323328"/>
              <a:gd name="connsiteY0" fmla="*/ 2498 h 117217"/>
              <a:gd name="connsiteX1" fmla="*/ 123941 w 323328"/>
              <a:gd name="connsiteY1" fmla="*/ 116798 h 117217"/>
              <a:gd name="connsiteX2" fmla="*/ 231891 w 323328"/>
              <a:gd name="connsiteY2" fmla="*/ 43773 h 117217"/>
              <a:gd name="connsiteX3" fmla="*/ 222366 w 323328"/>
              <a:gd name="connsiteY3" fmla="*/ 37423 h 117217"/>
              <a:gd name="connsiteX4" fmla="*/ 116 w 323328"/>
              <a:gd name="connsiteY4" fmla="*/ 37423 h 117217"/>
              <a:gd name="connsiteX5" fmla="*/ 190616 w 323328"/>
              <a:gd name="connsiteY5" fmla="*/ 21548 h 117217"/>
              <a:gd name="connsiteX6" fmla="*/ 111241 w 323328"/>
              <a:gd name="connsiteY6" fmla="*/ 34248 h 117217"/>
              <a:gd name="connsiteX7" fmla="*/ 228716 w 323328"/>
              <a:gd name="connsiteY7" fmla="*/ 37423 h 117217"/>
              <a:gd name="connsiteX8" fmla="*/ 320791 w 323328"/>
              <a:gd name="connsiteY8" fmla="*/ 2498 h 11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328" h="117217">
                <a:moveTo>
                  <a:pt x="320791" y="2498"/>
                </a:moveTo>
                <a:cubicBezTo>
                  <a:pt x="303328" y="15727"/>
                  <a:pt x="138758" y="109919"/>
                  <a:pt x="123941" y="116798"/>
                </a:cubicBezTo>
                <a:cubicBezTo>
                  <a:pt x="109124" y="123677"/>
                  <a:pt x="231891" y="43773"/>
                  <a:pt x="231891" y="43773"/>
                </a:cubicBezTo>
                <a:cubicBezTo>
                  <a:pt x="248295" y="30544"/>
                  <a:pt x="260995" y="38481"/>
                  <a:pt x="222366" y="37423"/>
                </a:cubicBezTo>
                <a:cubicBezTo>
                  <a:pt x="183737" y="36365"/>
                  <a:pt x="5408" y="40069"/>
                  <a:pt x="116" y="37423"/>
                </a:cubicBezTo>
                <a:cubicBezTo>
                  <a:pt x="-5176" y="34777"/>
                  <a:pt x="172095" y="22077"/>
                  <a:pt x="190616" y="21548"/>
                </a:cubicBezTo>
                <a:cubicBezTo>
                  <a:pt x="209137" y="21019"/>
                  <a:pt x="104891" y="31602"/>
                  <a:pt x="111241" y="34248"/>
                </a:cubicBezTo>
                <a:cubicBezTo>
                  <a:pt x="117591" y="36894"/>
                  <a:pt x="196437" y="42186"/>
                  <a:pt x="228716" y="37423"/>
                </a:cubicBezTo>
                <a:cubicBezTo>
                  <a:pt x="260995" y="32661"/>
                  <a:pt x="338254" y="-10731"/>
                  <a:pt x="320791" y="2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5065C78F-CFA8-68E8-7E82-2E8EFD47910A}"/>
              </a:ext>
            </a:extLst>
          </p:cNvPr>
          <p:cNvSpPr/>
          <p:nvPr/>
        </p:nvSpPr>
        <p:spPr>
          <a:xfrm>
            <a:off x="6664279" y="4724391"/>
            <a:ext cx="99255" cy="222273"/>
          </a:xfrm>
          <a:custGeom>
            <a:avLst/>
            <a:gdLst>
              <a:gd name="connsiteX0" fmla="*/ 46 w 99255"/>
              <a:gd name="connsiteY0" fmla="*/ 9 h 222273"/>
              <a:gd name="connsiteX1" fmla="*/ 82596 w 99255"/>
              <a:gd name="connsiteY1" fmla="*/ 127009 h 222273"/>
              <a:gd name="connsiteX2" fmla="*/ 85771 w 99255"/>
              <a:gd name="connsiteY2" fmla="*/ 222259 h 222273"/>
              <a:gd name="connsiteX3" fmla="*/ 95296 w 99255"/>
              <a:gd name="connsiteY3" fmla="*/ 133359 h 222273"/>
              <a:gd name="connsiteX4" fmla="*/ 46 w 99255"/>
              <a:gd name="connsiteY4" fmla="*/ 9 h 22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55" h="222273">
                <a:moveTo>
                  <a:pt x="46" y="9"/>
                </a:moveTo>
                <a:cubicBezTo>
                  <a:pt x="-2071" y="-1049"/>
                  <a:pt x="68309" y="89967"/>
                  <a:pt x="82596" y="127009"/>
                </a:cubicBezTo>
                <a:cubicBezTo>
                  <a:pt x="96884" y="164051"/>
                  <a:pt x="83654" y="221201"/>
                  <a:pt x="85771" y="222259"/>
                </a:cubicBezTo>
                <a:cubicBezTo>
                  <a:pt x="87888" y="223317"/>
                  <a:pt x="107467" y="167755"/>
                  <a:pt x="95296" y="133359"/>
                </a:cubicBezTo>
                <a:cubicBezTo>
                  <a:pt x="83125" y="98963"/>
                  <a:pt x="2163" y="1067"/>
                  <a:pt x="4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024FF275-D514-C094-3C34-381EDEBDAAAD}"/>
              </a:ext>
            </a:extLst>
          </p:cNvPr>
          <p:cNvSpPr/>
          <p:nvPr/>
        </p:nvSpPr>
        <p:spPr>
          <a:xfrm>
            <a:off x="6445130" y="4917927"/>
            <a:ext cx="38246" cy="362557"/>
          </a:xfrm>
          <a:custGeom>
            <a:avLst/>
            <a:gdLst>
              <a:gd name="connsiteX0" fmla="*/ 25520 w 38246"/>
              <a:gd name="connsiteY0" fmla="*/ 148 h 362557"/>
              <a:gd name="connsiteX1" fmla="*/ 6470 w 38246"/>
              <a:gd name="connsiteY1" fmla="*/ 257323 h 362557"/>
              <a:gd name="connsiteX2" fmla="*/ 38220 w 38246"/>
              <a:gd name="connsiteY2" fmla="*/ 362098 h 362557"/>
              <a:gd name="connsiteX3" fmla="*/ 120 w 38246"/>
              <a:gd name="connsiteY3" fmla="*/ 222398 h 362557"/>
              <a:gd name="connsiteX4" fmla="*/ 25520 w 38246"/>
              <a:gd name="connsiteY4" fmla="*/ 148 h 36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46" h="362557">
                <a:moveTo>
                  <a:pt x="25520" y="148"/>
                </a:moveTo>
                <a:cubicBezTo>
                  <a:pt x="26578" y="5969"/>
                  <a:pt x="4353" y="196998"/>
                  <a:pt x="6470" y="257323"/>
                </a:cubicBezTo>
                <a:cubicBezTo>
                  <a:pt x="8587" y="317648"/>
                  <a:pt x="39278" y="367919"/>
                  <a:pt x="38220" y="362098"/>
                </a:cubicBezTo>
                <a:cubicBezTo>
                  <a:pt x="37162" y="356277"/>
                  <a:pt x="2237" y="283781"/>
                  <a:pt x="120" y="222398"/>
                </a:cubicBezTo>
                <a:cubicBezTo>
                  <a:pt x="-1997" y="161015"/>
                  <a:pt x="24462" y="-5673"/>
                  <a:pt x="25520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DA544C78-45F6-4A17-BC85-134D7B5CEE36}"/>
              </a:ext>
            </a:extLst>
          </p:cNvPr>
          <p:cNvSpPr/>
          <p:nvPr/>
        </p:nvSpPr>
        <p:spPr>
          <a:xfrm>
            <a:off x="7000793" y="6137096"/>
            <a:ext cx="31875" cy="133921"/>
          </a:xfrm>
          <a:custGeom>
            <a:avLst/>
            <a:gdLst>
              <a:gd name="connsiteX0" fmla="*/ 82 w 31875"/>
              <a:gd name="connsiteY0" fmla="*/ 179 h 133921"/>
              <a:gd name="connsiteX1" fmla="*/ 22307 w 31875"/>
              <a:gd name="connsiteY1" fmla="*/ 73204 h 133921"/>
              <a:gd name="connsiteX2" fmla="*/ 12782 w 31875"/>
              <a:gd name="connsiteY2" fmla="*/ 133529 h 133921"/>
              <a:gd name="connsiteX3" fmla="*/ 31832 w 31875"/>
              <a:gd name="connsiteY3" fmla="*/ 95429 h 133921"/>
              <a:gd name="connsiteX4" fmla="*/ 82 w 31875"/>
              <a:gd name="connsiteY4" fmla="*/ 179 h 13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75" h="133921">
                <a:moveTo>
                  <a:pt x="82" y="179"/>
                </a:moveTo>
                <a:cubicBezTo>
                  <a:pt x="-1505" y="-3525"/>
                  <a:pt x="20190" y="50979"/>
                  <a:pt x="22307" y="73204"/>
                </a:cubicBezTo>
                <a:cubicBezTo>
                  <a:pt x="24424" y="95429"/>
                  <a:pt x="11195" y="129825"/>
                  <a:pt x="12782" y="133529"/>
                </a:cubicBezTo>
                <a:cubicBezTo>
                  <a:pt x="14369" y="137233"/>
                  <a:pt x="32890" y="113950"/>
                  <a:pt x="31832" y="95429"/>
                </a:cubicBezTo>
                <a:cubicBezTo>
                  <a:pt x="30774" y="76908"/>
                  <a:pt x="1669" y="3883"/>
                  <a:pt x="82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8ECECBC0-D36D-CE2E-EB52-9FB4339234EB}"/>
              </a:ext>
            </a:extLst>
          </p:cNvPr>
          <p:cNvSpPr/>
          <p:nvPr/>
        </p:nvSpPr>
        <p:spPr>
          <a:xfrm>
            <a:off x="6602116" y="5997481"/>
            <a:ext cx="43186" cy="181285"/>
          </a:xfrm>
          <a:custGeom>
            <a:avLst/>
            <a:gdLst>
              <a:gd name="connsiteX0" fmla="*/ 8234 w 43186"/>
              <a:gd name="connsiteY0" fmla="*/ 94 h 181285"/>
              <a:gd name="connsiteX1" fmla="*/ 8234 w 43186"/>
              <a:gd name="connsiteY1" fmla="*/ 104869 h 181285"/>
              <a:gd name="connsiteX2" fmla="*/ 43159 w 43186"/>
              <a:gd name="connsiteY2" fmla="*/ 181069 h 181285"/>
              <a:gd name="connsiteX3" fmla="*/ 1884 w 43186"/>
              <a:gd name="connsiteY3" fmla="*/ 123919 h 181285"/>
              <a:gd name="connsiteX4" fmla="*/ 8234 w 43186"/>
              <a:gd name="connsiteY4" fmla="*/ 94 h 18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86" h="181285">
                <a:moveTo>
                  <a:pt x="8234" y="94"/>
                </a:moveTo>
                <a:cubicBezTo>
                  <a:pt x="9292" y="-3081"/>
                  <a:pt x="2413" y="74706"/>
                  <a:pt x="8234" y="104869"/>
                </a:cubicBezTo>
                <a:cubicBezTo>
                  <a:pt x="14055" y="135032"/>
                  <a:pt x="44217" y="177894"/>
                  <a:pt x="43159" y="181069"/>
                </a:cubicBezTo>
                <a:cubicBezTo>
                  <a:pt x="42101" y="184244"/>
                  <a:pt x="8234" y="151965"/>
                  <a:pt x="1884" y="123919"/>
                </a:cubicBezTo>
                <a:cubicBezTo>
                  <a:pt x="-4466" y="95873"/>
                  <a:pt x="7176" y="3269"/>
                  <a:pt x="8234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B9989EB9-A932-D547-7008-9F63C1835C31}"/>
              </a:ext>
            </a:extLst>
          </p:cNvPr>
          <p:cNvSpPr/>
          <p:nvPr/>
        </p:nvSpPr>
        <p:spPr>
          <a:xfrm>
            <a:off x="6554897" y="6263034"/>
            <a:ext cx="306802" cy="388828"/>
          </a:xfrm>
          <a:custGeom>
            <a:avLst/>
            <a:gdLst>
              <a:gd name="connsiteX0" fmla="*/ 1478 w 306802"/>
              <a:gd name="connsiteY0" fmla="*/ 1241 h 388828"/>
              <a:gd name="connsiteX1" fmla="*/ 201503 w 306802"/>
              <a:gd name="connsiteY1" fmla="*/ 213966 h 388828"/>
              <a:gd name="connsiteX2" fmla="*/ 306278 w 306802"/>
              <a:gd name="connsiteY2" fmla="*/ 388591 h 388828"/>
              <a:gd name="connsiteX3" fmla="*/ 236428 w 306802"/>
              <a:gd name="connsiteY3" fmla="*/ 248891 h 388828"/>
              <a:gd name="connsiteX4" fmla="*/ 115778 w 306802"/>
              <a:gd name="connsiteY4" fmla="*/ 131416 h 388828"/>
              <a:gd name="connsiteX5" fmla="*/ 1478 w 306802"/>
              <a:gd name="connsiteY5" fmla="*/ 1241 h 38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802" h="388828">
                <a:moveTo>
                  <a:pt x="1478" y="1241"/>
                </a:moveTo>
                <a:cubicBezTo>
                  <a:pt x="15766" y="14999"/>
                  <a:pt x="150703" y="149408"/>
                  <a:pt x="201503" y="213966"/>
                </a:cubicBezTo>
                <a:cubicBezTo>
                  <a:pt x="252303" y="278524"/>
                  <a:pt x="300457" y="382770"/>
                  <a:pt x="306278" y="388591"/>
                </a:cubicBezTo>
                <a:cubicBezTo>
                  <a:pt x="312099" y="394412"/>
                  <a:pt x="268178" y="291753"/>
                  <a:pt x="236428" y="248891"/>
                </a:cubicBezTo>
                <a:cubicBezTo>
                  <a:pt x="204678" y="206029"/>
                  <a:pt x="151232" y="171103"/>
                  <a:pt x="115778" y="131416"/>
                </a:cubicBezTo>
                <a:cubicBezTo>
                  <a:pt x="80324" y="91729"/>
                  <a:pt x="-12810" y="-12517"/>
                  <a:pt x="1478" y="1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312FB66C-15CA-955B-1437-1F1FFBAD8A17}"/>
              </a:ext>
            </a:extLst>
          </p:cNvPr>
          <p:cNvSpPr/>
          <p:nvPr/>
        </p:nvSpPr>
        <p:spPr>
          <a:xfrm>
            <a:off x="6878739" y="3731506"/>
            <a:ext cx="466241" cy="122027"/>
          </a:xfrm>
          <a:custGeom>
            <a:avLst/>
            <a:gdLst>
              <a:gd name="connsiteX0" fmla="*/ 4661 w 466241"/>
              <a:gd name="connsiteY0" fmla="*/ 119769 h 122027"/>
              <a:gd name="connsiteX1" fmla="*/ 347561 w 466241"/>
              <a:gd name="connsiteY1" fmla="*/ 2294 h 122027"/>
              <a:gd name="connsiteX2" fmla="*/ 249136 w 466241"/>
              <a:gd name="connsiteY2" fmla="*/ 40394 h 122027"/>
              <a:gd name="connsiteX3" fmla="*/ 461861 w 466241"/>
              <a:gd name="connsiteY3" fmla="*/ 21344 h 122027"/>
              <a:gd name="connsiteX4" fmla="*/ 385661 w 466241"/>
              <a:gd name="connsiteY4" fmla="*/ 34044 h 122027"/>
              <a:gd name="connsiteX5" fmla="*/ 299936 w 466241"/>
              <a:gd name="connsiteY5" fmla="*/ 43569 h 122027"/>
              <a:gd name="connsiteX6" fmla="*/ 160236 w 466241"/>
              <a:gd name="connsiteY6" fmla="*/ 75319 h 122027"/>
              <a:gd name="connsiteX7" fmla="*/ 4661 w 466241"/>
              <a:gd name="connsiteY7" fmla="*/ 119769 h 12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241" h="122027">
                <a:moveTo>
                  <a:pt x="4661" y="119769"/>
                </a:moveTo>
                <a:cubicBezTo>
                  <a:pt x="35882" y="107598"/>
                  <a:pt x="306815" y="15523"/>
                  <a:pt x="347561" y="2294"/>
                </a:cubicBezTo>
                <a:cubicBezTo>
                  <a:pt x="388307" y="-10935"/>
                  <a:pt x="230086" y="37219"/>
                  <a:pt x="249136" y="40394"/>
                </a:cubicBezTo>
                <a:cubicBezTo>
                  <a:pt x="268186" y="43569"/>
                  <a:pt x="439107" y="22402"/>
                  <a:pt x="461861" y="21344"/>
                </a:cubicBezTo>
                <a:cubicBezTo>
                  <a:pt x="484615" y="20286"/>
                  <a:pt x="412648" y="30340"/>
                  <a:pt x="385661" y="34044"/>
                </a:cubicBezTo>
                <a:cubicBezTo>
                  <a:pt x="358674" y="37748"/>
                  <a:pt x="337507" y="36690"/>
                  <a:pt x="299936" y="43569"/>
                </a:cubicBezTo>
                <a:cubicBezTo>
                  <a:pt x="262365" y="50448"/>
                  <a:pt x="213153" y="58915"/>
                  <a:pt x="160236" y="75319"/>
                </a:cubicBezTo>
                <a:cubicBezTo>
                  <a:pt x="107319" y="91723"/>
                  <a:pt x="-26560" y="131940"/>
                  <a:pt x="4661" y="119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583B1EA7-0982-80A0-1284-6EFFA165AD05}"/>
              </a:ext>
            </a:extLst>
          </p:cNvPr>
          <p:cNvSpPr/>
          <p:nvPr/>
        </p:nvSpPr>
        <p:spPr>
          <a:xfrm>
            <a:off x="6921372" y="3729475"/>
            <a:ext cx="457328" cy="201024"/>
          </a:xfrm>
          <a:custGeom>
            <a:avLst/>
            <a:gdLst>
              <a:gd name="connsiteX0" fmla="*/ 327153 w 457328"/>
              <a:gd name="connsiteY0" fmla="*/ 1150 h 201024"/>
              <a:gd name="connsiteX1" fmla="*/ 89028 w 457328"/>
              <a:gd name="connsiteY1" fmla="*/ 150375 h 201024"/>
              <a:gd name="connsiteX2" fmla="*/ 127128 w 457328"/>
              <a:gd name="connsiteY2" fmla="*/ 131325 h 201024"/>
              <a:gd name="connsiteX3" fmla="*/ 247778 w 457328"/>
              <a:gd name="connsiteY3" fmla="*/ 112275 h 201024"/>
              <a:gd name="connsiteX4" fmla="*/ 457328 w 457328"/>
              <a:gd name="connsiteY4" fmla="*/ 80525 h 201024"/>
              <a:gd name="connsiteX5" fmla="*/ 231903 w 457328"/>
              <a:gd name="connsiteY5" fmla="*/ 124975 h 201024"/>
              <a:gd name="connsiteX6" fmla="*/ 54103 w 457328"/>
              <a:gd name="connsiteY6" fmla="*/ 172600 h 201024"/>
              <a:gd name="connsiteX7" fmla="*/ 3303 w 457328"/>
              <a:gd name="connsiteY7" fmla="*/ 198000 h 201024"/>
              <a:gd name="connsiteX8" fmla="*/ 130303 w 457328"/>
              <a:gd name="connsiteY8" fmla="*/ 102750 h 201024"/>
              <a:gd name="connsiteX9" fmla="*/ 146178 w 457328"/>
              <a:gd name="connsiteY9" fmla="*/ 83700 h 201024"/>
              <a:gd name="connsiteX10" fmla="*/ 76328 w 457328"/>
              <a:gd name="connsiteY10" fmla="*/ 134500 h 201024"/>
              <a:gd name="connsiteX11" fmla="*/ 177928 w 457328"/>
              <a:gd name="connsiteY11" fmla="*/ 83700 h 201024"/>
              <a:gd name="connsiteX12" fmla="*/ 327153 w 457328"/>
              <a:gd name="connsiteY12" fmla="*/ 1150 h 20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7328" h="201024">
                <a:moveTo>
                  <a:pt x="327153" y="1150"/>
                </a:moveTo>
                <a:cubicBezTo>
                  <a:pt x="312337" y="12262"/>
                  <a:pt x="122365" y="128679"/>
                  <a:pt x="89028" y="150375"/>
                </a:cubicBezTo>
                <a:cubicBezTo>
                  <a:pt x="55690" y="172071"/>
                  <a:pt x="100670" y="137675"/>
                  <a:pt x="127128" y="131325"/>
                </a:cubicBezTo>
                <a:cubicBezTo>
                  <a:pt x="153586" y="124975"/>
                  <a:pt x="247778" y="112275"/>
                  <a:pt x="247778" y="112275"/>
                </a:cubicBezTo>
                <a:lnTo>
                  <a:pt x="457328" y="80525"/>
                </a:lnTo>
                <a:cubicBezTo>
                  <a:pt x="454682" y="82642"/>
                  <a:pt x="299107" y="109629"/>
                  <a:pt x="231903" y="124975"/>
                </a:cubicBezTo>
                <a:cubicBezTo>
                  <a:pt x="164699" y="140321"/>
                  <a:pt x="92203" y="160429"/>
                  <a:pt x="54103" y="172600"/>
                </a:cubicBezTo>
                <a:cubicBezTo>
                  <a:pt x="16003" y="184771"/>
                  <a:pt x="-9397" y="209642"/>
                  <a:pt x="3303" y="198000"/>
                </a:cubicBezTo>
                <a:cubicBezTo>
                  <a:pt x="16003" y="186358"/>
                  <a:pt x="106491" y="121800"/>
                  <a:pt x="130303" y="102750"/>
                </a:cubicBezTo>
                <a:cubicBezTo>
                  <a:pt x="154115" y="83700"/>
                  <a:pt x="155174" y="78408"/>
                  <a:pt x="146178" y="83700"/>
                </a:cubicBezTo>
                <a:cubicBezTo>
                  <a:pt x="137182" y="88992"/>
                  <a:pt x="71036" y="134500"/>
                  <a:pt x="76328" y="134500"/>
                </a:cubicBezTo>
                <a:cubicBezTo>
                  <a:pt x="81620" y="134500"/>
                  <a:pt x="138240" y="104867"/>
                  <a:pt x="177928" y="83700"/>
                </a:cubicBezTo>
                <a:cubicBezTo>
                  <a:pt x="217616" y="62533"/>
                  <a:pt x="341969" y="-9962"/>
                  <a:pt x="327153" y="1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FA77A2DE-200D-21AB-DD62-91743D13B84F}"/>
              </a:ext>
            </a:extLst>
          </p:cNvPr>
          <p:cNvSpPr/>
          <p:nvPr/>
        </p:nvSpPr>
        <p:spPr>
          <a:xfrm>
            <a:off x="7680300" y="3775073"/>
            <a:ext cx="187722" cy="165527"/>
          </a:xfrm>
          <a:custGeom>
            <a:avLst/>
            <a:gdLst>
              <a:gd name="connsiteX0" fmla="*/ 25 w 187722"/>
              <a:gd name="connsiteY0" fmla="*/ 2 h 165527"/>
              <a:gd name="connsiteX1" fmla="*/ 38125 w 187722"/>
              <a:gd name="connsiteY1" fmla="*/ 92077 h 165527"/>
              <a:gd name="connsiteX2" fmla="*/ 187350 w 187722"/>
              <a:gd name="connsiteY2" fmla="*/ 165102 h 165527"/>
              <a:gd name="connsiteX3" fmla="*/ 79400 w 187722"/>
              <a:gd name="connsiteY3" fmla="*/ 120652 h 165527"/>
              <a:gd name="connsiteX4" fmla="*/ 41300 w 187722"/>
              <a:gd name="connsiteY4" fmla="*/ 88902 h 165527"/>
              <a:gd name="connsiteX5" fmla="*/ 25 w 187722"/>
              <a:gd name="connsiteY5" fmla="*/ 2 h 16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722" h="165527">
                <a:moveTo>
                  <a:pt x="25" y="2"/>
                </a:moveTo>
                <a:cubicBezTo>
                  <a:pt x="-504" y="531"/>
                  <a:pt x="6904" y="64560"/>
                  <a:pt x="38125" y="92077"/>
                </a:cubicBezTo>
                <a:cubicBezTo>
                  <a:pt x="69346" y="119594"/>
                  <a:pt x="180471" y="160340"/>
                  <a:pt x="187350" y="165102"/>
                </a:cubicBezTo>
                <a:cubicBezTo>
                  <a:pt x="194229" y="169864"/>
                  <a:pt x="103742" y="133352"/>
                  <a:pt x="79400" y="120652"/>
                </a:cubicBezTo>
                <a:cubicBezTo>
                  <a:pt x="55058" y="107952"/>
                  <a:pt x="54000" y="104777"/>
                  <a:pt x="41300" y="88902"/>
                </a:cubicBezTo>
                <a:cubicBezTo>
                  <a:pt x="28600" y="73027"/>
                  <a:pt x="554" y="-527"/>
                  <a:pt x="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8E39D2FA-9BCF-E907-078E-4D1DDD4E08ED}"/>
              </a:ext>
            </a:extLst>
          </p:cNvPr>
          <p:cNvSpPr/>
          <p:nvPr/>
        </p:nvSpPr>
        <p:spPr>
          <a:xfrm>
            <a:off x="8175611" y="3778222"/>
            <a:ext cx="19253" cy="114525"/>
          </a:xfrm>
          <a:custGeom>
            <a:avLst/>
            <a:gdLst>
              <a:gd name="connsiteX0" fmla="*/ 14 w 19253"/>
              <a:gd name="connsiteY0" fmla="*/ 28 h 114525"/>
              <a:gd name="connsiteX1" fmla="*/ 15889 w 19253"/>
              <a:gd name="connsiteY1" fmla="*/ 88928 h 114525"/>
              <a:gd name="connsiteX2" fmla="*/ 15889 w 19253"/>
              <a:gd name="connsiteY2" fmla="*/ 114328 h 114525"/>
              <a:gd name="connsiteX3" fmla="*/ 19064 w 19253"/>
              <a:gd name="connsiteY3" fmla="*/ 79403 h 114525"/>
              <a:gd name="connsiteX4" fmla="*/ 14 w 19253"/>
              <a:gd name="connsiteY4" fmla="*/ 28 h 1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3" h="114525">
                <a:moveTo>
                  <a:pt x="14" y="28"/>
                </a:moveTo>
                <a:cubicBezTo>
                  <a:pt x="-515" y="1615"/>
                  <a:pt x="13243" y="69878"/>
                  <a:pt x="15889" y="88928"/>
                </a:cubicBezTo>
                <a:cubicBezTo>
                  <a:pt x="18535" y="107978"/>
                  <a:pt x="15360" y="115915"/>
                  <a:pt x="15889" y="114328"/>
                </a:cubicBezTo>
                <a:cubicBezTo>
                  <a:pt x="16418" y="112741"/>
                  <a:pt x="20122" y="95278"/>
                  <a:pt x="19064" y="79403"/>
                </a:cubicBezTo>
                <a:cubicBezTo>
                  <a:pt x="18006" y="63528"/>
                  <a:pt x="543" y="-1559"/>
                  <a:pt x="14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6FCB6EF0-34CD-E1A7-2960-E6EEA7822123}"/>
              </a:ext>
            </a:extLst>
          </p:cNvPr>
          <p:cNvSpPr/>
          <p:nvPr/>
        </p:nvSpPr>
        <p:spPr>
          <a:xfrm>
            <a:off x="8401025" y="3806752"/>
            <a:ext cx="45892" cy="133473"/>
          </a:xfrm>
          <a:custGeom>
            <a:avLst/>
            <a:gdLst>
              <a:gd name="connsiteX0" fmla="*/ 25 w 45892"/>
              <a:gd name="connsiteY0" fmla="*/ 73 h 133473"/>
              <a:gd name="connsiteX1" fmla="*/ 34950 w 45892"/>
              <a:gd name="connsiteY1" fmla="*/ 88973 h 133473"/>
              <a:gd name="connsiteX2" fmla="*/ 25425 w 45892"/>
              <a:gd name="connsiteY2" fmla="*/ 133423 h 133473"/>
              <a:gd name="connsiteX3" fmla="*/ 44475 w 45892"/>
              <a:gd name="connsiteY3" fmla="*/ 98498 h 133473"/>
              <a:gd name="connsiteX4" fmla="*/ 41300 w 45892"/>
              <a:gd name="connsiteY4" fmla="*/ 104848 h 133473"/>
              <a:gd name="connsiteX5" fmla="*/ 25 w 45892"/>
              <a:gd name="connsiteY5" fmla="*/ 73 h 13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92" h="133473">
                <a:moveTo>
                  <a:pt x="25" y="73"/>
                </a:moveTo>
                <a:cubicBezTo>
                  <a:pt x="-1033" y="-2573"/>
                  <a:pt x="30717" y="66748"/>
                  <a:pt x="34950" y="88973"/>
                </a:cubicBezTo>
                <a:cubicBezTo>
                  <a:pt x="39183" y="111198"/>
                  <a:pt x="23838" y="131836"/>
                  <a:pt x="25425" y="133423"/>
                </a:cubicBezTo>
                <a:cubicBezTo>
                  <a:pt x="27012" y="135010"/>
                  <a:pt x="44475" y="98498"/>
                  <a:pt x="44475" y="98498"/>
                </a:cubicBezTo>
                <a:cubicBezTo>
                  <a:pt x="47121" y="93736"/>
                  <a:pt x="46063" y="114902"/>
                  <a:pt x="41300" y="104848"/>
                </a:cubicBezTo>
                <a:cubicBezTo>
                  <a:pt x="36538" y="94794"/>
                  <a:pt x="1083" y="2719"/>
                  <a:pt x="25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51E9763D-4565-56BB-FFB9-04CB2691C091}"/>
              </a:ext>
            </a:extLst>
          </p:cNvPr>
          <p:cNvSpPr/>
          <p:nvPr/>
        </p:nvSpPr>
        <p:spPr>
          <a:xfrm>
            <a:off x="7058025" y="4223931"/>
            <a:ext cx="362098" cy="90894"/>
          </a:xfrm>
          <a:custGeom>
            <a:avLst/>
            <a:gdLst>
              <a:gd name="connsiteX0" fmla="*/ 0 w 362098"/>
              <a:gd name="connsiteY0" fmla="*/ 90894 h 90894"/>
              <a:gd name="connsiteX1" fmla="*/ 361950 w 362098"/>
              <a:gd name="connsiteY1" fmla="*/ 1994 h 90894"/>
              <a:gd name="connsiteX2" fmla="*/ 47625 w 362098"/>
              <a:gd name="connsiteY2" fmla="*/ 27394 h 90894"/>
              <a:gd name="connsiteX3" fmla="*/ 311150 w 362098"/>
              <a:gd name="connsiteY3" fmla="*/ 8344 h 90894"/>
              <a:gd name="connsiteX4" fmla="*/ 196850 w 362098"/>
              <a:gd name="connsiteY4" fmla="*/ 36919 h 90894"/>
              <a:gd name="connsiteX5" fmla="*/ 0 w 362098"/>
              <a:gd name="connsiteY5" fmla="*/ 90894 h 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098" h="90894">
                <a:moveTo>
                  <a:pt x="0" y="90894"/>
                </a:moveTo>
                <a:cubicBezTo>
                  <a:pt x="177006" y="51735"/>
                  <a:pt x="354013" y="12577"/>
                  <a:pt x="361950" y="1994"/>
                </a:cubicBezTo>
                <a:cubicBezTo>
                  <a:pt x="369887" y="-8589"/>
                  <a:pt x="56092" y="26336"/>
                  <a:pt x="47625" y="27394"/>
                </a:cubicBezTo>
                <a:cubicBezTo>
                  <a:pt x="39158" y="28452"/>
                  <a:pt x="286279" y="6756"/>
                  <a:pt x="311150" y="8344"/>
                </a:cubicBezTo>
                <a:cubicBezTo>
                  <a:pt x="336021" y="9931"/>
                  <a:pt x="196850" y="36919"/>
                  <a:pt x="196850" y="36919"/>
                </a:cubicBezTo>
                <a:lnTo>
                  <a:pt x="0" y="9089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4CA595DD-E0B7-DD07-F874-04D054CB0D60}"/>
              </a:ext>
            </a:extLst>
          </p:cNvPr>
          <p:cNvSpPr/>
          <p:nvPr/>
        </p:nvSpPr>
        <p:spPr>
          <a:xfrm>
            <a:off x="8378746" y="4453302"/>
            <a:ext cx="258190" cy="257418"/>
          </a:xfrm>
          <a:custGeom>
            <a:avLst/>
            <a:gdLst>
              <a:gd name="connsiteX0" fmla="*/ 257254 w 258190"/>
              <a:gd name="connsiteY0" fmla="*/ 1223 h 257418"/>
              <a:gd name="connsiteX1" fmla="*/ 6429 w 258190"/>
              <a:gd name="connsiteY1" fmla="*/ 252048 h 257418"/>
              <a:gd name="connsiteX2" fmla="*/ 88979 w 258190"/>
              <a:gd name="connsiteY2" fmla="*/ 159973 h 257418"/>
              <a:gd name="connsiteX3" fmla="*/ 257254 w 258190"/>
              <a:gd name="connsiteY3" fmla="*/ 1223 h 25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190" h="257418">
                <a:moveTo>
                  <a:pt x="257254" y="1223"/>
                </a:moveTo>
                <a:cubicBezTo>
                  <a:pt x="243496" y="16569"/>
                  <a:pt x="34475" y="225590"/>
                  <a:pt x="6429" y="252048"/>
                </a:cubicBezTo>
                <a:cubicBezTo>
                  <a:pt x="-21617" y="278506"/>
                  <a:pt x="48762" y="200719"/>
                  <a:pt x="88979" y="159973"/>
                </a:cubicBezTo>
                <a:cubicBezTo>
                  <a:pt x="129196" y="119227"/>
                  <a:pt x="271012" y="-14123"/>
                  <a:pt x="257254" y="1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FE16BA0F-917D-A387-D511-9C16BB5DDBAB}"/>
              </a:ext>
            </a:extLst>
          </p:cNvPr>
          <p:cNvSpPr/>
          <p:nvPr/>
        </p:nvSpPr>
        <p:spPr>
          <a:xfrm>
            <a:off x="7762834" y="4308475"/>
            <a:ext cx="63253" cy="222435"/>
          </a:xfrm>
          <a:custGeom>
            <a:avLst/>
            <a:gdLst>
              <a:gd name="connsiteX0" fmla="*/ 41 w 63253"/>
              <a:gd name="connsiteY0" fmla="*/ 0 h 222435"/>
              <a:gd name="connsiteX1" fmla="*/ 50841 w 63253"/>
              <a:gd name="connsiteY1" fmla="*/ 136525 h 222435"/>
              <a:gd name="connsiteX2" fmla="*/ 50841 w 63253"/>
              <a:gd name="connsiteY2" fmla="*/ 222250 h 222435"/>
              <a:gd name="connsiteX3" fmla="*/ 57191 w 63253"/>
              <a:gd name="connsiteY3" fmla="*/ 158750 h 222435"/>
              <a:gd name="connsiteX4" fmla="*/ 60366 w 63253"/>
              <a:gd name="connsiteY4" fmla="*/ 136525 h 222435"/>
              <a:gd name="connsiteX5" fmla="*/ 41 w 63253"/>
              <a:gd name="connsiteY5" fmla="*/ 0 h 22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53" h="222435">
                <a:moveTo>
                  <a:pt x="41" y="0"/>
                </a:moveTo>
                <a:cubicBezTo>
                  <a:pt x="-1546" y="0"/>
                  <a:pt x="42374" y="99483"/>
                  <a:pt x="50841" y="136525"/>
                </a:cubicBezTo>
                <a:cubicBezTo>
                  <a:pt x="59308" y="173567"/>
                  <a:pt x="49783" y="218546"/>
                  <a:pt x="50841" y="222250"/>
                </a:cubicBezTo>
                <a:cubicBezTo>
                  <a:pt x="51899" y="225954"/>
                  <a:pt x="55604" y="173037"/>
                  <a:pt x="57191" y="158750"/>
                </a:cubicBezTo>
                <a:cubicBezTo>
                  <a:pt x="58778" y="144463"/>
                  <a:pt x="67774" y="158221"/>
                  <a:pt x="60366" y="136525"/>
                </a:cubicBezTo>
                <a:cubicBezTo>
                  <a:pt x="52958" y="114829"/>
                  <a:pt x="1628" y="0"/>
                  <a:pt x="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34575C4B-B85C-06F6-D0D3-F04E14636A2B}"/>
              </a:ext>
            </a:extLst>
          </p:cNvPr>
          <p:cNvSpPr/>
          <p:nvPr/>
        </p:nvSpPr>
        <p:spPr>
          <a:xfrm>
            <a:off x="7388184" y="6321422"/>
            <a:ext cx="105261" cy="155628"/>
          </a:xfrm>
          <a:custGeom>
            <a:avLst/>
            <a:gdLst>
              <a:gd name="connsiteX0" fmla="*/ 82591 w 105261"/>
              <a:gd name="connsiteY0" fmla="*/ 3 h 155628"/>
              <a:gd name="connsiteX1" fmla="*/ 92116 w 105261"/>
              <a:gd name="connsiteY1" fmla="*/ 76203 h 155628"/>
              <a:gd name="connsiteX2" fmla="*/ 41 w 105261"/>
              <a:gd name="connsiteY2" fmla="*/ 155578 h 155628"/>
              <a:gd name="connsiteX3" fmla="*/ 104816 w 105261"/>
              <a:gd name="connsiteY3" fmla="*/ 88903 h 155628"/>
              <a:gd name="connsiteX4" fmla="*/ 38141 w 105261"/>
              <a:gd name="connsiteY4" fmla="*/ 133353 h 155628"/>
              <a:gd name="connsiteX5" fmla="*/ 47666 w 105261"/>
              <a:gd name="connsiteY5" fmla="*/ 114303 h 155628"/>
              <a:gd name="connsiteX6" fmla="*/ 101641 w 105261"/>
              <a:gd name="connsiteY6" fmla="*/ 73028 h 155628"/>
              <a:gd name="connsiteX7" fmla="*/ 82591 w 105261"/>
              <a:gd name="connsiteY7" fmla="*/ 3 h 1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261" h="155628">
                <a:moveTo>
                  <a:pt x="82591" y="3"/>
                </a:moveTo>
                <a:cubicBezTo>
                  <a:pt x="81004" y="532"/>
                  <a:pt x="105874" y="50274"/>
                  <a:pt x="92116" y="76203"/>
                </a:cubicBezTo>
                <a:cubicBezTo>
                  <a:pt x="78358" y="102132"/>
                  <a:pt x="-2076" y="153461"/>
                  <a:pt x="41" y="155578"/>
                </a:cubicBezTo>
                <a:cubicBezTo>
                  <a:pt x="2158" y="157695"/>
                  <a:pt x="98466" y="92607"/>
                  <a:pt x="104816" y="88903"/>
                </a:cubicBezTo>
                <a:cubicBezTo>
                  <a:pt x="111166" y="85199"/>
                  <a:pt x="47666" y="129120"/>
                  <a:pt x="38141" y="133353"/>
                </a:cubicBezTo>
                <a:cubicBezTo>
                  <a:pt x="28616" y="137586"/>
                  <a:pt x="37083" y="124357"/>
                  <a:pt x="47666" y="114303"/>
                </a:cubicBezTo>
                <a:cubicBezTo>
                  <a:pt x="58249" y="104249"/>
                  <a:pt x="93704" y="92078"/>
                  <a:pt x="101641" y="73028"/>
                </a:cubicBezTo>
                <a:cubicBezTo>
                  <a:pt x="109578" y="53978"/>
                  <a:pt x="84178" y="-526"/>
                  <a:pt x="8259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AFFB1D33-4E82-4B67-00EE-785CA3FD7282}"/>
              </a:ext>
            </a:extLst>
          </p:cNvPr>
          <p:cNvSpPr/>
          <p:nvPr/>
        </p:nvSpPr>
        <p:spPr>
          <a:xfrm>
            <a:off x="8048467" y="6324600"/>
            <a:ext cx="67034" cy="118375"/>
          </a:xfrm>
          <a:custGeom>
            <a:avLst/>
            <a:gdLst>
              <a:gd name="connsiteX0" fmla="*/ 44608 w 67034"/>
              <a:gd name="connsiteY0" fmla="*/ 0 h 118375"/>
              <a:gd name="connsiteX1" fmla="*/ 66833 w 67034"/>
              <a:gd name="connsiteY1" fmla="*/ 114300 h 118375"/>
              <a:gd name="connsiteX2" fmla="*/ 28733 w 67034"/>
              <a:gd name="connsiteY2" fmla="*/ 82550 h 118375"/>
              <a:gd name="connsiteX3" fmla="*/ 158 w 67034"/>
              <a:gd name="connsiteY3" fmla="*/ 107950 h 118375"/>
              <a:gd name="connsiteX4" fmla="*/ 41433 w 67034"/>
              <a:gd name="connsiteY4" fmla="*/ 101600 h 118375"/>
              <a:gd name="connsiteX5" fmla="*/ 63658 w 67034"/>
              <a:gd name="connsiteY5" fmla="*/ 114300 h 118375"/>
              <a:gd name="connsiteX6" fmla="*/ 44608 w 67034"/>
              <a:gd name="connsiteY6" fmla="*/ 0 h 11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034" h="118375">
                <a:moveTo>
                  <a:pt x="44608" y="0"/>
                </a:moveTo>
                <a:cubicBezTo>
                  <a:pt x="45137" y="0"/>
                  <a:pt x="69479" y="100542"/>
                  <a:pt x="66833" y="114300"/>
                </a:cubicBezTo>
                <a:cubicBezTo>
                  <a:pt x="64187" y="128058"/>
                  <a:pt x="39845" y="83608"/>
                  <a:pt x="28733" y="82550"/>
                </a:cubicBezTo>
                <a:cubicBezTo>
                  <a:pt x="17621" y="81492"/>
                  <a:pt x="-1959" y="104775"/>
                  <a:pt x="158" y="107950"/>
                </a:cubicBezTo>
                <a:cubicBezTo>
                  <a:pt x="2275" y="111125"/>
                  <a:pt x="30850" y="100542"/>
                  <a:pt x="41433" y="101600"/>
                </a:cubicBezTo>
                <a:cubicBezTo>
                  <a:pt x="52016" y="102658"/>
                  <a:pt x="63129" y="128058"/>
                  <a:pt x="63658" y="114300"/>
                </a:cubicBezTo>
                <a:cubicBezTo>
                  <a:pt x="64187" y="100542"/>
                  <a:pt x="44079" y="0"/>
                  <a:pt x="4460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4401C059-FB07-9353-FB2F-960D5440DF0A}"/>
              </a:ext>
            </a:extLst>
          </p:cNvPr>
          <p:cNvSpPr/>
          <p:nvPr/>
        </p:nvSpPr>
        <p:spPr>
          <a:xfrm>
            <a:off x="7429407" y="6467472"/>
            <a:ext cx="168785" cy="120706"/>
          </a:xfrm>
          <a:custGeom>
            <a:avLst/>
            <a:gdLst>
              <a:gd name="connsiteX0" fmla="*/ 88993 w 168785"/>
              <a:gd name="connsiteY0" fmla="*/ 3 h 120706"/>
              <a:gd name="connsiteX1" fmla="*/ 92168 w 168785"/>
              <a:gd name="connsiteY1" fmla="*/ 69853 h 120706"/>
              <a:gd name="connsiteX2" fmla="*/ 66768 w 168785"/>
              <a:gd name="connsiteY2" fmla="*/ 98428 h 120706"/>
              <a:gd name="connsiteX3" fmla="*/ 93 w 168785"/>
              <a:gd name="connsiteY3" fmla="*/ 120653 h 120706"/>
              <a:gd name="connsiteX4" fmla="*/ 82643 w 168785"/>
              <a:gd name="connsiteY4" fmla="*/ 92078 h 120706"/>
              <a:gd name="connsiteX5" fmla="*/ 168368 w 168785"/>
              <a:gd name="connsiteY5" fmla="*/ 85728 h 120706"/>
              <a:gd name="connsiteX6" fmla="*/ 114393 w 168785"/>
              <a:gd name="connsiteY6" fmla="*/ 73028 h 120706"/>
              <a:gd name="connsiteX7" fmla="*/ 88993 w 168785"/>
              <a:gd name="connsiteY7" fmla="*/ 3 h 12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785" h="120706">
                <a:moveTo>
                  <a:pt x="88993" y="3"/>
                </a:moveTo>
                <a:cubicBezTo>
                  <a:pt x="85289" y="-526"/>
                  <a:pt x="95872" y="53449"/>
                  <a:pt x="92168" y="69853"/>
                </a:cubicBezTo>
                <a:cubicBezTo>
                  <a:pt x="88464" y="86257"/>
                  <a:pt x="82114" y="89961"/>
                  <a:pt x="66768" y="98428"/>
                </a:cubicBezTo>
                <a:cubicBezTo>
                  <a:pt x="51422" y="106895"/>
                  <a:pt x="-2553" y="121711"/>
                  <a:pt x="93" y="120653"/>
                </a:cubicBezTo>
                <a:cubicBezTo>
                  <a:pt x="2739" y="119595"/>
                  <a:pt x="54597" y="97899"/>
                  <a:pt x="82643" y="92078"/>
                </a:cubicBezTo>
                <a:cubicBezTo>
                  <a:pt x="110689" y="86257"/>
                  <a:pt x="163076" y="88903"/>
                  <a:pt x="168368" y="85728"/>
                </a:cubicBezTo>
                <a:cubicBezTo>
                  <a:pt x="173660" y="82553"/>
                  <a:pt x="127093" y="86257"/>
                  <a:pt x="114393" y="73028"/>
                </a:cubicBezTo>
                <a:cubicBezTo>
                  <a:pt x="101693" y="59799"/>
                  <a:pt x="92697" y="532"/>
                  <a:pt x="8899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D5B91CEB-27F5-A431-9222-F3861EB2EFDC}"/>
              </a:ext>
            </a:extLst>
          </p:cNvPr>
          <p:cNvSpPr/>
          <p:nvPr/>
        </p:nvSpPr>
        <p:spPr>
          <a:xfrm>
            <a:off x="7203876" y="6657957"/>
            <a:ext cx="140169" cy="125393"/>
          </a:xfrm>
          <a:custGeom>
            <a:avLst/>
            <a:gdLst>
              <a:gd name="connsiteX0" fmla="*/ 199 w 140169"/>
              <a:gd name="connsiteY0" fmla="*/ 18 h 125393"/>
              <a:gd name="connsiteX1" fmla="*/ 73224 w 140169"/>
              <a:gd name="connsiteY1" fmla="*/ 63518 h 125393"/>
              <a:gd name="connsiteX2" fmla="*/ 76399 w 140169"/>
              <a:gd name="connsiteY2" fmla="*/ 123843 h 125393"/>
              <a:gd name="connsiteX3" fmla="*/ 79574 w 140169"/>
              <a:gd name="connsiteY3" fmla="*/ 101618 h 125393"/>
              <a:gd name="connsiteX4" fmla="*/ 139899 w 140169"/>
              <a:gd name="connsiteY4" fmla="*/ 38118 h 125393"/>
              <a:gd name="connsiteX5" fmla="*/ 98624 w 140169"/>
              <a:gd name="connsiteY5" fmla="*/ 69868 h 125393"/>
              <a:gd name="connsiteX6" fmla="*/ 199 w 140169"/>
              <a:gd name="connsiteY6" fmla="*/ 18 h 12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69" h="125393">
                <a:moveTo>
                  <a:pt x="199" y="18"/>
                </a:moveTo>
                <a:cubicBezTo>
                  <a:pt x="-4034" y="-1040"/>
                  <a:pt x="60524" y="42881"/>
                  <a:pt x="73224" y="63518"/>
                </a:cubicBezTo>
                <a:cubicBezTo>
                  <a:pt x="85924" y="84155"/>
                  <a:pt x="75341" y="117493"/>
                  <a:pt x="76399" y="123843"/>
                </a:cubicBezTo>
                <a:cubicBezTo>
                  <a:pt x="77457" y="130193"/>
                  <a:pt x="68991" y="115906"/>
                  <a:pt x="79574" y="101618"/>
                </a:cubicBezTo>
                <a:cubicBezTo>
                  <a:pt x="90157" y="87331"/>
                  <a:pt x="136724" y="43410"/>
                  <a:pt x="139899" y="38118"/>
                </a:cubicBezTo>
                <a:cubicBezTo>
                  <a:pt x="143074" y="32826"/>
                  <a:pt x="117674" y="74101"/>
                  <a:pt x="98624" y="69868"/>
                </a:cubicBezTo>
                <a:cubicBezTo>
                  <a:pt x="79574" y="65635"/>
                  <a:pt x="4432" y="1076"/>
                  <a:pt x="19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9A41A666-A01B-2D2F-3369-6F8952CE6219}"/>
              </a:ext>
            </a:extLst>
          </p:cNvPr>
          <p:cNvSpPr/>
          <p:nvPr/>
        </p:nvSpPr>
        <p:spPr>
          <a:xfrm>
            <a:off x="7635842" y="7105619"/>
            <a:ext cx="66917" cy="238223"/>
          </a:xfrm>
          <a:custGeom>
            <a:avLst/>
            <a:gdLst>
              <a:gd name="connsiteX0" fmla="*/ 33 w 66917"/>
              <a:gd name="connsiteY0" fmla="*/ 31 h 238223"/>
              <a:gd name="connsiteX1" fmla="*/ 57183 w 66917"/>
              <a:gd name="connsiteY1" fmla="*/ 152431 h 238223"/>
              <a:gd name="connsiteX2" fmla="*/ 22258 w 66917"/>
              <a:gd name="connsiteY2" fmla="*/ 238156 h 238223"/>
              <a:gd name="connsiteX3" fmla="*/ 66708 w 66917"/>
              <a:gd name="connsiteY3" fmla="*/ 139731 h 238223"/>
              <a:gd name="connsiteX4" fmla="*/ 33 w 66917"/>
              <a:gd name="connsiteY4" fmla="*/ 31 h 23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17" h="238223">
                <a:moveTo>
                  <a:pt x="33" y="31"/>
                </a:moveTo>
                <a:cubicBezTo>
                  <a:pt x="-1555" y="2148"/>
                  <a:pt x="53479" y="112744"/>
                  <a:pt x="57183" y="152431"/>
                </a:cubicBezTo>
                <a:cubicBezTo>
                  <a:pt x="60887" y="192118"/>
                  <a:pt x="20670" y="240273"/>
                  <a:pt x="22258" y="238156"/>
                </a:cubicBezTo>
                <a:cubicBezTo>
                  <a:pt x="23846" y="236039"/>
                  <a:pt x="70412" y="177302"/>
                  <a:pt x="66708" y="139731"/>
                </a:cubicBezTo>
                <a:cubicBezTo>
                  <a:pt x="63004" y="102160"/>
                  <a:pt x="1621" y="-2086"/>
                  <a:pt x="33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3009FC51-D9D2-8A15-CEAE-BD89D5637D85}"/>
              </a:ext>
            </a:extLst>
          </p:cNvPr>
          <p:cNvSpPr/>
          <p:nvPr/>
        </p:nvSpPr>
        <p:spPr>
          <a:xfrm>
            <a:off x="7362460" y="6879926"/>
            <a:ext cx="174242" cy="178023"/>
          </a:xfrm>
          <a:custGeom>
            <a:avLst/>
            <a:gdLst>
              <a:gd name="connsiteX0" fmla="*/ 365 w 174242"/>
              <a:gd name="connsiteY0" fmla="*/ 299 h 178023"/>
              <a:gd name="connsiteX1" fmla="*/ 168640 w 174242"/>
              <a:gd name="connsiteY1" fmla="*/ 171749 h 178023"/>
              <a:gd name="connsiteX2" fmla="*/ 124190 w 174242"/>
              <a:gd name="connsiteY2" fmla="*/ 130474 h 178023"/>
              <a:gd name="connsiteX3" fmla="*/ 365 w 174242"/>
              <a:gd name="connsiteY3" fmla="*/ 299 h 17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42" h="178023">
                <a:moveTo>
                  <a:pt x="365" y="299"/>
                </a:moveTo>
                <a:cubicBezTo>
                  <a:pt x="7773" y="7178"/>
                  <a:pt x="148003" y="150053"/>
                  <a:pt x="168640" y="171749"/>
                </a:cubicBezTo>
                <a:cubicBezTo>
                  <a:pt x="189278" y="193445"/>
                  <a:pt x="148003" y="153757"/>
                  <a:pt x="124190" y="130474"/>
                </a:cubicBezTo>
                <a:cubicBezTo>
                  <a:pt x="100378" y="107191"/>
                  <a:pt x="-7043" y="-6580"/>
                  <a:pt x="365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2ECDA689-8FC4-9F68-FFC8-41DAACFD604E}"/>
              </a:ext>
            </a:extLst>
          </p:cNvPr>
          <p:cNvSpPr/>
          <p:nvPr/>
        </p:nvSpPr>
        <p:spPr>
          <a:xfrm>
            <a:off x="7327741" y="7388386"/>
            <a:ext cx="448496" cy="98266"/>
          </a:xfrm>
          <a:custGeom>
            <a:avLst/>
            <a:gdLst>
              <a:gd name="connsiteX0" fmla="*/ 159 w 448496"/>
              <a:gd name="connsiteY0" fmla="*/ 3014 h 98266"/>
              <a:gd name="connsiteX1" fmla="*/ 285909 w 448496"/>
              <a:gd name="connsiteY1" fmla="*/ 9364 h 98266"/>
              <a:gd name="connsiteX2" fmla="*/ 447834 w 448496"/>
              <a:gd name="connsiteY2" fmla="*/ 98264 h 98266"/>
              <a:gd name="connsiteX3" fmla="*/ 327184 w 448496"/>
              <a:gd name="connsiteY3" fmla="*/ 12539 h 98266"/>
              <a:gd name="connsiteX4" fmla="*/ 159 w 448496"/>
              <a:gd name="connsiteY4" fmla="*/ 3014 h 9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496" h="98266">
                <a:moveTo>
                  <a:pt x="159" y="3014"/>
                </a:moveTo>
                <a:cubicBezTo>
                  <a:pt x="-6720" y="2485"/>
                  <a:pt x="211297" y="-6511"/>
                  <a:pt x="285909" y="9364"/>
                </a:cubicBezTo>
                <a:cubicBezTo>
                  <a:pt x="360521" y="25239"/>
                  <a:pt x="440955" y="97735"/>
                  <a:pt x="447834" y="98264"/>
                </a:cubicBezTo>
                <a:cubicBezTo>
                  <a:pt x="454713" y="98793"/>
                  <a:pt x="407617" y="28943"/>
                  <a:pt x="327184" y="12539"/>
                </a:cubicBezTo>
                <a:cubicBezTo>
                  <a:pt x="246751" y="-3865"/>
                  <a:pt x="7038" y="3543"/>
                  <a:pt x="159" y="30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1AF33AA8-9AB1-8762-77BE-BE94677C75F5}"/>
              </a:ext>
            </a:extLst>
          </p:cNvPr>
          <p:cNvSpPr/>
          <p:nvPr/>
        </p:nvSpPr>
        <p:spPr>
          <a:xfrm>
            <a:off x="6394421" y="4864469"/>
            <a:ext cx="195559" cy="930744"/>
          </a:xfrm>
          <a:custGeom>
            <a:avLst/>
            <a:gdLst>
              <a:gd name="connsiteX0" fmla="*/ 50829 w 195559"/>
              <a:gd name="connsiteY0" fmla="*/ 12331 h 930744"/>
              <a:gd name="connsiteX1" fmla="*/ 15904 w 195559"/>
              <a:gd name="connsiteY1" fmla="*/ 377456 h 930744"/>
              <a:gd name="connsiteX2" fmla="*/ 181004 w 195559"/>
              <a:gd name="connsiteY2" fmla="*/ 885456 h 930744"/>
              <a:gd name="connsiteX3" fmla="*/ 171479 w 195559"/>
              <a:gd name="connsiteY3" fmla="*/ 863231 h 930744"/>
              <a:gd name="connsiteX4" fmla="*/ 41304 w 195559"/>
              <a:gd name="connsiteY4" fmla="*/ 507631 h 930744"/>
              <a:gd name="connsiteX5" fmla="*/ 29 w 195559"/>
              <a:gd name="connsiteY5" fmla="*/ 374281 h 930744"/>
              <a:gd name="connsiteX6" fmla="*/ 34954 w 195559"/>
              <a:gd name="connsiteY6" fmla="*/ 110756 h 930744"/>
              <a:gd name="connsiteX7" fmla="*/ 50829 w 195559"/>
              <a:gd name="connsiteY7" fmla="*/ 12331 h 93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559" h="930744">
                <a:moveTo>
                  <a:pt x="50829" y="12331"/>
                </a:moveTo>
                <a:cubicBezTo>
                  <a:pt x="47654" y="56781"/>
                  <a:pt x="-5792" y="231935"/>
                  <a:pt x="15904" y="377456"/>
                </a:cubicBezTo>
                <a:cubicBezTo>
                  <a:pt x="37600" y="522977"/>
                  <a:pt x="181004" y="885456"/>
                  <a:pt x="181004" y="885456"/>
                </a:cubicBezTo>
                <a:cubicBezTo>
                  <a:pt x="206933" y="966418"/>
                  <a:pt x="194762" y="926202"/>
                  <a:pt x="171479" y="863231"/>
                </a:cubicBezTo>
                <a:cubicBezTo>
                  <a:pt x="148196" y="800260"/>
                  <a:pt x="69879" y="589123"/>
                  <a:pt x="41304" y="507631"/>
                </a:cubicBezTo>
                <a:cubicBezTo>
                  <a:pt x="12729" y="426139"/>
                  <a:pt x="1087" y="440427"/>
                  <a:pt x="29" y="374281"/>
                </a:cubicBezTo>
                <a:cubicBezTo>
                  <a:pt x="-1029" y="308135"/>
                  <a:pt x="26487" y="167906"/>
                  <a:pt x="34954" y="110756"/>
                </a:cubicBezTo>
                <a:cubicBezTo>
                  <a:pt x="43421" y="53606"/>
                  <a:pt x="54004" y="-32119"/>
                  <a:pt x="50829" y="12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2E4AE1B8-0774-4477-7597-7E1DC72B0E14}"/>
              </a:ext>
            </a:extLst>
          </p:cNvPr>
          <p:cNvSpPr/>
          <p:nvPr/>
        </p:nvSpPr>
        <p:spPr>
          <a:xfrm>
            <a:off x="6445155" y="5533905"/>
            <a:ext cx="129940" cy="286316"/>
          </a:xfrm>
          <a:custGeom>
            <a:avLst/>
            <a:gdLst>
              <a:gd name="connsiteX0" fmla="*/ 95 w 129940"/>
              <a:gd name="connsiteY0" fmla="*/ 120 h 286316"/>
              <a:gd name="connsiteX1" fmla="*/ 95345 w 129940"/>
              <a:gd name="connsiteY1" fmla="*/ 181095 h 286316"/>
              <a:gd name="connsiteX2" fmla="*/ 127095 w 129940"/>
              <a:gd name="connsiteY2" fmla="*/ 285870 h 286316"/>
              <a:gd name="connsiteX3" fmla="*/ 114395 w 129940"/>
              <a:gd name="connsiteY3" fmla="*/ 209670 h 286316"/>
              <a:gd name="connsiteX4" fmla="*/ 95 w 129940"/>
              <a:gd name="connsiteY4" fmla="*/ 120 h 28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40" h="286316">
                <a:moveTo>
                  <a:pt x="95" y="120"/>
                </a:moveTo>
                <a:cubicBezTo>
                  <a:pt x="-3080" y="-4642"/>
                  <a:pt x="74178" y="133470"/>
                  <a:pt x="95345" y="181095"/>
                </a:cubicBezTo>
                <a:cubicBezTo>
                  <a:pt x="116512" y="228720"/>
                  <a:pt x="123920" y="281108"/>
                  <a:pt x="127095" y="285870"/>
                </a:cubicBezTo>
                <a:cubicBezTo>
                  <a:pt x="130270" y="290632"/>
                  <a:pt x="135032" y="256766"/>
                  <a:pt x="114395" y="209670"/>
                </a:cubicBezTo>
                <a:cubicBezTo>
                  <a:pt x="93758" y="162574"/>
                  <a:pt x="3270" y="4882"/>
                  <a:pt x="95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F1CA2B32-2997-A957-C469-06DA62EFE820}"/>
              </a:ext>
            </a:extLst>
          </p:cNvPr>
          <p:cNvSpPr/>
          <p:nvPr/>
        </p:nvSpPr>
        <p:spPr>
          <a:xfrm>
            <a:off x="6545939" y="4651189"/>
            <a:ext cx="45472" cy="165706"/>
          </a:xfrm>
          <a:custGeom>
            <a:avLst/>
            <a:gdLst>
              <a:gd name="connsiteX0" fmla="*/ 45361 w 45472"/>
              <a:gd name="connsiteY0" fmla="*/ 186 h 165706"/>
              <a:gd name="connsiteX1" fmla="*/ 13611 w 45472"/>
              <a:gd name="connsiteY1" fmla="*/ 92261 h 165706"/>
              <a:gd name="connsiteX2" fmla="*/ 13611 w 45472"/>
              <a:gd name="connsiteY2" fmla="*/ 165286 h 165706"/>
              <a:gd name="connsiteX3" fmla="*/ 911 w 45472"/>
              <a:gd name="connsiteY3" fmla="*/ 117661 h 165706"/>
              <a:gd name="connsiteX4" fmla="*/ 45361 w 45472"/>
              <a:gd name="connsiteY4" fmla="*/ 186 h 16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72" h="165706">
                <a:moveTo>
                  <a:pt x="45361" y="186"/>
                </a:moveTo>
                <a:cubicBezTo>
                  <a:pt x="47478" y="-4047"/>
                  <a:pt x="18903" y="64744"/>
                  <a:pt x="13611" y="92261"/>
                </a:cubicBezTo>
                <a:cubicBezTo>
                  <a:pt x="8319" y="119778"/>
                  <a:pt x="15728" y="161053"/>
                  <a:pt x="13611" y="165286"/>
                </a:cubicBezTo>
                <a:cubicBezTo>
                  <a:pt x="11494" y="169519"/>
                  <a:pt x="-3852" y="140944"/>
                  <a:pt x="911" y="117661"/>
                </a:cubicBezTo>
                <a:cubicBezTo>
                  <a:pt x="5673" y="94378"/>
                  <a:pt x="43244" y="4419"/>
                  <a:pt x="45361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EA1CEC37-9FC0-8778-0FC6-113BB7488D65}"/>
              </a:ext>
            </a:extLst>
          </p:cNvPr>
          <p:cNvSpPr/>
          <p:nvPr/>
        </p:nvSpPr>
        <p:spPr>
          <a:xfrm>
            <a:off x="6460407" y="3762155"/>
            <a:ext cx="175345" cy="921368"/>
          </a:xfrm>
          <a:custGeom>
            <a:avLst/>
            <a:gdLst>
              <a:gd name="connsiteX0" fmla="*/ 175343 w 175345"/>
              <a:gd name="connsiteY0" fmla="*/ 220 h 921368"/>
              <a:gd name="connsiteX1" fmla="*/ 57868 w 175345"/>
              <a:gd name="connsiteY1" fmla="*/ 416145 h 921368"/>
              <a:gd name="connsiteX2" fmla="*/ 80093 w 175345"/>
              <a:gd name="connsiteY2" fmla="*/ 365345 h 921368"/>
              <a:gd name="connsiteX3" fmla="*/ 48343 w 175345"/>
              <a:gd name="connsiteY3" fmla="*/ 625695 h 921368"/>
              <a:gd name="connsiteX4" fmla="*/ 41993 w 175345"/>
              <a:gd name="connsiteY4" fmla="*/ 539970 h 921368"/>
              <a:gd name="connsiteX5" fmla="*/ 64218 w 175345"/>
              <a:gd name="connsiteY5" fmla="*/ 914620 h 921368"/>
              <a:gd name="connsiteX6" fmla="*/ 61043 w 175345"/>
              <a:gd name="connsiteY6" fmla="*/ 752695 h 921368"/>
              <a:gd name="connsiteX7" fmla="*/ 41993 w 175345"/>
              <a:gd name="connsiteY7" fmla="*/ 400270 h 921368"/>
              <a:gd name="connsiteX8" fmla="*/ 718 w 175345"/>
              <a:gd name="connsiteY8" fmla="*/ 603470 h 921368"/>
              <a:gd name="connsiteX9" fmla="*/ 80093 w 175345"/>
              <a:gd name="connsiteY9" fmla="*/ 317720 h 921368"/>
              <a:gd name="connsiteX10" fmla="*/ 92793 w 175345"/>
              <a:gd name="connsiteY10" fmla="*/ 206595 h 921368"/>
              <a:gd name="connsiteX11" fmla="*/ 61043 w 175345"/>
              <a:gd name="connsiteY11" fmla="*/ 355820 h 921368"/>
              <a:gd name="connsiteX12" fmla="*/ 175343 w 175345"/>
              <a:gd name="connsiteY12" fmla="*/ 220 h 92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345" h="921368">
                <a:moveTo>
                  <a:pt x="175343" y="220"/>
                </a:moveTo>
                <a:cubicBezTo>
                  <a:pt x="174814" y="10274"/>
                  <a:pt x="73743" y="355291"/>
                  <a:pt x="57868" y="416145"/>
                </a:cubicBezTo>
                <a:cubicBezTo>
                  <a:pt x="41993" y="476999"/>
                  <a:pt x="81681" y="330420"/>
                  <a:pt x="80093" y="365345"/>
                </a:cubicBezTo>
                <a:cubicBezTo>
                  <a:pt x="78505" y="400270"/>
                  <a:pt x="54693" y="596591"/>
                  <a:pt x="48343" y="625695"/>
                </a:cubicBezTo>
                <a:cubicBezTo>
                  <a:pt x="41993" y="654799"/>
                  <a:pt x="39347" y="491816"/>
                  <a:pt x="41993" y="539970"/>
                </a:cubicBezTo>
                <a:cubicBezTo>
                  <a:pt x="44639" y="588124"/>
                  <a:pt x="61043" y="879166"/>
                  <a:pt x="64218" y="914620"/>
                </a:cubicBezTo>
                <a:cubicBezTo>
                  <a:pt x="67393" y="950074"/>
                  <a:pt x="64747" y="838420"/>
                  <a:pt x="61043" y="752695"/>
                </a:cubicBezTo>
                <a:cubicBezTo>
                  <a:pt x="57339" y="666970"/>
                  <a:pt x="52047" y="425141"/>
                  <a:pt x="41993" y="400270"/>
                </a:cubicBezTo>
                <a:cubicBezTo>
                  <a:pt x="31939" y="375399"/>
                  <a:pt x="-5632" y="617228"/>
                  <a:pt x="718" y="603470"/>
                </a:cubicBezTo>
                <a:cubicBezTo>
                  <a:pt x="7068" y="589712"/>
                  <a:pt x="64747" y="383866"/>
                  <a:pt x="80093" y="317720"/>
                </a:cubicBezTo>
                <a:cubicBezTo>
                  <a:pt x="95439" y="251574"/>
                  <a:pt x="95968" y="200245"/>
                  <a:pt x="92793" y="206595"/>
                </a:cubicBezTo>
                <a:cubicBezTo>
                  <a:pt x="89618" y="212945"/>
                  <a:pt x="48872" y="384395"/>
                  <a:pt x="61043" y="355820"/>
                </a:cubicBezTo>
                <a:cubicBezTo>
                  <a:pt x="73214" y="327245"/>
                  <a:pt x="175872" y="-9834"/>
                  <a:pt x="175343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3868AA82-A809-2A87-46F4-B360884CA863}"/>
              </a:ext>
            </a:extLst>
          </p:cNvPr>
          <p:cNvSpPr/>
          <p:nvPr/>
        </p:nvSpPr>
        <p:spPr>
          <a:xfrm>
            <a:off x="6406744" y="1351448"/>
            <a:ext cx="1305188" cy="2408509"/>
          </a:xfrm>
          <a:custGeom>
            <a:avLst/>
            <a:gdLst>
              <a:gd name="connsiteX0" fmla="*/ 1302156 w 1305188"/>
              <a:gd name="connsiteY0" fmla="*/ 7452 h 2408509"/>
              <a:gd name="connsiteX1" fmla="*/ 311556 w 1305188"/>
              <a:gd name="connsiteY1" fmla="*/ 1201252 h 2408509"/>
              <a:gd name="connsiteX2" fmla="*/ 590956 w 1305188"/>
              <a:gd name="connsiteY2" fmla="*/ 896452 h 2408509"/>
              <a:gd name="connsiteX3" fmla="*/ 6756 w 1305188"/>
              <a:gd name="connsiteY3" fmla="*/ 1899752 h 2408509"/>
              <a:gd name="connsiteX4" fmla="*/ 298856 w 1305188"/>
              <a:gd name="connsiteY4" fmla="*/ 1455252 h 2408509"/>
              <a:gd name="connsiteX5" fmla="*/ 692556 w 1305188"/>
              <a:gd name="connsiteY5" fmla="*/ 1010752 h 2408509"/>
              <a:gd name="connsiteX6" fmla="*/ 756056 w 1305188"/>
              <a:gd name="connsiteY6" fmla="*/ 1175852 h 2408509"/>
              <a:gd name="connsiteX7" fmla="*/ 349656 w 1305188"/>
              <a:gd name="connsiteY7" fmla="*/ 2407752 h 2408509"/>
              <a:gd name="connsiteX8" fmla="*/ 743356 w 1305188"/>
              <a:gd name="connsiteY8" fmla="*/ 1353652 h 2408509"/>
              <a:gd name="connsiteX9" fmla="*/ 730656 w 1305188"/>
              <a:gd name="connsiteY9" fmla="*/ 998052 h 2408509"/>
              <a:gd name="connsiteX10" fmla="*/ 489356 w 1305188"/>
              <a:gd name="connsiteY10" fmla="*/ 1175852 h 2408509"/>
              <a:gd name="connsiteX11" fmla="*/ 717956 w 1305188"/>
              <a:gd name="connsiteY11" fmla="*/ 705952 h 2408509"/>
              <a:gd name="connsiteX12" fmla="*/ 857656 w 1305188"/>
              <a:gd name="connsiteY12" fmla="*/ 388452 h 2408509"/>
              <a:gd name="connsiteX13" fmla="*/ 629056 w 1305188"/>
              <a:gd name="connsiteY13" fmla="*/ 680552 h 2408509"/>
              <a:gd name="connsiteX14" fmla="*/ 1302156 w 1305188"/>
              <a:gd name="connsiteY14" fmla="*/ 7452 h 240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05188" h="2408509">
                <a:moveTo>
                  <a:pt x="1302156" y="7452"/>
                </a:moveTo>
                <a:cubicBezTo>
                  <a:pt x="1249239" y="94235"/>
                  <a:pt x="430089" y="1053085"/>
                  <a:pt x="311556" y="1201252"/>
                </a:cubicBezTo>
                <a:cubicBezTo>
                  <a:pt x="193023" y="1349419"/>
                  <a:pt x="641756" y="780035"/>
                  <a:pt x="590956" y="896452"/>
                </a:cubicBezTo>
                <a:cubicBezTo>
                  <a:pt x="540156" y="1012869"/>
                  <a:pt x="55439" y="1806619"/>
                  <a:pt x="6756" y="1899752"/>
                </a:cubicBezTo>
                <a:cubicBezTo>
                  <a:pt x="-41927" y="1992885"/>
                  <a:pt x="184556" y="1603419"/>
                  <a:pt x="298856" y="1455252"/>
                </a:cubicBezTo>
                <a:cubicBezTo>
                  <a:pt x="413156" y="1307085"/>
                  <a:pt x="616356" y="1057319"/>
                  <a:pt x="692556" y="1010752"/>
                </a:cubicBezTo>
                <a:cubicBezTo>
                  <a:pt x="768756" y="964185"/>
                  <a:pt x="813206" y="943019"/>
                  <a:pt x="756056" y="1175852"/>
                </a:cubicBezTo>
                <a:cubicBezTo>
                  <a:pt x="698906" y="1408685"/>
                  <a:pt x="351773" y="2378119"/>
                  <a:pt x="349656" y="2407752"/>
                </a:cubicBezTo>
                <a:cubicBezTo>
                  <a:pt x="347539" y="2437385"/>
                  <a:pt x="679856" y="1588602"/>
                  <a:pt x="743356" y="1353652"/>
                </a:cubicBezTo>
                <a:cubicBezTo>
                  <a:pt x="806856" y="1118702"/>
                  <a:pt x="772989" y="1027685"/>
                  <a:pt x="730656" y="998052"/>
                </a:cubicBezTo>
                <a:cubicBezTo>
                  <a:pt x="688323" y="968419"/>
                  <a:pt x="491473" y="1224535"/>
                  <a:pt x="489356" y="1175852"/>
                </a:cubicBezTo>
                <a:cubicBezTo>
                  <a:pt x="487239" y="1127169"/>
                  <a:pt x="656573" y="837185"/>
                  <a:pt x="717956" y="705952"/>
                </a:cubicBezTo>
                <a:cubicBezTo>
                  <a:pt x="779339" y="574719"/>
                  <a:pt x="872473" y="392685"/>
                  <a:pt x="857656" y="388452"/>
                </a:cubicBezTo>
                <a:cubicBezTo>
                  <a:pt x="842839" y="384219"/>
                  <a:pt x="559206" y="741935"/>
                  <a:pt x="629056" y="680552"/>
                </a:cubicBezTo>
                <a:cubicBezTo>
                  <a:pt x="698906" y="619169"/>
                  <a:pt x="1355073" y="-79331"/>
                  <a:pt x="1302156" y="7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B9AF0C42-7BF8-A078-D2E1-FF492A8F40A4}"/>
              </a:ext>
            </a:extLst>
          </p:cNvPr>
          <p:cNvSpPr/>
          <p:nvPr/>
        </p:nvSpPr>
        <p:spPr>
          <a:xfrm>
            <a:off x="6181418" y="1169078"/>
            <a:ext cx="1292089" cy="2777334"/>
          </a:xfrm>
          <a:custGeom>
            <a:avLst/>
            <a:gdLst>
              <a:gd name="connsiteX0" fmla="*/ 1222682 w 1292089"/>
              <a:gd name="connsiteY0" fmla="*/ 37422 h 2777334"/>
              <a:gd name="connsiteX1" fmla="*/ 1209982 w 1292089"/>
              <a:gd name="connsiteY1" fmla="*/ 100922 h 2777334"/>
              <a:gd name="connsiteX2" fmla="*/ 625782 w 1292089"/>
              <a:gd name="connsiteY2" fmla="*/ 647022 h 2777334"/>
              <a:gd name="connsiteX3" fmla="*/ 473382 w 1292089"/>
              <a:gd name="connsiteY3" fmla="*/ 1180422 h 2777334"/>
              <a:gd name="connsiteX4" fmla="*/ 486082 w 1292089"/>
              <a:gd name="connsiteY4" fmla="*/ 1091522 h 2777334"/>
              <a:gd name="connsiteX5" fmla="*/ 16182 w 1292089"/>
              <a:gd name="connsiteY5" fmla="*/ 2717122 h 2777334"/>
              <a:gd name="connsiteX6" fmla="*/ 130482 w 1292089"/>
              <a:gd name="connsiteY6" fmla="*/ 2310722 h 2777334"/>
              <a:gd name="connsiteX7" fmla="*/ 346382 w 1292089"/>
              <a:gd name="connsiteY7" fmla="*/ 1193122 h 2777334"/>
              <a:gd name="connsiteX8" fmla="*/ 333682 w 1292089"/>
              <a:gd name="connsiteY8" fmla="*/ 1713822 h 2777334"/>
              <a:gd name="connsiteX9" fmla="*/ 511482 w 1292089"/>
              <a:gd name="connsiteY9" fmla="*/ 799422 h 2777334"/>
              <a:gd name="connsiteX10" fmla="*/ 790882 w 1292089"/>
              <a:gd name="connsiteY10" fmla="*/ 316822 h 2777334"/>
              <a:gd name="connsiteX11" fmla="*/ 600382 w 1292089"/>
              <a:gd name="connsiteY11" fmla="*/ 520022 h 2777334"/>
              <a:gd name="connsiteX12" fmla="*/ 1222682 w 1292089"/>
              <a:gd name="connsiteY12" fmla="*/ 37422 h 27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2089" h="2777334">
                <a:moveTo>
                  <a:pt x="1222682" y="37422"/>
                </a:moveTo>
                <a:cubicBezTo>
                  <a:pt x="1324282" y="-32428"/>
                  <a:pt x="1309465" y="-678"/>
                  <a:pt x="1209982" y="100922"/>
                </a:cubicBezTo>
                <a:cubicBezTo>
                  <a:pt x="1110499" y="202522"/>
                  <a:pt x="748549" y="467105"/>
                  <a:pt x="625782" y="647022"/>
                </a:cubicBezTo>
                <a:cubicBezTo>
                  <a:pt x="503015" y="826939"/>
                  <a:pt x="496665" y="1106339"/>
                  <a:pt x="473382" y="1180422"/>
                </a:cubicBezTo>
                <a:cubicBezTo>
                  <a:pt x="450099" y="1254505"/>
                  <a:pt x="562282" y="835405"/>
                  <a:pt x="486082" y="1091522"/>
                </a:cubicBezTo>
                <a:cubicBezTo>
                  <a:pt x="409882" y="1347639"/>
                  <a:pt x="75449" y="2513922"/>
                  <a:pt x="16182" y="2717122"/>
                </a:cubicBezTo>
                <a:cubicBezTo>
                  <a:pt x="-43085" y="2920322"/>
                  <a:pt x="75449" y="2564722"/>
                  <a:pt x="130482" y="2310722"/>
                </a:cubicBezTo>
                <a:cubicBezTo>
                  <a:pt x="185515" y="2056722"/>
                  <a:pt x="312515" y="1292605"/>
                  <a:pt x="346382" y="1193122"/>
                </a:cubicBezTo>
                <a:cubicBezTo>
                  <a:pt x="380249" y="1093639"/>
                  <a:pt x="306165" y="1779439"/>
                  <a:pt x="333682" y="1713822"/>
                </a:cubicBezTo>
                <a:cubicBezTo>
                  <a:pt x="361199" y="1648205"/>
                  <a:pt x="435282" y="1032255"/>
                  <a:pt x="511482" y="799422"/>
                </a:cubicBezTo>
                <a:cubicBezTo>
                  <a:pt x="587682" y="566589"/>
                  <a:pt x="776065" y="363389"/>
                  <a:pt x="790882" y="316822"/>
                </a:cubicBezTo>
                <a:cubicBezTo>
                  <a:pt x="805699" y="270255"/>
                  <a:pt x="522065" y="566589"/>
                  <a:pt x="600382" y="520022"/>
                </a:cubicBezTo>
                <a:cubicBezTo>
                  <a:pt x="678699" y="473455"/>
                  <a:pt x="1121082" y="107272"/>
                  <a:pt x="1222682" y="37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8DF14673-4CD7-65B2-D033-A736B20596DD}"/>
              </a:ext>
            </a:extLst>
          </p:cNvPr>
          <p:cNvSpPr/>
          <p:nvPr/>
        </p:nvSpPr>
        <p:spPr>
          <a:xfrm>
            <a:off x="5552664" y="1015417"/>
            <a:ext cx="1229335" cy="3444997"/>
          </a:xfrm>
          <a:custGeom>
            <a:avLst/>
            <a:gdLst>
              <a:gd name="connsiteX0" fmla="*/ 1229136 w 1229335"/>
              <a:gd name="connsiteY0" fmla="*/ 583 h 3444997"/>
              <a:gd name="connsiteX1" fmla="*/ 492536 w 1229335"/>
              <a:gd name="connsiteY1" fmla="*/ 1207083 h 3444997"/>
              <a:gd name="connsiteX2" fmla="*/ 606836 w 1229335"/>
              <a:gd name="connsiteY2" fmla="*/ 1080083 h 3444997"/>
              <a:gd name="connsiteX3" fmla="*/ 390936 w 1229335"/>
              <a:gd name="connsiteY3" fmla="*/ 1803983 h 3444997"/>
              <a:gd name="connsiteX4" fmla="*/ 517936 w 1229335"/>
              <a:gd name="connsiteY4" fmla="*/ 1689683 h 3444997"/>
              <a:gd name="connsiteX5" fmla="*/ 263936 w 1229335"/>
              <a:gd name="connsiteY5" fmla="*/ 2565983 h 3444997"/>
              <a:gd name="connsiteX6" fmla="*/ 429036 w 1229335"/>
              <a:gd name="connsiteY6" fmla="*/ 2299283 h 3444997"/>
              <a:gd name="connsiteX7" fmla="*/ 9936 w 1229335"/>
              <a:gd name="connsiteY7" fmla="*/ 3416883 h 3444997"/>
              <a:gd name="connsiteX8" fmla="*/ 162336 w 1229335"/>
              <a:gd name="connsiteY8" fmla="*/ 3010483 h 3444997"/>
              <a:gd name="connsiteX9" fmla="*/ 505236 w 1229335"/>
              <a:gd name="connsiteY9" fmla="*/ 1943683 h 3444997"/>
              <a:gd name="connsiteX10" fmla="*/ 403636 w 1229335"/>
              <a:gd name="connsiteY10" fmla="*/ 2032583 h 3444997"/>
              <a:gd name="connsiteX11" fmla="*/ 543336 w 1229335"/>
              <a:gd name="connsiteY11" fmla="*/ 1334083 h 3444997"/>
              <a:gd name="connsiteX12" fmla="*/ 492536 w 1229335"/>
              <a:gd name="connsiteY12" fmla="*/ 1410283 h 3444997"/>
              <a:gd name="connsiteX13" fmla="*/ 784636 w 1229335"/>
              <a:gd name="connsiteY13" fmla="*/ 660983 h 3444997"/>
              <a:gd name="connsiteX14" fmla="*/ 568736 w 1229335"/>
              <a:gd name="connsiteY14" fmla="*/ 1041983 h 3444997"/>
              <a:gd name="connsiteX15" fmla="*/ 1229136 w 1229335"/>
              <a:gd name="connsiteY15" fmla="*/ 583 h 344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9335" h="3444997">
                <a:moveTo>
                  <a:pt x="1229136" y="583"/>
                </a:moveTo>
                <a:cubicBezTo>
                  <a:pt x="1216436" y="28100"/>
                  <a:pt x="596253" y="1027166"/>
                  <a:pt x="492536" y="1207083"/>
                </a:cubicBezTo>
                <a:cubicBezTo>
                  <a:pt x="388819" y="1387000"/>
                  <a:pt x="623769" y="980600"/>
                  <a:pt x="606836" y="1080083"/>
                </a:cubicBezTo>
                <a:cubicBezTo>
                  <a:pt x="589903" y="1179566"/>
                  <a:pt x="405753" y="1702383"/>
                  <a:pt x="390936" y="1803983"/>
                </a:cubicBezTo>
                <a:cubicBezTo>
                  <a:pt x="376119" y="1905583"/>
                  <a:pt x="539103" y="1562683"/>
                  <a:pt x="517936" y="1689683"/>
                </a:cubicBezTo>
                <a:cubicBezTo>
                  <a:pt x="496769" y="1816683"/>
                  <a:pt x="278753" y="2464383"/>
                  <a:pt x="263936" y="2565983"/>
                </a:cubicBezTo>
                <a:cubicBezTo>
                  <a:pt x="249119" y="2667583"/>
                  <a:pt x="471369" y="2157466"/>
                  <a:pt x="429036" y="2299283"/>
                </a:cubicBezTo>
                <a:cubicBezTo>
                  <a:pt x="386703" y="2441100"/>
                  <a:pt x="9936" y="3416883"/>
                  <a:pt x="9936" y="3416883"/>
                </a:cubicBezTo>
                <a:cubicBezTo>
                  <a:pt x="-34514" y="3535416"/>
                  <a:pt x="79786" y="3256016"/>
                  <a:pt x="162336" y="3010483"/>
                </a:cubicBezTo>
                <a:cubicBezTo>
                  <a:pt x="244886" y="2764950"/>
                  <a:pt x="465019" y="2106666"/>
                  <a:pt x="505236" y="1943683"/>
                </a:cubicBezTo>
                <a:cubicBezTo>
                  <a:pt x="545453" y="1780700"/>
                  <a:pt x="397286" y="2134183"/>
                  <a:pt x="403636" y="2032583"/>
                </a:cubicBezTo>
                <a:cubicBezTo>
                  <a:pt x="409986" y="1930983"/>
                  <a:pt x="528519" y="1437800"/>
                  <a:pt x="543336" y="1334083"/>
                </a:cubicBezTo>
                <a:cubicBezTo>
                  <a:pt x="558153" y="1230366"/>
                  <a:pt x="452319" y="1522466"/>
                  <a:pt x="492536" y="1410283"/>
                </a:cubicBezTo>
                <a:cubicBezTo>
                  <a:pt x="532753" y="1298100"/>
                  <a:pt x="771936" y="722366"/>
                  <a:pt x="784636" y="660983"/>
                </a:cubicBezTo>
                <a:cubicBezTo>
                  <a:pt x="797336" y="599600"/>
                  <a:pt x="494653" y="1156283"/>
                  <a:pt x="568736" y="1041983"/>
                </a:cubicBezTo>
                <a:cubicBezTo>
                  <a:pt x="642819" y="927683"/>
                  <a:pt x="1241836" y="-26934"/>
                  <a:pt x="1229136" y="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1940DD20-B2C9-FE3B-C3A4-5E2043B15A29}"/>
              </a:ext>
            </a:extLst>
          </p:cNvPr>
          <p:cNvSpPr/>
          <p:nvPr/>
        </p:nvSpPr>
        <p:spPr>
          <a:xfrm>
            <a:off x="6158648" y="2669627"/>
            <a:ext cx="739908" cy="2643368"/>
          </a:xfrm>
          <a:custGeom>
            <a:avLst/>
            <a:gdLst>
              <a:gd name="connsiteX0" fmla="*/ 737452 w 739908"/>
              <a:gd name="connsiteY0" fmla="*/ 10073 h 2643368"/>
              <a:gd name="connsiteX1" fmla="*/ 77052 w 739908"/>
              <a:gd name="connsiteY1" fmla="*/ 1546773 h 2643368"/>
              <a:gd name="connsiteX2" fmla="*/ 140552 w 739908"/>
              <a:gd name="connsiteY2" fmla="*/ 1343573 h 2643368"/>
              <a:gd name="connsiteX3" fmla="*/ 165952 w 739908"/>
              <a:gd name="connsiteY3" fmla="*/ 1864273 h 2643368"/>
              <a:gd name="connsiteX4" fmla="*/ 852 w 739908"/>
              <a:gd name="connsiteY4" fmla="*/ 2638973 h 2643368"/>
              <a:gd name="connsiteX5" fmla="*/ 102452 w 739908"/>
              <a:gd name="connsiteY5" fmla="*/ 2156373 h 2643368"/>
              <a:gd name="connsiteX6" fmla="*/ 127852 w 739908"/>
              <a:gd name="connsiteY6" fmla="*/ 1661073 h 2643368"/>
              <a:gd name="connsiteX7" fmla="*/ 178652 w 739908"/>
              <a:gd name="connsiteY7" fmla="*/ 1064173 h 2643368"/>
              <a:gd name="connsiteX8" fmla="*/ 140552 w 739908"/>
              <a:gd name="connsiteY8" fmla="*/ 1407073 h 2643368"/>
              <a:gd name="connsiteX9" fmla="*/ 432652 w 739908"/>
              <a:gd name="connsiteY9" fmla="*/ 721273 h 2643368"/>
              <a:gd name="connsiteX10" fmla="*/ 305652 w 739908"/>
              <a:gd name="connsiteY10" fmla="*/ 873673 h 2643368"/>
              <a:gd name="connsiteX11" fmla="*/ 737452 w 739908"/>
              <a:gd name="connsiteY11" fmla="*/ 10073 h 264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9908" h="2643368">
                <a:moveTo>
                  <a:pt x="737452" y="10073"/>
                </a:moveTo>
                <a:cubicBezTo>
                  <a:pt x="699352" y="122256"/>
                  <a:pt x="176535" y="1324523"/>
                  <a:pt x="77052" y="1546773"/>
                </a:cubicBezTo>
                <a:cubicBezTo>
                  <a:pt x="-22431" y="1769023"/>
                  <a:pt x="125735" y="1290656"/>
                  <a:pt x="140552" y="1343573"/>
                </a:cubicBezTo>
                <a:cubicBezTo>
                  <a:pt x="155369" y="1396490"/>
                  <a:pt x="189235" y="1648373"/>
                  <a:pt x="165952" y="1864273"/>
                </a:cubicBezTo>
                <a:cubicBezTo>
                  <a:pt x="142669" y="2080173"/>
                  <a:pt x="11435" y="2590290"/>
                  <a:pt x="852" y="2638973"/>
                </a:cubicBezTo>
                <a:cubicBezTo>
                  <a:pt x="-9731" y="2687656"/>
                  <a:pt x="81285" y="2319356"/>
                  <a:pt x="102452" y="2156373"/>
                </a:cubicBezTo>
                <a:cubicBezTo>
                  <a:pt x="123619" y="1993390"/>
                  <a:pt x="115152" y="1843106"/>
                  <a:pt x="127852" y="1661073"/>
                </a:cubicBezTo>
                <a:cubicBezTo>
                  <a:pt x="140552" y="1479040"/>
                  <a:pt x="176535" y="1106506"/>
                  <a:pt x="178652" y="1064173"/>
                </a:cubicBezTo>
                <a:cubicBezTo>
                  <a:pt x="180769" y="1021840"/>
                  <a:pt x="98219" y="1464223"/>
                  <a:pt x="140552" y="1407073"/>
                </a:cubicBezTo>
                <a:cubicBezTo>
                  <a:pt x="182885" y="1349923"/>
                  <a:pt x="405135" y="810173"/>
                  <a:pt x="432652" y="721273"/>
                </a:cubicBezTo>
                <a:cubicBezTo>
                  <a:pt x="460169" y="632373"/>
                  <a:pt x="252735" y="990089"/>
                  <a:pt x="305652" y="873673"/>
                </a:cubicBezTo>
                <a:cubicBezTo>
                  <a:pt x="358569" y="757257"/>
                  <a:pt x="775552" y="-102110"/>
                  <a:pt x="737452" y="10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8F281F0B-C009-0E84-69A6-F3972EADADAA}"/>
              </a:ext>
            </a:extLst>
          </p:cNvPr>
          <p:cNvSpPr/>
          <p:nvPr/>
        </p:nvSpPr>
        <p:spPr>
          <a:xfrm>
            <a:off x="5378129" y="1072330"/>
            <a:ext cx="1325131" cy="3925477"/>
          </a:xfrm>
          <a:custGeom>
            <a:avLst/>
            <a:gdLst>
              <a:gd name="connsiteX0" fmla="*/ 1314771 w 1325131"/>
              <a:gd name="connsiteY0" fmla="*/ 7170 h 3925477"/>
              <a:gd name="connsiteX1" fmla="*/ 603571 w 1325131"/>
              <a:gd name="connsiteY1" fmla="*/ 832670 h 3925477"/>
              <a:gd name="connsiteX2" fmla="*/ 324171 w 1325131"/>
              <a:gd name="connsiteY2" fmla="*/ 1937570 h 3925477"/>
              <a:gd name="connsiteX3" fmla="*/ 387671 w 1325131"/>
              <a:gd name="connsiteY3" fmla="*/ 1645470 h 3925477"/>
              <a:gd name="connsiteX4" fmla="*/ 184471 w 1325131"/>
              <a:gd name="connsiteY4" fmla="*/ 3829870 h 3925477"/>
              <a:gd name="connsiteX5" fmla="*/ 247971 w 1325131"/>
              <a:gd name="connsiteY5" fmla="*/ 3309170 h 3925477"/>
              <a:gd name="connsiteX6" fmla="*/ 362271 w 1325131"/>
              <a:gd name="connsiteY6" fmla="*/ 1277170 h 3925477"/>
              <a:gd name="connsiteX7" fmla="*/ 286071 w 1325131"/>
              <a:gd name="connsiteY7" fmla="*/ 1747070 h 3925477"/>
              <a:gd name="connsiteX8" fmla="*/ 565471 w 1325131"/>
              <a:gd name="connsiteY8" fmla="*/ 413570 h 3925477"/>
              <a:gd name="connsiteX9" fmla="*/ 374971 w 1325131"/>
              <a:gd name="connsiteY9" fmla="*/ 1010470 h 3925477"/>
              <a:gd name="connsiteX10" fmla="*/ 768671 w 1325131"/>
              <a:gd name="connsiteY10" fmla="*/ 350070 h 3925477"/>
              <a:gd name="connsiteX11" fmla="*/ 6671 w 1325131"/>
              <a:gd name="connsiteY11" fmla="*/ 1302570 h 3925477"/>
              <a:gd name="connsiteX12" fmla="*/ 1314771 w 1325131"/>
              <a:gd name="connsiteY12" fmla="*/ 7170 h 392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5131" h="3925477">
                <a:moveTo>
                  <a:pt x="1314771" y="7170"/>
                </a:moveTo>
                <a:cubicBezTo>
                  <a:pt x="1414254" y="-71147"/>
                  <a:pt x="768671" y="510937"/>
                  <a:pt x="603571" y="832670"/>
                </a:cubicBezTo>
                <a:cubicBezTo>
                  <a:pt x="438471" y="1154403"/>
                  <a:pt x="360154" y="1802103"/>
                  <a:pt x="324171" y="1937570"/>
                </a:cubicBezTo>
                <a:cubicBezTo>
                  <a:pt x="288188" y="2073037"/>
                  <a:pt x="410954" y="1330087"/>
                  <a:pt x="387671" y="1645470"/>
                </a:cubicBezTo>
                <a:cubicBezTo>
                  <a:pt x="364388" y="1960853"/>
                  <a:pt x="207754" y="3552587"/>
                  <a:pt x="184471" y="3829870"/>
                </a:cubicBezTo>
                <a:cubicBezTo>
                  <a:pt x="161188" y="4107153"/>
                  <a:pt x="218338" y="3734620"/>
                  <a:pt x="247971" y="3309170"/>
                </a:cubicBezTo>
                <a:cubicBezTo>
                  <a:pt x="277604" y="2883720"/>
                  <a:pt x="355921" y="1537520"/>
                  <a:pt x="362271" y="1277170"/>
                </a:cubicBezTo>
                <a:cubicBezTo>
                  <a:pt x="368621" y="1016820"/>
                  <a:pt x="252204" y="1891003"/>
                  <a:pt x="286071" y="1747070"/>
                </a:cubicBezTo>
                <a:cubicBezTo>
                  <a:pt x="319938" y="1603137"/>
                  <a:pt x="550654" y="536337"/>
                  <a:pt x="565471" y="413570"/>
                </a:cubicBezTo>
                <a:cubicBezTo>
                  <a:pt x="580288" y="290803"/>
                  <a:pt x="341104" y="1021053"/>
                  <a:pt x="374971" y="1010470"/>
                </a:cubicBezTo>
                <a:cubicBezTo>
                  <a:pt x="408838" y="999887"/>
                  <a:pt x="830054" y="301387"/>
                  <a:pt x="768671" y="350070"/>
                </a:cubicBezTo>
                <a:cubicBezTo>
                  <a:pt x="707288" y="398753"/>
                  <a:pt x="-80112" y="1361837"/>
                  <a:pt x="6671" y="1302570"/>
                </a:cubicBezTo>
                <a:cubicBezTo>
                  <a:pt x="93454" y="1243303"/>
                  <a:pt x="1215288" y="85487"/>
                  <a:pt x="1314771" y="7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68E5B2DA-015B-1D77-4A26-B948821A13D7}"/>
              </a:ext>
            </a:extLst>
          </p:cNvPr>
          <p:cNvSpPr/>
          <p:nvPr/>
        </p:nvSpPr>
        <p:spPr>
          <a:xfrm>
            <a:off x="5144537" y="1015267"/>
            <a:ext cx="2477833" cy="4217389"/>
          </a:xfrm>
          <a:custGeom>
            <a:avLst/>
            <a:gdLst>
              <a:gd name="connsiteX0" fmla="*/ 2475463 w 2477833"/>
              <a:gd name="connsiteY0" fmla="*/ 229333 h 4217389"/>
              <a:gd name="connsiteX1" fmla="*/ 1446763 w 2477833"/>
              <a:gd name="connsiteY1" fmla="*/ 153133 h 4217389"/>
              <a:gd name="connsiteX2" fmla="*/ 291063 w 2477833"/>
              <a:gd name="connsiteY2" fmla="*/ 661133 h 4217389"/>
              <a:gd name="connsiteX3" fmla="*/ 418063 w 2477833"/>
              <a:gd name="connsiteY3" fmla="*/ 584933 h 4217389"/>
              <a:gd name="connsiteX4" fmla="*/ 49763 w 2477833"/>
              <a:gd name="connsiteY4" fmla="*/ 1854933 h 4217389"/>
              <a:gd name="connsiteX5" fmla="*/ 11663 w 2477833"/>
              <a:gd name="connsiteY5" fmla="*/ 2489933 h 4217389"/>
              <a:gd name="connsiteX6" fmla="*/ 125963 w 2477833"/>
              <a:gd name="connsiteY6" fmla="*/ 2083533 h 4217389"/>
              <a:gd name="connsiteX7" fmla="*/ 202163 w 2477833"/>
              <a:gd name="connsiteY7" fmla="*/ 4217133 h 4217389"/>
              <a:gd name="connsiteX8" fmla="*/ 100563 w 2477833"/>
              <a:gd name="connsiteY8" fmla="*/ 1931133 h 4217389"/>
              <a:gd name="connsiteX9" fmla="*/ 405363 w 2477833"/>
              <a:gd name="connsiteY9" fmla="*/ 394433 h 4217389"/>
              <a:gd name="connsiteX10" fmla="*/ 291063 w 2477833"/>
              <a:gd name="connsiteY10" fmla="*/ 775433 h 4217389"/>
              <a:gd name="connsiteX11" fmla="*/ 1141963 w 2477833"/>
              <a:gd name="connsiteY11" fmla="*/ 13433 h 4217389"/>
              <a:gd name="connsiteX12" fmla="*/ 773663 w 2477833"/>
              <a:gd name="connsiteY12" fmla="*/ 280133 h 4217389"/>
              <a:gd name="connsiteX13" fmla="*/ 1154663 w 2477833"/>
              <a:gd name="connsiteY13" fmla="*/ 165833 h 4217389"/>
              <a:gd name="connsiteX14" fmla="*/ 2475463 w 2477833"/>
              <a:gd name="connsiteY14" fmla="*/ 229333 h 421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7833" h="4217389">
                <a:moveTo>
                  <a:pt x="2475463" y="229333"/>
                </a:moveTo>
                <a:cubicBezTo>
                  <a:pt x="2524146" y="227216"/>
                  <a:pt x="1810830" y="81166"/>
                  <a:pt x="1446763" y="153133"/>
                </a:cubicBezTo>
                <a:cubicBezTo>
                  <a:pt x="1082696" y="225100"/>
                  <a:pt x="462513" y="589166"/>
                  <a:pt x="291063" y="661133"/>
                </a:cubicBezTo>
                <a:cubicBezTo>
                  <a:pt x="119613" y="733100"/>
                  <a:pt x="458280" y="385966"/>
                  <a:pt x="418063" y="584933"/>
                </a:cubicBezTo>
                <a:cubicBezTo>
                  <a:pt x="377846" y="783900"/>
                  <a:pt x="117496" y="1537433"/>
                  <a:pt x="49763" y="1854933"/>
                </a:cubicBezTo>
                <a:cubicBezTo>
                  <a:pt x="-17970" y="2172433"/>
                  <a:pt x="-1037" y="2451833"/>
                  <a:pt x="11663" y="2489933"/>
                </a:cubicBezTo>
                <a:cubicBezTo>
                  <a:pt x="24363" y="2528033"/>
                  <a:pt x="94213" y="1795666"/>
                  <a:pt x="125963" y="2083533"/>
                </a:cubicBezTo>
                <a:cubicBezTo>
                  <a:pt x="157713" y="2371400"/>
                  <a:pt x="206396" y="4242533"/>
                  <a:pt x="202163" y="4217133"/>
                </a:cubicBezTo>
                <a:cubicBezTo>
                  <a:pt x="197930" y="4191733"/>
                  <a:pt x="66696" y="2568250"/>
                  <a:pt x="100563" y="1931133"/>
                </a:cubicBezTo>
                <a:cubicBezTo>
                  <a:pt x="134430" y="1294016"/>
                  <a:pt x="373613" y="587050"/>
                  <a:pt x="405363" y="394433"/>
                </a:cubicBezTo>
                <a:cubicBezTo>
                  <a:pt x="437113" y="201816"/>
                  <a:pt x="168296" y="838933"/>
                  <a:pt x="291063" y="775433"/>
                </a:cubicBezTo>
                <a:cubicBezTo>
                  <a:pt x="413830" y="711933"/>
                  <a:pt x="1061530" y="95983"/>
                  <a:pt x="1141963" y="13433"/>
                </a:cubicBezTo>
                <a:cubicBezTo>
                  <a:pt x="1222396" y="-69117"/>
                  <a:pt x="771546" y="254733"/>
                  <a:pt x="773663" y="280133"/>
                </a:cubicBezTo>
                <a:cubicBezTo>
                  <a:pt x="775780" y="305533"/>
                  <a:pt x="868913" y="174300"/>
                  <a:pt x="1154663" y="165833"/>
                </a:cubicBezTo>
                <a:cubicBezTo>
                  <a:pt x="1440413" y="157366"/>
                  <a:pt x="2426780" y="231450"/>
                  <a:pt x="2475463" y="229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F380F611-6B5B-5B1B-58F7-4CF93A9BE9E3}"/>
              </a:ext>
            </a:extLst>
          </p:cNvPr>
          <p:cNvSpPr/>
          <p:nvPr/>
        </p:nvSpPr>
        <p:spPr>
          <a:xfrm>
            <a:off x="6514926" y="1291132"/>
            <a:ext cx="1613123" cy="1223837"/>
          </a:xfrm>
          <a:custGeom>
            <a:avLst/>
            <a:gdLst>
              <a:gd name="connsiteX0" fmla="*/ 1613074 w 1613123"/>
              <a:gd name="connsiteY0" fmla="*/ 207468 h 1223837"/>
              <a:gd name="connsiteX1" fmla="*/ 1193974 w 1613123"/>
              <a:gd name="connsiteY1" fmla="*/ 16968 h 1223837"/>
              <a:gd name="connsiteX2" fmla="*/ 685974 w 1613123"/>
              <a:gd name="connsiteY2" fmla="*/ 334468 h 1223837"/>
              <a:gd name="connsiteX3" fmla="*/ 952674 w 1613123"/>
              <a:gd name="connsiteY3" fmla="*/ 29668 h 1223837"/>
              <a:gd name="connsiteX4" fmla="*/ 174 w 1613123"/>
              <a:gd name="connsiteY4" fmla="*/ 1223468 h 1223837"/>
              <a:gd name="connsiteX5" fmla="*/ 876474 w 1613123"/>
              <a:gd name="connsiteY5" fmla="*/ 156668 h 1223837"/>
              <a:gd name="connsiteX6" fmla="*/ 1219374 w 1613123"/>
              <a:gd name="connsiteY6" fmla="*/ 67768 h 1223837"/>
              <a:gd name="connsiteX7" fmla="*/ 1613074 w 1613123"/>
              <a:gd name="connsiteY7" fmla="*/ 207468 h 122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3123" h="1223837">
                <a:moveTo>
                  <a:pt x="1613074" y="207468"/>
                </a:moveTo>
                <a:cubicBezTo>
                  <a:pt x="1608841" y="199001"/>
                  <a:pt x="1348491" y="-4199"/>
                  <a:pt x="1193974" y="16968"/>
                </a:cubicBezTo>
                <a:cubicBezTo>
                  <a:pt x="1039457" y="38135"/>
                  <a:pt x="726191" y="332351"/>
                  <a:pt x="685974" y="334468"/>
                </a:cubicBezTo>
                <a:cubicBezTo>
                  <a:pt x="645757" y="336585"/>
                  <a:pt x="1066974" y="-118499"/>
                  <a:pt x="952674" y="29668"/>
                </a:cubicBezTo>
                <a:cubicBezTo>
                  <a:pt x="838374" y="177835"/>
                  <a:pt x="12874" y="1202301"/>
                  <a:pt x="174" y="1223468"/>
                </a:cubicBezTo>
                <a:cubicBezTo>
                  <a:pt x="-12526" y="1244635"/>
                  <a:pt x="673274" y="349285"/>
                  <a:pt x="876474" y="156668"/>
                </a:cubicBezTo>
                <a:cubicBezTo>
                  <a:pt x="1079674" y="-35949"/>
                  <a:pt x="1090257" y="57185"/>
                  <a:pt x="1219374" y="67768"/>
                </a:cubicBezTo>
                <a:cubicBezTo>
                  <a:pt x="1348491" y="78351"/>
                  <a:pt x="1617307" y="215935"/>
                  <a:pt x="1613074" y="207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2353D458-C886-C2A2-6286-816760F1C585}"/>
              </a:ext>
            </a:extLst>
          </p:cNvPr>
          <p:cNvSpPr/>
          <p:nvPr/>
        </p:nvSpPr>
        <p:spPr>
          <a:xfrm>
            <a:off x="4634732" y="1215287"/>
            <a:ext cx="2811065" cy="4971245"/>
          </a:xfrm>
          <a:custGeom>
            <a:avLst/>
            <a:gdLst>
              <a:gd name="connsiteX0" fmla="*/ 2807468 w 2811065"/>
              <a:gd name="connsiteY0" fmla="*/ 3913 h 4971245"/>
              <a:gd name="connsiteX1" fmla="*/ 1118368 w 2811065"/>
              <a:gd name="connsiteY1" fmla="*/ 143613 h 4971245"/>
              <a:gd name="connsiteX2" fmla="*/ 102368 w 2811065"/>
              <a:gd name="connsiteY2" fmla="*/ 1261213 h 4971245"/>
              <a:gd name="connsiteX3" fmla="*/ 267468 w 2811065"/>
              <a:gd name="connsiteY3" fmla="*/ 1032613 h 4971245"/>
              <a:gd name="connsiteX4" fmla="*/ 191268 w 2811065"/>
              <a:gd name="connsiteY4" fmla="*/ 1591413 h 4971245"/>
              <a:gd name="connsiteX5" fmla="*/ 768 w 2811065"/>
              <a:gd name="connsiteY5" fmla="*/ 2670913 h 4971245"/>
              <a:gd name="connsiteX6" fmla="*/ 127768 w 2811065"/>
              <a:gd name="connsiteY6" fmla="*/ 2543913 h 4971245"/>
              <a:gd name="connsiteX7" fmla="*/ 216668 w 2811065"/>
              <a:gd name="connsiteY7" fmla="*/ 4779113 h 4971245"/>
              <a:gd name="connsiteX8" fmla="*/ 216668 w 2811065"/>
              <a:gd name="connsiteY8" fmla="*/ 4550513 h 4971245"/>
              <a:gd name="connsiteX9" fmla="*/ 26168 w 2811065"/>
              <a:gd name="connsiteY9" fmla="*/ 2112113 h 4971245"/>
              <a:gd name="connsiteX10" fmla="*/ 51568 w 2811065"/>
              <a:gd name="connsiteY10" fmla="*/ 2353413 h 4971245"/>
              <a:gd name="connsiteX11" fmla="*/ 305568 w 2811065"/>
              <a:gd name="connsiteY11" fmla="*/ 626213 h 4971245"/>
              <a:gd name="connsiteX12" fmla="*/ 76968 w 2811065"/>
              <a:gd name="connsiteY12" fmla="*/ 1159613 h 4971245"/>
              <a:gd name="connsiteX13" fmla="*/ 737368 w 2811065"/>
              <a:gd name="connsiteY13" fmla="*/ 384913 h 4971245"/>
              <a:gd name="connsiteX14" fmla="*/ 1067568 w 2811065"/>
              <a:gd name="connsiteY14" fmla="*/ 143613 h 4971245"/>
              <a:gd name="connsiteX15" fmla="*/ 1918468 w 2811065"/>
              <a:gd name="connsiteY15" fmla="*/ 67413 h 4971245"/>
              <a:gd name="connsiteX16" fmla="*/ 1575568 w 2811065"/>
              <a:gd name="connsiteY16" fmla="*/ 42013 h 4971245"/>
              <a:gd name="connsiteX17" fmla="*/ 2807468 w 2811065"/>
              <a:gd name="connsiteY17" fmla="*/ 3913 h 497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11065" h="4971245">
                <a:moveTo>
                  <a:pt x="2807468" y="3913"/>
                </a:moveTo>
                <a:cubicBezTo>
                  <a:pt x="2731268" y="20846"/>
                  <a:pt x="1569218" y="-65937"/>
                  <a:pt x="1118368" y="143613"/>
                </a:cubicBezTo>
                <a:cubicBezTo>
                  <a:pt x="667518" y="353163"/>
                  <a:pt x="244185" y="1113046"/>
                  <a:pt x="102368" y="1261213"/>
                </a:cubicBezTo>
                <a:cubicBezTo>
                  <a:pt x="-39449" y="1409380"/>
                  <a:pt x="252651" y="977580"/>
                  <a:pt x="267468" y="1032613"/>
                </a:cubicBezTo>
                <a:cubicBezTo>
                  <a:pt x="282285" y="1087646"/>
                  <a:pt x="235718" y="1318363"/>
                  <a:pt x="191268" y="1591413"/>
                </a:cubicBezTo>
                <a:cubicBezTo>
                  <a:pt x="146818" y="1864463"/>
                  <a:pt x="11351" y="2512163"/>
                  <a:pt x="768" y="2670913"/>
                </a:cubicBezTo>
                <a:cubicBezTo>
                  <a:pt x="-9815" y="2829663"/>
                  <a:pt x="91785" y="2192546"/>
                  <a:pt x="127768" y="2543913"/>
                </a:cubicBezTo>
                <a:cubicBezTo>
                  <a:pt x="163751" y="2895280"/>
                  <a:pt x="201851" y="4444680"/>
                  <a:pt x="216668" y="4779113"/>
                </a:cubicBezTo>
                <a:cubicBezTo>
                  <a:pt x="231485" y="5113546"/>
                  <a:pt x="248418" y="4995013"/>
                  <a:pt x="216668" y="4550513"/>
                </a:cubicBezTo>
                <a:cubicBezTo>
                  <a:pt x="184918" y="4106013"/>
                  <a:pt x="53685" y="2478296"/>
                  <a:pt x="26168" y="2112113"/>
                </a:cubicBezTo>
                <a:cubicBezTo>
                  <a:pt x="-1349" y="1745930"/>
                  <a:pt x="5001" y="2601063"/>
                  <a:pt x="51568" y="2353413"/>
                </a:cubicBezTo>
                <a:cubicBezTo>
                  <a:pt x="98135" y="2105763"/>
                  <a:pt x="301335" y="825180"/>
                  <a:pt x="305568" y="626213"/>
                </a:cubicBezTo>
                <a:cubicBezTo>
                  <a:pt x="309801" y="427246"/>
                  <a:pt x="5001" y="1199830"/>
                  <a:pt x="76968" y="1159613"/>
                </a:cubicBezTo>
                <a:cubicBezTo>
                  <a:pt x="148935" y="1119396"/>
                  <a:pt x="572268" y="554246"/>
                  <a:pt x="737368" y="384913"/>
                </a:cubicBezTo>
                <a:cubicBezTo>
                  <a:pt x="902468" y="215580"/>
                  <a:pt x="870718" y="196530"/>
                  <a:pt x="1067568" y="143613"/>
                </a:cubicBezTo>
                <a:cubicBezTo>
                  <a:pt x="1264418" y="90696"/>
                  <a:pt x="1833801" y="84346"/>
                  <a:pt x="1918468" y="67413"/>
                </a:cubicBezTo>
                <a:cubicBezTo>
                  <a:pt x="2003135" y="50480"/>
                  <a:pt x="1425285" y="52596"/>
                  <a:pt x="1575568" y="42013"/>
                </a:cubicBezTo>
                <a:cubicBezTo>
                  <a:pt x="1725851" y="31430"/>
                  <a:pt x="2883668" y="-13020"/>
                  <a:pt x="2807468" y="3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1AF7F254-1A59-A139-FF58-EDD61072567E}"/>
              </a:ext>
            </a:extLst>
          </p:cNvPr>
          <p:cNvSpPr/>
          <p:nvPr/>
        </p:nvSpPr>
        <p:spPr>
          <a:xfrm>
            <a:off x="4843690" y="1015557"/>
            <a:ext cx="1102342" cy="3015891"/>
          </a:xfrm>
          <a:custGeom>
            <a:avLst/>
            <a:gdLst>
              <a:gd name="connsiteX0" fmla="*/ 1099910 w 1102342"/>
              <a:gd name="connsiteY0" fmla="*/ 443 h 3015891"/>
              <a:gd name="connsiteX1" fmla="*/ 528410 w 1102342"/>
              <a:gd name="connsiteY1" fmla="*/ 508443 h 3015891"/>
              <a:gd name="connsiteX2" fmla="*/ 249010 w 1102342"/>
              <a:gd name="connsiteY2" fmla="*/ 1549843 h 3015891"/>
              <a:gd name="connsiteX3" fmla="*/ 274410 w 1102342"/>
              <a:gd name="connsiteY3" fmla="*/ 1308543 h 3015891"/>
              <a:gd name="connsiteX4" fmla="*/ 7710 w 1102342"/>
              <a:gd name="connsiteY4" fmla="*/ 2946843 h 3015891"/>
              <a:gd name="connsiteX5" fmla="*/ 96610 w 1102342"/>
              <a:gd name="connsiteY5" fmla="*/ 2515043 h 3015891"/>
              <a:gd name="connsiteX6" fmla="*/ 350610 w 1102342"/>
              <a:gd name="connsiteY6" fmla="*/ 749743 h 3015891"/>
              <a:gd name="connsiteX7" fmla="*/ 325210 w 1102342"/>
              <a:gd name="connsiteY7" fmla="*/ 902143 h 3015891"/>
              <a:gd name="connsiteX8" fmla="*/ 617310 w 1102342"/>
              <a:gd name="connsiteY8" fmla="*/ 241743 h 3015891"/>
              <a:gd name="connsiteX9" fmla="*/ 287110 w 1102342"/>
              <a:gd name="connsiteY9" fmla="*/ 584643 h 3015891"/>
              <a:gd name="connsiteX10" fmla="*/ 1099910 w 1102342"/>
              <a:gd name="connsiteY10" fmla="*/ 443 h 301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2342" h="3015891">
                <a:moveTo>
                  <a:pt x="1099910" y="443"/>
                </a:moveTo>
                <a:cubicBezTo>
                  <a:pt x="1140127" y="-12257"/>
                  <a:pt x="670227" y="250210"/>
                  <a:pt x="528410" y="508443"/>
                </a:cubicBezTo>
                <a:cubicBezTo>
                  <a:pt x="386593" y="766676"/>
                  <a:pt x="291343" y="1416493"/>
                  <a:pt x="249010" y="1549843"/>
                </a:cubicBezTo>
                <a:cubicBezTo>
                  <a:pt x="206677" y="1683193"/>
                  <a:pt x="314627" y="1075710"/>
                  <a:pt x="274410" y="1308543"/>
                </a:cubicBezTo>
                <a:cubicBezTo>
                  <a:pt x="234193" y="1541376"/>
                  <a:pt x="37343" y="2745760"/>
                  <a:pt x="7710" y="2946843"/>
                </a:cubicBezTo>
                <a:cubicBezTo>
                  <a:pt x="-21923" y="3147926"/>
                  <a:pt x="39460" y="2881226"/>
                  <a:pt x="96610" y="2515043"/>
                </a:cubicBezTo>
                <a:cubicBezTo>
                  <a:pt x="153760" y="2148860"/>
                  <a:pt x="312510" y="1018560"/>
                  <a:pt x="350610" y="749743"/>
                </a:cubicBezTo>
                <a:cubicBezTo>
                  <a:pt x="388710" y="480926"/>
                  <a:pt x="280760" y="986810"/>
                  <a:pt x="325210" y="902143"/>
                </a:cubicBezTo>
                <a:cubicBezTo>
                  <a:pt x="369660" y="817476"/>
                  <a:pt x="623660" y="294660"/>
                  <a:pt x="617310" y="241743"/>
                </a:cubicBezTo>
                <a:cubicBezTo>
                  <a:pt x="610960" y="188826"/>
                  <a:pt x="210910" y="629093"/>
                  <a:pt x="287110" y="584643"/>
                </a:cubicBezTo>
                <a:cubicBezTo>
                  <a:pt x="363310" y="540193"/>
                  <a:pt x="1059693" y="13143"/>
                  <a:pt x="1099910" y="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4E4C3DB3-886A-51E2-C46C-DA675AC57582}"/>
              </a:ext>
            </a:extLst>
          </p:cNvPr>
          <p:cNvSpPr/>
          <p:nvPr/>
        </p:nvSpPr>
        <p:spPr>
          <a:xfrm>
            <a:off x="4134692" y="1371248"/>
            <a:ext cx="925795" cy="7023527"/>
          </a:xfrm>
          <a:custGeom>
            <a:avLst/>
            <a:gdLst>
              <a:gd name="connsiteX0" fmla="*/ 843708 w 925795"/>
              <a:gd name="connsiteY0" fmla="*/ 178152 h 7023527"/>
              <a:gd name="connsiteX1" fmla="*/ 831008 w 925795"/>
              <a:gd name="connsiteY1" fmla="*/ 228952 h 7023527"/>
              <a:gd name="connsiteX2" fmla="*/ 284908 w 925795"/>
              <a:gd name="connsiteY2" fmla="*/ 1778352 h 7023527"/>
              <a:gd name="connsiteX3" fmla="*/ 767508 w 925795"/>
              <a:gd name="connsiteY3" fmla="*/ 4292952 h 7023527"/>
              <a:gd name="connsiteX4" fmla="*/ 704008 w 925795"/>
              <a:gd name="connsiteY4" fmla="*/ 4038952 h 7023527"/>
              <a:gd name="connsiteX5" fmla="*/ 665908 w 925795"/>
              <a:gd name="connsiteY5" fmla="*/ 6820252 h 7023527"/>
              <a:gd name="connsiteX6" fmla="*/ 691308 w 925795"/>
              <a:gd name="connsiteY6" fmla="*/ 6617052 h 7023527"/>
              <a:gd name="connsiteX7" fmla="*/ 653208 w 925795"/>
              <a:gd name="connsiteY7" fmla="*/ 5067652 h 7023527"/>
              <a:gd name="connsiteX8" fmla="*/ 170608 w 925795"/>
              <a:gd name="connsiteY8" fmla="*/ 1575152 h 7023527"/>
              <a:gd name="connsiteX9" fmla="*/ 170608 w 925795"/>
              <a:gd name="connsiteY9" fmla="*/ 1981552 h 7023527"/>
              <a:gd name="connsiteX10" fmla="*/ 475408 w 925795"/>
              <a:gd name="connsiteY10" fmla="*/ 1092552 h 7023527"/>
              <a:gd name="connsiteX11" fmla="*/ 5508 w 925795"/>
              <a:gd name="connsiteY11" fmla="*/ 1854552 h 7023527"/>
              <a:gd name="connsiteX12" fmla="*/ 843708 w 925795"/>
              <a:gd name="connsiteY12" fmla="*/ 178152 h 702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5795" h="7023527">
                <a:moveTo>
                  <a:pt x="843708" y="178152"/>
                </a:moveTo>
                <a:cubicBezTo>
                  <a:pt x="981291" y="-92781"/>
                  <a:pt x="924141" y="-37748"/>
                  <a:pt x="831008" y="228952"/>
                </a:cubicBezTo>
                <a:cubicBezTo>
                  <a:pt x="737875" y="495652"/>
                  <a:pt x="295491" y="1101019"/>
                  <a:pt x="284908" y="1778352"/>
                </a:cubicBezTo>
                <a:cubicBezTo>
                  <a:pt x="274325" y="2455685"/>
                  <a:pt x="697658" y="3916185"/>
                  <a:pt x="767508" y="4292952"/>
                </a:cubicBezTo>
                <a:cubicBezTo>
                  <a:pt x="837358" y="4669719"/>
                  <a:pt x="720941" y="3617735"/>
                  <a:pt x="704008" y="4038952"/>
                </a:cubicBezTo>
                <a:cubicBezTo>
                  <a:pt x="687075" y="4460169"/>
                  <a:pt x="668025" y="6390569"/>
                  <a:pt x="665908" y="6820252"/>
                </a:cubicBezTo>
                <a:cubicBezTo>
                  <a:pt x="663791" y="7249935"/>
                  <a:pt x="693425" y="6909152"/>
                  <a:pt x="691308" y="6617052"/>
                </a:cubicBezTo>
                <a:cubicBezTo>
                  <a:pt x="689191" y="6324952"/>
                  <a:pt x="739991" y="5907969"/>
                  <a:pt x="653208" y="5067652"/>
                </a:cubicBezTo>
                <a:cubicBezTo>
                  <a:pt x="566425" y="4227335"/>
                  <a:pt x="251041" y="2089502"/>
                  <a:pt x="170608" y="1575152"/>
                </a:cubicBezTo>
                <a:cubicBezTo>
                  <a:pt x="90175" y="1060802"/>
                  <a:pt x="119808" y="2061985"/>
                  <a:pt x="170608" y="1981552"/>
                </a:cubicBezTo>
                <a:cubicBezTo>
                  <a:pt x="221408" y="1901119"/>
                  <a:pt x="502925" y="1113719"/>
                  <a:pt x="475408" y="1092552"/>
                </a:cubicBezTo>
                <a:cubicBezTo>
                  <a:pt x="447891" y="1071385"/>
                  <a:pt x="-57992" y="2011185"/>
                  <a:pt x="5508" y="1854552"/>
                </a:cubicBezTo>
                <a:cubicBezTo>
                  <a:pt x="69008" y="1697919"/>
                  <a:pt x="706125" y="449085"/>
                  <a:pt x="843708" y="178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07438684-08CE-527B-22A3-E174D45F9BE3}"/>
              </a:ext>
            </a:extLst>
          </p:cNvPr>
          <p:cNvSpPr/>
          <p:nvPr/>
        </p:nvSpPr>
        <p:spPr>
          <a:xfrm>
            <a:off x="3479174" y="1652214"/>
            <a:ext cx="1211872" cy="6259924"/>
          </a:xfrm>
          <a:custGeom>
            <a:avLst/>
            <a:gdLst>
              <a:gd name="connsiteX0" fmla="*/ 1207126 w 1211872"/>
              <a:gd name="connsiteY0" fmla="*/ 11486 h 6259924"/>
              <a:gd name="connsiteX1" fmla="*/ 1181726 w 1211872"/>
              <a:gd name="connsiteY1" fmla="*/ 74986 h 6259924"/>
              <a:gd name="connsiteX2" fmla="*/ 318126 w 1211872"/>
              <a:gd name="connsiteY2" fmla="*/ 2018086 h 6259924"/>
              <a:gd name="connsiteX3" fmla="*/ 165726 w 1211872"/>
              <a:gd name="connsiteY3" fmla="*/ 4888286 h 6259924"/>
              <a:gd name="connsiteX4" fmla="*/ 178426 w 1211872"/>
              <a:gd name="connsiteY4" fmla="*/ 4481886 h 6259924"/>
              <a:gd name="connsiteX5" fmla="*/ 343526 w 1211872"/>
              <a:gd name="connsiteY5" fmla="*/ 1662486 h 6259924"/>
              <a:gd name="connsiteX6" fmla="*/ 572126 w 1211872"/>
              <a:gd name="connsiteY6" fmla="*/ 6259886 h 6259924"/>
              <a:gd name="connsiteX7" fmla="*/ 330826 w 1211872"/>
              <a:gd name="connsiteY7" fmla="*/ 1573586 h 6259924"/>
              <a:gd name="connsiteX8" fmla="*/ 457826 w 1211872"/>
              <a:gd name="connsiteY8" fmla="*/ 1040186 h 6259924"/>
              <a:gd name="connsiteX9" fmla="*/ 626 w 1211872"/>
              <a:gd name="connsiteY9" fmla="*/ 1967286 h 6259924"/>
              <a:gd name="connsiteX10" fmla="*/ 572126 w 1211872"/>
              <a:gd name="connsiteY10" fmla="*/ 1281486 h 6259924"/>
              <a:gd name="connsiteX11" fmla="*/ 1067426 w 1211872"/>
              <a:gd name="connsiteY11" fmla="*/ 354386 h 6259924"/>
              <a:gd name="connsiteX12" fmla="*/ 1207126 w 1211872"/>
              <a:gd name="connsiteY12" fmla="*/ 11486 h 62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1872" h="6259924">
                <a:moveTo>
                  <a:pt x="1207126" y="11486"/>
                </a:moveTo>
                <a:cubicBezTo>
                  <a:pt x="1226176" y="-35081"/>
                  <a:pt x="1181726" y="74986"/>
                  <a:pt x="1181726" y="74986"/>
                </a:cubicBezTo>
                <a:cubicBezTo>
                  <a:pt x="1033559" y="409419"/>
                  <a:pt x="487459" y="1215869"/>
                  <a:pt x="318126" y="2018086"/>
                </a:cubicBezTo>
                <a:cubicBezTo>
                  <a:pt x="148793" y="2820303"/>
                  <a:pt x="189009" y="4477653"/>
                  <a:pt x="165726" y="4888286"/>
                </a:cubicBezTo>
                <a:cubicBezTo>
                  <a:pt x="142443" y="5298919"/>
                  <a:pt x="148793" y="5019519"/>
                  <a:pt x="178426" y="4481886"/>
                </a:cubicBezTo>
                <a:cubicBezTo>
                  <a:pt x="208059" y="3944253"/>
                  <a:pt x="277909" y="1366153"/>
                  <a:pt x="343526" y="1662486"/>
                </a:cubicBezTo>
                <a:cubicBezTo>
                  <a:pt x="409143" y="1958819"/>
                  <a:pt x="574243" y="6274703"/>
                  <a:pt x="572126" y="6259886"/>
                </a:cubicBezTo>
                <a:cubicBezTo>
                  <a:pt x="570009" y="6245069"/>
                  <a:pt x="349876" y="2443536"/>
                  <a:pt x="330826" y="1573586"/>
                </a:cubicBezTo>
                <a:cubicBezTo>
                  <a:pt x="311776" y="703636"/>
                  <a:pt x="512859" y="974569"/>
                  <a:pt x="457826" y="1040186"/>
                </a:cubicBezTo>
                <a:cubicBezTo>
                  <a:pt x="402793" y="1105803"/>
                  <a:pt x="-18424" y="1927069"/>
                  <a:pt x="626" y="1967286"/>
                </a:cubicBezTo>
                <a:cubicBezTo>
                  <a:pt x="19676" y="2007503"/>
                  <a:pt x="394326" y="1550303"/>
                  <a:pt x="572126" y="1281486"/>
                </a:cubicBezTo>
                <a:cubicBezTo>
                  <a:pt x="749926" y="1012669"/>
                  <a:pt x="959476" y="563936"/>
                  <a:pt x="1067426" y="354386"/>
                </a:cubicBezTo>
                <a:cubicBezTo>
                  <a:pt x="1175376" y="144836"/>
                  <a:pt x="1188076" y="58053"/>
                  <a:pt x="1207126" y="11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CBA8451F-7501-0263-DEE6-91BAB42E1617}"/>
              </a:ext>
            </a:extLst>
          </p:cNvPr>
          <p:cNvSpPr/>
          <p:nvPr/>
        </p:nvSpPr>
        <p:spPr>
          <a:xfrm>
            <a:off x="5917580" y="3245591"/>
            <a:ext cx="392593" cy="5151065"/>
          </a:xfrm>
          <a:custGeom>
            <a:avLst/>
            <a:gdLst>
              <a:gd name="connsiteX0" fmla="*/ 368920 w 392593"/>
              <a:gd name="connsiteY0" fmla="*/ 170709 h 5151065"/>
              <a:gd name="connsiteX1" fmla="*/ 343520 w 392593"/>
              <a:gd name="connsiteY1" fmla="*/ 310409 h 5151065"/>
              <a:gd name="connsiteX2" fmla="*/ 51420 w 392593"/>
              <a:gd name="connsiteY2" fmla="*/ 2875809 h 5151065"/>
              <a:gd name="connsiteX3" fmla="*/ 178420 w 392593"/>
              <a:gd name="connsiteY3" fmla="*/ 5072909 h 5151065"/>
              <a:gd name="connsiteX4" fmla="*/ 76820 w 392593"/>
              <a:gd name="connsiteY4" fmla="*/ 4336309 h 5151065"/>
              <a:gd name="connsiteX5" fmla="*/ 620 w 392593"/>
              <a:gd name="connsiteY5" fmla="*/ 1275609 h 5151065"/>
              <a:gd name="connsiteX6" fmla="*/ 38720 w 392593"/>
              <a:gd name="connsiteY6" fmla="*/ 1859809 h 5151065"/>
              <a:gd name="connsiteX7" fmla="*/ 26020 w 392593"/>
              <a:gd name="connsiteY7" fmla="*/ 1910609 h 5151065"/>
              <a:gd name="connsiteX8" fmla="*/ 114920 w 392593"/>
              <a:gd name="connsiteY8" fmla="*/ 958109 h 5151065"/>
              <a:gd name="connsiteX9" fmla="*/ 102220 w 392593"/>
              <a:gd name="connsiteY9" fmla="*/ 1453409 h 5151065"/>
              <a:gd name="connsiteX10" fmla="*/ 368920 w 392593"/>
              <a:gd name="connsiteY10" fmla="*/ 170709 h 515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2593" h="5151065">
                <a:moveTo>
                  <a:pt x="368920" y="170709"/>
                </a:moveTo>
                <a:cubicBezTo>
                  <a:pt x="409137" y="-19791"/>
                  <a:pt x="396437" y="-140441"/>
                  <a:pt x="343520" y="310409"/>
                </a:cubicBezTo>
                <a:cubicBezTo>
                  <a:pt x="290603" y="761259"/>
                  <a:pt x="78937" y="2082059"/>
                  <a:pt x="51420" y="2875809"/>
                </a:cubicBezTo>
                <a:cubicBezTo>
                  <a:pt x="23903" y="3669559"/>
                  <a:pt x="174187" y="4829492"/>
                  <a:pt x="178420" y="5072909"/>
                </a:cubicBezTo>
                <a:cubicBezTo>
                  <a:pt x="182653" y="5316326"/>
                  <a:pt x="106453" y="4969192"/>
                  <a:pt x="76820" y="4336309"/>
                </a:cubicBezTo>
                <a:cubicBezTo>
                  <a:pt x="47187" y="3703426"/>
                  <a:pt x="6970" y="1688359"/>
                  <a:pt x="620" y="1275609"/>
                </a:cubicBezTo>
                <a:cubicBezTo>
                  <a:pt x="-5730" y="862859"/>
                  <a:pt x="38720" y="1859809"/>
                  <a:pt x="38720" y="1859809"/>
                </a:cubicBezTo>
                <a:cubicBezTo>
                  <a:pt x="42953" y="1965642"/>
                  <a:pt x="13320" y="2060892"/>
                  <a:pt x="26020" y="1910609"/>
                </a:cubicBezTo>
                <a:cubicBezTo>
                  <a:pt x="38720" y="1760326"/>
                  <a:pt x="102220" y="1034309"/>
                  <a:pt x="114920" y="958109"/>
                </a:cubicBezTo>
                <a:cubicBezTo>
                  <a:pt x="127620" y="881909"/>
                  <a:pt x="57770" y="1582526"/>
                  <a:pt x="102220" y="1453409"/>
                </a:cubicBezTo>
                <a:cubicBezTo>
                  <a:pt x="146670" y="1324292"/>
                  <a:pt x="328703" y="361209"/>
                  <a:pt x="368920" y="170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3CEC6921-C7F1-E455-93DB-40DEB8C3D162}"/>
              </a:ext>
            </a:extLst>
          </p:cNvPr>
          <p:cNvSpPr/>
          <p:nvPr/>
        </p:nvSpPr>
        <p:spPr>
          <a:xfrm>
            <a:off x="4101731" y="3006455"/>
            <a:ext cx="330906" cy="4931673"/>
          </a:xfrm>
          <a:custGeom>
            <a:avLst/>
            <a:gdLst>
              <a:gd name="connsiteX0" fmla="*/ 89269 w 330906"/>
              <a:gd name="connsiteY0" fmla="*/ 155845 h 4931673"/>
              <a:gd name="connsiteX1" fmla="*/ 101969 w 330906"/>
              <a:gd name="connsiteY1" fmla="*/ 219345 h 4931673"/>
              <a:gd name="connsiteX2" fmla="*/ 152769 w 330906"/>
              <a:gd name="connsiteY2" fmla="*/ 2149745 h 4931673"/>
              <a:gd name="connsiteX3" fmla="*/ 292469 w 330906"/>
              <a:gd name="connsiteY3" fmla="*/ 3445145 h 4931673"/>
              <a:gd name="connsiteX4" fmla="*/ 13069 w 330906"/>
              <a:gd name="connsiteY4" fmla="*/ 4931045 h 4931673"/>
              <a:gd name="connsiteX5" fmla="*/ 330569 w 330906"/>
              <a:gd name="connsiteY5" fmla="*/ 3610245 h 4931673"/>
              <a:gd name="connsiteX6" fmla="*/ 76569 w 330906"/>
              <a:gd name="connsiteY6" fmla="*/ 2137045 h 4931673"/>
              <a:gd name="connsiteX7" fmla="*/ 190869 w 330906"/>
              <a:gd name="connsiteY7" fmla="*/ 2352945 h 4931673"/>
              <a:gd name="connsiteX8" fmla="*/ 369 w 330906"/>
              <a:gd name="connsiteY8" fmla="*/ 1336945 h 4931673"/>
              <a:gd name="connsiteX9" fmla="*/ 140069 w 330906"/>
              <a:gd name="connsiteY9" fmla="*/ 1743345 h 4931673"/>
              <a:gd name="connsiteX10" fmla="*/ 51169 w 330906"/>
              <a:gd name="connsiteY10" fmla="*/ 1222645 h 4931673"/>
              <a:gd name="connsiteX11" fmla="*/ 89269 w 330906"/>
              <a:gd name="connsiteY11" fmla="*/ 155845 h 493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906" h="4931673">
                <a:moveTo>
                  <a:pt x="89269" y="155845"/>
                </a:moveTo>
                <a:cubicBezTo>
                  <a:pt x="97736" y="-11372"/>
                  <a:pt x="91386" y="-112972"/>
                  <a:pt x="101969" y="219345"/>
                </a:cubicBezTo>
                <a:cubicBezTo>
                  <a:pt x="112552" y="551662"/>
                  <a:pt x="121019" y="1612112"/>
                  <a:pt x="152769" y="2149745"/>
                </a:cubicBezTo>
                <a:cubicBezTo>
                  <a:pt x="184519" y="2687378"/>
                  <a:pt x="315752" y="2981595"/>
                  <a:pt x="292469" y="3445145"/>
                </a:cubicBezTo>
                <a:cubicBezTo>
                  <a:pt x="269186" y="3908695"/>
                  <a:pt x="6719" y="4903528"/>
                  <a:pt x="13069" y="4931045"/>
                </a:cubicBezTo>
                <a:cubicBezTo>
                  <a:pt x="19419" y="4958562"/>
                  <a:pt x="319986" y="4075912"/>
                  <a:pt x="330569" y="3610245"/>
                </a:cubicBezTo>
                <a:cubicBezTo>
                  <a:pt x="341152" y="3144578"/>
                  <a:pt x="99852" y="2346595"/>
                  <a:pt x="76569" y="2137045"/>
                </a:cubicBezTo>
                <a:cubicBezTo>
                  <a:pt x="53286" y="1927495"/>
                  <a:pt x="203569" y="2486295"/>
                  <a:pt x="190869" y="2352945"/>
                </a:cubicBezTo>
                <a:cubicBezTo>
                  <a:pt x="178169" y="2219595"/>
                  <a:pt x="8836" y="1438545"/>
                  <a:pt x="369" y="1336945"/>
                </a:cubicBezTo>
                <a:cubicBezTo>
                  <a:pt x="-8098" y="1235345"/>
                  <a:pt x="131602" y="1762395"/>
                  <a:pt x="140069" y="1743345"/>
                </a:cubicBezTo>
                <a:cubicBezTo>
                  <a:pt x="148536" y="1724295"/>
                  <a:pt x="59636" y="1493578"/>
                  <a:pt x="51169" y="1222645"/>
                </a:cubicBezTo>
                <a:cubicBezTo>
                  <a:pt x="42702" y="951712"/>
                  <a:pt x="80802" y="323062"/>
                  <a:pt x="89269" y="155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04D5638B-AB81-D43C-0323-D3BBED8A05CB}"/>
              </a:ext>
            </a:extLst>
          </p:cNvPr>
          <p:cNvSpPr/>
          <p:nvPr/>
        </p:nvSpPr>
        <p:spPr>
          <a:xfrm>
            <a:off x="3263371" y="1762725"/>
            <a:ext cx="1157249" cy="4649973"/>
          </a:xfrm>
          <a:custGeom>
            <a:avLst/>
            <a:gdLst>
              <a:gd name="connsiteX0" fmla="*/ 1156229 w 1157249"/>
              <a:gd name="connsiteY0" fmla="*/ 2575 h 4649973"/>
              <a:gd name="connsiteX1" fmla="*/ 38629 w 1157249"/>
              <a:gd name="connsiteY1" fmla="*/ 1805975 h 4649973"/>
              <a:gd name="connsiteX2" fmla="*/ 241829 w 1157249"/>
              <a:gd name="connsiteY2" fmla="*/ 1615475 h 4649973"/>
              <a:gd name="connsiteX3" fmla="*/ 89429 w 1157249"/>
              <a:gd name="connsiteY3" fmla="*/ 2580675 h 4649973"/>
              <a:gd name="connsiteX4" fmla="*/ 191029 w 1157249"/>
              <a:gd name="connsiteY4" fmla="*/ 4574575 h 4649973"/>
              <a:gd name="connsiteX5" fmla="*/ 127529 w 1157249"/>
              <a:gd name="connsiteY5" fmla="*/ 3977675 h 4649973"/>
              <a:gd name="connsiteX6" fmla="*/ 152929 w 1157249"/>
              <a:gd name="connsiteY6" fmla="*/ 1615475 h 4649973"/>
              <a:gd name="connsiteX7" fmla="*/ 610129 w 1157249"/>
              <a:gd name="connsiteY7" fmla="*/ 548675 h 4649973"/>
              <a:gd name="connsiteX8" fmla="*/ 356129 w 1157249"/>
              <a:gd name="connsiteY8" fmla="*/ 1031275 h 4649973"/>
              <a:gd name="connsiteX9" fmla="*/ 241829 w 1157249"/>
              <a:gd name="connsiteY9" fmla="*/ 1399575 h 4649973"/>
              <a:gd name="connsiteX10" fmla="*/ 1156229 w 1157249"/>
              <a:gd name="connsiteY10" fmla="*/ 2575 h 464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7249" h="4649973">
                <a:moveTo>
                  <a:pt x="1156229" y="2575"/>
                </a:moveTo>
                <a:cubicBezTo>
                  <a:pt x="1122362" y="70308"/>
                  <a:pt x="191029" y="1537158"/>
                  <a:pt x="38629" y="1805975"/>
                </a:cubicBezTo>
                <a:cubicBezTo>
                  <a:pt x="-113771" y="2074792"/>
                  <a:pt x="233362" y="1486358"/>
                  <a:pt x="241829" y="1615475"/>
                </a:cubicBezTo>
                <a:cubicBezTo>
                  <a:pt x="250296" y="1744592"/>
                  <a:pt x="97896" y="2087492"/>
                  <a:pt x="89429" y="2580675"/>
                </a:cubicBezTo>
                <a:cubicBezTo>
                  <a:pt x="80962" y="3073858"/>
                  <a:pt x="184679" y="4341742"/>
                  <a:pt x="191029" y="4574575"/>
                </a:cubicBezTo>
                <a:cubicBezTo>
                  <a:pt x="197379" y="4807408"/>
                  <a:pt x="133879" y="4470858"/>
                  <a:pt x="127529" y="3977675"/>
                </a:cubicBezTo>
                <a:cubicBezTo>
                  <a:pt x="121179" y="3484492"/>
                  <a:pt x="72496" y="2186975"/>
                  <a:pt x="152929" y="1615475"/>
                </a:cubicBezTo>
                <a:cubicBezTo>
                  <a:pt x="233362" y="1043975"/>
                  <a:pt x="576262" y="646042"/>
                  <a:pt x="610129" y="548675"/>
                </a:cubicBezTo>
                <a:cubicBezTo>
                  <a:pt x="643996" y="451308"/>
                  <a:pt x="417512" y="889458"/>
                  <a:pt x="356129" y="1031275"/>
                </a:cubicBezTo>
                <a:cubicBezTo>
                  <a:pt x="294746" y="1173092"/>
                  <a:pt x="112712" y="1575258"/>
                  <a:pt x="241829" y="1399575"/>
                </a:cubicBezTo>
                <a:cubicBezTo>
                  <a:pt x="370946" y="1223892"/>
                  <a:pt x="1190096" y="-65158"/>
                  <a:pt x="1156229" y="2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EDB70683-8AFE-0347-AE82-54619F92620C}"/>
              </a:ext>
            </a:extLst>
          </p:cNvPr>
          <p:cNvSpPr/>
          <p:nvPr/>
        </p:nvSpPr>
        <p:spPr>
          <a:xfrm>
            <a:off x="5344914" y="3520556"/>
            <a:ext cx="295009" cy="4825891"/>
          </a:xfrm>
          <a:custGeom>
            <a:avLst/>
            <a:gdLst>
              <a:gd name="connsiteX0" fmla="*/ 293886 w 295009"/>
              <a:gd name="connsiteY0" fmla="*/ 60844 h 4825891"/>
              <a:gd name="connsiteX1" fmla="*/ 14486 w 295009"/>
              <a:gd name="connsiteY1" fmla="*/ 4747144 h 4825891"/>
              <a:gd name="connsiteX2" fmla="*/ 39886 w 295009"/>
              <a:gd name="connsiteY2" fmla="*/ 3019944 h 4825891"/>
              <a:gd name="connsiteX3" fmla="*/ 39886 w 295009"/>
              <a:gd name="connsiteY3" fmla="*/ 3273944 h 4825891"/>
              <a:gd name="connsiteX4" fmla="*/ 179586 w 295009"/>
              <a:gd name="connsiteY4" fmla="*/ 1876944 h 4825891"/>
              <a:gd name="connsiteX5" fmla="*/ 116086 w 295009"/>
              <a:gd name="connsiteY5" fmla="*/ 2067444 h 4825891"/>
              <a:gd name="connsiteX6" fmla="*/ 293886 w 295009"/>
              <a:gd name="connsiteY6" fmla="*/ 60844 h 482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009" h="4825891">
                <a:moveTo>
                  <a:pt x="293886" y="60844"/>
                </a:moveTo>
                <a:cubicBezTo>
                  <a:pt x="276953" y="507461"/>
                  <a:pt x="56819" y="4253961"/>
                  <a:pt x="14486" y="4747144"/>
                </a:cubicBezTo>
                <a:cubicBezTo>
                  <a:pt x="-27847" y="5240327"/>
                  <a:pt x="35653" y="3265477"/>
                  <a:pt x="39886" y="3019944"/>
                </a:cubicBezTo>
                <a:cubicBezTo>
                  <a:pt x="44119" y="2774411"/>
                  <a:pt x="16603" y="3464444"/>
                  <a:pt x="39886" y="3273944"/>
                </a:cubicBezTo>
                <a:cubicBezTo>
                  <a:pt x="63169" y="3083444"/>
                  <a:pt x="166886" y="2078027"/>
                  <a:pt x="179586" y="1876944"/>
                </a:cubicBezTo>
                <a:cubicBezTo>
                  <a:pt x="192286" y="1675861"/>
                  <a:pt x="101269" y="2372244"/>
                  <a:pt x="116086" y="2067444"/>
                </a:cubicBezTo>
                <a:cubicBezTo>
                  <a:pt x="130903" y="1762644"/>
                  <a:pt x="310819" y="-385773"/>
                  <a:pt x="293886" y="60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8602187F-A753-63A4-A154-2DE19CB656BD}"/>
              </a:ext>
            </a:extLst>
          </p:cNvPr>
          <p:cNvSpPr/>
          <p:nvPr/>
        </p:nvSpPr>
        <p:spPr>
          <a:xfrm>
            <a:off x="3067002" y="6019797"/>
            <a:ext cx="934303" cy="1978545"/>
          </a:xfrm>
          <a:custGeom>
            <a:avLst/>
            <a:gdLst>
              <a:gd name="connsiteX0" fmla="*/ 577898 w 934303"/>
              <a:gd name="connsiteY0" fmla="*/ 3 h 1978545"/>
              <a:gd name="connsiteX1" fmla="*/ 615998 w 934303"/>
              <a:gd name="connsiteY1" fmla="*/ 1028703 h 1978545"/>
              <a:gd name="connsiteX2" fmla="*/ 514398 w 934303"/>
              <a:gd name="connsiteY2" fmla="*/ 1320803 h 1978545"/>
              <a:gd name="connsiteX3" fmla="*/ 6398 w 934303"/>
              <a:gd name="connsiteY3" fmla="*/ 1905003 h 1978545"/>
              <a:gd name="connsiteX4" fmla="*/ 273098 w 934303"/>
              <a:gd name="connsiteY4" fmla="*/ 1587503 h 1978545"/>
              <a:gd name="connsiteX5" fmla="*/ 908098 w 934303"/>
              <a:gd name="connsiteY5" fmla="*/ 1066803 h 1978545"/>
              <a:gd name="connsiteX6" fmla="*/ 819198 w 934303"/>
              <a:gd name="connsiteY6" fmla="*/ 1130303 h 1978545"/>
              <a:gd name="connsiteX7" fmla="*/ 933498 w 934303"/>
              <a:gd name="connsiteY7" fmla="*/ 1968503 h 1978545"/>
              <a:gd name="connsiteX8" fmla="*/ 857298 w 934303"/>
              <a:gd name="connsiteY8" fmla="*/ 1549403 h 1978545"/>
              <a:gd name="connsiteX9" fmla="*/ 628698 w 934303"/>
              <a:gd name="connsiteY9" fmla="*/ 901703 h 1978545"/>
              <a:gd name="connsiteX10" fmla="*/ 590598 w 934303"/>
              <a:gd name="connsiteY10" fmla="*/ 635003 h 1978545"/>
              <a:gd name="connsiteX11" fmla="*/ 603298 w 934303"/>
              <a:gd name="connsiteY11" fmla="*/ 1016003 h 1978545"/>
              <a:gd name="connsiteX12" fmla="*/ 577898 w 934303"/>
              <a:gd name="connsiteY12" fmla="*/ 3 h 197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4303" h="1978545">
                <a:moveTo>
                  <a:pt x="577898" y="3"/>
                </a:moveTo>
                <a:cubicBezTo>
                  <a:pt x="580015" y="2120"/>
                  <a:pt x="626581" y="808570"/>
                  <a:pt x="615998" y="1028703"/>
                </a:cubicBezTo>
                <a:cubicBezTo>
                  <a:pt x="605415" y="1248836"/>
                  <a:pt x="615998" y="1174753"/>
                  <a:pt x="514398" y="1320803"/>
                </a:cubicBezTo>
                <a:cubicBezTo>
                  <a:pt x="412798" y="1466853"/>
                  <a:pt x="46615" y="1860553"/>
                  <a:pt x="6398" y="1905003"/>
                </a:cubicBezTo>
                <a:cubicBezTo>
                  <a:pt x="-33819" y="1949453"/>
                  <a:pt x="122815" y="1727203"/>
                  <a:pt x="273098" y="1587503"/>
                </a:cubicBezTo>
                <a:cubicBezTo>
                  <a:pt x="423381" y="1447803"/>
                  <a:pt x="908098" y="1066803"/>
                  <a:pt x="908098" y="1066803"/>
                </a:cubicBezTo>
                <a:cubicBezTo>
                  <a:pt x="999115" y="990603"/>
                  <a:pt x="814965" y="980020"/>
                  <a:pt x="819198" y="1130303"/>
                </a:cubicBezTo>
                <a:cubicBezTo>
                  <a:pt x="823431" y="1280586"/>
                  <a:pt x="927148" y="1898653"/>
                  <a:pt x="933498" y="1968503"/>
                </a:cubicBezTo>
                <a:cubicBezTo>
                  <a:pt x="939848" y="2038353"/>
                  <a:pt x="908098" y="1727203"/>
                  <a:pt x="857298" y="1549403"/>
                </a:cubicBezTo>
                <a:cubicBezTo>
                  <a:pt x="806498" y="1371603"/>
                  <a:pt x="673148" y="1054103"/>
                  <a:pt x="628698" y="901703"/>
                </a:cubicBezTo>
                <a:cubicBezTo>
                  <a:pt x="584248" y="749303"/>
                  <a:pt x="594831" y="615953"/>
                  <a:pt x="590598" y="635003"/>
                </a:cubicBezTo>
                <a:cubicBezTo>
                  <a:pt x="586365" y="654053"/>
                  <a:pt x="603298" y="1121836"/>
                  <a:pt x="603298" y="1016003"/>
                </a:cubicBezTo>
                <a:cubicBezTo>
                  <a:pt x="603298" y="910170"/>
                  <a:pt x="575781" y="-2114"/>
                  <a:pt x="57789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5DD0A0D3-3704-2131-1E35-4E77E3DB58B0}"/>
              </a:ext>
            </a:extLst>
          </p:cNvPr>
          <p:cNvSpPr/>
          <p:nvPr/>
        </p:nvSpPr>
        <p:spPr>
          <a:xfrm>
            <a:off x="7126296" y="1367854"/>
            <a:ext cx="1199094" cy="2340852"/>
          </a:xfrm>
          <a:custGeom>
            <a:avLst/>
            <a:gdLst>
              <a:gd name="connsiteX0" fmla="*/ 519104 w 1199094"/>
              <a:gd name="connsiteY0" fmla="*/ 3746 h 2340852"/>
              <a:gd name="connsiteX1" fmla="*/ 836604 w 1199094"/>
              <a:gd name="connsiteY1" fmla="*/ 308546 h 2340852"/>
              <a:gd name="connsiteX2" fmla="*/ 747704 w 1199094"/>
              <a:gd name="connsiteY2" fmla="*/ 1108646 h 2340852"/>
              <a:gd name="connsiteX3" fmla="*/ 950904 w 1199094"/>
              <a:gd name="connsiteY3" fmla="*/ 753046 h 2340852"/>
              <a:gd name="connsiteX4" fmla="*/ 36504 w 1199094"/>
              <a:gd name="connsiteY4" fmla="*/ 2289746 h 2340852"/>
              <a:gd name="connsiteX5" fmla="*/ 277804 w 1199094"/>
              <a:gd name="connsiteY5" fmla="*/ 1819846 h 2340852"/>
              <a:gd name="connsiteX6" fmla="*/ 1166804 w 1199094"/>
              <a:gd name="connsiteY6" fmla="*/ 308546 h 2340852"/>
              <a:gd name="connsiteX7" fmla="*/ 1001704 w 1199094"/>
              <a:gd name="connsiteY7" fmla="*/ 587946 h 2340852"/>
              <a:gd name="connsiteX8" fmla="*/ 976304 w 1199094"/>
              <a:gd name="connsiteY8" fmla="*/ 651446 h 2340852"/>
              <a:gd name="connsiteX9" fmla="*/ 862004 w 1199094"/>
              <a:gd name="connsiteY9" fmla="*/ 753046 h 2340852"/>
              <a:gd name="connsiteX10" fmla="*/ 874704 w 1199094"/>
              <a:gd name="connsiteY10" fmla="*/ 486346 h 2340852"/>
              <a:gd name="connsiteX11" fmla="*/ 519104 w 1199094"/>
              <a:gd name="connsiteY11" fmla="*/ 3746 h 234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9094" h="2340852">
                <a:moveTo>
                  <a:pt x="519104" y="3746"/>
                </a:moveTo>
                <a:cubicBezTo>
                  <a:pt x="512754" y="-25887"/>
                  <a:pt x="798504" y="124396"/>
                  <a:pt x="836604" y="308546"/>
                </a:cubicBezTo>
                <a:cubicBezTo>
                  <a:pt x="874704" y="492696"/>
                  <a:pt x="728654" y="1034563"/>
                  <a:pt x="747704" y="1108646"/>
                </a:cubicBezTo>
                <a:cubicBezTo>
                  <a:pt x="766754" y="1182729"/>
                  <a:pt x="1069437" y="556196"/>
                  <a:pt x="950904" y="753046"/>
                </a:cubicBezTo>
                <a:cubicBezTo>
                  <a:pt x="832371" y="949896"/>
                  <a:pt x="148687" y="2111946"/>
                  <a:pt x="36504" y="2289746"/>
                </a:cubicBezTo>
                <a:cubicBezTo>
                  <a:pt x="-75679" y="2467546"/>
                  <a:pt x="89421" y="2150046"/>
                  <a:pt x="277804" y="1819846"/>
                </a:cubicBezTo>
                <a:cubicBezTo>
                  <a:pt x="466187" y="1489646"/>
                  <a:pt x="1046154" y="513863"/>
                  <a:pt x="1166804" y="308546"/>
                </a:cubicBezTo>
                <a:cubicBezTo>
                  <a:pt x="1287454" y="103229"/>
                  <a:pt x="1033454" y="530796"/>
                  <a:pt x="1001704" y="587946"/>
                </a:cubicBezTo>
                <a:cubicBezTo>
                  <a:pt x="969954" y="645096"/>
                  <a:pt x="999587" y="623929"/>
                  <a:pt x="976304" y="651446"/>
                </a:cubicBezTo>
                <a:cubicBezTo>
                  <a:pt x="953021" y="678963"/>
                  <a:pt x="878937" y="780563"/>
                  <a:pt x="862004" y="753046"/>
                </a:cubicBezTo>
                <a:cubicBezTo>
                  <a:pt x="845071" y="725529"/>
                  <a:pt x="931854" y="617579"/>
                  <a:pt x="874704" y="486346"/>
                </a:cubicBezTo>
                <a:cubicBezTo>
                  <a:pt x="817554" y="355113"/>
                  <a:pt x="525454" y="33379"/>
                  <a:pt x="519104" y="3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FB23C47E-ADEF-3F5D-A487-3ED0C87AB5DC}"/>
              </a:ext>
            </a:extLst>
          </p:cNvPr>
          <p:cNvSpPr/>
          <p:nvPr/>
        </p:nvSpPr>
        <p:spPr>
          <a:xfrm>
            <a:off x="7349808" y="1405109"/>
            <a:ext cx="1084205" cy="2206995"/>
          </a:xfrm>
          <a:custGeom>
            <a:avLst/>
            <a:gdLst>
              <a:gd name="connsiteX0" fmla="*/ 460692 w 1084205"/>
              <a:gd name="connsiteY0" fmla="*/ 4591 h 2206995"/>
              <a:gd name="connsiteX1" fmla="*/ 1032192 w 1084205"/>
              <a:gd name="connsiteY1" fmla="*/ 741191 h 2206995"/>
              <a:gd name="connsiteX2" fmla="*/ 460692 w 1084205"/>
              <a:gd name="connsiteY2" fmla="*/ 1617491 h 2206995"/>
              <a:gd name="connsiteX3" fmla="*/ 613092 w 1084205"/>
              <a:gd name="connsiteY3" fmla="*/ 1426991 h 2206995"/>
              <a:gd name="connsiteX4" fmla="*/ 3492 w 1084205"/>
              <a:gd name="connsiteY4" fmla="*/ 2201691 h 2206995"/>
              <a:gd name="connsiteX5" fmla="*/ 397192 w 1084205"/>
              <a:gd name="connsiteY5" fmla="*/ 1731791 h 2206995"/>
              <a:gd name="connsiteX6" fmla="*/ 1082992 w 1084205"/>
              <a:gd name="connsiteY6" fmla="*/ 1033291 h 2206995"/>
              <a:gd name="connsiteX7" fmla="*/ 574992 w 1084205"/>
              <a:gd name="connsiteY7" fmla="*/ 1388891 h 2206995"/>
              <a:gd name="connsiteX8" fmla="*/ 994092 w 1084205"/>
              <a:gd name="connsiteY8" fmla="*/ 830091 h 2206995"/>
              <a:gd name="connsiteX9" fmla="*/ 854392 w 1084205"/>
              <a:gd name="connsiteY9" fmla="*/ 449091 h 2206995"/>
              <a:gd name="connsiteX10" fmla="*/ 460692 w 1084205"/>
              <a:gd name="connsiteY10" fmla="*/ 4591 h 220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4205" h="2206995">
                <a:moveTo>
                  <a:pt x="460692" y="4591"/>
                </a:moveTo>
                <a:cubicBezTo>
                  <a:pt x="490325" y="53274"/>
                  <a:pt x="1032192" y="472374"/>
                  <a:pt x="1032192" y="741191"/>
                </a:cubicBezTo>
                <a:cubicBezTo>
                  <a:pt x="1032192" y="1010008"/>
                  <a:pt x="530542" y="1503191"/>
                  <a:pt x="460692" y="1617491"/>
                </a:cubicBezTo>
                <a:cubicBezTo>
                  <a:pt x="390842" y="1731791"/>
                  <a:pt x="613092" y="1426991"/>
                  <a:pt x="613092" y="1426991"/>
                </a:cubicBezTo>
                <a:lnTo>
                  <a:pt x="3492" y="2201691"/>
                </a:lnTo>
                <a:cubicBezTo>
                  <a:pt x="-32491" y="2252491"/>
                  <a:pt x="217275" y="1926524"/>
                  <a:pt x="397192" y="1731791"/>
                </a:cubicBezTo>
                <a:cubicBezTo>
                  <a:pt x="577109" y="1537058"/>
                  <a:pt x="1053359" y="1090441"/>
                  <a:pt x="1082992" y="1033291"/>
                </a:cubicBezTo>
                <a:cubicBezTo>
                  <a:pt x="1112625" y="976141"/>
                  <a:pt x="589809" y="1422758"/>
                  <a:pt x="574992" y="1388891"/>
                </a:cubicBezTo>
                <a:cubicBezTo>
                  <a:pt x="560175" y="1355024"/>
                  <a:pt x="947525" y="986724"/>
                  <a:pt x="994092" y="830091"/>
                </a:cubicBezTo>
                <a:cubicBezTo>
                  <a:pt x="1040659" y="673458"/>
                  <a:pt x="941175" y="590908"/>
                  <a:pt x="854392" y="449091"/>
                </a:cubicBezTo>
                <a:cubicBezTo>
                  <a:pt x="767609" y="307274"/>
                  <a:pt x="431059" y="-44092"/>
                  <a:pt x="460692" y="4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B8048460-B6F8-747C-9178-8850FDBD51FA}"/>
              </a:ext>
            </a:extLst>
          </p:cNvPr>
          <p:cNvSpPr/>
          <p:nvPr/>
        </p:nvSpPr>
        <p:spPr>
          <a:xfrm>
            <a:off x="8216864" y="1600177"/>
            <a:ext cx="609652" cy="2172281"/>
          </a:xfrm>
          <a:custGeom>
            <a:avLst/>
            <a:gdLst>
              <a:gd name="connsiteX0" fmla="*/ 36 w 609652"/>
              <a:gd name="connsiteY0" fmla="*/ 23 h 2172281"/>
              <a:gd name="connsiteX1" fmla="*/ 457236 w 609652"/>
              <a:gd name="connsiteY1" fmla="*/ 825523 h 2172281"/>
              <a:gd name="connsiteX2" fmla="*/ 215936 w 609652"/>
              <a:gd name="connsiteY2" fmla="*/ 1625623 h 2172281"/>
              <a:gd name="connsiteX3" fmla="*/ 393736 w 609652"/>
              <a:gd name="connsiteY3" fmla="*/ 1358923 h 2172281"/>
              <a:gd name="connsiteX4" fmla="*/ 228636 w 609652"/>
              <a:gd name="connsiteY4" fmla="*/ 2159023 h 2172281"/>
              <a:gd name="connsiteX5" fmla="*/ 368336 w 609652"/>
              <a:gd name="connsiteY5" fmla="*/ 1790723 h 2172281"/>
              <a:gd name="connsiteX6" fmla="*/ 609636 w 609652"/>
              <a:gd name="connsiteY6" fmla="*/ 927123 h 2172281"/>
              <a:gd name="connsiteX7" fmla="*/ 381036 w 609652"/>
              <a:gd name="connsiteY7" fmla="*/ 1511323 h 2172281"/>
              <a:gd name="connsiteX8" fmla="*/ 431836 w 609652"/>
              <a:gd name="connsiteY8" fmla="*/ 927123 h 2172281"/>
              <a:gd name="connsiteX9" fmla="*/ 431836 w 609652"/>
              <a:gd name="connsiteY9" fmla="*/ 850923 h 2172281"/>
              <a:gd name="connsiteX10" fmla="*/ 36 w 609652"/>
              <a:gd name="connsiteY10" fmla="*/ 23 h 217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52" h="2172281">
                <a:moveTo>
                  <a:pt x="36" y="23"/>
                </a:moveTo>
                <a:cubicBezTo>
                  <a:pt x="4269" y="-4210"/>
                  <a:pt x="421253" y="554590"/>
                  <a:pt x="457236" y="825523"/>
                </a:cubicBezTo>
                <a:cubicBezTo>
                  <a:pt x="493219" y="1096456"/>
                  <a:pt x="226519" y="1536723"/>
                  <a:pt x="215936" y="1625623"/>
                </a:cubicBezTo>
                <a:cubicBezTo>
                  <a:pt x="205353" y="1714523"/>
                  <a:pt x="391619" y="1270023"/>
                  <a:pt x="393736" y="1358923"/>
                </a:cubicBezTo>
                <a:cubicBezTo>
                  <a:pt x="395853" y="1447823"/>
                  <a:pt x="232869" y="2087056"/>
                  <a:pt x="228636" y="2159023"/>
                </a:cubicBezTo>
                <a:cubicBezTo>
                  <a:pt x="224403" y="2230990"/>
                  <a:pt x="304836" y="1996040"/>
                  <a:pt x="368336" y="1790723"/>
                </a:cubicBezTo>
                <a:cubicBezTo>
                  <a:pt x="431836" y="1585406"/>
                  <a:pt x="607519" y="973690"/>
                  <a:pt x="609636" y="927123"/>
                </a:cubicBezTo>
                <a:cubicBezTo>
                  <a:pt x="611753" y="880556"/>
                  <a:pt x="410669" y="1511323"/>
                  <a:pt x="381036" y="1511323"/>
                </a:cubicBezTo>
                <a:cubicBezTo>
                  <a:pt x="351403" y="1511323"/>
                  <a:pt x="423369" y="1037190"/>
                  <a:pt x="431836" y="927123"/>
                </a:cubicBezTo>
                <a:cubicBezTo>
                  <a:pt x="440303" y="817056"/>
                  <a:pt x="499569" y="1005440"/>
                  <a:pt x="431836" y="850923"/>
                </a:cubicBezTo>
                <a:cubicBezTo>
                  <a:pt x="364103" y="696406"/>
                  <a:pt x="-4197" y="4256"/>
                  <a:pt x="36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BB4918C4-A748-220A-7A14-BBF10A40A6C9}"/>
              </a:ext>
            </a:extLst>
          </p:cNvPr>
          <p:cNvSpPr/>
          <p:nvPr/>
        </p:nvSpPr>
        <p:spPr>
          <a:xfrm>
            <a:off x="8617466" y="2254711"/>
            <a:ext cx="496605" cy="1762988"/>
          </a:xfrm>
          <a:custGeom>
            <a:avLst/>
            <a:gdLst>
              <a:gd name="connsiteX0" fmla="*/ 192426 w 496605"/>
              <a:gd name="connsiteY0" fmla="*/ 1981 h 1762988"/>
              <a:gd name="connsiteX1" fmla="*/ 491365 w 496605"/>
              <a:gd name="connsiteY1" fmla="*/ 734674 h 1762988"/>
              <a:gd name="connsiteX2" fmla="*/ 262765 w 496605"/>
              <a:gd name="connsiteY2" fmla="*/ 1279797 h 1762988"/>
              <a:gd name="connsiteX3" fmla="*/ 415165 w 496605"/>
              <a:gd name="connsiteY3" fmla="*/ 1115674 h 1762988"/>
              <a:gd name="connsiteX4" fmla="*/ 168980 w 496605"/>
              <a:gd name="connsiteY4" fmla="*/ 1754581 h 1762988"/>
              <a:gd name="connsiteX5" fmla="*/ 256903 w 496605"/>
              <a:gd name="connsiteY5" fmla="*/ 1449781 h 1762988"/>
              <a:gd name="connsiteX6" fmla="*/ 491365 w 496605"/>
              <a:gd name="connsiteY6" fmla="*/ 998443 h 1762988"/>
              <a:gd name="connsiteX7" fmla="*/ 4857 w 496605"/>
              <a:gd name="connsiteY7" fmla="*/ 1508397 h 1762988"/>
              <a:gd name="connsiteX8" fmla="*/ 251042 w 496605"/>
              <a:gd name="connsiteY8" fmla="*/ 1197735 h 1762988"/>
              <a:gd name="connsiteX9" fmla="*/ 409303 w 496605"/>
              <a:gd name="connsiteY9" fmla="*/ 992581 h 1762988"/>
              <a:gd name="connsiteX10" fmla="*/ 397580 w 496605"/>
              <a:gd name="connsiteY10" fmla="*/ 775704 h 1762988"/>
              <a:gd name="connsiteX11" fmla="*/ 286211 w 496605"/>
              <a:gd name="connsiteY11" fmla="*/ 1016027 h 1762988"/>
              <a:gd name="connsiteX12" fmla="*/ 450334 w 496605"/>
              <a:gd name="connsiteY12" fmla="*/ 687781 h 1762988"/>
              <a:gd name="connsiteX13" fmla="*/ 479642 w 496605"/>
              <a:gd name="connsiteY13" fmla="*/ 582274 h 1762988"/>
              <a:gd name="connsiteX14" fmla="*/ 321380 w 496605"/>
              <a:gd name="connsiteY14" fmla="*/ 330227 h 1762988"/>
              <a:gd name="connsiteX15" fmla="*/ 421026 w 496605"/>
              <a:gd name="connsiteY15" fmla="*/ 511935 h 1762988"/>
              <a:gd name="connsiteX16" fmla="*/ 192426 w 496605"/>
              <a:gd name="connsiteY16" fmla="*/ 1981 h 176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6605" h="1762988">
                <a:moveTo>
                  <a:pt x="192426" y="1981"/>
                </a:moveTo>
                <a:cubicBezTo>
                  <a:pt x="204149" y="39104"/>
                  <a:pt x="479642" y="521705"/>
                  <a:pt x="491365" y="734674"/>
                </a:cubicBezTo>
                <a:cubicBezTo>
                  <a:pt x="503088" y="947643"/>
                  <a:pt x="275465" y="1216297"/>
                  <a:pt x="262765" y="1279797"/>
                </a:cubicBezTo>
                <a:cubicBezTo>
                  <a:pt x="250065" y="1343297"/>
                  <a:pt x="430796" y="1036543"/>
                  <a:pt x="415165" y="1115674"/>
                </a:cubicBezTo>
                <a:cubicBezTo>
                  <a:pt x="399534" y="1194805"/>
                  <a:pt x="195357" y="1698897"/>
                  <a:pt x="168980" y="1754581"/>
                </a:cubicBezTo>
                <a:cubicBezTo>
                  <a:pt x="142603" y="1810265"/>
                  <a:pt x="203172" y="1575804"/>
                  <a:pt x="256903" y="1449781"/>
                </a:cubicBezTo>
                <a:cubicBezTo>
                  <a:pt x="310634" y="1323758"/>
                  <a:pt x="533373" y="988674"/>
                  <a:pt x="491365" y="998443"/>
                </a:cubicBezTo>
                <a:cubicBezTo>
                  <a:pt x="449357" y="1008212"/>
                  <a:pt x="44911" y="1475182"/>
                  <a:pt x="4857" y="1508397"/>
                </a:cubicBezTo>
                <a:cubicBezTo>
                  <a:pt x="-35197" y="1541612"/>
                  <a:pt x="183634" y="1283704"/>
                  <a:pt x="251042" y="1197735"/>
                </a:cubicBezTo>
                <a:cubicBezTo>
                  <a:pt x="318450" y="1111766"/>
                  <a:pt x="384880" y="1062920"/>
                  <a:pt x="409303" y="992581"/>
                </a:cubicBezTo>
                <a:cubicBezTo>
                  <a:pt x="433726" y="922243"/>
                  <a:pt x="418095" y="771796"/>
                  <a:pt x="397580" y="775704"/>
                </a:cubicBezTo>
                <a:cubicBezTo>
                  <a:pt x="377065" y="779612"/>
                  <a:pt x="277419" y="1030681"/>
                  <a:pt x="286211" y="1016027"/>
                </a:cubicBezTo>
                <a:cubicBezTo>
                  <a:pt x="295003" y="1001373"/>
                  <a:pt x="418096" y="760073"/>
                  <a:pt x="450334" y="687781"/>
                </a:cubicBezTo>
                <a:cubicBezTo>
                  <a:pt x="482573" y="615489"/>
                  <a:pt x="501134" y="641866"/>
                  <a:pt x="479642" y="582274"/>
                </a:cubicBezTo>
                <a:cubicBezTo>
                  <a:pt x="458150" y="522682"/>
                  <a:pt x="331149" y="341950"/>
                  <a:pt x="321380" y="330227"/>
                </a:cubicBezTo>
                <a:cubicBezTo>
                  <a:pt x="311611" y="318504"/>
                  <a:pt x="439587" y="562735"/>
                  <a:pt x="421026" y="511935"/>
                </a:cubicBezTo>
                <a:cubicBezTo>
                  <a:pt x="402465" y="461135"/>
                  <a:pt x="180703" y="-35142"/>
                  <a:pt x="192426" y="1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633391AB-EB72-C96B-D420-04DF174201CE}"/>
              </a:ext>
            </a:extLst>
          </p:cNvPr>
          <p:cNvSpPr/>
          <p:nvPr/>
        </p:nvSpPr>
        <p:spPr>
          <a:xfrm>
            <a:off x="7810513" y="2311873"/>
            <a:ext cx="753296" cy="1577773"/>
          </a:xfrm>
          <a:custGeom>
            <a:avLst/>
            <a:gdLst>
              <a:gd name="connsiteX0" fmla="*/ 653549 w 753296"/>
              <a:gd name="connsiteY0" fmla="*/ 3435 h 1577773"/>
              <a:gd name="connsiteX1" fmla="*/ 606656 w 753296"/>
              <a:gd name="connsiteY1" fmla="*/ 519250 h 1577773"/>
              <a:gd name="connsiteX2" fmla="*/ 20502 w 753296"/>
              <a:gd name="connsiteY2" fmla="*/ 1527435 h 1577773"/>
              <a:gd name="connsiteX3" fmla="*/ 190487 w 753296"/>
              <a:gd name="connsiteY3" fmla="*/ 1322281 h 1577773"/>
              <a:gd name="connsiteX4" fmla="*/ 741472 w 753296"/>
              <a:gd name="connsiteY4" fmla="*/ 425465 h 1577773"/>
              <a:gd name="connsiteX5" fmla="*/ 577349 w 753296"/>
              <a:gd name="connsiteY5" fmla="*/ 589589 h 1577773"/>
              <a:gd name="connsiteX6" fmla="*/ 688718 w 753296"/>
              <a:gd name="connsiteY6" fmla="*/ 308235 h 1577773"/>
              <a:gd name="connsiteX7" fmla="*/ 653549 w 753296"/>
              <a:gd name="connsiteY7" fmla="*/ 3435 h 157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296" h="1577773">
                <a:moveTo>
                  <a:pt x="653549" y="3435"/>
                </a:moveTo>
                <a:cubicBezTo>
                  <a:pt x="639872" y="38604"/>
                  <a:pt x="712164" y="265250"/>
                  <a:pt x="606656" y="519250"/>
                </a:cubicBezTo>
                <a:cubicBezTo>
                  <a:pt x="501148" y="773250"/>
                  <a:pt x="89863" y="1393597"/>
                  <a:pt x="20502" y="1527435"/>
                </a:cubicBezTo>
                <a:cubicBezTo>
                  <a:pt x="-48859" y="1661273"/>
                  <a:pt x="70325" y="1505943"/>
                  <a:pt x="190487" y="1322281"/>
                </a:cubicBezTo>
                <a:cubicBezTo>
                  <a:pt x="310649" y="1138619"/>
                  <a:pt x="676995" y="547580"/>
                  <a:pt x="741472" y="425465"/>
                </a:cubicBezTo>
                <a:cubicBezTo>
                  <a:pt x="805949" y="303350"/>
                  <a:pt x="586141" y="609127"/>
                  <a:pt x="577349" y="589589"/>
                </a:cubicBezTo>
                <a:cubicBezTo>
                  <a:pt x="568557" y="570051"/>
                  <a:pt x="676018" y="403974"/>
                  <a:pt x="688718" y="308235"/>
                </a:cubicBezTo>
                <a:cubicBezTo>
                  <a:pt x="701418" y="212497"/>
                  <a:pt x="667226" y="-31734"/>
                  <a:pt x="653549" y="3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600FBBF8-1E10-7193-04E8-9D39CC7A1357}"/>
              </a:ext>
            </a:extLst>
          </p:cNvPr>
          <p:cNvSpPr/>
          <p:nvPr/>
        </p:nvSpPr>
        <p:spPr>
          <a:xfrm>
            <a:off x="8830919" y="2910782"/>
            <a:ext cx="406254" cy="1305647"/>
          </a:xfrm>
          <a:custGeom>
            <a:avLst/>
            <a:gdLst>
              <a:gd name="connsiteX0" fmla="*/ 72758 w 406254"/>
              <a:gd name="connsiteY0" fmla="*/ 2403 h 1305647"/>
              <a:gd name="connsiteX1" fmla="*/ 324804 w 406254"/>
              <a:gd name="connsiteY1" fmla="*/ 459603 h 1305647"/>
              <a:gd name="connsiteX2" fmla="*/ 131373 w 406254"/>
              <a:gd name="connsiteY2" fmla="*/ 1110233 h 1305647"/>
              <a:gd name="connsiteX3" fmla="*/ 236881 w 406254"/>
              <a:gd name="connsiteY3" fmla="*/ 875772 h 1305647"/>
              <a:gd name="connsiteX4" fmla="*/ 2419 w 406254"/>
              <a:gd name="connsiteY4" fmla="*/ 1303664 h 1305647"/>
              <a:gd name="connsiteX5" fmla="*/ 125512 w 406254"/>
              <a:gd name="connsiteY5" fmla="*/ 1010587 h 1305647"/>
              <a:gd name="connsiteX6" fmla="*/ 295496 w 406254"/>
              <a:gd name="connsiteY6" fmla="*/ 447880 h 1305647"/>
              <a:gd name="connsiteX7" fmla="*/ 178266 w 406254"/>
              <a:gd name="connsiteY7" fmla="*/ 881633 h 1305647"/>
              <a:gd name="connsiteX8" fmla="*/ 401004 w 406254"/>
              <a:gd name="connsiteY8" fmla="*/ 266172 h 1305647"/>
              <a:gd name="connsiteX9" fmla="*/ 336527 w 406254"/>
              <a:gd name="connsiteY9" fmla="*/ 400987 h 1305647"/>
              <a:gd name="connsiteX10" fmla="*/ 342389 w 406254"/>
              <a:gd name="connsiteY10" fmla="*/ 283756 h 1305647"/>
              <a:gd name="connsiteX11" fmla="*/ 72758 w 406254"/>
              <a:gd name="connsiteY11" fmla="*/ 2403 h 130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254" h="1305647">
                <a:moveTo>
                  <a:pt x="72758" y="2403"/>
                </a:moveTo>
                <a:cubicBezTo>
                  <a:pt x="69827" y="31711"/>
                  <a:pt x="315035" y="274965"/>
                  <a:pt x="324804" y="459603"/>
                </a:cubicBezTo>
                <a:cubicBezTo>
                  <a:pt x="334573" y="644241"/>
                  <a:pt x="146027" y="1040872"/>
                  <a:pt x="131373" y="1110233"/>
                </a:cubicBezTo>
                <a:cubicBezTo>
                  <a:pt x="116719" y="1179595"/>
                  <a:pt x="258373" y="843534"/>
                  <a:pt x="236881" y="875772"/>
                </a:cubicBezTo>
                <a:cubicBezTo>
                  <a:pt x="215389" y="908010"/>
                  <a:pt x="20981" y="1281195"/>
                  <a:pt x="2419" y="1303664"/>
                </a:cubicBezTo>
                <a:cubicBezTo>
                  <a:pt x="-16143" y="1326133"/>
                  <a:pt x="76666" y="1153218"/>
                  <a:pt x="125512" y="1010587"/>
                </a:cubicBezTo>
                <a:cubicBezTo>
                  <a:pt x="174358" y="867956"/>
                  <a:pt x="286704" y="469372"/>
                  <a:pt x="295496" y="447880"/>
                </a:cubicBezTo>
                <a:cubicBezTo>
                  <a:pt x="304288" y="426388"/>
                  <a:pt x="160681" y="911918"/>
                  <a:pt x="178266" y="881633"/>
                </a:cubicBezTo>
                <a:cubicBezTo>
                  <a:pt x="195851" y="851348"/>
                  <a:pt x="374627" y="346280"/>
                  <a:pt x="401004" y="266172"/>
                </a:cubicBezTo>
                <a:cubicBezTo>
                  <a:pt x="427381" y="186064"/>
                  <a:pt x="346296" y="398056"/>
                  <a:pt x="336527" y="400987"/>
                </a:cubicBezTo>
                <a:cubicBezTo>
                  <a:pt x="326758" y="403918"/>
                  <a:pt x="381466" y="347256"/>
                  <a:pt x="342389" y="283756"/>
                </a:cubicBezTo>
                <a:cubicBezTo>
                  <a:pt x="303312" y="220256"/>
                  <a:pt x="75689" y="-26905"/>
                  <a:pt x="72758" y="2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E6B9F867-7B72-728C-5AE8-3734D79C7C18}"/>
              </a:ext>
            </a:extLst>
          </p:cNvPr>
          <p:cNvSpPr/>
          <p:nvPr/>
        </p:nvSpPr>
        <p:spPr>
          <a:xfrm>
            <a:off x="8780322" y="3690619"/>
            <a:ext cx="190400" cy="2224428"/>
          </a:xfrm>
          <a:custGeom>
            <a:avLst/>
            <a:gdLst>
              <a:gd name="connsiteX0" fmla="*/ 181970 w 190400"/>
              <a:gd name="connsiteY0" fmla="*/ 8012 h 2224428"/>
              <a:gd name="connsiteX1" fmla="*/ 35432 w 190400"/>
              <a:gd name="connsiteY1" fmla="*/ 928273 h 2224428"/>
              <a:gd name="connsiteX2" fmla="*/ 94047 w 190400"/>
              <a:gd name="connsiteY2" fmla="*/ 852073 h 2224428"/>
              <a:gd name="connsiteX3" fmla="*/ 263 w 190400"/>
              <a:gd name="connsiteY3" fmla="*/ 2223673 h 2224428"/>
              <a:gd name="connsiteX4" fmla="*/ 129216 w 190400"/>
              <a:gd name="connsiteY4" fmla="*/ 1039643 h 2224428"/>
              <a:gd name="connsiteX5" fmla="*/ 129216 w 190400"/>
              <a:gd name="connsiteY5" fmla="*/ 617612 h 2224428"/>
              <a:gd name="connsiteX6" fmla="*/ 146801 w 190400"/>
              <a:gd name="connsiteY6" fmla="*/ 406596 h 2224428"/>
              <a:gd name="connsiteX7" fmla="*/ 187832 w 190400"/>
              <a:gd name="connsiteY7" fmla="*/ 148689 h 2224428"/>
              <a:gd name="connsiteX8" fmla="*/ 64740 w 190400"/>
              <a:gd name="connsiteY8" fmla="*/ 465212 h 2224428"/>
              <a:gd name="connsiteX9" fmla="*/ 181970 w 190400"/>
              <a:gd name="connsiteY9" fmla="*/ 8012 h 222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400" h="2224428">
                <a:moveTo>
                  <a:pt x="181970" y="8012"/>
                </a:moveTo>
                <a:cubicBezTo>
                  <a:pt x="177085" y="85189"/>
                  <a:pt x="50086" y="787596"/>
                  <a:pt x="35432" y="928273"/>
                </a:cubicBezTo>
                <a:cubicBezTo>
                  <a:pt x="20778" y="1068950"/>
                  <a:pt x="99908" y="636173"/>
                  <a:pt x="94047" y="852073"/>
                </a:cubicBezTo>
                <a:cubicBezTo>
                  <a:pt x="88186" y="1067973"/>
                  <a:pt x="-5598" y="2192411"/>
                  <a:pt x="263" y="2223673"/>
                </a:cubicBezTo>
                <a:cubicBezTo>
                  <a:pt x="6124" y="2254935"/>
                  <a:pt x="107724" y="1307320"/>
                  <a:pt x="129216" y="1039643"/>
                </a:cubicBezTo>
                <a:cubicBezTo>
                  <a:pt x="150708" y="771966"/>
                  <a:pt x="126285" y="723120"/>
                  <a:pt x="129216" y="617612"/>
                </a:cubicBezTo>
                <a:cubicBezTo>
                  <a:pt x="132147" y="512104"/>
                  <a:pt x="137032" y="484750"/>
                  <a:pt x="146801" y="406596"/>
                </a:cubicBezTo>
                <a:cubicBezTo>
                  <a:pt x="156570" y="328442"/>
                  <a:pt x="201509" y="138920"/>
                  <a:pt x="187832" y="148689"/>
                </a:cubicBezTo>
                <a:cubicBezTo>
                  <a:pt x="174155" y="158458"/>
                  <a:pt x="68648" y="494520"/>
                  <a:pt x="64740" y="465212"/>
                </a:cubicBezTo>
                <a:cubicBezTo>
                  <a:pt x="60832" y="435904"/>
                  <a:pt x="186855" y="-69165"/>
                  <a:pt x="181970" y="8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1DEA9EF4-2523-A80D-7364-0C51124649D3}"/>
              </a:ext>
            </a:extLst>
          </p:cNvPr>
          <p:cNvSpPr/>
          <p:nvPr/>
        </p:nvSpPr>
        <p:spPr>
          <a:xfrm>
            <a:off x="8725600" y="4196495"/>
            <a:ext cx="400650" cy="2442728"/>
          </a:xfrm>
          <a:custGeom>
            <a:avLst/>
            <a:gdLst>
              <a:gd name="connsiteX0" fmla="*/ 271862 w 400650"/>
              <a:gd name="connsiteY0" fmla="*/ 367 h 2442728"/>
              <a:gd name="connsiteX1" fmla="*/ 371508 w 400650"/>
              <a:gd name="connsiteY1" fmla="*/ 990967 h 2442728"/>
              <a:gd name="connsiteX2" fmla="*/ 25677 w 400650"/>
              <a:gd name="connsiteY2" fmla="*/ 2344982 h 2442728"/>
              <a:gd name="connsiteX3" fmla="*/ 66708 w 400650"/>
              <a:gd name="connsiteY3" fmla="*/ 2198443 h 2442728"/>
              <a:gd name="connsiteX4" fmla="*/ 394954 w 400650"/>
              <a:gd name="connsiteY4" fmla="*/ 1096474 h 2442728"/>
              <a:gd name="connsiteX5" fmla="*/ 271862 w 400650"/>
              <a:gd name="connsiteY5" fmla="*/ 367 h 244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650" h="2442728">
                <a:moveTo>
                  <a:pt x="271862" y="367"/>
                </a:moveTo>
                <a:cubicBezTo>
                  <a:pt x="267954" y="-17217"/>
                  <a:pt x="412539" y="600198"/>
                  <a:pt x="371508" y="990967"/>
                </a:cubicBezTo>
                <a:cubicBezTo>
                  <a:pt x="330477" y="1381736"/>
                  <a:pt x="76477" y="2143736"/>
                  <a:pt x="25677" y="2344982"/>
                </a:cubicBezTo>
                <a:cubicBezTo>
                  <a:pt x="-25123" y="2546228"/>
                  <a:pt x="5162" y="2406528"/>
                  <a:pt x="66708" y="2198443"/>
                </a:cubicBezTo>
                <a:cubicBezTo>
                  <a:pt x="128254" y="1990358"/>
                  <a:pt x="357831" y="1460866"/>
                  <a:pt x="394954" y="1096474"/>
                </a:cubicBezTo>
                <a:cubicBezTo>
                  <a:pt x="432077" y="732082"/>
                  <a:pt x="275770" y="17951"/>
                  <a:pt x="271862" y="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ED419895-B505-6BC0-61F8-E0F419B3AE76}"/>
              </a:ext>
            </a:extLst>
          </p:cNvPr>
          <p:cNvSpPr/>
          <p:nvPr/>
        </p:nvSpPr>
        <p:spPr>
          <a:xfrm>
            <a:off x="8221903" y="4626550"/>
            <a:ext cx="840094" cy="2706871"/>
          </a:xfrm>
          <a:custGeom>
            <a:avLst/>
            <a:gdLst>
              <a:gd name="connsiteX0" fmla="*/ 763835 w 840094"/>
              <a:gd name="connsiteY0" fmla="*/ 45096 h 2706871"/>
              <a:gd name="connsiteX1" fmla="*/ 740389 w 840094"/>
              <a:gd name="connsiteY1" fmla="*/ 185773 h 2706871"/>
              <a:gd name="connsiteX2" fmla="*/ 664189 w 840094"/>
              <a:gd name="connsiteY2" fmla="*/ 1070865 h 2706871"/>
              <a:gd name="connsiteX3" fmla="*/ 371112 w 840094"/>
              <a:gd name="connsiteY3" fmla="*/ 1926650 h 2706871"/>
              <a:gd name="connsiteX4" fmla="*/ 429728 w 840094"/>
              <a:gd name="connsiteY4" fmla="*/ 1633573 h 2706871"/>
              <a:gd name="connsiteX5" fmla="*/ 19420 w 840094"/>
              <a:gd name="connsiteY5" fmla="*/ 2676927 h 2706871"/>
              <a:gd name="connsiteX6" fmla="*/ 95620 w 840094"/>
              <a:gd name="connsiteY6" fmla="*/ 2348681 h 2706871"/>
              <a:gd name="connsiteX7" fmla="*/ 353528 w 840094"/>
              <a:gd name="connsiteY7" fmla="*/ 1569096 h 2706871"/>
              <a:gd name="connsiteX8" fmla="*/ 113205 w 840094"/>
              <a:gd name="connsiteY8" fmla="*/ 2424881 h 2706871"/>
              <a:gd name="connsiteX9" fmla="*/ 464897 w 840094"/>
              <a:gd name="connsiteY9" fmla="*/ 1446004 h 2706871"/>
              <a:gd name="connsiteX10" fmla="*/ 394559 w 840094"/>
              <a:gd name="connsiteY10" fmla="*/ 1780112 h 2706871"/>
              <a:gd name="connsiteX11" fmla="*/ 611435 w 840094"/>
              <a:gd name="connsiteY11" fmla="*/ 1334635 h 2706871"/>
              <a:gd name="connsiteX12" fmla="*/ 605574 w 840094"/>
              <a:gd name="connsiteY12" fmla="*/ 1035696 h 2706871"/>
              <a:gd name="connsiteX13" fmla="*/ 617297 w 840094"/>
              <a:gd name="connsiteY13" fmla="*/ 1352219 h 2706871"/>
              <a:gd name="connsiteX14" fmla="*/ 840035 w 840094"/>
              <a:gd name="connsiteY14" fmla="*/ 719173 h 2706871"/>
              <a:gd name="connsiteX15" fmla="*/ 640743 w 840094"/>
              <a:gd name="connsiteY15" fmla="*/ 1217404 h 2706871"/>
              <a:gd name="connsiteX16" fmla="*/ 752112 w 840094"/>
              <a:gd name="connsiteY16" fmla="*/ 848127 h 2706871"/>
              <a:gd name="connsiteX17" fmla="*/ 670051 w 840094"/>
              <a:gd name="connsiteY17" fmla="*/ 771927 h 2706871"/>
              <a:gd name="connsiteX18" fmla="*/ 763835 w 840094"/>
              <a:gd name="connsiteY18" fmla="*/ 45096 h 270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0094" h="2706871">
                <a:moveTo>
                  <a:pt x="763835" y="45096"/>
                </a:moveTo>
                <a:cubicBezTo>
                  <a:pt x="775558" y="-52596"/>
                  <a:pt x="756997" y="14811"/>
                  <a:pt x="740389" y="185773"/>
                </a:cubicBezTo>
                <a:cubicBezTo>
                  <a:pt x="723781" y="356735"/>
                  <a:pt x="725735" y="780719"/>
                  <a:pt x="664189" y="1070865"/>
                </a:cubicBezTo>
                <a:cubicBezTo>
                  <a:pt x="602643" y="1361011"/>
                  <a:pt x="410189" y="1832865"/>
                  <a:pt x="371112" y="1926650"/>
                </a:cubicBezTo>
                <a:cubicBezTo>
                  <a:pt x="332035" y="2020435"/>
                  <a:pt x="488343" y="1508527"/>
                  <a:pt x="429728" y="1633573"/>
                </a:cubicBezTo>
                <a:cubicBezTo>
                  <a:pt x="371113" y="1758619"/>
                  <a:pt x="75105" y="2557742"/>
                  <a:pt x="19420" y="2676927"/>
                </a:cubicBezTo>
                <a:cubicBezTo>
                  <a:pt x="-36265" y="2796112"/>
                  <a:pt x="39935" y="2533320"/>
                  <a:pt x="95620" y="2348681"/>
                </a:cubicBezTo>
                <a:cubicBezTo>
                  <a:pt x="151305" y="2164043"/>
                  <a:pt x="350597" y="1556396"/>
                  <a:pt x="353528" y="1569096"/>
                </a:cubicBezTo>
                <a:cubicBezTo>
                  <a:pt x="356459" y="1581796"/>
                  <a:pt x="94644" y="2445396"/>
                  <a:pt x="113205" y="2424881"/>
                </a:cubicBezTo>
                <a:cubicBezTo>
                  <a:pt x="131766" y="2404366"/>
                  <a:pt x="418005" y="1553466"/>
                  <a:pt x="464897" y="1446004"/>
                </a:cubicBezTo>
                <a:cubicBezTo>
                  <a:pt x="511789" y="1338543"/>
                  <a:pt x="370136" y="1798673"/>
                  <a:pt x="394559" y="1780112"/>
                </a:cubicBezTo>
                <a:cubicBezTo>
                  <a:pt x="418982" y="1761551"/>
                  <a:pt x="576266" y="1458704"/>
                  <a:pt x="611435" y="1334635"/>
                </a:cubicBezTo>
                <a:cubicBezTo>
                  <a:pt x="646604" y="1210566"/>
                  <a:pt x="604597" y="1032765"/>
                  <a:pt x="605574" y="1035696"/>
                </a:cubicBezTo>
                <a:cubicBezTo>
                  <a:pt x="606551" y="1038627"/>
                  <a:pt x="578220" y="1404973"/>
                  <a:pt x="617297" y="1352219"/>
                </a:cubicBezTo>
                <a:cubicBezTo>
                  <a:pt x="656374" y="1299465"/>
                  <a:pt x="836127" y="741642"/>
                  <a:pt x="840035" y="719173"/>
                </a:cubicBezTo>
                <a:cubicBezTo>
                  <a:pt x="843943" y="696704"/>
                  <a:pt x="655397" y="1195912"/>
                  <a:pt x="640743" y="1217404"/>
                </a:cubicBezTo>
                <a:cubicBezTo>
                  <a:pt x="626089" y="1238896"/>
                  <a:pt x="747227" y="922373"/>
                  <a:pt x="752112" y="848127"/>
                </a:cubicBezTo>
                <a:cubicBezTo>
                  <a:pt x="756997" y="773881"/>
                  <a:pt x="673959" y="899904"/>
                  <a:pt x="670051" y="771927"/>
                </a:cubicBezTo>
                <a:cubicBezTo>
                  <a:pt x="666143" y="643950"/>
                  <a:pt x="752112" y="142788"/>
                  <a:pt x="763835" y="45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CE43FF34-2347-36E4-C5A8-F001FBFB6804}"/>
              </a:ext>
            </a:extLst>
          </p:cNvPr>
          <p:cNvSpPr/>
          <p:nvPr/>
        </p:nvSpPr>
        <p:spPr>
          <a:xfrm>
            <a:off x="8747912" y="4810969"/>
            <a:ext cx="407959" cy="1991298"/>
          </a:xfrm>
          <a:custGeom>
            <a:avLst/>
            <a:gdLst>
              <a:gd name="connsiteX0" fmla="*/ 407811 w 407959"/>
              <a:gd name="connsiteY0" fmla="*/ 1354 h 1991298"/>
              <a:gd name="connsiteX1" fmla="*/ 302303 w 407959"/>
              <a:gd name="connsiteY1" fmla="*/ 1109185 h 1991298"/>
              <a:gd name="connsiteX2" fmla="*/ 9226 w 407959"/>
              <a:gd name="connsiteY2" fmla="*/ 1964969 h 1991298"/>
              <a:gd name="connsiteX3" fmla="*/ 67842 w 407959"/>
              <a:gd name="connsiteY3" fmla="*/ 1789123 h 1991298"/>
              <a:gd name="connsiteX4" fmla="*/ 372642 w 407959"/>
              <a:gd name="connsiteY4" fmla="*/ 863000 h 1991298"/>
              <a:gd name="connsiteX5" fmla="*/ 319888 w 407959"/>
              <a:gd name="connsiteY5" fmla="*/ 1109185 h 1991298"/>
              <a:gd name="connsiteX6" fmla="*/ 179211 w 407959"/>
              <a:gd name="connsiteY6" fmla="*/ 1918077 h 1991298"/>
              <a:gd name="connsiteX7" fmla="*/ 202657 w 407959"/>
              <a:gd name="connsiteY7" fmla="*/ 1724646 h 1991298"/>
              <a:gd name="connsiteX8" fmla="*/ 396088 w 407959"/>
              <a:gd name="connsiteY8" fmla="*/ 757493 h 1991298"/>
              <a:gd name="connsiteX9" fmla="*/ 325750 w 407959"/>
              <a:gd name="connsiteY9" fmla="*/ 986093 h 1991298"/>
              <a:gd name="connsiteX10" fmla="*/ 319888 w 407959"/>
              <a:gd name="connsiteY10" fmla="*/ 575785 h 1991298"/>
              <a:gd name="connsiteX11" fmla="*/ 325750 w 407959"/>
              <a:gd name="connsiteY11" fmla="*/ 874723 h 1991298"/>
              <a:gd name="connsiteX12" fmla="*/ 407811 w 407959"/>
              <a:gd name="connsiteY12" fmla="*/ 1354 h 199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959" h="1991298">
                <a:moveTo>
                  <a:pt x="407811" y="1354"/>
                </a:moveTo>
                <a:cubicBezTo>
                  <a:pt x="403903" y="40431"/>
                  <a:pt x="368734" y="781916"/>
                  <a:pt x="302303" y="1109185"/>
                </a:cubicBezTo>
                <a:cubicBezTo>
                  <a:pt x="235872" y="1436454"/>
                  <a:pt x="48303" y="1851646"/>
                  <a:pt x="9226" y="1964969"/>
                </a:cubicBezTo>
                <a:cubicBezTo>
                  <a:pt x="-29851" y="2078292"/>
                  <a:pt x="67842" y="1789123"/>
                  <a:pt x="67842" y="1789123"/>
                </a:cubicBezTo>
                <a:cubicBezTo>
                  <a:pt x="128411" y="1605462"/>
                  <a:pt x="330634" y="976323"/>
                  <a:pt x="372642" y="863000"/>
                </a:cubicBezTo>
                <a:cubicBezTo>
                  <a:pt x="414650" y="749677"/>
                  <a:pt x="352126" y="933339"/>
                  <a:pt x="319888" y="1109185"/>
                </a:cubicBezTo>
                <a:cubicBezTo>
                  <a:pt x="287650" y="1285031"/>
                  <a:pt x="198749" y="1815500"/>
                  <a:pt x="179211" y="1918077"/>
                </a:cubicBezTo>
                <a:cubicBezTo>
                  <a:pt x="159673" y="2020654"/>
                  <a:pt x="166511" y="1918077"/>
                  <a:pt x="202657" y="1724646"/>
                </a:cubicBezTo>
                <a:cubicBezTo>
                  <a:pt x="238803" y="1531215"/>
                  <a:pt x="375572" y="880585"/>
                  <a:pt x="396088" y="757493"/>
                </a:cubicBezTo>
                <a:cubicBezTo>
                  <a:pt x="416604" y="634401"/>
                  <a:pt x="338450" y="1016378"/>
                  <a:pt x="325750" y="986093"/>
                </a:cubicBezTo>
                <a:cubicBezTo>
                  <a:pt x="313050" y="955808"/>
                  <a:pt x="319888" y="594347"/>
                  <a:pt x="319888" y="575785"/>
                </a:cubicBezTo>
                <a:cubicBezTo>
                  <a:pt x="319888" y="557223"/>
                  <a:pt x="314027" y="968508"/>
                  <a:pt x="325750" y="874723"/>
                </a:cubicBezTo>
                <a:cubicBezTo>
                  <a:pt x="337473" y="780938"/>
                  <a:pt x="411719" y="-37723"/>
                  <a:pt x="407811" y="1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044D02FA-FAF9-5A11-300A-0F948C8BBA50}"/>
              </a:ext>
            </a:extLst>
          </p:cNvPr>
          <p:cNvSpPr/>
          <p:nvPr/>
        </p:nvSpPr>
        <p:spPr>
          <a:xfrm>
            <a:off x="8425356" y="4982583"/>
            <a:ext cx="640916" cy="2170433"/>
          </a:xfrm>
          <a:custGeom>
            <a:avLst/>
            <a:gdLst>
              <a:gd name="connsiteX0" fmla="*/ 618998 w 640916"/>
              <a:gd name="connsiteY0" fmla="*/ 234186 h 2170433"/>
              <a:gd name="connsiteX1" fmla="*/ 3536 w 640916"/>
              <a:gd name="connsiteY1" fmla="*/ 2156771 h 2170433"/>
              <a:gd name="connsiteX2" fmla="*/ 366952 w 640916"/>
              <a:gd name="connsiteY2" fmla="*/ 1101694 h 2170433"/>
              <a:gd name="connsiteX3" fmla="*/ 366952 w 640916"/>
              <a:gd name="connsiteY3" fmla="*/ 1242371 h 2170433"/>
              <a:gd name="connsiteX4" fmla="*/ 613136 w 640916"/>
              <a:gd name="connsiteY4" fmla="*/ 17309 h 2170433"/>
              <a:gd name="connsiteX5" fmla="*/ 513490 w 640916"/>
              <a:gd name="connsiteY5" fmla="*/ 503817 h 2170433"/>
              <a:gd name="connsiteX6" fmla="*/ 618998 w 640916"/>
              <a:gd name="connsiteY6" fmla="*/ 234186 h 217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916" h="2170433">
                <a:moveTo>
                  <a:pt x="618998" y="234186"/>
                </a:moveTo>
                <a:cubicBezTo>
                  <a:pt x="534006" y="509678"/>
                  <a:pt x="45544" y="2012186"/>
                  <a:pt x="3536" y="2156771"/>
                </a:cubicBezTo>
                <a:cubicBezTo>
                  <a:pt x="-38472" y="2301356"/>
                  <a:pt x="306383" y="1254094"/>
                  <a:pt x="366952" y="1101694"/>
                </a:cubicBezTo>
                <a:cubicBezTo>
                  <a:pt x="427521" y="949294"/>
                  <a:pt x="325921" y="1423102"/>
                  <a:pt x="366952" y="1242371"/>
                </a:cubicBezTo>
                <a:cubicBezTo>
                  <a:pt x="407983" y="1061640"/>
                  <a:pt x="588713" y="140401"/>
                  <a:pt x="613136" y="17309"/>
                </a:cubicBezTo>
                <a:cubicBezTo>
                  <a:pt x="637559" y="-105783"/>
                  <a:pt x="512513" y="466694"/>
                  <a:pt x="513490" y="503817"/>
                </a:cubicBezTo>
                <a:cubicBezTo>
                  <a:pt x="514467" y="540940"/>
                  <a:pt x="703990" y="-41306"/>
                  <a:pt x="618998" y="234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6CE1D4A6-82FE-0BA9-8F42-EB0339ECECAD}"/>
              </a:ext>
            </a:extLst>
          </p:cNvPr>
          <p:cNvSpPr/>
          <p:nvPr/>
        </p:nvSpPr>
        <p:spPr>
          <a:xfrm>
            <a:off x="3054783" y="7413815"/>
            <a:ext cx="680899" cy="523937"/>
          </a:xfrm>
          <a:custGeom>
            <a:avLst/>
            <a:gdLst>
              <a:gd name="connsiteX0" fmla="*/ 679657 w 680899"/>
              <a:gd name="connsiteY0" fmla="*/ 1277 h 523937"/>
              <a:gd name="connsiteX1" fmla="*/ 26514 w 680899"/>
              <a:gd name="connsiteY1" fmla="*/ 470003 h 523937"/>
              <a:gd name="connsiteX2" fmla="*/ 149459 w 680899"/>
              <a:gd name="connsiteY2" fmla="*/ 377795 h 523937"/>
              <a:gd name="connsiteX3" fmla="*/ 356928 w 680899"/>
              <a:gd name="connsiteY3" fmla="*/ 362427 h 523937"/>
              <a:gd name="connsiteX4" fmla="*/ 280088 w 680899"/>
              <a:gd name="connsiteY4" fmla="*/ 470003 h 523937"/>
              <a:gd name="connsiteX5" fmla="*/ 418400 w 680899"/>
              <a:gd name="connsiteY5" fmla="*/ 485372 h 523937"/>
              <a:gd name="connsiteX6" fmla="*/ 387664 w 680899"/>
              <a:gd name="connsiteY6" fmla="*/ 523792 h 523937"/>
              <a:gd name="connsiteX7" fmla="*/ 533661 w 680899"/>
              <a:gd name="connsiteY7" fmla="*/ 470003 h 523937"/>
              <a:gd name="connsiteX8" fmla="*/ 356928 w 680899"/>
              <a:gd name="connsiteY8" fmla="*/ 470003 h 523937"/>
              <a:gd name="connsiteX9" fmla="*/ 341560 w 680899"/>
              <a:gd name="connsiteY9" fmla="*/ 339375 h 523937"/>
              <a:gd name="connsiteX10" fmla="*/ 195563 w 680899"/>
              <a:gd name="connsiteY10" fmla="*/ 331691 h 523937"/>
              <a:gd name="connsiteX11" fmla="*/ 679657 w 680899"/>
              <a:gd name="connsiteY11" fmla="*/ 1277 h 5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0899" h="523937">
                <a:moveTo>
                  <a:pt x="679657" y="1277"/>
                </a:moveTo>
                <a:cubicBezTo>
                  <a:pt x="651482" y="24329"/>
                  <a:pt x="114880" y="407250"/>
                  <a:pt x="26514" y="470003"/>
                </a:cubicBezTo>
                <a:cubicBezTo>
                  <a:pt x="-61852" y="532756"/>
                  <a:pt x="94390" y="395724"/>
                  <a:pt x="149459" y="377795"/>
                </a:cubicBezTo>
                <a:cubicBezTo>
                  <a:pt x="204528" y="359866"/>
                  <a:pt x="335156" y="347059"/>
                  <a:pt x="356928" y="362427"/>
                </a:cubicBezTo>
                <a:cubicBezTo>
                  <a:pt x="378699" y="377795"/>
                  <a:pt x="269843" y="449512"/>
                  <a:pt x="280088" y="470003"/>
                </a:cubicBezTo>
                <a:cubicBezTo>
                  <a:pt x="290333" y="490494"/>
                  <a:pt x="418400" y="485372"/>
                  <a:pt x="418400" y="485372"/>
                </a:cubicBezTo>
                <a:cubicBezTo>
                  <a:pt x="436329" y="494337"/>
                  <a:pt x="368454" y="526353"/>
                  <a:pt x="387664" y="523792"/>
                </a:cubicBezTo>
                <a:cubicBezTo>
                  <a:pt x="406874" y="521231"/>
                  <a:pt x="538784" y="478968"/>
                  <a:pt x="533661" y="470003"/>
                </a:cubicBezTo>
                <a:cubicBezTo>
                  <a:pt x="528538" y="461038"/>
                  <a:pt x="388945" y="491774"/>
                  <a:pt x="356928" y="470003"/>
                </a:cubicBezTo>
                <a:cubicBezTo>
                  <a:pt x="324911" y="448232"/>
                  <a:pt x="368454" y="362427"/>
                  <a:pt x="341560" y="339375"/>
                </a:cubicBezTo>
                <a:cubicBezTo>
                  <a:pt x="314666" y="316323"/>
                  <a:pt x="143056" y="389321"/>
                  <a:pt x="195563" y="331691"/>
                </a:cubicBezTo>
                <a:cubicBezTo>
                  <a:pt x="248070" y="274061"/>
                  <a:pt x="707832" y="-21775"/>
                  <a:pt x="679657" y="1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65F8B3E7-CF55-7CD2-DD9A-907FC9D15CD0}"/>
              </a:ext>
            </a:extLst>
          </p:cNvPr>
          <p:cNvSpPr/>
          <p:nvPr/>
        </p:nvSpPr>
        <p:spPr>
          <a:xfrm>
            <a:off x="3549338" y="7437665"/>
            <a:ext cx="430677" cy="576847"/>
          </a:xfrm>
          <a:custGeom>
            <a:avLst/>
            <a:gdLst>
              <a:gd name="connsiteX0" fmla="*/ 415623 w 430677"/>
              <a:gd name="connsiteY0" fmla="*/ 480 h 576847"/>
              <a:gd name="connsiteX1" fmla="*/ 392571 w 430677"/>
              <a:gd name="connsiteY1" fmla="*/ 261737 h 576847"/>
              <a:gd name="connsiteX2" fmla="*/ 686 w 430677"/>
              <a:gd name="connsiteY2" fmla="*/ 499942 h 576847"/>
              <a:gd name="connsiteX3" fmla="*/ 300363 w 430677"/>
              <a:gd name="connsiteY3" fmla="*/ 353945 h 576847"/>
              <a:gd name="connsiteX4" fmla="*/ 407939 w 430677"/>
              <a:gd name="connsiteY4" fmla="*/ 469206 h 576847"/>
              <a:gd name="connsiteX5" fmla="*/ 177418 w 430677"/>
              <a:gd name="connsiteY5" fmla="*/ 576782 h 576847"/>
              <a:gd name="connsiteX6" fmla="*/ 384887 w 430677"/>
              <a:gd name="connsiteY6" fmla="*/ 453838 h 576847"/>
              <a:gd name="connsiteX7" fmla="*/ 338783 w 430677"/>
              <a:gd name="connsiteY7" fmla="*/ 330893 h 576847"/>
              <a:gd name="connsiteX8" fmla="*/ 392571 w 430677"/>
              <a:gd name="connsiteY8" fmla="*/ 200264 h 576847"/>
              <a:gd name="connsiteX9" fmla="*/ 415623 w 430677"/>
              <a:gd name="connsiteY9" fmla="*/ 480 h 57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677" h="576847">
                <a:moveTo>
                  <a:pt x="415623" y="480"/>
                </a:moveTo>
                <a:cubicBezTo>
                  <a:pt x="415623" y="10725"/>
                  <a:pt x="461727" y="178493"/>
                  <a:pt x="392571" y="261737"/>
                </a:cubicBezTo>
                <a:cubicBezTo>
                  <a:pt x="323415" y="344981"/>
                  <a:pt x="16054" y="484574"/>
                  <a:pt x="686" y="499942"/>
                </a:cubicBezTo>
                <a:cubicBezTo>
                  <a:pt x="-14682" y="515310"/>
                  <a:pt x="232488" y="359068"/>
                  <a:pt x="300363" y="353945"/>
                </a:cubicBezTo>
                <a:cubicBezTo>
                  <a:pt x="368238" y="348822"/>
                  <a:pt x="428430" y="432066"/>
                  <a:pt x="407939" y="469206"/>
                </a:cubicBezTo>
                <a:cubicBezTo>
                  <a:pt x="387448" y="506346"/>
                  <a:pt x="181260" y="579343"/>
                  <a:pt x="177418" y="576782"/>
                </a:cubicBezTo>
                <a:cubicBezTo>
                  <a:pt x="173576" y="574221"/>
                  <a:pt x="357993" y="494820"/>
                  <a:pt x="384887" y="453838"/>
                </a:cubicBezTo>
                <a:cubicBezTo>
                  <a:pt x="411781" y="412857"/>
                  <a:pt x="337502" y="373155"/>
                  <a:pt x="338783" y="330893"/>
                </a:cubicBezTo>
                <a:cubicBezTo>
                  <a:pt x="340064" y="288631"/>
                  <a:pt x="378484" y="254052"/>
                  <a:pt x="392571" y="200264"/>
                </a:cubicBezTo>
                <a:cubicBezTo>
                  <a:pt x="406658" y="146476"/>
                  <a:pt x="415623" y="-9765"/>
                  <a:pt x="415623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2B25DFD7-3068-3DF0-DEE3-6D97AB6129A0}"/>
              </a:ext>
            </a:extLst>
          </p:cNvPr>
          <p:cNvSpPr/>
          <p:nvPr/>
        </p:nvSpPr>
        <p:spPr>
          <a:xfrm>
            <a:off x="3840932" y="7115414"/>
            <a:ext cx="792772" cy="1022007"/>
          </a:xfrm>
          <a:custGeom>
            <a:avLst/>
            <a:gdLst>
              <a:gd name="connsiteX0" fmla="*/ 1085 w 792772"/>
              <a:gd name="connsiteY0" fmla="*/ 891349 h 1022007"/>
              <a:gd name="connsiteX1" fmla="*/ 339182 w 792772"/>
              <a:gd name="connsiteY1" fmla="*/ 852929 h 1022007"/>
              <a:gd name="connsiteX2" fmla="*/ 377602 w 792772"/>
              <a:gd name="connsiteY2" fmla="*/ 1014294 h 1022007"/>
              <a:gd name="connsiteX3" fmla="*/ 400655 w 792772"/>
              <a:gd name="connsiteY3" fmla="*/ 860613 h 1022007"/>
              <a:gd name="connsiteX4" fmla="*/ 754120 w 792772"/>
              <a:gd name="connsiteY4" fmla="*/ 1021978 h 1022007"/>
              <a:gd name="connsiteX5" fmla="*/ 608123 w 792772"/>
              <a:gd name="connsiteY5" fmla="*/ 845245 h 1022007"/>
              <a:gd name="connsiteX6" fmla="*/ 792540 w 792772"/>
              <a:gd name="connsiteY6" fmla="*/ 1 h 1022007"/>
              <a:gd name="connsiteX7" fmla="*/ 562019 w 792772"/>
              <a:gd name="connsiteY7" fmla="*/ 837561 h 1022007"/>
              <a:gd name="connsiteX8" fmla="*/ 477495 w 792772"/>
              <a:gd name="connsiteY8" fmla="*/ 192102 h 1022007"/>
              <a:gd name="connsiteX9" fmla="*/ 531283 w 792772"/>
              <a:gd name="connsiteY9" fmla="*/ 975873 h 1022007"/>
              <a:gd name="connsiteX10" fmla="*/ 454443 w 792772"/>
              <a:gd name="connsiteY10" fmla="*/ 875981 h 1022007"/>
              <a:gd name="connsiteX11" fmla="*/ 239290 w 792772"/>
              <a:gd name="connsiteY11" fmla="*/ 852929 h 1022007"/>
              <a:gd name="connsiteX12" fmla="*/ 1085 w 792772"/>
              <a:gd name="connsiteY12" fmla="*/ 891349 h 102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2772" h="1022007">
                <a:moveTo>
                  <a:pt x="1085" y="891349"/>
                </a:moveTo>
                <a:cubicBezTo>
                  <a:pt x="17734" y="891349"/>
                  <a:pt x="276429" y="832438"/>
                  <a:pt x="339182" y="852929"/>
                </a:cubicBezTo>
                <a:cubicBezTo>
                  <a:pt x="401935" y="873420"/>
                  <a:pt x="367357" y="1013013"/>
                  <a:pt x="377602" y="1014294"/>
                </a:cubicBezTo>
                <a:cubicBezTo>
                  <a:pt x="387848" y="1015575"/>
                  <a:pt x="337902" y="859332"/>
                  <a:pt x="400655" y="860613"/>
                </a:cubicBezTo>
                <a:cubicBezTo>
                  <a:pt x="463408" y="861894"/>
                  <a:pt x="719542" y="1024539"/>
                  <a:pt x="754120" y="1021978"/>
                </a:cubicBezTo>
                <a:cubicBezTo>
                  <a:pt x="788698" y="1019417"/>
                  <a:pt x="601720" y="1015574"/>
                  <a:pt x="608123" y="845245"/>
                </a:cubicBezTo>
                <a:cubicBezTo>
                  <a:pt x="614526" y="674916"/>
                  <a:pt x="800224" y="1282"/>
                  <a:pt x="792540" y="1"/>
                </a:cubicBezTo>
                <a:cubicBezTo>
                  <a:pt x="784856" y="-1280"/>
                  <a:pt x="614526" y="805544"/>
                  <a:pt x="562019" y="837561"/>
                </a:cubicBezTo>
                <a:cubicBezTo>
                  <a:pt x="509512" y="869578"/>
                  <a:pt x="482618" y="169050"/>
                  <a:pt x="477495" y="192102"/>
                </a:cubicBezTo>
                <a:cubicBezTo>
                  <a:pt x="472372" y="215154"/>
                  <a:pt x="535125" y="861893"/>
                  <a:pt x="531283" y="975873"/>
                </a:cubicBezTo>
                <a:cubicBezTo>
                  <a:pt x="527441" y="1089853"/>
                  <a:pt x="503108" y="896472"/>
                  <a:pt x="454443" y="875981"/>
                </a:cubicBezTo>
                <a:cubicBezTo>
                  <a:pt x="405778" y="855490"/>
                  <a:pt x="314850" y="847806"/>
                  <a:pt x="239290" y="852929"/>
                </a:cubicBezTo>
                <a:cubicBezTo>
                  <a:pt x="163730" y="858052"/>
                  <a:pt x="-15564" y="891349"/>
                  <a:pt x="1085" y="891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B371382B-57B4-3D98-5F7F-115CFF37C7EC}"/>
              </a:ext>
            </a:extLst>
          </p:cNvPr>
          <p:cNvSpPr/>
          <p:nvPr/>
        </p:nvSpPr>
        <p:spPr>
          <a:xfrm>
            <a:off x="4401943" y="7000121"/>
            <a:ext cx="585090" cy="1296793"/>
          </a:xfrm>
          <a:custGeom>
            <a:avLst/>
            <a:gdLst>
              <a:gd name="connsiteX0" fmla="*/ 8692 w 585090"/>
              <a:gd name="connsiteY0" fmla="*/ 668545 h 1296793"/>
              <a:gd name="connsiteX1" fmla="*/ 31744 w 585090"/>
              <a:gd name="connsiteY1" fmla="*/ 745385 h 1296793"/>
              <a:gd name="connsiteX2" fmla="*/ 231529 w 585090"/>
              <a:gd name="connsiteY2" fmla="*/ 1160323 h 1296793"/>
              <a:gd name="connsiteX3" fmla="*/ 193109 w 585090"/>
              <a:gd name="connsiteY3" fmla="*/ 1267899 h 1296793"/>
              <a:gd name="connsiteX4" fmla="*/ 246897 w 585090"/>
              <a:gd name="connsiteY4" fmla="*/ 1106534 h 1296793"/>
              <a:gd name="connsiteX5" fmla="*/ 339106 w 585090"/>
              <a:gd name="connsiteY5" fmla="*/ 1168007 h 1296793"/>
              <a:gd name="connsiteX6" fmla="*/ 293002 w 585090"/>
              <a:gd name="connsiteY6" fmla="*/ 1260215 h 1296793"/>
              <a:gd name="connsiteX7" fmla="*/ 538891 w 585090"/>
              <a:gd name="connsiteY7" fmla="*/ 1244847 h 1296793"/>
              <a:gd name="connsiteX8" fmla="*/ 569627 w 585090"/>
              <a:gd name="connsiteY8" fmla="*/ 1290951 h 1296793"/>
              <a:gd name="connsiteX9" fmla="*/ 385210 w 585090"/>
              <a:gd name="connsiteY9" fmla="*/ 1091166 h 1296793"/>
              <a:gd name="connsiteX10" fmla="*/ 584995 w 585090"/>
              <a:gd name="connsiteY10" fmla="*/ 34 h 1296793"/>
              <a:gd name="connsiteX11" fmla="*/ 354474 w 585090"/>
              <a:gd name="connsiteY11" fmla="*/ 1129587 h 1296793"/>
              <a:gd name="connsiteX12" fmla="*/ 116269 w 585090"/>
              <a:gd name="connsiteY12" fmla="*/ 799173 h 1296793"/>
              <a:gd name="connsiteX13" fmla="*/ 8692 w 585090"/>
              <a:gd name="connsiteY13" fmla="*/ 668545 h 129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5090" h="1296793">
                <a:moveTo>
                  <a:pt x="8692" y="668545"/>
                </a:moveTo>
                <a:cubicBezTo>
                  <a:pt x="-5395" y="659580"/>
                  <a:pt x="-5396" y="663422"/>
                  <a:pt x="31744" y="745385"/>
                </a:cubicBezTo>
                <a:cubicBezTo>
                  <a:pt x="68884" y="827348"/>
                  <a:pt x="204635" y="1073237"/>
                  <a:pt x="231529" y="1160323"/>
                </a:cubicBezTo>
                <a:cubicBezTo>
                  <a:pt x="258423" y="1247409"/>
                  <a:pt x="190548" y="1276864"/>
                  <a:pt x="193109" y="1267899"/>
                </a:cubicBezTo>
                <a:cubicBezTo>
                  <a:pt x="195670" y="1258934"/>
                  <a:pt x="222564" y="1123183"/>
                  <a:pt x="246897" y="1106534"/>
                </a:cubicBezTo>
                <a:cubicBezTo>
                  <a:pt x="271230" y="1089885"/>
                  <a:pt x="331422" y="1142393"/>
                  <a:pt x="339106" y="1168007"/>
                </a:cubicBezTo>
                <a:cubicBezTo>
                  <a:pt x="346790" y="1193621"/>
                  <a:pt x="259705" y="1247408"/>
                  <a:pt x="293002" y="1260215"/>
                </a:cubicBezTo>
                <a:cubicBezTo>
                  <a:pt x="326299" y="1273022"/>
                  <a:pt x="492787" y="1239724"/>
                  <a:pt x="538891" y="1244847"/>
                </a:cubicBezTo>
                <a:cubicBezTo>
                  <a:pt x="584995" y="1249970"/>
                  <a:pt x="595240" y="1316564"/>
                  <a:pt x="569627" y="1290951"/>
                </a:cubicBezTo>
                <a:cubicBezTo>
                  <a:pt x="544014" y="1265338"/>
                  <a:pt x="382649" y="1306319"/>
                  <a:pt x="385210" y="1091166"/>
                </a:cubicBezTo>
                <a:cubicBezTo>
                  <a:pt x="387771" y="876013"/>
                  <a:pt x="590118" y="-6370"/>
                  <a:pt x="584995" y="34"/>
                </a:cubicBezTo>
                <a:cubicBezTo>
                  <a:pt x="579872" y="6438"/>
                  <a:pt x="432595" y="996397"/>
                  <a:pt x="354474" y="1129587"/>
                </a:cubicBezTo>
                <a:cubicBezTo>
                  <a:pt x="276353" y="1262777"/>
                  <a:pt x="170057" y="872171"/>
                  <a:pt x="116269" y="799173"/>
                </a:cubicBezTo>
                <a:cubicBezTo>
                  <a:pt x="62481" y="726175"/>
                  <a:pt x="22779" y="677510"/>
                  <a:pt x="8692" y="668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7F2D3B30-0D80-D0F0-D1D1-F4CAA7B1AC02}"/>
              </a:ext>
            </a:extLst>
          </p:cNvPr>
          <p:cNvSpPr/>
          <p:nvPr/>
        </p:nvSpPr>
        <p:spPr>
          <a:xfrm>
            <a:off x="4987631" y="6490080"/>
            <a:ext cx="769034" cy="2025623"/>
          </a:xfrm>
          <a:custGeom>
            <a:avLst/>
            <a:gdLst>
              <a:gd name="connsiteX0" fmla="*/ 767710 w 769034"/>
              <a:gd name="connsiteY0" fmla="*/ 2928 h 2025623"/>
              <a:gd name="connsiteX1" fmla="*/ 30043 w 769034"/>
              <a:gd name="connsiteY1" fmla="*/ 1939305 h 2025623"/>
              <a:gd name="connsiteX2" fmla="*/ 152987 w 769034"/>
              <a:gd name="connsiteY2" fmla="*/ 1631944 h 2025623"/>
              <a:gd name="connsiteX3" fmla="*/ 245196 w 769034"/>
              <a:gd name="connsiteY3" fmla="*/ 1562787 h 2025623"/>
              <a:gd name="connsiteX4" fmla="*/ 260564 w 769034"/>
              <a:gd name="connsiteY4" fmla="*/ 1839412 h 2025623"/>
              <a:gd name="connsiteX5" fmla="*/ 391193 w 769034"/>
              <a:gd name="connsiteY5" fmla="*/ 1508999 h 2025623"/>
              <a:gd name="connsiteX6" fmla="*/ 529505 w 769034"/>
              <a:gd name="connsiteY6" fmla="*/ 2023829 h 2025623"/>
              <a:gd name="connsiteX7" fmla="*/ 483401 w 769034"/>
              <a:gd name="connsiteY7" fmla="*/ 1662680 h 2025623"/>
              <a:gd name="connsiteX8" fmla="*/ 391193 w 769034"/>
              <a:gd name="connsiteY8" fmla="*/ 1232374 h 2025623"/>
              <a:gd name="connsiteX9" fmla="*/ 383508 w 769034"/>
              <a:gd name="connsiteY9" fmla="*/ 1455211 h 2025623"/>
              <a:gd name="connsiteX10" fmla="*/ 360456 w 769034"/>
              <a:gd name="connsiteY10" fmla="*/ 1232374 h 2025623"/>
              <a:gd name="connsiteX11" fmla="*/ 214460 w 769034"/>
              <a:gd name="connsiteY11" fmla="*/ 1493631 h 2025623"/>
              <a:gd name="connsiteX12" fmla="*/ 767710 w 769034"/>
              <a:gd name="connsiteY12" fmla="*/ 2928 h 202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9034" h="2025623">
                <a:moveTo>
                  <a:pt x="767710" y="2928"/>
                </a:moveTo>
                <a:cubicBezTo>
                  <a:pt x="736974" y="77207"/>
                  <a:pt x="132497" y="1667802"/>
                  <a:pt x="30043" y="1939305"/>
                </a:cubicBezTo>
                <a:cubicBezTo>
                  <a:pt x="-72411" y="2210808"/>
                  <a:pt x="117128" y="1694697"/>
                  <a:pt x="152987" y="1631944"/>
                </a:cubicBezTo>
                <a:cubicBezTo>
                  <a:pt x="188846" y="1569191"/>
                  <a:pt x="227267" y="1528209"/>
                  <a:pt x="245196" y="1562787"/>
                </a:cubicBezTo>
                <a:cubicBezTo>
                  <a:pt x="263125" y="1597365"/>
                  <a:pt x="236231" y="1848377"/>
                  <a:pt x="260564" y="1839412"/>
                </a:cubicBezTo>
                <a:cubicBezTo>
                  <a:pt x="284897" y="1830447"/>
                  <a:pt x="346370" y="1478263"/>
                  <a:pt x="391193" y="1508999"/>
                </a:cubicBezTo>
                <a:cubicBezTo>
                  <a:pt x="436016" y="1539735"/>
                  <a:pt x="514137" y="1998216"/>
                  <a:pt x="529505" y="2023829"/>
                </a:cubicBezTo>
                <a:cubicBezTo>
                  <a:pt x="544873" y="2049443"/>
                  <a:pt x="506453" y="1794589"/>
                  <a:pt x="483401" y="1662680"/>
                </a:cubicBezTo>
                <a:cubicBezTo>
                  <a:pt x="460349" y="1530771"/>
                  <a:pt x="407842" y="1266952"/>
                  <a:pt x="391193" y="1232374"/>
                </a:cubicBezTo>
                <a:cubicBezTo>
                  <a:pt x="374544" y="1197796"/>
                  <a:pt x="388631" y="1455211"/>
                  <a:pt x="383508" y="1455211"/>
                </a:cubicBezTo>
                <a:cubicBezTo>
                  <a:pt x="378385" y="1455211"/>
                  <a:pt x="388631" y="1225971"/>
                  <a:pt x="360456" y="1232374"/>
                </a:cubicBezTo>
                <a:cubicBezTo>
                  <a:pt x="332281" y="1238777"/>
                  <a:pt x="144023" y="1697258"/>
                  <a:pt x="214460" y="1493631"/>
                </a:cubicBezTo>
                <a:cubicBezTo>
                  <a:pt x="284897" y="1290004"/>
                  <a:pt x="798446" y="-71351"/>
                  <a:pt x="767710" y="2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ACA9B8D8-2C31-ECDF-199C-7129607E1248}"/>
              </a:ext>
            </a:extLst>
          </p:cNvPr>
          <p:cNvSpPr/>
          <p:nvPr/>
        </p:nvSpPr>
        <p:spPr>
          <a:xfrm>
            <a:off x="5724521" y="6346672"/>
            <a:ext cx="154377" cy="2138524"/>
          </a:xfrm>
          <a:custGeom>
            <a:avLst/>
            <a:gdLst>
              <a:gd name="connsiteX0" fmla="*/ 38504 w 154377"/>
              <a:gd name="connsiteY0" fmla="*/ 340 h 2138524"/>
              <a:gd name="connsiteX1" fmla="*/ 130713 w 154377"/>
              <a:gd name="connsiteY1" fmla="*/ 1629355 h 2138524"/>
              <a:gd name="connsiteX2" fmla="*/ 84 w 154377"/>
              <a:gd name="connsiteY2" fmla="*/ 2136501 h 2138524"/>
              <a:gd name="connsiteX3" fmla="*/ 153765 w 154377"/>
              <a:gd name="connsiteY3" fmla="*/ 1491042 h 2138524"/>
              <a:gd name="connsiteX4" fmla="*/ 38504 w 154377"/>
              <a:gd name="connsiteY4" fmla="*/ 340 h 213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77" h="2138524">
                <a:moveTo>
                  <a:pt x="38504" y="340"/>
                </a:moveTo>
                <a:cubicBezTo>
                  <a:pt x="34662" y="23392"/>
                  <a:pt x="137116" y="1273328"/>
                  <a:pt x="130713" y="1629355"/>
                </a:cubicBezTo>
                <a:cubicBezTo>
                  <a:pt x="124310" y="1985382"/>
                  <a:pt x="-3758" y="2159553"/>
                  <a:pt x="84" y="2136501"/>
                </a:cubicBezTo>
                <a:cubicBezTo>
                  <a:pt x="3926" y="2113449"/>
                  <a:pt x="143520" y="1849630"/>
                  <a:pt x="153765" y="1491042"/>
                </a:cubicBezTo>
                <a:cubicBezTo>
                  <a:pt x="164010" y="1132454"/>
                  <a:pt x="42346" y="-22712"/>
                  <a:pt x="38504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1EFE7732-2927-E00E-3FD4-7F755F3FBAEE}"/>
              </a:ext>
            </a:extLst>
          </p:cNvPr>
          <p:cNvSpPr/>
          <p:nvPr/>
        </p:nvSpPr>
        <p:spPr>
          <a:xfrm>
            <a:off x="5493748" y="7660905"/>
            <a:ext cx="273047" cy="860886"/>
          </a:xfrm>
          <a:custGeom>
            <a:avLst/>
            <a:gdLst>
              <a:gd name="connsiteX0" fmla="*/ 336 w 273047"/>
              <a:gd name="connsiteY0" fmla="*/ 176809 h 860886"/>
              <a:gd name="connsiteX1" fmla="*/ 84860 w 273047"/>
              <a:gd name="connsiteY1" fmla="*/ 645535 h 860886"/>
              <a:gd name="connsiteX2" fmla="*/ 23388 w 273047"/>
              <a:gd name="connsiteY2" fmla="*/ 845320 h 860886"/>
              <a:gd name="connsiteX3" fmla="*/ 107913 w 273047"/>
              <a:gd name="connsiteY3" fmla="*/ 683956 h 860886"/>
              <a:gd name="connsiteX4" fmla="*/ 269277 w 273047"/>
              <a:gd name="connsiteY4" fmla="*/ 860688 h 860886"/>
              <a:gd name="connsiteX5" fmla="*/ 223173 w 273047"/>
              <a:gd name="connsiteY5" fmla="*/ 699324 h 860886"/>
              <a:gd name="connsiteX6" fmla="*/ 238541 w 273047"/>
              <a:gd name="connsiteY6" fmla="*/ 77 h 860886"/>
              <a:gd name="connsiteX7" fmla="*/ 184753 w 273047"/>
              <a:gd name="connsiteY7" fmla="*/ 745428 h 860886"/>
              <a:gd name="connsiteX8" fmla="*/ 123281 w 273047"/>
              <a:gd name="connsiteY8" fmla="*/ 584063 h 860886"/>
              <a:gd name="connsiteX9" fmla="*/ 336 w 273047"/>
              <a:gd name="connsiteY9" fmla="*/ 176809 h 86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047" h="860886">
                <a:moveTo>
                  <a:pt x="336" y="176809"/>
                </a:moveTo>
                <a:cubicBezTo>
                  <a:pt x="-6067" y="187054"/>
                  <a:pt x="81018" y="534117"/>
                  <a:pt x="84860" y="645535"/>
                </a:cubicBezTo>
                <a:cubicBezTo>
                  <a:pt x="88702" y="756953"/>
                  <a:pt x="19546" y="838917"/>
                  <a:pt x="23388" y="845320"/>
                </a:cubicBezTo>
                <a:cubicBezTo>
                  <a:pt x="27230" y="851723"/>
                  <a:pt x="66932" y="681395"/>
                  <a:pt x="107913" y="683956"/>
                </a:cubicBezTo>
                <a:cubicBezTo>
                  <a:pt x="148894" y="686517"/>
                  <a:pt x="250067" y="858127"/>
                  <a:pt x="269277" y="860688"/>
                </a:cubicBezTo>
                <a:cubicBezTo>
                  <a:pt x="288487" y="863249"/>
                  <a:pt x="228296" y="842759"/>
                  <a:pt x="223173" y="699324"/>
                </a:cubicBezTo>
                <a:cubicBezTo>
                  <a:pt x="218050" y="555889"/>
                  <a:pt x="244944" y="-7607"/>
                  <a:pt x="238541" y="77"/>
                </a:cubicBezTo>
                <a:cubicBezTo>
                  <a:pt x="232138" y="7761"/>
                  <a:pt x="203963" y="648097"/>
                  <a:pt x="184753" y="745428"/>
                </a:cubicBezTo>
                <a:cubicBezTo>
                  <a:pt x="165543" y="842759"/>
                  <a:pt x="159140" y="681394"/>
                  <a:pt x="123281" y="584063"/>
                </a:cubicBezTo>
                <a:cubicBezTo>
                  <a:pt x="87422" y="486732"/>
                  <a:pt x="6739" y="166564"/>
                  <a:pt x="336" y="176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EE26B9F4-D813-CD0E-9E76-BD055C7A41F1}"/>
              </a:ext>
            </a:extLst>
          </p:cNvPr>
          <p:cNvSpPr/>
          <p:nvPr/>
        </p:nvSpPr>
        <p:spPr>
          <a:xfrm>
            <a:off x="5845990" y="5639673"/>
            <a:ext cx="547320" cy="2821563"/>
          </a:xfrm>
          <a:custGeom>
            <a:avLst/>
            <a:gdLst>
              <a:gd name="connsiteX0" fmla="*/ 1560 w 547320"/>
              <a:gd name="connsiteY0" fmla="*/ 2820448 h 2821563"/>
              <a:gd name="connsiteX1" fmla="*/ 431865 w 547320"/>
              <a:gd name="connsiteY1" fmla="*/ 1921416 h 2821563"/>
              <a:gd name="connsiteX2" fmla="*/ 424181 w 547320"/>
              <a:gd name="connsiteY2" fmla="*/ 2098149 h 2821563"/>
              <a:gd name="connsiteX3" fmla="*/ 547126 w 547320"/>
              <a:gd name="connsiteY3" fmla="*/ 2774344 h 2821563"/>
              <a:gd name="connsiteX4" fmla="*/ 447234 w 547320"/>
              <a:gd name="connsiteY4" fmla="*/ 1975204 h 2821563"/>
              <a:gd name="connsiteX5" fmla="*/ 247449 w 547320"/>
              <a:gd name="connsiteY5" fmla="*/ 408 h 2821563"/>
              <a:gd name="connsiteX6" fmla="*/ 424181 w 547320"/>
              <a:gd name="connsiteY6" fmla="*/ 1806156 h 2821563"/>
              <a:gd name="connsiteX7" fmla="*/ 224397 w 547320"/>
              <a:gd name="connsiteY7" fmla="*/ 2374774 h 2821563"/>
              <a:gd name="connsiteX8" fmla="*/ 285869 w 547320"/>
              <a:gd name="connsiteY8" fmla="*/ 2113517 h 2821563"/>
              <a:gd name="connsiteX9" fmla="*/ 1560 w 547320"/>
              <a:gd name="connsiteY9" fmla="*/ 2820448 h 282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320" h="2821563">
                <a:moveTo>
                  <a:pt x="1560" y="2820448"/>
                </a:moveTo>
                <a:cubicBezTo>
                  <a:pt x="25893" y="2788431"/>
                  <a:pt x="361428" y="2041799"/>
                  <a:pt x="431865" y="1921416"/>
                </a:cubicBezTo>
                <a:cubicBezTo>
                  <a:pt x="502302" y="1801033"/>
                  <a:pt x="404971" y="1955994"/>
                  <a:pt x="424181" y="2098149"/>
                </a:cubicBezTo>
                <a:cubicBezTo>
                  <a:pt x="443391" y="2240304"/>
                  <a:pt x="543284" y="2794835"/>
                  <a:pt x="547126" y="2774344"/>
                </a:cubicBezTo>
                <a:cubicBezTo>
                  <a:pt x="550968" y="2753853"/>
                  <a:pt x="497180" y="2437527"/>
                  <a:pt x="447234" y="1975204"/>
                </a:cubicBezTo>
                <a:cubicBezTo>
                  <a:pt x="397288" y="1512881"/>
                  <a:pt x="251291" y="28583"/>
                  <a:pt x="247449" y="408"/>
                </a:cubicBezTo>
                <a:cubicBezTo>
                  <a:pt x="243607" y="-27767"/>
                  <a:pt x="428023" y="1410428"/>
                  <a:pt x="424181" y="1806156"/>
                </a:cubicBezTo>
                <a:cubicBezTo>
                  <a:pt x="420339" y="2201884"/>
                  <a:pt x="247449" y="2323547"/>
                  <a:pt x="224397" y="2374774"/>
                </a:cubicBezTo>
                <a:cubicBezTo>
                  <a:pt x="201345" y="2426001"/>
                  <a:pt x="326851" y="2041799"/>
                  <a:pt x="285869" y="2113517"/>
                </a:cubicBezTo>
                <a:cubicBezTo>
                  <a:pt x="244887" y="2185235"/>
                  <a:pt x="-22773" y="2852465"/>
                  <a:pt x="1560" y="2820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6A360D20-DF93-F96B-A0EC-F453F5D290A5}"/>
              </a:ext>
            </a:extLst>
          </p:cNvPr>
          <p:cNvSpPr/>
          <p:nvPr/>
        </p:nvSpPr>
        <p:spPr>
          <a:xfrm>
            <a:off x="6409337" y="6019680"/>
            <a:ext cx="460629" cy="978810"/>
          </a:xfrm>
          <a:custGeom>
            <a:avLst/>
            <a:gdLst>
              <a:gd name="connsiteX0" fmla="*/ 2614 w 460629"/>
              <a:gd name="connsiteY0" fmla="*/ 1979 h 978810"/>
              <a:gd name="connsiteX1" fmla="*/ 186609 w 460629"/>
              <a:gd name="connsiteY1" fmla="*/ 431300 h 978810"/>
              <a:gd name="connsiteX2" fmla="*/ 270243 w 460629"/>
              <a:gd name="connsiteY2" fmla="*/ 704505 h 978810"/>
              <a:gd name="connsiteX3" fmla="*/ 231214 w 460629"/>
              <a:gd name="connsiteY3" fmla="*/ 643174 h 978810"/>
              <a:gd name="connsiteX4" fmla="*/ 459814 w 460629"/>
              <a:gd name="connsiteY4" fmla="*/ 977710 h 978810"/>
              <a:gd name="connsiteX5" fmla="*/ 303697 w 460629"/>
              <a:gd name="connsiteY5" fmla="*/ 743535 h 978810"/>
              <a:gd name="connsiteX6" fmla="*/ 203336 w 460629"/>
              <a:gd name="connsiteY6" fmla="*/ 542813 h 978810"/>
              <a:gd name="connsiteX7" fmla="*/ 19341 w 460629"/>
              <a:gd name="connsiteY7" fmla="*/ 325364 h 978810"/>
              <a:gd name="connsiteX8" fmla="*/ 142004 w 460629"/>
              <a:gd name="connsiteY8" fmla="*/ 425725 h 978810"/>
              <a:gd name="connsiteX9" fmla="*/ 192185 w 460629"/>
              <a:gd name="connsiteY9" fmla="*/ 503783 h 978810"/>
              <a:gd name="connsiteX10" fmla="*/ 147580 w 460629"/>
              <a:gd name="connsiteY10" fmla="*/ 364393 h 978810"/>
              <a:gd name="connsiteX11" fmla="*/ 41643 w 460629"/>
              <a:gd name="connsiteY11" fmla="*/ 236154 h 978810"/>
              <a:gd name="connsiteX12" fmla="*/ 75097 w 460629"/>
              <a:gd name="connsiteY12" fmla="*/ 269608 h 978810"/>
              <a:gd name="connsiteX13" fmla="*/ 2614 w 460629"/>
              <a:gd name="connsiteY13" fmla="*/ 1979 h 9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0629" h="978810">
                <a:moveTo>
                  <a:pt x="2614" y="1979"/>
                </a:moveTo>
                <a:cubicBezTo>
                  <a:pt x="21199" y="28928"/>
                  <a:pt x="142004" y="314212"/>
                  <a:pt x="186609" y="431300"/>
                </a:cubicBezTo>
                <a:cubicBezTo>
                  <a:pt x="231214" y="548388"/>
                  <a:pt x="262809" y="669193"/>
                  <a:pt x="270243" y="704505"/>
                </a:cubicBezTo>
                <a:cubicBezTo>
                  <a:pt x="277677" y="739817"/>
                  <a:pt x="199619" y="597640"/>
                  <a:pt x="231214" y="643174"/>
                </a:cubicBezTo>
                <a:cubicBezTo>
                  <a:pt x="262809" y="688708"/>
                  <a:pt x="447734" y="960983"/>
                  <a:pt x="459814" y="977710"/>
                </a:cubicBezTo>
                <a:cubicBezTo>
                  <a:pt x="471895" y="994437"/>
                  <a:pt x="346443" y="816018"/>
                  <a:pt x="303697" y="743535"/>
                </a:cubicBezTo>
                <a:cubicBezTo>
                  <a:pt x="260951" y="671052"/>
                  <a:pt x="250729" y="612508"/>
                  <a:pt x="203336" y="542813"/>
                </a:cubicBezTo>
                <a:cubicBezTo>
                  <a:pt x="155943" y="473118"/>
                  <a:pt x="29563" y="344879"/>
                  <a:pt x="19341" y="325364"/>
                </a:cubicBezTo>
                <a:cubicBezTo>
                  <a:pt x="9119" y="305849"/>
                  <a:pt x="113197" y="395989"/>
                  <a:pt x="142004" y="425725"/>
                </a:cubicBezTo>
                <a:cubicBezTo>
                  <a:pt x="170811" y="455461"/>
                  <a:pt x="191256" y="514005"/>
                  <a:pt x="192185" y="503783"/>
                </a:cubicBezTo>
                <a:cubicBezTo>
                  <a:pt x="193114" y="493561"/>
                  <a:pt x="172670" y="408998"/>
                  <a:pt x="147580" y="364393"/>
                </a:cubicBezTo>
                <a:cubicBezTo>
                  <a:pt x="122490" y="319788"/>
                  <a:pt x="41643" y="236154"/>
                  <a:pt x="41643" y="236154"/>
                </a:cubicBezTo>
                <a:cubicBezTo>
                  <a:pt x="29563" y="220357"/>
                  <a:pt x="79743" y="307708"/>
                  <a:pt x="75097" y="269608"/>
                </a:cubicBezTo>
                <a:cubicBezTo>
                  <a:pt x="70451" y="231508"/>
                  <a:pt x="-15971" y="-24970"/>
                  <a:pt x="2614" y="1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BC2B8BD9-AABA-FBF5-A573-F895619F7522}"/>
              </a:ext>
            </a:extLst>
          </p:cNvPr>
          <p:cNvSpPr/>
          <p:nvPr/>
        </p:nvSpPr>
        <p:spPr>
          <a:xfrm>
            <a:off x="6670019" y="6681980"/>
            <a:ext cx="307027" cy="78101"/>
          </a:xfrm>
          <a:custGeom>
            <a:avLst/>
            <a:gdLst>
              <a:gd name="connsiteX0" fmla="*/ 202 w 307027"/>
              <a:gd name="connsiteY0" fmla="*/ 78049 h 78101"/>
              <a:gd name="connsiteX1" fmla="*/ 179817 w 307027"/>
              <a:gd name="connsiteY1" fmla="*/ 16816 h 78101"/>
              <a:gd name="connsiteX2" fmla="*/ 306363 w 307027"/>
              <a:gd name="connsiteY2" fmla="*/ 49474 h 78101"/>
              <a:gd name="connsiteX3" fmla="*/ 232885 w 307027"/>
              <a:gd name="connsiteY3" fmla="*/ 8652 h 78101"/>
              <a:gd name="connsiteX4" fmla="*/ 216556 w 307027"/>
              <a:gd name="connsiteY4" fmla="*/ 4570 h 78101"/>
              <a:gd name="connsiteX5" fmla="*/ 202 w 307027"/>
              <a:gd name="connsiteY5" fmla="*/ 78049 h 7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027" h="78101">
                <a:moveTo>
                  <a:pt x="202" y="78049"/>
                </a:moveTo>
                <a:cubicBezTo>
                  <a:pt x="-5921" y="80090"/>
                  <a:pt x="128790" y="21578"/>
                  <a:pt x="179817" y="16816"/>
                </a:cubicBezTo>
                <a:cubicBezTo>
                  <a:pt x="230844" y="12054"/>
                  <a:pt x="297518" y="50835"/>
                  <a:pt x="306363" y="49474"/>
                </a:cubicBezTo>
                <a:cubicBezTo>
                  <a:pt x="315208" y="48113"/>
                  <a:pt x="232885" y="8652"/>
                  <a:pt x="232885" y="8652"/>
                </a:cubicBezTo>
                <a:cubicBezTo>
                  <a:pt x="217917" y="1168"/>
                  <a:pt x="256017" y="-4275"/>
                  <a:pt x="216556" y="4570"/>
                </a:cubicBezTo>
                <a:cubicBezTo>
                  <a:pt x="177095" y="13415"/>
                  <a:pt x="6325" y="76008"/>
                  <a:pt x="202" y="78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844911E5-6374-B334-C0F1-94E0589889F0}"/>
              </a:ext>
            </a:extLst>
          </p:cNvPr>
          <p:cNvSpPr/>
          <p:nvPr/>
        </p:nvSpPr>
        <p:spPr>
          <a:xfrm>
            <a:off x="6465990" y="6819848"/>
            <a:ext cx="586860" cy="261519"/>
          </a:xfrm>
          <a:custGeom>
            <a:avLst/>
            <a:gdLst>
              <a:gd name="connsiteX0" fmla="*/ 5148 w 586860"/>
              <a:gd name="connsiteY0" fmla="*/ 2983 h 261519"/>
              <a:gd name="connsiteX1" fmla="*/ 530342 w 586860"/>
              <a:gd name="connsiteY1" fmla="*/ 223377 h 261519"/>
              <a:gd name="connsiteX2" fmla="*/ 469382 w 586860"/>
              <a:gd name="connsiteY2" fmla="*/ 218687 h 261519"/>
              <a:gd name="connsiteX3" fmla="*/ 586613 w 586860"/>
              <a:gd name="connsiteY3" fmla="*/ 260890 h 261519"/>
              <a:gd name="connsiteX4" fmla="*/ 431868 w 586860"/>
              <a:gd name="connsiteY4" fmla="*/ 181174 h 261519"/>
              <a:gd name="connsiteX5" fmla="*/ 211475 w 586860"/>
              <a:gd name="connsiteY5" fmla="*/ 40497 h 261519"/>
              <a:gd name="connsiteX6" fmla="*/ 258367 w 586860"/>
              <a:gd name="connsiteY6" fmla="*/ 92078 h 261519"/>
              <a:gd name="connsiteX7" fmla="*/ 5148 w 586860"/>
              <a:gd name="connsiteY7" fmla="*/ 2983 h 26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860" h="261519">
                <a:moveTo>
                  <a:pt x="5148" y="2983"/>
                </a:moveTo>
                <a:cubicBezTo>
                  <a:pt x="50477" y="24866"/>
                  <a:pt x="452970" y="187426"/>
                  <a:pt x="530342" y="223377"/>
                </a:cubicBezTo>
                <a:cubicBezTo>
                  <a:pt x="607714" y="259328"/>
                  <a:pt x="460004" y="212435"/>
                  <a:pt x="469382" y="218687"/>
                </a:cubicBezTo>
                <a:cubicBezTo>
                  <a:pt x="478761" y="224939"/>
                  <a:pt x="592865" y="267142"/>
                  <a:pt x="586613" y="260890"/>
                </a:cubicBezTo>
                <a:cubicBezTo>
                  <a:pt x="580361" y="254638"/>
                  <a:pt x="494391" y="217906"/>
                  <a:pt x="431868" y="181174"/>
                </a:cubicBezTo>
                <a:cubicBezTo>
                  <a:pt x="369345" y="144442"/>
                  <a:pt x="240392" y="55346"/>
                  <a:pt x="211475" y="40497"/>
                </a:cubicBezTo>
                <a:cubicBezTo>
                  <a:pt x="182558" y="25648"/>
                  <a:pt x="288847" y="97549"/>
                  <a:pt x="258367" y="92078"/>
                </a:cubicBezTo>
                <a:cubicBezTo>
                  <a:pt x="227887" y="86607"/>
                  <a:pt x="-40181" y="-18900"/>
                  <a:pt x="5148" y="2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D0862870-3806-E1B3-3BE2-0ACC34FBE072}"/>
              </a:ext>
            </a:extLst>
          </p:cNvPr>
          <p:cNvSpPr/>
          <p:nvPr/>
        </p:nvSpPr>
        <p:spPr>
          <a:xfrm>
            <a:off x="6540901" y="6994901"/>
            <a:ext cx="531873" cy="182167"/>
          </a:xfrm>
          <a:custGeom>
            <a:avLst/>
            <a:gdLst>
              <a:gd name="connsiteX0" fmla="*/ 5265 w 531873"/>
              <a:gd name="connsiteY0" fmla="*/ 179622 h 182167"/>
              <a:gd name="connsiteX1" fmla="*/ 525770 w 531873"/>
              <a:gd name="connsiteY1" fmla="*/ 1431 h 182167"/>
              <a:gd name="connsiteX2" fmla="*/ 272551 w 531873"/>
              <a:gd name="connsiteY2" fmla="*/ 99905 h 182167"/>
              <a:gd name="connsiteX3" fmla="*/ 5265 w 531873"/>
              <a:gd name="connsiteY3" fmla="*/ 179622 h 18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873" h="182167">
                <a:moveTo>
                  <a:pt x="5265" y="179622"/>
                </a:moveTo>
                <a:cubicBezTo>
                  <a:pt x="47468" y="163210"/>
                  <a:pt x="481222" y="14717"/>
                  <a:pt x="525770" y="1431"/>
                </a:cubicBezTo>
                <a:cubicBezTo>
                  <a:pt x="570318" y="-11855"/>
                  <a:pt x="359302" y="70988"/>
                  <a:pt x="272551" y="99905"/>
                </a:cubicBezTo>
                <a:cubicBezTo>
                  <a:pt x="185800" y="128822"/>
                  <a:pt x="-36938" y="196034"/>
                  <a:pt x="5265" y="179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6C4309D8-3F5E-E273-CCF8-64D8FAE09A58}"/>
              </a:ext>
            </a:extLst>
          </p:cNvPr>
          <p:cNvSpPr/>
          <p:nvPr/>
        </p:nvSpPr>
        <p:spPr>
          <a:xfrm>
            <a:off x="7429939" y="7172418"/>
            <a:ext cx="55245" cy="146224"/>
          </a:xfrm>
          <a:custGeom>
            <a:avLst/>
            <a:gdLst>
              <a:gd name="connsiteX0" fmla="*/ 55224 w 55245"/>
              <a:gd name="connsiteY0" fmla="*/ 13 h 146224"/>
              <a:gd name="connsiteX1" fmla="*/ 7634 w 55245"/>
              <a:gd name="connsiteY1" fmla="*/ 101991 h 146224"/>
              <a:gd name="connsiteX2" fmla="*/ 21231 w 55245"/>
              <a:gd name="connsiteY2" fmla="*/ 146181 h 146224"/>
              <a:gd name="connsiteX3" fmla="*/ 836 w 55245"/>
              <a:gd name="connsiteY3" fmla="*/ 95192 h 146224"/>
              <a:gd name="connsiteX4" fmla="*/ 55224 w 55245"/>
              <a:gd name="connsiteY4" fmla="*/ 13 h 14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5" h="146224">
                <a:moveTo>
                  <a:pt x="55224" y="13"/>
                </a:moveTo>
                <a:cubicBezTo>
                  <a:pt x="56357" y="1146"/>
                  <a:pt x="13299" y="77630"/>
                  <a:pt x="7634" y="101991"/>
                </a:cubicBezTo>
                <a:cubicBezTo>
                  <a:pt x="1968" y="126352"/>
                  <a:pt x="22364" y="147314"/>
                  <a:pt x="21231" y="146181"/>
                </a:cubicBezTo>
                <a:cubicBezTo>
                  <a:pt x="20098" y="145048"/>
                  <a:pt x="-4830" y="118420"/>
                  <a:pt x="836" y="95192"/>
                </a:cubicBezTo>
                <a:cubicBezTo>
                  <a:pt x="6501" y="71964"/>
                  <a:pt x="54091" y="-1120"/>
                  <a:pt x="5522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1D27DBE6-3308-1EE0-0BEC-8F4222F2E165}"/>
              </a:ext>
            </a:extLst>
          </p:cNvPr>
          <p:cNvSpPr/>
          <p:nvPr/>
        </p:nvSpPr>
        <p:spPr>
          <a:xfrm>
            <a:off x="6765626" y="7221740"/>
            <a:ext cx="639292" cy="173735"/>
          </a:xfrm>
          <a:custGeom>
            <a:avLst/>
            <a:gdLst>
              <a:gd name="connsiteX0" fmla="*/ 5693 w 639292"/>
              <a:gd name="connsiteY0" fmla="*/ 171643 h 173735"/>
              <a:gd name="connsiteX1" fmla="*/ 631156 w 639292"/>
              <a:gd name="connsiteY1" fmla="*/ 1680 h 173735"/>
              <a:gd name="connsiteX2" fmla="*/ 338820 w 639292"/>
              <a:gd name="connsiteY2" fmla="*/ 90061 h 173735"/>
              <a:gd name="connsiteX3" fmla="*/ 5693 w 639292"/>
              <a:gd name="connsiteY3" fmla="*/ 171643 h 17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292" h="173735">
                <a:moveTo>
                  <a:pt x="5693" y="171643"/>
                </a:moveTo>
                <a:cubicBezTo>
                  <a:pt x="54416" y="156913"/>
                  <a:pt x="575635" y="15277"/>
                  <a:pt x="631156" y="1680"/>
                </a:cubicBezTo>
                <a:cubicBezTo>
                  <a:pt x="686677" y="-11917"/>
                  <a:pt x="443630" y="60601"/>
                  <a:pt x="338820" y="90061"/>
                </a:cubicBezTo>
                <a:cubicBezTo>
                  <a:pt x="234010" y="119521"/>
                  <a:pt x="-43030" y="186373"/>
                  <a:pt x="5693" y="171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A8480E1F-698B-2436-8221-87E6C924B5DA}"/>
              </a:ext>
            </a:extLst>
          </p:cNvPr>
          <p:cNvSpPr/>
          <p:nvPr/>
        </p:nvSpPr>
        <p:spPr>
          <a:xfrm>
            <a:off x="6817516" y="7287282"/>
            <a:ext cx="545157" cy="202943"/>
          </a:xfrm>
          <a:custGeom>
            <a:avLst/>
            <a:gdLst>
              <a:gd name="connsiteX0" fmla="*/ 1393 w 545157"/>
              <a:gd name="connsiteY0" fmla="*/ 724 h 202943"/>
              <a:gd name="connsiteX1" fmla="*/ 528277 w 545157"/>
              <a:gd name="connsiteY1" fmla="*/ 197881 h 202943"/>
              <a:gd name="connsiteX2" fmla="*/ 378710 w 545157"/>
              <a:gd name="connsiteY2" fmla="*/ 133295 h 202943"/>
              <a:gd name="connsiteX3" fmla="*/ 1393 w 545157"/>
              <a:gd name="connsiteY3" fmla="*/ 724 h 20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157" h="202943">
                <a:moveTo>
                  <a:pt x="1393" y="724"/>
                </a:moveTo>
                <a:cubicBezTo>
                  <a:pt x="26321" y="11488"/>
                  <a:pt x="465391" y="175786"/>
                  <a:pt x="528277" y="197881"/>
                </a:cubicBezTo>
                <a:cubicBezTo>
                  <a:pt x="591163" y="219976"/>
                  <a:pt x="464258" y="164455"/>
                  <a:pt x="378710" y="133295"/>
                </a:cubicBezTo>
                <a:cubicBezTo>
                  <a:pt x="293162" y="102135"/>
                  <a:pt x="-23535" y="-10040"/>
                  <a:pt x="1393" y="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C27F230F-EF2E-FB97-CB04-21E82391A6ED}"/>
              </a:ext>
            </a:extLst>
          </p:cNvPr>
          <p:cNvSpPr/>
          <p:nvPr/>
        </p:nvSpPr>
        <p:spPr>
          <a:xfrm>
            <a:off x="6812886" y="7395557"/>
            <a:ext cx="466393" cy="97234"/>
          </a:xfrm>
          <a:custGeom>
            <a:avLst/>
            <a:gdLst>
              <a:gd name="connsiteX0" fmla="*/ 2623 w 466393"/>
              <a:gd name="connsiteY0" fmla="*/ 96404 h 97234"/>
              <a:gd name="connsiteX1" fmla="*/ 458124 w 466393"/>
              <a:gd name="connsiteY1" fmla="*/ 1225 h 97234"/>
              <a:gd name="connsiteX2" fmla="*/ 277963 w 466393"/>
              <a:gd name="connsiteY2" fmla="*/ 45415 h 97234"/>
              <a:gd name="connsiteX3" fmla="*/ 2623 w 466393"/>
              <a:gd name="connsiteY3" fmla="*/ 96404 h 9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393" h="97234">
                <a:moveTo>
                  <a:pt x="2623" y="96404"/>
                </a:moveTo>
                <a:cubicBezTo>
                  <a:pt x="32650" y="89039"/>
                  <a:pt x="412234" y="9723"/>
                  <a:pt x="458124" y="1225"/>
                </a:cubicBezTo>
                <a:cubicBezTo>
                  <a:pt x="504014" y="-7273"/>
                  <a:pt x="347081" y="30685"/>
                  <a:pt x="277963" y="45415"/>
                </a:cubicBezTo>
                <a:cubicBezTo>
                  <a:pt x="208845" y="60145"/>
                  <a:pt x="-27404" y="103769"/>
                  <a:pt x="2623" y="96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DCEE7A40-9CA1-F388-050F-448231F651AE}"/>
              </a:ext>
            </a:extLst>
          </p:cNvPr>
          <p:cNvSpPr/>
          <p:nvPr/>
        </p:nvSpPr>
        <p:spPr>
          <a:xfrm>
            <a:off x="6576068" y="7589781"/>
            <a:ext cx="230881" cy="758154"/>
          </a:xfrm>
          <a:custGeom>
            <a:avLst/>
            <a:gdLst>
              <a:gd name="connsiteX0" fmla="*/ 229178 w 230881"/>
              <a:gd name="connsiteY0" fmla="*/ 911 h 758154"/>
              <a:gd name="connsiteX1" fmla="*/ 123670 w 230881"/>
              <a:gd name="connsiteY1" fmla="*/ 452250 h 758154"/>
              <a:gd name="connsiteX2" fmla="*/ 578 w 230881"/>
              <a:gd name="connsiteY2" fmla="*/ 757050 h 758154"/>
              <a:gd name="connsiteX3" fmla="*/ 176424 w 230881"/>
              <a:gd name="connsiteY3" fmla="*/ 346742 h 758154"/>
              <a:gd name="connsiteX4" fmla="*/ 229178 w 230881"/>
              <a:gd name="connsiteY4" fmla="*/ 911 h 75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881" h="758154">
                <a:moveTo>
                  <a:pt x="229178" y="911"/>
                </a:moveTo>
                <a:cubicBezTo>
                  <a:pt x="220386" y="18496"/>
                  <a:pt x="161770" y="326227"/>
                  <a:pt x="123670" y="452250"/>
                </a:cubicBezTo>
                <a:cubicBezTo>
                  <a:pt x="85570" y="578273"/>
                  <a:pt x="-8214" y="774635"/>
                  <a:pt x="578" y="757050"/>
                </a:cubicBezTo>
                <a:cubicBezTo>
                  <a:pt x="9370" y="739465"/>
                  <a:pt x="141255" y="468858"/>
                  <a:pt x="176424" y="346742"/>
                </a:cubicBezTo>
                <a:cubicBezTo>
                  <a:pt x="211593" y="224627"/>
                  <a:pt x="237970" y="-16674"/>
                  <a:pt x="229178" y="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97C51CBB-C126-425E-1885-3691BB80B812}"/>
              </a:ext>
            </a:extLst>
          </p:cNvPr>
          <p:cNvSpPr/>
          <p:nvPr/>
        </p:nvSpPr>
        <p:spPr>
          <a:xfrm>
            <a:off x="6421137" y="7642620"/>
            <a:ext cx="287572" cy="838857"/>
          </a:xfrm>
          <a:custGeom>
            <a:avLst/>
            <a:gdLst>
              <a:gd name="connsiteX0" fmla="*/ 284463 w 287572"/>
              <a:gd name="connsiteY0" fmla="*/ 6688 h 838857"/>
              <a:gd name="connsiteX1" fmla="*/ 3109 w 287572"/>
              <a:gd name="connsiteY1" fmla="*/ 827303 h 838857"/>
              <a:gd name="connsiteX2" fmla="*/ 143786 w 287572"/>
              <a:gd name="connsiteY2" fmla="*/ 458026 h 838857"/>
              <a:gd name="connsiteX3" fmla="*/ 284463 w 287572"/>
              <a:gd name="connsiteY3" fmla="*/ 6688 h 83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572" h="838857">
                <a:moveTo>
                  <a:pt x="284463" y="6688"/>
                </a:moveTo>
                <a:cubicBezTo>
                  <a:pt x="261017" y="68234"/>
                  <a:pt x="26555" y="752080"/>
                  <a:pt x="3109" y="827303"/>
                </a:cubicBezTo>
                <a:cubicBezTo>
                  <a:pt x="-20337" y="902526"/>
                  <a:pt x="94940" y="590888"/>
                  <a:pt x="143786" y="458026"/>
                </a:cubicBezTo>
                <a:cubicBezTo>
                  <a:pt x="192632" y="325165"/>
                  <a:pt x="307909" y="-54858"/>
                  <a:pt x="284463" y="6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54A095A3-34A5-0179-4845-8B990A43B88E}"/>
              </a:ext>
            </a:extLst>
          </p:cNvPr>
          <p:cNvSpPr/>
          <p:nvPr/>
        </p:nvSpPr>
        <p:spPr>
          <a:xfrm>
            <a:off x="5579359" y="8464062"/>
            <a:ext cx="135674" cy="738553"/>
          </a:xfrm>
          <a:custGeom>
            <a:avLst/>
            <a:gdLst>
              <a:gd name="connsiteX0" fmla="*/ 826 w 135674"/>
              <a:gd name="connsiteY0" fmla="*/ 0 h 738553"/>
              <a:gd name="connsiteX1" fmla="*/ 30133 w 135674"/>
              <a:gd name="connsiteY1" fmla="*/ 369276 h 738553"/>
              <a:gd name="connsiteX2" fmla="*/ 135641 w 135674"/>
              <a:gd name="connsiteY2" fmla="*/ 738553 h 738553"/>
              <a:gd name="connsiteX3" fmla="*/ 18410 w 135674"/>
              <a:gd name="connsiteY3" fmla="*/ 369276 h 738553"/>
              <a:gd name="connsiteX4" fmla="*/ 826 w 135674"/>
              <a:gd name="connsiteY4" fmla="*/ 0 h 73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74" h="738553">
                <a:moveTo>
                  <a:pt x="826" y="0"/>
                </a:moveTo>
                <a:cubicBezTo>
                  <a:pt x="2780" y="0"/>
                  <a:pt x="7664" y="246184"/>
                  <a:pt x="30133" y="369276"/>
                </a:cubicBezTo>
                <a:cubicBezTo>
                  <a:pt x="52602" y="492368"/>
                  <a:pt x="137595" y="738553"/>
                  <a:pt x="135641" y="738553"/>
                </a:cubicBezTo>
                <a:cubicBezTo>
                  <a:pt x="133687" y="738553"/>
                  <a:pt x="37949" y="491391"/>
                  <a:pt x="18410" y="369276"/>
                </a:cubicBezTo>
                <a:cubicBezTo>
                  <a:pt x="-1129" y="247161"/>
                  <a:pt x="-1128" y="0"/>
                  <a:pt x="8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F1CA3FFB-D240-62F6-A9CA-EDAB8EDC9530}"/>
              </a:ext>
            </a:extLst>
          </p:cNvPr>
          <p:cNvSpPr/>
          <p:nvPr/>
        </p:nvSpPr>
        <p:spPr>
          <a:xfrm>
            <a:off x="6304588" y="8779845"/>
            <a:ext cx="72779" cy="364230"/>
          </a:xfrm>
          <a:custGeom>
            <a:avLst/>
            <a:gdLst>
              <a:gd name="connsiteX0" fmla="*/ 72766 w 72779"/>
              <a:gd name="connsiteY0" fmla="*/ 740 h 364230"/>
              <a:gd name="connsiteX1" fmla="*/ 20012 w 72779"/>
              <a:gd name="connsiteY1" fmla="*/ 223478 h 364230"/>
              <a:gd name="connsiteX2" fmla="*/ 55181 w 72779"/>
              <a:gd name="connsiteY2" fmla="*/ 364155 h 364230"/>
              <a:gd name="connsiteX3" fmla="*/ 2427 w 72779"/>
              <a:gd name="connsiteY3" fmla="*/ 205893 h 364230"/>
              <a:gd name="connsiteX4" fmla="*/ 14150 w 72779"/>
              <a:gd name="connsiteY4" fmla="*/ 153140 h 364230"/>
              <a:gd name="connsiteX5" fmla="*/ 72766 w 72779"/>
              <a:gd name="connsiteY5" fmla="*/ 740 h 36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79" h="364230">
                <a:moveTo>
                  <a:pt x="72766" y="740"/>
                </a:moveTo>
                <a:cubicBezTo>
                  <a:pt x="73743" y="12463"/>
                  <a:pt x="22943" y="162909"/>
                  <a:pt x="20012" y="223478"/>
                </a:cubicBezTo>
                <a:cubicBezTo>
                  <a:pt x="17081" y="284047"/>
                  <a:pt x="58112" y="367086"/>
                  <a:pt x="55181" y="364155"/>
                </a:cubicBezTo>
                <a:cubicBezTo>
                  <a:pt x="52250" y="361224"/>
                  <a:pt x="9265" y="241062"/>
                  <a:pt x="2427" y="205893"/>
                </a:cubicBezTo>
                <a:cubicBezTo>
                  <a:pt x="-4411" y="170724"/>
                  <a:pt x="4381" y="186355"/>
                  <a:pt x="14150" y="153140"/>
                </a:cubicBezTo>
                <a:cubicBezTo>
                  <a:pt x="23919" y="119925"/>
                  <a:pt x="71789" y="-10983"/>
                  <a:pt x="72766" y="7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CC11628E-56D8-D4D5-2182-35354D95450F}"/>
              </a:ext>
            </a:extLst>
          </p:cNvPr>
          <p:cNvSpPr/>
          <p:nvPr/>
        </p:nvSpPr>
        <p:spPr>
          <a:xfrm>
            <a:off x="5644512" y="8580981"/>
            <a:ext cx="135045" cy="631420"/>
          </a:xfrm>
          <a:custGeom>
            <a:avLst/>
            <a:gdLst>
              <a:gd name="connsiteX0" fmla="*/ 117380 w 135045"/>
              <a:gd name="connsiteY0" fmla="*/ 311 h 631420"/>
              <a:gd name="connsiteX1" fmla="*/ 99796 w 135045"/>
              <a:gd name="connsiteY1" fmla="*/ 363727 h 631420"/>
              <a:gd name="connsiteX2" fmla="*/ 134965 w 135045"/>
              <a:gd name="connsiteY2" fmla="*/ 627496 h 631420"/>
              <a:gd name="connsiteX3" fmla="*/ 105657 w 135045"/>
              <a:gd name="connsiteY3" fmla="*/ 498542 h 631420"/>
              <a:gd name="connsiteX4" fmla="*/ 150 w 135045"/>
              <a:gd name="connsiteY4" fmla="*/ 187881 h 631420"/>
              <a:gd name="connsiteX5" fmla="*/ 82211 w 135045"/>
              <a:gd name="connsiteY5" fmla="*/ 393034 h 631420"/>
              <a:gd name="connsiteX6" fmla="*/ 76350 w 135045"/>
              <a:gd name="connsiteY6" fmla="*/ 258219 h 631420"/>
              <a:gd name="connsiteX7" fmla="*/ 70488 w 135045"/>
              <a:gd name="connsiteY7" fmla="*/ 299250 h 631420"/>
              <a:gd name="connsiteX8" fmla="*/ 117380 w 135045"/>
              <a:gd name="connsiteY8" fmla="*/ 311 h 63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045" h="631420">
                <a:moveTo>
                  <a:pt x="117380" y="311"/>
                </a:moveTo>
                <a:cubicBezTo>
                  <a:pt x="122265" y="11057"/>
                  <a:pt x="96865" y="259196"/>
                  <a:pt x="99796" y="363727"/>
                </a:cubicBezTo>
                <a:cubicBezTo>
                  <a:pt x="102727" y="468258"/>
                  <a:pt x="133988" y="605027"/>
                  <a:pt x="134965" y="627496"/>
                </a:cubicBezTo>
                <a:cubicBezTo>
                  <a:pt x="135942" y="649965"/>
                  <a:pt x="128126" y="571811"/>
                  <a:pt x="105657" y="498542"/>
                </a:cubicBezTo>
                <a:cubicBezTo>
                  <a:pt x="83188" y="425273"/>
                  <a:pt x="4058" y="205466"/>
                  <a:pt x="150" y="187881"/>
                </a:cubicBezTo>
                <a:cubicBezTo>
                  <a:pt x="-3758" y="170296"/>
                  <a:pt x="69511" y="381311"/>
                  <a:pt x="82211" y="393034"/>
                </a:cubicBezTo>
                <a:cubicBezTo>
                  <a:pt x="94911" y="404757"/>
                  <a:pt x="78304" y="273850"/>
                  <a:pt x="76350" y="258219"/>
                </a:cubicBezTo>
                <a:cubicBezTo>
                  <a:pt x="74396" y="242588"/>
                  <a:pt x="65604" y="338327"/>
                  <a:pt x="70488" y="299250"/>
                </a:cubicBezTo>
                <a:cubicBezTo>
                  <a:pt x="75372" y="260173"/>
                  <a:pt x="112495" y="-10435"/>
                  <a:pt x="117380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9AC6586F-20B4-E723-761C-68FB402E62F2}"/>
              </a:ext>
            </a:extLst>
          </p:cNvPr>
          <p:cNvSpPr/>
          <p:nvPr/>
        </p:nvSpPr>
        <p:spPr>
          <a:xfrm>
            <a:off x="6868208" y="7814520"/>
            <a:ext cx="48492" cy="605467"/>
          </a:xfrm>
          <a:custGeom>
            <a:avLst/>
            <a:gdLst>
              <a:gd name="connsiteX0" fmla="*/ 1515 w 48492"/>
              <a:gd name="connsiteY0" fmla="*/ 4772 h 605467"/>
              <a:gd name="connsiteX1" fmla="*/ 48407 w 48492"/>
              <a:gd name="connsiteY1" fmla="*/ 596788 h 605467"/>
              <a:gd name="connsiteX2" fmla="*/ 13238 w 48492"/>
              <a:gd name="connsiteY2" fmla="*/ 333018 h 605467"/>
              <a:gd name="connsiteX3" fmla="*/ 1515 w 48492"/>
              <a:gd name="connsiteY3" fmla="*/ 4772 h 60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92" h="605467">
                <a:moveTo>
                  <a:pt x="1515" y="4772"/>
                </a:moveTo>
                <a:cubicBezTo>
                  <a:pt x="7377" y="48734"/>
                  <a:pt x="46453" y="542080"/>
                  <a:pt x="48407" y="596788"/>
                </a:cubicBezTo>
                <a:cubicBezTo>
                  <a:pt x="50361" y="651496"/>
                  <a:pt x="18122" y="433641"/>
                  <a:pt x="13238" y="333018"/>
                </a:cubicBezTo>
                <a:cubicBezTo>
                  <a:pt x="8354" y="232395"/>
                  <a:pt x="-4347" y="-39190"/>
                  <a:pt x="1515" y="4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C8CFFE0C-B2D7-5A02-8EAD-26C7D0852CAC}"/>
              </a:ext>
            </a:extLst>
          </p:cNvPr>
          <p:cNvSpPr/>
          <p:nvPr/>
        </p:nvSpPr>
        <p:spPr>
          <a:xfrm>
            <a:off x="3076348" y="6623133"/>
            <a:ext cx="479592" cy="1037905"/>
          </a:xfrm>
          <a:custGeom>
            <a:avLst/>
            <a:gdLst>
              <a:gd name="connsiteX0" fmla="*/ 340929 w 479592"/>
              <a:gd name="connsiteY0" fmla="*/ 405 h 1037905"/>
              <a:gd name="connsiteX1" fmla="*/ 346790 w 479592"/>
              <a:gd name="connsiteY1" fmla="*/ 656898 h 1037905"/>
              <a:gd name="connsiteX2" fmla="*/ 276452 w 479592"/>
              <a:gd name="connsiteY2" fmla="*/ 1037898 h 1037905"/>
              <a:gd name="connsiteX3" fmla="*/ 340929 w 479592"/>
              <a:gd name="connsiteY3" fmla="*/ 668621 h 1037905"/>
              <a:gd name="connsiteX4" fmla="*/ 960 w 479592"/>
              <a:gd name="connsiteY4" fmla="*/ 1008590 h 1037905"/>
              <a:gd name="connsiteX5" fmla="*/ 464021 w 479592"/>
              <a:gd name="connsiteY5" fmla="*/ 451744 h 1037905"/>
              <a:gd name="connsiteX6" fmla="*/ 370237 w 479592"/>
              <a:gd name="connsiteY6" fmla="*/ 557252 h 1037905"/>
              <a:gd name="connsiteX7" fmla="*/ 340929 w 479592"/>
              <a:gd name="connsiteY7" fmla="*/ 405 h 103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592" h="1037905">
                <a:moveTo>
                  <a:pt x="340929" y="405"/>
                </a:moveTo>
                <a:cubicBezTo>
                  <a:pt x="337021" y="17013"/>
                  <a:pt x="357536" y="483983"/>
                  <a:pt x="346790" y="656898"/>
                </a:cubicBezTo>
                <a:cubicBezTo>
                  <a:pt x="336044" y="829813"/>
                  <a:pt x="277429" y="1035944"/>
                  <a:pt x="276452" y="1037898"/>
                </a:cubicBezTo>
                <a:cubicBezTo>
                  <a:pt x="275475" y="1039852"/>
                  <a:pt x="386844" y="673506"/>
                  <a:pt x="340929" y="668621"/>
                </a:cubicBezTo>
                <a:cubicBezTo>
                  <a:pt x="295014" y="663736"/>
                  <a:pt x="-19555" y="1044736"/>
                  <a:pt x="960" y="1008590"/>
                </a:cubicBezTo>
                <a:cubicBezTo>
                  <a:pt x="21475" y="972444"/>
                  <a:pt x="402475" y="526967"/>
                  <a:pt x="464021" y="451744"/>
                </a:cubicBezTo>
                <a:cubicBezTo>
                  <a:pt x="525567" y="376521"/>
                  <a:pt x="385868" y="632475"/>
                  <a:pt x="370237" y="557252"/>
                </a:cubicBezTo>
                <a:cubicBezTo>
                  <a:pt x="354606" y="482029"/>
                  <a:pt x="344837" y="-16203"/>
                  <a:pt x="340929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A6B10BCF-784C-E516-EEE2-A2CAE28EC3DC}"/>
              </a:ext>
            </a:extLst>
          </p:cNvPr>
          <p:cNvSpPr/>
          <p:nvPr/>
        </p:nvSpPr>
        <p:spPr>
          <a:xfrm>
            <a:off x="668168" y="7425944"/>
            <a:ext cx="2615804" cy="1079418"/>
          </a:xfrm>
          <a:custGeom>
            <a:avLst/>
            <a:gdLst>
              <a:gd name="connsiteX0" fmla="*/ 2614294 w 2615804"/>
              <a:gd name="connsiteY0" fmla="*/ 625 h 1079418"/>
              <a:gd name="connsiteX1" fmla="*/ 1189940 w 2615804"/>
              <a:gd name="connsiteY1" fmla="*/ 264394 h 1079418"/>
              <a:gd name="connsiteX2" fmla="*/ 2110201 w 2615804"/>
              <a:gd name="connsiteY2" fmla="*/ 211641 h 1079418"/>
              <a:gd name="connsiteX3" fmla="*/ 1072709 w 2615804"/>
              <a:gd name="connsiteY3" fmla="*/ 317148 h 1079418"/>
              <a:gd name="connsiteX4" fmla="*/ 715155 w 2615804"/>
              <a:gd name="connsiteY4" fmla="*/ 457825 h 1079418"/>
              <a:gd name="connsiteX5" fmla="*/ 47 w 2615804"/>
              <a:gd name="connsiteY5" fmla="*/ 1079148 h 1079418"/>
              <a:gd name="connsiteX6" fmla="*/ 750324 w 2615804"/>
              <a:gd name="connsiteY6" fmla="*/ 375764 h 1079418"/>
              <a:gd name="connsiteX7" fmla="*/ 1922632 w 2615804"/>
              <a:gd name="connsiteY7" fmla="*/ 217502 h 1079418"/>
              <a:gd name="connsiteX8" fmla="*/ 2080894 w 2615804"/>
              <a:gd name="connsiteY8" fmla="*/ 176471 h 1079418"/>
              <a:gd name="connsiteX9" fmla="*/ 1940217 w 2615804"/>
              <a:gd name="connsiteY9" fmla="*/ 211641 h 1079418"/>
              <a:gd name="connsiteX10" fmla="*/ 2162955 w 2615804"/>
              <a:gd name="connsiteY10" fmla="*/ 123718 h 1079418"/>
              <a:gd name="connsiteX11" fmla="*/ 1477155 w 2615804"/>
              <a:gd name="connsiteY11" fmla="*/ 188194 h 1079418"/>
              <a:gd name="connsiteX12" fmla="*/ 2614294 w 2615804"/>
              <a:gd name="connsiteY12" fmla="*/ 625 h 10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5804" h="1079418">
                <a:moveTo>
                  <a:pt x="2614294" y="625"/>
                </a:moveTo>
                <a:cubicBezTo>
                  <a:pt x="2566425" y="13325"/>
                  <a:pt x="1273955" y="229225"/>
                  <a:pt x="1189940" y="264394"/>
                </a:cubicBezTo>
                <a:cubicBezTo>
                  <a:pt x="1105924" y="299563"/>
                  <a:pt x="2129739" y="202849"/>
                  <a:pt x="2110201" y="211641"/>
                </a:cubicBezTo>
                <a:cubicBezTo>
                  <a:pt x="2090663" y="220433"/>
                  <a:pt x="1305217" y="276117"/>
                  <a:pt x="1072709" y="317148"/>
                </a:cubicBezTo>
                <a:cubicBezTo>
                  <a:pt x="840201" y="358179"/>
                  <a:pt x="893932" y="330825"/>
                  <a:pt x="715155" y="457825"/>
                </a:cubicBezTo>
                <a:cubicBezTo>
                  <a:pt x="536378" y="584825"/>
                  <a:pt x="-5815" y="1092825"/>
                  <a:pt x="47" y="1079148"/>
                </a:cubicBezTo>
                <a:cubicBezTo>
                  <a:pt x="5908" y="1065471"/>
                  <a:pt x="429893" y="519372"/>
                  <a:pt x="750324" y="375764"/>
                </a:cubicBezTo>
                <a:cubicBezTo>
                  <a:pt x="1070755" y="232156"/>
                  <a:pt x="1700870" y="250717"/>
                  <a:pt x="1922632" y="217502"/>
                </a:cubicBezTo>
                <a:cubicBezTo>
                  <a:pt x="2144394" y="184287"/>
                  <a:pt x="2077963" y="177448"/>
                  <a:pt x="2080894" y="176471"/>
                </a:cubicBezTo>
                <a:cubicBezTo>
                  <a:pt x="2083825" y="175494"/>
                  <a:pt x="1926540" y="220433"/>
                  <a:pt x="1940217" y="211641"/>
                </a:cubicBezTo>
                <a:cubicBezTo>
                  <a:pt x="1953894" y="202849"/>
                  <a:pt x="2240132" y="127626"/>
                  <a:pt x="2162955" y="123718"/>
                </a:cubicBezTo>
                <a:cubicBezTo>
                  <a:pt x="2085778" y="119810"/>
                  <a:pt x="1397047" y="203825"/>
                  <a:pt x="1477155" y="188194"/>
                </a:cubicBezTo>
                <a:cubicBezTo>
                  <a:pt x="1557263" y="172563"/>
                  <a:pt x="2662163" y="-12075"/>
                  <a:pt x="2614294" y="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66899A8C-0230-7D29-6CB9-5C45660042F1}"/>
              </a:ext>
            </a:extLst>
          </p:cNvPr>
          <p:cNvSpPr/>
          <p:nvPr/>
        </p:nvSpPr>
        <p:spPr>
          <a:xfrm>
            <a:off x="7994986" y="7628518"/>
            <a:ext cx="1457667" cy="616445"/>
          </a:xfrm>
          <a:custGeom>
            <a:avLst/>
            <a:gdLst>
              <a:gd name="connsiteX0" fmla="*/ 6014 w 1457667"/>
              <a:gd name="connsiteY0" fmla="*/ 3205 h 616445"/>
              <a:gd name="connsiteX1" fmla="*/ 1383476 w 1457667"/>
              <a:gd name="connsiteY1" fmla="*/ 589359 h 616445"/>
              <a:gd name="connsiteX2" fmla="*/ 1213491 w 1457667"/>
              <a:gd name="connsiteY2" fmla="*/ 489713 h 616445"/>
              <a:gd name="connsiteX3" fmla="*/ 715260 w 1457667"/>
              <a:gd name="connsiteY3" fmla="*/ 231805 h 616445"/>
              <a:gd name="connsiteX4" fmla="*/ 873522 w 1457667"/>
              <a:gd name="connsiteY4" fmla="*/ 349036 h 616445"/>
              <a:gd name="connsiteX5" fmla="*/ 6014 w 1457667"/>
              <a:gd name="connsiteY5" fmla="*/ 3205 h 61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7667" h="616445">
                <a:moveTo>
                  <a:pt x="6014" y="3205"/>
                </a:moveTo>
                <a:cubicBezTo>
                  <a:pt x="91006" y="43259"/>
                  <a:pt x="1182230" y="508274"/>
                  <a:pt x="1383476" y="589359"/>
                </a:cubicBezTo>
                <a:cubicBezTo>
                  <a:pt x="1584722" y="670444"/>
                  <a:pt x="1324860" y="549305"/>
                  <a:pt x="1213491" y="489713"/>
                </a:cubicBezTo>
                <a:cubicBezTo>
                  <a:pt x="1102122" y="430121"/>
                  <a:pt x="771921" y="255251"/>
                  <a:pt x="715260" y="231805"/>
                </a:cubicBezTo>
                <a:cubicBezTo>
                  <a:pt x="658599" y="208359"/>
                  <a:pt x="983914" y="387136"/>
                  <a:pt x="873522" y="349036"/>
                </a:cubicBezTo>
                <a:cubicBezTo>
                  <a:pt x="763130" y="310936"/>
                  <a:pt x="-78978" y="-36849"/>
                  <a:pt x="6014" y="3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6B83E8C7-8905-2BF3-FCD1-23343534A8E4}"/>
              </a:ext>
            </a:extLst>
          </p:cNvPr>
          <p:cNvSpPr/>
          <p:nvPr/>
        </p:nvSpPr>
        <p:spPr>
          <a:xfrm>
            <a:off x="9143479" y="8090274"/>
            <a:ext cx="980847" cy="632667"/>
          </a:xfrm>
          <a:custGeom>
            <a:avLst/>
            <a:gdLst>
              <a:gd name="connsiteX0" fmla="*/ 521 w 980847"/>
              <a:gd name="connsiteY0" fmla="*/ 33818 h 632667"/>
              <a:gd name="connsiteX1" fmla="*/ 393244 w 980847"/>
              <a:gd name="connsiteY1" fmla="*/ 16234 h 632667"/>
              <a:gd name="connsiteX2" fmla="*/ 657013 w 980847"/>
              <a:gd name="connsiteY2" fmla="*/ 186218 h 632667"/>
              <a:gd name="connsiteX3" fmla="*/ 627706 w 980847"/>
              <a:gd name="connsiteY3" fmla="*/ 115880 h 632667"/>
              <a:gd name="connsiteX4" fmla="*/ 979398 w 980847"/>
              <a:gd name="connsiteY4" fmla="*/ 631695 h 632667"/>
              <a:gd name="connsiteX5" fmla="*/ 739075 w 980847"/>
              <a:gd name="connsiteY5" fmla="*/ 238972 h 632667"/>
              <a:gd name="connsiteX6" fmla="*/ 410829 w 980847"/>
              <a:gd name="connsiteY6" fmla="*/ 10372 h 632667"/>
              <a:gd name="connsiteX7" fmla="*/ 481167 w 980847"/>
              <a:gd name="connsiteY7" fmla="*/ 39680 h 632667"/>
              <a:gd name="connsiteX8" fmla="*/ 521 w 980847"/>
              <a:gd name="connsiteY8" fmla="*/ 33818 h 63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0847" h="632667">
                <a:moveTo>
                  <a:pt x="521" y="33818"/>
                </a:moveTo>
                <a:cubicBezTo>
                  <a:pt x="-14133" y="29910"/>
                  <a:pt x="283829" y="-9166"/>
                  <a:pt x="393244" y="16234"/>
                </a:cubicBezTo>
                <a:cubicBezTo>
                  <a:pt x="502659" y="41634"/>
                  <a:pt x="617936" y="169610"/>
                  <a:pt x="657013" y="186218"/>
                </a:cubicBezTo>
                <a:cubicBezTo>
                  <a:pt x="696090" y="202826"/>
                  <a:pt x="573975" y="41634"/>
                  <a:pt x="627706" y="115880"/>
                </a:cubicBezTo>
                <a:cubicBezTo>
                  <a:pt x="681437" y="190126"/>
                  <a:pt x="960837" y="611180"/>
                  <a:pt x="979398" y="631695"/>
                </a:cubicBezTo>
                <a:cubicBezTo>
                  <a:pt x="997959" y="652210"/>
                  <a:pt x="833836" y="342526"/>
                  <a:pt x="739075" y="238972"/>
                </a:cubicBezTo>
                <a:cubicBezTo>
                  <a:pt x="644314" y="135418"/>
                  <a:pt x="453814" y="43587"/>
                  <a:pt x="410829" y="10372"/>
                </a:cubicBezTo>
                <a:cubicBezTo>
                  <a:pt x="367844" y="-22843"/>
                  <a:pt x="546621" y="33819"/>
                  <a:pt x="481167" y="39680"/>
                </a:cubicBezTo>
                <a:cubicBezTo>
                  <a:pt x="415713" y="45541"/>
                  <a:pt x="15175" y="37726"/>
                  <a:pt x="521" y="33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8034BFBE-B8AF-9076-1A9D-091B383EC7F2}"/>
              </a:ext>
            </a:extLst>
          </p:cNvPr>
          <p:cNvSpPr/>
          <p:nvPr/>
        </p:nvSpPr>
        <p:spPr>
          <a:xfrm>
            <a:off x="9238042" y="8064897"/>
            <a:ext cx="708271" cy="643015"/>
          </a:xfrm>
          <a:custGeom>
            <a:avLst/>
            <a:gdLst>
              <a:gd name="connsiteX0" fmla="*/ 363158 w 708271"/>
              <a:gd name="connsiteY0" fmla="*/ 580 h 643015"/>
              <a:gd name="connsiteX1" fmla="*/ 169727 w 708271"/>
              <a:gd name="connsiteY1" fmla="*/ 135395 h 643015"/>
              <a:gd name="connsiteX2" fmla="*/ 404189 w 708271"/>
              <a:gd name="connsiteY2" fmla="*/ 199872 h 643015"/>
              <a:gd name="connsiteX3" fmla="*/ 585896 w 708271"/>
              <a:gd name="connsiteY3" fmla="*/ 375718 h 643015"/>
              <a:gd name="connsiteX4" fmla="*/ 456943 w 708271"/>
              <a:gd name="connsiteY4" fmla="*/ 311241 h 643015"/>
              <a:gd name="connsiteX5" fmla="*/ 703127 w 708271"/>
              <a:gd name="connsiteY5" fmla="*/ 639488 h 643015"/>
              <a:gd name="connsiteX6" fmla="*/ 603481 w 708271"/>
              <a:gd name="connsiteY6" fmla="*/ 469503 h 643015"/>
              <a:gd name="connsiteX7" fmla="*/ 363158 w 708271"/>
              <a:gd name="connsiteY7" fmla="*/ 229180 h 643015"/>
              <a:gd name="connsiteX8" fmla="*/ 5604 w 708271"/>
              <a:gd name="connsiteY8" fmla="*/ 111949 h 643015"/>
              <a:gd name="connsiteX9" fmla="*/ 146281 w 708271"/>
              <a:gd name="connsiteY9" fmla="*/ 135395 h 643015"/>
              <a:gd name="connsiteX10" fmla="*/ 169727 w 708271"/>
              <a:gd name="connsiteY10" fmla="*/ 88503 h 643015"/>
              <a:gd name="connsiteX11" fmla="*/ 363158 w 708271"/>
              <a:gd name="connsiteY11" fmla="*/ 580 h 64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8271" h="643015">
                <a:moveTo>
                  <a:pt x="363158" y="580"/>
                </a:moveTo>
                <a:cubicBezTo>
                  <a:pt x="363158" y="8395"/>
                  <a:pt x="162888" y="102180"/>
                  <a:pt x="169727" y="135395"/>
                </a:cubicBezTo>
                <a:cubicBezTo>
                  <a:pt x="176566" y="168610"/>
                  <a:pt x="334828" y="159818"/>
                  <a:pt x="404189" y="199872"/>
                </a:cubicBezTo>
                <a:cubicBezTo>
                  <a:pt x="473550" y="239926"/>
                  <a:pt x="577104" y="357157"/>
                  <a:pt x="585896" y="375718"/>
                </a:cubicBezTo>
                <a:cubicBezTo>
                  <a:pt x="594688" y="394280"/>
                  <a:pt x="437405" y="267279"/>
                  <a:pt x="456943" y="311241"/>
                </a:cubicBezTo>
                <a:cubicBezTo>
                  <a:pt x="476481" y="355203"/>
                  <a:pt x="678704" y="613111"/>
                  <a:pt x="703127" y="639488"/>
                </a:cubicBezTo>
                <a:cubicBezTo>
                  <a:pt x="727550" y="665865"/>
                  <a:pt x="660143" y="537888"/>
                  <a:pt x="603481" y="469503"/>
                </a:cubicBezTo>
                <a:cubicBezTo>
                  <a:pt x="546820" y="401118"/>
                  <a:pt x="462804" y="288772"/>
                  <a:pt x="363158" y="229180"/>
                </a:cubicBezTo>
                <a:cubicBezTo>
                  <a:pt x="263512" y="169588"/>
                  <a:pt x="41750" y="127580"/>
                  <a:pt x="5604" y="111949"/>
                </a:cubicBezTo>
                <a:cubicBezTo>
                  <a:pt x="-30542" y="96318"/>
                  <a:pt x="118927" y="139303"/>
                  <a:pt x="146281" y="135395"/>
                </a:cubicBezTo>
                <a:cubicBezTo>
                  <a:pt x="173635" y="131487"/>
                  <a:pt x="135535" y="110972"/>
                  <a:pt x="169727" y="88503"/>
                </a:cubicBezTo>
                <a:cubicBezTo>
                  <a:pt x="203919" y="66034"/>
                  <a:pt x="363158" y="-7235"/>
                  <a:pt x="363158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24B081D8-3662-F3C2-31A6-BE2FFFBDFD93}"/>
              </a:ext>
            </a:extLst>
          </p:cNvPr>
          <p:cNvSpPr/>
          <p:nvPr/>
        </p:nvSpPr>
        <p:spPr>
          <a:xfrm>
            <a:off x="6974556" y="7643435"/>
            <a:ext cx="308777" cy="1314146"/>
          </a:xfrm>
          <a:custGeom>
            <a:avLst/>
            <a:gdLst>
              <a:gd name="connsiteX0" fmla="*/ 675 w 308777"/>
              <a:gd name="connsiteY0" fmla="*/ 11 h 1314146"/>
              <a:gd name="connsiteX1" fmla="*/ 59290 w 308777"/>
              <a:gd name="connsiteY1" fmla="*/ 275503 h 1314146"/>
              <a:gd name="connsiteX2" fmla="*/ 112044 w 308777"/>
              <a:gd name="connsiteY2" fmla="*/ 199303 h 1314146"/>
              <a:gd name="connsiteX3" fmla="*/ 76875 w 308777"/>
              <a:gd name="connsiteY3" fmla="*/ 304811 h 1314146"/>
              <a:gd name="connsiteX4" fmla="*/ 153075 w 308777"/>
              <a:gd name="connsiteY4" fmla="*/ 422042 h 1314146"/>
              <a:gd name="connsiteX5" fmla="*/ 141352 w 308777"/>
              <a:gd name="connsiteY5" fmla="*/ 492380 h 1314146"/>
              <a:gd name="connsiteX6" fmla="*/ 188244 w 308777"/>
              <a:gd name="connsiteY6" fmla="*/ 550996 h 1314146"/>
              <a:gd name="connsiteX7" fmla="*/ 188244 w 308777"/>
              <a:gd name="connsiteY7" fmla="*/ 621334 h 1314146"/>
              <a:gd name="connsiteX8" fmla="*/ 223413 w 308777"/>
              <a:gd name="connsiteY8" fmla="*/ 732703 h 1314146"/>
              <a:gd name="connsiteX9" fmla="*/ 223413 w 308777"/>
              <a:gd name="connsiteY9" fmla="*/ 803042 h 1314146"/>
              <a:gd name="connsiteX10" fmla="*/ 264444 w 308777"/>
              <a:gd name="connsiteY10" fmla="*/ 867519 h 1314146"/>
              <a:gd name="connsiteX11" fmla="*/ 252721 w 308777"/>
              <a:gd name="connsiteY11" fmla="*/ 949580 h 1314146"/>
              <a:gd name="connsiteX12" fmla="*/ 287890 w 308777"/>
              <a:gd name="connsiteY12" fmla="*/ 1090257 h 1314146"/>
              <a:gd name="connsiteX13" fmla="*/ 305475 w 308777"/>
              <a:gd name="connsiteY13" fmla="*/ 1312996 h 1314146"/>
              <a:gd name="connsiteX14" fmla="*/ 299613 w 308777"/>
              <a:gd name="connsiteY14" fmla="*/ 1154734 h 1314146"/>
              <a:gd name="connsiteX15" fmla="*/ 217552 w 308777"/>
              <a:gd name="connsiteY15" fmla="*/ 691673 h 1314146"/>
              <a:gd name="connsiteX16" fmla="*/ 88598 w 308777"/>
              <a:gd name="connsiteY16" fmla="*/ 175857 h 1314146"/>
              <a:gd name="connsiteX17" fmla="*/ 100321 w 308777"/>
              <a:gd name="connsiteY17" fmla="*/ 287227 h 1314146"/>
              <a:gd name="connsiteX18" fmla="*/ 675 w 308777"/>
              <a:gd name="connsiteY18" fmla="*/ 11 h 131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777" h="1314146">
                <a:moveTo>
                  <a:pt x="675" y="11"/>
                </a:moveTo>
                <a:cubicBezTo>
                  <a:pt x="-6163" y="-1943"/>
                  <a:pt x="40729" y="242288"/>
                  <a:pt x="59290" y="275503"/>
                </a:cubicBezTo>
                <a:cubicBezTo>
                  <a:pt x="77852" y="308718"/>
                  <a:pt x="109113" y="194418"/>
                  <a:pt x="112044" y="199303"/>
                </a:cubicBezTo>
                <a:cubicBezTo>
                  <a:pt x="114975" y="204188"/>
                  <a:pt x="70037" y="267688"/>
                  <a:pt x="76875" y="304811"/>
                </a:cubicBezTo>
                <a:cubicBezTo>
                  <a:pt x="83713" y="341934"/>
                  <a:pt x="142329" y="390780"/>
                  <a:pt x="153075" y="422042"/>
                </a:cubicBezTo>
                <a:cubicBezTo>
                  <a:pt x="163821" y="453304"/>
                  <a:pt x="135491" y="470888"/>
                  <a:pt x="141352" y="492380"/>
                </a:cubicBezTo>
                <a:cubicBezTo>
                  <a:pt x="147214" y="513872"/>
                  <a:pt x="180429" y="529504"/>
                  <a:pt x="188244" y="550996"/>
                </a:cubicBezTo>
                <a:cubicBezTo>
                  <a:pt x="196059" y="572488"/>
                  <a:pt x="182382" y="591049"/>
                  <a:pt x="188244" y="621334"/>
                </a:cubicBezTo>
                <a:cubicBezTo>
                  <a:pt x="194106" y="651619"/>
                  <a:pt x="217551" y="702418"/>
                  <a:pt x="223413" y="732703"/>
                </a:cubicBezTo>
                <a:cubicBezTo>
                  <a:pt x="229275" y="762988"/>
                  <a:pt x="216575" y="780573"/>
                  <a:pt x="223413" y="803042"/>
                </a:cubicBezTo>
                <a:cubicBezTo>
                  <a:pt x="230251" y="825511"/>
                  <a:pt x="259559" y="843096"/>
                  <a:pt x="264444" y="867519"/>
                </a:cubicBezTo>
                <a:cubicBezTo>
                  <a:pt x="269329" y="891942"/>
                  <a:pt x="248813" y="912457"/>
                  <a:pt x="252721" y="949580"/>
                </a:cubicBezTo>
                <a:cubicBezTo>
                  <a:pt x="256629" y="986703"/>
                  <a:pt x="279098" y="1029688"/>
                  <a:pt x="287890" y="1090257"/>
                </a:cubicBezTo>
                <a:cubicBezTo>
                  <a:pt x="296682" y="1150826"/>
                  <a:pt x="303521" y="1302250"/>
                  <a:pt x="305475" y="1312996"/>
                </a:cubicBezTo>
                <a:cubicBezTo>
                  <a:pt x="307429" y="1323742"/>
                  <a:pt x="314267" y="1258288"/>
                  <a:pt x="299613" y="1154734"/>
                </a:cubicBezTo>
                <a:cubicBezTo>
                  <a:pt x="284959" y="1051180"/>
                  <a:pt x="252721" y="854819"/>
                  <a:pt x="217552" y="691673"/>
                </a:cubicBezTo>
                <a:cubicBezTo>
                  <a:pt x="182383" y="528527"/>
                  <a:pt x="108136" y="243265"/>
                  <a:pt x="88598" y="175857"/>
                </a:cubicBezTo>
                <a:cubicBezTo>
                  <a:pt x="69060" y="108449"/>
                  <a:pt x="110090" y="311650"/>
                  <a:pt x="100321" y="287227"/>
                </a:cubicBezTo>
                <a:cubicBezTo>
                  <a:pt x="90552" y="262804"/>
                  <a:pt x="7513" y="1965"/>
                  <a:pt x="67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0CC27A90-0940-A221-3CCD-5CF2558B7F32}"/>
              </a:ext>
            </a:extLst>
          </p:cNvPr>
          <p:cNvSpPr/>
          <p:nvPr/>
        </p:nvSpPr>
        <p:spPr>
          <a:xfrm>
            <a:off x="6889908" y="7593133"/>
            <a:ext cx="489956" cy="1451945"/>
          </a:xfrm>
          <a:custGeom>
            <a:avLst/>
            <a:gdLst>
              <a:gd name="connsiteX0" fmla="*/ 3261 w 489956"/>
              <a:gd name="connsiteY0" fmla="*/ 15144 h 1451945"/>
              <a:gd name="connsiteX1" fmla="*/ 226000 w 489956"/>
              <a:gd name="connsiteY1" fmla="*/ 718529 h 1451945"/>
              <a:gd name="connsiteX2" fmla="*/ 220138 w 489956"/>
              <a:gd name="connsiteY2" fmla="*/ 607159 h 1451945"/>
              <a:gd name="connsiteX3" fmla="*/ 302200 w 489956"/>
              <a:gd name="connsiteY3" fmla="*/ 882652 h 1451945"/>
              <a:gd name="connsiteX4" fmla="*/ 278754 w 489956"/>
              <a:gd name="connsiteY4" fmla="*/ 841621 h 1451945"/>
              <a:gd name="connsiteX5" fmla="*/ 313923 w 489956"/>
              <a:gd name="connsiteY5" fmla="*/ 1146421 h 1451945"/>
              <a:gd name="connsiteX6" fmla="*/ 319784 w 489956"/>
              <a:gd name="connsiteY6" fmla="*/ 1058498 h 1451945"/>
              <a:gd name="connsiteX7" fmla="*/ 378400 w 489956"/>
              <a:gd name="connsiteY7" fmla="*/ 1427775 h 1451945"/>
              <a:gd name="connsiteX8" fmla="*/ 384261 w 489956"/>
              <a:gd name="connsiteY8" fmla="*/ 1345713 h 1451945"/>
              <a:gd name="connsiteX9" fmla="*/ 489769 w 489956"/>
              <a:gd name="connsiteY9" fmla="*/ 1451221 h 1451945"/>
              <a:gd name="connsiteX10" fmla="*/ 354954 w 489956"/>
              <a:gd name="connsiteY10" fmla="*/ 1281236 h 1451945"/>
              <a:gd name="connsiteX11" fmla="*/ 243584 w 489956"/>
              <a:gd name="connsiteY11" fmla="*/ 718529 h 1451945"/>
              <a:gd name="connsiteX12" fmla="*/ 73600 w 489956"/>
              <a:gd name="connsiteY12" fmla="*/ 155821 h 1451945"/>
              <a:gd name="connsiteX13" fmla="*/ 91184 w 489956"/>
              <a:gd name="connsiteY13" fmla="*/ 226159 h 1451945"/>
              <a:gd name="connsiteX14" fmla="*/ 3261 w 489956"/>
              <a:gd name="connsiteY14" fmla="*/ 15144 h 145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9956" h="1451945">
                <a:moveTo>
                  <a:pt x="3261" y="15144"/>
                </a:moveTo>
                <a:cubicBezTo>
                  <a:pt x="25730" y="97206"/>
                  <a:pt x="189854" y="619860"/>
                  <a:pt x="226000" y="718529"/>
                </a:cubicBezTo>
                <a:cubicBezTo>
                  <a:pt x="262146" y="817198"/>
                  <a:pt x="207438" y="579805"/>
                  <a:pt x="220138" y="607159"/>
                </a:cubicBezTo>
                <a:cubicBezTo>
                  <a:pt x="232838" y="634513"/>
                  <a:pt x="292431" y="843575"/>
                  <a:pt x="302200" y="882652"/>
                </a:cubicBezTo>
                <a:cubicBezTo>
                  <a:pt x="311969" y="921729"/>
                  <a:pt x="276800" y="797660"/>
                  <a:pt x="278754" y="841621"/>
                </a:cubicBezTo>
                <a:cubicBezTo>
                  <a:pt x="280708" y="885582"/>
                  <a:pt x="307085" y="1110275"/>
                  <a:pt x="313923" y="1146421"/>
                </a:cubicBezTo>
                <a:cubicBezTo>
                  <a:pt x="320761" y="1182567"/>
                  <a:pt x="309038" y="1011606"/>
                  <a:pt x="319784" y="1058498"/>
                </a:cubicBezTo>
                <a:cubicBezTo>
                  <a:pt x="330530" y="1105390"/>
                  <a:pt x="367654" y="1379906"/>
                  <a:pt x="378400" y="1427775"/>
                </a:cubicBezTo>
                <a:cubicBezTo>
                  <a:pt x="389146" y="1475644"/>
                  <a:pt x="365700" y="1341805"/>
                  <a:pt x="384261" y="1345713"/>
                </a:cubicBezTo>
                <a:cubicBezTo>
                  <a:pt x="402822" y="1349621"/>
                  <a:pt x="494653" y="1461967"/>
                  <a:pt x="489769" y="1451221"/>
                </a:cubicBezTo>
                <a:cubicBezTo>
                  <a:pt x="484885" y="1440475"/>
                  <a:pt x="395985" y="1403351"/>
                  <a:pt x="354954" y="1281236"/>
                </a:cubicBezTo>
                <a:cubicBezTo>
                  <a:pt x="313923" y="1159121"/>
                  <a:pt x="290476" y="906098"/>
                  <a:pt x="243584" y="718529"/>
                </a:cubicBezTo>
                <a:cubicBezTo>
                  <a:pt x="196692" y="530960"/>
                  <a:pt x="99000" y="237883"/>
                  <a:pt x="73600" y="155821"/>
                </a:cubicBezTo>
                <a:cubicBezTo>
                  <a:pt x="48200" y="73759"/>
                  <a:pt x="100953" y="241790"/>
                  <a:pt x="91184" y="226159"/>
                </a:cubicBezTo>
                <a:cubicBezTo>
                  <a:pt x="81415" y="210528"/>
                  <a:pt x="-19208" y="-66918"/>
                  <a:pt x="3261" y="15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F0861A9F-DC54-23B7-F5F7-786B675AF765}"/>
              </a:ext>
            </a:extLst>
          </p:cNvPr>
          <p:cNvSpPr/>
          <p:nvPr/>
        </p:nvSpPr>
        <p:spPr>
          <a:xfrm>
            <a:off x="7191955" y="7678058"/>
            <a:ext cx="627235" cy="1245362"/>
          </a:xfrm>
          <a:custGeom>
            <a:avLst/>
            <a:gdLst>
              <a:gd name="connsiteX0" fmla="*/ 153 w 627235"/>
              <a:gd name="connsiteY0" fmla="*/ 557 h 1245362"/>
              <a:gd name="connsiteX1" fmla="*/ 293230 w 627235"/>
              <a:gd name="connsiteY1" fmla="*/ 252604 h 1245362"/>
              <a:gd name="connsiteX2" fmla="*/ 263922 w 627235"/>
              <a:gd name="connsiteY2" fmla="*/ 334665 h 1245362"/>
              <a:gd name="connsiteX3" fmla="*/ 357707 w 627235"/>
              <a:gd name="connsiteY3" fmla="*/ 387419 h 1245362"/>
              <a:gd name="connsiteX4" fmla="*/ 474937 w 627235"/>
              <a:gd name="connsiteY4" fmla="*/ 639465 h 1245362"/>
              <a:gd name="connsiteX5" fmla="*/ 375291 w 627235"/>
              <a:gd name="connsiteY5" fmla="*/ 557404 h 1245362"/>
              <a:gd name="connsiteX6" fmla="*/ 474937 w 627235"/>
              <a:gd name="connsiteY6" fmla="*/ 662911 h 1245362"/>
              <a:gd name="connsiteX7" fmla="*/ 539414 w 627235"/>
              <a:gd name="connsiteY7" fmla="*/ 803588 h 1245362"/>
              <a:gd name="connsiteX8" fmla="*/ 433907 w 627235"/>
              <a:gd name="connsiteY8" fmla="*/ 703942 h 1245362"/>
              <a:gd name="connsiteX9" fmla="*/ 592168 w 627235"/>
              <a:gd name="connsiteY9" fmla="*/ 920819 h 1245362"/>
              <a:gd name="connsiteX10" fmla="*/ 486660 w 627235"/>
              <a:gd name="connsiteY10" fmla="*/ 873927 h 1245362"/>
              <a:gd name="connsiteX11" fmla="*/ 586307 w 627235"/>
              <a:gd name="connsiteY11" fmla="*/ 1020465 h 1245362"/>
              <a:gd name="connsiteX12" fmla="*/ 527691 w 627235"/>
              <a:gd name="connsiteY12" fmla="*/ 973573 h 1245362"/>
              <a:gd name="connsiteX13" fmla="*/ 621476 w 627235"/>
              <a:gd name="connsiteY13" fmla="*/ 1172865 h 1245362"/>
              <a:gd name="connsiteX14" fmla="*/ 615614 w 627235"/>
              <a:gd name="connsiteY14" fmla="*/ 1237342 h 1245362"/>
              <a:gd name="connsiteX15" fmla="*/ 603891 w 627235"/>
              <a:gd name="connsiteY15" fmla="*/ 1008742 h 1245362"/>
              <a:gd name="connsiteX16" fmla="*/ 562860 w 627235"/>
              <a:gd name="connsiteY16" fmla="*/ 727388 h 1245362"/>
              <a:gd name="connsiteX17" fmla="*/ 521830 w 627235"/>
              <a:gd name="connsiteY17" fmla="*/ 786004 h 1245362"/>
              <a:gd name="connsiteX18" fmla="*/ 263922 w 627235"/>
              <a:gd name="connsiteY18" fmla="*/ 264327 h 1245362"/>
              <a:gd name="connsiteX19" fmla="*/ 217030 w 627235"/>
              <a:gd name="connsiteY19" fmla="*/ 111927 h 1245362"/>
              <a:gd name="connsiteX20" fmla="*/ 252199 w 627235"/>
              <a:gd name="connsiteY20" fmla="*/ 182265 h 1245362"/>
              <a:gd name="connsiteX21" fmla="*/ 153 w 627235"/>
              <a:gd name="connsiteY21" fmla="*/ 557 h 124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27235" h="1245362">
                <a:moveTo>
                  <a:pt x="153" y="557"/>
                </a:moveTo>
                <a:cubicBezTo>
                  <a:pt x="6991" y="12280"/>
                  <a:pt x="249269" y="196919"/>
                  <a:pt x="293230" y="252604"/>
                </a:cubicBezTo>
                <a:cubicBezTo>
                  <a:pt x="337191" y="308289"/>
                  <a:pt x="253176" y="312196"/>
                  <a:pt x="263922" y="334665"/>
                </a:cubicBezTo>
                <a:cubicBezTo>
                  <a:pt x="274668" y="357134"/>
                  <a:pt x="322538" y="336619"/>
                  <a:pt x="357707" y="387419"/>
                </a:cubicBezTo>
                <a:cubicBezTo>
                  <a:pt x="392876" y="438219"/>
                  <a:pt x="472006" y="611134"/>
                  <a:pt x="474937" y="639465"/>
                </a:cubicBezTo>
                <a:cubicBezTo>
                  <a:pt x="477868" y="667796"/>
                  <a:pt x="375291" y="553496"/>
                  <a:pt x="375291" y="557404"/>
                </a:cubicBezTo>
                <a:cubicBezTo>
                  <a:pt x="375291" y="561312"/>
                  <a:pt x="447583" y="621880"/>
                  <a:pt x="474937" y="662911"/>
                </a:cubicBezTo>
                <a:cubicBezTo>
                  <a:pt x="502291" y="703942"/>
                  <a:pt x="546252" y="796750"/>
                  <a:pt x="539414" y="803588"/>
                </a:cubicBezTo>
                <a:cubicBezTo>
                  <a:pt x="532576" y="810427"/>
                  <a:pt x="425115" y="684404"/>
                  <a:pt x="433907" y="703942"/>
                </a:cubicBezTo>
                <a:cubicBezTo>
                  <a:pt x="442699" y="723480"/>
                  <a:pt x="583376" y="892488"/>
                  <a:pt x="592168" y="920819"/>
                </a:cubicBezTo>
                <a:cubicBezTo>
                  <a:pt x="600960" y="949150"/>
                  <a:pt x="487637" y="857319"/>
                  <a:pt x="486660" y="873927"/>
                </a:cubicBezTo>
                <a:cubicBezTo>
                  <a:pt x="485683" y="890535"/>
                  <a:pt x="579469" y="1003857"/>
                  <a:pt x="586307" y="1020465"/>
                </a:cubicBezTo>
                <a:cubicBezTo>
                  <a:pt x="593145" y="1037073"/>
                  <a:pt x="521830" y="948173"/>
                  <a:pt x="527691" y="973573"/>
                </a:cubicBezTo>
                <a:cubicBezTo>
                  <a:pt x="533552" y="998973"/>
                  <a:pt x="606822" y="1128904"/>
                  <a:pt x="621476" y="1172865"/>
                </a:cubicBezTo>
                <a:cubicBezTo>
                  <a:pt x="636130" y="1216826"/>
                  <a:pt x="618545" y="1264696"/>
                  <a:pt x="615614" y="1237342"/>
                </a:cubicBezTo>
                <a:cubicBezTo>
                  <a:pt x="612683" y="1209988"/>
                  <a:pt x="612683" y="1093734"/>
                  <a:pt x="603891" y="1008742"/>
                </a:cubicBezTo>
                <a:cubicBezTo>
                  <a:pt x="595099" y="923750"/>
                  <a:pt x="576537" y="764511"/>
                  <a:pt x="562860" y="727388"/>
                </a:cubicBezTo>
                <a:cubicBezTo>
                  <a:pt x="549183" y="690265"/>
                  <a:pt x="571653" y="863181"/>
                  <a:pt x="521830" y="786004"/>
                </a:cubicBezTo>
                <a:cubicBezTo>
                  <a:pt x="472007" y="708827"/>
                  <a:pt x="314722" y="376673"/>
                  <a:pt x="263922" y="264327"/>
                </a:cubicBezTo>
                <a:cubicBezTo>
                  <a:pt x="213122" y="151981"/>
                  <a:pt x="218984" y="125604"/>
                  <a:pt x="217030" y="111927"/>
                </a:cubicBezTo>
                <a:cubicBezTo>
                  <a:pt x="215076" y="98250"/>
                  <a:pt x="287368" y="198873"/>
                  <a:pt x="252199" y="182265"/>
                </a:cubicBezTo>
                <a:cubicBezTo>
                  <a:pt x="217030" y="165657"/>
                  <a:pt x="-6685" y="-11166"/>
                  <a:pt x="153" y="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8251980D-C379-C4A7-FAA4-5A41B655703C}"/>
              </a:ext>
            </a:extLst>
          </p:cNvPr>
          <p:cNvSpPr/>
          <p:nvPr/>
        </p:nvSpPr>
        <p:spPr>
          <a:xfrm>
            <a:off x="3447883" y="7898439"/>
            <a:ext cx="3188897" cy="1468318"/>
          </a:xfrm>
          <a:custGeom>
            <a:avLst/>
            <a:gdLst>
              <a:gd name="connsiteX0" fmla="*/ 22148 w 3188897"/>
              <a:gd name="connsiteY0" fmla="*/ 32223 h 1468318"/>
              <a:gd name="connsiteX1" fmla="*/ 244886 w 3188897"/>
              <a:gd name="connsiteY1" fmla="*/ 208069 h 1468318"/>
              <a:gd name="connsiteX2" fmla="*/ 496932 w 3188897"/>
              <a:gd name="connsiteY2" fmla="*/ 436669 h 1468318"/>
              <a:gd name="connsiteX3" fmla="*/ 479348 w 3188897"/>
              <a:gd name="connsiteY3" fmla="*/ 424946 h 1468318"/>
              <a:gd name="connsiteX4" fmla="*/ 1153425 w 3188897"/>
              <a:gd name="connsiteY4" fmla="*/ 893869 h 1468318"/>
              <a:gd name="connsiteX5" fmla="*/ 2102994 w 3188897"/>
              <a:gd name="connsiteY5" fmla="*/ 1315899 h 1468318"/>
              <a:gd name="connsiteX6" fmla="*/ 2085409 w 3188897"/>
              <a:gd name="connsiteY6" fmla="*/ 1298315 h 1468318"/>
              <a:gd name="connsiteX7" fmla="*/ 3187379 w 3188897"/>
              <a:gd name="connsiteY7" fmla="*/ 1468299 h 1468318"/>
              <a:gd name="connsiteX8" fmla="*/ 1815779 w 3188897"/>
              <a:gd name="connsiteY8" fmla="*/ 1286592 h 1468318"/>
              <a:gd name="connsiteX9" fmla="*/ 1897840 w 3188897"/>
              <a:gd name="connsiteY9" fmla="*/ 1298315 h 1468318"/>
              <a:gd name="connsiteX10" fmla="*/ 948271 w 3188897"/>
              <a:gd name="connsiteY10" fmla="*/ 800084 h 1468318"/>
              <a:gd name="connsiteX11" fmla="*/ 995163 w 3188897"/>
              <a:gd name="connsiteY11" fmla="*/ 811807 h 1468318"/>
              <a:gd name="connsiteX12" fmla="*/ 526240 w 3188897"/>
              <a:gd name="connsiteY12" fmla="*/ 413223 h 1468318"/>
              <a:gd name="connsiteX13" fmla="*/ 537963 w 3188897"/>
              <a:gd name="connsiteY13" fmla="*/ 483561 h 1468318"/>
              <a:gd name="connsiteX14" fmla="*/ 69040 w 3188897"/>
              <a:gd name="connsiteY14" fmla="*/ 49807 h 1468318"/>
              <a:gd name="connsiteX15" fmla="*/ 22148 w 3188897"/>
              <a:gd name="connsiteY15" fmla="*/ 32223 h 146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8897" h="1468318">
                <a:moveTo>
                  <a:pt x="22148" y="32223"/>
                </a:moveTo>
                <a:cubicBezTo>
                  <a:pt x="51456" y="58600"/>
                  <a:pt x="165755" y="140661"/>
                  <a:pt x="244886" y="208069"/>
                </a:cubicBezTo>
                <a:cubicBezTo>
                  <a:pt x="324017" y="275477"/>
                  <a:pt x="496932" y="436669"/>
                  <a:pt x="496932" y="436669"/>
                </a:cubicBezTo>
                <a:cubicBezTo>
                  <a:pt x="536009" y="472815"/>
                  <a:pt x="479348" y="424946"/>
                  <a:pt x="479348" y="424946"/>
                </a:cubicBezTo>
                <a:cubicBezTo>
                  <a:pt x="588763" y="501146"/>
                  <a:pt x="882817" y="745377"/>
                  <a:pt x="1153425" y="893869"/>
                </a:cubicBezTo>
                <a:cubicBezTo>
                  <a:pt x="1424033" y="1042361"/>
                  <a:pt x="2102994" y="1315899"/>
                  <a:pt x="2102994" y="1315899"/>
                </a:cubicBezTo>
                <a:cubicBezTo>
                  <a:pt x="2258325" y="1383307"/>
                  <a:pt x="1904678" y="1272915"/>
                  <a:pt x="2085409" y="1298315"/>
                </a:cubicBezTo>
                <a:cubicBezTo>
                  <a:pt x="2266140" y="1323715"/>
                  <a:pt x="3232317" y="1470253"/>
                  <a:pt x="3187379" y="1468299"/>
                </a:cubicBezTo>
                <a:cubicBezTo>
                  <a:pt x="3142441" y="1466345"/>
                  <a:pt x="2030702" y="1314923"/>
                  <a:pt x="1815779" y="1286592"/>
                </a:cubicBezTo>
                <a:cubicBezTo>
                  <a:pt x="1600856" y="1258261"/>
                  <a:pt x="2042425" y="1379400"/>
                  <a:pt x="1897840" y="1298315"/>
                </a:cubicBezTo>
                <a:cubicBezTo>
                  <a:pt x="1753255" y="1217230"/>
                  <a:pt x="1098717" y="881169"/>
                  <a:pt x="948271" y="800084"/>
                </a:cubicBezTo>
                <a:cubicBezTo>
                  <a:pt x="797825" y="718999"/>
                  <a:pt x="1065501" y="876284"/>
                  <a:pt x="995163" y="811807"/>
                </a:cubicBezTo>
                <a:cubicBezTo>
                  <a:pt x="924825" y="747330"/>
                  <a:pt x="602440" y="467931"/>
                  <a:pt x="526240" y="413223"/>
                </a:cubicBezTo>
                <a:cubicBezTo>
                  <a:pt x="450040" y="358515"/>
                  <a:pt x="614163" y="544130"/>
                  <a:pt x="537963" y="483561"/>
                </a:cubicBezTo>
                <a:cubicBezTo>
                  <a:pt x="461763" y="422992"/>
                  <a:pt x="158917" y="131868"/>
                  <a:pt x="69040" y="49807"/>
                </a:cubicBezTo>
                <a:cubicBezTo>
                  <a:pt x="-20837" y="-32254"/>
                  <a:pt x="-7160" y="5846"/>
                  <a:pt x="22148" y="32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31470E4E-3546-AFD2-0C8F-81877F0ACB3F}"/>
              </a:ext>
            </a:extLst>
          </p:cNvPr>
          <p:cNvSpPr/>
          <p:nvPr/>
        </p:nvSpPr>
        <p:spPr>
          <a:xfrm>
            <a:off x="2669089" y="7730565"/>
            <a:ext cx="2020142" cy="1823743"/>
          </a:xfrm>
          <a:custGeom>
            <a:avLst/>
            <a:gdLst>
              <a:gd name="connsiteX0" fmla="*/ 9634 w 2020142"/>
              <a:gd name="connsiteY0" fmla="*/ 6666 h 1823743"/>
              <a:gd name="connsiteX1" fmla="*/ 1264003 w 2020142"/>
              <a:gd name="connsiteY1" fmla="*/ 1178973 h 1823743"/>
              <a:gd name="connsiteX2" fmla="*/ 1193665 w 2020142"/>
              <a:gd name="connsiteY2" fmla="*/ 1120358 h 1823743"/>
              <a:gd name="connsiteX3" fmla="*/ 2020142 w 2020142"/>
              <a:gd name="connsiteY3" fmla="*/ 1823743 h 1823743"/>
              <a:gd name="connsiteX4" fmla="*/ 754049 w 2020142"/>
              <a:gd name="connsiteY4" fmla="*/ 751081 h 1823743"/>
              <a:gd name="connsiteX5" fmla="*/ 9634 w 2020142"/>
              <a:gd name="connsiteY5" fmla="*/ 6666 h 182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0142" h="1823743">
                <a:moveTo>
                  <a:pt x="9634" y="6666"/>
                </a:moveTo>
                <a:cubicBezTo>
                  <a:pt x="94626" y="77981"/>
                  <a:pt x="1066665" y="993358"/>
                  <a:pt x="1264003" y="1178973"/>
                </a:cubicBezTo>
                <a:cubicBezTo>
                  <a:pt x="1461342" y="1364588"/>
                  <a:pt x="1193665" y="1120358"/>
                  <a:pt x="1193665" y="1120358"/>
                </a:cubicBezTo>
                <a:lnTo>
                  <a:pt x="2020142" y="1823743"/>
                </a:lnTo>
                <a:cubicBezTo>
                  <a:pt x="1946873" y="1762197"/>
                  <a:pt x="1087180" y="1049043"/>
                  <a:pt x="754049" y="751081"/>
                </a:cubicBezTo>
                <a:cubicBezTo>
                  <a:pt x="420918" y="453119"/>
                  <a:pt x="-75358" y="-64649"/>
                  <a:pt x="9634" y="6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C66225C2-9AC6-A6B6-7999-2C8235BE6E50}"/>
              </a:ext>
            </a:extLst>
          </p:cNvPr>
          <p:cNvSpPr/>
          <p:nvPr/>
        </p:nvSpPr>
        <p:spPr>
          <a:xfrm>
            <a:off x="978599" y="7684173"/>
            <a:ext cx="1922891" cy="739218"/>
          </a:xfrm>
          <a:custGeom>
            <a:avLst/>
            <a:gdLst>
              <a:gd name="connsiteX0" fmla="*/ 278 w 1922891"/>
              <a:gd name="connsiteY0" fmla="*/ 738858 h 739218"/>
              <a:gd name="connsiteX1" fmla="*/ 551263 w 1922891"/>
              <a:gd name="connsiteY1" fmla="*/ 158565 h 739218"/>
              <a:gd name="connsiteX2" fmla="*/ 439893 w 1922891"/>
              <a:gd name="connsiteY2" fmla="*/ 228904 h 739218"/>
              <a:gd name="connsiteX3" fmla="*/ 797447 w 1922891"/>
              <a:gd name="connsiteY3" fmla="*/ 135119 h 739218"/>
              <a:gd name="connsiteX4" fmla="*/ 1676678 w 1922891"/>
              <a:gd name="connsiteY4" fmla="*/ 304 h 739218"/>
              <a:gd name="connsiteX5" fmla="*/ 1090524 w 1922891"/>
              <a:gd name="connsiteY5" fmla="*/ 105812 h 739218"/>
              <a:gd name="connsiteX6" fmla="*/ 1922863 w 1922891"/>
              <a:gd name="connsiteY6" fmla="*/ 334412 h 739218"/>
              <a:gd name="connsiteX7" fmla="*/ 1119832 w 1922891"/>
              <a:gd name="connsiteY7" fmla="*/ 193735 h 739218"/>
              <a:gd name="connsiteX8" fmla="*/ 867786 w 1922891"/>
              <a:gd name="connsiteY8" fmla="*/ 240627 h 739218"/>
              <a:gd name="connsiteX9" fmla="*/ 1067078 w 1922891"/>
              <a:gd name="connsiteY9" fmla="*/ 140981 h 739218"/>
              <a:gd name="connsiteX10" fmla="*/ 680216 w 1922891"/>
              <a:gd name="connsiteY10" fmla="*/ 176150 h 739218"/>
              <a:gd name="connsiteX11" fmla="*/ 387139 w 1922891"/>
              <a:gd name="connsiteY11" fmla="*/ 305104 h 739218"/>
              <a:gd name="connsiteX12" fmla="*/ 475063 w 1922891"/>
              <a:gd name="connsiteY12" fmla="*/ 246489 h 739218"/>
              <a:gd name="connsiteX13" fmla="*/ 278 w 1922891"/>
              <a:gd name="connsiteY13" fmla="*/ 738858 h 739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22891" h="739218">
                <a:moveTo>
                  <a:pt x="278" y="738858"/>
                </a:moveTo>
                <a:cubicBezTo>
                  <a:pt x="12978" y="724204"/>
                  <a:pt x="477994" y="243557"/>
                  <a:pt x="551263" y="158565"/>
                </a:cubicBezTo>
                <a:cubicBezTo>
                  <a:pt x="624532" y="73573"/>
                  <a:pt x="398862" y="232812"/>
                  <a:pt x="439893" y="228904"/>
                </a:cubicBezTo>
                <a:cubicBezTo>
                  <a:pt x="480924" y="224996"/>
                  <a:pt x="591316" y="173219"/>
                  <a:pt x="797447" y="135119"/>
                </a:cubicBezTo>
                <a:cubicBezTo>
                  <a:pt x="1003578" y="97019"/>
                  <a:pt x="1627832" y="5188"/>
                  <a:pt x="1676678" y="304"/>
                </a:cubicBezTo>
                <a:cubicBezTo>
                  <a:pt x="1725524" y="-4580"/>
                  <a:pt x="1049493" y="50127"/>
                  <a:pt x="1090524" y="105812"/>
                </a:cubicBezTo>
                <a:cubicBezTo>
                  <a:pt x="1131555" y="161497"/>
                  <a:pt x="1917978" y="319758"/>
                  <a:pt x="1922863" y="334412"/>
                </a:cubicBezTo>
                <a:cubicBezTo>
                  <a:pt x="1927748" y="349066"/>
                  <a:pt x="1295678" y="209366"/>
                  <a:pt x="1119832" y="193735"/>
                </a:cubicBezTo>
                <a:cubicBezTo>
                  <a:pt x="943986" y="178104"/>
                  <a:pt x="876578" y="249419"/>
                  <a:pt x="867786" y="240627"/>
                </a:cubicBezTo>
                <a:cubicBezTo>
                  <a:pt x="858994" y="231835"/>
                  <a:pt x="1098340" y="151727"/>
                  <a:pt x="1067078" y="140981"/>
                </a:cubicBezTo>
                <a:cubicBezTo>
                  <a:pt x="1035816" y="130235"/>
                  <a:pt x="793539" y="148796"/>
                  <a:pt x="680216" y="176150"/>
                </a:cubicBezTo>
                <a:cubicBezTo>
                  <a:pt x="566893" y="203504"/>
                  <a:pt x="421331" y="293381"/>
                  <a:pt x="387139" y="305104"/>
                </a:cubicBezTo>
                <a:cubicBezTo>
                  <a:pt x="352947" y="316827"/>
                  <a:pt x="536609" y="176150"/>
                  <a:pt x="475063" y="246489"/>
                </a:cubicBezTo>
                <a:cubicBezTo>
                  <a:pt x="413517" y="316827"/>
                  <a:pt x="-12422" y="753512"/>
                  <a:pt x="278" y="738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FAC18697-E3FB-F032-A857-0552EFD02B3A}"/>
              </a:ext>
            </a:extLst>
          </p:cNvPr>
          <p:cNvSpPr/>
          <p:nvPr/>
        </p:nvSpPr>
        <p:spPr>
          <a:xfrm>
            <a:off x="2921426" y="8669214"/>
            <a:ext cx="685666" cy="944225"/>
          </a:xfrm>
          <a:custGeom>
            <a:avLst/>
            <a:gdLst>
              <a:gd name="connsiteX0" fmla="*/ 542743 w 685666"/>
              <a:gd name="connsiteY0" fmla="*/ 1 h 944225"/>
              <a:gd name="connsiteX1" fmla="*/ 314143 w 685666"/>
              <a:gd name="connsiteY1" fmla="*/ 468924 h 944225"/>
              <a:gd name="connsiteX2" fmla="*/ 355174 w 685666"/>
              <a:gd name="connsiteY2" fmla="*/ 427894 h 944225"/>
              <a:gd name="connsiteX3" fmla="*/ 9343 w 685666"/>
              <a:gd name="connsiteY3" fmla="*/ 931986 h 944225"/>
              <a:gd name="connsiteX4" fmla="*/ 150020 w 685666"/>
              <a:gd name="connsiteY4" fmla="*/ 732694 h 944225"/>
              <a:gd name="connsiteX5" fmla="*/ 683420 w 685666"/>
              <a:gd name="connsiteY5" fmla="*/ 123094 h 944225"/>
              <a:gd name="connsiteX6" fmla="*/ 349312 w 685666"/>
              <a:gd name="connsiteY6" fmla="*/ 463063 h 944225"/>
              <a:gd name="connsiteX7" fmla="*/ 542743 w 685666"/>
              <a:gd name="connsiteY7" fmla="*/ 1 h 9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666" h="944225">
                <a:moveTo>
                  <a:pt x="542743" y="1"/>
                </a:moveTo>
                <a:cubicBezTo>
                  <a:pt x="536882" y="978"/>
                  <a:pt x="345404" y="397609"/>
                  <a:pt x="314143" y="468924"/>
                </a:cubicBezTo>
                <a:cubicBezTo>
                  <a:pt x="282882" y="540239"/>
                  <a:pt x="405974" y="350717"/>
                  <a:pt x="355174" y="427894"/>
                </a:cubicBezTo>
                <a:cubicBezTo>
                  <a:pt x="304374" y="505071"/>
                  <a:pt x="43535" y="881186"/>
                  <a:pt x="9343" y="931986"/>
                </a:cubicBezTo>
                <a:cubicBezTo>
                  <a:pt x="-24849" y="982786"/>
                  <a:pt x="37674" y="867509"/>
                  <a:pt x="150020" y="732694"/>
                </a:cubicBezTo>
                <a:cubicBezTo>
                  <a:pt x="262366" y="597879"/>
                  <a:pt x="650205" y="168032"/>
                  <a:pt x="683420" y="123094"/>
                </a:cubicBezTo>
                <a:cubicBezTo>
                  <a:pt x="716635" y="78156"/>
                  <a:pt x="370804" y="478694"/>
                  <a:pt x="349312" y="463063"/>
                </a:cubicBezTo>
                <a:cubicBezTo>
                  <a:pt x="327820" y="447432"/>
                  <a:pt x="548604" y="-976"/>
                  <a:pt x="54274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51E7926E-6F3B-4CBB-F56A-AD11845331AD}"/>
              </a:ext>
            </a:extLst>
          </p:cNvPr>
          <p:cNvSpPr/>
          <p:nvPr/>
        </p:nvSpPr>
        <p:spPr>
          <a:xfrm>
            <a:off x="2556406" y="7756022"/>
            <a:ext cx="2035714" cy="1840743"/>
          </a:xfrm>
          <a:custGeom>
            <a:avLst/>
            <a:gdLst>
              <a:gd name="connsiteX0" fmla="*/ 10948 w 2035714"/>
              <a:gd name="connsiteY0" fmla="*/ 16378 h 1840743"/>
              <a:gd name="connsiteX1" fmla="*/ 1171532 w 2035714"/>
              <a:gd name="connsiteY1" fmla="*/ 1206270 h 1840743"/>
              <a:gd name="connsiteX2" fmla="*/ 1148086 w 2035714"/>
              <a:gd name="connsiteY2" fmla="*/ 1153516 h 1840743"/>
              <a:gd name="connsiteX3" fmla="*/ 2033179 w 2035714"/>
              <a:gd name="connsiteY3" fmla="*/ 1839316 h 1840743"/>
              <a:gd name="connsiteX4" fmla="*/ 1435302 w 2035714"/>
              <a:gd name="connsiteY4" fmla="*/ 1346947 h 1840743"/>
              <a:gd name="connsiteX5" fmla="*/ 632271 w 2035714"/>
              <a:gd name="connsiteY5" fmla="*/ 690455 h 1840743"/>
              <a:gd name="connsiteX6" fmla="*/ 708471 w 2035714"/>
              <a:gd name="connsiteY6" fmla="*/ 754932 h 1840743"/>
              <a:gd name="connsiteX7" fmla="*/ 450563 w 2035714"/>
              <a:gd name="connsiteY7" fmla="*/ 438409 h 1840743"/>
              <a:gd name="connsiteX8" fmla="*/ 579517 w 2035714"/>
              <a:gd name="connsiteY8" fmla="*/ 508747 h 1840743"/>
              <a:gd name="connsiteX9" fmla="*/ 10948 w 2035714"/>
              <a:gd name="connsiteY9" fmla="*/ 16378 h 184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5714" h="1840743">
                <a:moveTo>
                  <a:pt x="10948" y="16378"/>
                </a:moveTo>
                <a:cubicBezTo>
                  <a:pt x="109617" y="132632"/>
                  <a:pt x="982009" y="1016747"/>
                  <a:pt x="1171532" y="1206270"/>
                </a:cubicBezTo>
                <a:cubicBezTo>
                  <a:pt x="1361055" y="1395793"/>
                  <a:pt x="1004478" y="1048009"/>
                  <a:pt x="1148086" y="1153516"/>
                </a:cubicBezTo>
                <a:cubicBezTo>
                  <a:pt x="1291694" y="1259023"/>
                  <a:pt x="1985310" y="1807078"/>
                  <a:pt x="2033179" y="1839316"/>
                </a:cubicBezTo>
                <a:cubicBezTo>
                  <a:pt x="2081048" y="1871555"/>
                  <a:pt x="1435302" y="1346947"/>
                  <a:pt x="1435302" y="1346947"/>
                </a:cubicBezTo>
                <a:lnTo>
                  <a:pt x="632271" y="690455"/>
                </a:lnTo>
                <a:cubicBezTo>
                  <a:pt x="511133" y="591786"/>
                  <a:pt x="738756" y="796940"/>
                  <a:pt x="708471" y="754932"/>
                </a:cubicBezTo>
                <a:cubicBezTo>
                  <a:pt x="678186" y="712924"/>
                  <a:pt x="472055" y="479440"/>
                  <a:pt x="450563" y="438409"/>
                </a:cubicBezTo>
                <a:cubicBezTo>
                  <a:pt x="429071" y="397378"/>
                  <a:pt x="647901" y="579085"/>
                  <a:pt x="579517" y="508747"/>
                </a:cubicBezTo>
                <a:cubicBezTo>
                  <a:pt x="511133" y="438409"/>
                  <a:pt x="-87721" y="-99876"/>
                  <a:pt x="10948" y="16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EAC20C3D-D47C-F7E2-3A50-F3ACDC53AFEC}"/>
              </a:ext>
            </a:extLst>
          </p:cNvPr>
          <p:cNvSpPr/>
          <p:nvPr/>
        </p:nvSpPr>
        <p:spPr>
          <a:xfrm>
            <a:off x="1717389" y="8067146"/>
            <a:ext cx="937921" cy="209521"/>
          </a:xfrm>
          <a:custGeom>
            <a:avLst/>
            <a:gdLst>
              <a:gd name="connsiteX0" fmla="*/ 42 w 937921"/>
              <a:gd name="connsiteY0" fmla="*/ 209346 h 209521"/>
              <a:gd name="connsiteX1" fmla="*/ 445519 w 937921"/>
              <a:gd name="connsiteY1" fmla="*/ 45223 h 209521"/>
              <a:gd name="connsiteX2" fmla="*/ 937888 w 937921"/>
              <a:gd name="connsiteY2" fmla="*/ 45223 h 209521"/>
              <a:gd name="connsiteX3" fmla="*/ 422073 w 937921"/>
              <a:gd name="connsiteY3" fmla="*/ 10054 h 209521"/>
              <a:gd name="connsiteX4" fmla="*/ 42 w 937921"/>
              <a:gd name="connsiteY4" fmla="*/ 209346 h 20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921" h="209521">
                <a:moveTo>
                  <a:pt x="42" y="209346"/>
                </a:moveTo>
                <a:cubicBezTo>
                  <a:pt x="3950" y="215207"/>
                  <a:pt x="289211" y="72577"/>
                  <a:pt x="445519" y="45223"/>
                </a:cubicBezTo>
                <a:cubicBezTo>
                  <a:pt x="601827" y="17869"/>
                  <a:pt x="941796" y="51084"/>
                  <a:pt x="937888" y="45223"/>
                </a:cubicBezTo>
                <a:cubicBezTo>
                  <a:pt x="933980" y="39362"/>
                  <a:pt x="578381" y="-24138"/>
                  <a:pt x="422073" y="10054"/>
                </a:cubicBezTo>
                <a:cubicBezTo>
                  <a:pt x="265765" y="44246"/>
                  <a:pt x="-3866" y="203485"/>
                  <a:pt x="42" y="209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A63C7936-5AE5-E7E6-85FF-290BD83E809A}"/>
              </a:ext>
            </a:extLst>
          </p:cNvPr>
          <p:cNvSpPr/>
          <p:nvPr/>
        </p:nvSpPr>
        <p:spPr>
          <a:xfrm>
            <a:off x="4927752" y="8484289"/>
            <a:ext cx="619087" cy="693179"/>
          </a:xfrm>
          <a:custGeom>
            <a:avLst/>
            <a:gdLst>
              <a:gd name="connsiteX0" fmla="*/ 2057 w 619087"/>
              <a:gd name="connsiteY0" fmla="*/ 3728 h 693179"/>
              <a:gd name="connsiteX1" fmla="*/ 472509 w 619087"/>
              <a:gd name="connsiteY1" fmla="*/ 494059 h 693179"/>
              <a:gd name="connsiteX2" fmla="*/ 426126 w 619087"/>
              <a:gd name="connsiteY2" fmla="*/ 407920 h 693179"/>
              <a:gd name="connsiteX3" fmla="*/ 618283 w 619087"/>
              <a:gd name="connsiteY3" fmla="*/ 692841 h 693179"/>
              <a:gd name="connsiteX4" fmla="*/ 339987 w 619087"/>
              <a:gd name="connsiteY4" fmla="*/ 341659 h 693179"/>
              <a:gd name="connsiteX5" fmla="*/ 300231 w 619087"/>
              <a:gd name="connsiteY5" fmla="*/ 520563 h 693179"/>
              <a:gd name="connsiteX6" fmla="*/ 306857 w 619087"/>
              <a:gd name="connsiteY6" fmla="*/ 248894 h 693179"/>
              <a:gd name="connsiteX7" fmla="*/ 300231 w 619087"/>
              <a:gd name="connsiteY7" fmla="*/ 268772 h 693179"/>
              <a:gd name="connsiteX8" fmla="*/ 2057 w 619087"/>
              <a:gd name="connsiteY8" fmla="*/ 3728 h 69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087" h="693179">
                <a:moveTo>
                  <a:pt x="2057" y="3728"/>
                </a:moveTo>
                <a:cubicBezTo>
                  <a:pt x="30770" y="41276"/>
                  <a:pt x="401831" y="426694"/>
                  <a:pt x="472509" y="494059"/>
                </a:cubicBezTo>
                <a:cubicBezTo>
                  <a:pt x="543187" y="561424"/>
                  <a:pt x="401830" y="374790"/>
                  <a:pt x="426126" y="407920"/>
                </a:cubicBezTo>
                <a:cubicBezTo>
                  <a:pt x="450422" y="441050"/>
                  <a:pt x="632639" y="703884"/>
                  <a:pt x="618283" y="692841"/>
                </a:cubicBezTo>
                <a:cubicBezTo>
                  <a:pt x="603927" y="681798"/>
                  <a:pt x="392996" y="370372"/>
                  <a:pt x="339987" y="341659"/>
                </a:cubicBezTo>
                <a:cubicBezTo>
                  <a:pt x="286978" y="312946"/>
                  <a:pt x="305753" y="536024"/>
                  <a:pt x="300231" y="520563"/>
                </a:cubicBezTo>
                <a:cubicBezTo>
                  <a:pt x="294709" y="505102"/>
                  <a:pt x="306857" y="290859"/>
                  <a:pt x="306857" y="248894"/>
                </a:cubicBezTo>
                <a:cubicBezTo>
                  <a:pt x="306857" y="206929"/>
                  <a:pt x="346614" y="314050"/>
                  <a:pt x="300231" y="268772"/>
                </a:cubicBezTo>
                <a:cubicBezTo>
                  <a:pt x="253848" y="223494"/>
                  <a:pt x="-26656" y="-33820"/>
                  <a:pt x="2057" y="3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6A899D71-C417-46A1-1654-E6BA62870797}"/>
              </a:ext>
            </a:extLst>
          </p:cNvPr>
          <p:cNvSpPr/>
          <p:nvPr/>
        </p:nvSpPr>
        <p:spPr>
          <a:xfrm>
            <a:off x="5923380" y="8433971"/>
            <a:ext cx="312000" cy="778416"/>
          </a:xfrm>
          <a:custGeom>
            <a:avLst/>
            <a:gdLst>
              <a:gd name="connsiteX0" fmla="*/ 342 w 312000"/>
              <a:gd name="connsiteY0" fmla="*/ 146812 h 778416"/>
              <a:gd name="connsiteX1" fmla="*/ 93107 w 312000"/>
              <a:gd name="connsiteY1" fmla="*/ 444986 h 778416"/>
              <a:gd name="connsiteX2" fmla="*/ 46724 w 312000"/>
              <a:gd name="connsiteY2" fmla="*/ 776290 h 778416"/>
              <a:gd name="connsiteX3" fmla="*/ 93107 w 312000"/>
              <a:gd name="connsiteY3" fmla="*/ 557629 h 778416"/>
              <a:gd name="connsiteX4" fmla="*/ 311768 w 312000"/>
              <a:gd name="connsiteY4" fmla="*/ 1038 h 778416"/>
              <a:gd name="connsiteX5" fmla="*/ 132863 w 312000"/>
              <a:gd name="connsiteY5" fmla="*/ 411855 h 778416"/>
              <a:gd name="connsiteX6" fmla="*/ 342 w 312000"/>
              <a:gd name="connsiteY6" fmla="*/ 146812 h 77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000" h="778416">
                <a:moveTo>
                  <a:pt x="342" y="146812"/>
                </a:moveTo>
                <a:cubicBezTo>
                  <a:pt x="-6284" y="152334"/>
                  <a:pt x="85377" y="340073"/>
                  <a:pt x="93107" y="444986"/>
                </a:cubicBezTo>
                <a:cubicBezTo>
                  <a:pt x="100837" y="549899"/>
                  <a:pt x="46724" y="757516"/>
                  <a:pt x="46724" y="776290"/>
                </a:cubicBezTo>
                <a:cubicBezTo>
                  <a:pt x="46724" y="795064"/>
                  <a:pt x="48933" y="686838"/>
                  <a:pt x="93107" y="557629"/>
                </a:cubicBezTo>
                <a:cubicBezTo>
                  <a:pt x="137281" y="428420"/>
                  <a:pt x="305142" y="25334"/>
                  <a:pt x="311768" y="1038"/>
                </a:cubicBezTo>
                <a:cubicBezTo>
                  <a:pt x="318394" y="-23258"/>
                  <a:pt x="181454" y="386455"/>
                  <a:pt x="132863" y="411855"/>
                </a:cubicBezTo>
                <a:cubicBezTo>
                  <a:pt x="84272" y="437255"/>
                  <a:pt x="6968" y="141290"/>
                  <a:pt x="342" y="146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BE61FC2E-4942-BB3B-8225-3276F2FD8426}"/>
              </a:ext>
            </a:extLst>
          </p:cNvPr>
          <p:cNvSpPr/>
          <p:nvPr/>
        </p:nvSpPr>
        <p:spPr>
          <a:xfrm>
            <a:off x="4611269" y="8554108"/>
            <a:ext cx="544649" cy="384726"/>
          </a:xfrm>
          <a:custGeom>
            <a:avLst/>
            <a:gdLst>
              <a:gd name="connsiteX0" fmla="*/ 488 w 544649"/>
              <a:gd name="connsiteY0" fmla="*/ 170 h 384726"/>
              <a:gd name="connsiteX1" fmla="*/ 258905 w 544649"/>
              <a:gd name="connsiteY1" fmla="*/ 106188 h 384726"/>
              <a:gd name="connsiteX2" fmla="*/ 543827 w 544649"/>
              <a:gd name="connsiteY2" fmla="*/ 384483 h 384726"/>
              <a:gd name="connsiteX3" fmla="*/ 351670 w 544649"/>
              <a:gd name="connsiteY3" fmla="*/ 159196 h 384726"/>
              <a:gd name="connsiteX4" fmla="*/ 325166 w 544649"/>
              <a:gd name="connsiteY4" fmla="*/ 126066 h 384726"/>
              <a:gd name="connsiteX5" fmla="*/ 488 w 544649"/>
              <a:gd name="connsiteY5" fmla="*/ 170 h 384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649" h="384726">
                <a:moveTo>
                  <a:pt x="488" y="170"/>
                </a:moveTo>
                <a:cubicBezTo>
                  <a:pt x="-10555" y="-3143"/>
                  <a:pt x="168349" y="42136"/>
                  <a:pt x="258905" y="106188"/>
                </a:cubicBezTo>
                <a:cubicBezTo>
                  <a:pt x="349462" y="170240"/>
                  <a:pt x="528366" y="375648"/>
                  <a:pt x="543827" y="384483"/>
                </a:cubicBezTo>
                <a:cubicBezTo>
                  <a:pt x="559288" y="393318"/>
                  <a:pt x="351670" y="159196"/>
                  <a:pt x="351670" y="159196"/>
                </a:cubicBezTo>
                <a:cubicBezTo>
                  <a:pt x="315227" y="116127"/>
                  <a:pt x="379279" y="156988"/>
                  <a:pt x="325166" y="126066"/>
                </a:cubicBezTo>
                <a:cubicBezTo>
                  <a:pt x="271053" y="95144"/>
                  <a:pt x="11531" y="3483"/>
                  <a:pt x="488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498BCB44-288F-997A-5725-E8E770A8EDC0}"/>
              </a:ext>
            </a:extLst>
          </p:cNvPr>
          <p:cNvSpPr/>
          <p:nvPr/>
        </p:nvSpPr>
        <p:spPr>
          <a:xfrm>
            <a:off x="1461621" y="8222306"/>
            <a:ext cx="345359" cy="183869"/>
          </a:xfrm>
          <a:custGeom>
            <a:avLst/>
            <a:gdLst>
              <a:gd name="connsiteX0" fmla="*/ 2744 w 345359"/>
              <a:gd name="connsiteY0" fmla="*/ 179572 h 183869"/>
              <a:gd name="connsiteX1" fmla="*/ 340675 w 345359"/>
              <a:gd name="connsiteY1" fmla="*/ 668 h 183869"/>
              <a:gd name="connsiteX2" fmla="*/ 188275 w 345359"/>
              <a:gd name="connsiteY2" fmla="*/ 119937 h 183869"/>
              <a:gd name="connsiteX3" fmla="*/ 2744 w 345359"/>
              <a:gd name="connsiteY3" fmla="*/ 179572 h 18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359" h="183869">
                <a:moveTo>
                  <a:pt x="2744" y="179572"/>
                </a:moveTo>
                <a:cubicBezTo>
                  <a:pt x="28144" y="159694"/>
                  <a:pt x="309753" y="10607"/>
                  <a:pt x="340675" y="668"/>
                </a:cubicBezTo>
                <a:cubicBezTo>
                  <a:pt x="371597" y="-9271"/>
                  <a:pt x="241284" y="94537"/>
                  <a:pt x="188275" y="119937"/>
                </a:cubicBezTo>
                <a:cubicBezTo>
                  <a:pt x="135266" y="145337"/>
                  <a:pt x="-22656" y="199450"/>
                  <a:pt x="2744" y="179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0D83993C-3B93-82E8-DAB7-BA59B87D55F6}"/>
              </a:ext>
            </a:extLst>
          </p:cNvPr>
          <p:cNvSpPr/>
          <p:nvPr/>
        </p:nvSpPr>
        <p:spPr>
          <a:xfrm>
            <a:off x="1808769" y="8388576"/>
            <a:ext cx="815351" cy="477131"/>
          </a:xfrm>
          <a:custGeom>
            <a:avLst/>
            <a:gdLst>
              <a:gd name="connsiteX0" fmla="*/ 153 w 815351"/>
              <a:gd name="connsiteY0" fmla="*/ 477128 h 477131"/>
              <a:gd name="connsiteX1" fmla="*/ 457353 w 815351"/>
              <a:gd name="connsiteY1" fmla="*/ 99441 h 477131"/>
              <a:gd name="connsiteX2" fmla="*/ 815161 w 815351"/>
              <a:gd name="connsiteY2" fmla="*/ 50 h 477131"/>
              <a:gd name="connsiteX3" fmla="*/ 410970 w 815351"/>
              <a:gd name="connsiteY3" fmla="*/ 92815 h 477131"/>
              <a:gd name="connsiteX4" fmla="*/ 153 w 815351"/>
              <a:gd name="connsiteY4" fmla="*/ 477128 h 47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351" h="477131">
                <a:moveTo>
                  <a:pt x="153" y="477128"/>
                </a:moveTo>
                <a:cubicBezTo>
                  <a:pt x="7883" y="478232"/>
                  <a:pt x="321518" y="178954"/>
                  <a:pt x="457353" y="99441"/>
                </a:cubicBezTo>
                <a:cubicBezTo>
                  <a:pt x="593188" y="19928"/>
                  <a:pt x="822891" y="1154"/>
                  <a:pt x="815161" y="50"/>
                </a:cubicBezTo>
                <a:cubicBezTo>
                  <a:pt x="807431" y="-1054"/>
                  <a:pt x="543492" y="15511"/>
                  <a:pt x="410970" y="92815"/>
                </a:cubicBezTo>
                <a:cubicBezTo>
                  <a:pt x="278448" y="170119"/>
                  <a:pt x="-7577" y="476024"/>
                  <a:pt x="153" y="477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705ACAD6-25A3-0FFC-9419-62F96C317932}"/>
              </a:ext>
            </a:extLst>
          </p:cNvPr>
          <p:cNvSpPr/>
          <p:nvPr/>
        </p:nvSpPr>
        <p:spPr>
          <a:xfrm>
            <a:off x="7652001" y="7864313"/>
            <a:ext cx="1674045" cy="410680"/>
          </a:xfrm>
          <a:custGeom>
            <a:avLst/>
            <a:gdLst>
              <a:gd name="connsiteX0" fmla="*/ 153529 w 1674045"/>
              <a:gd name="connsiteY0" fmla="*/ 33983 h 410680"/>
              <a:gd name="connsiteX1" fmla="*/ 1624521 w 1674045"/>
              <a:gd name="connsiteY1" fmla="*/ 405044 h 410680"/>
              <a:gd name="connsiteX2" fmla="*/ 1306469 w 1674045"/>
              <a:gd name="connsiteY2" fmla="*/ 246017 h 410680"/>
              <a:gd name="connsiteX3" fmla="*/ 1101060 w 1674045"/>
              <a:gd name="connsiteY3" fmla="*/ 80365 h 410680"/>
              <a:gd name="connsiteX4" fmla="*/ 1399234 w 1674045"/>
              <a:gd name="connsiteY4" fmla="*/ 318904 h 410680"/>
              <a:gd name="connsiteX5" fmla="*/ 610729 w 1674045"/>
              <a:gd name="connsiteY5" fmla="*/ 133374 h 410680"/>
              <a:gd name="connsiteX6" fmla="*/ 93895 w 1674045"/>
              <a:gd name="connsiteY6" fmla="*/ 27357 h 410680"/>
              <a:gd name="connsiteX7" fmla="*/ 153529 w 1674045"/>
              <a:gd name="connsiteY7" fmla="*/ 33983 h 41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4045" h="410680">
                <a:moveTo>
                  <a:pt x="153529" y="33983"/>
                </a:moveTo>
                <a:cubicBezTo>
                  <a:pt x="408633" y="96931"/>
                  <a:pt x="1432364" y="369705"/>
                  <a:pt x="1624521" y="405044"/>
                </a:cubicBezTo>
                <a:cubicBezTo>
                  <a:pt x="1816678" y="440383"/>
                  <a:pt x="1393713" y="300130"/>
                  <a:pt x="1306469" y="246017"/>
                </a:cubicBezTo>
                <a:cubicBezTo>
                  <a:pt x="1219226" y="191904"/>
                  <a:pt x="1085599" y="68217"/>
                  <a:pt x="1101060" y="80365"/>
                </a:cubicBezTo>
                <a:cubicBezTo>
                  <a:pt x="1116521" y="92513"/>
                  <a:pt x="1480956" y="310069"/>
                  <a:pt x="1399234" y="318904"/>
                </a:cubicBezTo>
                <a:cubicBezTo>
                  <a:pt x="1317512" y="327739"/>
                  <a:pt x="828286" y="181965"/>
                  <a:pt x="610729" y="133374"/>
                </a:cubicBezTo>
                <a:cubicBezTo>
                  <a:pt x="393173" y="84783"/>
                  <a:pt x="165677" y="42818"/>
                  <a:pt x="93895" y="27357"/>
                </a:cubicBezTo>
                <a:cubicBezTo>
                  <a:pt x="22113" y="11896"/>
                  <a:pt x="-101575" y="-28965"/>
                  <a:pt x="153529" y="33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D87CBD39-E8D1-46A6-7E3E-EB42A64C30F2}"/>
              </a:ext>
            </a:extLst>
          </p:cNvPr>
          <p:cNvSpPr/>
          <p:nvPr/>
        </p:nvSpPr>
        <p:spPr>
          <a:xfrm>
            <a:off x="7989577" y="8134813"/>
            <a:ext cx="624776" cy="601053"/>
          </a:xfrm>
          <a:custGeom>
            <a:avLst/>
            <a:gdLst>
              <a:gd name="connsiteX0" fmla="*/ 1484 w 624776"/>
              <a:gd name="connsiteY0" fmla="*/ 2022 h 601053"/>
              <a:gd name="connsiteX1" fmla="*/ 604458 w 624776"/>
              <a:gd name="connsiteY1" fmla="*/ 585117 h 601053"/>
              <a:gd name="connsiteX2" fmla="*/ 438806 w 624776"/>
              <a:gd name="connsiteY2" fmla="*/ 399587 h 601053"/>
              <a:gd name="connsiteX3" fmla="*/ 1484 w 624776"/>
              <a:gd name="connsiteY3" fmla="*/ 2022 h 60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776" h="601053">
                <a:moveTo>
                  <a:pt x="1484" y="2022"/>
                </a:moveTo>
                <a:cubicBezTo>
                  <a:pt x="29093" y="32944"/>
                  <a:pt x="531571" y="518856"/>
                  <a:pt x="604458" y="585117"/>
                </a:cubicBezTo>
                <a:cubicBezTo>
                  <a:pt x="677345" y="651378"/>
                  <a:pt x="538197" y="495665"/>
                  <a:pt x="438806" y="399587"/>
                </a:cubicBezTo>
                <a:cubicBezTo>
                  <a:pt x="339415" y="303509"/>
                  <a:pt x="-26125" y="-28900"/>
                  <a:pt x="1484" y="2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26E5A85C-CBB7-C893-58ED-739BE976AFF9}"/>
              </a:ext>
            </a:extLst>
          </p:cNvPr>
          <p:cNvSpPr/>
          <p:nvPr/>
        </p:nvSpPr>
        <p:spPr>
          <a:xfrm>
            <a:off x="6665799" y="8461272"/>
            <a:ext cx="92851" cy="438091"/>
          </a:xfrm>
          <a:custGeom>
            <a:avLst/>
            <a:gdLst>
              <a:gd name="connsiteX0" fmla="*/ 6671 w 92851"/>
              <a:gd name="connsiteY0" fmla="*/ 241 h 438091"/>
              <a:gd name="connsiteX1" fmla="*/ 79558 w 92851"/>
              <a:gd name="connsiteY1" fmla="*/ 245406 h 438091"/>
              <a:gd name="connsiteX2" fmla="*/ 44 w 92851"/>
              <a:gd name="connsiteY2" fmla="*/ 437563 h 438091"/>
              <a:gd name="connsiteX3" fmla="*/ 92810 w 92851"/>
              <a:gd name="connsiteY3" fmla="*/ 291789 h 438091"/>
              <a:gd name="connsiteX4" fmla="*/ 6671 w 92851"/>
              <a:gd name="connsiteY4" fmla="*/ 241 h 43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51" h="438091">
                <a:moveTo>
                  <a:pt x="6671" y="241"/>
                </a:moveTo>
                <a:cubicBezTo>
                  <a:pt x="4462" y="-7489"/>
                  <a:pt x="80663" y="172519"/>
                  <a:pt x="79558" y="245406"/>
                </a:cubicBezTo>
                <a:cubicBezTo>
                  <a:pt x="78454" y="318293"/>
                  <a:pt x="-2165" y="429833"/>
                  <a:pt x="44" y="437563"/>
                </a:cubicBezTo>
                <a:cubicBezTo>
                  <a:pt x="2253" y="445293"/>
                  <a:pt x="90601" y="366885"/>
                  <a:pt x="92810" y="291789"/>
                </a:cubicBezTo>
                <a:cubicBezTo>
                  <a:pt x="95019" y="216693"/>
                  <a:pt x="8880" y="7971"/>
                  <a:pt x="6671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614732ED-6AB5-0787-6E9C-1AE625103EAA}"/>
              </a:ext>
            </a:extLst>
          </p:cNvPr>
          <p:cNvSpPr/>
          <p:nvPr/>
        </p:nvSpPr>
        <p:spPr>
          <a:xfrm>
            <a:off x="6590915" y="4262086"/>
            <a:ext cx="502780" cy="275213"/>
          </a:xfrm>
          <a:custGeom>
            <a:avLst/>
            <a:gdLst>
              <a:gd name="connsiteX0" fmla="*/ 498860 w 502780"/>
              <a:gd name="connsiteY0" fmla="*/ 1939 h 275213"/>
              <a:gd name="connsiteX1" fmla="*/ 32135 w 502780"/>
              <a:gd name="connsiteY1" fmla="*/ 170214 h 275213"/>
              <a:gd name="connsiteX2" fmla="*/ 86110 w 502780"/>
              <a:gd name="connsiteY2" fmla="*/ 154339 h 275213"/>
              <a:gd name="connsiteX3" fmla="*/ 385 w 502780"/>
              <a:gd name="connsiteY3" fmla="*/ 274989 h 275213"/>
              <a:gd name="connsiteX4" fmla="*/ 127385 w 502780"/>
              <a:gd name="connsiteY4" fmla="*/ 119414 h 275213"/>
              <a:gd name="connsiteX5" fmla="*/ 86110 w 502780"/>
              <a:gd name="connsiteY5" fmla="*/ 144814 h 275213"/>
              <a:gd name="connsiteX6" fmla="*/ 241685 w 502780"/>
              <a:gd name="connsiteY6" fmla="*/ 71789 h 275213"/>
              <a:gd name="connsiteX7" fmla="*/ 267085 w 502780"/>
              <a:gd name="connsiteY7" fmla="*/ 71789 h 275213"/>
              <a:gd name="connsiteX8" fmla="*/ 257560 w 502780"/>
              <a:gd name="connsiteY8" fmla="*/ 78139 h 275213"/>
              <a:gd name="connsiteX9" fmla="*/ 498860 w 502780"/>
              <a:gd name="connsiteY9" fmla="*/ 1939 h 27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2780" h="275213">
                <a:moveTo>
                  <a:pt x="498860" y="1939"/>
                </a:moveTo>
                <a:cubicBezTo>
                  <a:pt x="461289" y="17285"/>
                  <a:pt x="100927" y="144814"/>
                  <a:pt x="32135" y="170214"/>
                </a:cubicBezTo>
                <a:cubicBezTo>
                  <a:pt x="-36657" y="195614"/>
                  <a:pt x="91402" y="136877"/>
                  <a:pt x="86110" y="154339"/>
                </a:cubicBezTo>
                <a:cubicBezTo>
                  <a:pt x="80818" y="171801"/>
                  <a:pt x="-6494" y="280810"/>
                  <a:pt x="385" y="274989"/>
                </a:cubicBezTo>
                <a:cubicBezTo>
                  <a:pt x="7264" y="269168"/>
                  <a:pt x="113097" y="141110"/>
                  <a:pt x="127385" y="119414"/>
                </a:cubicBezTo>
                <a:cubicBezTo>
                  <a:pt x="141672" y="97718"/>
                  <a:pt x="67060" y="152751"/>
                  <a:pt x="86110" y="144814"/>
                </a:cubicBezTo>
                <a:cubicBezTo>
                  <a:pt x="105160" y="136877"/>
                  <a:pt x="211523" y="83960"/>
                  <a:pt x="241685" y="71789"/>
                </a:cubicBezTo>
                <a:cubicBezTo>
                  <a:pt x="271847" y="59618"/>
                  <a:pt x="264439" y="70731"/>
                  <a:pt x="267085" y="71789"/>
                </a:cubicBezTo>
                <a:cubicBezTo>
                  <a:pt x="269731" y="72847"/>
                  <a:pt x="222635" y="89252"/>
                  <a:pt x="257560" y="78139"/>
                </a:cubicBezTo>
                <a:cubicBezTo>
                  <a:pt x="292485" y="67027"/>
                  <a:pt x="536431" y="-13407"/>
                  <a:pt x="498860" y="1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6239B353-BB92-6508-D4CB-053744DBE290}"/>
              </a:ext>
            </a:extLst>
          </p:cNvPr>
          <p:cNvSpPr/>
          <p:nvPr/>
        </p:nvSpPr>
        <p:spPr>
          <a:xfrm>
            <a:off x="6820131" y="4070326"/>
            <a:ext cx="88754" cy="215953"/>
          </a:xfrm>
          <a:custGeom>
            <a:avLst/>
            <a:gdLst>
              <a:gd name="connsiteX0" fmla="*/ 88669 w 88754"/>
              <a:gd name="connsiteY0" fmla="*/ 24 h 215953"/>
              <a:gd name="connsiteX1" fmla="*/ 18819 w 88754"/>
              <a:gd name="connsiteY1" fmla="*/ 111149 h 215953"/>
              <a:gd name="connsiteX2" fmla="*/ 12469 w 88754"/>
              <a:gd name="connsiteY2" fmla="*/ 215924 h 215953"/>
              <a:gd name="connsiteX3" fmla="*/ 2944 w 88754"/>
              <a:gd name="connsiteY3" fmla="*/ 120674 h 215953"/>
              <a:gd name="connsiteX4" fmla="*/ 88669 w 88754"/>
              <a:gd name="connsiteY4" fmla="*/ 24 h 21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54" h="215953">
                <a:moveTo>
                  <a:pt x="88669" y="24"/>
                </a:moveTo>
                <a:cubicBezTo>
                  <a:pt x="91315" y="-1564"/>
                  <a:pt x="31519" y="75166"/>
                  <a:pt x="18819" y="111149"/>
                </a:cubicBezTo>
                <a:cubicBezTo>
                  <a:pt x="6119" y="147132"/>
                  <a:pt x="15115" y="214337"/>
                  <a:pt x="12469" y="215924"/>
                </a:cubicBezTo>
                <a:cubicBezTo>
                  <a:pt x="9823" y="217512"/>
                  <a:pt x="-6581" y="154541"/>
                  <a:pt x="2944" y="120674"/>
                </a:cubicBezTo>
                <a:cubicBezTo>
                  <a:pt x="12469" y="86807"/>
                  <a:pt x="86023" y="1612"/>
                  <a:pt x="8866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35A32FB0-9C54-CE51-2199-53E17E8D9603}"/>
              </a:ext>
            </a:extLst>
          </p:cNvPr>
          <p:cNvSpPr/>
          <p:nvPr/>
        </p:nvSpPr>
        <p:spPr>
          <a:xfrm>
            <a:off x="7004048" y="4160978"/>
            <a:ext cx="247654" cy="17408"/>
          </a:xfrm>
          <a:custGeom>
            <a:avLst/>
            <a:gdLst>
              <a:gd name="connsiteX0" fmla="*/ 2 w 247654"/>
              <a:gd name="connsiteY0" fmla="*/ 17322 h 17408"/>
              <a:gd name="connsiteX1" fmla="*/ 123827 w 247654"/>
              <a:gd name="connsiteY1" fmla="*/ 1447 h 17408"/>
              <a:gd name="connsiteX2" fmla="*/ 247652 w 247654"/>
              <a:gd name="connsiteY2" fmla="*/ 1447 h 17408"/>
              <a:gd name="connsiteX3" fmla="*/ 120652 w 247654"/>
              <a:gd name="connsiteY3" fmla="*/ 7797 h 17408"/>
              <a:gd name="connsiteX4" fmla="*/ 2 w 247654"/>
              <a:gd name="connsiteY4" fmla="*/ 17322 h 1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4" h="17408">
                <a:moveTo>
                  <a:pt x="2" y="17322"/>
                </a:moveTo>
                <a:cubicBezTo>
                  <a:pt x="531" y="16264"/>
                  <a:pt x="82552" y="4093"/>
                  <a:pt x="123827" y="1447"/>
                </a:cubicBezTo>
                <a:cubicBezTo>
                  <a:pt x="165102" y="-1199"/>
                  <a:pt x="248181" y="389"/>
                  <a:pt x="247652" y="1447"/>
                </a:cubicBezTo>
                <a:cubicBezTo>
                  <a:pt x="247123" y="2505"/>
                  <a:pt x="161398" y="6210"/>
                  <a:pt x="120652" y="7797"/>
                </a:cubicBezTo>
                <a:cubicBezTo>
                  <a:pt x="79906" y="9384"/>
                  <a:pt x="-527" y="18380"/>
                  <a:pt x="2" y="17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1E67293E-D808-5F49-8CA5-235D3291CF42}"/>
              </a:ext>
            </a:extLst>
          </p:cNvPr>
          <p:cNvSpPr/>
          <p:nvPr/>
        </p:nvSpPr>
        <p:spPr>
          <a:xfrm>
            <a:off x="6425544" y="6579889"/>
            <a:ext cx="560205" cy="955575"/>
          </a:xfrm>
          <a:custGeom>
            <a:avLst/>
            <a:gdLst>
              <a:gd name="connsiteX0" fmla="*/ 240 w 560205"/>
              <a:gd name="connsiteY0" fmla="*/ 793 h 955575"/>
              <a:gd name="connsiteX1" fmla="*/ 230089 w 560205"/>
              <a:gd name="connsiteY1" fmla="*/ 550432 h 955575"/>
              <a:gd name="connsiteX2" fmla="*/ 190115 w 560205"/>
              <a:gd name="connsiteY2" fmla="*/ 525449 h 955575"/>
              <a:gd name="connsiteX3" fmla="*/ 414967 w 560205"/>
              <a:gd name="connsiteY3" fmla="*/ 895206 h 955575"/>
              <a:gd name="connsiteX4" fmla="*/ 399977 w 560205"/>
              <a:gd name="connsiteY4" fmla="*/ 810262 h 955575"/>
              <a:gd name="connsiteX5" fmla="*/ 559872 w 560205"/>
              <a:gd name="connsiteY5" fmla="*/ 955167 h 955575"/>
              <a:gd name="connsiteX6" fmla="*/ 434954 w 560205"/>
              <a:gd name="connsiteY6" fmla="*/ 845239 h 955575"/>
              <a:gd name="connsiteX7" fmla="*/ 205105 w 560205"/>
              <a:gd name="connsiteY7" fmla="*/ 605396 h 955575"/>
              <a:gd name="connsiteX8" fmla="*/ 310036 w 560205"/>
              <a:gd name="connsiteY8" fmla="*/ 695337 h 955575"/>
              <a:gd name="connsiteX9" fmla="*/ 165131 w 560205"/>
              <a:gd name="connsiteY9" fmla="*/ 325580 h 955575"/>
              <a:gd name="connsiteX10" fmla="*/ 185118 w 560205"/>
              <a:gd name="connsiteY10" fmla="*/ 425514 h 955575"/>
              <a:gd name="connsiteX11" fmla="*/ 240 w 560205"/>
              <a:gd name="connsiteY11" fmla="*/ 793 h 9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0205" h="955575">
                <a:moveTo>
                  <a:pt x="240" y="793"/>
                </a:moveTo>
                <a:cubicBezTo>
                  <a:pt x="7735" y="21613"/>
                  <a:pt x="198443" y="462989"/>
                  <a:pt x="230089" y="550432"/>
                </a:cubicBezTo>
                <a:cubicBezTo>
                  <a:pt x="261735" y="637875"/>
                  <a:pt x="159302" y="467987"/>
                  <a:pt x="190115" y="525449"/>
                </a:cubicBezTo>
                <a:cubicBezTo>
                  <a:pt x="220928" y="582911"/>
                  <a:pt x="379990" y="847737"/>
                  <a:pt x="414967" y="895206"/>
                </a:cubicBezTo>
                <a:cubicBezTo>
                  <a:pt x="449944" y="942675"/>
                  <a:pt x="375826" y="800269"/>
                  <a:pt x="399977" y="810262"/>
                </a:cubicBezTo>
                <a:cubicBezTo>
                  <a:pt x="424128" y="820255"/>
                  <a:pt x="554043" y="949338"/>
                  <a:pt x="559872" y="955167"/>
                </a:cubicBezTo>
                <a:cubicBezTo>
                  <a:pt x="565701" y="960996"/>
                  <a:pt x="494082" y="903534"/>
                  <a:pt x="434954" y="845239"/>
                </a:cubicBezTo>
                <a:cubicBezTo>
                  <a:pt x="375826" y="786944"/>
                  <a:pt x="225925" y="630380"/>
                  <a:pt x="205105" y="605396"/>
                </a:cubicBezTo>
                <a:cubicBezTo>
                  <a:pt x="184285" y="580412"/>
                  <a:pt x="316698" y="741973"/>
                  <a:pt x="310036" y="695337"/>
                </a:cubicBezTo>
                <a:cubicBezTo>
                  <a:pt x="303374" y="648701"/>
                  <a:pt x="185951" y="370550"/>
                  <a:pt x="165131" y="325580"/>
                </a:cubicBezTo>
                <a:cubicBezTo>
                  <a:pt x="144311" y="280610"/>
                  <a:pt x="207603" y="475481"/>
                  <a:pt x="185118" y="425514"/>
                </a:cubicBezTo>
                <a:cubicBezTo>
                  <a:pt x="162633" y="375547"/>
                  <a:pt x="-7255" y="-20027"/>
                  <a:pt x="240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189CE872-78C8-481F-248E-842565FD76AE}"/>
              </a:ext>
            </a:extLst>
          </p:cNvPr>
          <p:cNvSpPr/>
          <p:nvPr/>
        </p:nvSpPr>
        <p:spPr>
          <a:xfrm>
            <a:off x="10051707" y="6019617"/>
            <a:ext cx="1198791" cy="722065"/>
          </a:xfrm>
          <a:custGeom>
            <a:avLst/>
            <a:gdLst>
              <a:gd name="connsiteX0" fmla="*/ 1176070 w 1198791"/>
              <a:gd name="connsiteY0" fmla="*/ 11906 h 722065"/>
              <a:gd name="connsiteX1" fmla="*/ 494666 w 1198791"/>
              <a:gd name="connsiteY1" fmla="*/ 442729 h 722065"/>
              <a:gd name="connsiteX2" fmla="*/ 521043 w 1198791"/>
              <a:gd name="connsiteY2" fmla="*/ 425145 h 722065"/>
              <a:gd name="connsiteX3" fmla="*/ 33070 w 1198791"/>
              <a:gd name="connsiteY3" fmla="*/ 706498 h 722065"/>
              <a:gd name="connsiteX4" fmla="*/ 90220 w 1198791"/>
              <a:gd name="connsiteY4" fmla="*/ 666933 h 722065"/>
              <a:gd name="connsiteX5" fmla="*/ 463893 w 1198791"/>
              <a:gd name="connsiteY5" fmla="*/ 508671 h 722065"/>
              <a:gd name="connsiteX6" fmla="*/ 129785 w 1198791"/>
              <a:gd name="connsiteY6" fmla="*/ 671329 h 722065"/>
              <a:gd name="connsiteX7" fmla="*/ 666116 w 1198791"/>
              <a:gd name="connsiteY7" fmla="*/ 363598 h 722065"/>
              <a:gd name="connsiteX8" fmla="*/ 613362 w 1198791"/>
              <a:gd name="connsiteY8" fmla="*/ 407560 h 722065"/>
              <a:gd name="connsiteX9" fmla="*/ 1000224 w 1198791"/>
              <a:gd name="connsiteY9" fmla="*/ 143791 h 722065"/>
              <a:gd name="connsiteX10" fmla="*/ 1176070 w 1198791"/>
              <a:gd name="connsiteY10" fmla="*/ 11906 h 72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791" h="722065">
                <a:moveTo>
                  <a:pt x="1176070" y="11906"/>
                </a:moveTo>
                <a:cubicBezTo>
                  <a:pt x="1091810" y="61729"/>
                  <a:pt x="494666" y="442729"/>
                  <a:pt x="494666" y="442729"/>
                </a:cubicBezTo>
                <a:cubicBezTo>
                  <a:pt x="385495" y="511602"/>
                  <a:pt x="521043" y="425145"/>
                  <a:pt x="521043" y="425145"/>
                </a:cubicBezTo>
                <a:lnTo>
                  <a:pt x="33070" y="706498"/>
                </a:lnTo>
                <a:cubicBezTo>
                  <a:pt x="-38734" y="746796"/>
                  <a:pt x="18416" y="699904"/>
                  <a:pt x="90220" y="666933"/>
                </a:cubicBezTo>
                <a:cubicBezTo>
                  <a:pt x="162024" y="633962"/>
                  <a:pt x="457299" y="507938"/>
                  <a:pt x="463893" y="508671"/>
                </a:cubicBezTo>
                <a:cubicBezTo>
                  <a:pt x="470487" y="509404"/>
                  <a:pt x="96081" y="695508"/>
                  <a:pt x="129785" y="671329"/>
                </a:cubicBezTo>
                <a:cubicBezTo>
                  <a:pt x="163489" y="647150"/>
                  <a:pt x="585520" y="407559"/>
                  <a:pt x="666116" y="363598"/>
                </a:cubicBezTo>
                <a:cubicBezTo>
                  <a:pt x="746712" y="319637"/>
                  <a:pt x="557677" y="444194"/>
                  <a:pt x="613362" y="407560"/>
                </a:cubicBezTo>
                <a:cubicBezTo>
                  <a:pt x="669047" y="370926"/>
                  <a:pt x="910836" y="206802"/>
                  <a:pt x="1000224" y="143791"/>
                </a:cubicBezTo>
                <a:cubicBezTo>
                  <a:pt x="1089612" y="80780"/>
                  <a:pt x="1260330" y="-37917"/>
                  <a:pt x="1176070" y="119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96D0710E-8B2D-BD76-8B79-20C96FFDDA5B}"/>
              </a:ext>
            </a:extLst>
          </p:cNvPr>
          <p:cNvSpPr/>
          <p:nvPr/>
        </p:nvSpPr>
        <p:spPr>
          <a:xfrm>
            <a:off x="10244109" y="6009542"/>
            <a:ext cx="961687" cy="634522"/>
          </a:xfrm>
          <a:custGeom>
            <a:avLst/>
            <a:gdLst>
              <a:gd name="connsiteX0" fmla="*/ 961687 w 961687"/>
              <a:gd name="connsiteY0" fmla="*/ 0 h 634522"/>
              <a:gd name="connsiteX1" fmla="*/ 302264 w 961687"/>
              <a:gd name="connsiteY1" fmla="*/ 386862 h 634522"/>
              <a:gd name="connsiteX2" fmla="*/ 293472 w 961687"/>
              <a:gd name="connsiteY2" fmla="*/ 413239 h 634522"/>
              <a:gd name="connsiteX3" fmla="*/ 3326 w 961687"/>
              <a:gd name="connsiteY3" fmla="*/ 633046 h 634522"/>
              <a:gd name="connsiteX4" fmla="*/ 513279 w 961687"/>
              <a:gd name="connsiteY4" fmla="*/ 290146 h 634522"/>
              <a:gd name="connsiteX5" fmla="*/ 376999 w 961687"/>
              <a:gd name="connsiteY5" fmla="*/ 364881 h 634522"/>
              <a:gd name="connsiteX6" fmla="*/ 640768 w 961687"/>
              <a:gd name="connsiteY6" fmla="*/ 193431 h 634522"/>
              <a:gd name="connsiteX7" fmla="*/ 961687 w 961687"/>
              <a:gd name="connsiteY7" fmla="*/ 0 h 63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687" h="634522">
                <a:moveTo>
                  <a:pt x="961687" y="0"/>
                </a:moveTo>
                <a:cubicBezTo>
                  <a:pt x="905270" y="32238"/>
                  <a:pt x="302264" y="386862"/>
                  <a:pt x="302264" y="386862"/>
                </a:cubicBezTo>
                <a:cubicBezTo>
                  <a:pt x="190895" y="455735"/>
                  <a:pt x="343295" y="372208"/>
                  <a:pt x="293472" y="413239"/>
                </a:cubicBezTo>
                <a:cubicBezTo>
                  <a:pt x="243649" y="454270"/>
                  <a:pt x="-33308" y="653561"/>
                  <a:pt x="3326" y="633046"/>
                </a:cubicBezTo>
                <a:cubicBezTo>
                  <a:pt x="39960" y="612531"/>
                  <a:pt x="451000" y="334840"/>
                  <a:pt x="513279" y="290146"/>
                </a:cubicBezTo>
                <a:cubicBezTo>
                  <a:pt x="575558" y="245452"/>
                  <a:pt x="355751" y="381000"/>
                  <a:pt x="376999" y="364881"/>
                </a:cubicBezTo>
                <a:cubicBezTo>
                  <a:pt x="398247" y="348762"/>
                  <a:pt x="546251" y="250581"/>
                  <a:pt x="640768" y="193431"/>
                </a:cubicBezTo>
                <a:lnTo>
                  <a:pt x="96168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FDA00C5A-4AEA-6112-C83B-D74137B5826A}"/>
              </a:ext>
            </a:extLst>
          </p:cNvPr>
          <p:cNvSpPr/>
          <p:nvPr/>
        </p:nvSpPr>
        <p:spPr>
          <a:xfrm>
            <a:off x="10144065" y="6329822"/>
            <a:ext cx="459961" cy="341597"/>
          </a:xfrm>
          <a:custGeom>
            <a:avLst/>
            <a:gdLst>
              <a:gd name="connsiteX0" fmla="*/ 450666 w 459961"/>
              <a:gd name="connsiteY0" fmla="*/ 5036 h 341597"/>
              <a:gd name="connsiteX1" fmla="*/ 2258 w 459961"/>
              <a:gd name="connsiteY1" fmla="*/ 339143 h 341597"/>
              <a:gd name="connsiteX2" fmla="*/ 283612 w 459961"/>
              <a:gd name="connsiteY2" fmla="*/ 150109 h 341597"/>
              <a:gd name="connsiteX3" fmla="*/ 450666 w 459961"/>
              <a:gd name="connsiteY3" fmla="*/ 5036 h 34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961" h="341597">
                <a:moveTo>
                  <a:pt x="450666" y="5036"/>
                </a:moveTo>
                <a:cubicBezTo>
                  <a:pt x="403774" y="36542"/>
                  <a:pt x="30100" y="314964"/>
                  <a:pt x="2258" y="339143"/>
                </a:cubicBezTo>
                <a:cubicBezTo>
                  <a:pt x="-25584" y="363322"/>
                  <a:pt x="211808" y="202130"/>
                  <a:pt x="283612" y="150109"/>
                </a:cubicBezTo>
                <a:cubicBezTo>
                  <a:pt x="355416" y="98088"/>
                  <a:pt x="497558" y="-26470"/>
                  <a:pt x="450666" y="5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A0A9A2B3-4C7E-70B5-91D7-B750C6BFE20B}"/>
              </a:ext>
            </a:extLst>
          </p:cNvPr>
          <p:cNvSpPr/>
          <p:nvPr/>
        </p:nvSpPr>
        <p:spPr>
          <a:xfrm>
            <a:off x="9457940" y="6505875"/>
            <a:ext cx="987491" cy="286257"/>
          </a:xfrm>
          <a:custGeom>
            <a:avLst/>
            <a:gdLst>
              <a:gd name="connsiteX0" fmla="*/ 6979 w 987491"/>
              <a:gd name="connsiteY0" fmla="*/ 268598 h 286257"/>
              <a:gd name="connsiteX1" fmla="*/ 763118 w 987491"/>
              <a:gd name="connsiteY1" fmla="*/ 132317 h 286257"/>
              <a:gd name="connsiteX2" fmla="*/ 622441 w 987491"/>
              <a:gd name="connsiteY2" fmla="*/ 141110 h 286257"/>
              <a:gd name="connsiteX3" fmla="*/ 987322 w 987491"/>
              <a:gd name="connsiteY3" fmla="*/ 433 h 286257"/>
              <a:gd name="connsiteX4" fmla="*/ 569687 w 987491"/>
              <a:gd name="connsiteY4" fmla="*/ 193863 h 286257"/>
              <a:gd name="connsiteX5" fmla="*/ 239975 w 987491"/>
              <a:gd name="connsiteY5" fmla="*/ 286183 h 286257"/>
              <a:gd name="connsiteX6" fmla="*/ 560895 w 987491"/>
              <a:gd name="connsiteY6" fmla="*/ 180675 h 286257"/>
              <a:gd name="connsiteX7" fmla="*/ 393841 w 987491"/>
              <a:gd name="connsiteY7" fmla="*/ 220240 h 286257"/>
              <a:gd name="connsiteX8" fmla="*/ 6979 w 987491"/>
              <a:gd name="connsiteY8" fmla="*/ 268598 h 28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491" h="286257">
                <a:moveTo>
                  <a:pt x="6979" y="268598"/>
                </a:moveTo>
                <a:cubicBezTo>
                  <a:pt x="68525" y="253944"/>
                  <a:pt x="660541" y="153565"/>
                  <a:pt x="763118" y="132317"/>
                </a:cubicBezTo>
                <a:cubicBezTo>
                  <a:pt x="865695" y="111069"/>
                  <a:pt x="585074" y="163091"/>
                  <a:pt x="622441" y="141110"/>
                </a:cubicBezTo>
                <a:cubicBezTo>
                  <a:pt x="659808" y="119129"/>
                  <a:pt x="996114" y="-8359"/>
                  <a:pt x="987322" y="433"/>
                </a:cubicBezTo>
                <a:cubicBezTo>
                  <a:pt x="978530" y="9225"/>
                  <a:pt x="694245" y="146238"/>
                  <a:pt x="569687" y="193863"/>
                </a:cubicBezTo>
                <a:cubicBezTo>
                  <a:pt x="445129" y="241488"/>
                  <a:pt x="241440" y="288381"/>
                  <a:pt x="239975" y="286183"/>
                </a:cubicBezTo>
                <a:cubicBezTo>
                  <a:pt x="238510" y="283985"/>
                  <a:pt x="535251" y="191665"/>
                  <a:pt x="560895" y="180675"/>
                </a:cubicBezTo>
                <a:cubicBezTo>
                  <a:pt x="586539" y="169684"/>
                  <a:pt x="478833" y="207784"/>
                  <a:pt x="393841" y="220240"/>
                </a:cubicBezTo>
                <a:cubicBezTo>
                  <a:pt x="308849" y="232696"/>
                  <a:pt x="-54567" y="283252"/>
                  <a:pt x="6979" y="268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E48132F3-B76F-A325-44E6-DA455BE45998}"/>
              </a:ext>
            </a:extLst>
          </p:cNvPr>
          <p:cNvSpPr/>
          <p:nvPr/>
        </p:nvSpPr>
        <p:spPr>
          <a:xfrm>
            <a:off x="8545380" y="6754737"/>
            <a:ext cx="1100964" cy="157359"/>
          </a:xfrm>
          <a:custGeom>
            <a:avLst/>
            <a:gdLst>
              <a:gd name="connsiteX0" fmla="*/ 5139 w 1100964"/>
              <a:gd name="connsiteY0" fmla="*/ 156017 h 157359"/>
              <a:gd name="connsiteX1" fmla="*/ 1077801 w 1100964"/>
              <a:gd name="connsiteY1" fmla="*/ 2151 h 157359"/>
              <a:gd name="connsiteX2" fmla="*/ 686543 w 1100964"/>
              <a:gd name="connsiteY2" fmla="*/ 72490 h 157359"/>
              <a:gd name="connsiteX3" fmla="*/ 5139 w 1100964"/>
              <a:gd name="connsiteY3" fmla="*/ 156017 h 15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0964" h="157359">
                <a:moveTo>
                  <a:pt x="5139" y="156017"/>
                </a:moveTo>
                <a:cubicBezTo>
                  <a:pt x="70349" y="144294"/>
                  <a:pt x="964234" y="16072"/>
                  <a:pt x="1077801" y="2151"/>
                </a:cubicBezTo>
                <a:cubicBezTo>
                  <a:pt x="1191368" y="-11770"/>
                  <a:pt x="859459" y="45380"/>
                  <a:pt x="686543" y="72490"/>
                </a:cubicBezTo>
                <a:cubicBezTo>
                  <a:pt x="513628" y="99600"/>
                  <a:pt x="-60071" y="167740"/>
                  <a:pt x="5139" y="156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CEF2F8B4-9DE1-8F06-8DD9-5D7D2FA4EA6E}"/>
              </a:ext>
            </a:extLst>
          </p:cNvPr>
          <p:cNvSpPr/>
          <p:nvPr/>
        </p:nvSpPr>
        <p:spPr>
          <a:xfrm>
            <a:off x="8546447" y="6730361"/>
            <a:ext cx="1077288" cy="129652"/>
          </a:xfrm>
          <a:custGeom>
            <a:avLst/>
            <a:gdLst>
              <a:gd name="connsiteX0" fmla="*/ 12865 w 1077288"/>
              <a:gd name="connsiteY0" fmla="*/ 127639 h 129652"/>
              <a:gd name="connsiteX1" fmla="*/ 1072338 w 1077288"/>
              <a:gd name="connsiteY1" fmla="*/ 151 h 129652"/>
              <a:gd name="connsiteX2" fmla="*/ 412915 w 1077288"/>
              <a:gd name="connsiteY2" fmla="*/ 101262 h 129652"/>
              <a:gd name="connsiteX3" fmla="*/ 478857 w 1077288"/>
              <a:gd name="connsiteY3" fmla="*/ 79281 h 129652"/>
              <a:gd name="connsiteX4" fmla="*/ 12865 w 1077288"/>
              <a:gd name="connsiteY4" fmla="*/ 127639 h 12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88" h="129652">
                <a:moveTo>
                  <a:pt x="12865" y="127639"/>
                </a:moveTo>
                <a:cubicBezTo>
                  <a:pt x="111778" y="114451"/>
                  <a:pt x="1005663" y="4547"/>
                  <a:pt x="1072338" y="151"/>
                </a:cubicBezTo>
                <a:cubicBezTo>
                  <a:pt x="1139013" y="-4245"/>
                  <a:pt x="511828" y="88074"/>
                  <a:pt x="412915" y="101262"/>
                </a:cubicBezTo>
                <a:cubicBezTo>
                  <a:pt x="314002" y="114450"/>
                  <a:pt x="541869" y="73420"/>
                  <a:pt x="478857" y="79281"/>
                </a:cubicBezTo>
                <a:cubicBezTo>
                  <a:pt x="415845" y="85142"/>
                  <a:pt x="-86048" y="140827"/>
                  <a:pt x="12865" y="127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0C451E38-D1DA-E28F-F408-FC8B1F4D0A34}"/>
              </a:ext>
            </a:extLst>
          </p:cNvPr>
          <p:cNvSpPr/>
          <p:nvPr/>
        </p:nvSpPr>
        <p:spPr>
          <a:xfrm>
            <a:off x="8519212" y="6840095"/>
            <a:ext cx="533404" cy="421657"/>
          </a:xfrm>
          <a:custGeom>
            <a:avLst/>
            <a:gdLst>
              <a:gd name="connsiteX0" fmla="*/ 2 w 533404"/>
              <a:gd name="connsiteY0" fmla="*/ 7 h 421657"/>
              <a:gd name="connsiteX1" fmla="*/ 120404 w 533404"/>
              <a:gd name="connsiteY1" fmla="*/ 149696 h 421657"/>
              <a:gd name="connsiteX2" fmla="*/ 120404 w 533404"/>
              <a:gd name="connsiteY2" fmla="*/ 130171 h 421657"/>
              <a:gd name="connsiteX3" fmla="*/ 354698 w 533404"/>
              <a:gd name="connsiteY3" fmla="*/ 302638 h 421657"/>
              <a:gd name="connsiteX4" fmla="*/ 331920 w 533404"/>
              <a:gd name="connsiteY4" fmla="*/ 279859 h 421657"/>
              <a:gd name="connsiteX5" fmla="*/ 530419 w 533404"/>
              <a:gd name="connsiteY5" fmla="*/ 419785 h 421657"/>
              <a:gd name="connsiteX6" fmla="*/ 436051 w 533404"/>
              <a:gd name="connsiteY6" fmla="*/ 351449 h 421657"/>
              <a:gd name="connsiteX7" fmla="*/ 231043 w 533404"/>
              <a:gd name="connsiteY7" fmla="*/ 224540 h 421657"/>
              <a:gd name="connsiteX8" fmla="*/ 94371 w 533404"/>
              <a:gd name="connsiteY8" fmla="*/ 130171 h 421657"/>
              <a:gd name="connsiteX9" fmla="*/ 117150 w 533404"/>
              <a:gd name="connsiteY9" fmla="*/ 143188 h 421657"/>
              <a:gd name="connsiteX10" fmla="*/ 2 w 533404"/>
              <a:gd name="connsiteY10" fmla="*/ 7 h 42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404" h="421657">
                <a:moveTo>
                  <a:pt x="2" y="7"/>
                </a:moveTo>
                <a:cubicBezTo>
                  <a:pt x="544" y="1092"/>
                  <a:pt x="100337" y="128002"/>
                  <a:pt x="120404" y="149696"/>
                </a:cubicBezTo>
                <a:cubicBezTo>
                  <a:pt x="140471" y="171390"/>
                  <a:pt x="81355" y="104681"/>
                  <a:pt x="120404" y="130171"/>
                </a:cubicBezTo>
                <a:cubicBezTo>
                  <a:pt x="159453" y="155661"/>
                  <a:pt x="319445" y="277690"/>
                  <a:pt x="354698" y="302638"/>
                </a:cubicBezTo>
                <a:cubicBezTo>
                  <a:pt x="389951" y="327586"/>
                  <a:pt x="302633" y="260335"/>
                  <a:pt x="331920" y="279859"/>
                </a:cubicBezTo>
                <a:cubicBezTo>
                  <a:pt x="361207" y="299383"/>
                  <a:pt x="513064" y="407853"/>
                  <a:pt x="530419" y="419785"/>
                </a:cubicBezTo>
                <a:cubicBezTo>
                  <a:pt x="547774" y="431717"/>
                  <a:pt x="485947" y="383990"/>
                  <a:pt x="436051" y="351449"/>
                </a:cubicBezTo>
                <a:cubicBezTo>
                  <a:pt x="386155" y="318908"/>
                  <a:pt x="287990" y="261420"/>
                  <a:pt x="231043" y="224540"/>
                </a:cubicBezTo>
                <a:cubicBezTo>
                  <a:pt x="174096" y="187660"/>
                  <a:pt x="113353" y="143730"/>
                  <a:pt x="94371" y="130171"/>
                </a:cubicBezTo>
                <a:cubicBezTo>
                  <a:pt x="75389" y="116612"/>
                  <a:pt x="126912" y="162712"/>
                  <a:pt x="117150" y="143188"/>
                </a:cubicBezTo>
                <a:cubicBezTo>
                  <a:pt x="107388" y="123664"/>
                  <a:pt x="-540" y="-1078"/>
                  <a:pt x="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9F96566D-5191-B677-1C6E-78FD82EF8DEF}"/>
              </a:ext>
            </a:extLst>
          </p:cNvPr>
          <p:cNvSpPr/>
          <p:nvPr/>
        </p:nvSpPr>
        <p:spPr>
          <a:xfrm>
            <a:off x="8527338" y="6823819"/>
            <a:ext cx="487238" cy="452754"/>
          </a:xfrm>
          <a:custGeom>
            <a:avLst/>
            <a:gdLst>
              <a:gd name="connsiteX0" fmla="*/ 4893 w 487238"/>
              <a:gd name="connsiteY0" fmla="*/ 13 h 452754"/>
              <a:gd name="connsiteX1" fmla="*/ 21163 w 487238"/>
              <a:gd name="connsiteY1" fmla="*/ 94382 h 452754"/>
              <a:gd name="connsiteX2" fmla="*/ 213155 w 487238"/>
              <a:gd name="connsiteY2" fmla="*/ 279865 h 452754"/>
              <a:gd name="connsiteX3" fmla="*/ 187122 w 487238"/>
              <a:gd name="connsiteY3" fmla="*/ 240816 h 452754"/>
              <a:gd name="connsiteX4" fmla="*/ 486498 w 487238"/>
              <a:gd name="connsiteY4" fmla="*/ 452332 h 452754"/>
              <a:gd name="connsiteX5" fmla="*/ 278236 w 487238"/>
              <a:gd name="connsiteY5" fmla="*/ 299390 h 452754"/>
              <a:gd name="connsiteX6" fmla="*/ 112278 w 487238"/>
              <a:gd name="connsiteY6" fmla="*/ 178988 h 452754"/>
              <a:gd name="connsiteX7" fmla="*/ 21163 w 487238"/>
              <a:gd name="connsiteY7" fmla="*/ 87874 h 452754"/>
              <a:gd name="connsiteX8" fmla="*/ 4893 w 487238"/>
              <a:gd name="connsiteY8" fmla="*/ 13 h 45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238" h="452754">
                <a:moveTo>
                  <a:pt x="4893" y="13"/>
                </a:moveTo>
                <a:cubicBezTo>
                  <a:pt x="4893" y="1098"/>
                  <a:pt x="-13547" y="47740"/>
                  <a:pt x="21163" y="94382"/>
                </a:cubicBezTo>
                <a:cubicBezTo>
                  <a:pt x="55873" y="141024"/>
                  <a:pt x="185495" y="255459"/>
                  <a:pt x="213155" y="279865"/>
                </a:cubicBezTo>
                <a:cubicBezTo>
                  <a:pt x="240815" y="304271"/>
                  <a:pt x="141565" y="212072"/>
                  <a:pt x="187122" y="240816"/>
                </a:cubicBezTo>
                <a:cubicBezTo>
                  <a:pt x="232679" y="269560"/>
                  <a:pt x="471312" y="442570"/>
                  <a:pt x="486498" y="452332"/>
                </a:cubicBezTo>
                <a:cubicBezTo>
                  <a:pt x="501684" y="462094"/>
                  <a:pt x="278236" y="299390"/>
                  <a:pt x="278236" y="299390"/>
                </a:cubicBezTo>
                <a:cubicBezTo>
                  <a:pt x="215866" y="253833"/>
                  <a:pt x="155124" y="214241"/>
                  <a:pt x="112278" y="178988"/>
                </a:cubicBezTo>
                <a:cubicBezTo>
                  <a:pt x="69433" y="143735"/>
                  <a:pt x="42315" y="111195"/>
                  <a:pt x="21163" y="87874"/>
                </a:cubicBezTo>
                <a:cubicBezTo>
                  <a:pt x="11" y="64553"/>
                  <a:pt x="4893" y="-1072"/>
                  <a:pt x="4893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C5E1E4A9-58DB-E104-313D-4CC343EF6C7E}"/>
              </a:ext>
            </a:extLst>
          </p:cNvPr>
          <p:cNvSpPr/>
          <p:nvPr/>
        </p:nvSpPr>
        <p:spPr>
          <a:xfrm>
            <a:off x="8984594" y="7123567"/>
            <a:ext cx="1188484" cy="161572"/>
          </a:xfrm>
          <a:custGeom>
            <a:avLst/>
            <a:gdLst>
              <a:gd name="connsiteX0" fmla="*/ 29242 w 1188484"/>
              <a:gd name="connsiteY0" fmla="*/ 159092 h 161572"/>
              <a:gd name="connsiteX1" fmla="*/ 1187699 w 1188484"/>
              <a:gd name="connsiteY1" fmla="*/ 2896 h 161572"/>
              <a:gd name="connsiteX2" fmla="*/ 221234 w 1188484"/>
              <a:gd name="connsiteY2" fmla="*/ 54961 h 161572"/>
              <a:gd name="connsiteX3" fmla="*/ 930626 w 1188484"/>
              <a:gd name="connsiteY3" fmla="*/ 22420 h 161572"/>
              <a:gd name="connsiteX4" fmla="*/ 224488 w 1188484"/>
              <a:gd name="connsiteY4" fmla="*/ 110281 h 161572"/>
              <a:gd name="connsiteX5" fmla="*/ 338381 w 1188484"/>
              <a:gd name="connsiteY5" fmla="*/ 100518 h 161572"/>
              <a:gd name="connsiteX6" fmla="*/ 29242 w 1188484"/>
              <a:gd name="connsiteY6" fmla="*/ 159092 h 16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8484" h="161572">
                <a:moveTo>
                  <a:pt x="29242" y="159092"/>
                </a:moveTo>
                <a:cubicBezTo>
                  <a:pt x="170795" y="142822"/>
                  <a:pt x="1155700" y="20251"/>
                  <a:pt x="1187699" y="2896"/>
                </a:cubicBezTo>
                <a:cubicBezTo>
                  <a:pt x="1219698" y="-14459"/>
                  <a:pt x="264079" y="51707"/>
                  <a:pt x="221234" y="54961"/>
                </a:cubicBezTo>
                <a:cubicBezTo>
                  <a:pt x="178389" y="58215"/>
                  <a:pt x="930084" y="13200"/>
                  <a:pt x="930626" y="22420"/>
                </a:cubicBezTo>
                <a:cubicBezTo>
                  <a:pt x="931168" y="31640"/>
                  <a:pt x="323195" y="97265"/>
                  <a:pt x="224488" y="110281"/>
                </a:cubicBezTo>
                <a:cubicBezTo>
                  <a:pt x="125781" y="123297"/>
                  <a:pt x="372549" y="94552"/>
                  <a:pt x="338381" y="100518"/>
                </a:cubicBezTo>
                <a:cubicBezTo>
                  <a:pt x="304213" y="106484"/>
                  <a:pt x="-112311" y="175362"/>
                  <a:pt x="29242" y="159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F423C6DF-9BB0-AB41-E4C3-4E73AB46AA45}"/>
              </a:ext>
            </a:extLst>
          </p:cNvPr>
          <p:cNvSpPr/>
          <p:nvPr/>
        </p:nvSpPr>
        <p:spPr>
          <a:xfrm>
            <a:off x="10731922" y="6130710"/>
            <a:ext cx="657402" cy="543689"/>
          </a:xfrm>
          <a:custGeom>
            <a:avLst/>
            <a:gdLst>
              <a:gd name="connsiteX0" fmla="*/ 657402 w 657402"/>
              <a:gd name="connsiteY0" fmla="*/ 0 h 543689"/>
              <a:gd name="connsiteX1" fmla="*/ 289689 w 657402"/>
              <a:gd name="connsiteY1" fmla="*/ 247311 h 543689"/>
              <a:gd name="connsiteX2" fmla="*/ 75 w 657402"/>
              <a:gd name="connsiteY2" fmla="*/ 543434 h 543689"/>
              <a:gd name="connsiteX3" fmla="*/ 315722 w 657402"/>
              <a:gd name="connsiteY3" fmla="*/ 195246 h 543689"/>
              <a:gd name="connsiteX4" fmla="*/ 292943 w 657402"/>
              <a:gd name="connsiteY4" fmla="*/ 211516 h 543689"/>
              <a:gd name="connsiteX5" fmla="*/ 657402 w 657402"/>
              <a:gd name="connsiteY5" fmla="*/ 0 h 54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402" h="543689">
                <a:moveTo>
                  <a:pt x="657402" y="0"/>
                </a:moveTo>
                <a:cubicBezTo>
                  <a:pt x="528322" y="78369"/>
                  <a:pt x="399243" y="156739"/>
                  <a:pt x="289689" y="247311"/>
                </a:cubicBezTo>
                <a:cubicBezTo>
                  <a:pt x="180135" y="337883"/>
                  <a:pt x="-4264" y="552112"/>
                  <a:pt x="75" y="543434"/>
                </a:cubicBezTo>
                <a:cubicBezTo>
                  <a:pt x="4414" y="534757"/>
                  <a:pt x="266911" y="250566"/>
                  <a:pt x="315722" y="195246"/>
                </a:cubicBezTo>
                <a:cubicBezTo>
                  <a:pt x="364533" y="139926"/>
                  <a:pt x="292943" y="211516"/>
                  <a:pt x="292943" y="211516"/>
                </a:cubicBezTo>
                <a:lnTo>
                  <a:pt x="65740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CB42CF4A-2C64-AC45-3F5D-47909DCB33CD}"/>
              </a:ext>
            </a:extLst>
          </p:cNvPr>
          <p:cNvSpPr/>
          <p:nvPr/>
        </p:nvSpPr>
        <p:spPr>
          <a:xfrm>
            <a:off x="10416767" y="6379157"/>
            <a:ext cx="513995" cy="643231"/>
          </a:xfrm>
          <a:custGeom>
            <a:avLst/>
            <a:gdLst>
              <a:gd name="connsiteX0" fmla="*/ 503968 w 513995"/>
              <a:gd name="connsiteY0" fmla="*/ 11881 h 643231"/>
              <a:gd name="connsiteX1" fmla="*/ 2837 w 513995"/>
              <a:gd name="connsiteY1" fmla="*/ 639921 h 643231"/>
              <a:gd name="connsiteX2" fmla="*/ 289197 w 513995"/>
              <a:gd name="connsiteY2" fmla="*/ 265700 h 643231"/>
              <a:gd name="connsiteX3" fmla="*/ 48395 w 513995"/>
              <a:gd name="connsiteY3" fmla="*/ 399118 h 643231"/>
              <a:gd name="connsiteX4" fmla="*/ 318484 w 513995"/>
              <a:gd name="connsiteY4" fmla="*/ 239667 h 643231"/>
              <a:gd name="connsiteX5" fmla="*/ 503968 w 513995"/>
              <a:gd name="connsiteY5" fmla="*/ 11881 h 64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995" h="643231">
                <a:moveTo>
                  <a:pt x="503968" y="11881"/>
                </a:moveTo>
                <a:cubicBezTo>
                  <a:pt x="451360" y="78590"/>
                  <a:pt x="38632" y="597618"/>
                  <a:pt x="2837" y="639921"/>
                </a:cubicBezTo>
                <a:cubicBezTo>
                  <a:pt x="-32958" y="682224"/>
                  <a:pt x="281604" y="305834"/>
                  <a:pt x="289197" y="265700"/>
                </a:cubicBezTo>
                <a:cubicBezTo>
                  <a:pt x="296790" y="225566"/>
                  <a:pt x="43514" y="403457"/>
                  <a:pt x="48395" y="399118"/>
                </a:cubicBezTo>
                <a:cubicBezTo>
                  <a:pt x="53276" y="394779"/>
                  <a:pt x="248521" y="300953"/>
                  <a:pt x="318484" y="239667"/>
                </a:cubicBezTo>
                <a:cubicBezTo>
                  <a:pt x="388447" y="178382"/>
                  <a:pt x="556576" y="-54828"/>
                  <a:pt x="503968" y="11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4D344BA8-9772-C5C4-33ED-480601C4AD31}"/>
              </a:ext>
            </a:extLst>
          </p:cNvPr>
          <p:cNvSpPr/>
          <p:nvPr/>
        </p:nvSpPr>
        <p:spPr>
          <a:xfrm>
            <a:off x="10410383" y="6700177"/>
            <a:ext cx="253278" cy="352894"/>
          </a:xfrm>
          <a:custGeom>
            <a:avLst/>
            <a:gdLst>
              <a:gd name="connsiteX0" fmla="*/ 253278 w 253278"/>
              <a:gd name="connsiteY0" fmla="*/ 0 h 352894"/>
              <a:gd name="connsiteX1" fmla="*/ 5967 w 253278"/>
              <a:gd name="connsiteY1" fmla="*/ 344933 h 352894"/>
              <a:gd name="connsiteX2" fmla="*/ 71049 w 253278"/>
              <a:gd name="connsiteY2" fmla="*/ 250565 h 352894"/>
              <a:gd name="connsiteX3" fmla="*/ 253278 w 253278"/>
              <a:gd name="connsiteY3" fmla="*/ 0 h 3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278" h="352894">
                <a:moveTo>
                  <a:pt x="253278" y="0"/>
                </a:moveTo>
                <a:lnTo>
                  <a:pt x="5967" y="344933"/>
                </a:lnTo>
                <a:cubicBezTo>
                  <a:pt x="-24405" y="386694"/>
                  <a:pt x="71049" y="250565"/>
                  <a:pt x="71049" y="250565"/>
                </a:cubicBezTo>
                <a:lnTo>
                  <a:pt x="25327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2A985F81-CB14-2B05-3A83-3DBD489E9506}"/>
              </a:ext>
            </a:extLst>
          </p:cNvPr>
          <p:cNvSpPr/>
          <p:nvPr/>
        </p:nvSpPr>
        <p:spPr>
          <a:xfrm>
            <a:off x="10432059" y="6528478"/>
            <a:ext cx="421920" cy="548064"/>
          </a:xfrm>
          <a:custGeom>
            <a:avLst/>
            <a:gdLst>
              <a:gd name="connsiteX0" fmla="*/ 420340 w 421920"/>
              <a:gd name="connsiteY0" fmla="*/ 2486 h 548064"/>
              <a:gd name="connsiteX1" fmla="*/ 10324 w 421920"/>
              <a:gd name="connsiteY1" fmla="*/ 536157 h 548064"/>
              <a:gd name="connsiteX2" fmla="*/ 146996 w 421920"/>
              <a:gd name="connsiteY2" fmla="*/ 344165 h 548064"/>
              <a:gd name="connsiteX3" fmla="*/ 420340 w 421920"/>
              <a:gd name="connsiteY3" fmla="*/ 2486 h 54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920" h="548064">
                <a:moveTo>
                  <a:pt x="420340" y="2486"/>
                </a:moveTo>
                <a:cubicBezTo>
                  <a:pt x="397561" y="34485"/>
                  <a:pt x="55881" y="479210"/>
                  <a:pt x="10324" y="536157"/>
                </a:cubicBezTo>
                <a:cubicBezTo>
                  <a:pt x="-35233" y="593104"/>
                  <a:pt x="80830" y="432025"/>
                  <a:pt x="146996" y="344165"/>
                </a:cubicBezTo>
                <a:cubicBezTo>
                  <a:pt x="213162" y="256305"/>
                  <a:pt x="443119" y="-29513"/>
                  <a:pt x="420340" y="2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9C2996B4-B798-D804-5B61-8DC3AF4F65D5}"/>
              </a:ext>
            </a:extLst>
          </p:cNvPr>
          <p:cNvSpPr/>
          <p:nvPr/>
        </p:nvSpPr>
        <p:spPr>
          <a:xfrm>
            <a:off x="10113025" y="7022509"/>
            <a:ext cx="403693" cy="130023"/>
          </a:xfrm>
          <a:custGeom>
            <a:avLst/>
            <a:gdLst>
              <a:gd name="connsiteX0" fmla="*/ 16965 w 403693"/>
              <a:gd name="connsiteY0" fmla="*/ 129986 h 130023"/>
              <a:gd name="connsiteX1" fmla="*/ 228481 w 403693"/>
              <a:gd name="connsiteY1" fmla="*/ 12839 h 130023"/>
              <a:gd name="connsiteX2" fmla="*/ 397694 w 403693"/>
              <a:gd name="connsiteY2" fmla="*/ 6331 h 130023"/>
              <a:gd name="connsiteX3" fmla="*/ 7203 w 403693"/>
              <a:gd name="connsiteY3" fmla="*/ 42126 h 130023"/>
              <a:gd name="connsiteX4" fmla="*/ 137366 w 403693"/>
              <a:gd name="connsiteY4" fmla="*/ 25855 h 130023"/>
              <a:gd name="connsiteX5" fmla="*/ 16965 w 403693"/>
              <a:gd name="connsiteY5" fmla="*/ 129986 h 13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693" h="130023">
                <a:moveTo>
                  <a:pt x="16965" y="129986"/>
                </a:moveTo>
                <a:cubicBezTo>
                  <a:pt x="32151" y="127817"/>
                  <a:pt x="165026" y="33448"/>
                  <a:pt x="228481" y="12839"/>
                </a:cubicBezTo>
                <a:cubicBezTo>
                  <a:pt x="291936" y="-7770"/>
                  <a:pt x="434574" y="1450"/>
                  <a:pt x="397694" y="6331"/>
                </a:cubicBezTo>
                <a:cubicBezTo>
                  <a:pt x="360814" y="11212"/>
                  <a:pt x="50591" y="38872"/>
                  <a:pt x="7203" y="42126"/>
                </a:cubicBezTo>
                <a:cubicBezTo>
                  <a:pt x="-36185" y="45380"/>
                  <a:pt x="130316" y="11754"/>
                  <a:pt x="137366" y="25855"/>
                </a:cubicBezTo>
                <a:cubicBezTo>
                  <a:pt x="144416" y="39956"/>
                  <a:pt x="1779" y="132155"/>
                  <a:pt x="16965" y="129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0018BF6C-DCDA-6FA6-E836-FF9B75E3ED78}"/>
              </a:ext>
            </a:extLst>
          </p:cNvPr>
          <p:cNvSpPr/>
          <p:nvPr/>
        </p:nvSpPr>
        <p:spPr>
          <a:xfrm>
            <a:off x="10172136" y="6859614"/>
            <a:ext cx="267511" cy="296234"/>
          </a:xfrm>
          <a:custGeom>
            <a:avLst/>
            <a:gdLst>
              <a:gd name="connsiteX0" fmla="*/ 157 w 267511"/>
              <a:gd name="connsiteY0" fmla="*/ 296135 h 296234"/>
              <a:gd name="connsiteX1" fmla="*/ 179132 w 267511"/>
              <a:gd name="connsiteY1" fmla="*/ 188750 h 296234"/>
              <a:gd name="connsiteX2" fmla="*/ 22936 w 267511"/>
              <a:gd name="connsiteY2" fmla="*/ 13 h 296234"/>
              <a:gd name="connsiteX3" fmla="*/ 185641 w 267511"/>
              <a:gd name="connsiteY3" fmla="*/ 178988 h 296234"/>
              <a:gd name="connsiteX4" fmla="*/ 266993 w 267511"/>
              <a:gd name="connsiteY4" fmla="*/ 214783 h 296234"/>
              <a:gd name="connsiteX5" fmla="*/ 149845 w 267511"/>
              <a:gd name="connsiteY5" fmla="*/ 208275 h 296234"/>
              <a:gd name="connsiteX6" fmla="*/ 157 w 267511"/>
              <a:gd name="connsiteY6" fmla="*/ 296135 h 29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511" h="296234">
                <a:moveTo>
                  <a:pt x="157" y="296135"/>
                </a:moveTo>
                <a:cubicBezTo>
                  <a:pt x="5038" y="292881"/>
                  <a:pt x="175336" y="238104"/>
                  <a:pt x="179132" y="188750"/>
                </a:cubicBezTo>
                <a:cubicBezTo>
                  <a:pt x="182928" y="139396"/>
                  <a:pt x="21851" y="1640"/>
                  <a:pt x="22936" y="13"/>
                </a:cubicBezTo>
                <a:cubicBezTo>
                  <a:pt x="24021" y="-1614"/>
                  <a:pt x="144965" y="143193"/>
                  <a:pt x="185641" y="178988"/>
                </a:cubicBezTo>
                <a:cubicBezTo>
                  <a:pt x="226317" y="214783"/>
                  <a:pt x="272959" y="209902"/>
                  <a:pt x="266993" y="214783"/>
                </a:cubicBezTo>
                <a:cubicBezTo>
                  <a:pt x="261027" y="219664"/>
                  <a:pt x="194318" y="194716"/>
                  <a:pt x="149845" y="208275"/>
                </a:cubicBezTo>
                <a:cubicBezTo>
                  <a:pt x="105372" y="221834"/>
                  <a:pt x="-4724" y="299389"/>
                  <a:pt x="157" y="296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5D7FC5BD-6600-40AD-D7BD-73206C6AEB18}"/>
              </a:ext>
            </a:extLst>
          </p:cNvPr>
          <p:cNvSpPr/>
          <p:nvPr/>
        </p:nvSpPr>
        <p:spPr>
          <a:xfrm>
            <a:off x="11468934" y="5494803"/>
            <a:ext cx="253677" cy="172740"/>
          </a:xfrm>
          <a:custGeom>
            <a:avLst/>
            <a:gdLst>
              <a:gd name="connsiteX0" fmla="*/ 2341 w 253677"/>
              <a:gd name="connsiteY0" fmla="*/ 172572 h 172740"/>
              <a:gd name="connsiteX1" fmla="*/ 122991 w 253677"/>
              <a:gd name="connsiteY1" fmla="*/ 10647 h 172740"/>
              <a:gd name="connsiteX2" fmla="*/ 183316 w 253677"/>
              <a:gd name="connsiteY2" fmla="*/ 20172 h 172740"/>
              <a:gd name="connsiteX3" fmla="*/ 253166 w 253677"/>
              <a:gd name="connsiteY3" fmla="*/ 58272 h 172740"/>
              <a:gd name="connsiteX4" fmla="*/ 145216 w 253677"/>
              <a:gd name="connsiteY4" fmla="*/ 7472 h 172740"/>
              <a:gd name="connsiteX5" fmla="*/ 107116 w 253677"/>
              <a:gd name="connsiteY5" fmla="*/ 10647 h 172740"/>
              <a:gd name="connsiteX6" fmla="*/ 24566 w 253677"/>
              <a:gd name="connsiteY6" fmla="*/ 90022 h 172740"/>
              <a:gd name="connsiteX7" fmla="*/ 40441 w 253677"/>
              <a:gd name="connsiteY7" fmla="*/ 42397 h 172740"/>
              <a:gd name="connsiteX8" fmla="*/ 2341 w 253677"/>
              <a:gd name="connsiteY8" fmla="*/ 172572 h 17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677" h="172740">
                <a:moveTo>
                  <a:pt x="2341" y="172572"/>
                </a:moveTo>
                <a:cubicBezTo>
                  <a:pt x="16099" y="167280"/>
                  <a:pt x="92828" y="36047"/>
                  <a:pt x="122991" y="10647"/>
                </a:cubicBezTo>
                <a:cubicBezTo>
                  <a:pt x="153154" y="-14753"/>
                  <a:pt x="161620" y="12235"/>
                  <a:pt x="183316" y="20172"/>
                </a:cubicBezTo>
                <a:cubicBezTo>
                  <a:pt x="205012" y="28109"/>
                  <a:pt x="259516" y="60389"/>
                  <a:pt x="253166" y="58272"/>
                </a:cubicBezTo>
                <a:cubicBezTo>
                  <a:pt x="246816" y="56155"/>
                  <a:pt x="169558" y="15409"/>
                  <a:pt x="145216" y="7472"/>
                </a:cubicBezTo>
                <a:cubicBezTo>
                  <a:pt x="120874" y="-465"/>
                  <a:pt x="127224" y="-3111"/>
                  <a:pt x="107116" y="10647"/>
                </a:cubicBezTo>
                <a:cubicBezTo>
                  <a:pt x="87008" y="24405"/>
                  <a:pt x="35679" y="84730"/>
                  <a:pt x="24566" y="90022"/>
                </a:cubicBezTo>
                <a:cubicBezTo>
                  <a:pt x="13454" y="95314"/>
                  <a:pt x="40970" y="28109"/>
                  <a:pt x="40441" y="42397"/>
                </a:cubicBezTo>
                <a:cubicBezTo>
                  <a:pt x="39912" y="56684"/>
                  <a:pt x="-11417" y="177864"/>
                  <a:pt x="2341" y="172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55DB42C9-B71C-D002-8D50-9D2B2829B20B}"/>
              </a:ext>
            </a:extLst>
          </p:cNvPr>
          <p:cNvSpPr/>
          <p:nvPr/>
        </p:nvSpPr>
        <p:spPr>
          <a:xfrm>
            <a:off x="11622589" y="5490116"/>
            <a:ext cx="265784" cy="206965"/>
          </a:xfrm>
          <a:custGeom>
            <a:avLst/>
            <a:gdLst>
              <a:gd name="connsiteX0" fmla="*/ 1086 w 265784"/>
              <a:gd name="connsiteY0" fmla="*/ 2634 h 206965"/>
              <a:gd name="connsiteX1" fmla="*/ 70936 w 265784"/>
              <a:gd name="connsiteY1" fmla="*/ 5809 h 206965"/>
              <a:gd name="connsiteX2" fmla="*/ 143961 w 265784"/>
              <a:gd name="connsiteY2" fmla="*/ 62959 h 206965"/>
              <a:gd name="connsiteX3" fmla="*/ 137611 w 265784"/>
              <a:gd name="connsiteY3" fmla="*/ 43909 h 206965"/>
              <a:gd name="connsiteX4" fmla="*/ 264611 w 265784"/>
              <a:gd name="connsiteY4" fmla="*/ 205834 h 206965"/>
              <a:gd name="connsiteX5" fmla="*/ 204286 w 265784"/>
              <a:gd name="connsiteY5" fmla="*/ 120109 h 206965"/>
              <a:gd name="connsiteX6" fmla="*/ 128086 w 265784"/>
              <a:gd name="connsiteY6" fmla="*/ 12159 h 206965"/>
              <a:gd name="connsiteX7" fmla="*/ 1086 w 265784"/>
              <a:gd name="connsiteY7" fmla="*/ 2634 h 20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784" h="206965">
                <a:moveTo>
                  <a:pt x="1086" y="2634"/>
                </a:moveTo>
                <a:cubicBezTo>
                  <a:pt x="-8439" y="1576"/>
                  <a:pt x="47124" y="-4245"/>
                  <a:pt x="70936" y="5809"/>
                </a:cubicBezTo>
                <a:cubicBezTo>
                  <a:pt x="94748" y="15863"/>
                  <a:pt x="132849" y="56609"/>
                  <a:pt x="143961" y="62959"/>
                </a:cubicBezTo>
                <a:cubicBezTo>
                  <a:pt x="155073" y="69309"/>
                  <a:pt x="117503" y="20097"/>
                  <a:pt x="137611" y="43909"/>
                </a:cubicBezTo>
                <a:cubicBezTo>
                  <a:pt x="157719" y="67721"/>
                  <a:pt x="253499" y="193134"/>
                  <a:pt x="264611" y="205834"/>
                </a:cubicBezTo>
                <a:cubicBezTo>
                  <a:pt x="275723" y="218534"/>
                  <a:pt x="204286" y="120109"/>
                  <a:pt x="204286" y="120109"/>
                </a:cubicBezTo>
                <a:cubicBezTo>
                  <a:pt x="181532" y="87830"/>
                  <a:pt x="160894" y="30151"/>
                  <a:pt x="128086" y="12159"/>
                </a:cubicBezTo>
                <a:cubicBezTo>
                  <a:pt x="95278" y="-5833"/>
                  <a:pt x="10611" y="3692"/>
                  <a:pt x="1086" y="2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D1F629B3-26D5-79C5-D185-C54A740F7264}"/>
              </a:ext>
            </a:extLst>
          </p:cNvPr>
          <p:cNvSpPr/>
          <p:nvPr/>
        </p:nvSpPr>
        <p:spPr>
          <a:xfrm>
            <a:off x="11820386" y="5714964"/>
            <a:ext cx="251451" cy="34094"/>
          </a:xfrm>
          <a:custGeom>
            <a:avLst/>
            <a:gdLst>
              <a:gd name="connsiteX0" fmla="*/ 139 w 251451"/>
              <a:gd name="connsiteY0" fmla="*/ 25436 h 34094"/>
              <a:gd name="connsiteX1" fmla="*/ 155714 w 251451"/>
              <a:gd name="connsiteY1" fmla="*/ 25436 h 34094"/>
              <a:gd name="connsiteX2" fmla="*/ 250964 w 251451"/>
              <a:gd name="connsiteY2" fmla="*/ 36 h 34094"/>
              <a:gd name="connsiteX3" fmla="*/ 184289 w 251451"/>
              <a:gd name="connsiteY3" fmla="*/ 31786 h 34094"/>
              <a:gd name="connsiteX4" fmla="*/ 139 w 251451"/>
              <a:gd name="connsiteY4" fmla="*/ 25436 h 3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51" h="34094">
                <a:moveTo>
                  <a:pt x="139" y="25436"/>
                </a:moveTo>
                <a:cubicBezTo>
                  <a:pt x="-4623" y="24378"/>
                  <a:pt x="113910" y="29669"/>
                  <a:pt x="155714" y="25436"/>
                </a:cubicBezTo>
                <a:cubicBezTo>
                  <a:pt x="197518" y="21203"/>
                  <a:pt x="246202" y="-1022"/>
                  <a:pt x="250964" y="36"/>
                </a:cubicBezTo>
                <a:cubicBezTo>
                  <a:pt x="255726" y="1094"/>
                  <a:pt x="225035" y="24378"/>
                  <a:pt x="184289" y="31786"/>
                </a:cubicBezTo>
                <a:cubicBezTo>
                  <a:pt x="143543" y="39194"/>
                  <a:pt x="4901" y="26494"/>
                  <a:pt x="139" y="25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241B32CB-E203-0B54-DEB3-B053B84B558A}"/>
              </a:ext>
            </a:extLst>
          </p:cNvPr>
          <p:cNvSpPr/>
          <p:nvPr/>
        </p:nvSpPr>
        <p:spPr>
          <a:xfrm>
            <a:off x="11182032" y="5639318"/>
            <a:ext cx="791953" cy="96536"/>
          </a:xfrm>
          <a:custGeom>
            <a:avLst/>
            <a:gdLst>
              <a:gd name="connsiteX0" fmla="*/ 318 w 791953"/>
              <a:gd name="connsiteY0" fmla="*/ 91557 h 96536"/>
              <a:gd name="connsiteX1" fmla="*/ 267018 w 791953"/>
              <a:gd name="connsiteY1" fmla="*/ 24882 h 96536"/>
              <a:gd name="connsiteX2" fmla="*/ 552768 w 791953"/>
              <a:gd name="connsiteY2" fmla="*/ 24882 h 96536"/>
              <a:gd name="connsiteX3" fmla="*/ 527368 w 791953"/>
              <a:gd name="connsiteY3" fmla="*/ 2657 h 96536"/>
              <a:gd name="connsiteX4" fmla="*/ 787718 w 791953"/>
              <a:gd name="connsiteY4" fmla="*/ 94732 h 96536"/>
              <a:gd name="connsiteX5" fmla="*/ 667068 w 791953"/>
              <a:gd name="connsiteY5" fmla="*/ 62982 h 96536"/>
              <a:gd name="connsiteX6" fmla="*/ 387668 w 791953"/>
              <a:gd name="connsiteY6" fmla="*/ 53457 h 96536"/>
              <a:gd name="connsiteX7" fmla="*/ 565468 w 791953"/>
              <a:gd name="connsiteY7" fmla="*/ 40757 h 96536"/>
              <a:gd name="connsiteX8" fmla="*/ 470218 w 791953"/>
              <a:gd name="connsiteY8" fmla="*/ 24882 h 96536"/>
              <a:gd name="connsiteX9" fmla="*/ 308293 w 791953"/>
              <a:gd name="connsiteY9" fmla="*/ 56632 h 96536"/>
              <a:gd name="connsiteX10" fmla="*/ 320993 w 791953"/>
              <a:gd name="connsiteY10" fmla="*/ 40757 h 96536"/>
              <a:gd name="connsiteX11" fmla="*/ 318 w 791953"/>
              <a:gd name="connsiteY11" fmla="*/ 91557 h 9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1953" h="96536">
                <a:moveTo>
                  <a:pt x="318" y="91557"/>
                </a:moveTo>
                <a:cubicBezTo>
                  <a:pt x="-8678" y="88911"/>
                  <a:pt x="174943" y="35994"/>
                  <a:pt x="267018" y="24882"/>
                </a:cubicBezTo>
                <a:cubicBezTo>
                  <a:pt x="359093" y="13770"/>
                  <a:pt x="509376" y="28586"/>
                  <a:pt x="552768" y="24882"/>
                </a:cubicBezTo>
                <a:cubicBezTo>
                  <a:pt x="596160" y="21178"/>
                  <a:pt x="488210" y="-8985"/>
                  <a:pt x="527368" y="2657"/>
                </a:cubicBezTo>
                <a:cubicBezTo>
                  <a:pt x="566526" y="14299"/>
                  <a:pt x="764435" y="84678"/>
                  <a:pt x="787718" y="94732"/>
                </a:cubicBezTo>
                <a:cubicBezTo>
                  <a:pt x="811001" y="104786"/>
                  <a:pt x="733743" y="69861"/>
                  <a:pt x="667068" y="62982"/>
                </a:cubicBezTo>
                <a:cubicBezTo>
                  <a:pt x="600393" y="56103"/>
                  <a:pt x="404601" y="57161"/>
                  <a:pt x="387668" y="53457"/>
                </a:cubicBezTo>
                <a:cubicBezTo>
                  <a:pt x="370735" y="49753"/>
                  <a:pt x="551710" y="45519"/>
                  <a:pt x="565468" y="40757"/>
                </a:cubicBezTo>
                <a:cubicBezTo>
                  <a:pt x="579226" y="35995"/>
                  <a:pt x="513080" y="22236"/>
                  <a:pt x="470218" y="24882"/>
                </a:cubicBezTo>
                <a:cubicBezTo>
                  <a:pt x="427356" y="27528"/>
                  <a:pt x="308293" y="56632"/>
                  <a:pt x="308293" y="56632"/>
                </a:cubicBezTo>
                <a:cubicBezTo>
                  <a:pt x="283422" y="59278"/>
                  <a:pt x="378143" y="33878"/>
                  <a:pt x="320993" y="40757"/>
                </a:cubicBezTo>
                <a:cubicBezTo>
                  <a:pt x="263843" y="47636"/>
                  <a:pt x="9314" y="94203"/>
                  <a:pt x="318" y="915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B581F770-1D8E-D7F2-4D13-9AAE669D8255}"/>
              </a:ext>
            </a:extLst>
          </p:cNvPr>
          <p:cNvSpPr/>
          <p:nvPr/>
        </p:nvSpPr>
        <p:spPr>
          <a:xfrm>
            <a:off x="11178488" y="5775325"/>
            <a:ext cx="306528" cy="266608"/>
          </a:xfrm>
          <a:custGeom>
            <a:avLst/>
            <a:gdLst>
              <a:gd name="connsiteX0" fmla="*/ 35612 w 306528"/>
              <a:gd name="connsiteY0" fmla="*/ 0 h 266608"/>
              <a:gd name="connsiteX1" fmla="*/ 10212 w 306528"/>
              <a:gd name="connsiteY1" fmla="*/ 104775 h 266608"/>
              <a:gd name="connsiteX2" fmla="*/ 92762 w 306528"/>
              <a:gd name="connsiteY2" fmla="*/ 190500 h 266608"/>
              <a:gd name="connsiteX3" fmla="*/ 70537 w 306528"/>
              <a:gd name="connsiteY3" fmla="*/ 146050 h 266608"/>
              <a:gd name="connsiteX4" fmla="*/ 302312 w 306528"/>
              <a:gd name="connsiteY4" fmla="*/ 263525 h 266608"/>
              <a:gd name="connsiteX5" fmla="*/ 226112 w 306528"/>
              <a:gd name="connsiteY5" fmla="*/ 234950 h 266608"/>
              <a:gd name="connsiteX6" fmla="*/ 76887 w 306528"/>
              <a:gd name="connsiteY6" fmla="*/ 177800 h 266608"/>
              <a:gd name="connsiteX7" fmla="*/ 687 w 306528"/>
              <a:gd name="connsiteY7" fmla="*/ 104775 h 266608"/>
              <a:gd name="connsiteX8" fmla="*/ 35612 w 306528"/>
              <a:gd name="connsiteY8" fmla="*/ 0 h 2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528" h="266608">
                <a:moveTo>
                  <a:pt x="35612" y="0"/>
                </a:moveTo>
                <a:cubicBezTo>
                  <a:pt x="37199" y="0"/>
                  <a:pt x="687" y="73025"/>
                  <a:pt x="10212" y="104775"/>
                </a:cubicBezTo>
                <a:cubicBezTo>
                  <a:pt x="19737" y="136525"/>
                  <a:pt x="82708" y="183621"/>
                  <a:pt x="92762" y="190500"/>
                </a:cubicBezTo>
                <a:cubicBezTo>
                  <a:pt x="102816" y="197379"/>
                  <a:pt x="35612" y="133879"/>
                  <a:pt x="70537" y="146050"/>
                </a:cubicBezTo>
                <a:cubicBezTo>
                  <a:pt x="105462" y="158221"/>
                  <a:pt x="276383" y="248708"/>
                  <a:pt x="302312" y="263525"/>
                </a:cubicBezTo>
                <a:cubicBezTo>
                  <a:pt x="328241" y="278342"/>
                  <a:pt x="226112" y="234950"/>
                  <a:pt x="226112" y="234950"/>
                </a:cubicBezTo>
                <a:cubicBezTo>
                  <a:pt x="188541" y="220662"/>
                  <a:pt x="114458" y="199496"/>
                  <a:pt x="76887" y="177800"/>
                </a:cubicBezTo>
                <a:cubicBezTo>
                  <a:pt x="39316" y="156104"/>
                  <a:pt x="7037" y="133350"/>
                  <a:pt x="687" y="104775"/>
                </a:cubicBezTo>
                <a:cubicBezTo>
                  <a:pt x="-5663" y="76200"/>
                  <a:pt x="34025" y="0"/>
                  <a:pt x="356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45609B26-BF94-32C5-1F6F-6601B1BFA376}"/>
              </a:ext>
            </a:extLst>
          </p:cNvPr>
          <p:cNvSpPr/>
          <p:nvPr/>
        </p:nvSpPr>
        <p:spPr>
          <a:xfrm>
            <a:off x="11215911" y="5746486"/>
            <a:ext cx="310788" cy="117840"/>
          </a:xfrm>
          <a:custGeom>
            <a:avLst/>
            <a:gdLst>
              <a:gd name="connsiteX0" fmla="*/ 1364 w 310788"/>
              <a:gd name="connsiteY0" fmla="*/ 38364 h 117840"/>
              <a:gd name="connsiteX1" fmla="*/ 296639 w 310788"/>
              <a:gd name="connsiteY1" fmla="*/ 6614 h 117840"/>
              <a:gd name="connsiteX2" fmla="*/ 252189 w 310788"/>
              <a:gd name="connsiteY2" fmla="*/ 3439 h 117840"/>
              <a:gd name="connsiteX3" fmla="*/ 280764 w 310788"/>
              <a:gd name="connsiteY3" fmla="*/ 25664 h 117840"/>
              <a:gd name="connsiteX4" fmla="*/ 287114 w 310788"/>
              <a:gd name="connsiteY4" fmla="*/ 73289 h 117840"/>
              <a:gd name="connsiteX5" fmla="*/ 306164 w 310788"/>
              <a:gd name="connsiteY5" fmla="*/ 41539 h 117840"/>
              <a:gd name="connsiteX6" fmla="*/ 302989 w 310788"/>
              <a:gd name="connsiteY6" fmla="*/ 117739 h 117840"/>
              <a:gd name="connsiteX7" fmla="*/ 296639 w 310788"/>
              <a:gd name="connsiteY7" fmla="*/ 22489 h 117840"/>
              <a:gd name="connsiteX8" fmla="*/ 131539 w 310788"/>
              <a:gd name="connsiteY8" fmla="*/ 19314 h 117840"/>
              <a:gd name="connsiteX9" fmla="*/ 185514 w 310788"/>
              <a:gd name="connsiteY9" fmla="*/ 264 h 117840"/>
              <a:gd name="connsiteX10" fmla="*/ 1364 w 310788"/>
              <a:gd name="connsiteY10" fmla="*/ 38364 h 11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788" h="117840">
                <a:moveTo>
                  <a:pt x="1364" y="38364"/>
                </a:moveTo>
                <a:cubicBezTo>
                  <a:pt x="19885" y="39422"/>
                  <a:pt x="254835" y="12435"/>
                  <a:pt x="296639" y="6614"/>
                </a:cubicBezTo>
                <a:cubicBezTo>
                  <a:pt x="338443" y="793"/>
                  <a:pt x="254835" y="264"/>
                  <a:pt x="252189" y="3439"/>
                </a:cubicBezTo>
                <a:cubicBezTo>
                  <a:pt x="249543" y="6614"/>
                  <a:pt x="274943" y="14022"/>
                  <a:pt x="280764" y="25664"/>
                </a:cubicBezTo>
                <a:cubicBezTo>
                  <a:pt x="286585" y="37306"/>
                  <a:pt x="282881" y="70643"/>
                  <a:pt x="287114" y="73289"/>
                </a:cubicBezTo>
                <a:cubicBezTo>
                  <a:pt x="291347" y="75935"/>
                  <a:pt x="303518" y="34131"/>
                  <a:pt x="306164" y="41539"/>
                </a:cubicBezTo>
                <a:cubicBezTo>
                  <a:pt x="308810" y="48947"/>
                  <a:pt x="304576" y="120914"/>
                  <a:pt x="302989" y="117739"/>
                </a:cubicBezTo>
                <a:cubicBezTo>
                  <a:pt x="301402" y="114564"/>
                  <a:pt x="325214" y="38893"/>
                  <a:pt x="296639" y="22489"/>
                </a:cubicBezTo>
                <a:cubicBezTo>
                  <a:pt x="268064" y="6085"/>
                  <a:pt x="150060" y="23018"/>
                  <a:pt x="131539" y="19314"/>
                </a:cubicBezTo>
                <a:cubicBezTo>
                  <a:pt x="113018" y="15610"/>
                  <a:pt x="212502" y="-2382"/>
                  <a:pt x="185514" y="264"/>
                </a:cubicBezTo>
                <a:cubicBezTo>
                  <a:pt x="158527" y="2910"/>
                  <a:pt x="-17157" y="37306"/>
                  <a:pt x="1364" y="38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DBE3DFA2-0B25-9E93-B51E-58F999D22383}"/>
              </a:ext>
            </a:extLst>
          </p:cNvPr>
          <p:cNvSpPr/>
          <p:nvPr/>
        </p:nvSpPr>
        <p:spPr>
          <a:xfrm>
            <a:off x="11121837" y="5683040"/>
            <a:ext cx="349455" cy="438508"/>
          </a:xfrm>
          <a:custGeom>
            <a:avLst/>
            <a:gdLst>
              <a:gd name="connsiteX0" fmla="*/ 85913 w 349455"/>
              <a:gd name="connsiteY0" fmla="*/ 210 h 438508"/>
              <a:gd name="connsiteX1" fmla="*/ 22413 w 349455"/>
              <a:gd name="connsiteY1" fmla="*/ 124035 h 438508"/>
              <a:gd name="connsiteX2" fmla="*/ 35113 w 349455"/>
              <a:gd name="connsiteY2" fmla="*/ 200235 h 438508"/>
              <a:gd name="connsiteX3" fmla="*/ 3363 w 349455"/>
              <a:gd name="connsiteY3" fmla="*/ 203410 h 438508"/>
              <a:gd name="connsiteX4" fmla="*/ 111313 w 349455"/>
              <a:gd name="connsiteY4" fmla="*/ 358985 h 438508"/>
              <a:gd name="connsiteX5" fmla="*/ 124013 w 349455"/>
              <a:gd name="connsiteY5" fmla="*/ 327235 h 438508"/>
              <a:gd name="connsiteX6" fmla="*/ 349438 w 349455"/>
              <a:gd name="connsiteY6" fmla="*/ 438360 h 438508"/>
              <a:gd name="connsiteX7" fmla="*/ 111313 w 349455"/>
              <a:gd name="connsiteY7" fmla="*/ 346285 h 438508"/>
              <a:gd name="connsiteX8" fmla="*/ 188 w 349455"/>
              <a:gd name="connsiteY8" fmla="*/ 155785 h 438508"/>
              <a:gd name="connsiteX9" fmla="*/ 85913 w 349455"/>
              <a:gd name="connsiteY9" fmla="*/ 210 h 43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455" h="438508">
                <a:moveTo>
                  <a:pt x="85913" y="210"/>
                </a:moveTo>
                <a:cubicBezTo>
                  <a:pt x="89617" y="-5082"/>
                  <a:pt x="30880" y="90698"/>
                  <a:pt x="22413" y="124035"/>
                </a:cubicBezTo>
                <a:cubicBezTo>
                  <a:pt x="13946" y="157372"/>
                  <a:pt x="38288" y="187006"/>
                  <a:pt x="35113" y="200235"/>
                </a:cubicBezTo>
                <a:cubicBezTo>
                  <a:pt x="31938" y="213464"/>
                  <a:pt x="-9337" y="176952"/>
                  <a:pt x="3363" y="203410"/>
                </a:cubicBezTo>
                <a:cubicBezTo>
                  <a:pt x="16063" y="229868"/>
                  <a:pt x="91205" y="338348"/>
                  <a:pt x="111313" y="358985"/>
                </a:cubicBezTo>
                <a:cubicBezTo>
                  <a:pt x="131421" y="379622"/>
                  <a:pt x="84326" y="314006"/>
                  <a:pt x="124013" y="327235"/>
                </a:cubicBezTo>
                <a:cubicBezTo>
                  <a:pt x="163700" y="340464"/>
                  <a:pt x="351555" y="435185"/>
                  <a:pt x="349438" y="438360"/>
                </a:cubicBezTo>
                <a:cubicBezTo>
                  <a:pt x="347321" y="441535"/>
                  <a:pt x="169521" y="393381"/>
                  <a:pt x="111313" y="346285"/>
                </a:cubicBezTo>
                <a:cubicBezTo>
                  <a:pt x="53105" y="299189"/>
                  <a:pt x="4950" y="211876"/>
                  <a:pt x="188" y="155785"/>
                </a:cubicBezTo>
                <a:cubicBezTo>
                  <a:pt x="-4574" y="99694"/>
                  <a:pt x="82209" y="5502"/>
                  <a:pt x="85913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87789EE2-3CA4-9F94-3A68-4CA6E009072C}"/>
              </a:ext>
            </a:extLst>
          </p:cNvPr>
          <p:cNvSpPr/>
          <p:nvPr/>
        </p:nvSpPr>
        <p:spPr>
          <a:xfrm>
            <a:off x="11750521" y="5794362"/>
            <a:ext cx="47833" cy="181002"/>
          </a:xfrm>
          <a:custGeom>
            <a:avLst/>
            <a:gdLst>
              <a:gd name="connsiteX0" fmla="*/ 154 w 47833"/>
              <a:gd name="connsiteY0" fmla="*/ 13 h 181002"/>
              <a:gd name="connsiteX1" fmla="*/ 31904 w 47833"/>
              <a:gd name="connsiteY1" fmla="*/ 88913 h 181002"/>
              <a:gd name="connsiteX2" fmla="*/ 12854 w 47833"/>
              <a:gd name="connsiteY2" fmla="*/ 180988 h 181002"/>
              <a:gd name="connsiteX3" fmla="*/ 47779 w 47833"/>
              <a:gd name="connsiteY3" fmla="*/ 95263 h 181002"/>
              <a:gd name="connsiteX4" fmla="*/ 154 w 47833"/>
              <a:gd name="connsiteY4" fmla="*/ 13 h 18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33" h="181002">
                <a:moveTo>
                  <a:pt x="154" y="13"/>
                </a:moveTo>
                <a:cubicBezTo>
                  <a:pt x="-2492" y="-1045"/>
                  <a:pt x="29787" y="58751"/>
                  <a:pt x="31904" y="88913"/>
                </a:cubicBezTo>
                <a:cubicBezTo>
                  <a:pt x="34021" y="119075"/>
                  <a:pt x="10208" y="179930"/>
                  <a:pt x="12854" y="180988"/>
                </a:cubicBezTo>
                <a:cubicBezTo>
                  <a:pt x="15500" y="182046"/>
                  <a:pt x="49366" y="125425"/>
                  <a:pt x="47779" y="95263"/>
                </a:cubicBezTo>
                <a:cubicBezTo>
                  <a:pt x="46192" y="65101"/>
                  <a:pt x="2800" y="1071"/>
                  <a:pt x="15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6E43629F-3FE5-EBC7-1247-7B8D87679B1E}"/>
              </a:ext>
            </a:extLst>
          </p:cNvPr>
          <p:cNvSpPr/>
          <p:nvPr/>
        </p:nvSpPr>
        <p:spPr>
          <a:xfrm>
            <a:off x="11619866" y="5761967"/>
            <a:ext cx="454966" cy="71180"/>
          </a:xfrm>
          <a:custGeom>
            <a:avLst/>
            <a:gdLst>
              <a:gd name="connsiteX0" fmla="*/ 634 w 454966"/>
              <a:gd name="connsiteY0" fmla="*/ 13358 h 71180"/>
              <a:gd name="connsiteX1" fmla="*/ 187959 w 454966"/>
              <a:gd name="connsiteY1" fmla="*/ 13358 h 71180"/>
              <a:gd name="connsiteX2" fmla="*/ 197484 w 454966"/>
              <a:gd name="connsiteY2" fmla="*/ 70508 h 71180"/>
              <a:gd name="connsiteX3" fmla="*/ 216534 w 454966"/>
              <a:gd name="connsiteY3" fmla="*/ 41933 h 71180"/>
              <a:gd name="connsiteX4" fmla="*/ 454659 w 454966"/>
              <a:gd name="connsiteY4" fmla="*/ 658 h 71180"/>
              <a:gd name="connsiteX5" fmla="*/ 260984 w 454966"/>
              <a:gd name="connsiteY5" fmla="*/ 16533 h 71180"/>
              <a:gd name="connsiteX6" fmla="*/ 634 w 454966"/>
              <a:gd name="connsiteY6" fmla="*/ 13358 h 7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966" h="71180">
                <a:moveTo>
                  <a:pt x="634" y="13358"/>
                </a:moveTo>
                <a:cubicBezTo>
                  <a:pt x="-11537" y="12829"/>
                  <a:pt x="155151" y="3833"/>
                  <a:pt x="187959" y="13358"/>
                </a:cubicBezTo>
                <a:cubicBezTo>
                  <a:pt x="220767" y="22883"/>
                  <a:pt x="192722" y="65746"/>
                  <a:pt x="197484" y="70508"/>
                </a:cubicBezTo>
                <a:cubicBezTo>
                  <a:pt x="202246" y="75270"/>
                  <a:pt x="173672" y="53575"/>
                  <a:pt x="216534" y="41933"/>
                </a:cubicBezTo>
                <a:cubicBezTo>
                  <a:pt x="259396" y="30291"/>
                  <a:pt x="447251" y="4891"/>
                  <a:pt x="454659" y="658"/>
                </a:cubicBezTo>
                <a:cubicBezTo>
                  <a:pt x="462067" y="-3575"/>
                  <a:pt x="334009" y="13887"/>
                  <a:pt x="260984" y="16533"/>
                </a:cubicBezTo>
                <a:cubicBezTo>
                  <a:pt x="187959" y="19179"/>
                  <a:pt x="12805" y="13887"/>
                  <a:pt x="634" y="13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921F19C9-3FDE-1A9B-E199-607DBB2A5A67}"/>
              </a:ext>
            </a:extLst>
          </p:cNvPr>
          <p:cNvSpPr/>
          <p:nvPr/>
        </p:nvSpPr>
        <p:spPr>
          <a:xfrm>
            <a:off x="11589856" y="6086177"/>
            <a:ext cx="540477" cy="175252"/>
          </a:xfrm>
          <a:custGeom>
            <a:avLst/>
            <a:gdLst>
              <a:gd name="connsiteX0" fmla="*/ 2069 w 540477"/>
              <a:gd name="connsiteY0" fmla="*/ 298 h 175252"/>
              <a:gd name="connsiteX1" fmla="*/ 395769 w 540477"/>
              <a:gd name="connsiteY1" fmla="*/ 101898 h 175252"/>
              <a:gd name="connsiteX2" fmla="*/ 303694 w 540477"/>
              <a:gd name="connsiteY2" fmla="*/ 95548 h 175252"/>
              <a:gd name="connsiteX3" fmla="*/ 538644 w 540477"/>
              <a:gd name="connsiteY3" fmla="*/ 174923 h 175252"/>
              <a:gd name="connsiteX4" fmla="*/ 154469 w 540477"/>
              <a:gd name="connsiteY4" fmla="*/ 60623 h 175252"/>
              <a:gd name="connsiteX5" fmla="*/ 237019 w 540477"/>
              <a:gd name="connsiteY5" fmla="*/ 70148 h 175252"/>
              <a:gd name="connsiteX6" fmla="*/ 2069 w 540477"/>
              <a:gd name="connsiteY6" fmla="*/ 298 h 17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477" h="175252">
                <a:moveTo>
                  <a:pt x="2069" y="298"/>
                </a:moveTo>
                <a:cubicBezTo>
                  <a:pt x="28527" y="5590"/>
                  <a:pt x="345498" y="86023"/>
                  <a:pt x="395769" y="101898"/>
                </a:cubicBezTo>
                <a:cubicBezTo>
                  <a:pt x="446040" y="117773"/>
                  <a:pt x="279882" y="83377"/>
                  <a:pt x="303694" y="95548"/>
                </a:cubicBezTo>
                <a:cubicBezTo>
                  <a:pt x="327507" y="107719"/>
                  <a:pt x="563515" y="180744"/>
                  <a:pt x="538644" y="174923"/>
                </a:cubicBezTo>
                <a:cubicBezTo>
                  <a:pt x="513773" y="169102"/>
                  <a:pt x="204740" y="78085"/>
                  <a:pt x="154469" y="60623"/>
                </a:cubicBezTo>
                <a:cubicBezTo>
                  <a:pt x="104198" y="43161"/>
                  <a:pt x="262948" y="78615"/>
                  <a:pt x="237019" y="70148"/>
                </a:cubicBezTo>
                <a:cubicBezTo>
                  <a:pt x="211090" y="61681"/>
                  <a:pt x="-24389" y="-4994"/>
                  <a:pt x="2069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026E3531-ECC8-5A46-477E-F461C21F83E3}"/>
              </a:ext>
            </a:extLst>
          </p:cNvPr>
          <p:cNvSpPr/>
          <p:nvPr/>
        </p:nvSpPr>
        <p:spPr>
          <a:xfrm>
            <a:off x="11801300" y="5873649"/>
            <a:ext cx="50114" cy="178092"/>
          </a:xfrm>
          <a:custGeom>
            <a:avLst/>
            <a:gdLst>
              <a:gd name="connsiteX0" fmla="*/ 38275 w 50114"/>
              <a:gd name="connsiteY0" fmla="*/ 101 h 178092"/>
              <a:gd name="connsiteX1" fmla="*/ 31925 w 50114"/>
              <a:gd name="connsiteY1" fmla="*/ 114401 h 178092"/>
              <a:gd name="connsiteX2" fmla="*/ 175 w 50114"/>
              <a:gd name="connsiteY2" fmla="*/ 177901 h 178092"/>
              <a:gd name="connsiteX3" fmla="*/ 47800 w 50114"/>
              <a:gd name="connsiteY3" fmla="*/ 95351 h 178092"/>
              <a:gd name="connsiteX4" fmla="*/ 38275 w 50114"/>
              <a:gd name="connsiteY4" fmla="*/ 101 h 17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14" h="178092">
                <a:moveTo>
                  <a:pt x="38275" y="101"/>
                </a:moveTo>
                <a:cubicBezTo>
                  <a:pt x="35629" y="3276"/>
                  <a:pt x="38275" y="84768"/>
                  <a:pt x="31925" y="114401"/>
                </a:cubicBezTo>
                <a:cubicBezTo>
                  <a:pt x="25575" y="144034"/>
                  <a:pt x="-2471" y="181076"/>
                  <a:pt x="175" y="177901"/>
                </a:cubicBezTo>
                <a:cubicBezTo>
                  <a:pt x="2821" y="174726"/>
                  <a:pt x="39862" y="121809"/>
                  <a:pt x="47800" y="95351"/>
                </a:cubicBezTo>
                <a:cubicBezTo>
                  <a:pt x="55738" y="68893"/>
                  <a:pt x="40921" y="-3074"/>
                  <a:pt x="38275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7F0D1048-CDC5-D641-FA05-D92954A5CFAE}"/>
              </a:ext>
            </a:extLst>
          </p:cNvPr>
          <p:cNvSpPr/>
          <p:nvPr/>
        </p:nvSpPr>
        <p:spPr>
          <a:xfrm>
            <a:off x="11660439" y="6072859"/>
            <a:ext cx="376918" cy="70769"/>
          </a:xfrm>
          <a:custGeom>
            <a:avLst/>
            <a:gdLst>
              <a:gd name="connsiteX0" fmla="*/ 1336 w 376918"/>
              <a:gd name="connsiteY0" fmla="*/ 7266 h 70769"/>
              <a:gd name="connsiteX1" fmla="*/ 131511 w 376918"/>
              <a:gd name="connsiteY1" fmla="*/ 4091 h 70769"/>
              <a:gd name="connsiteX2" fmla="*/ 375986 w 376918"/>
              <a:gd name="connsiteY2" fmla="*/ 70766 h 70769"/>
              <a:gd name="connsiteX3" fmla="*/ 207711 w 376918"/>
              <a:gd name="connsiteY3" fmla="*/ 7266 h 70769"/>
              <a:gd name="connsiteX4" fmla="*/ 1336 w 376918"/>
              <a:gd name="connsiteY4" fmla="*/ 7266 h 7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918" h="70769">
                <a:moveTo>
                  <a:pt x="1336" y="7266"/>
                </a:moveTo>
                <a:cubicBezTo>
                  <a:pt x="-11364" y="6737"/>
                  <a:pt x="69069" y="-6492"/>
                  <a:pt x="131511" y="4091"/>
                </a:cubicBezTo>
                <a:cubicBezTo>
                  <a:pt x="193953" y="14674"/>
                  <a:pt x="363286" y="70237"/>
                  <a:pt x="375986" y="70766"/>
                </a:cubicBezTo>
                <a:cubicBezTo>
                  <a:pt x="388686" y="71295"/>
                  <a:pt x="268565" y="18908"/>
                  <a:pt x="207711" y="7266"/>
                </a:cubicBezTo>
                <a:cubicBezTo>
                  <a:pt x="146857" y="-4376"/>
                  <a:pt x="14036" y="7795"/>
                  <a:pt x="1336" y="7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ED2C8907-67A0-A75C-ABC9-91162525EA01}"/>
              </a:ext>
            </a:extLst>
          </p:cNvPr>
          <p:cNvSpPr/>
          <p:nvPr/>
        </p:nvSpPr>
        <p:spPr>
          <a:xfrm>
            <a:off x="11934745" y="5841578"/>
            <a:ext cx="101914" cy="125240"/>
          </a:xfrm>
          <a:custGeom>
            <a:avLst/>
            <a:gdLst>
              <a:gd name="connsiteX0" fmla="*/ 80 w 101914"/>
              <a:gd name="connsiteY0" fmla="*/ 422 h 125240"/>
              <a:gd name="connsiteX1" fmla="*/ 92155 w 101914"/>
              <a:gd name="connsiteY1" fmla="*/ 114722 h 125240"/>
              <a:gd name="connsiteX2" fmla="*/ 98505 w 101914"/>
              <a:gd name="connsiteY2" fmla="*/ 114722 h 125240"/>
              <a:gd name="connsiteX3" fmla="*/ 85805 w 101914"/>
              <a:gd name="connsiteY3" fmla="*/ 67097 h 125240"/>
              <a:gd name="connsiteX4" fmla="*/ 85805 w 101914"/>
              <a:gd name="connsiteY4" fmla="*/ 9947 h 125240"/>
              <a:gd name="connsiteX5" fmla="*/ 76280 w 101914"/>
              <a:gd name="connsiteY5" fmla="*/ 73447 h 125240"/>
              <a:gd name="connsiteX6" fmla="*/ 80 w 101914"/>
              <a:gd name="connsiteY6" fmla="*/ 422 h 12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4" h="125240">
                <a:moveTo>
                  <a:pt x="80" y="422"/>
                </a:moveTo>
                <a:cubicBezTo>
                  <a:pt x="2726" y="7301"/>
                  <a:pt x="92155" y="114722"/>
                  <a:pt x="92155" y="114722"/>
                </a:cubicBezTo>
                <a:cubicBezTo>
                  <a:pt x="108559" y="133772"/>
                  <a:pt x="99563" y="122659"/>
                  <a:pt x="98505" y="114722"/>
                </a:cubicBezTo>
                <a:cubicBezTo>
                  <a:pt x="97447" y="106785"/>
                  <a:pt x="87922" y="84559"/>
                  <a:pt x="85805" y="67097"/>
                </a:cubicBezTo>
                <a:cubicBezTo>
                  <a:pt x="83688" y="49635"/>
                  <a:pt x="87393" y="8889"/>
                  <a:pt x="85805" y="9947"/>
                </a:cubicBezTo>
                <a:cubicBezTo>
                  <a:pt x="84217" y="11005"/>
                  <a:pt x="91626" y="73976"/>
                  <a:pt x="76280" y="73447"/>
                </a:cubicBezTo>
                <a:cubicBezTo>
                  <a:pt x="60934" y="72918"/>
                  <a:pt x="-2566" y="-6457"/>
                  <a:pt x="80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CF6A34AD-9117-4696-99F1-7AAD9B32D562}"/>
              </a:ext>
            </a:extLst>
          </p:cNvPr>
          <p:cNvSpPr/>
          <p:nvPr/>
        </p:nvSpPr>
        <p:spPr>
          <a:xfrm>
            <a:off x="11445656" y="5850570"/>
            <a:ext cx="105823" cy="176358"/>
          </a:xfrm>
          <a:custGeom>
            <a:avLst/>
            <a:gdLst>
              <a:gd name="connsiteX0" fmla="*/ 104994 w 105823"/>
              <a:gd name="connsiteY0" fmla="*/ 955 h 176358"/>
              <a:gd name="connsiteX1" fmla="*/ 60544 w 105823"/>
              <a:gd name="connsiteY1" fmla="*/ 105730 h 176358"/>
              <a:gd name="connsiteX2" fmla="*/ 60544 w 105823"/>
              <a:gd name="connsiteY2" fmla="*/ 162880 h 176358"/>
              <a:gd name="connsiteX3" fmla="*/ 51019 w 105823"/>
              <a:gd name="connsiteY3" fmla="*/ 118430 h 176358"/>
              <a:gd name="connsiteX4" fmla="*/ 219 w 105823"/>
              <a:gd name="connsiteY4" fmla="*/ 10480 h 176358"/>
              <a:gd name="connsiteX5" fmla="*/ 31969 w 105823"/>
              <a:gd name="connsiteY5" fmla="*/ 118430 h 176358"/>
              <a:gd name="connsiteX6" fmla="*/ 16094 w 105823"/>
              <a:gd name="connsiteY6" fmla="*/ 172405 h 176358"/>
              <a:gd name="connsiteX7" fmla="*/ 104994 w 105823"/>
              <a:gd name="connsiteY7" fmla="*/ 955 h 17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823" h="176358">
                <a:moveTo>
                  <a:pt x="104994" y="955"/>
                </a:moveTo>
                <a:cubicBezTo>
                  <a:pt x="112402" y="-10158"/>
                  <a:pt x="67952" y="78743"/>
                  <a:pt x="60544" y="105730"/>
                </a:cubicBezTo>
                <a:cubicBezTo>
                  <a:pt x="53136" y="132717"/>
                  <a:pt x="62132" y="160763"/>
                  <a:pt x="60544" y="162880"/>
                </a:cubicBezTo>
                <a:cubicBezTo>
                  <a:pt x="58956" y="164997"/>
                  <a:pt x="61073" y="143830"/>
                  <a:pt x="51019" y="118430"/>
                </a:cubicBezTo>
                <a:cubicBezTo>
                  <a:pt x="40965" y="93030"/>
                  <a:pt x="3394" y="10480"/>
                  <a:pt x="219" y="10480"/>
                </a:cubicBezTo>
                <a:cubicBezTo>
                  <a:pt x="-2956" y="10480"/>
                  <a:pt x="29323" y="91443"/>
                  <a:pt x="31969" y="118430"/>
                </a:cubicBezTo>
                <a:cubicBezTo>
                  <a:pt x="34615" y="145418"/>
                  <a:pt x="2336" y="189867"/>
                  <a:pt x="16094" y="172405"/>
                </a:cubicBezTo>
                <a:cubicBezTo>
                  <a:pt x="29852" y="154943"/>
                  <a:pt x="97586" y="12068"/>
                  <a:pt x="104994" y="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755354B4-5402-6189-F1E4-A12C98FE6114}"/>
              </a:ext>
            </a:extLst>
          </p:cNvPr>
          <p:cNvSpPr/>
          <p:nvPr/>
        </p:nvSpPr>
        <p:spPr>
          <a:xfrm>
            <a:off x="11450999" y="6057900"/>
            <a:ext cx="334105" cy="85748"/>
          </a:xfrm>
          <a:custGeom>
            <a:avLst/>
            <a:gdLst>
              <a:gd name="connsiteX0" fmla="*/ 4401 w 334105"/>
              <a:gd name="connsiteY0" fmla="*/ 38100 h 85748"/>
              <a:gd name="connsiteX1" fmla="*/ 331426 w 334105"/>
              <a:gd name="connsiteY1" fmla="*/ 0 h 85748"/>
              <a:gd name="connsiteX2" fmla="*/ 163151 w 334105"/>
              <a:gd name="connsiteY2" fmla="*/ 38100 h 85748"/>
              <a:gd name="connsiteX3" fmla="*/ 229826 w 334105"/>
              <a:gd name="connsiteY3" fmla="*/ 85725 h 85748"/>
              <a:gd name="connsiteX4" fmla="*/ 147276 w 334105"/>
              <a:gd name="connsiteY4" fmla="*/ 44450 h 85748"/>
              <a:gd name="connsiteX5" fmla="*/ 4401 w 334105"/>
              <a:gd name="connsiteY5" fmla="*/ 38100 h 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105" h="85748">
                <a:moveTo>
                  <a:pt x="4401" y="38100"/>
                </a:moveTo>
                <a:cubicBezTo>
                  <a:pt x="35093" y="30692"/>
                  <a:pt x="304968" y="0"/>
                  <a:pt x="331426" y="0"/>
                </a:cubicBezTo>
                <a:cubicBezTo>
                  <a:pt x="357884" y="0"/>
                  <a:pt x="180084" y="23813"/>
                  <a:pt x="163151" y="38100"/>
                </a:cubicBezTo>
                <a:cubicBezTo>
                  <a:pt x="146218" y="52387"/>
                  <a:pt x="232472" y="84667"/>
                  <a:pt x="229826" y="85725"/>
                </a:cubicBezTo>
                <a:cubicBezTo>
                  <a:pt x="227180" y="86783"/>
                  <a:pt x="182201" y="51858"/>
                  <a:pt x="147276" y="44450"/>
                </a:cubicBezTo>
                <a:cubicBezTo>
                  <a:pt x="112351" y="37042"/>
                  <a:pt x="-26291" y="45508"/>
                  <a:pt x="4401" y="38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4E9B6EB7-2613-1DD1-8774-409BA648D07B}"/>
              </a:ext>
            </a:extLst>
          </p:cNvPr>
          <p:cNvSpPr/>
          <p:nvPr/>
        </p:nvSpPr>
        <p:spPr>
          <a:xfrm>
            <a:off x="11616171" y="5539601"/>
            <a:ext cx="178976" cy="121803"/>
          </a:xfrm>
          <a:custGeom>
            <a:avLst/>
            <a:gdLst>
              <a:gd name="connsiteX0" fmla="*/ 1154 w 178976"/>
              <a:gd name="connsiteY0" fmla="*/ 774 h 121803"/>
              <a:gd name="connsiteX1" fmla="*/ 77354 w 178976"/>
              <a:gd name="connsiteY1" fmla="*/ 42049 h 121803"/>
              <a:gd name="connsiteX2" fmla="*/ 131329 w 178976"/>
              <a:gd name="connsiteY2" fmla="*/ 80149 h 121803"/>
              <a:gd name="connsiteX3" fmla="*/ 178954 w 178976"/>
              <a:gd name="connsiteY3" fmla="*/ 121424 h 121803"/>
              <a:gd name="connsiteX4" fmla="*/ 137679 w 178976"/>
              <a:gd name="connsiteY4" fmla="*/ 54749 h 121803"/>
              <a:gd name="connsiteX5" fmla="*/ 140854 w 178976"/>
              <a:gd name="connsiteY5" fmla="*/ 80149 h 121803"/>
              <a:gd name="connsiteX6" fmla="*/ 1154 w 178976"/>
              <a:gd name="connsiteY6" fmla="*/ 774 h 12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976" h="121803">
                <a:moveTo>
                  <a:pt x="1154" y="774"/>
                </a:moveTo>
                <a:cubicBezTo>
                  <a:pt x="-9429" y="-5576"/>
                  <a:pt x="55658" y="28820"/>
                  <a:pt x="77354" y="42049"/>
                </a:cubicBezTo>
                <a:cubicBezTo>
                  <a:pt x="99050" y="55278"/>
                  <a:pt x="114396" y="66920"/>
                  <a:pt x="131329" y="80149"/>
                </a:cubicBezTo>
                <a:cubicBezTo>
                  <a:pt x="148262" y="93378"/>
                  <a:pt x="177896" y="125657"/>
                  <a:pt x="178954" y="121424"/>
                </a:cubicBezTo>
                <a:cubicBezTo>
                  <a:pt x="180012" y="117191"/>
                  <a:pt x="144029" y="61628"/>
                  <a:pt x="137679" y="54749"/>
                </a:cubicBezTo>
                <a:cubicBezTo>
                  <a:pt x="131329" y="47870"/>
                  <a:pt x="160962" y="87028"/>
                  <a:pt x="140854" y="80149"/>
                </a:cubicBezTo>
                <a:cubicBezTo>
                  <a:pt x="120746" y="73270"/>
                  <a:pt x="11737" y="7124"/>
                  <a:pt x="1154" y="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654F19FF-BE86-17BA-2127-DB62E0401DA4}"/>
              </a:ext>
            </a:extLst>
          </p:cNvPr>
          <p:cNvSpPr/>
          <p:nvPr/>
        </p:nvSpPr>
        <p:spPr>
          <a:xfrm>
            <a:off x="11213097" y="6140396"/>
            <a:ext cx="128080" cy="413153"/>
          </a:xfrm>
          <a:custGeom>
            <a:avLst/>
            <a:gdLst>
              <a:gd name="connsiteX0" fmla="*/ 128003 w 128080"/>
              <a:gd name="connsiteY0" fmla="*/ 54 h 413153"/>
              <a:gd name="connsiteX1" fmla="*/ 20053 w 128080"/>
              <a:gd name="connsiteY1" fmla="*/ 136579 h 413153"/>
              <a:gd name="connsiteX2" fmla="*/ 35928 w 128080"/>
              <a:gd name="connsiteY2" fmla="*/ 266754 h 413153"/>
              <a:gd name="connsiteX3" fmla="*/ 13703 w 128080"/>
              <a:gd name="connsiteY3" fmla="*/ 209604 h 413153"/>
              <a:gd name="connsiteX4" fmla="*/ 54978 w 128080"/>
              <a:gd name="connsiteY4" fmla="*/ 412804 h 413153"/>
              <a:gd name="connsiteX5" fmla="*/ 1003 w 128080"/>
              <a:gd name="connsiteY5" fmla="*/ 152454 h 413153"/>
              <a:gd name="connsiteX6" fmla="*/ 128003 w 128080"/>
              <a:gd name="connsiteY6" fmla="*/ 54 h 41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080" h="413153">
                <a:moveTo>
                  <a:pt x="128003" y="54"/>
                </a:moveTo>
                <a:cubicBezTo>
                  <a:pt x="131178" y="-2592"/>
                  <a:pt x="35399" y="92129"/>
                  <a:pt x="20053" y="136579"/>
                </a:cubicBezTo>
                <a:cubicBezTo>
                  <a:pt x="4707" y="181029"/>
                  <a:pt x="36986" y="254583"/>
                  <a:pt x="35928" y="266754"/>
                </a:cubicBezTo>
                <a:cubicBezTo>
                  <a:pt x="34870" y="278925"/>
                  <a:pt x="10528" y="185262"/>
                  <a:pt x="13703" y="209604"/>
                </a:cubicBezTo>
                <a:cubicBezTo>
                  <a:pt x="16878" y="233946"/>
                  <a:pt x="57095" y="422329"/>
                  <a:pt x="54978" y="412804"/>
                </a:cubicBezTo>
                <a:cubicBezTo>
                  <a:pt x="52861" y="403279"/>
                  <a:pt x="-8522" y="219658"/>
                  <a:pt x="1003" y="152454"/>
                </a:cubicBezTo>
                <a:cubicBezTo>
                  <a:pt x="10528" y="85250"/>
                  <a:pt x="124828" y="2700"/>
                  <a:pt x="128003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99DB8A56-4C1A-EE04-AFCA-8A2FED734AF6}"/>
              </a:ext>
            </a:extLst>
          </p:cNvPr>
          <p:cNvSpPr/>
          <p:nvPr/>
        </p:nvSpPr>
        <p:spPr>
          <a:xfrm>
            <a:off x="11094015" y="6226161"/>
            <a:ext cx="228307" cy="349583"/>
          </a:xfrm>
          <a:custGeom>
            <a:avLst/>
            <a:gdLst>
              <a:gd name="connsiteX0" fmla="*/ 116910 w 228307"/>
              <a:gd name="connsiteY0" fmla="*/ 14 h 349583"/>
              <a:gd name="connsiteX1" fmla="*/ 40710 w 228307"/>
              <a:gd name="connsiteY1" fmla="*/ 88914 h 349583"/>
              <a:gd name="connsiteX2" fmla="*/ 56585 w 228307"/>
              <a:gd name="connsiteY2" fmla="*/ 193689 h 349583"/>
              <a:gd name="connsiteX3" fmla="*/ 97860 w 228307"/>
              <a:gd name="connsiteY3" fmla="*/ 263539 h 349583"/>
              <a:gd name="connsiteX4" fmla="*/ 72460 w 228307"/>
              <a:gd name="connsiteY4" fmla="*/ 254014 h 349583"/>
              <a:gd name="connsiteX5" fmla="*/ 228035 w 228307"/>
              <a:gd name="connsiteY5" fmla="*/ 349264 h 349583"/>
              <a:gd name="connsiteX6" fmla="*/ 107385 w 228307"/>
              <a:gd name="connsiteY6" fmla="*/ 279414 h 349583"/>
              <a:gd name="connsiteX7" fmla="*/ 2610 w 228307"/>
              <a:gd name="connsiteY7" fmla="*/ 136539 h 349583"/>
              <a:gd name="connsiteX8" fmla="*/ 31185 w 228307"/>
              <a:gd name="connsiteY8" fmla="*/ 139714 h 349583"/>
              <a:gd name="connsiteX9" fmla="*/ 24835 w 228307"/>
              <a:gd name="connsiteY9" fmla="*/ 95264 h 349583"/>
              <a:gd name="connsiteX10" fmla="*/ 116910 w 228307"/>
              <a:gd name="connsiteY10" fmla="*/ 14 h 34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307" h="349583">
                <a:moveTo>
                  <a:pt x="116910" y="14"/>
                </a:moveTo>
                <a:cubicBezTo>
                  <a:pt x="119556" y="-1044"/>
                  <a:pt x="50764" y="56635"/>
                  <a:pt x="40710" y="88914"/>
                </a:cubicBezTo>
                <a:cubicBezTo>
                  <a:pt x="30656" y="121193"/>
                  <a:pt x="47060" y="164585"/>
                  <a:pt x="56585" y="193689"/>
                </a:cubicBezTo>
                <a:cubicBezTo>
                  <a:pt x="66110" y="222793"/>
                  <a:pt x="95214" y="253485"/>
                  <a:pt x="97860" y="263539"/>
                </a:cubicBezTo>
                <a:cubicBezTo>
                  <a:pt x="100506" y="273593"/>
                  <a:pt x="50764" y="239727"/>
                  <a:pt x="72460" y="254014"/>
                </a:cubicBezTo>
                <a:cubicBezTo>
                  <a:pt x="94156" y="268302"/>
                  <a:pt x="222214" y="345031"/>
                  <a:pt x="228035" y="349264"/>
                </a:cubicBezTo>
                <a:cubicBezTo>
                  <a:pt x="233856" y="353497"/>
                  <a:pt x="144956" y="314868"/>
                  <a:pt x="107385" y="279414"/>
                </a:cubicBezTo>
                <a:cubicBezTo>
                  <a:pt x="69814" y="243960"/>
                  <a:pt x="15310" y="159822"/>
                  <a:pt x="2610" y="136539"/>
                </a:cubicBezTo>
                <a:cubicBezTo>
                  <a:pt x="-10090" y="113256"/>
                  <a:pt x="27481" y="146593"/>
                  <a:pt x="31185" y="139714"/>
                </a:cubicBezTo>
                <a:cubicBezTo>
                  <a:pt x="34889" y="132835"/>
                  <a:pt x="11606" y="122781"/>
                  <a:pt x="24835" y="95264"/>
                </a:cubicBezTo>
                <a:cubicBezTo>
                  <a:pt x="38064" y="67747"/>
                  <a:pt x="114264" y="1072"/>
                  <a:pt x="11691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FECFC54E-B8C9-BFAB-27C2-5B902B257D85}"/>
              </a:ext>
            </a:extLst>
          </p:cNvPr>
          <p:cNvSpPr/>
          <p:nvPr/>
        </p:nvSpPr>
        <p:spPr>
          <a:xfrm>
            <a:off x="11307001" y="6130133"/>
            <a:ext cx="800030" cy="211394"/>
          </a:xfrm>
          <a:custGeom>
            <a:avLst/>
            <a:gdLst>
              <a:gd name="connsiteX0" fmla="*/ 18224 w 800030"/>
              <a:gd name="connsiteY0" fmla="*/ 7142 h 211394"/>
              <a:gd name="connsiteX1" fmla="*/ 754824 w 800030"/>
              <a:gd name="connsiteY1" fmla="*/ 203992 h 211394"/>
              <a:gd name="connsiteX2" fmla="*/ 665924 w 800030"/>
              <a:gd name="connsiteY2" fmla="*/ 156367 h 211394"/>
              <a:gd name="connsiteX3" fmla="*/ 221424 w 800030"/>
              <a:gd name="connsiteY3" fmla="*/ 29367 h 211394"/>
              <a:gd name="connsiteX4" fmla="*/ 491299 w 800030"/>
              <a:gd name="connsiteY4" fmla="*/ 121442 h 211394"/>
              <a:gd name="connsiteX5" fmla="*/ 246824 w 800030"/>
              <a:gd name="connsiteY5" fmla="*/ 48417 h 211394"/>
              <a:gd name="connsiteX6" fmla="*/ 18224 w 800030"/>
              <a:gd name="connsiteY6" fmla="*/ 7142 h 21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030" h="211394">
                <a:moveTo>
                  <a:pt x="18224" y="7142"/>
                </a:moveTo>
                <a:cubicBezTo>
                  <a:pt x="102891" y="33071"/>
                  <a:pt x="646874" y="179121"/>
                  <a:pt x="754824" y="203992"/>
                </a:cubicBezTo>
                <a:cubicBezTo>
                  <a:pt x="862774" y="228863"/>
                  <a:pt x="754824" y="185471"/>
                  <a:pt x="665924" y="156367"/>
                </a:cubicBezTo>
                <a:cubicBezTo>
                  <a:pt x="577024" y="127263"/>
                  <a:pt x="250528" y="35188"/>
                  <a:pt x="221424" y="29367"/>
                </a:cubicBezTo>
                <a:cubicBezTo>
                  <a:pt x="192320" y="23546"/>
                  <a:pt x="487066" y="118267"/>
                  <a:pt x="491299" y="121442"/>
                </a:cubicBezTo>
                <a:cubicBezTo>
                  <a:pt x="495532" y="124617"/>
                  <a:pt x="326728" y="63763"/>
                  <a:pt x="246824" y="48417"/>
                </a:cubicBezTo>
                <a:cubicBezTo>
                  <a:pt x="166920" y="33071"/>
                  <a:pt x="-66443" y="-18787"/>
                  <a:pt x="18224" y="7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46811FC8-DC11-3878-321E-526909FC4C30}"/>
              </a:ext>
            </a:extLst>
          </p:cNvPr>
          <p:cNvSpPr/>
          <p:nvPr/>
        </p:nvSpPr>
        <p:spPr>
          <a:xfrm>
            <a:off x="11251990" y="6216402"/>
            <a:ext cx="546446" cy="92327"/>
          </a:xfrm>
          <a:custGeom>
            <a:avLst/>
            <a:gdLst>
              <a:gd name="connsiteX0" fmla="*/ 73235 w 546446"/>
              <a:gd name="connsiteY0" fmla="*/ 248 h 92327"/>
              <a:gd name="connsiteX1" fmla="*/ 527260 w 546446"/>
              <a:gd name="connsiteY1" fmla="*/ 57398 h 92327"/>
              <a:gd name="connsiteX2" fmla="*/ 416135 w 546446"/>
              <a:gd name="connsiteY2" fmla="*/ 41523 h 92327"/>
              <a:gd name="connsiteX3" fmla="*/ 210 w 546446"/>
              <a:gd name="connsiteY3" fmla="*/ 92323 h 92327"/>
              <a:gd name="connsiteX4" fmla="*/ 355810 w 546446"/>
              <a:gd name="connsiteY4" fmla="*/ 38348 h 92327"/>
              <a:gd name="connsiteX5" fmla="*/ 73235 w 546446"/>
              <a:gd name="connsiteY5" fmla="*/ 248 h 9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446" h="92327">
                <a:moveTo>
                  <a:pt x="73235" y="248"/>
                </a:moveTo>
                <a:cubicBezTo>
                  <a:pt x="101810" y="3423"/>
                  <a:pt x="470110" y="50519"/>
                  <a:pt x="527260" y="57398"/>
                </a:cubicBezTo>
                <a:cubicBezTo>
                  <a:pt x="584410" y="64277"/>
                  <a:pt x="503977" y="35702"/>
                  <a:pt x="416135" y="41523"/>
                </a:cubicBezTo>
                <a:cubicBezTo>
                  <a:pt x="328293" y="47344"/>
                  <a:pt x="10264" y="92852"/>
                  <a:pt x="210" y="92323"/>
                </a:cubicBezTo>
                <a:cubicBezTo>
                  <a:pt x="-9844" y="91794"/>
                  <a:pt x="344168" y="51577"/>
                  <a:pt x="355810" y="38348"/>
                </a:cubicBezTo>
                <a:cubicBezTo>
                  <a:pt x="367452" y="25119"/>
                  <a:pt x="44660" y="-2927"/>
                  <a:pt x="73235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B86FD247-2553-7E02-CDF1-826A94046A49}"/>
              </a:ext>
            </a:extLst>
          </p:cNvPr>
          <p:cNvSpPr/>
          <p:nvPr/>
        </p:nvSpPr>
        <p:spPr>
          <a:xfrm>
            <a:off x="11305701" y="6241809"/>
            <a:ext cx="416402" cy="273390"/>
          </a:xfrm>
          <a:custGeom>
            <a:avLst/>
            <a:gdLst>
              <a:gd name="connsiteX0" fmla="*/ 67149 w 416402"/>
              <a:gd name="connsiteY0" fmla="*/ 241 h 273390"/>
              <a:gd name="connsiteX1" fmla="*/ 89374 w 416402"/>
              <a:gd name="connsiteY1" fmla="*/ 117716 h 273390"/>
              <a:gd name="connsiteX2" fmla="*/ 474 w 416402"/>
              <a:gd name="connsiteY2" fmla="*/ 238366 h 273390"/>
              <a:gd name="connsiteX3" fmla="*/ 73499 w 416402"/>
              <a:gd name="connsiteY3" fmla="*/ 197091 h 273390"/>
              <a:gd name="connsiteX4" fmla="*/ 416399 w 416402"/>
              <a:gd name="connsiteY4" fmla="*/ 273291 h 273390"/>
              <a:gd name="connsiteX5" fmla="*/ 67149 w 416402"/>
              <a:gd name="connsiteY5" fmla="*/ 178041 h 273390"/>
              <a:gd name="connsiteX6" fmla="*/ 25874 w 416402"/>
              <a:gd name="connsiteY6" fmla="*/ 133591 h 273390"/>
              <a:gd name="connsiteX7" fmla="*/ 60799 w 416402"/>
              <a:gd name="connsiteY7" fmla="*/ 149466 h 273390"/>
              <a:gd name="connsiteX8" fmla="*/ 67149 w 416402"/>
              <a:gd name="connsiteY8" fmla="*/ 241 h 27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402" h="273390">
                <a:moveTo>
                  <a:pt x="67149" y="241"/>
                </a:moveTo>
                <a:cubicBezTo>
                  <a:pt x="71912" y="-5051"/>
                  <a:pt x="100487" y="78029"/>
                  <a:pt x="89374" y="117716"/>
                </a:cubicBezTo>
                <a:cubicBezTo>
                  <a:pt x="78262" y="157404"/>
                  <a:pt x="3120" y="225137"/>
                  <a:pt x="474" y="238366"/>
                </a:cubicBezTo>
                <a:cubicBezTo>
                  <a:pt x="-2172" y="251595"/>
                  <a:pt x="4178" y="191270"/>
                  <a:pt x="73499" y="197091"/>
                </a:cubicBezTo>
                <a:cubicBezTo>
                  <a:pt x="142820" y="202912"/>
                  <a:pt x="417457" y="276466"/>
                  <a:pt x="416399" y="273291"/>
                </a:cubicBezTo>
                <a:cubicBezTo>
                  <a:pt x="415341" y="270116"/>
                  <a:pt x="132236" y="201324"/>
                  <a:pt x="67149" y="178041"/>
                </a:cubicBezTo>
                <a:cubicBezTo>
                  <a:pt x="2062" y="154758"/>
                  <a:pt x="26932" y="138353"/>
                  <a:pt x="25874" y="133591"/>
                </a:cubicBezTo>
                <a:cubicBezTo>
                  <a:pt x="24816" y="128829"/>
                  <a:pt x="52332" y="173278"/>
                  <a:pt x="60799" y="149466"/>
                </a:cubicBezTo>
                <a:cubicBezTo>
                  <a:pt x="69266" y="125654"/>
                  <a:pt x="62386" y="5533"/>
                  <a:pt x="67149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A2D0CE51-2954-8EF2-13BD-32964169643F}"/>
              </a:ext>
            </a:extLst>
          </p:cNvPr>
          <p:cNvSpPr/>
          <p:nvPr/>
        </p:nvSpPr>
        <p:spPr>
          <a:xfrm>
            <a:off x="11148095" y="6491476"/>
            <a:ext cx="466266" cy="135941"/>
          </a:xfrm>
          <a:custGeom>
            <a:avLst/>
            <a:gdLst>
              <a:gd name="connsiteX0" fmla="*/ 85055 w 466266"/>
              <a:gd name="connsiteY0" fmla="*/ 4574 h 135941"/>
              <a:gd name="connsiteX1" fmla="*/ 367630 w 466266"/>
              <a:gd name="connsiteY1" fmla="*/ 115699 h 135941"/>
              <a:gd name="connsiteX2" fmla="*/ 466055 w 466266"/>
              <a:gd name="connsiteY2" fmla="*/ 134749 h 135941"/>
              <a:gd name="connsiteX3" fmla="*/ 380330 w 466266"/>
              <a:gd name="connsiteY3" fmla="*/ 99824 h 135941"/>
              <a:gd name="connsiteX4" fmla="*/ 15205 w 466266"/>
              <a:gd name="connsiteY4" fmla="*/ 26799 h 135941"/>
              <a:gd name="connsiteX5" fmla="*/ 85055 w 466266"/>
              <a:gd name="connsiteY5" fmla="*/ 4574 h 135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66" h="135941">
                <a:moveTo>
                  <a:pt x="85055" y="4574"/>
                </a:moveTo>
                <a:cubicBezTo>
                  <a:pt x="143793" y="19391"/>
                  <a:pt x="304130" y="94003"/>
                  <a:pt x="367630" y="115699"/>
                </a:cubicBezTo>
                <a:cubicBezTo>
                  <a:pt x="431130" y="137395"/>
                  <a:pt x="463938" y="137395"/>
                  <a:pt x="466055" y="134749"/>
                </a:cubicBezTo>
                <a:cubicBezTo>
                  <a:pt x="468172" y="132103"/>
                  <a:pt x="455472" y="117816"/>
                  <a:pt x="380330" y="99824"/>
                </a:cubicBezTo>
                <a:cubicBezTo>
                  <a:pt x="305188" y="81832"/>
                  <a:pt x="57538" y="38970"/>
                  <a:pt x="15205" y="26799"/>
                </a:cubicBezTo>
                <a:cubicBezTo>
                  <a:pt x="-27128" y="14628"/>
                  <a:pt x="26317" y="-10243"/>
                  <a:pt x="85055" y="4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6236BE54-6623-C2A9-D33D-1E64D912488D}"/>
              </a:ext>
            </a:extLst>
          </p:cNvPr>
          <p:cNvSpPr/>
          <p:nvPr/>
        </p:nvSpPr>
        <p:spPr>
          <a:xfrm>
            <a:off x="11575364" y="6527094"/>
            <a:ext cx="572209" cy="287526"/>
          </a:xfrm>
          <a:custGeom>
            <a:avLst/>
            <a:gdLst>
              <a:gd name="connsiteX0" fmla="*/ 686 w 572209"/>
              <a:gd name="connsiteY0" fmla="*/ 706 h 287526"/>
              <a:gd name="connsiteX1" fmla="*/ 200711 w 572209"/>
              <a:gd name="connsiteY1" fmla="*/ 178506 h 287526"/>
              <a:gd name="connsiteX2" fmla="*/ 118161 w 572209"/>
              <a:gd name="connsiteY2" fmla="*/ 134056 h 287526"/>
              <a:gd name="connsiteX3" fmla="*/ 343586 w 572209"/>
              <a:gd name="connsiteY3" fmla="*/ 210256 h 287526"/>
              <a:gd name="connsiteX4" fmla="*/ 362636 w 572209"/>
              <a:gd name="connsiteY4" fmla="*/ 178506 h 287526"/>
              <a:gd name="connsiteX5" fmla="*/ 572186 w 572209"/>
              <a:gd name="connsiteY5" fmla="*/ 286456 h 287526"/>
              <a:gd name="connsiteX6" fmla="*/ 375336 w 572209"/>
              <a:gd name="connsiteY6" fmla="*/ 232481 h 287526"/>
              <a:gd name="connsiteX7" fmla="*/ 213411 w 572209"/>
              <a:gd name="connsiteY7" fmla="*/ 210256 h 287526"/>
              <a:gd name="connsiteX8" fmla="*/ 292786 w 572209"/>
              <a:gd name="connsiteY8" fmla="*/ 203906 h 287526"/>
              <a:gd name="connsiteX9" fmla="*/ 67361 w 572209"/>
              <a:gd name="connsiteY9" fmla="*/ 111831 h 287526"/>
              <a:gd name="connsiteX10" fmla="*/ 32436 w 572209"/>
              <a:gd name="connsiteY10" fmla="*/ 92781 h 287526"/>
              <a:gd name="connsiteX11" fmla="*/ 130861 w 572209"/>
              <a:gd name="connsiteY11" fmla="*/ 115006 h 287526"/>
              <a:gd name="connsiteX12" fmla="*/ 686 w 572209"/>
              <a:gd name="connsiteY12" fmla="*/ 706 h 28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209" h="287526">
                <a:moveTo>
                  <a:pt x="686" y="706"/>
                </a:moveTo>
                <a:cubicBezTo>
                  <a:pt x="12328" y="11289"/>
                  <a:pt x="181132" y="156281"/>
                  <a:pt x="200711" y="178506"/>
                </a:cubicBezTo>
                <a:cubicBezTo>
                  <a:pt x="220290" y="200731"/>
                  <a:pt x="94348" y="128764"/>
                  <a:pt x="118161" y="134056"/>
                </a:cubicBezTo>
                <a:cubicBezTo>
                  <a:pt x="141974" y="139348"/>
                  <a:pt x="302840" y="202848"/>
                  <a:pt x="343586" y="210256"/>
                </a:cubicBezTo>
                <a:cubicBezTo>
                  <a:pt x="384332" y="217664"/>
                  <a:pt x="324536" y="165806"/>
                  <a:pt x="362636" y="178506"/>
                </a:cubicBezTo>
                <a:cubicBezTo>
                  <a:pt x="400736" y="191206"/>
                  <a:pt x="570069" y="277460"/>
                  <a:pt x="572186" y="286456"/>
                </a:cubicBezTo>
                <a:cubicBezTo>
                  <a:pt x="574303" y="295452"/>
                  <a:pt x="435132" y="245181"/>
                  <a:pt x="375336" y="232481"/>
                </a:cubicBezTo>
                <a:cubicBezTo>
                  <a:pt x="315540" y="219781"/>
                  <a:pt x="227169" y="215018"/>
                  <a:pt x="213411" y="210256"/>
                </a:cubicBezTo>
                <a:cubicBezTo>
                  <a:pt x="199653" y="205494"/>
                  <a:pt x="317128" y="220310"/>
                  <a:pt x="292786" y="203906"/>
                </a:cubicBezTo>
                <a:cubicBezTo>
                  <a:pt x="268444" y="187502"/>
                  <a:pt x="110753" y="130352"/>
                  <a:pt x="67361" y="111831"/>
                </a:cubicBezTo>
                <a:cubicBezTo>
                  <a:pt x="23969" y="93310"/>
                  <a:pt x="21853" y="92252"/>
                  <a:pt x="32436" y="92781"/>
                </a:cubicBezTo>
                <a:cubicBezTo>
                  <a:pt x="43019" y="93310"/>
                  <a:pt x="132448" y="128235"/>
                  <a:pt x="130861" y="115006"/>
                </a:cubicBezTo>
                <a:cubicBezTo>
                  <a:pt x="129274" y="101777"/>
                  <a:pt x="-10956" y="-9877"/>
                  <a:pt x="686" y="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79640B8B-53E5-C3A0-6A2A-8458C6BCDD70}"/>
              </a:ext>
            </a:extLst>
          </p:cNvPr>
          <p:cNvSpPr/>
          <p:nvPr/>
        </p:nvSpPr>
        <p:spPr>
          <a:xfrm>
            <a:off x="11424824" y="6635750"/>
            <a:ext cx="202128" cy="317558"/>
          </a:xfrm>
          <a:custGeom>
            <a:avLst/>
            <a:gdLst>
              <a:gd name="connsiteX0" fmla="*/ 202026 w 202128"/>
              <a:gd name="connsiteY0" fmla="*/ 0 h 317558"/>
              <a:gd name="connsiteX1" fmla="*/ 55976 w 202128"/>
              <a:gd name="connsiteY1" fmla="*/ 66675 h 317558"/>
              <a:gd name="connsiteX2" fmla="*/ 8351 w 202128"/>
              <a:gd name="connsiteY2" fmla="*/ 193675 h 317558"/>
              <a:gd name="connsiteX3" fmla="*/ 27401 w 202128"/>
              <a:gd name="connsiteY3" fmla="*/ 174625 h 317558"/>
              <a:gd name="connsiteX4" fmla="*/ 8351 w 202128"/>
              <a:gd name="connsiteY4" fmla="*/ 317500 h 317558"/>
              <a:gd name="connsiteX5" fmla="*/ 5176 w 202128"/>
              <a:gd name="connsiteY5" fmla="*/ 190500 h 317558"/>
              <a:gd name="connsiteX6" fmla="*/ 78201 w 202128"/>
              <a:gd name="connsiteY6" fmla="*/ 66675 h 317558"/>
              <a:gd name="connsiteX7" fmla="*/ 202026 w 202128"/>
              <a:gd name="connsiteY7" fmla="*/ 0 h 31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128" h="317558">
                <a:moveTo>
                  <a:pt x="202026" y="0"/>
                </a:moveTo>
                <a:cubicBezTo>
                  <a:pt x="198322" y="0"/>
                  <a:pt x="88255" y="34396"/>
                  <a:pt x="55976" y="66675"/>
                </a:cubicBezTo>
                <a:cubicBezTo>
                  <a:pt x="23697" y="98954"/>
                  <a:pt x="13113" y="175683"/>
                  <a:pt x="8351" y="193675"/>
                </a:cubicBezTo>
                <a:cubicBezTo>
                  <a:pt x="3588" y="211667"/>
                  <a:pt x="27401" y="153988"/>
                  <a:pt x="27401" y="174625"/>
                </a:cubicBezTo>
                <a:cubicBezTo>
                  <a:pt x="27401" y="195262"/>
                  <a:pt x="12055" y="314854"/>
                  <a:pt x="8351" y="317500"/>
                </a:cubicBezTo>
                <a:cubicBezTo>
                  <a:pt x="4647" y="320146"/>
                  <a:pt x="-6466" y="232304"/>
                  <a:pt x="5176" y="190500"/>
                </a:cubicBezTo>
                <a:cubicBezTo>
                  <a:pt x="16818" y="148696"/>
                  <a:pt x="48568" y="98954"/>
                  <a:pt x="78201" y="66675"/>
                </a:cubicBezTo>
                <a:cubicBezTo>
                  <a:pt x="107834" y="34396"/>
                  <a:pt x="205730" y="0"/>
                  <a:pt x="2020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C224DB35-B2BF-904C-7FE6-B5AB6E326AE4}"/>
              </a:ext>
            </a:extLst>
          </p:cNvPr>
          <p:cNvSpPr/>
          <p:nvPr/>
        </p:nvSpPr>
        <p:spPr>
          <a:xfrm>
            <a:off x="11560098" y="6683363"/>
            <a:ext cx="134047" cy="31762"/>
          </a:xfrm>
          <a:custGeom>
            <a:avLst/>
            <a:gdLst>
              <a:gd name="connsiteX0" fmla="*/ 77 w 134047"/>
              <a:gd name="connsiteY0" fmla="*/ 31762 h 31762"/>
              <a:gd name="connsiteX1" fmla="*/ 127077 w 134047"/>
              <a:gd name="connsiteY1" fmla="*/ 3187 h 31762"/>
              <a:gd name="connsiteX2" fmla="*/ 108027 w 134047"/>
              <a:gd name="connsiteY2" fmla="*/ 3187 h 31762"/>
              <a:gd name="connsiteX3" fmla="*/ 77 w 134047"/>
              <a:gd name="connsiteY3" fmla="*/ 31762 h 3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047" h="31762">
                <a:moveTo>
                  <a:pt x="77" y="31762"/>
                </a:moveTo>
                <a:cubicBezTo>
                  <a:pt x="3252" y="31762"/>
                  <a:pt x="127077" y="3187"/>
                  <a:pt x="127077" y="3187"/>
                </a:cubicBezTo>
                <a:cubicBezTo>
                  <a:pt x="145069" y="-1576"/>
                  <a:pt x="124431" y="-517"/>
                  <a:pt x="108027" y="3187"/>
                </a:cubicBezTo>
                <a:cubicBezTo>
                  <a:pt x="91623" y="6891"/>
                  <a:pt x="-3098" y="31762"/>
                  <a:pt x="77" y="317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A7D87FC3-3D9A-250E-A75B-9F62EA8B510B}"/>
              </a:ext>
            </a:extLst>
          </p:cNvPr>
          <p:cNvSpPr/>
          <p:nvPr/>
        </p:nvSpPr>
        <p:spPr>
          <a:xfrm>
            <a:off x="11534684" y="6756389"/>
            <a:ext cx="28695" cy="174653"/>
          </a:xfrm>
          <a:custGeom>
            <a:avLst/>
            <a:gdLst>
              <a:gd name="connsiteX0" fmla="*/ 91 w 28695"/>
              <a:gd name="connsiteY0" fmla="*/ 11 h 174653"/>
              <a:gd name="connsiteX1" fmla="*/ 19141 w 28695"/>
              <a:gd name="connsiteY1" fmla="*/ 98436 h 174653"/>
              <a:gd name="connsiteX2" fmla="*/ 6441 w 28695"/>
              <a:gd name="connsiteY2" fmla="*/ 174636 h 174653"/>
              <a:gd name="connsiteX3" fmla="*/ 28666 w 28695"/>
              <a:gd name="connsiteY3" fmla="*/ 104786 h 174653"/>
              <a:gd name="connsiteX4" fmla="*/ 91 w 28695"/>
              <a:gd name="connsiteY4" fmla="*/ 11 h 17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95" h="174653">
                <a:moveTo>
                  <a:pt x="91" y="11"/>
                </a:moveTo>
                <a:cubicBezTo>
                  <a:pt x="-1497" y="-1047"/>
                  <a:pt x="18083" y="69332"/>
                  <a:pt x="19141" y="98436"/>
                </a:cubicBezTo>
                <a:cubicBezTo>
                  <a:pt x="20199" y="127540"/>
                  <a:pt x="4853" y="173578"/>
                  <a:pt x="6441" y="174636"/>
                </a:cubicBezTo>
                <a:cubicBezTo>
                  <a:pt x="8029" y="175694"/>
                  <a:pt x="27608" y="129657"/>
                  <a:pt x="28666" y="104786"/>
                </a:cubicBezTo>
                <a:cubicBezTo>
                  <a:pt x="29724" y="79915"/>
                  <a:pt x="1679" y="1069"/>
                  <a:pt x="9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7EBCFC4C-BEE0-498E-6D06-C21337AD3760}"/>
              </a:ext>
            </a:extLst>
          </p:cNvPr>
          <p:cNvSpPr/>
          <p:nvPr/>
        </p:nvSpPr>
        <p:spPr>
          <a:xfrm>
            <a:off x="11544277" y="6718240"/>
            <a:ext cx="529932" cy="140238"/>
          </a:xfrm>
          <a:custGeom>
            <a:avLst/>
            <a:gdLst>
              <a:gd name="connsiteX0" fmla="*/ 212748 w 529932"/>
              <a:gd name="connsiteY0" fmla="*/ 60 h 140238"/>
              <a:gd name="connsiteX1" fmla="*/ 79398 w 529932"/>
              <a:gd name="connsiteY1" fmla="*/ 22285 h 140238"/>
              <a:gd name="connsiteX2" fmla="*/ 285773 w 529932"/>
              <a:gd name="connsiteY2" fmla="*/ 88960 h 140238"/>
              <a:gd name="connsiteX3" fmla="*/ 266723 w 529932"/>
              <a:gd name="connsiteY3" fmla="*/ 98485 h 140238"/>
              <a:gd name="connsiteX4" fmla="*/ 527073 w 529932"/>
              <a:gd name="connsiteY4" fmla="*/ 139760 h 140238"/>
              <a:gd name="connsiteX5" fmla="*/ 390548 w 529932"/>
              <a:gd name="connsiteY5" fmla="*/ 117535 h 140238"/>
              <a:gd name="connsiteX6" fmla="*/ 158773 w 529932"/>
              <a:gd name="connsiteY6" fmla="*/ 66735 h 140238"/>
              <a:gd name="connsiteX7" fmla="*/ 22248 w 529932"/>
              <a:gd name="connsiteY7" fmla="*/ 41335 h 140238"/>
              <a:gd name="connsiteX8" fmla="*/ 82573 w 529932"/>
              <a:gd name="connsiteY8" fmla="*/ 41335 h 140238"/>
              <a:gd name="connsiteX9" fmla="*/ 23 w 529932"/>
              <a:gd name="connsiteY9" fmla="*/ 15935 h 140238"/>
              <a:gd name="connsiteX10" fmla="*/ 92098 w 529932"/>
              <a:gd name="connsiteY10" fmla="*/ 15935 h 140238"/>
              <a:gd name="connsiteX11" fmla="*/ 212748 w 529932"/>
              <a:gd name="connsiteY11" fmla="*/ 60 h 14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9932" h="140238">
                <a:moveTo>
                  <a:pt x="212748" y="60"/>
                </a:moveTo>
                <a:cubicBezTo>
                  <a:pt x="210631" y="1118"/>
                  <a:pt x="67227" y="7468"/>
                  <a:pt x="79398" y="22285"/>
                </a:cubicBezTo>
                <a:cubicBezTo>
                  <a:pt x="91569" y="37102"/>
                  <a:pt x="254552" y="76260"/>
                  <a:pt x="285773" y="88960"/>
                </a:cubicBezTo>
                <a:cubicBezTo>
                  <a:pt x="316994" y="101660"/>
                  <a:pt x="226507" y="90018"/>
                  <a:pt x="266723" y="98485"/>
                </a:cubicBezTo>
                <a:cubicBezTo>
                  <a:pt x="306939" y="106952"/>
                  <a:pt x="527073" y="139760"/>
                  <a:pt x="527073" y="139760"/>
                </a:cubicBezTo>
                <a:cubicBezTo>
                  <a:pt x="547711" y="142935"/>
                  <a:pt x="451931" y="129706"/>
                  <a:pt x="390548" y="117535"/>
                </a:cubicBezTo>
                <a:cubicBezTo>
                  <a:pt x="329165" y="105364"/>
                  <a:pt x="220156" y="79435"/>
                  <a:pt x="158773" y="66735"/>
                </a:cubicBezTo>
                <a:cubicBezTo>
                  <a:pt x="97390" y="54035"/>
                  <a:pt x="34948" y="45568"/>
                  <a:pt x="22248" y="41335"/>
                </a:cubicBezTo>
                <a:cubicBezTo>
                  <a:pt x="9548" y="37102"/>
                  <a:pt x="86277" y="45568"/>
                  <a:pt x="82573" y="41335"/>
                </a:cubicBezTo>
                <a:cubicBezTo>
                  <a:pt x="78869" y="37102"/>
                  <a:pt x="-1564" y="20168"/>
                  <a:pt x="23" y="15935"/>
                </a:cubicBezTo>
                <a:cubicBezTo>
                  <a:pt x="1610" y="11702"/>
                  <a:pt x="55056" y="19639"/>
                  <a:pt x="92098" y="15935"/>
                </a:cubicBezTo>
                <a:cubicBezTo>
                  <a:pt x="129140" y="12231"/>
                  <a:pt x="214865" y="-998"/>
                  <a:pt x="212748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F504DDCE-89F9-6018-7CF6-08D4ACC8D2DC}"/>
              </a:ext>
            </a:extLst>
          </p:cNvPr>
          <p:cNvSpPr/>
          <p:nvPr/>
        </p:nvSpPr>
        <p:spPr>
          <a:xfrm>
            <a:off x="11734571" y="6759464"/>
            <a:ext cx="351218" cy="76767"/>
          </a:xfrm>
          <a:custGeom>
            <a:avLst/>
            <a:gdLst>
              <a:gd name="connsiteX0" fmla="*/ 229 w 351218"/>
              <a:gd name="connsiteY0" fmla="*/ 111 h 76767"/>
              <a:gd name="connsiteX1" fmla="*/ 330429 w 351218"/>
              <a:gd name="connsiteY1" fmla="*/ 73136 h 76767"/>
              <a:gd name="connsiteX2" fmla="*/ 279629 w 351218"/>
              <a:gd name="connsiteY2" fmla="*/ 57261 h 76767"/>
              <a:gd name="connsiteX3" fmla="*/ 229 w 351218"/>
              <a:gd name="connsiteY3" fmla="*/ 111 h 7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218" h="76767">
                <a:moveTo>
                  <a:pt x="229" y="111"/>
                </a:moveTo>
                <a:cubicBezTo>
                  <a:pt x="8696" y="2757"/>
                  <a:pt x="283862" y="63611"/>
                  <a:pt x="330429" y="73136"/>
                </a:cubicBezTo>
                <a:cubicBezTo>
                  <a:pt x="376996" y="82661"/>
                  <a:pt x="338896" y="72078"/>
                  <a:pt x="279629" y="57261"/>
                </a:cubicBezTo>
                <a:cubicBezTo>
                  <a:pt x="220362" y="42444"/>
                  <a:pt x="-8238" y="-2535"/>
                  <a:pt x="229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3131E494-77D4-8C75-AAD4-98DF085234EF}"/>
              </a:ext>
            </a:extLst>
          </p:cNvPr>
          <p:cNvSpPr/>
          <p:nvPr/>
        </p:nvSpPr>
        <p:spPr>
          <a:xfrm>
            <a:off x="11457240" y="6959257"/>
            <a:ext cx="668132" cy="562497"/>
          </a:xfrm>
          <a:custGeom>
            <a:avLst/>
            <a:gdLst>
              <a:gd name="connsiteX0" fmla="*/ 1335 w 668132"/>
              <a:gd name="connsiteY0" fmla="*/ 343 h 562497"/>
              <a:gd name="connsiteX1" fmla="*/ 210885 w 668132"/>
              <a:gd name="connsiteY1" fmla="*/ 168618 h 562497"/>
              <a:gd name="connsiteX2" fmla="*/ 201360 w 668132"/>
              <a:gd name="connsiteY2" fmla="*/ 149568 h 562497"/>
              <a:gd name="connsiteX3" fmla="*/ 391860 w 668132"/>
              <a:gd name="connsiteY3" fmla="*/ 314668 h 562497"/>
              <a:gd name="connsiteX4" fmla="*/ 366460 w 668132"/>
              <a:gd name="connsiteY4" fmla="*/ 311493 h 562497"/>
              <a:gd name="connsiteX5" fmla="*/ 487110 w 668132"/>
              <a:gd name="connsiteY5" fmla="*/ 419443 h 562497"/>
              <a:gd name="connsiteX6" fmla="*/ 483935 w 668132"/>
              <a:gd name="connsiteY6" fmla="*/ 406743 h 562497"/>
              <a:gd name="connsiteX7" fmla="*/ 668085 w 668132"/>
              <a:gd name="connsiteY7" fmla="*/ 562318 h 562497"/>
              <a:gd name="connsiteX8" fmla="*/ 464885 w 668132"/>
              <a:gd name="connsiteY8" fmla="*/ 371818 h 562497"/>
              <a:gd name="connsiteX9" fmla="*/ 280735 w 668132"/>
              <a:gd name="connsiteY9" fmla="*/ 257518 h 562497"/>
              <a:gd name="connsiteX10" fmla="*/ 191835 w 668132"/>
              <a:gd name="connsiteY10" fmla="*/ 184493 h 562497"/>
              <a:gd name="connsiteX11" fmla="*/ 68010 w 668132"/>
              <a:gd name="connsiteY11" fmla="*/ 114643 h 562497"/>
              <a:gd name="connsiteX12" fmla="*/ 118810 w 668132"/>
              <a:gd name="connsiteY12" fmla="*/ 124168 h 562497"/>
              <a:gd name="connsiteX13" fmla="*/ 1335 w 668132"/>
              <a:gd name="connsiteY13" fmla="*/ 343 h 56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8132" h="562497">
                <a:moveTo>
                  <a:pt x="1335" y="343"/>
                </a:moveTo>
                <a:cubicBezTo>
                  <a:pt x="16681" y="7751"/>
                  <a:pt x="177548" y="143747"/>
                  <a:pt x="210885" y="168618"/>
                </a:cubicBezTo>
                <a:cubicBezTo>
                  <a:pt x="244222" y="193489"/>
                  <a:pt x="171198" y="125226"/>
                  <a:pt x="201360" y="149568"/>
                </a:cubicBezTo>
                <a:cubicBezTo>
                  <a:pt x="231523" y="173910"/>
                  <a:pt x="364343" y="287681"/>
                  <a:pt x="391860" y="314668"/>
                </a:cubicBezTo>
                <a:cubicBezTo>
                  <a:pt x="419377" y="341656"/>
                  <a:pt x="350585" y="294031"/>
                  <a:pt x="366460" y="311493"/>
                </a:cubicBezTo>
                <a:cubicBezTo>
                  <a:pt x="382335" y="328955"/>
                  <a:pt x="467531" y="403568"/>
                  <a:pt x="487110" y="419443"/>
                </a:cubicBezTo>
                <a:cubicBezTo>
                  <a:pt x="506689" y="435318"/>
                  <a:pt x="453773" y="382931"/>
                  <a:pt x="483935" y="406743"/>
                </a:cubicBezTo>
                <a:cubicBezTo>
                  <a:pt x="514097" y="430555"/>
                  <a:pt x="671260" y="568139"/>
                  <a:pt x="668085" y="562318"/>
                </a:cubicBezTo>
                <a:cubicBezTo>
                  <a:pt x="664910" y="556497"/>
                  <a:pt x="529443" y="422618"/>
                  <a:pt x="464885" y="371818"/>
                </a:cubicBezTo>
                <a:cubicBezTo>
                  <a:pt x="400327" y="321018"/>
                  <a:pt x="326243" y="288739"/>
                  <a:pt x="280735" y="257518"/>
                </a:cubicBezTo>
                <a:cubicBezTo>
                  <a:pt x="235227" y="226297"/>
                  <a:pt x="227289" y="208306"/>
                  <a:pt x="191835" y="184493"/>
                </a:cubicBezTo>
                <a:cubicBezTo>
                  <a:pt x="156381" y="160681"/>
                  <a:pt x="80181" y="124697"/>
                  <a:pt x="68010" y="114643"/>
                </a:cubicBezTo>
                <a:cubicBezTo>
                  <a:pt x="55839" y="104589"/>
                  <a:pt x="129922" y="140572"/>
                  <a:pt x="118810" y="124168"/>
                </a:cubicBezTo>
                <a:cubicBezTo>
                  <a:pt x="107698" y="107764"/>
                  <a:pt x="-14011" y="-7065"/>
                  <a:pt x="1335" y="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2566BF85-EA80-4E45-5794-CFB93AC4B5A0}"/>
              </a:ext>
            </a:extLst>
          </p:cNvPr>
          <p:cNvSpPr/>
          <p:nvPr/>
        </p:nvSpPr>
        <p:spPr>
          <a:xfrm>
            <a:off x="11632591" y="6869472"/>
            <a:ext cx="375027" cy="255229"/>
          </a:xfrm>
          <a:custGeom>
            <a:avLst/>
            <a:gdLst>
              <a:gd name="connsiteX0" fmla="*/ 6959 w 375027"/>
              <a:gd name="connsiteY0" fmla="*/ 1228 h 255229"/>
              <a:gd name="connsiteX1" fmla="*/ 368909 w 375027"/>
              <a:gd name="connsiteY1" fmla="*/ 10753 h 255229"/>
              <a:gd name="connsiteX2" fmla="*/ 229209 w 375027"/>
              <a:gd name="connsiteY2" fmla="*/ 13928 h 255229"/>
              <a:gd name="connsiteX3" fmla="*/ 159359 w 375027"/>
              <a:gd name="connsiteY3" fmla="*/ 74253 h 255229"/>
              <a:gd name="connsiteX4" fmla="*/ 165709 w 375027"/>
              <a:gd name="connsiteY4" fmla="*/ 255228 h 255229"/>
              <a:gd name="connsiteX5" fmla="*/ 137134 w 375027"/>
              <a:gd name="connsiteY5" fmla="*/ 71078 h 255229"/>
              <a:gd name="connsiteX6" fmla="*/ 127609 w 375027"/>
              <a:gd name="connsiteY6" fmla="*/ 7578 h 255229"/>
              <a:gd name="connsiteX7" fmla="*/ 6959 w 375027"/>
              <a:gd name="connsiteY7" fmla="*/ 1228 h 25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027" h="255229">
                <a:moveTo>
                  <a:pt x="6959" y="1228"/>
                </a:moveTo>
                <a:cubicBezTo>
                  <a:pt x="47176" y="1757"/>
                  <a:pt x="331867" y="8636"/>
                  <a:pt x="368909" y="10753"/>
                </a:cubicBezTo>
                <a:cubicBezTo>
                  <a:pt x="405951" y="12870"/>
                  <a:pt x="264134" y="3345"/>
                  <a:pt x="229209" y="13928"/>
                </a:cubicBezTo>
                <a:cubicBezTo>
                  <a:pt x="194284" y="24511"/>
                  <a:pt x="169942" y="34036"/>
                  <a:pt x="159359" y="74253"/>
                </a:cubicBezTo>
                <a:cubicBezTo>
                  <a:pt x="148776" y="114470"/>
                  <a:pt x="169413" y="255757"/>
                  <a:pt x="165709" y="255228"/>
                </a:cubicBezTo>
                <a:cubicBezTo>
                  <a:pt x="162005" y="254699"/>
                  <a:pt x="143484" y="112353"/>
                  <a:pt x="137134" y="71078"/>
                </a:cubicBezTo>
                <a:cubicBezTo>
                  <a:pt x="130784" y="29803"/>
                  <a:pt x="141897" y="18691"/>
                  <a:pt x="127609" y="7578"/>
                </a:cubicBezTo>
                <a:cubicBezTo>
                  <a:pt x="113322" y="-3535"/>
                  <a:pt x="-33258" y="699"/>
                  <a:pt x="6959" y="1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B26D3FB8-5D37-948B-A43B-D312B4E43CA0}"/>
              </a:ext>
            </a:extLst>
          </p:cNvPr>
          <p:cNvSpPr/>
          <p:nvPr/>
        </p:nvSpPr>
        <p:spPr>
          <a:xfrm>
            <a:off x="11480438" y="6686550"/>
            <a:ext cx="102018" cy="155575"/>
          </a:xfrm>
          <a:custGeom>
            <a:avLst/>
            <a:gdLst>
              <a:gd name="connsiteX0" fmla="*/ 101962 w 102018"/>
              <a:gd name="connsiteY0" fmla="*/ 0 h 155575"/>
              <a:gd name="connsiteX1" fmla="*/ 28937 w 102018"/>
              <a:gd name="connsiteY1" fmla="*/ 63500 h 155575"/>
              <a:gd name="connsiteX2" fmla="*/ 362 w 102018"/>
              <a:gd name="connsiteY2" fmla="*/ 155575 h 155575"/>
              <a:gd name="connsiteX3" fmla="*/ 16237 w 102018"/>
              <a:gd name="connsiteY3" fmla="*/ 63500 h 155575"/>
              <a:gd name="connsiteX4" fmla="*/ 101962 w 102018"/>
              <a:gd name="connsiteY4" fmla="*/ 0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18" h="155575">
                <a:moveTo>
                  <a:pt x="101962" y="0"/>
                </a:moveTo>
                <a:cubicBezTo>
                  <a:pt x="104079" y="0"/>
                  <a:pt x="45870" y="37571"/>
                  <a:pt x="28937" y="63500"/>
                </a:cubicBezTo>
                <a:cubicBezTo>
                  <a:pt x="12004" y="89429"/>
                  <a:pt x="2479" y="155575"/>
                  <a:pt x="362" y="155575"/>
                </a:cubicBezTo>
                <a:cubicBezTo>
                  <a:pt x="-1755" y="155575"/>
                  <a:pt x="5654" y="87312"/>
                  <a:pt x="16237" y="63500"/>
                </a:cubicBezTo>
                <a:cubicBezTo>
                  <a:pt x="26820" y="39688"/>
                  <a:pt x="99845" y="0"/>
                  <a:pt x="1019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6729A14A-7894-4384-4196-AC9C32CF37B2}"/>
              </a:ext>
            </a:extLst>
          </p:cNvPr>
          <p:cNvSpPr/>
          <p:nvPr/>
        </p:nvSpPr>
        <p:spPr>
          <a:xfrm>
            <a:off x="11711026" y="7343533"/>
            <a:ext cx="215297" cy="10019"/>
          </a:xfrm>
          <a:custGeom>
            <a:avLst/>
            <a:gdLst>
              <a:gd name="connsiteX0" fmla="*/ 4724 w 215297"/>
              <a:gd name="connsiteY0" fmla="*/ 3417 h 10019"/>
              <a:gd name="connsiteX1" fmla="*/ 214274 w 215297"/>
              <a:gd name="connsiteY1" fmla="*/ 242 h 10019"/>
              <a:gd name="connsiteX2" fmla="*/ 80924 w 215297"/>
              <a:gd name="connsiteY2" fmla="*/ 9767 h 10019"/>
              <a:gd name="connsiteX3" fmla="*/ 4724 w 215297"/>
              <a:gd name="connsiteY3" fmla="*/ 3417 h 1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97" h="10019">
                <a:moveTo>
                  <a:pt x="4724" y="3417"/>
                </a:moveTo>
                <a:cubicBezTo>
                  <a:pt x="26949" y="1830"/>
                  <a:pt x="201574" y="-816"/>
                  <a:pt x="214274" y="242"/>
                </a:cubicBezTo>
                <a:cubicBezTo>
                  <a:pt x="226974" y="1300"/>
                  <a:pt x="117966" y="8180"/>
                  <a:pt x="80924" y="9767"/>
                </a:cubicBezTo>
                <a:cubicBezTo>
                  <a:pt x="43882" y="11355"/>
                  <a:pt x="-17501" y="5004"/>
                  <a:pt x="4724" y="3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9AC46376-9361-7903-0C35-6B7A19AE8B08}"/>
              </a:ext>
            </a:extLst>
          </p:cNvPr>
          <p:cNvSpPr/>
          <p:nvPr/>
        </p:nvSpPr>
        <p:spPr>
          <a:xfrm>
            <a:off x="11617998" y="7339802"/>
            <a:ext cx="463588" cy="735701"/>
          </a:xfrm>
          <a:custGeom>
            <a:avLst/>
            <a:gdLst>
              <a:gd name="connsiteX0" fmla="*/ 183477 w 463588"/>
              <a:gd name="connsiteY0" fmla="*/ 798 h 735701"/>
              <a:gd name="connsiteX1" fmla="*/ 27902 w 463588"/>
              <a:gd name="connsiteY1" fmla="*/ 99223 h 735701"/>
              <a:gd name="connsiteX2" fmla="*/ 15202 w 463588"/>
              <a:gd name="connsiteY2" fmla="*/ 242098 h 735701"/>
              <a:gd name="connsiteX3" fmla="*/ 43777 w 463588"/>
              <a:gd name="connsiteY3" fmla="*/ 356398 h 735701"/>
              <a:gd name="connsiteX4" fmla="*/ 24727 w 463588"/>
              <a:gd name="connsiteY4" fmla="*/ 362748 h 735701"/>
              <a:gd name="connsiteX5" fmla="*/ 139027 w 463588"/>
              <a:gd name="connsiteY5" fmla="*/ 524673 h 735701"/>
              <a:gd name="connsiteX6" fmla="*/ 148552 w 463588"/>
              <a:gd name="connsiteY6" fmla="*/ 499273 h 735701"/>
              <a:gd name="connsiteX7" fmla="*/ 462877 w 463588"/>
              <a:gd name="connsiteY7" fmla="*/ 734223 h 735701"/>
              <a:gd name="connsiteX8" fmla="*/ 227927 w 463588"/>
              <a:gd name="connsiteY8" fmla="*/ 588173 h 735701"/>
              <a:gd name="connsiteX9" fmla="*/ 21552 w 463588"/>
              <a:gd name="connsiteY9" fmla="*/ 369098 h 735701"/>
              <a:gd name="connsiteX10" fmla="*/ 8852 w 463588"/>
              <a:gd name="connsiteY10" fmla="*/ 159548 h 735701"/>
              <a:gd name="connsiteX11" fmla="*/ 43777 w 463588"/>
              <a:gd name="connsiteY11" fmla="*/ 57948 h 735701"/>
              <a:gd name="connsiteX12" fmla="*/ 183477 w 463588"/>
              <a:gd name="connsiteY12" fmla="*/ 798 h 73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3588" h="735701">
                <a:moveTo>
                  <a:pt x="183477" y="798"/>
                </a:moveTo>
                <a:cubicBezTo>
                  <a:pt x="180831" y="7677"/>
                  <a:pt x="55948" y="59006"/>
                  <a:pt x="27902" y="99223"/>
                </a:cubicBezTo>
                <a:cubicBezTo>
                  <a:pt x="-144" y="139440"/>
                  <a:pt x="12556" y="199236"/>
                  <a:pt x="15202" y="242098"/>
                </a:cubicBezTo>
                <a:cubicBezTo>
                  <a:pt x="17848" y="284960"/>
                  <a:pt x="42189" y="336290"/>
                  <a:pt x="43777" y="356398"/>
                </a:cubicBezTo>
                <a:cubicBezTo>
                  <a:pt x="45364" y="376506"/>
                  <a:pt x="8852" y="334702"/>
                  <a:pt x="24727" y="362748"/>
                </a:cubicBezTo>
                <a:cubicBezTo>
                  <a:pt x="40602" y="390794"/>
                  <a:pt x="118390" y="501919"/>
                  <a:pt x="139027" y="524673"/>
                </a:cubicBezTo>
                <a:cubicBezTo>
                  <a:pt x="159664" y="547427"/>
                  <a:pt x="94577" y="464348"/>
                  <a:pt x="148552" y="499273"/>
                </a:cubicBezTo>
                <a:cubicBezTo>
                  <a:pt x="202527" y="534198"/>
                  <a:pt x="449648" y="719406"/>
                  <a:pt x="462877" y="734223"/>
                </a:cubicBezTo>
                <a:cubicBezTo>
                  <a:pt x="476106" y="749040"/>
                  <a:pt x="301481" y="649027"/>
                  <a:pt x="227927" y="588173"/>
                </a:cubicBezTo>
                <a:cubicBezTo>
                  <a:pt x="154373" y="527319"/>
                  <a:pt x="58065" y="440536"/>
                  <a:pt x="21552" y="369098"/>
                </a:cubicBezTo>
                <a:cubicBezTo>
                  <a:pt x="-14961" y="297660"/>
                  <a:pt x="5148" y="211406"/>
                  <a:pt x="8852" y="159548"/>
                </a:cubicBezTo>
                <a:cubicBezTo>
                  <a:pt x="12556" y="107690"/>
                  <a:pt x="21023" y="82819"/>
                  <a:pt x="43777" y="57948"/>
                </a:cubicBezTo>
                <a:cubicBezTo>
                  <a:pt x="66531" y="33077"/>
                  <a:pt x="186123" y="-6081"/>
                  <a:pt x="183477" y="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9CC38A7E-221F-95BF-ADCC-A6BA2116D1BC}"/>
              </a:ext>
            </a:extLst>
          </p:cNvPr>
          <p:cNvSpPr/>
          <p:nvPr/>
        </p:nvSpPr>
        <p:spPr>
          <a:xfrm>
            <a:off x="11744164" y="7448365"/>
            <a:ext cx="44630" cy="200473"/>
          </a:xfrm>
          <a:custGeom>
            <a:avLst/>
            <a:gdLst>
              <a:gd name="connsiteX0" fmla="*/ 161 w 44630"/>
              <a:gd name="connsiteY0" fmla="*/ 185 h 200473"/>
              <a:gd name="connsiteX1" fmla="*/ 28736 w 44630"/>
              <a:gd name="connsiteY1" fmla="*/ 98610 h 200473"/>
              <a:gd name="connsiteX2" fmla="*/ 3336 w 44630"/>
              <a:gd name="connsiteY2" fmla="*/ 200210 h 200473"/>
              <a:gd name="connsiteX3" fmla="*/ 44611 w 44630"/>
              <a:gd name="connsiteY3" fmla="*/ 124010 h 200473"/>
              <a:gd name="connsiteX4" fmla="*/ 161 w 44630"/>
              <a:gd name="connsiteY4" fmla="*/ 185 h 20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30" h="200473">
                <a:moveTo>
                  <a:pt x="161" y="185"/>
                </a:moveTo>
                <a:cubicBezTo>
                  <a:pt x="-2485" y="-4048"/>
                  <a:pt x="28207" y="65273"/>
                  <a:pt x="28736" y="98610"/>
                </a:cubicBezTo>
                <a:cubicBezTo>
                  <a:pt x="29265" y="131947"/>
                  <a:pt x="690" y="195977"/>
                  <a:pt x="3336" y="200210"/>
                </a:cubicBezTo>
                <a:cubicBezTo>
                  <a:pt x="5982" y="204443"/>
                  <a:pt x="43553" y="156818"/>
                  <a:pt x="44611" y="124010"/>
                </a:cubicBezTo>
                <a:cubicBezTo>
                  <a:pt x="45669" y="91202"/>
                  <a:pt x="2807" y="4418"/>
                  <a:pt x="161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E954FD9D-A7F5-21CC-2E50-01B56FA251EA}"/>
              </a:ext>
            </a:extLst>
          </p:cNvPr>
          <p:cNvSpPr/>
          <p:nvPr/>
        </p:nvSpPr>
        <p:spPr>
          <a:xfrm>
            <a:off x="11669265" y="7391382"/>
            <a:ext cx="129149" cy="231819"/>
          </a:xfrm>
          <a:custGeom>
            <a:avLst/>
            <a:gdLst>
              <a:gd name="connsiteX0" fmla="*/ 129035 w 129149"/>
              <a:gd name="connsiteY0" fmla="*/ 18 h 231819"/>
              <a:gd name="connsiteX1" fmla="*/ 27435 w 129149"/>
              <a:gd name="connsiteY1" fmla="*/ 66693 h 231819"/>
              <a:gd name="connsiteX2" fmla="*/ 21085 w 129149"/>
              <a:gd name="connsiteY2" fmla="*/ 136543 h 231819"/>
              <a:gd name="connsiteX3" fmla="*/ 24260 w 129149"/>
              <a:gd name="connsiteY3" fmla="*/ 231793 h 231819"/>
              <a:gd name="connsiteX4" fmla="*/ 14735 w 129149"/>
              <a:gd name="connsiteY4" fmla="*/ 127018 h 231819"/>
              <a:gd name="connsiteX5" fmla="*/ 5210 w 129149"/>
              <a:gd name="connsiteY5" fmla="*/ 73043 h 231819"/>
              <a:gd name="connsiteX6" fmla="*/ 129035 w 129149"/>
              <a:gd name="connsiteY6" fmla="*/ 18 h 23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49" h="231819">
                <a:moveTo>
                  <a:pt x="129035" y="18"/>
                </a:moveTo>
                <a:cubicBezTo>
                  <a:pt x="132739" y="-1040"/>
                  <a:pt x="45427" y="43939"/>
                  <a:pt x="27435" y="66693"/>
                </a:cubicBezTo>
                <a:cubicBezTo>
                  <a:pt x="9443" y="89447"/>
                  <a:pt x="21614" y="109026"/>
                  <a:pt x="21085" y="136543"/>
                </a:cubicBezTo>
                <a:cubicBezTo>
                  <a:pt x="20556" y="164060"/>
                  <a:pt x="25318" y="233381"/>
                  <a:pt x="24260" y="231793"/>
                </a:cubicBezTo>
                <a:cubicBezTo>
                  <a:pt x="23202" y="230205"/>
                  <a:pt x="17910" y="153476"/>
                  <a:pt x="14735" y="127018"/>
                </a:cubicBezTo>
                <a:cubicBezTo>
                  <a:pt x="11560" y="100560"/>
                  <a:pt x="-9607" y="92622"/>
                  <a:pt x="5210" y="73043"/>
                </a:cubicBezTo>
                <a:cubicBezTo>
                  <a:pt x="20027" y="53464"/>
                  <a:pt x="125331" y="1076"/>
                  <a:pt x="12903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F28EFF48-04D2-7A50-AF4B-8EF544E45869}"/>
              </a:ext>
            </a:extLst>
          </p:cNvPr>
          <p:cNvSpPr/>
          <p:nvPr/>
        </p:nvSpPr>
        <p:spPr>
          <a:xfrm>
            <a:off x="11855359" y="7399847"/>
            <a:ext cx="276324" cy="223413"/>
          </a:xfrm>
          <a:custGeom>
            <a:avLst/>
            <a:gdLst>
              <a:gd name="connsiteX0" fmla="*/ 91 w 276324"/>
              <a:gd name="connsiteY0" fmla="*/ 1078 h 223413"/>
              <a:gd name="connsiteX1" fmla="*/ 54066 w 276324"/>
              <a:gd name="connsiteY1" fmla="*/ 70928 h 223413"/>
              <a:gd name="connsiteX2" fmla="*/ 60416 w 276324"/>
              <a:gd name="connsiteY2" fmla="*/ 140778 h 223413"/>
              <a:gd name="connsiteX3" fmla="*/ 85816 w 276324"/>
              <a:gd name="connsiteY3" fmla="*/ 223328 h 223413"/>
              <a:gd name="connsiteX4" fmla="*/ 73116 w 276324"/>
              <a:gd name="connsiteY4" fmla="*/ 124903 h 223413"/>
              <a:gd name="connsiteX5" fmla="*/ 146141 w 276324"/>
              <a:gd name="connsiteY5" fmla="*/ 140778 h 223413"/>
              <a:gd name="connsiteX6" fmla="*/ 276316 w 276324"/>
              <a:gd name="connsiteY6" fmla="*/ 204278 h 223413"/>
              <a:gd name="connsiteX7" fmla="*/ 139791 w 276324"/>
              <a:gd name="connsiteY7" fmla="*/ 99503 h 223413"/>
              <a:gd name="connsiteX8" fmla="*/ 171541 w 276324"/>
              <a:gd name="connsiteY8" fmla="*/ 147128 h 223413"/>
              <a:gd name="connsiteX9" fmla="*/ 3266 w 276324"/>
              <a:gd name="connsiteY9" fmla="*/ 102678 h 223413"/>
              <a:gd name="connsiteX10" fmla="*/ 57241 w 276324"/>
              <a:gd name="connsiteY10" fmla="*/ 128078 h 223413"/>
              <a:gd name="connsiteX11" fmla="*/ 91 w 276324"/>
              <a:gd name="connsiteY11" fmla="*/ 1078 h 22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6324" h="223413">
                <a:moveTo>
                  <a:pt x="91" y="1078"/>
                </a:moveTo>
                <a:cubicBezTo>
                  <a:pt x="-438" y="-8447"/>
                  <a:pt x="44012" y="47645"/>
                  <a:pt x="54066" y="70928"/>
                </a:cubicBezTo>
                <a:cubicBezTo>
                  <a:pt x="64120" y="94211"/>
                  <a:pt x="55124" y="115378"/>
                  <a:pt x="60416" y="140778"/>
                </a:cubicBezTo>
                <a:cubicBezTo>
                  <a:pt x="65708" y="166178"/>
                  <a:pt x="83699" y="225974"/>
                  <a:pt x="85816" y="223328"/>
                </a:cubicBezTo>
                <a:cubicBezTo>
                  <a:pt x="87933" y="220682"/>
                  <a:pt x="63062" y="138661"/>
                  <a:pt x="73116" y="124903"/>
                </a:cubicBezTo>
                <a:cubicBezTo>
                  <a:pt x="83170" y="111145"/>
                  <a:pt x="112274" y="127549"/>
                  <a:pt x="146141" y="140778"/>
                </a:cubicBezTo>
                <a:cubicBezTo>
                  <a:pt x="180008" y="154007"/>
                  <a:pt x="277374" y="211157"/>
                  <a:pt x="276316" y="204278"/>
                </a:cubicBezTo>
                <a:cubicBezTo>
                  <a:pt x="275258" y="197399"/>
                  <a:pt x="157254" y="109028"/>
                  <a:pt x="139791" y="99503"/>
                </a:cubicBezTo>
                <a:cubicBezTo>
                  <a:pt x="122329" y="89978"/>
                  <a:pt x="194295" y="146599"/>
                  <a:pt x="171541" y="147128"/>
                </a:cubicBezTo>
                <a:cubicBezTo>
                  <a:pt x="148787" y="147657"/>
                  <a:pt x="22316" y="105853"/>
                  <a:pt x="3266" y="102678"/>
                </a:cubicBezTo>
                <a:cubicBezTo>
                  <a:pt x="-15784" y="99503"/>
                  <a:pt x="54595" y="140778"/>
                  <a:pt x="57241" y="128078"/>
                </a:cubicBezTo>
                <a:cubicBezTo>
                  <a:pt x="59887" y="115378"/>
                  <a:pt x="620" y="10603"/>
                  <a:pt x="91" y="1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00DC44B3-311C-A551-1948-E900EDDBB194}"/>
              </a:ext>
            </a:extLst>
          </p:cNvPr>
          <p:cNvSpPr/>
          <p:nvPr/>
        </p:nvSpPr>
        <p:spPr>
          <a:xfrm>
            <a:off x="11461442" y="6324291"/>
            <a:ext cx="58198" cy="219659"/>
          </a:xfrm>
          <a:custGeom>
            <a:avLst/>
            <a:gdLst>
              <a:gd name="connsiteX0" fmla="*/ 25708 w 58198"/>
              <a:gd name="connsiteY0" fmla="*/ 309 h 219659"/>
              <a:gd name="connsiteX1" fmla="*/ 47933 w 58198"/>
              <a:gd name="connsiteY1" fmla="*/ 82859 h 219659"/>
              <a:gd name="connsiteX2" fmla="*/ 35233 w 58198"/>
              <a:gd name="connsiteY2" fmla="*/ 143184 h 219659"/>
              <a:gd name="connsiteX3" fmla="*/ 308 w 58198"/>
              <a:gd name="connsiteY3" fmla="*/ 219384 h 219659"/>
              <a:gd name="connsiteX4" fmla="*/ 57458 w 58198"/>
              <a:gd name="connsiteY4" fmla="*/ 114609 h 219659"/>
              <a:gd name="connsiteX5" fmla="*/ 25708 w 58198"/>
              <a:gd name="connsiteY5" fmla="*/ 309 h 219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198" h="219659">
                <a:moveTo>
                  <a:pt x="25708" y="309"/>
                </a:moveTo>
                <a:cubicBezTo>
                  <a:pt x="24121" y="-4983"/>
                  <a:pt x="46345" y="59046"/>
                  <a:pt x="47933" y="82859"/>
                </a:cubicBezTo>
                <a:cubicBezTo>
                  <a:pt x="49521" y="106672"/>
                  <a:pt x="43171" y="120430"/>
                  <a:pt x="35233" y="143184"/>
                </a:cubicBezTo>
                <a:cubicBezTo>
                  <a:pt x="27296" y="165938"/>
                  <a:pt x="-3396" y="224146"/>
                  <a:pt x="308" y="219384"/>
                </a:cubicBezTo>
                <a:cubicBezTo>
                  <a:pt x="4012" y="214622"/>
                  <a:pt x="51108" y="145830"/>
                  <a:pt x="57458" y="114609"/>
                </a:cubicBezTo>
                <a:cubicBezTo>
                  <a:pt x="63808" y="83388"/>
                  <a:pt x="27295" y="5601"/>
                  <a:pt x="25708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64ABA052-DAD7-8894-AC48-13426478E3C2}"/>
              </a:ext>
            </a:extLst>
          </p:cNvPr>
          <p:cNvSpPr/>
          <p:nvPr/>
        </p:nvSpPr>
        <p:spPr>
          <a:xfrm>
            <a:off x="11637314" y="6343422"/>
            <a:ext cx="228741" cy="130463"/>
          </a:xfrm>
          <a:custGeom>
            <a:avLst/>
            <a:gdLst>
              <a:gd name="connsiteX0" fmla="*/ 227661 w 228741"/>
              <a:gd name="connsiteY0" fmla="*/ 228 h 130463"/>
              <a:gd name="connsiteX1" fmla="*/ 5411 w 228741"/>
              <a:gd name="connsiteY1" fmla="*/ 79603 h 130463"/>
              <a:gd name="connsiteX2" fmla="*/ 78436 w 228741"/>
              <a:gd name="connsiteY2" fmla="*/ 70078 h 130463"/>
              <a:gd name="connsiteX3" fmla="*/ 189561 w 228741"/>
              <a:gd name="connsiteY3" fmla="*/ 130403 h 130463"/>
              <a:gd name="connsiteX4" fmla="*/ 94311 w 228741"/>
              <a:gd name="connsiteY4" fmla="*/ 57378 h 130463"/>
              <a:gd name="connsiteX5" fmla="*/ 227661 w 228741"/>
              <a:gd name="connsiteY5" fmla="*/ 228 h 13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741" h="130463">
                <a:moveTo>
                  <a:pt x="227661" y="228"/>
                </a:moveTo>
                <a:cubicBezTo>
                  <a:pt x="212844" y="3932"/>
                  <a:pt x="30282" y="67961"/>
                  <a:pt x="5411" y="79603"/>
                </a:cubicBezTo>
                <a:cubicBezTo>
                  <a:pt x="-19460" y="91245"/>
                  <a:pt x="47744" y="61611"/>
                  <a:pt x="78436" y="70078"/>
                </a:cubicBezTo>
                <a:cubicBezTo>
                  <a:pt x="109128" y="78545"/>
                  <a:pt x="186915" y="132520"/>
                  <a:pt x="189561" y="130403"/>
                </a:cubicBezTo>
                <a:cubicBezTo>
                  <a:pt x="192207" y="128286"/>
                  <a:pt x="88490" y="75899"/>
                  <a:pt x="94311" y="57378"/>
                </a:cubicBezTo>
                <a:cubicBezTo>
                  <a:pt x="100132" y="38857"/>
                  <a:pt x="242478" y="-3476"/>
                  <a:pt x="227661" y="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79474EE2-5D6C-5F43-03F1-A4C20888760B}"/>
              </a:ext>
            </a:extLst>
          </p:cNvPr>
          <p:cNvSpPr/>
          <p:nvPr/>
        </p:nvSpPr>
        <p:spPr>
          <a:xfrm>
            <a:off x="11604625" y="6848475"/>
            <a:ext cx="435440" cy="7143"/>
          </a:xfrm>
          <a:custGeom>
            <a:avLst/>
            <a:gdLst>
              <a:gd name="connsiteX0" fmla="*/ 0 w 435440"/>
              <a:gd name="connsiteY0" fmla="*/ 6350 h 7143"/>
              <a:gd name="connsiteX1" fmla="*/ 422275 w 435440"/>
              <a:gd name="connsiteY1" fmla="*/ 6350 h 7143"/>
              <a:gd name="connsiteX2" fmla="*/ 301625 w 435440"/>
              <a:gd name="connsiteY2" fmla="*/ 0 h 7143"/>
              <a:gd name="connsiteX3" fmla="*/ 0 w 435440"/>
              <a:gd name="connsiteY3" fmla="*/ 6350 h 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40" h="7143">
                <a:moveTo>
                  <a:pt x="0" y="6350"/>
                </a:moveTo>
                <a:cubicBezTo>
                  <a:pt x="20108" y="7408"/>
                  <a:pt x="372004" y="7408"/>
                  <a:pt x="422275" y="6350"/>
                </a:cubicBezTo>
                <a:cubicBezTo>
                  <a:pt x="472546" y="5292"/>
                  <a:pt x="367242" y="1058"/>
                  <a:pt x="301625" y="0"/>
                </a:cubicBezTo>
                <a:lnTo>
                  <a:pt x="0" y="6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F537FCCF-27BA-8F5F-CA89-8739FAD40B47}"/>
              </a:ext>
            </a:extLst>
          </p:cNvPr>
          <p:cNvSpPr/>
          <p:nvPr/>
        </p:nvSpPr>
        <p:spPr>
          <a:xfrm>
            <a:off x="11737935" y="7883476"/>
            <a:ext cx="209607" cy="571555"/>
          </a:xfrm>
          <a:custGeom>
            <a:avLst/>
            <a:gdLst>
              <a:gd name="connsiteX0" fmla="*/ 57190 w 209607"/>
              <a:gd name="connsiteY0" fmla="*/ 49 h 571555"/>
              <a:gd name="connsiteX1" fmla="*/ 12740 w 209607"/>
              <a:gd name="connsiteY1" fmla="*/ 247699 h 571555"/>
              <a:gd name="connsiteX2" fmla="*/ 57190 w 209607"/>
              <a:gd name="connsiteY2" fmla="*/ 441374 h 571555"/>
              <a:gd name="connsiteX3" fmla="*/ 41315 w 209607"/>
              <a:gd name="connsiteY3" fmla="*/ 428674 h 571555"/>
              <a:gd name="connsiteX4" fmla="*/ 85765 w 209607"/>
              <a:gd name="connsiteY4" fmla="*/ 536624 h 571555"/>
              <a:gd name="connsiteX5" fmla="*/ 66715 w 209607"/>
              <a:gd name="connsiteY5" fmla="*/ 536624 h 571555"/>
              <a:gd name="connsiteX6" fmla="*/ 209590 w 209607"/>
              <a:gd name="connsiteY6" fmla="*/ 571549 h 571555"/>
              <a:gd name="connsiteX7" fmla="*/ 76240 w 209607"/>
              <a:gd name="connsiteY7" fmla="*/ 533449 h 571555"/>
              <a:gd name="connsiteX8" fmla="*/ 31790 w 209607"/>
              <a:gd name="connsiteY8" fmla="*/ 435024 h 571555"/>
              <a:gd name="connsiteX9" fmla="*/ 40 w 209607"/>
              <a:gd name="connsiteY9" fmla="*/ 314374 h 571555"/>
              <a:gd name="connsiteX10" fmla="*/ 38140 w 209607"/>
              <a:gd name="connsiteY10" fmla="*/ 174674 h 571555"/>
              <a:gd name="connsiteX11" fmla="*/ 25440 w 209607"/>
              <a:gd name="connsiteY11" fmla="*/ 225474 h 571555"/>
              <a:gd name="connsiteX12" fmla="*/ 57190 w 209607"/>
              <a:gd name="connsiteY12" fmla="*/ 49 h 57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607" h="571555">
                <a:moveTo>
                  <a:pt x="57190" y="49"/>
                </a:moveTo>
                <a:cubicBezTo>
                  <a:pt x="55073" y="3753"/>
                  <a:pt x="12740" y="174145"/>
                  <a:pt x="12740" y="247699"/>
                </a:cubicBezTo>
                <a:cubicBezTo>
                  <a:pt x="12740" y="321253"/>
                  <a:pt x="57190" y="441374"/>
                  <a:pt x="57190" y="441374"/>
                </a:cubicBezTo>
                <a:cubicBezTo>
                  <a:pt x="61953" y="471537"/>
                  <a:pt x="36553" y="412799"/>
                  <a:pt x="41315" y="428674"/>
                </a:cubicBezTo>
                <a:cubicBezTo>
                  <a:pt x="46077" y="444549"/>
                  <a:pt x="81532" y="518632"/>
                  <a:pt x="85765" y="536624"/>
                </a:cubicBezTo>
                <a:cubicBezTo>
                  <a:pt x="89998" y="554616"/>
                  <a:pt x="46078" y="530803"/>
                  <a:pt x="66715" y="536624"/>
                </a:cubicBezTo>
                <a:cubicBezTo>
                  <a:pt x="87352" y="542445"/>
                  <a:pt x="208003" y="572078"/>
                  <a:pt x="209590" y="571549"/>
                </a:cubicBezTo>
                <a:cubicBezTo>
                  <a:pt x="211177" y="571020"/>
                  <a:pt x="105873" y="556203"/>
                  <a:pt x="76240" y="533449"/>
                </a:cubicBezTo>
                <a:cubicBezTo>
                  <a:pt x="46607" y="510695"/>
                  <a:pt x="44490" y="471537"/>
                  <a:pt x="31790" y="435024"/>
                </a:cubicBezTo>
                <a:cubicBezTo>
                  <a:pt x="19090" y="398512"/>
                  <a:pt x="-1018" y="357766"/>
                  <a:pt x="40" y="314374"/>
                </a:cubicBezTo>
                <a:cubicBezTo>
                  <a:pt x="1098" y="270982"/>
                  <a:pt x="33907" y="189491"/>
                  <a:pt x="38140" y="174674"/>
                </a:cubicBezTo>
                <a:cubicBezTo>
                  <a:pt x="42373" y="159857"/>
                  <a:pt x="22265" y="249816"/>
                  <a:pt x="25440" y="225474"/>
                </a:cubicBezTo>
                <a:cubicBezTo>
                  <a:pt x="28615" y="201132"/>
                  <a:pt x="59307" y="-3655"/>
                  <a:pt x="57190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97815C06-00F3-E196-8225-E4B915E72902}"/>
              </a:ext>
            </a:extLst>
          </p:cNvPr>
          <p:cNvSpPr/>
          <p:nvPr/>
        </p:nvSpPr>
        <p:spPr>
          <a:xfrm>
            <a:off x="11844941" y="8360713"/>
            <a:ext cx="263062" cy="829309"/>
          </a:xfrm>
          <a:custGeom>
            <a:avLst/>
            <a:gdLst>
              <a:gd name="connsiteX0" fmla="*/ 4159 w 263062"/>
              <a:gd name="connsiteY0" fmla="*/ 14937 h 829309"/>
              <a:gd name="connsiteX1" fmla="*/ 261334 w 263062"/>
              <a:gd name="connsiteY1" fmla="*/ 824562 h 829309"/>
              <a:gd name="connsiteX2" fmla="*/ 112109 w 263062"/>
              <a:gd name="connsiteY2" fmla="*/ 335612 h 829309"/>
              <a:gd name="connsiteX3" fmla="*/ 4159 w 263062"/>
              <a:gd name="connsiteY3" fmla="*/ 14937 h 82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62" h="829309">
                <a:moveTo>
                  <a:pt x="4159" y="14937"/>
                </a:moveTo>
                <a:cubicBezTo>
                  <a:pt x="29030" y="96429"/>
                  <a:pt x="243342" y="771116"/>
                  <a:pt x="261334" y="824562"/>
                </a:cubicBezTo>
                <a:cubicBezTo>
                  <a:pt x="279326" y="878008"/>
                  <a:pt x="151796" y="465258"/>
                  <a:pt x="112109" y="335612"/>
                </a:cubicBezTo>
                <a:cubicBezTo>
                  <a:pt x="72422" y="205966"/>
                  <a:pt x="-20712" y="-66555"/>
                  <a:pt x="4159" y="14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BA843834-09D5-720E-1DD5-C3AE8634CB27}"/>
              </a:ext>
            </a:extLst>
          </p:cNvPr>
          <p:cNvSpPr/>
          <p:nvPr/>
        </p:nvSpPr>
        <p:spPr>
          <a:xfrm>
            <a:off x="11796170" y="8299942"/>
            <a:ext cx="299205" cy="937982"/>
          </a:xfrm>
          <a:custGeom>
            <a:avLst/>
            <a:gdLst>
              <a:gd name="connsiteX0" fmla="*/ 5305 w 299205"/>
              <a:gd name="connsiteY0" fmla="*/ 12208 h 937982"/>
              <a:gd name="connsiteX1" fmla="*/ 297405 w 299205"/>
              <a:gd name="connsiteY1" fmla="*/ 929783 h 937982"/>
              <a:gd name="connsiteX2" fmla="*/ 122780 w 299205"/>
              <a:gd name="connsiteY2" fmla="*/ 437658 h 937982"/>
              <a:gd name="connsiteX3" fmla="*/ 5305 w 299205"/>
              <a:gd name="connsiteY3" fmla="*/ 12208 h 93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205" h="937982">
                <a:moveTo>
                  <a:pt x="5305" y="12208"/>
                </a:moveTo>
                <a:cubicBezTo>
                  <a:pt x="34409" y="94229"/>
                  <a:pt x="277826" y="858875"/>
                  <a:pt x="297405" y="929783"/>
                </a:cubicBezTo>
                <a:cubicBezTo>
                  <a:pt x="316984" y="1000691"/>
                  <a:pt x="171463" y="592704"/>
                  <a:pt x="122780" y="437658"/>
                </a:cubicBezTo>
                <a:cubicBezTo>
                  <a:pt x="74097" y="282612"/>
                  <a:pt x="-23799" y="-69813"/>
                  <a:pt x="5305" y="12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492EA220-6CBA-8357-4D4A-443174495B54}"/>
              </a:ext>
            </a:extLst>
          </p:cNvPr>
          <p:cNvSpPr/>
          <p:nvPr/>
        </p:nvSpPr>
        <p:spPr>
          <a:xfrm>
            <a:off x="11943232" y="8115299"/>
            <a:ext cx="96411" cy="330203"/>
          </a:xfrm>
          <a:custGeom>
            <a:avLst/>
            <a:gdLst>
              <a:gd name="connsiteX0" fmla="*/ 42393 w 96411"/>
              <a:gd name="connsiteY0" fmla="*/ 1 h 330203"/>
              <a:gd name="connsiteX1" fmla="*/ 13818 w 96411"/>
              <a:gd name="connsiteY1" fmla="*/ 177801 h 330203"/>
              <a:gd name="connsiteX2" fmla="*/ 96368 w 96411"/>
              <a:gd name="connsiteY2" fmla="*/ 330201 h 330203"/>
              <a:gd name="connsiteX3" fmla="*/ 1118 w 96411"/>
              <a:gd name="connsiteY3" fmla="*/ 180976 h 330203"/>
              <a:gd name="connsiteX4" fmla="*/ 42393 w 96411"/>
              <a:gd name="connsiteY4" fmla="*/ 1 h 33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411" h="330203">
                <a:moveTo>
                  <a:pt x="42393" y="1"/>
                </a:moveTo>
                <a:cubicBezTo>
                  <a:pt x="44510" y="-528"/>
                  <a:pt x="4822" y="122768"/>
                  <a:pt x="13818" y="177801"/>
                </a:cubicBezTo>
                <a:cubicBezTo>
                  <a:pt x="22814" y="232834"/>
                  <a:pt x="98485" y="329672"/>
                  <a:pt x="96368" y="330201"/>
                </a:cubicBezTo>
                <a:cubicBezTo>
                  <a:pt x="94251" y="330730"/>
                  <a:pt x="10114" y="232834"/>
                  <a:pt x="1118" y="180976"/>
                </a:cubicBezTo>
                <a:cubicBezTo>
                  <a:pt x="-7878" y="129118"/>
                  <a:pt x="40276" y="530"/>
                  <a:pt x="4239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5B6F9B4E-2D76-469C-6EDD-A6265CA007CA}"/>
              </a:ext>
            </a:extLst>
          </p:cNvPr>
          <p:cNvSpPr/>
          <p:nvPr/>
        </p:nvSpPr>
        <p:spPr>
          <a:xfrm>
            <a:off x="11864826" y="8013697"/>
            <a:ext cx="66940" cy="390575"/>
          </a:xfrm>
          <a:custGeom>
            <a:avLst/>
            <a:gdLst>
              <a:gd name="connsiteX0" fmla="*/ 25549 w 66940"/>
              <a:gd name="connsiteY0" fmla="*/ 3 h 390575"/>
              <a:gd name="connsiteX1" fmla="*/ 19199 w 66940"/>
              <a:gd name="connsiteY1" fmla="*/ 288928 h 390575"/>
              <a:gd name="connsiteX2" fmla="*/ 66824 w 66940"/>
              <a:gd name="connsiteY2" fmla="*/ 390528 h 390575"/>
              <a:gd name="connsiteX3" fmla="*/ 3324 w 66940"/>
              <a:gd name="connsiteY3" fmla="*/ 279403 h 390575"/>
              <a:gd name="connsiteX4" fmla="*/ 9674 w 66940"/>
              <a:gd name="connsiteY4" fmla="*/ 295278 h 390575"/>
              <a:gd name="connsiteX5" fmla="*/ 25549 w 66940"/>
              <a:gd name="connsiteY5" fmla="*/ 3 h 3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40" h="390575">
                <a:moveTo>
                  <a:pt x="25549" y="3"/>
                </a:moveTo>
                <a:cubicBezTo>
                  <a:pt x="27137" y="-1055"/>
                  <a:pt x="12320" y="223841"/>
                  <a:pt x="19199" y="288928"/>
                </a:cubicBezTo>
                <a:cubicBezTo>
                  <a:pt x="26078" y="354015"/>
                  <a:pt x="69470" y="392116"/>
                  <a:pt x="66824" y="390528"/>
                </a:cubicBezTo>
                <a:cubicBezTo>
                  <a:pt x="64178" y="388941"/>
                  <a:pt x="12849" y="295278"/>
                  <a:pt x="3324" y="279403"/>
                </a:cubicBezTo>
                <a:cubicBezTo>
                  <a:pt x="-6201" y="263528"/>
                  <a:pt x="7557" y="337082"/>
                  <a:pt x="9674" y="295278"/>
                </a:cubicBezTo>
                <a:cubicBezTo>
                  <a:pt x="11791" y="253474"/>
                  <a:pt x="23961" y="1061"/>
                  <a:pt x="2554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A3ABA276-E0BC-689A-F4A8-53F3E5C91AE5}"/>
              </a:ext>
            </a:extLst>
          </p:cNvPr>
          <p:cNvSpPr/>
          <p:nvPr/>
        </p:nvSpPr>
        <p:spPr>
          <a:xfrm>
            <a:off x="11670243" y="7639790"/>
            <a:ext cx="413386" cy="315562"/>
          </a:xfrm>
          <a:custGeom>
            <a:avLst/>
            <a:gdLst>
              <a:gd name="connsiteX0" fmla="*/ 210 w 413386"/>
              <a:gd name="connsiteY0" fmla="*/ 530 h 315562"/>
              <a:gd name="connsiteX1" fmla="*/ 298237 w 413386"/>
              <a:gd name="connsiteY1" fmla="*/ 230823 h 315562"/>
              <a:gd name="connsiteX2" fmla="*/ 281304 w 413386"/>
              <a:gd name="connsiteY2" fmla="*/ 173250 h 315562"/>
              <a:gd name="connsiteX3" fmla="*/ 413384 w 413386"/>
              <a:gd name="connsiteY3" fmla="*/ 315490 h 315562"/>
              <a:gd name="connsiteX4" fmla="*/ 284690 w 413386"/>
              <a:gd name="connsiteY4" fmla="*/ 190183 h 315562"/>
              <a:gd name="connsiteX5" fmla="*/ 260984 w 413386"/>
              <a:gd name="connsiteY5" fmla="*/ 31010 h 315562"/>
              <a:gd name="connsiteX6" fmla="*/ 250824 w 413386"/>
              <a:gd name="connsiteY6" fmla="*/ 163090 h 315562"/>
              <a:gd name="connsiteX7" fmla="*/ 210 w 413386"/>
              <a:gd name="connsiteY7" fmla="*/ 530 h 31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386" h="315562">
                <a:moveTo>
                  <a:pt x="210" y="530"/>
                </a:moveTo>
                <a:cubicBezTo>
                  <a:pt x="8112" y="11819"/>
                  <a:pt x="251388" y="202036"/>
                  <a:pt x="298237" y="230823"/>
                </a:cubicBezTo>
                <a:cubicBezTo>
                  <a:pt x="345086" y="259610"/>
                  <a:pt x="262113" y="159139"/>
                  <a:pt x="281304" y="173250"/>
                </a:cubicBezTo>
                <a:cubicBezTo>
                  <a:pt x="300495" y="187361"/>
                  <a:pt x="412820" y="312668"/>
                  <a:pt x="413384" y="315490"/>
                </a:cubicBezTo>
                <a:cubicBezTo>
                  <a:pt x="413948" y="318312"/>
                  <a:pt x="310090" y="237596"/>
                  <a:pt x="284690" y="190183"/>
                </a:cubicBezTo>
                <a:cubicBezTo>
                  <a:pt x="259290" y="142770"/>
                  <a:pt x="266628" y="35525"/>
                  <a:pt x="260984" y="31010"/>
                </a:cubicBezTo>
                <a:cubicBezTo>
                  <a:pt x="255340" y="26495"/>
                  <a:pt x="292028" y="164219"/>
                  <a:pt x="250824" y="163090"/>
                </a:cubicBezTo>
                <a:cubicBezTo>
                  <a:pt x="209620" y="161961"/>
                  <a:pt x="-7692" y="-10759"/>
                  <a:pt x="210" y="5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83239D62-0F47-50D4-7BAE-5447E6BD258C}"/>
              </a:ext>
            </a:extLst>
          </p:cNvPr>
          <p:cNvSpPr/>
          <p:nvPr/>
        </p:nvSpPr>
        <p:spPr>
          <a:xfrm>
            <a:off x="6457115" y="9194307"/>
            <a:ext cx="343857" cy="327636"/>
          </a:xfrm>
          <a:custGeom>
            <a:avLst/>
            <a:gdLst>
              <a:gd name="connsiteX0" fmla="*/ 343735 w 343857"/>
              <a:gd name="connsiteY0" fmla="*/ 493 h 327636"/>
              <a:gd name="connsiteX1" fmla="*/ 35760 w 343857"/>
              <a:gd name="connsiteY1" fmla="*/ 219568 h 327636"/>
              <a:gd name="connsiteX2" fmla="*/ 4010 w 343857"/>
              <a:gd name="connsiteY2" fmla="*/ 327518 h 327636"/>
              <a:gd name="connsiteX3" fmla="*/ 13535 w 343857"/>
              <a:gd name="connsiteY3" fmla="*/ 238618 h 327636"/>
              <a:gd name="connsiteX4" fmla="*/ 121485 w 343857"/>
              <a:gd name="connsiteY4" fmla="*/ 143368 h 327636"/>
              <a:gd name="connsiteX5" fmla="*/ 73860 w 343857"/>
              <a:gd name="connsiteY5" fmla="*/ 159243 h 327636"/>
              <a:gd name="connsiteX6" fmla="*/ 343735 w 343857"/>
              <a:gd name="connsiteY6" fmla="*/ 493 h 32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857" h="327636">
                <a:moveTo>
                  <a:pt x="343735" y="493"/>
                </a:moveTo>
                <a:cubicBezTo>
                  <a:pt x="337385" y="10547"/>
                  <a:pt x="92381" y="165064"/>
                  <a:pt x="35760" y="219568"/>
                </a:cubicBezTo>
                <a:cubicBezTo>
                  <a:pt x="-20861" y="274072"/>
                  <a:pt x="7714" y="324343"/>
                  <a:pt x="4010" y="327518"/>
                </a:cubicBezTo>
                <a:cubicBezTo>
                  <a:pt x="306" y="330693"/>
                  <a:pt x="-6044" y="269310"/>
                  <a:pt x="13535" y="238618"/>
                </a:cubicBezTo>
                <a:cubicBezTo>
                  <a:pt x="33114" y="207926"/>
                  <a:pt x="111431" y="156597"/>
                  <a:pt x="121485" y="143368"/>
                </a:cubicBezTo>
                <a:cubicBezTo>
                  <a:pt x="131539" y="130139"/>
                  <a:pt x="39464" y="181468"/>
                  <a:pt x="73860" y="159243"/>
                </a:cubicBezTo>
                <a:cubicBezTo>
                  <a:pt x="108256" y="137018"/>
                  <a:pt x="350085" y="-9561"/>
                  <a:pt x="343735" y="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51D2EA35-BD43-F1E2-EA4A-1A007C78FE30}"/>
              </a:ext>
            </a:extLst>
          </p:cNvPr>
          <p:cNvSpPr/>
          <p:nvPr/>
        </p:nvSpPr>
        <p:spPr>
          <a:xfrm>
            <a:off x="6410316" y="9188317"/>
            <a:ext cx="387998" cy="343836"/>
          </a:xfrm>
          <a:custGeom>
            <a:avLst/>
            <a:gdLst>
              <a:gd name="connsiteX0" fmla="*/ 6359 w 387998"/>
              <a:gd name="connsiteY0" fmla="*/ 343033 h 343836"/>
              <a:gd name="connsiteX1" fmla="*/ 15884 w 387998"/>
              <a:gd name="connsiteY1" fmla="*/ 250958 h 343836"/>
              <a:gd name="connsiteX2" fmla="*/ 127009 w 387998"/>
              <a:gd name="connsiteY2" fmla="*/ 149358 h 343836"/>
              <a:gd name="connsiteX3" fmla="*/ 88909 w 387998"/>
              <a:gd name="connsiteY3" fmla="*/ 158883 h 343836"/>
              <a:gd name="connsiteX4" fmla="*/ 387359 w 387998"/>
              <a:gd name="connsiteY4" fmla="*/ 133 h 343836"/>
              <a:gd name="connsiteX5" fmla="*/ 165109 w 387998"/>
              <a:gd name="connsiteY5" fmla="*/ 133483 h 343836"/>
              <a:gd name="connsiteX6" fmla="*/ 57159 w 387998"/>
              <a:gd name="connsiteY6" fmla="*/ 238258 h 343836"/>
              <a:gd name="connsiteX7" fmla="*/ 38109 w 387998"/>
              <a:gd name="connsiteY7" fmla="*/ 257308 h 343836"/>
              <a:gd name="connsiteX8" fmla="*/ 69859 w 387998"/>
              <a:gd name="connsiteY8" fmla="*/ 196983 h 343836"/>
              <a:gd name="connsiteX9" fmla="*/ 6359 w 387998"/>
              <a:gd name="connsiteY9" fmla="*/ 343033 h 34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998" h="343836">
                <a:moveTo>
                  <a:pt x="6359" y="343033"/>
                </a:moveTo>
                <a:cubicBezTo>
                  <a:pt x="-2637" y="352029"/>
                  <a:pt x="-4224" y="283237"/>
                  <a:pt x="15884" y="250958"/>
                </a:cubicBezTo>
                <a:cubicBezTo>
                  <a:pt x="35992" y="218679"/>
                  <a:pt x="114838" y="164704"/>
                  <a:pt x="127009" y="149358"/>
                </a:cubicBezTo>
                <a:cubicBezTo>
                  <a:pt x="139180" y="134012"/>
                  <a:pt x="45517" y="183754"/>
                  <a:pt x="88909" y="158883"/>
                </a:cubicBezTo>
                <a:cubicBezTo>
                  <a:pt x="132301" y="134012"/>
                  <a:pt x="374659" y="4366"/>
                  <a:pt x="387359" y="133"/>
                </a:cubicBezTo>
                <a:cubicBezTo>
                  <a:pt x="400059" y="-4100"/>
                  <a:pt x="220142" y="93796"/>
                  <a:pt x="165109" y="133483"/>
                </a:cubicBezTo>
                <a:cubicBezTo>
                  <a:pt x="110076" y="173170"/>
                  <a:pt x="78326" y="217620"/>
                  <a:pt x="57159" y="238258"/>
                </a:cubicBezTo>
                <a:cubicBezTo>
                  <a:pt x="35992" y="258895"/>
                  <a:pt x="35992" y="264187"/>
                  <a:pt x="38109" y="257308"/>
                </a:cubicBezTo>
                <a:cubicBezTo>
                  <a:pt x="40226" y="250429"/>
                  <a:pt x="76209" y="186929"/>
                  <a:pt x="69859" y="196983"/>
                </a:cubicBezTo>
                <a:cubicBezTo>
                  <a:pt x="63509" y="207037"/>
                  <a:pt x="15355" y="334037"/>
                  <a:pt x="6359" y="343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BC167818-20BD-CA2E-624D-20297C1DA114}"/>
              </a:ext>
            </a:extLst>
          </p:cNvPr>
          <p:cNvSpPr/>
          <p:nvPr/>
        </p:nvSpPr>
        <p:spPr>
          <a:xfrm>
            <a:off x="6746362" y="8857942"/>
            <a:ext cx="1782786" cy="356984"/>
          </a:xfrm>
          <a:custGeom>
            <a:avLst/>
            <a:gdLst>
              <a:gd name="connsiteX0" fmla="*/ 25913 w 1782786"/>
              <a:gd name="connsiteY0" fmla="*/ 352733 h 356984"/>
              <a:gd name="connsiteX1" fmla="*/ 1768988 w 1782786"/>
              <a:gd name="connsiteY1" fmla="*/ 3483 h 356984"/>
              <a:gd name="connsiteX2" fmla="*/ 797438 w 1782786"/>
              <a:gd name="connsiteY2" fmla="*/ 184458 h 356984"/>
              <a:gd name="connsiteX3" fmla="*/ 25913 w 1782786"/>
              <a:gd name="connsiteY3" fmla="*/ 352733 h 356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2786" h="356984">
                <a:moveTo>
                  <a:pt x="25913" y="352733"/>
                </a:moveTo>
                <a:cubicBezTo>
                  <a:pt x="187838" y="322571"/>
                  <a:pt x="1640401" y="31529"/>
                  <a:pt x="1768988" y="3483"/>
                </a:cubicBezTo>
                <a:cubicBezTo>
                  <a:pt x="1897575" y="-24563"/>
                  <a:pt x="1092713" y="124133"/>
                  <a:pt x="797438" y="184458"/>
                </a:cubicBezTo>
                <a:cubicBezTo>
                  <a:pt x="502163" y="244783"/>
                  <a:pt x="-136012" y="382895"/>
                  <a:pt x="25913" y="352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12B614DA-4E2B-C7EF-8FC2-F7037109CBB0}"/>
              </a:ext>
            </a:extLst>
          </p:cNvPr>
          <p:cNvSpPr/>
          <p:nvPr/>
        </p:nvSpPr>
        <p:spPr>
          <a:xfrm>
            <a:off x="6792486" y="8835244"/>
            <a:ext cx="1850365" cy="350122"/>
          </a:xfrm>
          <a:custGeom>
            <a:avLst/>
            <a:gdLst>
              <a:gd name="connsiteX0" fmla="*/ 2014 w 1850365"/>
              <a:gd name="connsiteY0" fmla="*/ 350031 h 350122"/>
              <a:gd name="connsiteX1" fmla="*/ 871964 w 1850365"/>
              <a:gd name="connsiteY1" fmla="*/ 140481 h 350122"/>
              <a:gd name="connsiteX2" fmla="*/ 744964 w 1850365"/>
              <a:gd name="connsiteY2" fmla="*/ 162706 h 350122"/>
              <a:gd name="connsiteX3" fmla="*/ 1843514 w 1850365"/>
              <a:gd name="connsiteY3" fmla="*/ 781 h 350122"/>
              <a:gd name="connsiteX4" fmla="*/ 1154539 w 1850365"/>
              <a:gd name="connsiteY4" fmla="*/ 111906 h 350122"/>
              <a:gd name="connsiteX5" fmla="*/ 2014 w 1850365"/>
              <a:gd name="connsiteY5" fmla="*/ 350031 h 35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0365" h="350122">
                <a:moveTo>
                  <a:pt x="2014" y="350031"/>
                </a:moveTo>
                <a:cubicBezTo>
                  <a:pt x="-45082" y="354793"/>
                  <a:pt x="748139" y="171702"/>
                  <a:pt x="871964" y="140481"/>
                </a:cubicBezTo>
                <a:cubicBezTo>
                  <a:pt x="995789" y="109260"/>
                  <a:pt x="744964" y="162706"/>
                  <a:pt x="744964" y="162706"/>
                </a:cubicBezTo>
                <a:lnTo>
                  <a:pt x="1843514" y="781"/>
                </a:lnTo>
                <a:cubicBezTo>
                  <a:pt x="1911777" y="-7686"/>
                  <a:pt x="1454576" y="54227"/>
                  <a:pt x="1154539" y="111906"/>
                </a:cubicBezTo>
                <a:cubicBezTo>
                  <a:pt x="854502" y="169585"/>
                  <a:pt x="49110" y="345269"/>
                  <a:pt x="2014" y="350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BB918763-F2A3-6A99-CDD2-55249C85FAAC}"/>
              </a:ext>
            </a:extLst>
          </p:cNvPr>
          <p:cNvSpPr/>
          <p:nvPr/>
        </p:nvSpPr>
        <p:spPr>
          <a:xfrm>
            <a:off x="8455014" y="8737287"/>
            <a:ext cx="2063771" cy="140088"/>
          </a:xfrm>
          <a:custGeom>
            <a:avLst/>
            <a:gdLst>
              <a:gd name="connsiteX0" fmla="*/ 11 w 2063771"/>
              <a:gd name="connsiteY0" fmla="*/ 140013 h 140088"/>
              <a:gd name="connsiteX1" fmla="*/ 1003311 w 2063771"/>
              <a:gd name="connsiteY1" fmla="*/ 35238 h 140088"/>
              <a:gd name="connsiteX2" fmla="*/ 2063761 w 2063771"/>
              <a:gd name="connsiteY2" fmla="*/ 313 h 140088"/>
              <a:gd name="connsiteX3" fmla="*/ 984261 w 2063771"/>
              <a:gd name="connsiteY3" fmla="*/ 51113 h 140088"/>
              <a:gd name="connsiteX4" fmla="*/ 11 w 2063771"/>
              <a:gd name="connsiteY4" fmla="*/ 140013 h 14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3771" h="140088">
                <a:moveTo>
                  <a:pt x="11" y="140013"/>
                </a:moveTo>
                <a:cubicBezTo>
                  <a:pt x="3186" y="137367"/>
                  <a:pt x="659353" y="58521"/>
                  <a:pt x="1003311" y="35238"/>
                </a:cubicBezTo>
                <a:cubicBezTo>
                  <a:pt x="1347269" y="11955"/>
                  <a:pt x="2066936" y="-2333"/>
                  <a:pt x="2063761" y="313"/>
                </a:cubicBezTo>
                <a:cubicBezTo>
                  <a:pt x="2060586" y="2959"/>
                  <a:pt x="1328219" y="27300"/>
                  <a:pt x="984261" y="51113"/>
                </a:cubicBezTo>
                <a:cubicBezTo>
                  <a:pt x="640303" y="74925"/>
                  <a:pt x="-3164" y="142659"/>
                  <a:pt x="11" y="140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FFE626C4-8FD5-FD49-0A13-045D96AE7531}"/>
              </a:ext>
            </a:extLst>
          </p:cNvPr>
          <p:cNvSpPr/>
          <p:nvPr/>
        </p:nvSpPr>
        <p:spPr>
          <a:xfrm>
            <a:off x="10442575" y="8740775"/>
            <a:ext cx="1022350" cy="53975"/>
          </a:xfrm>
          <a:custGeom>
            <a:avLst/>
            <a:gdLst>
              <a:gd name="connsiteX0" fmla="*/ 0 w 1022350"/>
              <a:gd name="connsiteY0" fmla="*/ 0 h 53975"/>
              <a:gd name="connsiteX1" fmla="*/ 762000 w 1022350"/>
              <a:gd name="connsiteY1" fmla="*/ 38100 h 53975"/>
              <a:gd name="connsiteX2" fmla="*/ 1022350 w 1022350"/>
              <a:gd name="connsiteY2" fmla="*/ 53975 h 53975"/>
              <a:gd name="connsiteX3" fmla="*/ 631825 w 1022350"/>
              <a:gd name="connsiteY3" fmla="*/ 15875 h 53975"/>
              <a:gd name="connsiteX4" fmla="*/ 0 w 1022350"/>
              <a:gd name="connsiteY4" fmla="*/ 0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350" h="53975">
                <a:moveTo>
                  <a:pt x="0" y="0"/>
                </a:moveTo>
                <a:lnTo>
                  <a:pt x="762000" y="38100"/>
                </a:lnTo>
                <a:lnTo>
                  <a:pt x="1022350" y="53975"/>
                </a:lnTo>
                <a:cubicBezTo>
                  <a:pt x="1000654" y="50271"/>
                  <a:pt x="802217" y="24342"/>
                  <a:pt x="631825" y="15875"/>
                </a:cubicBezTo>
                <a:cubicBezTo>
                  <a:pt x="461433" y="7408"/>
                  <a:pt x="230716" y="5291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74B836D8-50FE-A6BF-6353-AC6275188904}"/>
              </a:ext>
            </a:extLst>
          </p:cNvPr>
          <p:cNvSpPr/>
          <p:nvPr/>
        </p:nvSpPr>
        <p:spPr>
          <a:xfrm>
            <a:off x="11398220" y="8813158"/>
            <a:ext cx="400085" cy="311928"/>
          </a:xfrm>
          <a:custGeom>
            <a:avLst/>
            <a:gdLst>
              <a:gd name="connsiteX0" fmla="*/ 30 w 400085"/>
              <a:gd name="connsiteY0" fmla="*/ 642 h 311928"/>
              <a:gd name="connsiteX1" fmla="*/ 301655 w 400085"/>
              <a:gd name="connsiteY1" fmla="*/ 86367 h 311928"/>
              <a:gd name="connsiteX2" fmla="*/ 355630 w 400085"/>
              <a:gd name="connsiteY2" fmla="*/ 156217 h 311928"/>
              <a:gd name="connsiteX3" fmla="*/ 355630 w 400085"/>
              <a:gd name="connsiteY3" fmla="*/ 194317 h 311928"/>
              <a:gd name="connsiteX4" fmla="*/ 238155 w 400085"/>
              <a:gd name="connsiteY4" fmla="*/ 311792 h 311928"/>
              <a:gd name="connsiteX5" fmla="*/ 400080 w 400085"/>
              <a:gd name="connsiteY5" fmla="*/ 168917 h 311928"/>
              <a:gd name="connsiteX6" fmla="*/ 231805 w 400085"/>
              <a:gd name="connsiteY6" fmla="*/ 80017 h 311928"/>
              <a:gd name="connsiteX7" fmla="*/ 320705 w 400085"/>
              <a:gd name="connsiteY7" fmla="*/ 133992 h 311928"/>
              <a:gd name="connsiteX8" fmla="*/ 30 w 400085"/>
              <a:gd name="connsiteY8" fmla="*/ 642 h 31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085" h="311928">
                <a:moveTo>
                  <a:pt x="30" y="642"/>
                </a:moveTo>
                <a:cubicBezTo>
                  <a:pt x="-3145" y="-7296"/>
                  <a:pt x="242388" y="60438"/>
                  <a:pt x="301655" y="86367"/>
                </a:cubicBezTo>
                <a:cubicBezTo>
                  <a:pt x="360922" y="112296"/>
                  <a:pt x="346634" y="138225"/>
                  <a:pt x="355630" y="156217"/>
                </a:cubicBezTo>
                <a:cubicBezTo>
                  <a:pt x="364626" y="174209"/>
                  <a:pt x="375209" y="168388"/>
                  <a:pt x="355630" y="194317"/>
                </a:cubicBezTo>
                <a:cubicBezTo>
                  <a:pt x="336051" y="220246"/>
                  <a:pt x="230747" y="316025"/>
                  <a:pt x="238155" y="311792"/>
                </a:cubicBezTo>
                <a:cubicBezTo>
                  <a:pt x="245563" y="307559"/>
                  <a:pt x="401138" y="207546"/>
                  <a:pt x="400080" y="168917"/>
                </a:cubicBezTo>
                <a:cubicBezTo>
                  <a:pt x="399022" y="130288"/>
                  <a:pt x="245034" y="85838"/>
                  <a:pt x="231805" y="80017"/>
                </a:cubicBezTo>
                <a:cubicBezTo>
                  <a:pt x="218576" y="74196"/>
                  <a:pt x="352984" y="150396"/>
                  <a:pt x="320705" y="133992"/>
                </a:cubicBezTo>
                <a:cubicBezTo>
                  <a:pt x="288426" y="117588"/>
                  <a:pt x="3205" y="8580"/>
                  <a:pt x="30" y="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4344599E-5213-DA0A-73FB-3522C9AE13A5}"/>
              </a:ext>
            </a:extLst>
          </p:cNvPr>
          <p:cNvSpPr/>
          <p:nvPr/>
        </p:nvSpPr>
        <p:spPr>
          <a:xfrm>
            <a:off x="11363605" y="8740594"/>
            <a:ext cx="476757" cy="489138"/>
          </a:xfrm>
          <a:custGeom>
            <a:avLst/>
            <a:gdLst>
              <a:gd name="connsiteX0" fmla="*/ 2895 w 476757"/>
              <a:gd name="connsiteY0" fmla="*/ 3356 h 489138"/>
              <a:gd name="connsiteX1" fmla="*/ 253720 w 476757"/>
              <a:gd name="connsiteY1" fmla="*/ 98606 h 489138"/>
              <a:gd name="connsiteX2" fmla="*/ 450570 w 476757"/>
              <a:gd name="connsiteY2" fmla="*/ 244656 h 489138"/>
              <a:gd name="connsiteX3" fmla="*/ 450570 w 476757"/>
              <a:gd name="connsiteY3" fmla="*/ 314506 h 489138"/>
              <a:gd name="connsiteX4" fmla="*/ 374370 w 476757"/>
              <a:gd name="connsiteY4" fmla="*/ 489131 h 489138"/>
              <a:gd name="connsiteX5" fmla="*/ 475970 w 476757"/>
              <a:gd name="connsiteY5" fmla="*/ 320856 h 489138"/>
              <a:gd name="connsiteX6" fmla="*/ 421995 w 476757"/>
              <a:gd name="connsiteY6" fmla="*/ 184331 h 489138"/>
              <a:gd name="connsiteX7" fmla="*/ 431520 w 476757"/>
              <a:gd name="connsiteY7" fmla="*/ 219256 h 489138"/>
              <a:gd name="connsiteX8" fmla="*/ 2895 w 476757"/>
              <a:gd name="connsiteY8" fmla="*/ 3356 h 48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757" h="489138">
                <a:moveTo>
                  <a:pt x="2895" y="3356"/>
                </a:moveTo>
                <a:cubicBezTo>
                  <a:pt x="-26738" y="-16752"/>
                  <a:pt x="179108" y="58389"/>
                  <a:pt x="253720" y="98606"/>
                </a:cubicBezTo>
                <a:cubicBezTo>
                  <a:pt x="328332" y="138823"/>
                  <a:pt x="417762" y="208673"/>
                  <a:pt x="450570" y="244656"/>
                </a:cubicBezTo>
                <a:cubicBezTo>
                  <a:pt x="483378" y="280639"/>
                  <a:pt x="463270" y="273760"/>
                  <a:pt x="450570" y="314506"/>
                </a:cubicBezTo>
                <a:cubicBezTo>
                  <a:pt x="437870" y="355252"/>
                  <a:pt x="370137" y="488073"/>
                  <a:pt x="374370" y="489131"/>
                </a:cubicBezTo>
                <a:cubicBezTo>
                  <a:pt x="378603" y="490189"/>
                  <a:pt x="468032" y="371656"/>
                  <a:pt x="475970" y="320856"/>
                </a:cubicBezTo>
                <a:cubicBezTo>
                  <a:pt x="483908" y="270056"/>
                  <a:pt x="429403" y="201264"/>
                  <a:pt x="421995" y="184331"/>
                </a:cubicBezTo>
                <a:cubicBezTo>
                  <a:pt x="414587" y="167398"/>
                  <a:pt x="495020" y="248360"/>
                  <a:pt x="431520" y="219256"/>
                </a:cubicBezTo>
                <a:cubicBezTo>
                  <a:pt x="368020" y="190152"/>
                  <a:pt x="32528" y="23464"/>
                  <a:pt x="2895" y="3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CDB48A6F-137F-8174-945E-D2A990FD8DD6}"/>
              </a:ext>
            </a:extLst>
          </p:cNvPr>
          <p:cNvSpPr/>
          <p:nvPr/>
        </p:nvSpPr>
        <p:spPr>
          <a:xfrm>
            <a:off x="11551178" y="9073813"/>
            <a:ext cx="261062" cy="529790"/>
          </a:xfrm>
          <a:custGeom>
            <a:avLst/>
            <a:gdLst>
              <a:gd name="connsiteX0" fmla="*/ 259822 w 261062"/>
              <a:gd name="connsiteY0" fmla="*/ 3512 h 529790"/>
              <a:gd name="connsiteX1" fmla="*/ 5822 w 261062"/>
              <a:gd name="connsiteY1" fmla="*/ 521037 h 529790"/>
              <a:gd name="connsiteX2" fmla="*/ 97897 w 261062"/>
              <a:gd name="connsiteY2" fmla="*/ 305137 h 529790"/>
              <a:gd name="connsiteX3" fmla="*/ 259822 w 261062"/>
              <a:gd name="connsiteY3" fmla="*/ 3512 h 52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062" h="529790">
                <a:moveTo>
                  <a:pt x="259822" y="3512"/>
                </a:moveTo>
                <a:cubicBezTo>
                  <a:pt x="244476" y="39495"/>
                  <a:pt x="32810" y="470766"/>
                  <a:pt x="5822" y="521037"/>
                </a:cubicBezTo>
                <a:cubicBezTo>
                  <a:pt x="-21166" y="571308"/>
                  <a:pt x="51860" y="392449"/>
                  <a:pt x="97897" y="305137"/>
                </a:cubicBezTo>
                <a:cubicBezTo>
                  <a:pt x="143934" y="217825"/>
                  <a:pt x="275168" y="-32471"/>
                  <a:pt x="259822" y="3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89D2A8DF-461F-B654-8DAD-FA522835747F}"/>
              </a:ext>
            </a:extLst>
          </p:cNvPr>
          <p:cNvSpPr/>
          <p:nvPr/>
        </p:nvSpPr>
        <p:spPr>
          <a:xfrm>
            <a:off x="11184566" y="9028744"/>
            <a:ext cx="635991" cy="344295"/>
          </a:xfrm>
          <a:custGeom>
            <a:avLst/>
            <a:gdLst>
              <a:gd name="connsiteX0" fmla="*/ 632784 w 635991"/>
              <a:gd name="connsiteY0" fmla="*/ 956 h 344295"/>
              <a:gd name="connsiteX1" fmla="*/ 245434 w 635991"/>
              <a:gd name="connsiteY1" fmla="*/ 248606 h 344295"/>
              <a:gd name="connsiteX2" fmla="*/ 293059 w 635991"/>
              <a:gd name="connsiteY2" fmla="*/ 220031 h 344295"/>
              <a:gd name="connsiteX3" fmla="*/ 959 w 635991"/>
              <a:gd name="connsiteY3" fmla="*/ 343856 h 344295"/>
              <a:gd name="connsiteX4" fmla="*/ 407359 w 635991"/>
              <a:gd name="connsiteY4" fmla="*/ 169231 h 344295"/>
              <a:gd name="connsiteX5" fmla="*/ 632784 w 635991"/>
              <a:gd name="connsiteY5" fmla="*/ 956 h 34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991" h="344295">
                <a:moveTo>
                  <a:pt x="632784" y="956"/>
                </a:moveTo>
                <a:cubicBezTo>
                  <a:pt x="605796" y="14185"/>
                  <a:pt x="302055" y="212094"/>
                  <a:pt x="245434" y="248606"/>
                </a:cubicBezTo>
                <a:cubicBezTo>
                  <a:pt x="188813" y="285118"/>
                  <a:pt x="333805" y="204156"/>
                  <a:pt x="293059" y="220031"/>
                </a:cubicBezTo>
                <a:cubicBezTo>
                  <a:pt x="252313" y="235906"/>
                  <a:pt x="-18091" y="352323"/>
                  <a:pt x="959" y="343856"/>
                </a:cubicBezTo>
                <a:cubicBezTo>
                  <a:pt x="20009" y="335389"/>
                  <a:pt x="304172" y="223206"/>
                  <a:pt x="407359" y="169231"/>
                </a:cubicBezTo>
                <a:cubicBezTo>
                  <a:pt x="510546" y="115256"/>
                  <a:pt x="659772" y="-12273"/>
                  <a:pt x="632784" y="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73B84B6F-3E74-132C-4DE1-101FD754D1F9}"/>
              </a:ext>
            </a:extLst>
          </p:cNvPr>
          <p:cNvSpPr/>
          <p:nvPr/>
        </p:nvSpPr>
        <p:spPr>
          <a:xfrm>
            <a:off x="10247937" y="9137650"/>
            <a:ext cx="1397963" cy="456755"/>
          </a:xfrm>
          <a:custGeom>
            <a:avLst/>
            <a:gdLst>
              <a:gd name="connsiteX0" fmla="*/ 7313 w 1397963"/>
              <a:gd name="connsiteY0" fmla="*/ 454025 h 456755"/>
              <a:gd name="connsiteX1" fmla="*/ 1223338 w 1397963"/>
              <a:gd name="connsiteY1" fmla="*/ 92075 h 456755"/>
              <a:gd name="connsiteX2" fmla="*/ 1077288 w 1397963"/>
              <a:gd name="connsiteY2" fmla="*/ 130175 h 456755"/>
              <a:gd name="connsiteX3" fmla="*/ 1397963 w 1397963"/>
              <a:gd name="connsiteY3" fmla="*/ 0 h 456755"/>
              <a:gd name="connsiteX4" fmla="*/ 645488 w 1397963"/>
              <a:gd name="connsiteY4" fmla="*/ 311150 h 456755"/>
              <a:gd name="connsiteX5" fmla="*/ 435938 w 1397963"/>
              <a:gd name="connsiteY5" fmla="*/ 371475 h 456755"/>
              <a:gd name="connsiteX6" fmla="*/ 702638 w 1397963"/>
              <a:gd name="connsiteY6" fmla="*/ 263525 h 456755"/>
              <a:gd name="connsiteX7" fmla="*/ 7313 w 1397963"/>
              <a:gd name="connsiteY7" fmla="*/ 454025 h 45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963" h="456755">
                <a:moveTo>
                  <a:pt x="7313" y="454025"/>
                </a:moveTo>
                <a:cubicBezTo>
                  <a:pt x="94096" y="425450"/>
                  <a:pt x="1045009" y="146050"/>
                  <a:pt x="1223338" y="92075"/>
                </a:cubicBezTo>
                <a:cubicBezTo>
                  <a:pt x="1401667" y="38100"/>
                  <a:pt x="1048184" y="145521"/>
                  <a:pt x="1077288" y="130175"/>
                </a:cubicBezTo>
                <a:cubicBezTo>
                  <a:pt x="1106392" y="114829"/>
                  <a:pt x="1397963" y="0"/>
                  <a:pt x="1397963" y="0"/>
                </a:cubicBezTo>
                <a:lnTo>
                  <a:pt x="645488" y="311150"/>
                </a:lnTo>
                <a:cubicBezTo>
                  <a:pt x="485151" y="373062"/>
                  <a:pt x="426413" y="379412"/>
                  <a:pt x="435938" y="371475"/>
                </a:cubicBezTo>
                <a:cubicBezTo>
                  <a:pt x="445463" y="363538"/>
                  <a:pt x="771959" y="249237"/>
                  <a:pt x="702638" y="263525"/>
                </a:cubicBezTo>
                <a:cubicBezTo>
                  <a:pt x="633317" y="277812"/>
                  <a:pt x="-79470" y="482600"/>
                  <a:pt x="7313" y="4540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B3A2A079-EC25-AE1D-EE6A-2E9DC36712C1}"/>
              </a:ext>
            </a:extLst>
          </p:cNvPr>
          <p:cNvSpPr/>
          <p:nvPr/>
        </p:nvSpPr>
        <p:spPr>
          <a:xfrm>
            <a:off x="10068400" y="9407501"/>
            <a:ext cx="826181" cy="171936"/>
          </a:xfrm>
          <a:custGeom>
            <a:avLst/>
            <a:gdLst>
              <a:gd name="connsiteX0" fmla="*/ 15400 w 826181"/>
              <a:gd name="connsiteY0" fmla="*/ 168299 h 171936"/>
              <a:gd name="connsiteX1" fmla="*/ 825025 w 826181"/>
              <a:gd name="connsiteY1" fmla="*/ 24 h 171936"/>
              <a:gd name="connsiteX2" fmla="*/ 196375 w 826181"/>
              <a:gd name="connsiteY2" fmla="*/ 155599 h 171936"/>
              <a:gd name="connsiteX3" fmla="*/ 285275 w 826181"/>
              <a:gd name="connsiteY3" fmla="*/ 117499 h 171936"/>
              <a:gd name="connsiteX4" fmla="*/ 15400 w 826181"/>
              <a:gd name="connsiteY4" fmla="*/ 168299 h 17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181" h="171936">
                <a:moveTo>
                  <a:pt x="15400" y="168299"/>
                </a:moveTo>
                <a:lnTo>
                  <a:pt x="825025" y="24"/>
                </a:lnTo>
                <a:cubicBezTo>
                  <a:pt x="855187" y="-2093"/>
                  <a:pt x="286333" y="136020"/>
                  <a:pt x="196375" y="155599"/>
                </a:cubicBezTo>
                <a:cubicBezTo>
                  <a:pt x="106417" y="175178"/>
                  <a:pt x="312792" y="112737"/>
                  <a:pt x="285275" y="117499"/>
                </a:cubicBezTo>
                <a:cubicBezTo>
                  <a:pt x="257758" y="122261"/>
                  <a:pt x="-74558" y="187878"/>
                  <a:pt x="15400" y="168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5ABFFC72-EC62-ABC0-6555-D7132912A240}"/>
              </a:ext>
            </a:extLst>
          </p:cNvPr>
          <p:cNvSpPr/>
          <p:nvPr/>
        </p:nvSpPr>
        <p:spPr>
          <a:xfrm>
            <a:off x="6446325" y="9229719"/>
            <a:ext cx="1218182" cy="317548"/>
          </a:xfrm>
          <a:custGeom>
            <a:avLst/>
            <a:gdLst>
              <a:gd name="connsiteX0" fmla="*/ 2100 w 1218182"/>
              <a:gd name="connsiteY0" fmla="*/ 317506 h 317548"/>
              <a:gd name="connsiteX1" fmla="*/ 446600 w 1218182"/>
              <a:gd name="connsiteY1" fmla="*/ 212731 h 317548"/>
              <a:gd name="connsiteX2" fmla="*/ 789500 w 1218182"/>
              <a:gd name="connsiteY2" fmla="*/ 146056 h 317548"/>
              <a:gd name="connsiteX3" fmla="*/ 729175 w 1218182"/>
              <a:gd name="connsiteY3" fmla="*/ 177806 h 317548"/>
              <a:gd name="connsiteX4" fmla="*/ 1218125 w 1218182"/>
              <a:gd name="connsiteY4" fmla="*/ 6 h 317548"/>
              <a:gd name="connsiteX5" fmla="*/ 760925 w 1218182"/>
              <a:gd name="connsiteY5" fmla="*/ 171456 h 317548"/>
              <a:gd name="connsiteX6" fmla="*/ 621225 w 1218182"/>
              <a:gd name="connsiteY6" fmla="*/ 219081 h 317548"/>
              <a:gd name="connsiteX7" fmla="*/ 1116525 w 1218182"/>
              <a:gd name="connsiteY7" fmla="*/ 161931 h 317548"/>
              <a:gd name="connsiteX8" fmla="*/ 494225 w 1218182"/>
              <a:gd name="connsiteY8" fmla="*/ 228606 h 317548"/>
              <a:gd name="connsiteX9" fmla="*/ 287850 w 1218182"/>
              <a:gd name="connsiteY9" fmla="*/ 225431 h 317548"/>
              <a:gd name="connsiteX10" fmla="*/ 2100 w 1218182"/>
              <a:gd name="connsiteY10" fmla="*/ 317506 h 31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182" h="317548">
                <a:moveTo>
                  <a:pt x="2100" y="317506"/>
                </a:moveTo>
                <a:cubicBezTo>
                  <a:pt x="28558" y="315389"/>
                  <a:pt x="315367" y="241306"/>
                  <a:pt x="446600" y="212731"/>
                </a:cubicBezTo>
                <a:cubicBezTo>
                  <a:pt x="577833" y="184156"/>
                  <a:pt x="742404" y="151877"/>
                  <a:pt x="789500" y="146056"/>
                </a:cubicBezTo>
                <a:cubicBezTo>
                  <a:pt x="836596" y="140235"/>
                  <a:pt x="657738" y="202148"/>
                  <a:pt x="729175" y="177806"/>
                </a:cubicBezTo>
                <a:cubicBezTo>
                  <a:pt x="800613" y="153464"/>
                  <a:pt x="1212834" y="1064"/>
                  <a:pt x="1218125" y="6"/>
                </a:cubicBezTo>
                <a:cubicBezTo>
                  <a:pt x="1223416" y="-1052"/>
                  <a:pt x="860408" y="134943"/>
                  <a:pt x="760925" y="171456"/>
                </a:cubicBezTo>
                <a:cubicBezTo>
                  <a:pt x="661442" y="207969"/>
                  <a:pt x="561958" y="220668"/>
                  <a:pt x="621225" y="219081"/>
                </a:cubicBezTo>
                <a:cubicBezTo>
                  <a:pt x="680492" y="217494"/>
                  <a:pt x="1137692" y="160344"/>
                  <a:pt x="1116525" y="161931"/>
                </a:cubicBezTo>
                <a:cubicBezTo>
                  <a:pt x="1095358" y="163518"/>
                  <a:pt x="632338" y="218023"/>
                  <a:pt x="494225" y="228606"/>
                </a:cubicBezTo>
                <a:cubicBezTo>
                  <a:pt x="356113" y="239189"/>
                  <a:pt x="369342" y="208498"/>
                  <a:pt x="287850" y="225431"/>
                </a:cubicBezTo>
                <a:cubicBezTo>
                  <a:pt x="206358" y="242364"/>
                  <a:pt x="-24358" y="319623"/>
                  <a:pt x="2100" y="317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D66CC8E5-F500-D37F-D211-BA62F0EF609B}"/>
              </a:ext>
            </a:extLst>
          </p:cNvPr>
          <p:cNvSpPr/>
          <p:nvPr/>
        </p:nvSpPr>
        <p:spPr>
          <a:xfrm>
            <a:off x="7597977" y="9188438"/>
            <a:ext cx="640419" cy="174681"/>
          </a:xfrm>
          <a:custGeom>
            <a:avLst/>
            <a:gdLst>
              <a:gd name="connsiteX0" fmla="*/ 15673 w 640419"/>
              <a:gd name="connsiteY0" fmla="*/ 12 h 174681"/>
              <a:gd name="connsiteX1" fmla="*/ 637973 w 640419"/>
              <a:gd name="connsiteY1" fmla="*/ 19062 h 174681"/>
              <a:gd name="connsiteX2" fmla="*/ 237923 w 640419"/>
              <a:gd name="connsiteY2" fmla="*/ 22237 h 174681"/>
              <a:gd name="connsiteX3" fmla="*/ 387148 w 640419"/>
              <a:gd name="connsiteY3" fmla="*/ 174637 h 174681"/>
              <a:gd name="connsiteX4" fmla="*/ 180773 w 640419"/>
              <a:gd name="connsiteY4" fmla="*/ 38112 h 174681"/>
              <a:gd name="connsiteX5" fmla="*/ 104573 w 640419"/>
              <a:gd name="connsiteY5" fmla="*/ 38112 h 174681"/>
              <a:gd name="connsiteX6" fmla="*/ 183948 w 640419"/>
              <a:gd name="connsiteY6" fmla="*/ 22237 h 174681"/>
              <a:gd name="connsiteX7" fmla="*/ 15673 w 640419"/>
              <a:gd name="connsiteY7" fmla="*/ 12 h 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419" h="174681">
                <a:moveTo>
                  <a:pt x="15673" y="12"/>
                </a:moveTo>
                <a:cubicBezTo>
                  <a:pt x="91344" y="-517"/>
                  <a:pt x="600931" y="15358"/>
                  <a:pt x="637973" y="19062"/>
                </a:cubicBezTo>
                <a:cubicBezTo>
                  <a:pt x="675015" y="22766"/>
                  <a:pt x="279727" y="-3692"/>
                  <a:pt x="237923" y="22237"/>
                </a:cubicBezTo>
                <a:cubicBezTo>
                  <a:pt x="196119" y="48166"/>
                  <a:pt x="396673" y="171991"/>
                  <a:pt x="387148" y="174637"/>
                </a:cubicBezTo>
                <a:cubicBezTo>
                  <a:pt x="377623" y="177283"/>
                  <a:pt x="227869" y="60866"/>
                  <a:pt x="180773" y="38112"/>
                </a:cubicBezTo>
                <a:cubicBezTo>
                  <a:pt x="133677" y="15358"/>
                  <a:pt x="104044" y="40758"/>
                  <a:pt x="104573" y="38112"/>
                </a:cubicBezTo>
                <a:cubicBezTo>
                  <a:pt x="105102" y="35466"/>
                  <a:pt x="206173" y="27000"/>
                  <a:pt x="183948" y="22237"/>
                </a:cubicBezTo>
                <a:cubicBezTo>
                  <a:pt x="161723" y="17475"/>
                  <a:pt x="-59998" y="541"/>
                  <a:pt x="1567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B8F16741-9A14-DA8F-FD4D-576995DF11B7}"/>
              </a:ext>
            </a:extLst>
          </p:cNvPr>
          <p:cNvSpPr/>
          <p:nvPr/>
        </p:nvSpPr>
        <p:spPr>
          <a:xfrm>
            <a:off x="7709036" y="9289596"/>
            <a:ext cx="89060" cy="273527"/>
          </a:xfrm>
          <a:custGeom>
            <a:avLst/>
            <a:gdLst>
              <a:gd name="connsiteX0" fmla="*/ 41139 w 89060"/>
              <a:gd name="connsiteY0" fmla="*/ 454 h 273527"/>
              <a:gd name="connsiteX1" fmla="*/ 31614 w 89060"/>
              <a:gd name="connsiteY1" fmla="*/ 149679 h 273527"/>
              <a:gd name="connsiteX2" fmla="*/ 88764 w 89060"/>
              <a:gd name="connsiteY2" fmla="*/ 273504 h 273527"/>
              <a:gd name="connsiteX3" fmla="*/ 3039 w 89060"/>
              <a:gd name="connsiteY3" fmla="*/ 140154 h 273527"/>
              <a:gd name="connsiteX4" fmla="*/ 18914 w 89060"/>
              <a:gd name="connsiteY4" fmla="*/ 162379 h 273527"/>
              <a:gd name="connsiteX5" fmla="*/ 15739 w 89060"/>
              <a:gd name="connsiteY5" fmla="*/ 105229 h 273527"/>
              <a:gd name="connsiteX6" fmla="*/ 41139 w 89060"/>
              <a:gd name="connsiteY6" fmla="*/ 454 h 27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060" h="273527">
                <a:moveTo>
                  <a:pt x="41139" y="454"/>
                </a:moveTo>
                <a:cubicBezTo>
                  <a:pt x="43785" y="7862"/>
                  <a:pt x="23677" y="104171"/>
                  <a:pt x="31614" y="149679"/>
                </a:cubicBezTo>
                <a:cubicBezTo>
                  <a:pt x="39551" y="195187"/>
                  <a:pt x="93526" y="275091"/>
                  <a:pt x="88764" y="273504"/>
                </a:cubicBezTo>
                <a:cubicBezTo>
                  <a:pt x="84002" y="271917"/>
                  <a:pt x="14681" y="158675"/>
                  <a:pt x="3039" y="140154"/>
                </a:cubicBezTo>
                <a:cubicBezTo>
                  <a:pt x="-8603" y="121633"/>
                  <a:pt x="16797" y="168200"/>
                  <a:pt x="18914" y="162379"/>
                </a:cubicBezTo>
                <a:cubicBezTo>
                  <a:pt x="21031" y="156558"/>
                  <a:pt x="11506" y="132217"/>
                  <a:pt x="15739" y="105229"/>
                </a:cubicBezTo>
                <a:cubicBezTo>
                  <a:pt x="19972" y="78242"/>
                  <a:pt x="38493" y="-6954"/>
                  <a:pt x="41139" y="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7673AFC1-2311-EFD0-3D5A-8D8AC045B0D5}"/>
              </a:ext>
            </a:extLst>
          </p:cNvPr>
          <p:cNvSpPr/>
          <p:nvPr/>
        </p:nvSpPr>
        <p:spPr>
          <a:xfrm>
            <a:off x="7969233" y="9196875"/>
            <a:ext cx="473531" cy="264698"/>
          </a:xfrm>
          <a:custGeom>
            <a:avLst/>
            <a:gdLst>
              <a:gd name="connsiteX0" fmla="*/ 17 w 473531"/>
              <a:gd name="connsiteY0" fmla="*/ 16975 h 264698"/>
              <a:gd name="connsiteX1" fmla="*/ 254017 w 473531"/>
              <a:gd name="connsiteY1" fmla="*/ 16975 h 264698"/>
              <a:gd name="connsiteX2" fmla="*/ 393717 w 473531"/>
              <a:gd name="connsiteY2" fmla="*/ 61425 h 264698"/>
              <a:gd name="connsiteX3" fmla="*/ 381017 w 473531"/>
              <a:gd name="connsiteY3" fmla="*/ 32850 h 264698"/>
              <a:gd name="connsiteX4" fmla="*/ 434992 w 473531"/>
              <a:gd name="connsiteY4" fmla="*/ 128100 h 264698"/>
              <a:gd name="connsiteX5" fmla="*/ 473092 w 473531"/>
              <a:gd name="connsiteY5" fmla="*/ 264625 h 264698"/>
              <a:gd name="connsiteX6" fmla="*/ 450867 w 473531"/>
              <a:gd name="connsiteY6" fmla="*/ 109050 h 264698"/>
              <a:gd name="connsiteX7" fmla="*/ 381017 w 473531"/>
              <a:gd name="connsiteY7" fmla="*/ 36025 h 264698"/>
              <a:gd name="connsiteX8" fmla="*/ 266717 w 473531"/>
              <a:gd name="connsiteY8" fmla="*/ 1100 h 264698"/>
              <a:gd name="connsiteX9" fmla="*/ 17 w 473531"/>
              <a:gd name="connsiteY9" fmla="*/ 16975 h 26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3531" h="264698">
                <a:moveTo>
                  <a:pt x="17" y="16975"/>
                </a:moveTo>
                <a:cubicBezTo>
                  <a:pt x="-2100" y="19621"/>
                  <a:pt x="188401" y="9567"/>
                  <a:pt x="254017" y="16975"/>
                </a:cubicBezTo>
                <a:cubicBezTo>
                  <a:pt x="319633" y="24383"/>
                  <a:pt x="372550" y="58779"/>
                  <a:pt x="393717" y="61425"/>
                </a:cubicBezTo>
                <a:cubicBezTo>
                  <a:pt x="414884" y="64071"/>
                  <a:pt x="374138" y="21738"/>
                  <a:pt x="381017" y="32850"/>
                </a:cubicBezTo>
                <a:cubicBezTo>
                  <a:pt x="387896" y="43962"/>
                  <a:pt x="419646" y="89471"/>
                  <a:pt x="434992" y="128100"/>
                </a:cubicBezTo>
                <a:cubicBezTo>
                  <a:pt x="450338" y="166729"/>
                  <a:pt x="470446" y="267800"/>
                  <a:pt x="473092" y="264625"/>
                </a:cubicBezTo>
                <a:cubicBezTo>
                  <a:pt x="475738" y="261450"/>
                  <a:pt x="466213" y="147150"/>
                  <a:pt x="450867" y="109050"/>
                </a:cubicBezTo>
                <a:cubicBezTo>
                  <a:pt x="435521" y="70950"/>
                  <a:pt x="411709" y="54017"/>
                  <a:pt x="381017" y="36025"/>
                </a:cubicBezTo>
                <a:cubicBezTo>
                  <a:pt x="350325" y="18033"/>
                  <a:pt x="329688" y="6921"/>
                  <a:pt x="266717" y="1100"/>
                </a:cubicBezTo>
                <a:cubicBezTo>
                  <a:pt x="203746" y="-4721"/>
                  <a:pt x="2134" y="14329"/>
                  <a:pt x="17" y="16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7849D775-607F-6490-EF70-3E9E0E14D4D6}"/>
              </a:ext>
            </a:extLst>
          </p:cNvPr>
          <p:cNvSpPr/>
          <p:nvPr/>
        </p:nvSpPr>
        <p:spPr>
          <a:xfrm>
            <a:off x="7127852" y="9286673"/>
            <a:ext cx="638200" cy="277050"/>
          </a:xfrm>
          <a:custGeom>
            <a:avLst/>
            <a:gdLst>
              <a:gd name="connsiteX0" fmla="*/ 517548 w 638200"/>
              <a:gd name="connsiteY0" fmla="*/ 202 h 277050"/>
              <a:gd name="connsiteX1" fmla="*/ 523898 w 638200"/>
              <a:gd name="connsiteY1" fmla="*/ 114502 h 277050"/>
              <a:gd name="connsiteX2" fmla="*/ 571523 w 638200"/>
              <a:gd name="connsiteY2" fmla="*/ 231977 h 277050"/>
              <a:gd name="connsiteX3" fmla="*/ 539773 w 638200"/>
              <a:gd name="connsiteY3" fmla="*/ 206577 h 277050"/>
              <a:gd name="connsiteX4" fmla="*/ 638198 w 638200"/>
              <a:gd name="connsiteY4" fmla="*/ 276427 h 277050"/>
              <a:gd name="connsiteX5" fmla="*/ 536598 w 638200"/>
              <a:gd name="connsiteY5" fmla="*/ 158952 h 277050"/>
              <a:gd name="connsiteX6" fmla="*/ 23 w 638200"/>
              <a:gd name="connsiteY6" fmla="*/ 197052 h 277050"/>
              <a:gd name="connsiteX7" fmla="*/ 514373 w 638200"/>
              <a:gd name="connsiteY7" fmla="*/ 143077 h 277050"/>
              <a:gd name="connsiteX8" fmla="*/ 517548 w 638200"/>
              <a:gd name="connsiteY8" fmla="*/ 202 h 2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200" h="277050">
                <a:moveTo>
                  <a:pt x="517548" y="202"/>
                </a:moveTo>
                <a:cubicBezTo>
                  <a:pt x="519135" y="-4560"/>
                  <a:pt x="514902" y="75873"/>
                  <a:pt x="523898" y="114502"/>
                </a:cubicBezTo>
                <a:cubicBezTo>
                  <a:pt x="532894" y="153131"/>
                  <a:pt x="568877" y="216631"/>
                  <a:pt x="571523" y="231977"/>
                </a:cubicBezTo>
                <a:cubicBezTo>
                  <a:pt x="574169" y="247323"/>
                  <a:pt x="528661" y="199169"/>
                  <a:pt x="539773" y="206577"/>
                </a:cubicBezTo>
                <a:cubicBezTo>
                  <a:pt x="550886" y="213985"/>
                  <a:pt x="638727" y="284365"/>
                  <a:pt x="638198" y="276427"/>
                </a:cubicBezTo>
                <a:cubicBezTo>
                  <a:pt x="637669" y="268490"/>
                  <a:pt x="642961" y="172181"/>
                  <a:pt x="536598" y="158952"/>
                </a:cubicBezTo>
                <a:cubicBezTo>
                  <a:pt x="430235" y="145723"/>
                  <a:pt x="3727" y="199698"/>
                  <a:pt x="23" y="197052"/>
                </a:cubicBezTo>
                <a:cubicBezTo>
                  <a:pt x="-3681" y="194406"/>
                  <a:pt x="427590" y="173239"/>
                  <a:pt x="514373" y="143077"/>
                </a:cubicBezTo>
                <a:cubicBezTo>
                  <a:pt x="601156" y="112915"/>
                  <a:pt x="515961" y="4964"/>
                  <a:pt x="517548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C3E83C59-C4E9-DC94-86D6-B6206977427D}"/>
              </a:ext>
            </a:extLst>
          </p:cNvPr>
          <p:cNvSpPr/>
          <p:nvPr/>
        </p:nvSpPr>
        <p:spPr>
          <a:xfrm>
            <a:off x="7553142" y="9245585"/>
            <a:ext cx="283081" cy="69922"/>
          </a:xfrm>
          <a:custGeom>
            <a:avLst/>
            <a:gdLst>
              <a:gd name="connsiteX0" fmla="*/ 183 w 283081"/>
              <a:gd name="connsiteY0" fmla="*/ 69865 h 69922"/>
              <a:gd name="connsiteX1" fmla="*/ 152583 w 283081"/>
              <a:gd name="connsiteY1" fmla="*/ 12715 h 69922"/>
              <a:gd name="connsiteX2" fmla="*/ 282758 w 283081"/>
              <a:gd name="connsiteY2" fmla="*/ 53990 h 69922"/>
              <a:gd name="connsiteX3" fmla="*/ 184333 w 283081"/>
              <a:gd name="connsiteY3" fmla="*/ 15 h 69922"/>
              <a:gd name="connsiteX4" fmla="*/ 183 w 283081"/>
              <a:gd name="connsiteY4" fmla="*/ 69865 h 6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081" h="69922">
                <a:moveTo>
                  <a:pt x="183" y="69865"/>
                </a:moveTo>
                <a:cubicBezTo>
                  <a:pt x="-5109" y="71982"/>
                  <a:pt x="105487" y="15361"/>
                  <a:pt x="152583" y="12715"/>
                </a:cubicBezTo>
                <a:cubicBezTo>
                  <a:pt x="199679" y="10069"/>
                  <a:pt x="277466" y="56107"/>
                  <a:pt x="282758" y="53990"/>
                </a:cubicBezTo>
                <a:cubicBezTo>
                  <a:pt x="288050" y="51873"/>
                  <a:pt x="227195" y="-1043"/>
                  <a:pt x="184333" y="15"/>
                </a:cubicBezTo>
                <a:cubicBezTo>
                  <a:pt x="141471" y="1073"/>
                  <a:pt x="5475" y="67748"/>
                  <a:pt x="183" y="69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3DCE052B-AD85-BBFD-C22A-DB33C8E6E7AA}"/>
              </a:ext>
            </a:extLst>
          </p:cNvPr>
          <p:cNvSpPr/>
          <p:nvPr/>
        </p:nvSpPr>
        <p:spPr>
          <a:xfrm>
            <a:off x="8298052" y="9426534"/>
            <a:ext cx="176029" cy="159818"/>
          </a:xfrm>
          <a:custGeom>
            <a:avLst/>
            <a:gdLst>
              <a:gd name="connsiteX0" fmla="*/ 176023 w 176029"/>
              <a:gd name="connsiteY0" fmla="*/ 41 h 159818"/>
              <a:gd name="connsiteX1" fmla="*/ 7748 w 176029"/>
              <a:gd name="connsiteY1" fmla="*/ 155616 h 159818"/>
              <a:gd name="connsiteX2" fmla="*/ 26798 w 176029"/>
              <a:gd name="connsiteY2" fmla="*/ 117516 h 159818"/>
              <a:gd name="connsiteX3" fmla="*/ 14098 w 176029"/>
              <a:gd name="connsiteY3" fmla="*/ 139741 h 159818"/>
              <a:gd name="connsiteX4" fmla="*/ 176023 w 176029"/>
              <a:gd name="connsiteY4" fmla="*/ 41 h 15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29" h="159818">
                <a:moveTo>
                  <a:pt x="176023" y="41"/>
                </a:moveTo>
                <a:cubicBezTo>
                  <a:pt x="174965" y="2687"/>
                  <a:pt x="32619" y="136037"/>
                  <a:pt x="7748" y="155616"/>
                </a:cubicBezTo>
                <a:cubicBezTo>
                  <a:pt x="-17123" y="175195"/>
                  <a:pt x="25740" y="120162"/>
                  <a:pt x="26798" y="117516"/>
                </a:cubicBezTo>
                <a:cubicBezTo>
                  <a:pt x="27856" y="114870"/>
                  <a:pt x="-11302" y="157733"/>
                  <a:pt x="14098" y="139741"/>
                </a:cubicBezTo>
                <a:cubicBezTo>
                  <a:pt x="39498" y="121749"/>
                  <a:pt x="177081" y="-2605"/>
                  <a:pt x="176023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93811C72-0034-F8CF-A743-1ADB9D08B1D5}"/>
              </a:ext>
            </a:extLst>
          </p:cNvPr>
          <p:cNvSpPr/>
          <p:nvPr/>
        </p:nvSpPr>
        <p:spPr>
          <a:xfrm>
            <a:off x="7800703" y="9343893"/>
            <a:ext cx="41572" cy="168577"/>
          </a:xfrm>
          <a:custGeom>
            <a:avLst/>
            <a:gdLst>
              <a:gd name="connsiteX0" fmla="*/ 16147 w 41572"/>
              <a:gd name="connsiteY0" fmla="*/ 132 h 168577"/>
              <a:gd name="connsiteX1" fmla="*/ 6622 w 41572"/>
              <a:gd name="connsiteY1" fmla="*/ 79507 h 168577"/>
              <a:gd name="connsiteX2" fmla="*/ 41547 w 41572"/>
              <a:gd name="connsiteY2" fmla="*/ 168407 h 168577"/>
              <a:gd name="connsiteX3" fmla="*/ 272 w 41572"/>
              <a:gd name="connsiteY3" fmla="*/ 98557 h 168577"/>
              <a:gd name="connsiteX4" fmla="*/ 16147 w 41572"/>
              <a:gd name="connsiteY4" fmla="*/ 132 h 16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72" h="168577">
                <a:moveTo>
                  <a:pt x="16147" y="132"/>
                </a:moveTo>
                <a:cubicBezTo>
                  <a:pt x="17205" y="-3043"/>
                  <a:pt x="2389" y="51461"/>
                  <a:pt x="6622" y="79507"/>
                </a:cubicBezTo>
                <a:cubicBezTo>
                  <a:pt x="10855" y="107553"/>
                  <a:pt x="42605" y="165232"/>
                  <a:pt x="41547" y="168407"/>
                </a:cubicBezTo>
                <a:cubicBezTo>
                  <a:pt x="40489" y="171582"/>
                  <a:pt x="2918" y="129778"/>
                  <a:pt x="272" y="98557"/>
                </a:cubicBezTo>
                <a:cubicBezTo>
                  <a:pt x="-2374" y="67336"/>
                  <a:pt x="15089" y="3307"/>
                  <a:pt x="16147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0AAC7C50-5308-F6B0-CB8E-8D226E84557E}"/>
              </a:ext>
            </a:extLst>
          </p:cNvPr>
          <p:cNvSpPr/>
          <p:nvPr/>
        </p:nvSpPr>
        <p:spPr>
          <a:xfrm>
            <a:off x="7867558" y="9242218"/>
            <a:ext cx="238373" cy="293112"/>
          </a:xfrm>
          <a:custGeom>
            <a:avLst/>
            <a:gdLst>
              <a:gd name="connsiteX0" fmla="*/ 92 w 238373"/>
              <a:gd name="connsiteY0" fmla="*/ 207 h 293112"/>
              <a:gd name="connsiteX1" fmla="*/ 139792 w 238373"/>
              <a:gd name="connsiteY1" fmla="*/ 19257 h 293112"/>
              <a:gd name="connsiteX2" fmla="*/ 209642 w 238373"/>
              <a:gd name="connsiteY2" fmla="*/ 124032 h 293112"/>
              <a:gd name="connsiteX3" fmla="*/ 190592 w 238373"/>
              <a:gd name="connsiteY3" fmla="*/ 111332 h 293112"/>
              <a:gd name="connsiteX4" fmla="*/ 238217 w 238373"/>
              <a:gd name="connsiteY4" fmla="*/ 292307 h 293112"/>
              <a:gd name="connsiteX5" fmla="*/ 171542 w 238373"/>
              <a:gd name="connsiteY5" fmla="*/ 28782 h 293112"/>
              <a:gd name="connsiteX6" fmla="*/ 162017 w 238373"/>
              <a:gd name="connsiteY6" fmla="*/ 22432 h 293112"/>
              <a:gd name="connsiteX7" fmla="*/ 92 w 238373"/>
              <a:gd name="connsiteY7" fmla="*/ 207 h 29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373" h="293112">
                <a:moveTo>
                  <a:pt x="92" y="207"/>
                </a:moveTo>
                <a:cubicBezTo>
                  <a:pt x="-3612" y="-322"/>
                  <a:pt x="104867" y="-1381"/>
                  <a:pt x="139792" y="19257"/>
                </a:cubicBezTo>
                <a:cubicBezTo>
                  <a:pt x="174717" y="39895"/>
                  <a:pt x="201175" y="108686"/>
                  <a:pt x="209642" y="124032"/>
                </a:cubicBezTo>
                <a:cubicBezTo>
                  <a:pt x="218109" y="139378"/>
                  <a:pt x="185830" y="83286"/>
                  <a:pt x="190592" y="111332"/>
                </a:cubicBezTo>
                <a:cubicBezTo>
                  <a:pt x="195354" y="139378"/>
                  <a:pt x="241392" y="306065"/>
                  <a:pt x="238217" y="292307"/>
                </a:cubicBezTo>
                <a:cubicBezTo>
                  <a:pt x="235042" y="278549"/>
                  <a:pt x="171542" y="28782"/>
                  <a:pt x="171542" y="28782"/>
                </a:cubicBezTo>
                <a:cubicBezTo>
                  <a:pt x="158842" y="-16197"/>
                  <a:pt x="189534" y="28253"/>
                  <a:pt x="162017" y="22432"/>
                </a:cubicBezTo>
                <a:cubicBezTo>
                  <a:pt x="134500" y="16611"/>
                  <a:pt x="3796" y="736"/>
                  <a:pt x="92" y="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F4EF2940-1B87-8280-B4BE-C1409D041E0E}"/>
              </a:ext>
            </a:extLst>
          </p:cNvPr>
          <p:cNvSpPr/>
          <p:nvPr/>
        </p:nvSpPr>
        <p:spPr>
          <a:xfrm>
            <a:off x="8059910" y="9498894"/>
            <a:ext cx="345227" cy="61562"/>
          </a:xfrm>
          <a:custGeom>
            <a:avLst/>
            <a:gdLst>
              <a:gd name="connsiteX0" fmla="*/ 10940 w 345227"/>
              <a:gd name="connsiteY0" fmla="*/ 61031 h 61562"/>
              <a:gd name="connsiteX1" fmla="*/ 344315 w 345227"/>
              <a:gd name="connsiteY1" fmla="*/ 706 h 61562"/>
              <a:gd name="connsiteX2" fmla="*/ 106190 w 345227"/>
              <a:gd name="connsiteY2" fmla="*/ 29281 h 61562"/>
              <a:gd name="connsiteX3" fmla="*/ 10940 w 345227"/>
              <a:gd name="connsiteY3" fmla="*/ 61031 h 6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27" h="61562">
                <a:moveTo>
                  <a:pt x="10940" y="61031"/>
                </a:moveTo>
                <a:cubicBezTo>
                  <a:pt x="50628" y="56268"/>
                  <a:pt x="328440" y="5998"/>
                  <a:pt x="344315" y="706"/>
                </a:cubicBezTo>
                <a:cubicBezTo>
                  <a:pt x="360190" y="-4586"/>
                  <a:pt x="164398" y="21344"/>
                  <a:pt x="106190" y="29281"/>
                </a:cubicBezTo>
                <a:cubicBezTo>
                  <a:pt x="47982" y="37218"/>
                  <a:pt x="-28748" y="65794"/>
                  <a:pt x="10940" y="61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774A4D4F-0C08-0D14-1656-FEAAA5F5673E}"/>
              </a:ext>
            </a:extLst>
          </p:cNvPr>
          <p:cNvSpPr/>
          <p:nvPr/>
        </p:nvSpPr>
        <p:spPr>
          <a:xfrm>
            <a:off x="8077158" y="9244517"/>
            <a:ext cx="241527" cy="21924"/>
          </a:xfrm>
          <a:custGeom>
            <a:avLst/>
            <a:gdLst>
              <a:gd name="connsiteX0" fmla="*/ 42 w 241527"/>
              <a:gd name="connsiteY0" fmla="*/ 1083 h 21924"/>
              <a:gd name="connsiteX1" fmla="*/ 177842 w 241527"/>
              <a:gd name="connsiteY1" fmla="*/ 4258 h 21924"/>
              <a:gd name="connsiteX2" fmla="*/ 241342 w 241527"/>
              <a:gd name="connsiteY2" fmla="*/ 20133 h 21924"/>
              <a:gd name="connsiteX3" fmla="*/ 161967 w 241527"/>
              <a:gd name="connsiteY3" fmla="*/ 20133 h 21924"/>
              <a:gd name="connsiteX4" fmla="*/ 42 w 241527"/>
              <a:gd name="connsiteY4" fmla="*/ 1083 h 21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527" h="21924">
                <a:moveTo>
                  <a:pt x="42" y="1083"/>
                </a:moveTo>
                <a:cubicBezTo>
                  <a:pt x="2688" y="-1563"/>
                  <a:pt x="137625" y="1083"/>
                  <a:pt x="177842" y="4258"/>
                </a:cubicBezTo>
                <a:cubicBezTo>
                  <a:pt x="218059" y="7433"/>
                  <a:pt x="243988" y="17487"/>
                  <a:pt x="241342" y="20133"/>
                </a:cubicBezTo>
                <a:cubicBezTo>
                  <a:pt x="238696" y="22779"/>
                  <a:pt x="205888" y="22250"/>
                  <a:pt x="161967" y="20133"/>
                </a:cubicBezTo>
                <a:cubicBezTo>
                  <a:pt x="118046" y="18016"/>
                  <a:pt x="-2604" y="3729"/>
                  <a:pt x="42" y="1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77BC779C-5100-0602-8737-A129037E6267}"/>
              </a:ext>
            </a:extLst>
          </p:cNvPr>
          <p:cNvSpPr/>
          <p:nvPr/>
        </p:nvSpPr>
        <p:spPr>
          <a:xfrm>
            <a:off x="8086660" y="9308871"/>
            <a:ext cx="187463" cy="187554"/>
          </a:xfrm>
          <a:custGeom>
            <a:avLst/>
            <a:gdLst>
              <a:gd name="connsiteX0" fmla="*/ 65 w 187463"/>
              <a:gd name="connsiteY0" fmla="*/ 229 h 187554"/>
              <a:gd name="connsiteX1" fmla="*/ 57215 w 187463"/>
              <a:gd name="connsiteY1" fmla="*/ 127229 h 187554"/>
              <a:gd name="connsiteX2" fmla="*/ 57215 w 187463"/>
              <a:gd name="connsiteY2" fmla="*/ 181204 h 187554"/>
              <a:gd name="connsiteX3" fmla="*/ 187390 w 187463"/>
              <a:gd name="connsiteY3" fmla="*/ 184379 h 187554"/>
              <a:gd name="connsiteX4" fmla="*/ 76265 w 187463"/>
              <a:gd name="connsiteY4" fmla="*/ 162154 h 187554"/>
              <a:gd name="connsiteX5" fmla="*/ 104840 w 187463"/>
              <a:gd name="connsiteY5" fmla="*/ 79604 h 187554"/>
              <a:gd name="connsiteX6" fmla="*/ 69915 w 187463"/>
              <a:gd name="connsiteY6" fmla="*/ 95479 h 187554"/>
              <a:gd name="connsiteX7" fmla="*/ 65 w 187463"/>
              <a:gd name="connsiteY7" fmla="*/ 229 h 18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463" h="187554">
                <a:moveTo>
                  <a:pt x="65" y="229"/>
                </a:moveTo>
                <a:cubicBezTo>
                  <a:pt x="-2052" y="5521"/>
                  <a:pt x="47690" y="97067"/>
                  <a:pt x="57215" y="127229"/>
                </a:cubicBezTo>
                <a:cubicBezTo>
                  <a:pt x="66740" y="157391"/>
                  <a:pt x="35519" y="171679"/>
                  <a:pt x="57215" y="181204"/>
                </a:cubicBezTo>
                <a:cubicBezTo>
                  <a:pt x="78911" y="190729"/>
                  <a:pt x="184215" y="187554"/>
                  <a:pt x="187390" y="184379"/>
                </a:cubicBezTo>
                <a:cubicBezTo>
                  <a:pt x="190565" y="181204"/>
                  <a:pt x="90023" y="179616"/>
                  <a:pt x="76265" y="162154"/>
                </a:cubicBezTo>
                <a:cubicBezTo>
                  <a:pt x="62507" y="144692"/>
                  <a:pt x="105898" y="90716"/>
                  <a:pt x="104840" y="79604"/>
                </a:cubicBezTo>
                <a:cubicBezTo>
                  <a:pt x="103782" y="68492"/>
                  <a:pt x="85790" y="108179"/>
                  <a:pt x="69915" y="95479"/>
                </a:cubicBezTo>
                <a:cubicBezTo>
                  <a:pt x="54040" y="82779"/>
                  <a:pt x="2182" y="-5063"/>
                  <a:pt x="65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707EE5B2-A19A-7974-42E3-8A4988C0A440}"/>
              </a:ext>
            </a:extLst>
          </p:cNvPr>
          <p:cNvSpPr/>
          <p:nvPr/>
        </p:nvSpPr>
        <p:spPr>
          <a:xfrm>
            <a:off x="7147833" y="9185039"/>
            <a:ext cx="561594" cy="191948"/>
          </a:xfrm>
          <a:custGeom>
            <a:avLst/>
            <a:gdLst>
              <a:gd name="connsiteX0" fmla="*/ 2267 w 561594"/>
              <a:gd name="connsiteY0" fmla="*/ 190736 h 191948"/>
              <a:gd name="connsiteX1" fmla="*/ 548367 w 561594"/>
              <a:gd name="connsiteY1" fmla="*/ 3411 h 191948"/>
              <a:gd name="connsiteX2" fmla="*/ 361042 w 561594"/>
              <a:gd name="connsiteY2" fmla="*/ 79611 h 191948"/>
              <a:gd name="connsiteX3" fmla="*/ 2267 w 561594"/>
              <a:gd name="connsiteY3" fmla="*/ 190736 h 19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594" h="191948">
                <a:moveTo>
                  <a:pt x="2267" y="190736"/>
                </a:moveTo>
                <a:cubicBezTo>
                  <a:pt x="33488" y="178036"/>
                  <a:pt x="488571" y="21932"/>
                  <a:pt x="548367" y="3411"/>
                </a:cubicBezTo>
                <a:cubicBezTo>
                  <a:pt x="608163" y="-15110"/>
                  <a:pt x="451000" y="46274"/>
                  <a:pt x="361042" y="79611"/>
                </a:cubicBezTo>
                <a:cubicBezTo>
                  <a:pt x="271084" y="112948"/>
                  <a:pt x="-28954" y="203436"/>
                  <a:pt x="2267" y="190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B489C7AD-E5A5-D367-8F6C-DCA85E54C2A7}"/>
              </a:ext>
            </a:extLst>
          </p:cNvPr>
          <p:cNvSpPr/>
          <p:nvPr/>
        </p:nvSpPr>
        <p:spPr>
          <a:xfrm>
            <a:off x="9118875" y="6921172"/>
            <a:ext cx="911709" cy="191631"/>
          </a:xfrm>
          <a:custGeom>
            <a:avLst/>
            <a:gdLst>
              <a:gd name="connsiteX0" fmla="*/ 1271 w 911709"/>
              <a:gd name="connsiteY0" fmla="*/ 438 h 191631"/>
              <a:gd name="connsiteX1" fmla="*/ 394861 w 911709"/>
              <a:gd name="connsiteY1" fmla="*/ 79951 h 191631"/>
              <a:gd name="connsiteX2" fmla="*/ 780499 w 911709"/>
              <a:gd name="connsiteY2" fmla="*/ 191270 h 191631"/>
              <a:gd name="connsiteX3" fmla="*/ 311372 w 911709"/>
              <a:gd name="connsiteY3" fmla="*/ 40195 h 191631"/>
              <a:gd name="connsiteX4" fmla="*/ 911695 w 911709"/>
              <a:gd name="connsiteY4" fmla="*/ 40195 h 191631"/>
              <a:gd name="connsiteX5" fmla="*/ 291494 w 911709"/>
              <a:gd name="connsiteY5" fmla="*/ 48146 h 191631"/>
              <a:gd name="connsiteX6" fmla="*/ 1271 w 911709"/>
              <a:gd name="connsiteY6" fmla="*/ 438 h 19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709" h="191631">
                <a:moveTo>
                  <a:pt x="1271" y="438"/>
                </a:moveTo>
                <a:cubicBezTo>
                  <a:pt x="18499" y="5739"/>
                  <a:pt x="264990" y="48146"/>
                  <a:pt x="394861" y="79951"/>
                </a:cubicBezTo>
                <a:cubicBezTo>
                  <a:pt x="524732" y="111756"/>
                  <a:pt x="794414" y="197896"/>
                  <a:pt x="780499" y="191270"/>
                </a:cubicBezTo>
                <a:cubicBezTo>
                  <a:pt x="766584" y="184644"/>
                  <a:pt x="289506" y="65374"/>
                  <a:pt x="311372" y="40195"/>
                </a:cubicBezTo>
                <a:cubicBezTo>
                  <a:pt x="333238" y="15016"/>
                  <a:pt x="915008" y="38870"/>
                  <a:pt x="911695" y="40195"/>
                </a:cubicBezTo>
                <a:cubicBezTo>
                  <a:pt x="908382" y="41520"/>
                  <a:pt x="437930" y="56760"/>
                  <a:pt x="291494" y="48146"/>
                </a:cubicBezTo>
                <a:cubicBezTo>
                  <a:pt x="145058" y="39532"/>
                  <a:pt x="-15957" y="-4863"/>
                  <a:pt x="1271" y="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2477726D-626D-E083-FD8D-13AEF7060F19}"/>
              </a:ext>
            </a:extLst>
          </p:cNvPr>
          <p:cNvSpPr/>
          <p:nvPr/>
        </p:nvSpPr>
        <p:spPr>
          <a:xfrm>
            <a:off x="10209342" y="6142383"/>
            <a:ext cx="994046" cy="636123"/>
          </a:xfrm>
          <a:custGeom>
            <a:avLst/>
            <a:gdLst>
              <a:gd name="connsiteX0" fmla="*/ 994046 w 994046"/>
              <a:gd name="connsiteY0" fmla="*/ 0 h 636123"/>
              <a:gd name="connsiteX1" fmla="*/ 612383 w 994046"/>
              <a:gd name="connsiteY1" fmla="*/ 246490 h 636123"/>
              <a:gd name="connsiteX2" fmla="*/ 133 w 994046"/>
              <a:gd name="connsiteY2" fmla="*/ 636104 h 636123"/>
              <a:gd name="connsiteX3" fmla="*/ 560700 w 994046"/>
              <a:gd name="connsiteY3" fmla="*/ 262393 h 636123"/>
              <a:gd name="connsiteX4" fmla="*/ 994046 w 994046"/>
              <a:gd name="connsiteY4" fmla="*/ 0 h 63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046" h="636123">
                <a:moveTo>
                  <a:pt x="994046" y="0"/>
                </a:moveTo>
                <a:lnTo>
                  <a:pt x="612383" y="246490"/>
                </a:lnTo>
                <a:lnTo>
                  <a:pt x="133" y="636104"/>
                </a:lnTo>
                <a:cubicBezTo>
                  <a:pt x="-8481" y="638755"/>
                  <a:pt x="401011" y="366422"/>
                  <a:pt x="560700" y="262393"/>
                </a:cubicBezTo>
                <a:cubicBezTo>
                  <a:pt x="720389" y="158364"/>
                  <a:pt x="839327" y="85145"/>
                  <a:pt x="99404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4D1FD4F9-4946-894F-3ED8-20EE37714F7A}"/>
              </a:ext>
            </a:extLst>
          </p:cNvPr>
          <p:cNvSpPr/>
          <p:nvPr/>
        </p:nvSpPr>
        <p:spPr>
          <a:xfrm>
            <a:off x="8678849" y="6800937"/>
            <a:ext cx="1163351" cy="140552"/>
          </a:xfrm>
          <a:custGeom>
            <a:avLst/>
            <a:gdLst>
              <a:gd name="connsiteX0" fmla="*/ 0 w 1163351"/>
              <a:gd name="connsiteY0" fmla="*/ 140552 h 140552"/>
              <a:gd name="connsiteX1" fmla="*/ 1148963 w 1163351"/>
              <a:gd name="connsiteY1" fmla="*/ 1404 h 140552"/>
              <a:gd name="connsiteX2" fmla="*/ 675861 w 1163351"/>
              <a:gd name="connsiteY2" fmla="*/ 65014 h 140552"/>
              <a:gd name="connsiteX3" fmla="*/ 0 w 1163351"/>
              <a:gd name="connsiteY3" fmla="*/ 140552 h 14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3351" h="140552">
                <a:moveTo>
                  <a:pt x="0" y="140552"/>
                </a:moveTo>
                <a:lnTo>
                  <a:pt x="1148963" y="1404"/>
                </a:lnTo>
                <a:cubicBezTo>
                  <a:pt x="1261606" y="-11186"/>
                  <a:pt x="675861" y="65014"/>
                  <a:pt x="675861" y="65014"/>
                </a:cubicBezTo>
                <a:lnTo>
                  <a:pt x="0" y="1405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E2EE6BA4-6F1F-D2A0-616F-E3798D9F3C23}"/>
              </a:ext>
            </a:extLst>
          </p:cNvPr>
          <p:cNvSpPr/>
          <p:nvPr/>
        </p:nvSpPr>
        <p:spPr>
          <a:xfrm>
            <a:off x="8769152" y="6984720"/>
            <a:ext cx="629439" cy="160080"/>
          </a:xfrm>
          <a:custGeom>
            <a:avLst/>
            <a:gdLst>
              <a:gd name="connsiteX0" fmla="*/ 1137 w 629439"/>
              <a:gd name="connsiteY0" fmla="*/ 501 h 160080"/>
              <a:gd name="connsiteX1" fmla="*/ 605436 w 629439"/>
              <a:gd name="connsiteY1" fmla="*/ 155551 h 160080"/>
              <a:gd name="connsiteX2" fmla="*/ 458337 w 629439"/>
              <a:gd name="connsiteY2" fmla="*/ 107843 h 160080"/>
              <a:gd name="connsiteX3" fmla="*/ 1137 w 629439"/>
              <a:gd name="connsiteY3" fmla="*/ 501 h 16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439" h="160080">
                <a:moveTo>
                  <a:pt x="1137" y="501"/>
                </a:moveTo>
                <a:cubicBezTo>
                  <a:pt x="25654" y="8452"/>
                  <a:pt x="529236" y="137661"/>
                  <a:pt x="605436" y="155551"/>
                </a:cubicBezTo>
                <a:cubicBezTo>
                  <a:pt x="681636" y="173441"/>
                  <a:pt x="561041" y="134347"/>
                  <a:pt x="458337" y="107843"/>
                </a:cubicBezTo>
                <a:cubicBezTo>
                  <a:pt x="355633" y="81339"/>
                  <a:pt x="-23380" y="-7450"/>
                  <a:pt x="1137" y="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CF656F38-24C2-C6E7-6C5A-CECAB4F33007}"/>
              </a:ext>
            </a:extLst>
          </p:cNvPr>
          <p:cNvSpPr/>
          <p:nvPr/>
        </p:nvSpPr>
        <p:spPr>
          <a:xfrm>
            <a:off x="8020175" y="8795976"/>
            <a:ext cx="2517857" cy="201233"/>
          </a:xfrm>
          <a:custGeom>
            <a:avLst/>
            <a:gdLst>
              <a:gd name="connsiteX0" fmla="*/ 2691 w 2517857"/>
              <a:gd name="connsiteY0" fmla="*/ 200925 h 201233"/>
              <a:gd name="connsiteX1" fmla="*/ 1787759 w 2517857"/>
              <a:gd name="connsiteY1" fmla="*/ 10094 h 201233"/>
              <a:gd name="connsiteX2" fmla="*/ 1716197 w 2517857"/>
              <a:gd name="connsiteY2" fmla="*/ 25996 h 201233"/>
              <a:gd name="connsiteX3" fmla="*/ 2515303 w 2517857"/>
              <a:gd name="connsiteY3" fmla="*/ 22021 h 201233"/>
              <a:gd name="connsiteX4" fmla="*/ 1410072 w 2517857"/>
              <a:gd name="connsiteY4" fmla="*/ 53826 h 201233"/>
              <a:gd name="connsiteX5" fmla="*/ 2691 w 2517857"/>
              <a:gd name="connsiteY5" fmla="*/ 200925 h 20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7857" h="201233">
                <a:moveTo>
                  <a:pt x="2691" y="200925"/>
                </a:moveTo>
                <a:lnTo>
                  <a:pt x="1787759" y="10094"/>
                </a:lnTo>
                <a:cubicBezTo>
                  <a:pt x="2073343" y="-19061"/>
                  <a:pt x="1594940" y="24008"/>
                  <a:pt x="1716197" y="25996"/>
                </a:cubicBezTo>
                <a:cubicBezTo>
                  <a:pt x="1837454" y="27984"/>
                  <a:pt x="2566324" y="17383"/>
                  <a:pt x="2515303" y="22021"/>
                </a:cubicBezTo>
                <a:cubicBezTo>
                  <a:pt x="2464282" y="26659"/>
                  <a:pt x="1822215" y="23346"/>
                  <a:pt x="1410072" y="53826"/>
                </a:cubicBezTo>
                <a:cubicBezTo>
                  <a:pt x="997930" y="84306"/>
                  <a:pt x="-60257" y="208214"/>
                  <a:pt x="2691" y="200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DE4F8986-EC7E-5AA0-14EE-BBD05CC7A692}"/>
              </a:ext>
            </a:extLst>
          </p:cNvPr>
          <p:cNvSpPr/>
          <p:nvPr/>
        </p:nvSpPr>
        <p:spPr>
          <a:xfrm>
            <a:off x="6499398" y="9020699"/>
            <a:ext cx="1400331" cy="425711"/>
          </a:xfrm>
          <a:custGeom>
            <a:avLst/>
            <a:gdLst>
              <a:gd name="connsiteX0" fmla="*/ 1400223 w 1400331"/>
              <a:gd name="connsiteY0" fmla="*/ 56 h 425711"/>
              <a:gd name="connsiteX1" fmla="*/ 457993 w 1400331"/>
              <a:gd name="connsiteY1" fmla="*/ 186911 h 425711"/>
              <a:gd name="connsiteX2" fmla="*/ 314870 w 1400331"/>
              <a:gd name="connsiteY2" fmla="*/ 314132 h 425711"/>
              <a:gd name="connsiteX3" fmla="*/ 378480 w 1400331"/>
              <a:gd name="connsiteY3" fmla="*/ 334011 h 425711"/>
              <a:gd name="connsiteX4" fmla="*/ 793 w 1400331"/>
              <a:gd name="connsiteY4" fmla="*/ 425451 h 425711"/>
              <a:gd name="connsiteX5" fmla="*/ 279089 w 1400331"/>
              <a:gd name="connsiteY5" fmla="*/ 357864 h 425711"/>
              <a:gd name="connsiteX6" fmla="*/ 283065 w 1400331"/>
              <a:gd name="connsiteY6" fmla="*/ 250522 h 425711"/>
              <a:gd name="connsiteX7" fmla="*/ 287040 w 1400331"/>
              <a:gd name="connsiteY7" fmla="*/ 294254 h 425711"/>
              <a:gd name="connsiteX8" fmla="*/ 350651 w 1400331"/>
              <a:gd name="connsiteY8" fmla="*/ 222692 h 425711"/>
              <a:gd name="connsiteX9" fmla="*/ 652800 w 1400331"/>
              <a:gd name="connsiteY9" fmla="*/ 167033 h 425711"/>
              <a:gd name="connsiteX10" fmla="*/ 521604 w 1400331"/>
              <a:gd name="connsiteY10" fmla="*/ 167033 h 425711"/>
              <a:gd name="connsiteX11" fmla="*/ 1400223 w 1400331"/>
              <a:gd name="connsiteY11" fmla="*/ 56 h 42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0331" h="425711">
                <a:moveTo>
                  <a:pt x="1400223" y="56"/>
                </a:moveTo>
                <a:cubicBezTo>
                  <a:pt x="1389621" y="3369"/>
                  <a:pt x="638885" y="134565"/>
                  <a:pt x="457993" y="186911"/>
                </a:cubicBezTo>
                <a:cubicBezTo>
                  <a:pt x="277101" y="239257"/>
                  <a:pt x="328122" y="289615"/>
                  <a:pt x="314870" y="314132"/>
                </a:cubicBezTo>
                <a:cubicBezTo>
                  <a:pt x="301618" y="338649"/>
                  <a:pt x="430826" y="315458"/>
                  <a:pt x="378480" y="334011"/>
                </a:cubicBezTo>
                <a:cubicBezTo>
                  <a:pt x="326134" y="352564"/>
                  <a:pt x="793" y="425451"/>
                  <a:pt x="793" y="425451"/>
                </a:cubicBezTo>
                <a:cubicBezTo>
                  <a:pt x="-15772" y="429427"/>
                  <a:pt x="232044" y="387019"/>
                  <a:pt x="279089" y="357864"/>
                </a:cubicBezTo>
                <a:cubicBezTo>
                  <a:pt x="326134" y="328709"/>
                  <a:pt x="281740" y="261124"/>
                  <a:pt x="283065" y="250522"/>
                </a:cubicBezTo>
                <a:cubicBezTo>
                  <a:pt x="284390" y="239920"/>
                  <a:pt x="275776" y="298892"/>
                  <a:pt x="287040" y="294254"/>
                </a:cubicBezTo>
                <a:cubicBezTo>
                  <a:pt x="298304" y="289616"/>
                  <a:pt x="289691" y="243895"/>
                  <a:pt x="350651" y="222692"/>
                </a:cubicBezTo>
                <a:cubicBezTo>
                  <a:pt x="411611" y="201489"/>
                  <a:pt x="624308" y="176310"/>
                  <a:pt x="652800" y="167033"/>
                </a:cubicBezTo>
                <a:cubicBezTo>
                  <a:pt x="681292" y="157756"/>
                  <a:pt x="402997" y="192875"/>
                  <a:pt x="521604" y="167033"/>
                </a:cubicBezTo>
                <a:cubicBezTo>
                  <a:pt x="640211" y="141191"/>
                  <a:pt x="1410825" y="-3257"/>
                  <a:pt x="1400223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7A1DD235-C432-B1CC-FFD3-25EE462D3805}"/>
              </a:ext>
            </a:extLst>
          </p:cNvPr>
          <p:cNvSpPr/>
          <p:nvPr/>
        </p:nvSpPr>
        <p:spPr>
          <a:xfrm>
            <a:off x="11024483" y="9160524"/>
            <a:ext cx="734955" cy="409549"/>
          </a:xfrm>
          <a:custGeom>
            <a:avLst/>
            <a:gdLst>
              <a:gd name="connsiteX0" fmla="*/ 0 w 734955"/>
              <a:gd name="connsiteY0" fmla="*/ 313455 h 409549"/>
              <a:gd name="connsiteX1" fmla="*/ 691764 w 734955"/>
              <a:gd name="connsiteY1" fmla="*/ 15281 h 409549"/>
              <a:gd name="connsiteX2" fmla="*/ 659959 w 734955"/>
              <a:gd name="connsiteY2" fmla="*/ 51062 h 409549"/>
              <a:gd name="connsiteX3" fmla="*/ 644056 w 734955"/>
              <a:gd name="connsiteY3" fmla="*/ 118648 h 409549"/>
              <a:gd name="connsiteX4" fmla="*/ 477079 w 734955"/>
              <a:gd name="connsiteY4" fmla="*/ 408871 h 409549"/>
              <a:gd name="connsiteX5" fmla="*/ 683813 w 734955"/>
              <a:gd name="connsiteY5" fmla="*/ 27208 h 409549"/>
              <a:gd name="connsiteX6" fmla="*/ 608275 w 734955"/>
              <a:gd name="connsiteY6" fmla="*/ 78892 h 409549"/>
              <a:gd name="connsiteX7" fmla="*/ 512860 w 734955"/>
              <a:gd name="connsiteY7" fmla="*/ 102746 h 409549"/>
              <a:gd name="connsiteX8" fmla="*/ 580446 w 734955"/>
              <a:gd name="connsiteY8" fmla="*/ 74916 h 409549"/>
              <a:gd name="connsiteX9" fmla="*/ 0 w 734955"/>
              <a:gd name="connsiteY9" fmla="*/ 313455 h 40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955" h="409549">
                <a:moveTo>
                  <a:pt x="0" y="313455"/>
                </a:moveTo>
                <a:lnTo>
                  <a:pt x="691764" y="15281"/>
                </a:lnTo>
                <a:cubicBezTo>
                  <a:pt x="801757" y="-28451"/>
                  <a:pt x="667910" y="33834"/>
                  <a:pt x="659959" y="51062"/>
                </a:cubicBezTo>
                <a:cubicBezTo>
                  <a:pt x="652008" y="68290"/>
                  <a:pt x="674536" y="59013"/>
                  <a:pt x="644056" y="118648"/>
                </a:cubicBezTo>
                <a:cubicBezTo>
                  <a:pt x="613576" y="178283"/>
                  <a:pt x="470453" y="424111"/>
                  <a:pt x="477079" y="408871"/>
                </a:cubicBezTo>
                <a:cubicBezTo>
                  <a:pt x="483705" y="393631"/>
                  <a:pt x="661947" y="82204"/>
                  <a:pt x="683813" y="27208"/>
                </a:cubicBezTo>
                <a:cubicBezTo>
                  <a:pt x="705679" y="-27788"/>
                  <a:pt x="636767" y="66302"/>
                  <a:pt x="608275" y="78892"/>
                </a:cubicBezTo>
                <a:cubicBezTo>
                  <a:pt x="579783" y="91482"/>
                  <a:pt x="517498" y="103409"/>
                  <a:pt x="512860" y="102746"/>
                </a:cubicBezTo>
                <a:cubicBezTo>
                  <a:pt x="508222" y="102083"/>
                  <a:pt x="580446" y="74916"/>
                  <a:pt x="580446" y="74916"/>
                </a:cubicBezTo>
                <a:lnTo>
                  <a:pt x="0" y="3134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7A85F935-2BB0-E767-7144-C1D382C93345}"/>
              </a:ext>
            </a:extLst>
          </p:cNvPr>
          <p:cNvSpPr/>
          <p:nvPr/>
        </p:nvSpPr>
        <p:spPr>
          <a:xfrm>
            <a:off x="3438825" y="8041123"/>
            <a:ext cx="2160290" cy="1163686"/>
          </a:xfrm>
          <a:custGeom>
            <a:avLst/>
            <a:gdLst>
              <a:gd name="connsiteX0" fmla="*/ 114 w 2160290"/>
              <a:gd name="connsiteY0" fmla="*/ 22825 h 1163686"/>
              <a:gd name="connsiteX1" fmla="*/ 609714 w 2160290"/>
              <a:gd name="connsiteY1" fmla="*/ 16199 h 1163686"/>
              <a:gd name="connsiteX2" fmla="*/ 748862 w 2160290"/>
              <a:gd name="connsiteY2" fmla="*/ 234860 h 1163686"/>
              <a:gd name="connsiteX3" fmla="*/ 762114 w 2160290"/>
              <a:gd name="connsiteY3" fmla="*/ 89086 h 1163686"/>
              <a:gd name="connsiteX4" fmla="*/ 821749 w 2160290"/>
              <a:gd name="connsiteY4" fmla="*/ 214981 h 1163686"/>
              <a:gd name="connsiteX5" fmla="*/ 914514 w 2160290"/>
              <a:gd name="connsiteY5" fmla="*/ 69207 h 1163686"/>
              <a:gd name="connsiteX6" fmla="*/ 1252445 w 2160290"/>
              <a:gd name="connsiteY6" fmla="*/ 274616 h 1163686"/>
              <a:gd name="connsiteX7" fmla="*/ 1371714 w 2160290"/>
              <a:gd name="connsiteY7" fmla="*/ 221607 h 1163686"/>
              <a:gd name="connsiteX8" fmla="*/ 1716271 w 2160290"/>
              <a:gd name="connsiteY8" fmla="*/ 314373 h 1163686"/>
              <a:gd name="connsiteX9" fmla="*/ 1828914 w 2160290"/>
              <a:gd name="connsiteY9" fmla="*/ 307747 h 1163686"/>
              <a:gd name="connsiteX10" fmla="*/ 2007818 w 2160290"/>
              <a:gd name="connsiteY10" fmla="*/ 473399 h 1163686"/>
              <a:gd name="connsiteX11" fmla="*/ 1981314 w 2160290"/>
              <a:gd name="connsiteY11" fmla="*/ 161973 h 1163686"/>
              <a:gd name="connsiteX12" fmla="*/ 2014445 w 2160290"/>
              <a:gd name="connsiteY12" fmla="*/ 725190 h 1163686"/>
              <a:gd name="connsiteX13" fmla="*/ 2027697 w 2160290"/>
              <a:gd name="connsiteY13" fmla="*/ 619173 h 1163686"/>
              <a:gd name="connsiteX14" fmla="*/ 2160218 w 2160290"/>
              <a:gd name="connsiteY14" fmla="*/ 1162512 h 1163686"/>
              <a:gd name="connsiteX15" fmla="*/ 2007818 w 2160290"/>
              <a:gd name="connsiteY15" fmla="*/ 758320 h 1163686"/>
              <a:gd name="connsiteX16" fmla="*/ 1676514 w 2160290"/>
              <a:gd name="connsiteY16" fmla="*/ 559538 h 1163686"/>
              <a:gd name="connsiteX17" fmla="*/ 808497 w 2160290"/>
              <a:gd name="connsiteY17" fmla="*/ 539660 h 1163686"/>
              <a:gd name="connsiteX18" fmla="*/ 881384 w 2160290"/>
              <a:gd name="connsiteY18" fmla="*/ 519781 h 1163686"/>
              <a:gd name="connsiteX19" fmla="*/ 742236 w 2160290"/>
              <a:gd name="connsiteY19" fmla="*/ 314373 h 1163686"/>
              <a:gd name="connsiteX20" fmla="*/ 616340 w 2160290"/>
              <a:gd name="connsiteY20" fmla="*/ 301120 h 1163686"/>
              <a:gd name="connsiteX21" fmla="*/ 669349 w 2160290"/>
              <a:gd name="connsiteY21" fmla="*/ 201729 h 1163686"/>
              <a:gd name="connsiteX22" fmla="*/ 410932 w 2160290"/>
              <a:gd name="connsiteY22" fmla="*/ 214981 h 1163686"/>
              <a:gd name="connsiteX23" fmla="*/ 556705 w 2160290"/>
              <a:gd name="connsiteY23" fmla="*/ 75834 h 1163686"/>
              <a:gd name="connsiteX24" fmla="*/ 114 w 2160290"/>
              <a:gd name="connsiteY24" fmla="*/ 22825 h 11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290" h="1163686">
                <a:moveTo>
                  <a:pt x="114" y="22825"/>
                </a:moveTo>
                <a:cubicBezTo>
                  <a:pt x="8949" y="12886"/>
                  <a:pt x="484923" y="-19140"/>
                  <a:pt x="609714" y="16199"/>
                </a:cubicBezTo>
                <a:cubicBezTo>
                  <a:pt x="734505" y="51538"/>
                  <a:pt x="723462" y="222712"/>
                  <a:pt x="748862" y="234860"/>
                </a:cubicBezTo>
                <a:cubicBezTo>
                  <a:pt x="774262" y="247008"/>
                  <a:pt x="749966" y="92399"/>
                  <a:pt x="762114" y="89086"/>
                </a:cubicBezTo>
                <a:cubicBezTo>
                  <a:pt x="774262" y="85773"/>
                  <a:pt x="796349" y="218294"/>
                  <a:pt x="821749" y="214981"/>
                </a:cubicBezTo>
                <a:cubicBezTo>
                  <a:pt x="847149" y="211668"/>
                  <a:pt x="842731" y="59268"/>
                  <a:pt x="914514" y="69207"/>
                </a:cubicBezTo>
                <a:cubicBezTo>
                  <a:pt x="986297" y="79146"/>
                  <a:pt x="1176245" y="249216"/>
                  <a:pt x="1252445" y="274616"/>
                </a:cubicBezTo>
                <a:cubicBezTo>
                  <a:pt x="1328645" y="300016"/>
                  <a:pt x="1294410" y="214981"/>
                  <a:pt x="1371714" y="221607"/>
                </a:cubicBezTo>
                <a:cubicBezTo>
                  <a:pt x="1449018" y="228233"/>
                  <a:pt x="1640071" y="300016"/>
                  <a:pt x="1716271" y="314373"/>
                </a:cubicBezTo>
                <a:cubicBezTo>
                  <a:pt x="1792471" y="328730"/>
                  <a:pt x="1780323" y="281243"/>
                  <a:pt x="1828914" y="307747"/>
                </a:cubicBezTo>
                <a:cubicBezTo>
                  <a:pt x="1877505" y="334251"/>
                  <a:pt x="1982418" y="497695"/>
                  <a:pt x="2007818" y="473399"/>
                </a:cubicBezTo>
                <a:cubicBezTo>
                  <a:pt x="2033218" y="449103"/>
                  <a:pt x="1980210" y="120008"/>
                  <a:pt x="1981314" y="161973"/>
                </a:cubicBezTo>
                <a:cubicBezTo>
                  <a:pt x="1982418" y="203938"/>
                  <a:pt x="2006715" y="648990"/>
                  <a:pt x="2014445" y="725190"/>
                </a:cubicBezTo>
                <a:cubicBezTo>
                  <a:pt x="2022175" y="801390"/>
                  <a:pt x="2003402" y="546286"/>
                  <a:pt x="2027697" y="619173"/>
                </a:cubicBezTo>
                <a:cubicBezTo>
                  <a:pt x="2051992" y="692060"/>
                  <a:pt x="2163531" y="1139321"/>
                  <a:pt x="2160218" y="1162512"/>
                </a:cubicBezTo>
                <a:cubicBezTo>
                  <a:pt x="2156905" y="1185703"/>
                  <a:pt x="2088435" y="858816"/>
                  <a:pt x="2007818" y="758320"/>
                </a:cubicBezTo>
                <a:cubicBezTo>
                  <a:pt x="1927201" y="657824"/>
                  <a:pt x="1876401" y="595981"/>
                  <a:pt x="1676514" y="559538"/>
                </a:cubicBezTo>
                <a:cubicBezTo>
                  <a:pt x="1476627" y="523095"/>
                  <a:pt x="941019" y="546286"/>
                  <a:pt x="808497" y="539660"/>
                </a:cubicBezTo>
                <a:cubicBezTo>
                  <a:pt x="675975" y="533034"/>
                  <a:pt x="892428" y="557329"/>
                  <a:pt x="881384" y="519781"/>
                </a:cubicBezTo>
                <a:cubicBezTo>
                  <a:pt x="870341" y="482233"/>
                  <a:pt x="786410" y="350816"/>
                  <a:pt x="742236" y="314373"/>
                </a:cubicBezTo>
                <a:cubicBezTo>
                  <a:pt x="698062" y="277930"/>
                  <a:pt x="628488" y="319894"/>
                  <a:pt x="616340" y="301120"/>
                </a:cubicBezTo>
                <a:cubicBezTo>
                  <a:pt x="604192" y="282346"/>
                  <a:pt x="703584" y="216085"/>
                  <a:pt x="669349" y="201729"/>
                </a:cubicBezTo>
                <a:cubicBezTo>
                  <a:pt x="635114" y="187373"/>
                  <a:pt x="429706" y="235963"/>
                  <a:pt x="410932" y="214981"/>
                </a:cubicBezTo>
                <a:cubicBezTo>
                  <a:pt x="392158" y="193999"/>
                  <a:pt x="618549" y="107860"/>
                  <a:pt x="556705" y="75834"/>
                </a:cubicBezTo>
                <a:cubicBezTo>
                  <a:pt x="494861" y="43808"/>
                  <a:pt x="-8721" y="32764"/>
                  <a:pt x="114" y="22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51D7E3FD-BE19-2220-5BE0-0455DB663245}"/>
              </a:ext>
            </a:extLst>
          </p:cNvPr>
          <p:cNvSpPr/>
          <p:nvPr/>
        </p:nvSpPr>
        <p:spPr>
          <a:xfrm>
            <a:off x="6407309" y="8233963"/>
            <a:ext cx="914402" cy="1109918"/>
          </a:xfrm>
          <a:custGeom>
            <a:avLst/>
            <a:gdLst>
              <a:gd name="connsiteX0" fmla="*/ 616343 w 914402"/>
              <a:gd name="connsiteY0" fmla="*/ 22141 h 1109918"/>
              <a:gd name="connsiteX1" fmla="*/ 622969 w 914402"/>
              <a:gd name="connsiteY1" fmla="*/ 75150 h 1109918"/>
              <a:gd name="connsiteX2" fmla="*/ 629595 w 914402"/>
              <a:gd name="connsiteY2" fmla="*/ 406454 h 1109918"/>
              <a:gd name="connsiteX3" fmla="*/ 86256 w 914402"/>
              <a:gd name="connsiteY3" fmla="*/ 817272 h 1109918"/>
              <a:gd name="connsiteX4" fmla="*/ 384430 w 914402"/>
              <a:gd name="connsiteY4" fmla="*/ 804020 h 1109918"/>
              <a:gd name="connsiteX5" fmla="*/ 117 w 914402"/>
              <a:gd name="connsiteY5" fmla="*/ 1108820 h 1109918"/>
              <a:gd name="connsiteX6" fmla="*/ 430813 w 914402"/>
              <a:gd name="connsiteY6" fmla="*/ 903411 h 1109918"/>
              <a:gd name="connsiteX7" fmla="*/ 894639 w 914402"/>
              <a:gd name="connsiteY7" fmla="*/ 830524 h 1109918"/>
              <a:gd name="connsiteX8" fmla="*/ 821752 w 914402"/>
              <a:gd name="connsiteY8" fmla="*/ 664872 h 1109918"/>
              <a:gd name="connsiteX9" fmla="*/ 755491 w 914402"/>
              <a:gd name="connsiteY9" fmla="*/ 181167 h 1109918"/>
              <a:gd name="connsiteX10" fmla="*/ 801874 w 914402"/>
              <a:gd name="connsiteY10" fmla="*/ 366698 h 1109918"/>
              <a:gd name="connsiteX11" fmla="*/ 616343 w 914402"/>
              <a:gd name="connsiteY11" fmla="*/ 22141 h 110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2" h="1109918">
                <a:moveTo>
                  <a:pt x="616343" y="22141"/>
                </a:moveTo>
                <a:cubicBezTo>
                  <a:pt x="586526" y="-26450"/>
                  <a:pt x="620760" y="11098"/>
                  <a:pt x="622969" y="75150"/>
                </a:cubicBezTo>
                <a:cubicBezTo>
                  <a:pt x="625178" y="139202"/>
                  <a:pt x="719047" y="282767"/>
                  <a:pt x="629595" y="406454"/>
                </a:cubicBezTo>
                <a:cubicBezTo>
                  <a:pt x="540143" y="530141"/>
                  <a:pt x="127117" y="751011"/>
                  <a:pt x="86256" y="817272"/>
                </a:cubicBezTo>
                <a:cubicBezTo>
                  <a:pt x="45395" y="883533"/>
                  <a:pt x="398786" y="755429"/>
                  <a:pt x="384430" y="804020"/>
                </a:cubicBezTo>
                <a:cubicBezTo>
                  <a:pt x="370074" y="852611"/>
                  <a:pt x="-7614" y="1092255"/>
                  <a:pt x="117" y="1108820"/>
                </a:cubicBezTo>
                <a:cubicBezTo>
                  <a:pt x="7847" y="1125385"/>
                  <a:pt x="281726" y="949794"/>
                  <a:pt x="430813" y="903411"/>
                </a:cubicBezTo>
                <a:cubicBezTo>
                  <a:pt x="579900" y="857028"/>
                  <a:pt x="829483" y="870280"/>
                  <a:pt x="894639" y="830524"/>
                </a:cubicBezTo>
                <a:cubicBezTo>
                  <a:pt x="959795" y="790768"/>
                  <a:pt x="844943" y="773098"/>
                  <a:pt x="821752" y="664872"/>
                </a:cubicBezTo>
                <a:cubicBezTo>
                  <a:pt x="798561" y="556646"/>
                  <a:pt x="758804" y="230863"/>
                  <a:pt x="755491" y="181167"/>
                </a:cubicBezTo>
                <a:cubicBezTo>
                  <a:pt x="752178" y="131471"/>
                  <a:pt x="823961" y="388785"/>
                  <a:pt x="801874" y="366698"/>
                </a:cubicBezTo>
                <a:cubicBezTo>
                  <a:pt x="779787" y="344611"/>
                  <a:pt x="646160" y="70732"/>
                  <a:pt x="616343" y="22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正方形/長方形 1126">
            <a:extLst>
              <a:ext uri="{FF2B5EF4-FFF2-40B4-BE49-F238E27FC236}">
                <a16:creationId xmlns:a16="http://schemas.microsoft.com/office/drawing/2014/main" id="{FD8ADEE3-07D5-0EB9-BAEC-6B56ADB258DC}"/>
              </a:ext>
            </a:extLst>
          </p:cNvPr>
          <p:cNvSpPr/>
          <p:nvPr/>
        </p:nvSpPr>
        <p:spPr>
          <a:xfrm>
            <a:off x="12019607" y="44575"/>
            <a:ext cx="737749" cy="7377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7</a:t>
            </a:r>
            <a:endParaRPr kumimoji="1" lang="ja-JP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21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152</Words>
  <Application>Microsoft Macintosh PowerPoint</Application>
  <PresentationFormat>A3 297x420 mm</PresentationFormat>
  <Paragraphs>37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29</cp:revision>
  <dcterms:created xsi:type="dcterms:W3CDTF">2025-06-03T23:19:35Z</dcterms:created>
  <dcterms:modified xsi:type="dcterms:W3CDTF">2025-06-08T04:19:52Z</dcterms:modified>
</cp:coreProperties>
</file>